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ppt/ink/ink37.xml" ContentType="application/inkml+xml"/>
  <Override PartName="/ppt/ink/ink38.xml" ContentType="application/inkml+xml"/>
  <Override PartName="/ppt/ink/ink39.xml" ContentType="application/inkml+xml"/>
  <Override PartName="/ppt/ink/ink40.xml" ContentType="application/inkml+xml"/>
  <Override PartName="/ppt/ink/ink41.xml" ContentType="application/inkml+xml"/>
  <Override PartName="/ppt/ink/ink42.xml" ContentType="application/inkml+xml"/>
  <Override PartName="/ppt/ink/ink43.xml" ContentType="application/inkml+xml"/>
  <Override PartName="/ppt/ink/ink44.xml" ContentType="application/inkml+xml"/>
  <Override PartName="/ppt/ink/ink45.xml" ContentType="application/inkml+xml"/>
  <Override PartName="/ppt/ink/ink46.xml" ContentType="application/inkml+xml"/>
  <Override PartName="/ppt/ink/ink47.xml" ContentType="application/inkml+xml"/>
  <Override PartName="/ppt/ink/ink48.xml" ContentType="application/inkml+xml"/>
  <Override PartName="/ppt/ink/ink49.xml" ContentType="application/inkml+xml"/>
  <Override PartName="/ppt/ink/ink50.xml" ContentType="application/inkml+xml"/>
  <Override PartName="/ppt/ink/ink51.xml" ContentType="application/inkml+xml"/>
  <Override PartName="/ppt/ink/ink52.xml" ContentType="application/inkml+xml"/>
  <Override PartName="/ppt/ink/ink53.xml" ContentType="application/inkml+xml"/>
  <Override PartName="/ppt/ink/ink54.xml" ContentType="application/inkml+xml"/>
  <Override PartName="/ppt/ink/ink55.xml" ContentType="application/inkml+xml"/>
  <Override PartName="/ppt/ink/ink56.xml" ContentType="application/inkml+xml"/>
  <Override PartName="/ppt/ink/ink57.xml" ContentType="application/inkml+xml"/>
  <Override PartName="/ppt/ink/ink58.xml" ContentType="application/inkml+xml"/>
  <Override PartName="/ppt/ink/ink59.xml" ContentType="application/inkml+xml"/>
  <Override PartName="/ppt/ink/ink60.xml" ContentType="application/inkml+xml"/>
  <Override PartName="/ppt/ink/ink61.xml" ContentType="application/inkml+xml"/>
  <Override PartName="/ppt/ink/ink62.xml" ContentType="application/inkml+xml"/>
  <Override PartName="/ppt/ink/ink63.xml" ContentType="application/inkml+xml"/>
  <Override PartName="/ppt/ink/ink64.xml" ContentType="application/inkml+xml"/>
  <Override PartName="/ppt/ink/ink65.xml" ContentType="application/inkml+xml"/>
  <Override PartName="/ppt/ink/ink66.xml" ContentType="application/inkml+xml"/>
  <Override PartName="/ppt/ink/ink67.xml" ContentType="application/inkml+xml"/>
  <Override PartName="/ppt/ink/ink68.xml" ContentType="application/inkml+xml"/>
  <Override PartName="/ppt/ink/ink69.xml" ContentType="application/inkml+xml"/>
  <Override PartName="/ppt/ink/ink70.xml" ContentType="application/inkml+xml"/>
  <Override PartName="/ppt/ink/ink71.xml" ContentType="application/inkml+xml"/>
  <Override PartName="/ppt/ink/ink72.xml" ContentType="application/inkml+xml"/>
  <Override PartName="/ppt/ink/ink73.xml" ContentType="application/inkml+xml"/>
  <Override PartName="/ppt/ink/ink74.xml" ContentType="application/inkml+xml"/>
  <Override PartName="/ppt/ink/ink75.xml" ContentType="application/inkml+xml"/>
  <Override PartName="/ppt/ink/ink76.xml" ContentType="application/inkml+xml"/>
  <Override PartName="/ppt/ink/ink77.xml" ContentType="application/inkml+xml"/>
  <Override PartName="/ppt/ink/ink78.xml" ContentType="application/inkml+xml"/>
  <Override PartName="/ppt/ink/ink79.xml" ContentType="application/inkml+xml"/>
  <Override PartName="/ppt/ink/ink80.xml" ContentType="application/inkml+xml"/>
  <Override PartName="/ppt/ink/ink81.xml" ContentType="application/inkml+xml"/>
  <Override PartName="/ppt/ink/ink82.xml" ContentType="application/inkml+xml"/>
  <Override PartName="/ppt/ink/ink83.xml" ContentType="application/inkml+xml"/>
  <Override PartName="/ppt/ink/ink84.xml" ContentType="application/inkml+xml"/>
  <Override PartName="/ppt/ink/ink85.xml" ContentType="application/inkml+xml"/>
  <Override PartName="/ppt/ink/ink86.xml" ContentType="application/inkml+xml"/>
  <Override PartName="/ppt/ink/ink87.xml" ContentType="application/inkml+xml"/>
  <Override PartName="/ppt/ink/ink88.xml" ContentType="application/inkml+xml"/>
  <Override PartName="/ppt/ink/ink89.xml" ContentType="application/inkml+xml"/>
  <Override PartName="/ppt/ink/ink90.xml" ContentType="application/inkml+xml"/>
  <Override PartName="/ppt/ink/ink91.xml" ContentType="application/inkml+xml"/>
  <Override PartName="/ppt/ink/ink92.xml" ContentType="application/inkml+xml"/>
  <Override PartName="/ppt/ink/ink93.xml" ContentType="application/inkml+xml"/>
  <Override PartName="/ppt/ink/ink94.xml" ContentType="application/inkml+xml"/>
  <Override PartName="/ppt/ink/ink95.xml" ContentType="application/inkml+xml"/>
  <Override PartName="/ppt/ink/ink96.xml" ContentType="application/inkml+xml"/>
  <Override PartName="/ppt/ink/ink97.xml" ContentType="application/inkml+xml"/>
  <Override PartName="/ppt/ink/ink98.xml" ContentType="application/inkml+xml"/>
  <Override PartName="/ppt/ink/ink99.xml" ContentType="application/inkml+xml"/>
  <Override PartName="/ppt/ink/ink100.xml" ContentType="application/inkml+xml"/>
  <Override PartName="/ppt/ink/ink101.xml" ContentType="application/inkml+xml"/>
  <Override PartName="/ppt/ink/ink102.xml" ContentType="application/inkml+xml"/>
  <Override PartName="/ppt/ink/ink103.xml" ContentType="application/inkml+xml"/>
  <Override PartName="/ppt/ink/ink104.xml" ContentType="application/inkml+xml"/>
  <Override PartName="/ppt/ink/ink105.xml" ContentType="application/inkml+xml"/>
  <Override PartName="/ppt/ink/ink106.xml" ContentType="application/inkml+xml"/>
  <Override PartName="/ppt/ink/ink107.xml" ContentType="application/inkml+xml"/>
  <Override PartName="/ppt/ink/ink108.xml" ContentType="application/inkml+xml"/>
  <Override PartName="/ppt/ink/ink109.xml" ContentType="application/inkml+xml"/>
  <Override PartName="/ppt/ink/ink110.xml" ContentType="application/inkml+xml"/>
  <Override PartName="/ppt/ink/ink111.xml" ContentType="application/inkml+xml"/>
  <Override PartName="/ppt/ink/ink112.xml" ContentType="application/inkml+xml"/>
  <Override PartName="/ppt/ink/ink113.xml" ContentType="application/inkml+xml"/>
  <Override PartName="/ppt/ink/ink114.xml" ContentType="application/inkml+xml"/>
  <Override PartName="/ppt/ink/ink115.xml" ContentType="application/inkml+xml"/>
  <Override PartName="/ppt/ink/ink116.xml" ContentType="application/inkml+xml"/>
  <Override PartName="/ppt/ink/ink117.xml" ContentType="application/inkml+xml"/>
  <Override PartName="/ppt/ink/ink118.xml" ContentType="application/inkml+xml"/>
  <Override PartName="/ppt/ink/ink119.xml" ContentType="application/inkml+xml"/>
  <Override PartName="/ppt/ink/ink120.xml" ContentType="application/inkml+xml"/>
  <Override PartName="/ppt/ink/ink121.xml" ContentType="application/inkml+xml"/>
  <Override PartName="/ppt/ink/ink122.xml" ContentType="application/inkml+xml"/>
  <Override PartName="/ppt/ink/ink123.xml" ContentType="application/inkml+xml"/>
  <Override PartName="/ppt/ink/ink124.xml" ContentType="application/inkml+xml"/>
  <Override PartName="/ppt/ink/ink125.xml" ContentType="application/inkml+xml"/>
  <Override PartName="/ppt/ink/ink126.xml" ContentType="application/inkml+xml"/>
  <Override PartName="/ppt/ink/ink127.xml" ContentType="application/inkml+xml"/>
  <Override PartName="/ppt/ink/ink128.xml" ContentType="application/inkml+xml"/>
  <Override PartName="/ppt/ink/ink129.xml" ContentType="application/inkml+xml"/>
  <Override PartName="/ppt/ink/ink130.xml" ContentType="application/inkml+xml"/>
  <Override PartName="/ppt/ink/ink131.xml" ContentType="application/inkml+xml"/>
  <Override PartName="/ppt/ink/ink132.xml" ContentType="application/inkml+xml"/>
  <Override PartName="/ppt/ink/ink133.xml" ContentType="application/inkml+xml"/>
  <Override PartName="/ppt/ink/ink134.xml" ContentType="application/inkml+xml"/>
  <Override PartName="/ppt/ink/ink135.xml" ContentType="application/inkml+xml"/>
  <Override PartName="/ppt/ink/ink136.xml" ContentType="application/inkml+xml"/>
  <Override PartName="/ppt/ink/ink137.xml" ContentType="application/inkml+xml"/>
  <Override PartName="/ppt/ink/ink138.xml" ContentType="application/inkml+xml"/>
  <Override PartName="/ppt/ink/ink139.xml" ContentType="application/inkml+xml"/>
  <Override PartName="/ppt/ink/ink140.xml" ContentType="application/inkml+xml"/>
  <Override PartName="/ppt/ink/ink141.xml" ContentType="application/inkml+xml"/>
  <Override PartName="/ppt/ink/ink142.xml" ContentType="application/inkml+xml"/>
  <Override PartName="/ppt/ink/ink143.xml" ContentType="application/inkml+xml"/>
  <Override PartName="/ppt/ink/ink144.xml" ContentType="application/inkml+xml"/>
  <Override PartName="/ppt/ink/ink145.xml" ContentType="application/inkml+xml"/>
  <Override PartName="/ppt/ink/ink146.xml" ContentType="application/inkml+xml"/>
  <Override PartName="/ppt/ink/ink147.xml" ContentType="application/inkml+xml"/>
  <Override PartName="/ppt/ink/ink148.xml" ContentType="application/inkml+xml"/>
  <Override PartName="/ppt/ink/ink149.xml" ContentType="application/inkml+xml"/>
  <Override PartName="/ppt/ink/ink150.xml" ContentType="application/inkml+xml"/>
  <Override PartName="/ppt/ink/ink151.xml" ContentType="application/inkml+xml"/>
  <Override PartName="/ppt/ink/ink152.xml" ContentType="application/inkml+xml"/>
  <Override PartName="/ppt/ink/ink153.xml" ContentType="application/inkml+xml"/>
  <Override PartName="/ppt/ink/ink154.xml" ContentType="application/inkml+xml"/>
  <Override PartName="/ppt/ink/ink155.xml" ContentType="application/inkml+xml"/>
  <Override PartName="/ppt/ink/ink156.xml" ContentType="application/inkml+xml"/>
  <Override PartName="/ppt/ink/ink157.xml" ContentType="application/inkml+xml"/>
  <Override PartName="/ppt/ink/ink158.xml" ContentType="application/inkml+xml"/>
  <Override PartName="/ppt/ink/ink159.xml" ContentType="application/inkml+xml"/>
  <Override PartName="/ppt/ink/ink160.xml" ContentType="application/inkml+xml"/>
  <Override PartName="/ppt/ink/ink161.xml" ContentType="application/inkml+xml"/>
  <Override PartName="/ppt/ink/ink162.xml" ContentType="application/inkml+xml"/>
  <Override PartName="/ppt/ink/ink163.xml" ContentType="application/inkml+xml"/>
  <Override PartName="/ppt/ink/ink164.xml" ContentType="application/inkml+xml"/>
  <Override PartName="/ppt/ink/ink165.xml" ContentType="application/inkml+xml"/>
  <Override PartName="/ppt/ink/ink166.xml" ContentType="application/inkml+xml"/>
  <Override PartName="/ppt/ink/ink167.xml" ContentType="application/inkml+xml"/>
  <Override PartName="/ppt/ink/ink168.xml" ContentType="application/inkml+xml"/>
  <Override PartName="/ppt/ink/ink169.xml" ContentType="application/inkml+xml"/>
  <Override PartName="/ppt/ink/ink170.xml" ContentType="application/inkml+xml"/>
  <Override PartName="/ppt/ink/ink171.xml" ContentType="application/inkml+xml"/>
  <Override PartName="/ppt/ink/ink172.xml" ContentType="application/inkml+xml"/>
  <Override PartName="/ppt/ink/ink173.xml" ContentType="application/inkml+xml"/>
  <Override PartName="/ppt/ink/ink174.xml" ContentType="application/inkml+xml"/>
  <Override PartName="/ppt/ink/ink175.xml" ContentType="application/inkml+xml"/>
  <Override PartName="/ppt/ink/ink176.xml" ContentType="application/inkml+xml"/>
  <Override PartName="/ppt/ink/ink177.xml" ContentType="application/inkml+xml"/>
  <Override PartName="/ppt/ink/ink178.xml" ContentType="application/inkml+xml"/>
  <Override PartName="/ppt/ink/ink179.xml" ContentType="application/inkml+xml"/>
  <Override PartName="/ppt/ink/ink180.xml" ContentType="application/inkml+xml"/>
  <Override PartName="/ppt/ink/ink181.xml" ContentType="application/inkml+xml"/>
  <Override PartName="/ppt/ink/ink182.xml" ContentType="application/inkml+xml"/>
  <Override PartName="/ppt/ink/ink183.xml" ContentType="application/inkml+xml"/>
  <Override PartName="/ppt/ink/ink184.xml" ContentType="application/inkml+xml"/>
  <Override PartName="/ppt/ink/ink185.xml" ContentType="application/inkml+xml"/>
  <Override PartName="/ppt/ink/ink186.xml" ContentType="application/inkml+xml"/>
  <Override PartName="/ppt/ink/ink187.xml" ContentType="application/inkml+xml"/>
  <Override PartName="/ppt/ink/ink188.xml" ContentType="application/inkml+xml"/>
  <Override PartName="/ppt/ink/ink189.xml" ContentType="application/inkml+xml"/>
  <Override PartName="/ppt/ink/ink190.xml" ContentType="application/inkml+xml"/>
  <Override PartName="/ppt/ink/ink191.xml" ContentType="application/inkml+xml"/>
  <Override PartName="/ppt/ink/ink192.xml" ContentType="application/inkml+xml"/>
  <Override PartName="/ppt/ink/ink193.xml" ContentType="application/inkml+xml"/>
  <Override PartName="/ppt/ink/ink194.xml" ContentType="application/inkml+xml"/>
  <Override PartName="/ppt/ink/ink195.xml" ContentType="application/inkml+xml"/>
  <Override PartName="/ppt/ink/ink196.xml" ContentType="application/inkml+xml"/>
  <Override PartName="/ppt/ink/ink197.xml" ContentType="application/inkml+xml"/>
  <Override PartName="/ppt/ink/ink198.xml" ContentType="application/inkml+xml"/>
  <Override PartName="/ppt/ink/ink199.xml" ContentType="application/inkml+xml"/>
  <Override PartName="/ppt/ink/ink200.xml" ContentType="application/inkml+xml"/>
  <Override PartName="/ppt/ink/ink201.xml" ContentType="application/inkml+xml"/>
  <Override PartName="/ppt/ink/ink202.xml" ContentType="application/inkml+xml"/>
  <Override PartName="/ppt/ink/ink203.xml" ContentType="application/inkml+xml"/>
  <Override PartName="/ppt/ink/ink204.xml" ContentType="application/inkml+xml"/>
  <Override PartName="/ppt/ink/ink205.xml" ContentType="application/inkml+xml"/>
  <Override PartName="/ppt/ink/ink206.xml" ContentType="application/inkml+xml"/>
  <Override PartName="/ppt/ink/ink207.xml" ContentType="application/inkml+xml"/>
  <Override PartName="/ppt/ink/ink208.xml" ContentType="application/inkml+xml"/>
  <Override PartName="/ppt/ink/ink209.xml" ContentType="application/inkml+xml"/>
  <Override PartName="/ppt/ink/ink210.xml" ContentType="application/inkml+xml"/>
  <Override PartName="/ppt/ink/ink211.xml" ContentType="application/inkml+xml"/>
  <Override PartName="/ppt/ink/ink212.xml" ContentType="application/inkml+xml"/>
  <Override PartName="/ppt/ink/ink213.xml" ContentType="application/inkml+xml"/>
  <Override PartName="/ppt/ink/ink214.xml" ContentType="application/inkml+xml"/>
  <Override PartName="/ppt/ink/ink215.xml" ContentType="application/inkml+xml"/>
  <Override PartName="/ppt/ink/ink216.xml" ContentType="application/inkml+xml"/>
  <Override PartName="/ppt/ink/ink217.xml" ContentType="application/inkml+xml"/>
  <Override PartName="/ppt/ink/ink218.xml" ContentType="application/inkml+xml"/>
  <Override PartName="/ppt/ink/ink219.xml" ContentType="application/inkml+xml"/>
  <Override PartName="/ppt/ink/ink220.xml" ContentType="application/inkml+xml"/>
  <Override PartName="/ppt/ink/ink221.xml" ContentType="application/inkml+xml"/>
  <Override PartName="/ppt/ink/ink222.xml" ContentType="application/inkml+xml"/>
  <Override PartName="/ppt/ink/ink223.xml" ContentType="application/inkml+xml"/>
  <Override PartName="/ppt/ink/ink224.xml" ContentType="application/inkml+xml"/>
  <Override PartName="/ppt/ink/ink225.xml" ContentType="application/inkml+xml"/>
  <Override PartName="/ppt/ink/ink226.xml" ContentType="application/inkml+xml"/>
  <Override PartName="/ppt/ink/ink227.xml" ContentType="application/inkml+xml"/>
  <Override PartName="/ppt/ink/ink228.xml" ContentType="application/inkml+xml"/>
  <Override PartName="/ppt/ink/ink229.xml" ContentType="application/inkml+xml"/>
  <Override PartName="/ppt/ink/ink230.xml" ContentType="application/inkml+xml"/>
  <Override PartName="/ppt/ink/ink231.xml" ContentType="application/inkml+xml"/>
  <Override PartName="/ppt/ink/ink232.xml" ContentType="application/inkml+xml"/>
  <Override PartName="/ppt/ink/ink233.xml" ContentType="application/inkml+xml"/>
  <Override PartName="/ppt/ink/ink234.xml" ContentType="application/inkml+xml"/>
  <Override PartName="/ppt/ink/ink235.xml" ContentType="application/inkml+xml"/>
  <Override PartName="/ppt/ink/ink236.xml" ContentType="application/inkml+xml"/>
  <Override PartName="/ppt/ink/ink237.xml" ContentType="application/inkml+xml"/>
  <Override PartName="/ppt/ink/ink238.xml" ContentType="application/inkml+xml"/>
  <Override PartName="/ppt/ink/ink239.xml" ContentType="application/inkml+xml"/>
  <Override PartName="/ppt/ink/ink240.xml" ContentType="application/inkml+xml"/>
  <Override PartName="/ppt/ink/ink241.xml" ContentType="application/inkml+xml"/>
  <Override PartName="/ppt/ink/ink242.xml" ContentType="application/inkml+xml"/>
  <Override PartName="/ppt/ink/ink243.xml" ContentType="application/inkml+xml"/>
  <Override PartName="/ppt/ink/ink244.xml" ContentType="application/inkml+xml"/>
  <Override PartName="/ppt/ink/ink245.xml" ContentType="application/inkml+xml"/>
  <Override PartName="/ppt/ink/ink246.xml" ContentType="application/inkml+xml"/>
  <Override PartName="/ppt/ink/ink247.xml" ContentType="application/inkml+xml"/>
  <Override PartName="/ppt/ink/ink248.xml" ContentType="application/inkml+xml"/>
  <Override PartName="/ppt/ink/ink249.xml" ContentType="application/inkml+xml"/>
  <Override PartName="/ppt/ink/ink250.xml" ContentType="application/inkml+xml"/>
  <Override PartName="/ppt/ink/ink251.xml" ContentType="application/inkml+xml"/>
  <Override PartName="/ppt/ink/ink252.xml" ContentType="application/inkml+xml"/>
  <Override PartName="/ppt/ink/ink253.xml" ContentType="application/inkml+xml"/>
  <Override PartName="/ppt/ink/ink254.xml" ContentType="application/inkml+xml"/>
  <Override PartName="/ppt/ink/ink255.xml" ContentType="application/inkml+xml"/>
  <Override PartName="/ppt/ink/ink256.xml" ContentType="application/inkml+xml"/>
  <Override PartName="/ppt/ink/ink257.xml" ContentType="application/inkml+xml"/>
  <Override PartName="/ppt/ink/ink258.xml" ContentType="application/inkml+xml"/>
  <Override PartName="/ppt/ink/ink259.xml" ContentType="application/inkml+xml"/>
  <Override PartName="/ppt/ink/ink260.xml" ContentType="application/inkml+xml"/>
  <Override PartName="/ppt/ink/ink261.xml" ContentType="application/inkml+xml"/>
  <Override PartName="/ppt/ink/ink262.xml" ContentType="application/inkml+xml"/>
  <Override PartName="/ppt/ink/ink263.xml" ContentType="application/inkml+xml"/>
  <Override PartName="/ppt/ink/ink264.xml" ContentType="application/inkml+xml"/>
  <Override PartName="/ppt/ink/ink265.xml" ContentType="application/inkml+xml"/>
  <Override PartName="/ppt/ink/ink266.xml" ContentType="application/inkml+xml"/>
  <Override PartName="/ppt/ink/ink267.xml" ContentType="application/inkml+xml"/>
  <Override PartName="/ppt/ink/ink268.xml" ContentType="application/inkml+xml"/>
  <Override PartName="/ppt/ink/ink269.xml" ContentType="application/inkml+xml"/>
  <Override PartName="/ppt/ink/ink270.xml" ContentType="application/inkml+xml"/>
  <Override PartName="/ppt/ink/ink271.xml" ContentType="application/inkml+xml"/>
  <Override PartName="/ppt/ink/ink272.xml" ContentType="application/inkml+xml"/>
  <Override PartName="/ppt/ink/ink273.xml" ContentType="application/inkml+xml"/>
  <Override PartName="/ppt/ink/ink274.xml" ContentType="application/inkml+xml"/>
  <Override PartName="/ppt/ink/ink275.xml" ContentType="application/inkml+xml"/>
  <Override PartName="/ppt/ink/ink276.xml" ContentType="application/inkml+xml"/>
  <Override PartName="/ppt/ink/ink277.xml" ContentType="application/inkml+xml"/>
  <Override PartName="/ppt/ink/ink278.xml" ContentType="application/inkml+xml"/>
  <Override PartName="/ppt/ink/ink279.xml" ContentType="application/inkml+xml"/>
  <Override PartName="/ppt/ink/ink280.xml" ContentType="application/inkml+xml"/>
  <Override PartName="/ppt/ink/ink281.xml" ContentType="application/inkml+xml"/>
  <Override PartName="/ppt/ink/ink282.xml" ContentType="application/inkml+xml"/>
  <Override PartName="/ppt/ink/ink283.xml" ContentType="application/inkml+xml"/>
  <Override PartName="/ppt/ink/ink284.xml" ContentType="application/inkml+xml"/>
  <Override PartName="/ppt/ink/ink285.xml" ContentType="application/inkml+xml"/>
  <Override PartName="/ppt/ink/ink286.xml" ContentType="application/inkml+xml"/>
  <Override PartName="/ppt/ink/ink287.xml" ContentType="application/inkml+xml"/>
  <Override PartName="/ppt/ink/ink288.xml" ContentType="application/inkml+xml"/>
  <Override PartName="/ppt/ink/ink289.xml" ContentType="application/inkml+xml"/>
  <Override PartName="/ppt/ink/ink290.xml" ContentType="application/inkml+xml"/>
  <Override PartName="/ppt/ink/ink291.xml" ContentType="application/inkml+xml"/>
  <Override PartName="/ppt/ink/ink292.xml" ContentType="application/inkml+xml"/>
  <Override PartName="/ppt/ink/ink293.xml" ContentType="application/inkml+xml"/>
  <Override PartName="/ppt/ink/ink294.xml" ContentType="application/inkml+xml"/>
  <Override PartName="/ppt/ink/ink295.xml" ContentType="application/inkml+xml"/>
  <Override PartName="/ppt/ink/ink296.xml" ContentType="application/inkml+xml"/>
  <Override PartName="/ppt/ink/ink297.xml" ContentType="application/inkml+xml"/>
  <Override PartName="/ppt/ink/ink298.xml" ContentType="application/inkml+xml"/>
  <Override PartName="/ppt/ink/ink299.xml" ContentType="application/inkml+xml"/>
  <Override PartName="/ppt/ink/ink300.xml" ContentType="application/inkml+xml"/>
  <Override PartName="/ppt/ink/ink301.xml" ContentType="application/inkml+xml"/>
  <Override PartName="/ppt/ink/ink302.xml" ContentType="application/inkml+xml"/>
  <Override PartName="/ppt/ink/ink303.xml" ContentType="application/inkml+xml"/>
  <Override PartName="/ppt/ink/ink304.xml" ContentType="application/inkml+xml"/>
  <Override PartName="/ppt/ink/ink305.xml" ContentType="application/inkml+xml"/>
  <Override PartName="/ppt/ink/ink306.xml" ContentType="application/inkml+xml"/>
  <Override PartName="/ppt/ink/ink307.xml" ContentType="application/inkml+xml"/>
  <Override PartName="/ppt/ink/ink308.xml" ContentType="application/inkml+xml"/>
  <Override PartName="/ppt/ink/ink309.xml" ContentType="application/inkml+xml"/>
  <Override PartName="/ppt/ink/ink310.xml" ContentType="application/inkml+xml"/>
  <Override PartName="/ppt/ink/ink311.xml" ContentType="application/inkml+xml"/>
  <Override PartName="/ppt/ink/ink312.xml" ContentType="application/inkml+xml"/>
  <Override PartName="/ppt/ink/ink313.xml" ContentType="application/inkml+xml"/>
  <Override PartName="/ppt/ink/ink314.xml" ContentType="application/inkml+xml"/>
  <Override PartName="/ppt/ink/ink315.xml" ContentType="application/inkml+xml"/>
  <Override PartName="/ppt/ink/ink316.xml" ContentType="application/inkml+xml"/>
  <Override PartName="/ppt/ink/ink317.xml" ContentType="application/inkml+xml"/>
  <Override PartName="/ppt/ink/ink318.xml" ContentType="application/inkml+xml"/>
  <Override PartName="/ppt/ink/ink319.xml" ContentType="application/inkml+xml"/>
  <Override PartName="/ppt/ink/ink320.xml" ContentType="application/inkml+xml"/>
  <Override PartName="/ppt/ink/ink321.xml" ContentType="application/inkml+xml"/>
  <Override PartName="/ppt/ink/ink322.xml" ContentType="application/inkml+xml"/>
  <Override PartName="/ppt/ink/ink323.xml" ContentType="application/inkml+xml"/>
  <Override PartName="/ppt/ink/ink324.xml" ContentType="application/inkml+xml"/>
  <Override PartName="/ppt/ink/ink325.xml" ContentType="application/inkml+xml"/>
  <Override PartName="/ppt/ink/ink326.xml" ContentType="application/inkml+xml"/>
  <Override PartName="/ppt/ink/ink327.xml" ContentType="application/inkml+xml"/>
  <Override PartName="/ppt/ink/ink328.xml" ContentType="application/inkml+xml"/>
  <Override PartName="/ppt/ink/ink329.xml" ContentType="application/inkml+xml"/>
  <Override PartName="/ppt/ink/ink330.xml" ContentType="application/inkml+xml"/>
  <Override PartName="/ppt/ink/ink331.xml" ContentType="application/inkml+xml"/>
  <Override PartName="/ppt/ink/ink332.xml" ContentType="application/inkml+xml"/>
  <Override PartName="/ppt/ink/ink333.xml" ContentType="application/inkml+xml"/>
  <Override PartName="/ppt/ink/ink334.xml" ContentType="application/inkml+xml"/>
  <Override PartName="/ppt/ink/ink335.xml" ContentType="application/inkml+xml"/>
  <Override PartName="/ppt/ink/ink336.xml" ContentType="application/inkml+xml"/>
  <Override PartName="/ppt/ink/ink337.xml" ContentType="application/inkml+xml"/>
  <Override PartName="/ppt/ink/ink338.xml" ContentType="application/inkml+xml"/>
  <Override PartName="/ppt/ink/ink339.xml" ContentType="application/inkml+xml"/>
  <Override PartName="/ppt/ink/ink340.xml" ContentType="application/inkml+xml"/>
  <Override PartName="/ppt/ink/ink341.xml" ContentType="application/inkml+xml"/>
  <Override PartName="/ppt/ink/ink342.xml" ContentType="application/inkml+xml"/>
  <Override PartName="/ppt/ink/ink343.xml" ContentType="application/inkml+xml"/>
  <Override PartName="/ppt/ink/ink344.xml" ContentType="application/inkml+xml"/>
  <Override PartName="/ppt/ink/ink345.xml" ContentType="application/inkml+xml"/>
  <Override PartName="/ppt/ink/ink346.xml" ContentType="application/inkml+xml"/>
  <Override PartName="/ppt/ink/ink347.xml" ContentType="application/inkml+xml"/>
  <Override PartName="/ppt/ink/ink348.xml" ContentType="application/inkml+xml"/>
  <Override PartName="/ppt/ink/ink349.xml" ContentType="application/inkml+xml"/>
  <Override PartName="/ppt/ink/ink350.xml" ContentType="application/inkml+xml"/>
  <Override PartName="/ppt/ink/ink351.xml" ContentType="application/inkml+xml"/>
  <Override PartName="/ppt/ink/ink352.xml" ContentType="application/inkml+xml"/>
  <Override PartName="/ppt/ink/ink353.xml" ContentType="application/inkml+xml"/>
  <Override PartName="/ppt/ink/ink354.xml" ContentType="application/inkml+xml"/>
  <Override PartName="/ppt/ink/ink355.xml" ContentType="application/inkml+xml"/>
  <Override PartName="/ppt/ink/ink356.xml" ContentType="application/inkml+xml"/>
  <Override PartName="/ppt/ink/ink357.xml" ContentType="application/inkml+xml"/>
  <Override PartName="/ppt/ink/ink358.xml" ContentType="application/inkml+xml"/>
  <Override PartName="/ppt/ink/ink359.xml" ContentType="application/inkml+xml"/>
  <Override PartName="/ppt/ink/ink360.xml" ContentType="application/inkml+xml"/>
  <Override PartName="/ppt/ink/ink361.xml" ContentType="application/inkml+xml"/>
  <Override PartName="/ppt/ink/ink362.xml" ContentType="application/inkml+xml"/>
  <Override PartName="/ppt/ink/ink363.xml" ContentType="application/inkml+xml"/>
  <Override PartName="/ppt/ink/ink364.xml" ContentType="application/inkml+xml"/>
  <Override PartName="/ppt/ink/ink365.xml" ContentType="application/inkml+xml"/>
  <Override PartName="/ppt/ink/ink366.xml" ContentType="application/inkml+xml"/>
  <Override PartName="/ppt/ink/ink367.xml" ContentType="application/inkml+xml"/>
  <Override PartName="/ppt/ink/ink368.xml" ContentType="application/inkml+xml"/>
  <Override PartName="/ppt/ink/ink369.xml" ContentType="application/inkml+xml"/>
  <Override PartName="/ppt/ink/ink370.xml" ContentType="application/inkml+xml"/>
  <Override PartName="/ppt/ink/ink371.xml" ContentType="application/inkml+xml"/>
  <Override PartName="/ppt/ink/ink372.xml" ContentType="application/inkml+xml"/>
  <Override PartName="/ppt/ink/ink373.xml" ContentType="application/inkml+xml"/>
  <Override PartName="/ppt/ink/ink374.xml" ContentType="application/inkml+xml"/>
  <Override PartName="/ppt/ink/ink375.xml" ContentType="application/inkml+xml"/>
  <Override PartName="/ppt/ink/ink376.xml" ContentType="application/inkml+xml"/>
  <Override PartName="/ppt/ink/ink377.xml" ContentType="application/inkml+xml"/>
  <Override PartName="/ppt/ink/ink378.xml" ContentType="application/inkml+xml"/>
  <Override PartName="/ppt/ink/ink379.xml" ContentType="application/inkml+xml"/>
  <Override PartName="/ppt/ink/ink380.xml" ContentType="application/inkml+xml"/>
  <Override PartName="/ppt/ink/ink381.xml" ContentType="application/inkml+xml"/>
  <Override PartName="/ppt/ink/ink382.xml" ContentType="application/inkml+xml"/>
  <Override PartName="/ppt/ink/ink383.xml" ContentType="application/inkml+xml"/>
  <Override PartName="/ppt/ink/ink384.xml" ContentType="application/inkml+xml"/>
  <Override PartName="/ppt/ink/ink385.xml" ContentType="application/inkml+xml"/>
  <Override PartName="/ppt/ink/ink386.xml" ContentType="application/inkml+xml"/>
  <Override PartName="/ppt/ink/ink387.xml" ContentType="application/inkml+xml"/>
  <Override PartName="/ppt/ink/ink388.xml" ContentType="application/inkml+xml"/>
  <Override PartName="/ppt/ink/ink389.xml" ContentType="application/inkml+xml"/>
  <Override PartName="/ppt/ink/ink390.xml" ContentType="application/inkml+xml"/>
  <Override PartName="/ppt/ink/ink391.xml" ContentType="application/inkml+xml"/>
  <Override PartName="/ppt/ink/ink392.xml" ContentType="application/inkml+xml"/>
  <Override PartName="/ppt/ink/ink393.xml" ContentType="application/inkml+xml"/>
  <Override PartName="/ppt/ink/ink394.xml" ContentType="application/inkml+xml"/>
  <Override PartName="/ppt/ink/ink395.xml" ContentType="application/inkml+xml"/>
  <Override PartName="/ppt/ink/ink396.xml" ContentType="application/inkml+xml"/>
  <Override PartName="/ppt/ink/ink397.xml" ContentType="application/inkml+xml"/>
  <Override PartName="/ppt/ink/ink398.xml" ContentType="application/inkml+xml"/>
  <Override PartName="/ppt/ink/ink399.xml" ContentType="application/inkml+xml"/>
  <Override PartName="/ppt/ink/ink400.xml" ContentType="application/inkml+xml"/>
  <Override PartName="/ppt/ink/ink401.xml" ContentType="application/inkml+xml"/>
  <Override PartName="/ppt/ink/ink402.xml" ContentType="application/inkml+xml"/>
  <Override PartName="/ppt/ink/ink403.xml" ContentType="application/inkml+xml"/>
  <Override PartName="/ppt/ink/ink404.xml" ContentType="application/inkml+xml"/>
  <Override PartName="/ppt/ink/ink405.xml" ContentType="application/inkml+xml"/>
  <Override PartName="/ppt/ink/ink406.xml" ContentType="application/inkml+xml"/>
  <Override PartName="/ppt/ink/ink407.xml" ContentType="application/inkml+xml"/>
  <Override PartName="/ppt/ink/ink408.xml" ContentType="application/inkml+xml"/>
  <Override PartName="/ppt/ink/ink409.xml" ContentType="application/inkml+xml"/>
  <Override PartName="/ppt/ink/ink410.xml" ContentType="application/inkml+xml"/>
  <Override PartName="/ppt/ink/ink411.xml" ContentType="application/inkml+xml"/>
  <Override PartName="/ppt/ink/ink412.xml" ContentType="application/inkml+xml"/>
  <Override PartName="/ppt/ink/ink413.xml" ContentType="application/inkml+xml"/>
  <Override PartName="/ppt/ink/ink414.xml" ContentType="application/inkml+xml"/>
  <Override PartName="/ppt/ink/ink415.xml" ContentType="application/inkml+xml"/>
  <Override PartName="/ppt/ink/ink416.xml" ContentType="application/inkml+xml"/>
  <Override PartName="/ppt/ink/ink417.xml" ContentType="application/inkml+xml"/>
  <Override PartName="/ppt/ink/ink418.xml" ContentType="application/inkml+xml"/>
  <Override PartName="/ppt/ink/ink419.xml" ContentType="application/inkml+xml"/>
  <Override PartName="/ppt/ink/ink420.xml" ContentType="application/inkml+xml"/>
  <Override PartName="/ppt/ink/ink421.xml" ContentType="application/inkml+xml"/>
  <Override PartName="/ppt/ink/ink422.xml" ContentType="application/inkml+xml"/>
  <Override PartName="/ppt/ink/ink423.xml" ContentType="application/inkml+xml"/>
  <Override PartName="/ppt/ink/ink424.xml" ContentType="application/inkml+xml"/>
  <Override PartName="/ppt/ink/ink425.xml" ContentType="application/inkml+xml"/>
  <Override PartName="/ppt/ink/ink426.xml" ContentType="application/inkml+xml"/>
  <Override PartName="/ppt/ink/ink427.xml" ContentType="application/inkml+xml"/>
  <Override PartName="/ppt/ink/ink428.xml" ContentType="application/inkml+xml"/>
  <Override PartName="/ppt/ink/ink429.xml" ContentType="application/inkml+xml"/>
  <Override PartName="/ppt/ink/ink430.xml" ContentType="application/inkml+xml"/>
  <Override PartName="/ppt/ink/ink431.xml" ContentType="application/inkml+xml"/>
  <Override PartName="/ppt/ink/ink432.xml" ContentType="application/inkml+xml"/>
  <Override PartName="/ppt/ink/ink433.xml" ContentType="application/inkml+xml"/>
  <Override PartName="/ppt/ink/ink434.xml" ContentType="application/inkml+xml"/>
  <Override PartName="/ppt/ink/ink435.xml" ContentType="application/inkml+xml"/>
  <Override PartName="/ppt/ink/ink436.xml" ContentType="application/inkml+xml"/>
  <Override PartName="/ppt/ink/ink437.xml" ContentType="application/inkml+xml"/>
  <Override PartName="/ppt/ink/ink438.xml" ContentType="application/inkml+xml"/>
  <Override PartName="/ppt/ink/ink439.xml" ContentType="application/inkml+xml"/>
  <Override PartName="/ppt/ink/ink440.xml" ContentType="application/inkml+xml"/>
  <Override PartName="/ppt/ink/ink441.xml" ContentType="application/inkml+xml"/>
  <Override PartName="/ppt/ink/ink442.xml" ContentType="application/inkml+xml"/>
  <Override PartName="/ppt/ink/ink443.xml" ContentType="application/inkml+xml"/>
  <Override PartName="/ppt/ink/ink444.xml" ContentType="application/inkml+xml"/>
  <Override PartName="/ppt/ink/ink445.xml" ContentType="application/inkml+xml"/>
  <Override PartName="/ppt/ink/ink446.xml" ContentType="application/inkml+xml"/>
  <Override PartName="/ppt/ink/ink447.xml" ContentType="application/inkml+xml"/>
  <Override PartName="/ppt/ink/ink448.xml" ContentType="application/inkml+xml"/>
  <Override PartName="/ppt/ink/ink449.xml" ContentType="application/inkml+xml"/>
  <Override PartName="/ppt/ink/ink450.xml" ContentType="application/inkml+xml"/>
  <Override PartName="/ppt/ink/ink451.xml" ContentType="application/inkml+xml"/>
  <Override PartName="/ppt/ink/ink452.xml" ContentType="application/inkml+xml"/>
  <Override PartName="/ppt/ink/ink453.xml" ContentType="application/inkml+xml"/>
  <Override PartName="/ppt/ink/ink454.xml" ContentType="application/inkml+xml"/>
  <Override PartName="/ppt/ink/ink455.xml" ContentType="application/inkml+xml"/>
  <Override PartName="/ppt/ink/ink456.xml" ContentType="application/inkml+xml"/>
  <Override PartName="/ppt/ink/ink457.xml" ContentType="application/inkml+xml"/>
  <Override PartName="/ppt/ink/ink458.xml" ContentType="application/inkml+xml"/>
  <Override PartName="/ppt/ink/ink459.xml" ContentType="application/inkml+xml"/>
  <Override PartName="/ppt/ink/ink460.xml" ContentType="application/inkml+xml"/>
  <Override PartName="/ppt/ink/ink461.xml" ContentType="application/inkml+xml"/>
  <Override PartName="/ppt/ink/ink462.xml" ContentType="application/inkml+xml"/>
  <Override PartName="/ppt/ink/ink463.xml" ContentType="application/inkml+xml"/>
  <Override PartName="/ppt/ink/ink464.xml" ContentType="application/inkml+xml"/>
  <Override PartName="/ppt/ink/ink465.xml" ContentType="application/inkml+xml"/>
  <Override PartName="/ppt/ink/ink466.xml" ContentType="application/inkml+xml"/>
  <Override PartName="/ppt/ink/ink467.xml" ContentType="application/inkml+xml"/>
  <Override PartName="/ppt/ink/ink468.xml" ContentType="application/inkml+xml"/>
  <Override PartName="/ppt/ink/ink469.xml" ContentType="application/inkml+xml"/>
  <Override PartName="/ppt/ink/ink470.xml" ContentType="application/inkml+xml"/>
  <Override PartName="/ppt/ink/ink471.xml" ContentType="application/inkml+xml"/>
  <Override PartName="/ppt/ink/ink472.xml" ContentType="application/inkml+xml"/>
  <Override PartName="/ppt/ink/ink473.xml" ContentType="application/inkml+xml"/>
  <Override PartName="/ppt/ink/ink474.xml" ContentType="application/inkml+xml"/>
  <Override PartName="/ppt/ink/ink475.xml" ContentType="application/inkml+xml"/>
  <Override PartName="/ppt/ink/ink476.xml" ContentType="application/inkml+xml"/>
  <Override PartName="/ppt/ink/ink477.xml" ContentType="application/inkml+xml"/>
  <Override PartName="/ppt/ink/ink478.xml" ContentType="application/inkml+xml"/>
  <Override PartName="/ppt/ink/ink479.xml" ContentType="application/inkml+xml"/>
  <Override PartName="/ppt/ink/ink480.xml" ContentType="application/inkml+xml"/>
  <Override PartName="/ppt/ink/ink481.xml" ContentType="application/inkml+xml"/>
  <Override PartName="/ppt/ink/ink482.xml" ContentType="application/inkml+xml"/>
  <Override PartName="/ppt/ink/ink483.xml" ContentType="application/inkml+xml"/>
  <Override PartName="/ppt/ink/ink484.xml" ContentType="application/inkml+xml"/>
  <Override PartName="/ppt/ink/ink485.xml" ContentType="application/inkml+xml"/>
  <Override PartName="/ppt/ink/ink486.xml" ContentType="application/inkml+xml"/>
  <Override PartName="/ppt/ink/ink487.xml" ContentType="application/inkml+xml"/>
  <Override PartName="/ppt/ink/ink488.xml" ContentType="application/inkml+xml"/>
  <Override PartName="/ppt/ink/ink489.xml" ContentType="application/inkml+xml"/>
  <Override PartName="/ppt/ink/ink490.xml" ContentType="application/inkml+xml"/>
  <Override PartName="/ppt/ink/ink491.xml" ContentType="application/inkml+xml"/>
  <Override PartName="/ppt/ink/ink492.xml" ContentType="application/inkml+xml"/>
  <Override PartName="/ppt/ink/ink493.xml" ContentType="application/inkml+xml"/>
  <Override PartName="/ppt/ink/ink494.xml" ContentType="application/inkml+xml"/>
  <Override PartName="/ppt/ink/ink495.xml" ContentType="application/inkml+xml"/>
  <Override PartName="/ppt/ink/ink496.xml" ContentType="application/inkml+xml"/>
  <Override PartName="/ppt/ink/ink497.xml" ContentType="application/inkml+xml"/>
  <Override PartName="/ppt/ink/ink498.xml" ContentType="application/inkml+xml"/>
  <Override PartName="/ppt/ink/ink499.xml" ContentType="application/inkml+xml"/>
  <Override PartName="/ppt/ink/ink500.xml" ContentType="application/inkml+xml"/>
  <Override PartName="/ppt/ink/ink501.xml" ContentType="application/inkml+xml"/>
  <Override PartName="/ppt/ink/ink502.xml" ContentType="application/inkml+xml"/>
  <Override PartName="/ppt/ink/ink503.xml" ContentType="application/inkml+xml"/>
  <Override PartName="/ppt/ink/ink504.xml" ContentType="application/inkml+xml"/>
  <Override PartName="/ppt/ink/ink505.xml" ContentType="application/inkml+xml"/>
  <Override PartName="/ppt/ink/ink506.xml" ContentType="application/inkml+xml"/>
  <Override PartName="/ppt/ink/ink507.xml" ContentType="application/inkml+xml"/>
  <Override PartName="/ppt/ink/ink508.xml" ContentType="application/inkml+xml"/>
  <Override PartName="/ppt/ink/ink509.xml" ContentType="application/inkml+xml"/>
  <Override PartName="/ppt/ink/ink510.xml" ContentType="application/inkml+xml"/>
  <Override PartName="/ppt/ink/ink511.xml" ContentType="application/inkml+xml"/>
  <Override PartName="/ppt/ink/ink512.xml" ContentType="application/inkml+xml"/>
  <Override PartName="/ppt/ink/ink513.xml" ContentType="application/inkml+xml"/>
  <Override PartName="/ppt/ink/ink514.xml" ContentType="application/inkml+xml"/>
  <Override PartName="/ppt/ink/ink515.xml" ContentType="application/inkml+xml"/>
  <Override PartName="/ppt/ink/ink516.xml" ContentType="application/inkml+xml"/>
  <Override PartName="/ppt/ink/ink517.xml" ContentType="application/inkml+xml"/>
  <Override PartName="/ppt/ink/ink518.xml" ContentType="application/inkml+xml"/>
  <Override PartName="/ppt/ink/ink519.xml" ContentType="application/inkml+xml"/>
  <Override PartName="/ppt/ink/ink520.xml" ContentType="application/inkml+xml"/>
  <Override PartName="/ppt/ink/ink521.xml" ContentType="application/inkml+xml"/>
  <Override PartName="/ppt/ink/ink522.xml" ContentType="application/inkml+xml"/>
  <Override PartName="/ppt/ink/ink523.xml" ContentType="application/inkml+xml"/>
  <Override PartName="/ppt/ink/ink524.xml" ContentType="application/inkml+xml"/>
  <Override PartName="/ppt/ink/ink525.xml" ContentType="application/inkml+xml"/>
  <Override PartName="/ppt/ink/ink526.xml" ContentType="application/inkml+xml"/>
  <Override PartName="/ppt/ink/ink527.xml" ContentType="application/inkml+xml"/>
  <Override PartName="/ppt/ink/ink528.xml" ContentType="application/inkml+xml"/>
  <Override PartName="/ppt/ink/ink529.xml" ContentType="application/inkml+xml"/>
  <Override PartName="/ppt/ink/ink530.xml" ContentType="application/inkml+xml"/>
  <Override PartName="/ppt/ink/ink531.xml" ContentType="application/inkml+xml"/>
  <Override PartName="/ppt/ink/ink532.xml" ContentType="application/inkml+xml"/>
  <Override PartName="/ppt/ink/ink533.xml" ContentType="application/inkml+xml"/>
  <Override PartName="/ppt/ink/ink534.xml" ContentType="application/inkml+xml"/>
  <Override PartName="/ppt/ink/ink535.xml" ContentType="application/inkml+xml"/>
  <Override PartName="/ppt/ink/ink536.xml" ContentType="application/inkml+xml"/>
  <Override PartName="/ppt/ink/ink537.xml" ContentType="application/inkml+xml"/>
  <Override PartName="/ppt/ink/ink538.xml" ContentType="application/inkml+xml"/>
  <Override PartName="/ppt/ink/ink539.xml" ContentType="application/inkml+xml"/>
  <Override PartName="/ppt/ink/ink540.xml" ContentType="application/inkml+xml"/>
  <Override PartName="/ppt/ink/ink541.xml" ContentType="application/inkml+xml"/>
  <Override PartName="/ppt/ink/ink542.xml" ContentType="application/inkml+xml"/>
  <Override PartName="/ppt/ink/ink543.xml" ContentType="application/inkml+xml"/>
  <Override PartName="/ppt/ink/ink544.xml" ContentType="application/inkml+xml"/>
  <Override PartName="/ppt/ink/ink545.xml" ContentType="application/inkml+xml"/>
  <Override PartName="/ppt/ink/ink546.xml" ContentType="application/inkml+xml"/>
  <Override PartName="/ppt/ink/ink547.xml" ContentType="application/inkml+xml"/>
  <Override PartName="/ppt/ink/ink548.xml" ContentType="application/inkml+xml"/>
  <Override PartName="/ppt/ink/ink549.xml" ContentType="application/inkml+xml"/>
  <Override PartName="/ppt/ink/ink550.xml" ContentType="application/inkml+xml"/>
  <Override PartName="/ppt/ink/ink551.xml" ContentType="application/inkml+xml"/>
  <Override PartName="/ppt/ink/ink552.xml" ContentType="application/inkml+xml"/>
  <Override PartName="/ppt/ink/ink553.xml" ContentType="application/inkml+xml"/>
  <Override PartName="/ppt/ink/ink554.xml" ContentType="application/inkml+xml"/>
  <Override PartName="/ppt/ink/ink555.xml" ContentType="application/inkml+xml"/>
  <Override PartName="/ppt/ink/ink556.xml" ContentType="application/inkml+xml"/>
  <Override PartName="/ppt/ink/ink557.xml" ContentType="application/inkml+xml"/>
  <Override PartName="/ppt/ink/ink558.xml" ContentType="application/inkml+xml"/>
  <Override PartName="/ppt/ink/ink559.xml" ContentType="application/inkml+xml"/>
  <Override PartName="/ppt/ink/ink560.xml" ContentType="application/inkml+xml"/>
  <Override PartName="/ppt/ink/ink561.xml" ContentType="application/inkml+xml"/>
  <Override PartName="/ppt/ink/ink562.xml" ContentType="application/inkml+xml"/>
  <Override PartName="/ppt/ink/ink563.xml" ContentType="application/inkml+xml"/>
  <Override PartName="/ppt/ink/ink564.xml" ContentType="application/inkml+xml"/>
  <Override PartName="/ppt/ink/ink565.xml" ContentType="application/inkml+xml"/>
  <Override PartName="/ppt/ink/ink566.xml" ContentType="application/inkml+xml"/>
  <Override PartName="/ppt/ink/ink567.xml" ContentType="application/inkml+xml"/>
  <Override PartName="/ppt/ink/ink568.xml" ContentType="application/inkml+xml"/>
  <Override PartName="/ppt/ink/ink569.xml" ContentType="application/inkml+xml"/>
  <Override PartName="/ppt/ink/ink570.xml" ContentType="application/inkml+xml"/>
  <Override PartName="/ppt/ink/ink571.xml" ContentType="application/inkml+xml"/>
  <Override PartName="/ppt/ink/ink572.xml" ContentType="application/inkml+xml"/>
  <Override PartName="/ppt/ink/ink573.xml" ContentType="application/inkml+xml"/>
  <Override PartName="/ppt/ink/ink574.xml" ContentType="application/inkml+xml"/>
  <Override PartName="/ppt/ink/ink575.xml" ContentType="application/inkml+xml"/>
  <Override PartName="/ppt/ink/ink576.xml" ContentType="application/inkml+xml"/>
  <Override PartName="/ppt/ink/ink577.xml" ContentType="application/inkml+xml"/>
  <Override PartName="/ppt/ink/ink578.xml" ContentType="application/inkml+xml"/>
  <Override PartName="/ppt/ink/ink579.xml" ContentType="application/inkml+xml"/>
  <Override PartName="/ppt/ink/ink580.xml" ContentType="application/inkml+xml"/>
  <Override PartName="/ppt/ink/ink581.xml" ContentType="application/inkml+xml"/>
  <Override PartName="/ppt/ink/ink582.xml" ContentType="application/inkml+xml"/>
  <Override PartName="/ppt/ink/ink583.xml" ContentType="application/inkml+xml"/>
  <Override PartName="/ppt/ink/ink584.xml" ContentType="application/inkml+xml"/>
  <Override PartName="/ppt/ink/ink585.xml" ContentType="application/inkml+xml"/>
  <Override PartName="/ppt/ink/ink586.xml" ContentType="application/inkml+xml"/>
  <Override PartName="/ppt/ink/ink587.xml" ContentType="application/inkml+xml"/>
  <Override PartName="/ppt/ink/ink588.xml" ContentType="application/inkml+xml"/>
  <Override PartName="/ppt/ink/ink589.xml" ContentType="application/inkml+xml"/>
  <Override PartName="/ppt/ink/ink590.xml" ContentType="application/inkml+xml"/>
  <Override PartName="/ppt/ink/ink591.xml" ContentType="application/inkml+xml"/>
  <Override PartName="/ppt/ink/ink592.xml" ContentType="application/inkml+xml"/>
  <Override PartName="/ppt/ink/ink593.xml" ContentType="application/inkml+xml"/>
  <Override PartName="/ppt/ink/ink594.xml" ContentType="application/inkml+xml"/>
  <Override PartName="/ppt/ink/ink595.xml" ContentType="application/inkml+xml"/>
  <Override PartName="/ppt/ink/ink596.xml" ContentType="application/inkml+xml"/>
  <Override PartName="/ppt/ink/ink597.xml" ContentType="application/inkml+xml"/>
  <Override PartName="/ppt/ink/ink598.xml" ContentType="application/inkml+xml"/>
  <Override PartName="/ppt/ink/ink599.xml" ContentType="application/inkml+xml"/>
  <Override PartName="/ppt/ink/ink600.xml" ContentType="application/inkml+xml"/>
  <Override PartName="/ppt/ink/ink601.xml" ContentType="application/inkml+xml"/>
  <Override PartName="/ppt/ink/ink602.xml" ContentType="application/inkml+xml"/>
  <Override PartName="/ppt/ink/ink603.xml" ContentType="application/inkml+xml"/>
  <Override PartName="/ppt/ink/ink604.xml" ContentType="application/inkml+xml"/>
  <Override PartName="/ppt/ink/ink605.xml" ContentType="application/inkml+xml"/>
  <Override PartName="/ppt/ink/ink606.xml" ContentType="application/inkml+xml"/>
  <Override PartName="/ppt/ink/ink607.xml" ContentType="application/inkml+xml"/>
  <Override PartName="/ppt/ink/ink608.xml" ContentType="application/inkml+xml"/>
  <Override PartName="/ppt/ink/ink609.xml" ContentType="application/inkml+xml"/>
  <Override PartName="/ppt/ink/ink610.xml" ContentType="application/inkml+xml"/>
  <Override PartName="/ppt/ink/ink611.xml" ContentType="application/inkml+xml"/>
  <Override PartName="/ppt/ink/ink612.xml" ContentType="application/inkml+xml"/>
  <Override PartName="/ppt/ink/ink613.xml" ContentType="application/inkml+xml"/>
  <Override PartName="/ppt/ink/ink614.xml" ContentType="application/inkml+xml"/>
  <Override PartName="/ppt/ink/ink615.xml" ContentType="application/inkml+xml"/>
  <Override PartName="/ppt/ink/ink616.xml" ContentType="application/inkml+xml"/>
  <Override PartName="/ppt/ink/ink617.xml" ContentType="application/inkml+xml"/>
  <Override PartName="/ppt/ink/ink618.xml" ContentType="application/inkml+xml"/>
  <Override PartName="/ppt/ink/ink619.xml" ContentType="application/inkml+xml"/>
  <Override PartName="/ppt/ink/ink620.xml" ContentType="application/inkml+xml"/>
  <Override PartName="/ppt/ink/ink621.xml" ContentType="application/inkml+xml"/>
  <Override PartName="/ppt/ink/ink622.xml" ContentType="application/inkml+xml"/>
  <Override PartName="/ppt/ink/ink623.xml" ContentType="application/inkml+xml"/>
  <Override PartName="/ppt/ink/ink624.xml" ContentType="application/inkml+xml"/>
  <Override PartName="/ppt/ink/ink625.xml" ContentType="application/inkml+xml"/>
  <Override PartName="/ppt/ink/ink626.xml" ContentType="application/inkml+xml"/>
  <Override PartName="/ppt/ink/ink627.xml" ContentType="application/inkml+xml"/>
  <Override PartName="/ppt/ink/ink628.xml" ContentType="application/inkml+xml"/>
  <Override PartName="/ppt/ink/ink629.xml" ContentType="application/inkml+xml"/>
  <Override PartName="/ppt/ink/ink630.xml" ContentType="application/inkml+xml"/>
  <Override PartName="/ppt/ink/ink631.xml" ContentType="application/inkml+xml"/>
  <Override PartName="/ppt/ink/ink632.xml" ContentType="application/inkml+xml"/>
  <Override PartName="/ppt/ink/ink633.xml" ContentType="application/inkml+xml"/>
  <Override PartName="/ppt/ink/ink634.xml" ContentType="application/inkml+xml"/>
  <Override PartName="/ppt/ink/ink635.xml" ContentType="application/inkml+xml"/>
  <Override PartName="/ppt/ink/ink636.xml" ContentType="application/inkml+xml"/>
  <Override PartName="/ppt/ink/ink637.xml" ContentType="application/inkml+xml"/>
  <Override PartName="/ppt/ink/ink638.xml" ContentType="application/inkml+xml"/>
  <Override PartName="/ppt/ink/ink639.xml" ContentType="application/inkml+xml"/>
  <Override PartName="/ppt/ink/ink640.xml" ContentType="application/inkml+xml"/>
  <Override PartName="/ppt/ink/ink641.xml" ContentType="application/inkml+xml"/>
  <Override PartName="/ppt/ink/ink642.xml" ContentType="application/inkml+xml"/>
  <Override PartName="/ppt/ink/ink643.xml" ContentType="application/inkml+xml"/>
  <Override PartName="/ppt/ink/ink644.xml" ContentType="application/inkml+xml"/>
  <Override PartName="/ppt/ink/ink645.xml" ContentType="application/inkml+xml"/>
  <Override PartName="/ppt/ink/ink646.xml" ContentType="application/inkml+xml"/>
  <Override PartName="/ppt/ink/ink647.xml" ContentType="application/inkml+xml"/>
  <Override PartName="/ppt/ink/ink648.xml" ContentType="application/inkml+xml"/>
  <Override PartName="/ppt/ink/ink649.xml" ContentType="application/inkml+xml"/>
  <Override PartName="/ppt/ink/ink650.xml" ContentType="application/inkml+xml"/>
  <Override PartName="/ppt/ink/ink651.xml" ContentType="application/inkml+xml"/>
  <Override PartName="/ppt/ink/ink652.xml" ContentType="application/inkml+xml"/>
  <Override PartName="/ppt/ink/ink653.xml" ContentType="application/inkml+xml"/>
  <Override PartName="/ppt/ink/ink654.xml" ContentType="application/inkml+xml"/>
  <Override PartName="/ppt/ink/ink655.xml" ContentType="application/inkml+xml"/>
  <Override PartName="/ppt/ink/ink656.xml" ContentType="application/inkml+xml"/>
  <Override PartName="/ppt/ink/ink657.xml" ContentType="application/inkml+xml"/>
  <Override PartName="/ppt/ink/ink658.xml" ContentType="application/inkml+xml"/>
  <Override PartName="/ppt/ink/ink659.xml" ContentType="application/inkml+xml"/>
  <Override PartName="/ppt/ink/ink660.xml" ContentType="application/inkml+xml"/>
  <Override PartName="/ppt/ink/ink661.xml" ContentType="application/inkml+xml"/>
  <Override PartName="/ppt/ink/ink662.xml" ContentType="application/inkml+xml"/>
  <Override PartName="/ppt/ink/ink663.xml" ContentType="application/inkml+xml"/>
  <Override PartName="/ppt/ink/ink664.xml" ContentType="application/inkml+xml"/>
  <Override PartName="/ppt/ink/ink665.xml" ContentType="application/inkml+xml"/>
  <Override PartName="/ppt/ink/ink666.xml" ContentType="application/inkml+xml"/>
  <Override PartName="/ppt/ink/ink667.xml" ContentType="application/inkml+xml"/>
  <Override PartName="/ppt/ink/ink668.xml" ContentType="application/inkml+xml"/>
  <Override PartName="/ppt/ink/ink669.xml" ContentType="application/inkml+xml"/>
  <Override PartName="/ppt/ink/ink670.xml" ContentType="application/inkml+xml"/>
  <Override PartName="/ppt/ink/ink671.xml" ContentType="application/inkml+xml"/>
  <Override PartName="/ppt/ink/ink672.xml" ContentType="application/inkml+xml"/>
  <Override PartName="/ppt/ink/ink673.xml" ContentType="application/inkml+xml"/>
  <Override PartName="/ppt/ink/ink674.xml" ContentType="application/inkml+xml"/>
  <Override PartName="/ppt/ink/ink675.xml" ContentType="application/inkml+xml"/>
  <Override PartName="/ppt/ink/ink676.xml" ContentType="application/inkml+xml"/>
  <Override PartName="/ppt/ink/ink677.xml" ContentType="application/inkml+xml"/>
  <Override PartName="/ppt/ink/ink678.xml" ContentType="application/inkml+xml"/>
  <Override PartName="/ppt/ink/ink679.xml" ContentType="application/inkml+xml"/>
  <Override PartName="/ppt/ink/ink680.xml" ContentType="application/inkml+xml"/>
  <Override PartName="/ppt/ink/ink681.xml" ContentType="application/inkml+xml"/>
  <Override PartName="/ppt/ink/ink682.xml" ContentType="application/inkml+xml"/>
  <Override PartName="/ppt/ink/ink683.xml" ContentType="application/inkml+xml"/>
  <Override PartName="/ppt/ink/ink684.xml" ContentType="application/inkml+xml"/>
  <Override PartName="/ppt/ink/ink685.xml" ContentType="application/inkml+xml"/>
  <Override PartName="/ppt/ink/ink686.xml" ContentType="application/inkml+xml"/>
  <Override PartName="/ppt/ink/ink687.xml" ContentType="application/inkml+xml"/>
  <Override PartName="/ppt/ink/ink688.xml" ContentType="application/inkml+xml"/>
  <Override PartName="/ppt/ink/ink689.xml" ContentType="application/inkml+xml"/>
  <Override PartName="/ppt/ink/ink690.xml" ContentType="application/inkml+xml"/>
  <Override PartName="/ppt/ink/ink691.xml" ContentType="application/inkml+xml"/>
  <Override PartName="/ppt/ink/ink692.xml" ContentType="application/inkml+xml"/>
  <Override PartName="/ppt/ink/ink693.xml" ContentType="application/inkml+xml"/>
  <Override PartName="/ppt/ink/ink694.xml" ContentType="application/inkml+xml"/>
  <Override PartName="/ppt/ink/ink695.xml" ContentType="application/inkml+xml"/>
  <Override PartName="/ppt/ink/ink696.xml" ContentType="application/inkml+xml"/>
  <Override PartName="/ppt/ink/ink697.xml" ContentType="application/inkml+xml"/>
  <Override PartName="/ppt/ink/ink698.xml" ContentType="application/inkml+xml"/>
  <Override PartName="/ppt/ink/ink699.xml" ContentType="application/inkml+xml"/>
  <Override PartName="/ppt/ink/ink700.xml" ContentType="application/inkml+xml"/>
  <Override PartName="/ppt/ink/ink701.xml" ContentType="application/inkml+xml"/>
  <Override PartName="/ppt/ink/ink702.xml" ContentType="application/inkml+xml"/>
  <Override PartName="/ppt/ink/ink703.xml" ContentType="application/inkml+xml"/>
  <Override PartName="/ppt/ink/ink704.xml" ContentType="application/inkml+xml"/>
  <Override PartName="/ppt/ink/ink705.xml" ContentType="application/inkml+xml"/>
  <Override PartName="/ppt/ink/ink706.xml" ContentType="application/inkml+xml"/>
  <Override PartName="/ppt/ink/ink707.xml" ContentType="application/inkml+xml"/>
  <Override PartName="/ppt/ink/ink708.xml" ContentType="application/inkml+xml"/>
  <Override PartName="/ppt/ink/ink709.xml" ContentType="application/inkml+xml"/>
  <Override PartName="/ppt/ink/ink710.xml" ContentType="application/inkml+xml"/>
  <Override PartName="/ppt/ink/ink711.xml" ContentType="application/inkml+xml"/>
  <Override PartName="/ppt/ink/ink712.xml" ContentType="application/inkml+xml"/>
  <Override PartName="/ppt/ink/ink713.xml" ContentType="application/inkml+xml"/>
  <Override PartName="/ppt/ink/ink714.xml" ContentType="application/inkml+xml"/>
  <Override PartName="/ppt/ink/ink715.xml" ContentType="application/inkml+xml"/>
  <Override PartName="/ppt/ink/ink716.xml" ContentType="application/inkml+xml"/>
  <Override PartName="/ppt/ink/ink717.xml" ContentType="application/inkml+xml"/>
  <Override PartName="/ppt/ink/ink718.xml" ContentType="application/inkml+xml"/>
  <Override PartName="/ppt/ink/ink719.xml" ContentType="application/inkml+xml"/>
  <Override PartName="/ppt/ink/ink720.xml" ContentType="application/inkml+xml"/>
  <Override PartName="/ppt/ink/ink721.xml" ContentType="application/inkml+xml"/>
  <Override PartName="/ppt/ink/ink722.xml" ContentType="application/inkml+xml"/>
  <Override PartName="/ppt/ink/ink723.xml" ContentType="application/inkml+xml"/>
  <Override PartName="/ppt/ink/ink724.xml" ContentType="application/inkml+xml"/>
  <Override PartName="/ppt/ink/ink725.xml" ContentType="application/inkml+xml"/>
  <Override PartName="/ppt/ink/ink726.xml" ContentType="application/inkml+xml"/>
  <Override PartName="/ppt/ink/ink727.xml" ContentType="application/inkml+xml"/>
  <Override PartName="/ppt/ink/ink728.xml" ContentType="application/inkml+xml"/>
  <Override PartName="/ppt/ink/ink729.xml" ContentType="application/inkml+xml"/>
  <Override PartName="/ppt/ink/ink730.xml" ContentType="application/inkml+xml"/>
  <Override PartName="/ppt/ink/ink731.xml" ContentType="application/inkml+xml"/>
  <Override PartName="/ppt/ink/ink732.xml" ContentType="application/inkml+xml"/>
  <Override PartName="/ppt/ink/ink733.xml" ContentType="application/inkml+xml"/>
  <Override PartName="/ppt/ink/ink734.xml" ContentType="application/inkml+xml"/>
  <Override PartName="/ppt/ink/ink735.xml" ContentType="application/inkml+xml"/>
  <Override PartName="/ppt/ink/ink736.xml" ContentType="application/inkml+xml"/>
  <Override PartName="/ppt/ink/ink737.xml" ContentType="application/inkml+xml"/>
  <Override PartName="/ppt/ink/ink738.xml" ContentType="application/inkml+xml"/>
  <Override PartName="/ppt/ink/ink739.xml" ContentType="application/inkml+xml"/>
  <Override PartName="/ppt/ink/ink740.xml" ContentType="application/inkml+xml"/>
  <Override PartName="/ppt/ink/ink741.xml" ContentType="application/inkml+xml"/>
  <Override PartName="/ppt/ink/ink742.xml" ContentType="application/inkml+xml"/>
  <Override PartName="/ppt/ink/ink743.xml" ContentType="application/inkml+xml"/>
  <Override PartName="/ppt/ink/ink744.xml" ContentType="application/inkml+xml"/>
  <Override PartName="/ppt/ink/ink745.xml" ContentType="application/inkml+xml"/>
  <Override PartName="/ppt/ink/ink746.xml" ContentType="application/inkml+xml"/>
  <Override PartName="/ppt/ink/ink747.xml" ContentType="application/inkml+xml"/>
  <Override PartName="/ppt/ink/ink748.xml" ContentType="application/inkml+xml"/>
  <Override PartName="/ppt/ink/ink749.xml" ContentType="application/inkml+xml"/>
  <Override PartName="/ppt/ink/ink750.xml" ContentType="application/inkml+xml"/>
  <Override PartName="/ppt/ink/ink751.xml" ContentType="application/inkml+xml"/>
  <Override PartName="/ppt/ink/ink752.xml" ContentType="application/inkml+xml"/>
  <Override PartName="/ppt/ink/ink753.xml" ContentType="application/inkml+xml"/>
  <Override PartName="/ppt/ink/ink754.xml" ContentType="application/inkml+xml"/>
  <Override PartName="/ppt/ink/ink755.xml" ContentType="application/inkml+xml"/>
  <Override PartName="/ppt/ink/ink756.xml" ContentType="application/inkml+xml"/>
  <Override PartName="/ppt/ink/ink757.xml" ContentType="application/inkml+xml"/>
  <Override PartName="/ppt/ink/ink758.xml" ContentType="application/inkml+xml"/>
  <Override PartName="/ppt/ink/ink759.xml" ContentType="application/inkml+xml"/>
  <Override PartName="/ppt/ink/ink760.xml" ContentType="application/inkml+xml"/>
  <Override PartName="/ppt/ink/ink761.xml" ContentType="application/inkml+xml"/>
  <Override PartName="/ppt/ink/ink762.xml" ContentType="application/inkml+xml"/>
  <Override PartName="/ppt/ink/ink763.xml" ContentType="application/inkml+xml"/>
  <Override PartName="/ppt/ink/ink764.xml" ContentType="application/inkml+xml"/>
  <Override PartName="/ppt/ink/ink765.xml" ContentType="application/inkml+xml"/>
  <Override PartName="/ppt/ink/ink766.xml" ContentType="application/inkml+xml"/>
  <Override PartName="/ppt/ink/ink767.xml" ContentType="application/inkml+xml"/>
  <Override PartName="/ppt/ink/ink768.xml" ContentType="application/inkml+xml"/>
  <Override PartName="/ppt/ink/ink769.xml" ContentType="application/inkml+xml"/>
  <Override PartName="/ppt/ink/ink770.xml" ContentType="application/inkml+xml"/>
  <Override PartName="/ppt/ink/ink771.xml" ContentType="application/inkml+xml"/>
  <Override PartName="/ppt/ink/ink772.xml" ContentType="application/inkml+xml"/>
  <Override PartName="/ppt/ink/ink773.xml" ContentType="application/inkml+xml"/>
  <Override PartName="/ppt/ink/ink774.xml" ContentType="application/inkml+xml"/>
  <Override PartName="/ppt/ink/ink775.xml" ContentType="application/inkml+xml"/>
  <Override PartName="/ppt/ink/ink776.xml" ContentType="application/inkml+xml"/>
  <Override PartName="/ppt/ink/ink777.xml" ContentType="application/inkml+xml"/>
  <Override PartName="/ppt/ink/ink778.xml" ContentType="application/inkml+xml"/>
  <Override PartName="/ppt/ink/ink779.xml" ContentType="application/inkml+xml"/>
  <Override PartName="/ppt/ink/ink780.xml" ContentType="application/inkml+xml"/>
  <Override PartName="/ppt/ink/ink781.xml" ContentType="application/inkml+xml"/>
  <Override PartName="/ppt/ink/ink782.xml" ContentType="application/inkml+xml"/>
  <Override PartName="/ppt/ink/ink783.xml" ContentType="application/inkml+xml"/>
  <Override PartName="/ppt/ink/ink784.xml" ContentType="application/inkml+xml"/>
  <Override PartName="/ppt/ink/ink785.xml" ContentType="application/inkml+xml"/>
  <Override PartName="/ppt/ink/ink786.xml" ContentType="application/inkml+xml"/>
  <Override PartName="/ppt/ink/ink787.xml" ContentType="application/inkml+xml"/>
  <Override PartName="/ppt/ink/ink788.xml" ContentType="application/inkml+xml"/>
  <Override PartName="/ppt/ink/ink789.xml" ContentType="application/inkml+xml"/>
  <Override PartName="/ppt/ink/ink790.xml" ContentType="application/inkml+xml"/>
  <Override PartName="/ppt/ink/ink791.xml" ContentType="application/inkml+xml"/>
  <Override PartName="/ppt/ink/ink792.xml" ContentType="application/inkml+xml"/>
  <Override PartName="/ppt/ink/ink793.xml" ContentType="application/inkml+xml"/>
  <Override PartName="/ppt/ink/ink794.xml" ContentType="application/inkml+xml"/>
  <Override PartName="/ppt/ink/ink795.xml" ContentType="application/inkml+xml"/>
  <Override PartName="/ppt/ink/ink796.xml" ContentType="application/inkml+xml"/>
  <Override PartName="/ppt/ink/ink797.xml" ContentType="application/inkml+xml"/>
  <Override PartName="/ppt/ink/ink798.xml" ContentType="application/inkml+xml"/>
  <Override PartName="/ppt/ink/ink799.xml" ContentType="application/inkml+xml"/>
  <Override PartName="/ppt/ink/ink800.xml" ContentType="application/inkml+xml"/>
  <Override PartName="/ppt/ink/ink801.xml" ContentType="application/inkml+xml"/>
  <Override PartName="/ppt/ink/ink802.xml" ContentType="application/inkml+xml"/>
  <Override PartName="/ppt/ink/ink803.xml" ContentType="application/inkml+xml"/>
  <Override PartName="/ppt/ink/ink804.xml" ContentType="application/inkml+xml"/>
  <Override PartName="/ppt/ink/ink805.xml" ContentType="application/inkml+xml"/>
  <Override PartName="/ppt/ink/ink806.xml" ContentType="application/inkml+xml"/>
  <Override PartName="/ppt/ink/ink807.xml" ContentType="application/inkml+xml"/>
  <Override PartName="/ppt/ink/ink808.xml" ContentType="application/inkml+xml"/>
  <Override PartName="/ppt/ink/ink809.xml" ContentType="application/inkml+xml"/>
  <Override PartName="/ppt/ink/ink810.xml" ContentType="application/inkml+xml"/>
  <Override PartName="/ppt/ink/ink811.xml" ContentType="application/inkml+xml"/>
  <Override PartName="/ppt/ink/ink812.xml" ContentType="application/inkml+xml"/>
  <Override PartName="/ppt/ink/ink813.xml" ContentType="application/inkml+xml"/>
  <Override PartName="/ppt/ink/ink814.xml" ContentType="application/inkml+xml"/>
  <Override PartName="/ppt/ink/ink815.xml" ContentType="application/inkml+xml"/>
  <Override PartName="/ppt/ink/ink816.xml" ContentType="application/inkml+xml"/>
  <Override PartName="/ppt/ink/ink817.xml" ContentType="application/inkml+xml"/>
  <Override PartName="/ppt/ink/ink818.xml" ContentType="application/inkml+xml"/>
  <Override PartName="/ppt/ink/ink819.xml" ContentType="application/inkml+xml"/>
  <Override PartName="/ppt/ink/ink820.xml" ContentType="application/inkml+xml"/>
  <Override PartName="/ppt/ink/ink821.xml" ContentType="application/inkml+xml"/>
  <Override PartName="/ppt/ink/ink822.xml" ContentType="application/inkml+xml"/>
  <Override PartName="/ppt/ink/ink823.xml" ContentType="application/inkml+xml"/>
  <Override PartName="/ppt/ink/ink824.xml" ContentType="application/inkml+xml"/>
  <Override PartName="/ppt/ink/ink825.xml" ContentType="application/inkml+xml"/>
  <Override PartName="/ppt/ink/ink826.xml" ContentType="application/inkml+xml"/>
  <Override PartName="/ppt/ink/ink827.xml" ContentType="application/inkml+xml"/>
  <Override PartName="/ppt/ink/ink828.xml" ContentType="application/inkml+xml"/>
  <Override PartName="/ppt/ink/ink829.xml" ContentType="application/inkml+xml"/>
  <Override PartName="/ppt/ink/ink830.xml" ContentType="application/inkml+xml"/>
  <Override PartName="/ppt/ink/ink831.xml" ContentType="application/inkml+xml"/>
  <Override PartName="/ppt/ink/ink832.xml" ContentType="application/inkml+xml"/>
  <Override PartName="/ppt/ink/ink833.xml" ContentType="application/inkml+xml"/>
  <Override PartName="/ppt/ink/ink834.xml" ContentType="application/inkml+xml"/>
  <Override PartName="/ppt/ink/ink835.xml" ContentType="application/inkml+xml"/>
  <Override PartName="/ppt/ink/ink836.xml" ContentType="application/inkml+xml"/>
  <Override PartName="/ppt/ink/ink837.xml" ContentType="application/inkml+xml"/>
  <Override PartName="/ppt/ink/ink838.xml" ContentType="application/inkml+xml"/>
  <Override PartName="/ppt/ink/ink839.xml" ContentType="application/inkml+xml"/>
  <Override PartName="/ppt/ink/ink840.xml" ContentType="application/inkml+xml"/>
  <Override PartName="/ppt/ink/ink841.xml" ContentType="application/inkml+xml"/>
  <Override PartName="/ppt/ink/ink842.xml" ContentType="application/inkml+xml"/>
  <Override PartName="/ppt/ink/ink843.xml" ContentType="application/inkml+xml"/>
  <Override PartName="/ppt/ink/ink844.xml" ContentType="application/inkml+xml"/>
  <Override PartName="/ppt/ink/ink845.xml" ContentType="application/inkml+xml"/>
  <Override PartName="/ppt/ink/ink846.xml" ContentType="application/inkml+xml"/>
  <Override PartName="/ppt/ink/ink847.xml" ContentType="application/inkml+xml"/>
  <Override PartName="/ppt/ink/ink848.xml" ContentType="application/inkml+xml"/>
  <Override PartName="/ppt/ink/ink849.xml" ContentType="application/inkml+xml"/>
  <Override PartName="/ppt/ink/ink850.xml" ContentType="application/inkml+xml"/>
  <Override PartName="/ppt/ink/ink851.xml" ContentType="application/inkml+xml"/>
  <Override PartName="/ppt/ink/ink852.xml" ContentType="application/inkml+xml"/>
  <Override PartName="/ppt/ink/ink853.xml" ContentType="application/inkml+xml"/>
  <Override PartName="/ppt/ink/ink854.xml" ContentType="application/inkml+xml"/>
  <Override PartName="/ppt/ink/ink855.xml" ContentType="application/inkml+xml"/>
  <Override PartName="/ppt/ink/ink856.xml" ContentType="application/inkml+xml"/>
  <Override PartName="/ppt/ink/ink857.xml" ContentType="application/inkml+xml"/>
  <Override PartName="/ppt/ink/ink858.xml" ContentType="application/inkml+xml"/>
  <Override PartName="/ppt/ink/ink859.xml" ContentType="application/inkml+xml"/>
  <Override PartName="/ppt/ink/ink860.xml" ContentType="application/inkml+xml"/>
  <Override PartName="/ppt/ink/ink861.xml" ContentType="application/inkml+xml"/>
  <Override PartName="/ppt/ink/ink862.xml" ContentType="application/inkml+xml"/>
  <Override PartName="/ppt/ink/ink863.xml" ContentType="application/inkml+xml"/>
  <Override PartName="/ppt/ink/ink864.xml" ContentType="application/inkml+xml"/>
  <Override PartName="/ppt/ink/ink865.xml" ContentType="application/inkml+xml"/>
  <Override PartName="/ppt/ink/ink866.xml" ContentType="application/inkml+xml"/>
  <Override PartName="/ppt/ink/ink867.xml" ContentType="application/inkml+xml"/>
  <Override PartName="/ppt/ink/ink868.xml" ContentType="application/inkml+xml"/>
  <Override PartName="/ppt/ink/ink869.xml" ContentType="application/inkml+xml"/>
  <Override PartName="/ppt/ink/ink870.xml" ContentType="application/inkml+xml"/>
  <Override PartName="/ppt/ink/ink871.xml" ContentType="application/inkml+xml"/>
  <Override PartName="/ppt/ink/ink872.xml" ContentType="application/inkml+xml"/>
  <Override PartName="/ppt/ink/ink873.xml" ContentType="application/inkml+xml"/>
  <Override PartName="/ppt/ink/ink874.xml" ContentType="application/inkml+xml"/>
  <Override PartName="/ppt/ink/ink875.xml" ContentType="application/inkml+xml"/>
  <Override PartName="/ppt/ink/ink876.xml" ContentType="application/inkml+xml"/>
  <Override PartName="/ppt/ink/ink877.xml" ContentType="application/inkml+xml"/>
  <Override PartName="/ppt/ink/ink878.xml" ContentType="application/inkml+xml"/>
  <Override PartName="/ppt/ink/ink879.xml" ContentType="application/inkml+xml"/>
  <Override PartName="/ppt/ink/ink880.xml" ContentType="application/inkml+xml"/>
  <Override PartName="/ppt/ink/ink881.xml" ContentType="application/inkml+xml"/>
  <Override PartName="/ppt/ink/ink882.xml" ContentType="application/inkml+xml"/>
  <Override PartName="/ppt/ink/ink883.xml" ContentType="application/inkml+xml"/>
  <Override PartName="/ppt/ink/ink884.xml" ContentType="application/inkml+xml"/>
  <Override PartName="/ppt/ink/ink885.xml" ContentType="application/inkml+xml"/>
  <Override PartName="/ppt/ink/ink886.xml" ContentType="application/inkml+xml"/>
  <Override PartName="/ppt/ink/ink887.xml" ContentType="application/inkml+xml"/>
  <Override PartName="/ppt/ink/ink888.xml" ContentType="application/inkml+xml"/>
  <Override PartName="/ppt/ink/ink889.xml" ContentType="application/inkml+xml"/>
  <Override PartName="/ppt/ink/ink890.xml" ContentType="application/inkml+xml"/>
  <Override PartName="/ppt/ink/ink891.xml" ContentType="application/inkml+xml"/>
  <Override PartName="/ppt/ink/ink892.xml" ContentType="application/inkml+xml"/>
  <Override PartName="/ppt/ink/ink893.xml" ContentType="application/inkml+xml"/>
  <Override PartName="/ppt/ink/ink894.xml" ContentType="application/inkml+xml"/>
  <Override PartName="/ppt/ink/ink895.xml" ContentType="application/inkml+xml"/>
  <Override PartName="/ppt/ink/ink896.xml" ContentType="application/inkml+xml"/>
  <Override PartName="/ppt/ink/ink897.xml" ContentType="application/inkml+xml"/>
  <Override PartName="/ppt/ink/ink898.xml" ContentType="application/inkml+xml"/>
  <Override PartName="/ppt/ink/ink899.xml" ContentType="application/inkml+xml"/>
  <Override PartName="/ppt/ink/ink900.xml" ContentType="application/inkml+xml"/>
  <Override PartName="/ppt/ink/ink901.xml" ContentType="application/inkml+xml"/>
  <Override PartName="/ppt/ink/ink902.xml" ContentType="application/inkml+xml"/>
  <Override PartName="/ppt/ink/ink903.xml" ContentType="application/inkml+xml"/>
  <Override PartName="/ppt/ink/ink904.xml" ContentType="application/inkml+xml"/>
  <Override PartName="/ppt/ink/ink905.xml" ContentType="application/inkml+xml"/>
  <Override PartName="/ppt/ink/ink906.xml" ContentType="application/inkml+xml"/>
  <Override PartName="/ppt/ink/ink907.xml" ContentType="application/inkml+xml"/>
  <Override PartName="/ppt/ink/ink908.xml" ContentType="application/inkml+xml"/>
  <Override PartName="/ppt/ink/ink909.xml" ContentType="application/inkml+xml"/>
  <Override PartName="/ppt/ink/ink910.xml" ContentType="application/inkml+xml"/>
  <Override PartName="/ppt/ink/ink911.xml" ContentType="application/inkml+xml"/>
  <Override PartName="/ppt/ink/ink912.xml" ContentType="application/inkml+xml"/>
  <Override PartName="/ppt/ink/ink913.xml" ContentType="application/inkml+xml"/>
  <Override PartName="/ppt/ink/ink914.xml" ContentType="application/inkml+xml"/>
  <Override PartName="/ppt/ink/ink915.xml" ContentType="application/inkml+xml"/>
  <Override PartName="/ppt/ink/ink916.xml" ContentType="application/inkml+xml"/>
  <Override PartName="/ppt/ink/ink917.xml" ContentType="application/inkml+xml"/>
  <Override PartName="/ppt/ink/ink918.xml" ContentType="application/inkml+xml"/>
  <Override PartName="/ppt/ink/ink919.xml" ContentType="application/inkml+xml"/>
  <Override PartName="/ppt/ink/ink920.xml" ContentType="application/inkml+xml"/>
  <Override PartName="/ppt/ink/ink921.xml" ContentType="application/inkml+xml"/>
  <Override PartName="/ppt/ink/ink922.xml" ContentType="application/inkml+xml"/>
  <Override PartName="/ppt/ink/ink923.xml" ContentType="application/inkml+xml"/>
  <Override PartName="/ppt/ink/ink924.xml" ContentType="application/inkml+xml"/>
  <Override PartName="/ppt/ink/ink925.xml" ContentType="application/inkml+xml"/>
  <Override PartName="/ppt/ink/ink926.xml" ContentType="application/inkml+xml"/>
  <Override PartName="/ppt/ink/ink927.xml" ContentType="application/inkml+xml"/>
  <Override PartName="/ppt/ink/ink928.xml" ContentType="application/inkml+xml"/>
  <Override PartName="/ppt/ink/ink929.xml" ContentType="application/inkml+xml"/>
  <Override PartName="/ppt/ink/ink930.xml" ContentType="application/inkml+xml"/>
  <Override PartName="/ppt/ink/ink931.xml" ContentType="application/inkml+xml"/>
  <Override PartName="/ppt/ink/ink932.xml" ContentType="application/inkml+xml"/>
  <Override PartName="/ppt/ink/ink933.xml" ContentType="application/inkml+xml"/>
  <Override PartName="/ppt/ink/ink934.xml" ContentType="application/inkml+xml"/>
  <Override PartName="/ppt/ink/ink935.xml" ContentType="application/inkml+xml"/>
  <Override PartName="/ppt/ink/ink936.xml" ContentType="application/inkml+xml"/>
  <Override PartName="/ppt/ink/ink937.xml" ContentType="application/inkml+xml"/>
  <Override PartName="/ppt/ink/ink938.xml" ContentType="application/inkml+xml"/>
  <Override PartName="/ppt/ink/ink939.xml" ContentType="application/inkml+xml"/>
  <Override PartName="/ppt/ink/ink940.xml" ContentType="application/inkml+xml"/>
  <Override PartName="/ppt/ink/ink941.xml" ContentType="application/inkml+xml"/>
  <Override PartName="/ppt/ink/ink942.xml" ContentType="application/inkml+xml"/>
  <Override PartName="/ppt/ink/ink943.xml" ContentType="application/inkml+xml"/>
  <Override PartName="/ppt/ink/ink944.xml" ContentType="application/inkml+xml"/>
  <Override PartName="/ppt/ink/ink945.xml" ContentType="application/inkml+xml"/>
  <Override PartName="/ppt/ink/ink946.xml" ContentType="application/inkml+xml"/>
  <Override PartName="/ppt/ink/ink947.xml" ContentType="application/inkml+xml"/>
  <Override PartName="/ppt/ink/ink948.xml" ContentType="application/inkml+xml"/>
  <Override PartName="/ppt/ink/ink949.xml" ContentType="application/inkml+xml"/>
  <Override PartName="/ppt/ink/ink950.xml" ContentType="application/inkml+xml"/>
  <Override PartName="/ppt/ink/ink951.xml" ContentType="application/inkml+xml"/>
  <Override PartName="/ppt/ink/ink952.xml" ContentType="application/inkml+xml"/>
  <Override PartName="/ppt/ink/ink953.xml" ContentType="application/inkml+xml"/>
  <Override PartName="/ppt/ink/ink954.xml" ContentType="application/inkml+xml"/>
  <Override PartName="/ppt/ink/ink955.xml" ContentType="application/inkml+xml"/>
  <Override PartName="/ppt/ink/ink956.xml" ContentType="application/inkml+xml"/>
  <Override PartName="/ppt/ink/ink957.xml" ContentType="application/inkml+xml"/>
  <Override PartName="/ppt/ink/ink958.xml" ContentType="application/inkml+xml"/>
  <Override PartName="/ppt/ink/ink959.xml" ContentType="application/inkml+xml"/>
  <Override PartName="/ppt/ink/ink960.xml" ContentType="application/inkml+xml"/>
  <Override PartName="/ppt/ink/ink961.xml" ContentType="application/inkml+xml"/>
  <Override PartName="/ppt/ink/ink962.xml" ContentType="application/inkml+xml"/>
  <Override PartName="/ppt/ink/ink963.xml" ContentType="application/inkml+xml"/>
  <Override PartName="/ppt/ink/ink964.xml" ContentType="application/inkml+xml"/>
  <Override PartName="/ppt/ink/ink965.xml" ContentType="application/inkml+xml"/>
  <Override PartName="/ppt/ink/ink966.xml" ContentType="application/inkml+xml"/>
  <Override PartName="/ppt/ink/ink967.xml" ContentType="application/inkml+xml"/>
  <Override PartName="/ppt/ink/ink968.xml" ContentType="application/inkml+xml"/>
  <Override PartName="/ppt/ink/ink969.xml" ContentType="application/inkml+xml"/>
  <Override PartName="/ppt/ink/ink970.xml" ContentType="application/inkml+xml"/>
  <Override PartName="/ppt/ink/ink971.xml" ContentType="application/inkml+xml"/>
  <Override PartName="/ppt/ink/ink972.xml" ContentType="application/inkml+xml"/>
  <Override PartName="/ppt/ink/ink973.xml" ContentType="application/inkml+xml"/>
  <Override PartName="/ppt/ink/ink974.xml" ContentType="application/inkml+xml"/>
  <Override PartName="/ppt/ink/ink975.xml" ContentType="application/inkml+xml"/>
  <Override PartName="/ppt/ink/ink976.xml" ContentType="application/inkml+xml"/>
  <Override PartName="/ppt/ink/ink977.xml" ContentType="application/inkml+xml"/>
  <Override PartName="/ppt/ink/ink978.xml" ContentType="application/inkml+xml"/>
  <Override PartName="/ppt/ink/ink979.xml" ContentType="application/inkml+xml"/>
  <Override PartName="/ppt/ink/ink980.xml" ContentType="application/inkml+xml"/>
  <Override PartName="/ppt/ink/ink981.xml" ContentType="application/inkml+xml"/>
  <Override PartName="/ppt/ink/ink982.xml" ContentType="application/inkml+xml"/>
  <Override PartName="/ppt/ink/ink983.xml" ContentType="application/inkml+xml"/>
  <Override PartName="/ppt/ink/ink984.xml" ContentType="application/inkml+xml"/>
  <Override PartName="/ppt/ink/ink985.xml" ContentType="application/inkml+xml"/>
  <Override PartName="/ppt/ink/ink986.xml" ContentType="application/inkml+xml"/>
  <Override PartName="/ppt/ink/ink987.xml" ContentType="application/inkml+xml"/>
  <Override PartName="/ppt/ink/ink988.xml" ContentType="application/inkml+xml"/>
  <Override PartName="/ppt/ink/ink989.xml" ContentType="application/inkml+xml"/>
  <Override PartName="/ppt/ink/ink990.xml" ContentType="application/inkml+xml"/>
  <Override PartName="/ppt/ink/ink991.xml" ContentType="application/inkml+xml"/>
  <Override PartName="/ppt/ink/ink992.xml" ContentType="application/inkml+xml"/>
  <Override PartName="/ppt/ink/ink993.xml" ContentType="application/inkml+xml"/>
  <Override PartName="/ppt/ink/ink994.xml" ContentType="application/inkml+xml"/>
  <Override PartName="/ppt/ink/ink995.xml" ContentType="application/inkml+xml"/>
  <Override PartName="/ppt/ink/ink996.xml" ContentType="application/inkml+xml"/>
  <Override PartName="/ppt/ink/ink997.xml" ContentType="application/inkml+xml"/>
  <Override PartName="/ppt/ink/ink998.xml" ContentType="application/inkml+xml"/>
  <Override PartName="/ppt/ink/ink999.xml" ContentType="application/inkml+xml"/>
  <Override PartName="/ppt/ink/ink1000.xml" ContentType="application/inkml+xml"/>
  <Override PartName="/ppt/ink/ink1001.xml" ContentType="application/inkml+xml"/>
  <Override PartName="/ppt/ink/ink1002.xml" ContentType="application/inkml+xml"/>
  <Override PartName="/ppt/ink/ink1003.xml" ContentType="application/inkml+xml"/>
  <Override PartName="/ppt/ink/ink1004.xml" ContentType="application/inkml+xml"/>
  <Override PartName="/ppt/ink/ink1005.xml" ContentType="application/inkml+xml"/>
  <Override PartName="/ppt/ink/ink1006.xml" ContentType="application/inkml+xml"/>
  <Override PartName="/ppt/ink/ink1007.xml" ContentType="application/inkml+xml"/>
  <Override PartName="/ppt/ink/ink1008.xml" ContentType="application/inkml+xml"/>
  <Override PartName="/ppt/ink/ink1009.xml" ContentType="application/inkml+xml"/>
  <Override PartName="/ppt/ink/ink1010.xml" ContentType="application/inkml+xml"/>
  <Override PartName="/ppt/ink/ink1011.xml" ContentType="application/inkml+xml"/>
  <Override PartName="/ppt/ink/ink1012.xml" ContentType="application/inkml+xml"/>
  <Override PartName="/ppt/ink/ink1013.xml" ContentType="application/inkml+xml"/>
  <Override PartName="/ppt/ink/ink1014.xml" ContentType="application/inkml+xml"/>
  <Override PartName="/ppt/ink/ink1015.xml" ContentType="application/inkml+xml"/>
  <Override PartName="/ppt/ink/ink1016.xml" ContentType="application/inkml+xml"/>
  <Override PartName="/ppt/ink/ink1017.xml" ContentType="application/inkml+xml"/>
  <Override PartName="/ppt/ink/ink1018.xml" ContentType="application/inkml+xml"/>
  <Override PartName="/ppt/ink/ink1019.xml" ContentType="application/inkml+xml"/>
  <Override PartName="/ppt/ink/ink1020.xml" ContentType="application/inkml+xml"/>
  <Override PartName="/ppt/ink/ink1021.xml" ContentType="application/inkml+xml"/>
  <Override PartName="/ppt/ink/ink1022.xml" ContentType="application/inkml+xml"/>
  <Override PartName="/ppt/ink/ink1023.xml" ContentType="application/inkml+xml"/>
  <Override PartName="/ppt/ink/ink1024.xml" ContentType="application/inkml+xml"/>
  <Override PartName="/ppt/ink/ink1025.xml" ContentType="application/inkml+xml"/>
  <Override PartName="/ppt/ink/ink1026.xml" ContentType="application/inkml+xml"/>
  <Override PartName="/ppt/ink/ink1027.xml" ContentType="application/inkml+xml"/>
  <Override PartName="/ppt/ink/ink1028.xml" ContentType="application/inkml+xml"/>
  <Override PartName="/ppt/ink/ink1029.xml" ContentType="application/inkml+xml"/>
  <Override PartName="/ppt/ink/ink1030.xml" ContentType="application/inkml+xml"/>
  <Override PartName="/ppt/ink/ink1031.xml" ContentType="application/inkml+xml"/>
  <Override PartName="/ppt/ink/ink1032.xml" ContentType="application/inkml+xml"/>
  <Override PartName="/ppt/ink/ink1033.xml" ContentType="application/inkml+xml"/>
  <Override PartName="/ppt/ink/ink1034.xml" ContentType="application/inkml+xml"/>
  <Override PartName="/ppt/ink/ink1035.xml" ContentType="application/inkml+xml"/>
  <Override PartName="/ppt/ink/ink1036.xml" ContentType="application/inkml+xml"/>
  <Override PartName="/ppt/ink/ink1037.xml" ContentType="application/inkml+xml"/>
  <Override PartName="/ppt/ink/ink1038.xml" ContentType="application/inkml+xml"/>
  <Override PartName="/ppt/ink/ink1039.xml" ContentType="application/inkml+xml"/>
  <Override PartName="/ppt/ink/ink1040.xml" ContentType="application/inkml+xml"/>
  <Override PartName="/ppt/ink/ink1041.xml" ContentType="application/inkml+xml"/>
  <Override PartName="/ppt/ink/ink1042.xml" ContentType="application/inkml+xml"/>
  <Override PartName="/ppt/ink/ink1043.xml" ContentType="application/inkml+xml"/>
  <Override PartName="/ppt/ink/ink1044.xml" ContentType="application/inkml+xml"/>
  <Override PartName="/ppt/ink/ink1045.xml" ContentType="application/inkml+xml"/>
  <Override PartName="/ppt/ink/ink1046.xml" ContentType="application/inkml+xml"/>
  <Override PartName="/ppt/ink/ink1047.xml" ContentType="application/inkml+xml"/>
  <Override PartName="/ppt/ink/ink1048.xml" ContentType="application/inkml+xml"/>
  <Override PartName="/ppt/ink/ink1049.xml" ContentType="application/inkml+xml"/>
  <Override PartName="/ppt/ink/ink1050.xml" ContentType="application/inkml+xml"/>
  <Override PartName="/ppt/ink/ink1051.xml" ContentType="application/inkml+xml"/>
  <Override PartName="/ppt/ink/ink1052.xml" ContentType="application/inkml+xml"/>
  <Override PartName="/ppt/ink/ink1053.xml" ContentType="application/inkml+xml"/>
  <Override PartName="/ppt/ink/ink1054.xml" ContentType="application/inkml+xml"/>
  <Override PartName="/ppt/ink/ink1055.xml" ContentType="application/inkml+xml"/>
  <Override PartName="/ppt/ink/ink1056.xml" ContentType="application/inkml+xml"/>
  <Override PartName="/ppt/ink/ink1057.xml" ContentType="application/inkml+xml"/>
  <Override PartName="/ppt/ink/ink1058.xml" ContentType="application/inkml+xml"/>
  <Override PartName="/ppt/ink/ink1059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4876" autoAdjust="0"/>
    <p:restoredTop sz="94660"/>
  </p:normalViewPr>
  <p:slideViewPr>
    <p:cSldViewPr snapToGrid="0">
      <p:cViewPr>
        <p:scale>
          <a:sx n="110" d="100"/>
          <a:sy n="110" d="100"/>
        </p:scale>
        <p:origin x="36" y="171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3:43.708"/>
    </inkml:context>
    <inkml:brush xml:id="br0">
      <inkml:brushProperty name="width" value="0.025" units="cm"/>
      <inkml:brushProperty name="height" value="0.025" units="cm"/>
      <inkml:brushProperty name="color" value="#004F8B"/>
    </inkml:brush>
  </inkml:definitions>
  <inkml:trace contextRef="#ctx0" brushRef="#br0">31 91 4320,'-7'1'1374,"16"-4"-812,-2 0-420,0-1 0,0 0-1,-1 0 1,0 0 0,10-9 0,-14 11-122,0 0-1,0 1 1,0-1 0,0 0-1,0 0 1,-1 0 0,1-1-1,-1 1 1,1 0 0,-1 0-1,0-1 1,0 1 0,0-1-1,-1 1 1,1-1-1,0 1 1,-1-1 0,0 0-1,1 1 1,-1-5 0,0 7-13,0 0 1,0 0 0,0-1-1,0 1 1,0 0-1,0 0 1,-1-1 0,1 1-1,0 0 1,0 0 0,0 0-1,0 0 1,0-1-1,0 1 1,0 0 0,-1 0-1,1 0 1,0 0-1,0-1 1,0 1 0,0 0-1,0 0 1,-1 0 0,1 0-1,0 0 1,0 0-1,0-1 1,-1 1 0,1 0-1,0 0 1,0 0-1,0 0 1,-1 0 0,1 0-1,0 0 1,-9 4 340,-8 11 86,2 2-274,0 0 0,-20 31 0,33-46-159,1 0 1,0 0-1,0 0 0,0 0 1,0 0-1,0 0 1,1 1-1,-1-1 0,1 0 1,-1 1-1,1-1 1,0 0-1,0 1 0,0-1 1,0 0-1,0 1 1,1-1-1,0 3 1,0-3 4,-1-1 1,1 1 0,0-1 0,0 0 0,0 1 0,0-1 0,0 0 0,0 1 0,1-1 0,-1 0 0,0 0 0,1 0 0,-1 0 0,0 0 0,1-1 0,-1 1 0,1 0 0,0-1 0,-1 1 0,1-1 0,-1 1 0,1-1 0,0 0 0,-1 0 0,3 1 0,0-1 33,0-1 0,1 1 0,-1 0 1,0-1-1,0 0 0,0 0 0,0 0 0,0 0 1,0-1-1,0 0 0,0 1 0,-1-1 0,1-1 1,-1 1-1,1 0 0,4-5 0,3-4 150,0 0 0,17-25 0,-26 34-163,-5 7 16,1 0 1,0 0-1,0 0 1,0 1 0,0-1-1,0 7 1,-1 1-8,1-6-4,1 0 0,-1 0 0,2 1 0,-1-1 0,1 0 0,0 0 0,1 11 0,-1-16 13,1 0 0,-1 0 1,1 1-1,0-1 0,-1 0 0,1 0 0,0 0 0,0 0 0,0 0 0,1 0 1,-1 0-1,0 0 0,1 0 0,-1-1 0,1 1 0,0-1 0,-1 1 1,1-1-1,0 1 0,0-1 0,0 0 0,0 0 0,0 0 0,0 0 1,1 0-1,-1-1 0,4 2 0,0-1 65,0-1-1,0 0 1,0 0-1,0 0 1,-1 0-1,12-3 1,37-13 466,-23 7-330,-29 8-238,0 1 0,0 0 0,0 0 0,0 0 0,0 0 0,0 0 0,0 0-1,0 1 1,0-1 0,0 1 0,0-1 0,0 1 0,-1 0 0,1 0 0,0-1 0,0 1 0,-1 0-1,1 1 1,0-1 0,-1 0 0,1 0 0,1 2 0,12 9-56,-5-7 67,-1 0 1,1-1 0,0 0-1,0-1 1,0 0 0,0 0-1,1-1 1,-1 0 0,19 0-1,-23-2 13,1 0-1,0-1 0,-1 1 0,1-1 0,0 0 0,-1-1 0,1 0 0,-1 0 0,0 0 0,1-1 0,-1 1 0,0-2 1,-1 1-1,1-1 0,-1 1 0,7-7 0,2-11 179,-11 11-632,-4 9 389,1 1 0,0 0 1,0 0-1,0-1 0,0 1 0,0 0 0,-1 0 0,1-1 0,0 1 1,0 0-1,0 0 0,0-1 0,-1 1 0,1 0 0,0 0 0,0 0 1,-1 0-1,1 0 0,0-1 0,0 1 0,-1 0 0,1 0 0,0 0 1,-1 0-1,1 0 0,0 0 0,0 0 0,-1 0 0,1 0 0,0 0 1,-1 0-1,1 0 0,-1 0-128,0 0 0,-1 1 1,1-1-1,0 0 0,0 1 0,0-1 1,0 1-1,0-1 0,0 1 0,0 0 0,0-1 1,1 1-1,-1 0 0,0 0 0,0-1 1,0 1-1,0 1 0,-12 17-2172,4 5 408,7 2-1504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3:44.264"/>
    </inkml:context>
    <inkml:brush xml:id="br0">
      <inkml:brushProperty name="width" value="0.025" units="cm"/>
      <inkml:brushProperty name="height" value="0.025" units="cm"/>
      <inkml:brushProperty name="color" value="#004F8B"/>
    </inkml:brush>
  </inkml:definitions>
  <inkml:trace contextRef="#ctx0" brushRef="#br0">252 0 2976,'-49'55'1120,"18"-26"-896,-17 25-32,22-15 160,-5 25-224,5 0 32,8-4-96,3-13-320,7-13 128,12-15-2496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5:23.77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 24575,'0'0'-8191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9:16.52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6199 673 4064,'-11'-41'1307,"10"39"-1275,0 0 0,0 0 0,0 0 0,0 1 0,-1-1 1,1 0-1,0 1 0,-1-1 0,0 1 0,1-1 0,-1 1 1,0-1-1,1 1 0,-1 0 0,0 0 0,0 0 1,0 0-1,0 0 0,0 1 0,-4-2 0,-1 1-112,-1 0 0,0 0 0,1 1 0,-10 0 0,6 0 28,-1 0-45,-30 1-77,0-3 1,-51-7-1,-87-19 1104,136 23-780,0 3 1,-52 4-1,-324 41-299,55-19 671,230-19-228,-148-5-34,126-2-83,-82-6 2,35 0-145,-230 0 62,196 6-65,70 2-3,78 2-37,1 3-1,0 5 0,-131 30 1,-252 98 202,45-1 15,243-85-43,117-35-50,0 2 1,-93 42 0,-83 78-118,132-72 14,84-51-12,-151 95 208,150-91-145,0 2 0,2 0 0,0 2 0,-22 27 0,4 8 43,-54 93-1,52-77-28,29-47 29,0 1 0,2 0 0,2 1 0,0 1 0,2 0-1,-11 54 1,14-44 23,2 0 0,0 43-1,6-64-114,0 1-1,2 0 1,0-1-1,1 0 0,1 1 1,9 23-1,28 61 70,59 107 0,-82-179-11,1-1 0,2 0 0,1-2 0,1-1 0,40 40 0,195 190 328,-227-228-328,1-1 1,2-2-1,1-1 1,53 31-1,-6-12 156,2-4 0,1-4 0,99 30 0,-182-67-227,256 76 454,4-17 103,322 26 412,-470-70-896,243 24 55,-137-34-94,1-9 1,349-52 0,-151-11-95,-145 32 164,-39 7-226,11-5 191,-179 23-39,92-17 67,-27 3-137,131-10 90,161-26 95,-362 47-156,0-4-1,-1-2 0,0-3 1,-2-2-1,-1-3 0,-1-2 1,79-54-1,133-82 48,-220 137-21,-2-2 0,0-1 0,76-68 0,-10-18-8,16-15 48,-104 108-45,22-20 45,49-58 0,-31 15-21,76-129-1,-113 166-20,-2-1 0,-3-1 1,25-75-1,-36 84 17,-1 0 0,-2-1 1,-2 0-1,2-85 1,-11 87-77,-1 1 1,-2-1 0,-2 1 0,-2 0 0,-1 0-1,-26-62 1,28 82 20,-2 1 0,0 0 1,-1 1-1,-20-27 0,8 18 6,-53-48 1,49 51 18,-103-98-88,102 92 67,-20-20 68,-62-49-1,-90-49 3,45 36-73,114 82 36,-159-116 29,133 102-89,-87-43 1,90 58-111,-79-26 0,-109-11-974,-61 25-640,-56 32-3599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9:18.87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4943 568 4160,'17'-18'708,"-8"8"-140,14-20 1,-21 28-565,-1-1 1,1 0-1,-1 1 0,0-1 0,0 0 1,0 0-1,-1 0 0,1 1 1,-1-1-1,1 0 0,-1 0 0,0 0 1,0 0-1,0 0 0,0 0 0,-1 0 1,1 0-1,-1 0 0,0 0 0,0 1 1,0-1-1,0 0 0,0 0 1,-2-2-1,-2-4 31,-1 0 0,0 0 1,-1 1-1,1 0 0,-1 0 0,-1 1 1,0-1-1,0 2 0,0-1 1,-1 1-1,0 0 0,-12-5 0,-13-5 141,0 1-1,-40-10 1,56 20-169,-96-34 36,-229-65 346,283 90-330,-358-70 927,105 55-507,222 26-505,-128 12 0,-93 36 147,220-25-69,-116 42-1,-195 88 167,397-147-218,-191 63-80,-91 40 155,182-56-52,-95 43-9,-251 88 82,449-180-99,-185 76-60,166-66 84,1 1 0,0 1 0,0 0 0,2 2-1,-1 1 1,-19 20 0,14-7 10,-39 58 0,-12 38 49,49-79-46,-180 344 73,131-239 32,64-125-151,1 0 1,1 1-1,1 0 0,2 1 1,-6 38-1,8-25 33,1 0-1,3 1 1,4 45-1,8 7 49,4 0 0,40 132-1,-23-128 28,70 146-1,-75-184-83,48 89 69,-62-129-77,0-1-1,1 0 0,1-1 1,0 0-1,21 16 0,1-5-24,2-1-1,64 33 0,-87-52 39,43 22 91,1-2 0,85 27 0,131 26-89,-275-82-20,62 15 21,86 10-1,64-6 56,-35-3 141,-101-8-304,210 19 115,3-23-14,79-48-10,-59 5-54,37-6 389,-125 13-366,44-18 169,-99 16-224,287-77-114,-421 101 156,-1-2-1,0-1 1,-1-2-1,-1-1 1,0-2-1,-1 0 1,-1-2-1,37-34 1,202-160-290,-241 195 303,-1 0 1,0-2-1,-1 0 1,-2-2-1,24-30 1,-11-1 97,31-63 1,-46 80-58,-1 5-25,-3-1-1,0-1 1,-3-1 0,0 0-1,12-59 1,-19 41-5,-1-1 0,-3 1 0,-6-77 0,-33-161-59,-53-171 513,83 424-316,-3 1 0,-1 0 0,-2 1 1,-1 0-1,-2 1 0,-32-51 0,3 19 15,-77-88 0,100 130-225,-1 2-1,-1 1 1,-36-25 0,27 25-378,-1 2 0,-1 1 1,-58-22-1,-202-53-1506,-92-17-2139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0:25.59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1298 2656,'72'-4'1219,"-18"1"-1154,58-10 0,-54 5 759,68 0 0,-87 8-621,62 9-1,5 1 97,147 3 901,-105-5-560,164-6-172,-159-4-253,408-2 739,-311-2-542,-86 2-98,-65 0-44,1-5 0,167-35 0,-210 29-244,-2-2 0,0-3 0,-1-1 0,-1-4 0,-2-1 0,68-46 0,-99 57 26,0 0 1,-1-1 0,-1-1 0,32-38 0,-40 42-32,-1 0 1,-1 0-1,0 0 1,-1-1 0,0 0-1,-1-1 1,-1 0-1,0 0 1,3-17 0,-7 21-20,0 0 1,-1-1 0,0 1 0,-1 0-1,0 0 1,-1 1 0,0-1 0,0 0-1,-1 0 1,-1 1 0,0 0 0,0-1-1,-1 1 1,-9-13 0,1 3 11,0 2-1,-1 0 1,-2 0-1,1 1 1,-36-28-1,-6 4-31,-101-56-1,147 91 35,-39-21 64,-64-24 1,-58-10 97,79 28-133,17 8-66,-1 3-1,-133-20 1,154 34 10,-167-21-47,156 24-22,-89 3 0,-514 76 58,605-64-42,0 3 0,1 2 0,-113 44 0,164-53 57,-167 78 34,153-69-32,2 1 0,0 1 0,1 1 0,-36 34 0,-133 176-2336,93-92 933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8:34.68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20 43 3328,'-2'-1'215,"1"0"0,0 0-1,0-1 1,-1 1 0,1 0 0,0-1 0,0 1 0,0-1-1,0 1 1,1-1 0,-1 1 0,-1-4 0,2 5-87,0-1 1,0 0 0,0 0 0,0 0 0,0 0-1,0 0 1,0 0 0,0 0 0,1 0-1,-1 0 1,0 0 0,0 0 0,1 0-1,-1 0 1,1 0 0,-1 0 0,1 0 0,-1 1-1,1-1 1,-1 0 0,1 0 0,1 0-1,-1 5 63,0 0-1,-1 0 0,1 0 0,-1 0 0,-1 8 1,-4 34 211,-4 64-148,12-31 236,24 147 1,-25-210-1115,1 0 0,-2 1 0,-1 28 0,-2-31-645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8:35.40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1 144 2560,'5'-11'501,"-3"7"-219,0 1 1,0-1 0,0 0 0,-1 0-1,0 0 1,1 0 0,0-8 2277,9 12-1558,-2-1-496,0 0-1,-1 0 0,11-3 1,11-2 192,37 0 611,82 4 0,-96 4-789,-1-3 0,1-2 1,60-12-1,-92 11-421,-1-1 0,39-15 0,-18-3-4396,-41 23 4131,1-1 0,-1 1 1,1 0-1,-1-1 0,1 1 0,-1 0 0,1-1 1,-1 1-1,1 0 0,0 0 0,-1 0 0,1 0 1,0-1-1,-1 1 0,1 0 0,-1 0 1,1 0-1,0 0 0,-1 0 0,1 1 0,0-1 1,0 0-1,4 6-1322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8:36.16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679 70 2912,'-5'0'295,"3"0"-124,-1 0 1,1 1 0,0-1 0,0 0 0,-1-1-1,1 1 1,0 0 0,0-1 0,-1 1 0,1-1 0,0 0-1,0 1 1,0-1 0,0 0 0,0 0 0,0-1-1,0 1 1,0 0 0,1-1 0,-1 1 0,-2-3-1,1 0 45,-1-1-1,1 1 0,-1 0 0,0 1 0,0-1 0,-1 1 0,1-1 0,-1 1 0,1 1 1,-1-1-1,0 1 0,0 0 0,0 0 0,0 0 0,-1 0 0,1 1 0,-10-1 0,0 1-190,1 1-1,-1 1 1,1 1 0,-1 0-1,1 0 1,0 1-1,-1 1 1,2 1-1,-24 10 1,-4 6-33,-67 45 0,77-45-10,-55 49 0,73-58-20,0 2-1,1 0 1,0 0-1,1 1 1,-17 32-1,26-41 27,-1-1-1,1 1 1,1 0 0,-1 0-1,1-1 1,0 1 0,0 0-1,1 0 1,0 1 0,0-1-1,0 0 1,1 0 0,0 0-1,0-1 1,0 1 0,1 0-1,0 0 1,3 6 0,1 1 24,1 0 0,1 0 0,0-1 0,0 0 0,1 0 1,16 15-1,-17-19 112,0-1 1,1 1 0,0-2-1,0 1 1,1-1 0,-1-1 0,1 0-1,1 0 1,-1-1 0,1 0-1,-1 0 1,1-2 0,0 1-1,0-1 1,0-1 0,1 0-1,-1-1 1,0 0 0,0 0 0,23-5-1,-7-1 446,-1-1 1,0-1-1,46-22 0,-62 25-496,-1 0-1,0 0 1,0-1 0,-1-1-1,1 1 1,-1-2 0,-1 1-1,0-1 1,0 0 0,0 0-1,-1-1 1,0 1 0,5-11-1,-9 13-26,0 1-1,0-1 1,0 0 0,-1 0-1,1 0 1,-1 0 0,-1 0-1,1 0 1,-1 0 0,-1-11-1,0 14-31,1 0-1,-1-1 0,1 1 0,-1 0 1,0 0-1,0 0 0,-1 0 0,1 0 1,-1 0-1,1 1 0,-1-1 0,0 0 1,0 1-1,0-1 0,0 1 0,0 0 1,-1 0-1,1 0 0,-1 0 0,0 0 1,-5-3-1,3 4-13,1-1-1,-1 1 1,0 0 0,0 0-1,0 0 1,0 1 0,0 0 0,0 0-1,0 0 1,0 1 0,0-1 0,0 1-1,0 0 1,1 1 0,-1-1 0,0 1-1,-7 4 1,-7 4-100,0 0 1,-30 25-1,2 0-2023,2 2-1,-80 83 0,76-54-3423,33-41 2586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8:37.42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265 10 3712,'5'-10'1310,"-9"14"219,-12 16-384,6-6-1011,1 0 0,1 1 0,0 0-1,-7 20 1,-18 66 713,20-58-715,-6 16-219,-3-1-1,-44 84 1,51-116-33,-15 39 0,28-56 175,6-12 24,9-17-5,34-105 942,40-166 0,-86 288-1016,6-16 490,-7 19-466,0-1-1,0 1 1,0-1-1,1 1 1,-1 0-1,0 0 1,0-1-1,1 1 1,-1 0-1,0-1 1,1 1-1,-1 0 1,0 0-1,1 0 1,-1-1-1,0 1 1,1 0-1,-1 0 1,0 0-1,1 0 1,-1 0-1,1 0 1,-1-1-1,0 1 1,1 0-1,-1 0 1,1 0-1,-1 0 1,0 1-1,1-1 1,-1 0-1,1 0 1,-1 0-1,0 0 1,1 0-1,-1 0 1,0 1-1,1-1 1,-1 0-1,0 0 1,1 0-1,-1 1 1,0-1-1,1 0 1,-1 1-1,1-1 1,35 30 623,-22-20-423,-1 1-1,-1 0 1,14 16-1,-11-8-45,-1 1 0,-1 0-1,16 37 1,24 71 25,-16-35-1853,-37-92 1481,1 0 0,-1 0 0,1 0 0,-1-1 0,0 1 0,1 0 0,-1 0 0,0 0 0,0 0 0,0 0 0,1 0 0,-1 0 0,0 0 0,0-1 0,0 1 0,0 0-1,-1 0 1,1 0 0,0 0 0,0 0 0,0 0 0,-1 0 0,1 0 0,0-1 0,-1 1 0,1 0 0,-1 0 0,1 0 0,-1-1 0,0 1 0,1 0 0,-2 0 0,-5 6-3831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8:37.84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17 5632,'8'3'2112,"2"-3"-1664,13 0-96,-4 0 352,11-3-448,8 0 832,6-1-640,2 1 288,0-1-416,2 2-128,-3 2-96,1 2-160,-9 5 32,-3 3-1600,-4 4 896,-3-4-1824,-2 0 1472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8:38.20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32 1 4896,'-3'4'656,"0"0"1,0 0-1,0 1 1,-3 6-1,2-3 3,2-5-527,1 1 0,0-1-1,-1 0 1,1 1 0,0-1 0,1 1 0,-1-1-1,1 1 1,-1-1 0,1 1 0,0 0-1,1-1 1,-1 1 0,2 6 0,1 3 27,1-1 0,10 22 1,-2-7-7,-3 2-93,-1 0 0,-1 0 0,-1 0 1,2 43-1,-4 121 498,-4-129-89,-1-57-277,2 0 0,-1-1 0,1 1 1,0 0-1,3 12 0,-3-17-123,0 1 1,0-1-1,0 0 0,0 0 0,1 0 1,-1 0-1,1 0 0,-1 0 0,1 0 1,0 0-1,0-1 0,0 1 1,0-1-1,0 1 0,0-1 0,0 0 1,0 0-1,1 0 0,1 1 1,9 2 74,0-2 0,-1 1 1,1-1-1,0-1 1,19-1-1,17 3-66,-15 1-247,44 5-541,-67-9-1087,1 0 1,-1 0-1,1-1 1,17-4-1,-26 3-624,-8-3 48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8:38.63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14 6048,'19'-14'2240,"-11"18"-1728,3 9-160,-7-3 608,7 4-608,3 2 192,5 1-288,4-4-32,3-6-128,5-3 160,-2-4-160,-2-4-448,-8 0 160,-4 4-1664,-8 8 1024,-7 4-3808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8:42.97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107 1 3552,'0'0'75,"-1"0"0,1 0 0,-1 0 0,1 0 0,-1 0 0,1 0 0,-1 0 0,1 0-1,-1 0 1,1 1 0,-1-1 0,1 0 0,-1 0 0,1 1 0,0-1 0,-1 0 0,1 1 0,0-1 0,-1 0 0,1 1 0,0-1 0,-1 1 0,0 0 0,-11 15 110,8-11 257,-5 6-156,0 1-1,1 0 0,0 0 1,1 1-1,1 0 0,0 1 1,0-1-1,2 1 0,0 0 1,0 0-1,1 0 0,1 1 1,-1 23-1,3-17-234,5 156 250,-2-151-272,1 0-1,1 0 1,1-1 0,16 45 0,13 10-1149,-28-67-107,1-7 401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8:43.56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20 300 4064,'-19'0'3061,"23"0"-1493,0 2-1444,1 0 1,0-1-1,-1 0 1,1 0-1,0 0 0,-1-1 1,1 0-1,0 1 0,0-2 1,0 1-1,-1 0 0,1-1 1,0 0-1,-1 0 1,1-1-1,0 1 0,-1-1 1,0 0-1,1 0 0,-1 0 1,0-1-1,0 0 1,0 1-1,3-5 0,8-7-190,-1-1 0,-1-1 0,11-18 0,12-13-107,-12 20-6,14-16-41,-35 39 217,0-1-1,0 1 1,0-1-1,-1 0 1,1 0-1,-1 0 1,2-9-1,-3 13 5,-1 0-1,0 0 1,1 0-1,-1-1 1,0 1-1,0 0 1,0 0-1,0 0 1,0 0-1,0 0 1,0 0-1,0 0 1,0 0-1,0-1 1,-1 1-1,1 0 1,0 0-1,-1 0 1,1 0 0,-1 0-1,1 0 1,-1 0-1,0 0 1,1 1-1,-1-1 1,0 0-1,0 0 1,1 0-1,-1 1 1,0-1-1,0 0 1,0 1-1,0-1 1,0 1-1,0-1 1,0 1-1,0-1 1,0 1-1,0 0 1,0-1-1,0 1 1,0 0-1,0 0 1,-1 0-1,1 0 1,0 0-1,-2 0 1,-1 1 59,0-1 0,0 1 0,0 0 1,-1 0-1,1 0 0,0 0 0,0 1 0,1-1 0,-1 1 1,0 0-1,-5 4 0,6-3-40,0 0-1,0-1 1,1 1-1,-1 0 1,1 0 0,0 1-1,0-1 1,0 0-1,0 1 1,1-1 0,-1 1-1,1 0 1,0-1-1,0 1 1,0 0 0,0 6-1,0 3 128,1 0 0,1 0 0,3 21 0,-2-19-65,3 21 138,1 0 0,19 61 0,-21-87-314,0 1 0,0-1 1,1 0-1,0 0 1,1 0-1,0-1 0,0 0 1,1 0-1,0 0 0,1-1 1,0 0-1,0-1 1,13 10-1,-19-16-118,-1 0 1,1 0 0,0-1-1,-1 1 1,1 0-1,0-1 1,0 0-1,0 1 1,-1-1-1,1 0 1,0 0-1,0 0 1,0 0-1,0 0 1,-1 0-1,1 0 1,0-1-1,0 1 1,0-1 0,-1 1-1,1-1 1,3-1-1,7-4-3601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8:44.23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1 232 4800,'2'-19'1547,"2"-8"-561,0-3 1238,-4 41-1466,-1 0 1,2 16-1,0 0-686,-1-12-35,2 79-37,0-78-6,0-1-1,0 1 0,10 28 0,-11-41 15,0 1-1,0-1 0,1 0 0,-1 0 0,1 0 1,0 0-1,0 0 0,0 0 0,5 4 1,-5-6-5,-1 1 0,1-1-1,0 0 1,0 0 0,0 0 0,0 0 0,0 0 0,0-1 0,0 1 0,0 0 0,0-1 0,0 0 0,0 1 0,1-1 0,-1 0 0,4 0 0,2-1 23,-1 0 0,0-1 0,1 1 0,-1-1 0,0-1 0,0 1 0,0-1 0,-1 0 0,1-1 0,-1 0-1,1 0 1,-1 0 0,0-1 0,-1 0 0,1 0 0,-1 0 0,0-1 0,0 1 0,-1-1 0,0 0 0,0-1 0,0 1 0,-1-1 0,0 0 0,0 0 0,0 0 0,-1 0 0,0 0 0,1-15 0,3-35-25,-5 41-49,0-1 0,1 1-1,1-1 1,1 1 0,6-20 0,-9 35 41,-1 0 0,1 0 0,-1-1 0,1 1 0,0 0 1,-1 0-1,1 0 0,0 0 0,0 0 0,0 0 0,1-1 1,-2 2 5,0 0 1,0 0 0,1 0-1,-1 0 1,0-1 0,0 1-1,1 0 1,-1 0 0,0 0-1,0 0 1,1 0-1,-1 0 1,0 0 0,0 0-1,1 0 1,-1 0 0,0 0-1,0 0 1,1 1 0,-1-1-1,0 0 1,0 0 0,0 0-1,1 0 1,-1 0 0,0 0-1,0 0 1,1 1 0,-1-1-1,0 0 1,0 0 0,0 0-1,1 1 1,0 1 16,0 1-1,0-1 1,0 0 0,0 1 0,0-1 0,0 1-1,0 0 1,-1-1 0,1 5 0,1 77 163,-3-60-146,1 0-1,6 38 1,-5-56-31,1-1-1,-1 1 1,1-1 0,1 0-1,-1 0 1,1 0-1,-1 0 1,1 0 0,1 0-1,-1-1 1,1 0 0,0 1-1,0-1 1,0-1 0,0 1-1,1-1 1,-1 1 0,1-1-1,0 0 1,10 3 0,-10-3 68,1-1 1,-1-1 0,1 1 0,0-1 0,0 0-1,-1 0 1,1-1 0,0 0 0,0 0 0,0 0-1,-1 0 1,1-1 0,0 0 0,0-1 0,-1 1-1,1-1 1,-1 0 0,1 0 0,9-6 0,-4 0 16,-1 0 0,-1 0 0,1-1 0,-1 0 1,-1-1-1,0 0 0,0 0 0,-1 0 0,0-1 1,-1-1-1,0 1 0,0-1 0,-2 0 0,1 0 1,2-14-1,-4 15-52,-1 0 0,0 0 1,-1 0-1,0 0 1,-1 0-1,0 0 0,-1 0 1,0 0-1,-1 0 0,0 0 1,0 1-1,-1-1 1,-1 1-1,0-1 0,0 1 1,-1 0-1,-11-17 1,11 21-97,1 1 1,-1 0 0,0 1 0,0-1 0,-1 1 0,1 0-1,-1 0 1,0 1 0,0 0 0,0 0 0,0 0 0,-1 1 0,1 0-1,-1 0 1,1 0 0,-1 1 0,0 0 0,-12 0 0,4 1-505,1 1-1,-1 0 1,1 0 0,-1 2 0,1 0 0,0 1 0,-23 8 0,32-10 13,-1 0 0,0 1 1,1 0-1,0 0 0,0 0 1,0 0-1,0 1 0,-6 5 0,10-8 343,1 0 0,0 0 0,-1-1-1,1 1 1,-1 0 0,1 0 0,0 0-1,0 0 1,-1 0 0,1 0 0,0-1-1,0 1 1,0 0 0,0 1 0,0-1 185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8:44.72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110 1 3136,'-30'13'1184,"15"-6"-928,-4 0-64,7-5 32,1 2-160,3-4-384,1-4 192,-1-2-1952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8:45.08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8 3072,'0'1'76,"0"-1"-1,0 0 1,1 1 0,-1-1 0,0 0-1,0 1 1,0-1 0,0 0 0,0 1-1,1-1 1,-1 0 0,0 1 0,0-1-1,0 0 1,1 1 0,-1-1 0,0 0-1,1 0 1,-1 1 0,0-1-1,1 0 1,-1 0 0,0 0 0,1 0-1,-1 1 1,0-1 0,1 0 0,-1 0-1,0 0 1,1 0 0,-1 0 0,0 0-1,1 0 1,-1 0 0,1 0 0,-1 0-1,0 0 1,1 0 0,-1 0 0,0 0-1,1 0 1,0-1 0,22-5 1492,-13 2-991,3 2-200,-1 1-1,0 0 0,0 1 1,1 0-1,15 2 0,12 1 17,160-3 1980,-200 7-2250,-23 140 1226,20-72-1360,8 107 0,1-23 39,-6-102-21,3 96 476,-2-147-437,0 6 332,-3-11-165,-2-6-66,1 1-105,0 0-1,0 0 1,0 0 0,-1 0-1,0 1 1,0 0 0,0-1-1,0 2 1,0-1 0,-1 0-1,1 1 1,-1 0 0,0 0-1,0 0 1,-5-1-1,2 1-258,1 1 0,-1 0 0,0 0 0,1 0 0,-1 1 0,0 0 0,1 1 0,-1 0 0,-10 2 0,-1 1-2599,1 0 838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8:46.21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34 84 3232,'-6'6'396,"0"0"51,0 1 1,-9 12 0,14-16 453,10-13 624,4 2-1182,0 1 0,0 0-1,1 0 1,0 2 0,0 0 0,0 0 0,0 1-1,1 1 1,0 1 0,25-2 0,-9 4-123,0 2 0,0 1 0,0 1-1,39 10 1,-57-11-151,38 5 244,-1-3 1,1-2-1,54-3 1,11 0 272,-54 0-129,121-15 0,57-29 730,-213 39-1072,0 1 0,0 1 1,1 1-1,0 1 0,-1 2 1,1 1-1,33 6 0,-21-3 11,1-2 0,0-2 0,57-5 0,50 0 853,37 15-511,36 2 371,-124-7-297,30 0 73,54-12 124,-153 3-606,0-1 0,0-1-1,-1-2 1,39-14 0,-22 4-704,-17 7-2656,-26 10 3093,-1 0 0,0 0-1,1 0 1,-1 0-1,0 0 1,0 0 0,1 0-1,-1 0 1,0 0 0,0 0-1,1 0 1,-1 0-1,0 0 1,1 0 0,-1 0-1,0 0 1,0 0-1,1 1 1,-1-1 0,0 0-1,0 0 1,1 0-1,-1 0 1,0 0 0,0 1-1,0-1 1,1 0 0,-1 0-1,0 1 1,0-1-1,0 0 1,0 0 0,0 1-1,1-1 1,-1 0-1,0 0 1,0 1 0,0-1-1,0 0 1,0 0 0,0 1-1,0-1 1,0 0-1,0 1 1,0-1 0,0 0-1,0 0 1,0 1-1,0-1 1,-2 18-4941,1-15 3606,4 2-1683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8:47.81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170 68 4224,'4'-10'725,"-3"8"-530,0 0-1,0-1 1,0 1 0,0 0-1,-1-1 1,1 1 0,0-4-1,-17 16 1641,6 2-1554,1-1-1,0 1 1,1 1-1,0 0 1,1 0 0,-8 22-1,-24 89 94,2-4-349,30-104-51,5-11 1,-1 0 1,1 0-1,0 0 0,1 1 0,-1-1 0,1 0 0,-1 9 1,2-14 19,0 0 0,0 1 1,0-1-1,0 1 1,0-1-1,0 0 0,0 1 1,0-1-1,0 1 1,0-1-1,0 0 0,1 1 1,-1-1-1,0 1 0,0-1 1,0 0-1,0 1 1,1-1-1,-1 0 0,0 1 1,0-1-1,1 0 1,-1 1-1,8-4-171,7-14-103,-5-3 278,-1-1 0,0 0-1,-1-1 1,4-22 0,-9 32 55,8-25 84,1-9 433,2 0 0,2 1 0,26-49 0,-36 81-331,-3 8-95,0-1 0,0 1 0,0 0 0,4-5 0,-7 10-133,1 0 1,-1 0-1,0-1 1,0 1-1,1 0 0,-1 0 1,0 0-1,1 0 1,-1 0-1,0-1 0,1 1 1,-1 0-1,0 0 1,1 0-1,-1 0 0,0 0 1,1 0-1,-1 0 1,0 0-1,1 0 0,-1 0 1,0 0-1,1 0 1,-1 0-1,0 1 0,1-1 1,-1 0-1,0 0 1,1 0-1,-1 0 0,0 1 1,0-1-1,1 0 1,-1 0-1,0 0 1,0 1-1,1-1 0,-1 0 1,0 0-1,0 1 1,1-1-1,9 15-72,-9-12 90,37 62 521,-2 1 0,32 87 0,-41-62-193,-21-64-1268,18 44 1,-18-60-1478,-12-21-5770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8:48.27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 55 4992,'0'-1'80,"0"1"0,-1-1 0,1 1 0,0 0 0,0-1 0,0 1 0,0-1 0,0 1 0,0-1 0,0 1 0,0 0 0,0-1 0,0 1 0,0-1 0,0 1 0,0 0 0,0-1 0,1 1 0,-1-1 0,0 1 0,0 0 0,0-1 0,1 1 0,-1-1 0,0 1 0,0 0 0,1 0 0,-1-1 0,0 1 0,1-1 0,17-10 1875,22-5 479,-23 12-1971,-1 0-1,1 1 1,0 1 0,28 0-1,71 7 214,-105-4-652,79 4-1295,-30-4-3564,-40-1 3235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8:48.73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28 1 3904,'-1'0'163,"0"-1"0,-1 1 1,1 1-1,0-1 0,0 0 1,0 0-1,0 0 0,0 0 0,0 1 1,0-1-1,0 1 0,0-1 1,0 1-1,0-1 0,0 1 0,0-1 1,0 1-1,1 0 0,-1-1 1,0 1-1,0 0 0,1 0 0,-1 0 1,0 0-1,1-1 0,-1 1 0,1 0 1,-1 0-1,1 0 0,0 0 1,-1 0-1,1 0 0,0 0 0,0 1 1,-1-1-1,1 1 0,0 5 229,0 1-1,1-1 0,0 0 1,2 12-1,1 0-176,2 147 266,-4-53-381,-2-107-32,1 0-1,0 0 1,0 0-1,0-1 1,1 1 0,-1 0-1,2-1 1,-1 1-1,0-1 1,1 0-1,0 0 1,0 0-1,1 0 1,5 6-1,-4-6 28,1 0-1,-1 0 0,1-1 0,0 0 1,0 0-1,1-1 0,-1 1 0,1-1 1,0-1-1,-1 1 0,10 1 0,-5-2-121,-1 0 0,1 0 0,-1-1 1,20-1-1,-25 0-456,0-1-1,0 1 1,-1-1 0,1 0 0,0 0 0,-1-1-1,1 0 1,-1 1 0,1-1 0,-1-1 0,0 1 0,8-6-1,-4-5-3814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8:49.10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84 5632,'3'-18'2112,"5"12"-1664,7-8-96,-5 7 1344,9-3-992,8 0 1056,7 0-1024,8 4 768,2 3-864,2 3-192,-1 3-288,-1 1-896,-6 2 384,-3 0-3776,-2 2 2240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5:44.38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1 338 576,'0'-1'81,"1"1"-1,-1 0 1,1 0-1,-1 0 1,1-1 0,-1 1-1,0 0 1,1 0-1,-1-1 1,1 1-1,-1 0 1,0-1 0,1 1-1,-1-1 1,0 1-1,0 0 1,1-1 0,-1 1-1,0-1 1,0 1-1,0-1 1,1 1 0,-1-1-1,6-18 2883,-1 2-1732,77-116 411,-73 116-1546,26-42 429,-31 53-484,0 0-1,0 1 0,1 0 1,0 0-1,0 0 1,0 0-1,9-5 0,-10 8-36,-1 1-1,1 0 1,-1 0-1,1 0 0,-1 0 1,1 0-1,-1 1 0,1 0 1,0 0-1,-1 0 1,1 0-1,5 1 0,-3 0 6,-1 0-1,0 0 1,0 0-1,0 1 1,0-1-1,0 2 1,9 3-1,-12-4 1,0 0-1,0-1 0,0 1 0,0 0 0,-1 0 1,1 0-1,-1 1 0,1-1 0,-1 0 0,0 0 1,0 1-1,1-1 0,-2 1 0,2 4 0,1 3 83,-2 1 0,2 14 0,-2-9-7,3 28 170,-2 1-1,-2 0 0,-6 45 1,5-81-131,-1-1 1,1 1-1,-1-1 0,-1 1 1,0-1-1,-4 8 1,7-16-117,0 0 1,0 1 0,0-1 0,0 0 0,0 1-1,0-1 1,0 0 0,0 0 0,-1 1 0,1-1-1,0 0 1,0 0 0,0 1 0,-1-1 0,1 0-1,0 0 1,0 0 0,0 1 0,-1-1 0,1 0-1,0 0 1,0 0 0,-1 0 0,1 0 0,0 0-1,-1 1 1,1-1 0,0 0 0,-1 0 0,1 0-1,0 0 1,0 0 0,-1 0 0,0 0 0,-6-9 151,-1-17 22,6 18-181,1-1 0,0 0 0,0 1 0,1-1 0,0 0 0,0 1 0,1-1 0,0 1 0,1-1 0,0 1 0,5-15 0,7-21-83,27-55 0,-34 84 99,1 1 0,0 0 0,1 1 0,1 0 0,0 1 0,0 0 0,19-17 1,-25 26-19,-1 1 0,1-1 0,-1 1 1,1 0-1,0 0 0,0 0 0,0 0 1,0 1-1,0-1 0,8 0 1,-9 1 9,-1 1 0,1 0 1,0 0-1,0 0 1,0 0-1,0 1 1,0-1-1,0 1 1,0 0-1,-1 0 1,1 0-1,0 0 1,-1 0-1,1 1 1,0-1-1,-1 1 0,3 2 1,18 16 36,-15-13-32,1 1 0,0-2-1,17 12 1,-24-18-6,1 1-1,-1 0 1,1 0 0,-1-1-1,1 1 1,-1-1 0,1 0-1,-1 0 1,1 0 0,0 0-1,-1 0 1,1-1 0,-1 1-1,1-1 1,-1 1 0,1-1-1,-1 0 1,1 0 0,1-2-1,6-2 20,-1 0-1,0-1 0,9-8 1,16-18-42,-34 32 14,0 0 0,0 1 1,0-1-1,0 0 0,0 0 1,0 0-1,0 0 0,0 0 1,0 1-1,0-1 0,0 0 1,0 0-1,0 0 0,0 0 1,0 0-1,0 0 0,0 1 1,1-1-1,-1 0 0,0 0 1,0 0-1,0 0 0,0 0 1,0 0-1,0 0 0,0 0 1,1 1-1,-1-1 0,0 0 1,0 0-1,0 0 0,0 0 1,0 0-1,1 0 0,-1 0 1,0 0-1,0 0 0,0 0 1,0 0-1,0 0 0,1 0 1,-1 0-1,0 0 0,0 0 1,0 0-1,0 0 0,0 0 1,1-1-1,-1 1 0,0 0 0,0 0 1,0 0-1,0 0 0,0 0 1,0 0-1,0 0 0,1 0 1,-1 0-1,0-1 0,0 1 1,0 0-1,0 0 0,0 0 1,0 0-1,-3 13-1,-71 188-19,69-189 8,2-1 1,-1 1-1,2 0 0,-1 0 0,2 0 0,-1 0 0,2 0 1,0 19-1,1-21 26,0-1 0,1 1 1,0 0-1,1-1 0,0 1 0,0-1 1,1 0-1,0 0 0,1 0 1,10 15-1,-12-21 8,-1 0 0,1 0 0,-1 0 0,1 0 0,0 0 0,0-1 0,0 0 0,1 1 0,-1-1 0,1 0 0,-1-1 0,5 3 0,-5-3 4,0-1-1,0 1 1,0-1-1,1 0 1,-1 1-1,0-1 1,0-1-1,0 1 0,0 0 1,0-1-1,0 1 1,0-1-1,0 0 1,0 0-1,-1 0 1,1-1-1,3-1 1,18-12 167,-1-1 0,-1-2 0,-1 0 1,0-1-1,-2-1 0,31-39 0,-40 46-139,-2 0 0,1-1 0,-2 0 1,0 0-1,0-1 0,4-18 0,-8 26-43,-1 0 1,-1-1-1,1 1 1,-1-1-1,-1 1 1,1-1 0,-1 1-1,0-1 1,-1 0-1,0 1 1,0 0-1,-1-1 1,0 1-1,0 0 1,-4-8 0,5 12-19,-1 0 0,0 0 0,0 0 0,0 0 1,0 0-1,0 1 0,0-1 0,-1 1 1,1-1-1,-1 1 0,0 0 0,0 0 1,0 0-1,0 1 0,0-1 0,-6-1 1,4 1 1,0 1-1,0 0 1,-1 1 0,1-1 0,0 1 0,-1 0 0,1 0 0,0 1 0,-11 1 0,0 3-40,0 0 0,0 1 0,0 1 0,1 0 0,-27 18 0,-29 27-561,64-47 363,1 1 1,0-1-1,0 2 0,1-1 0,0 0 1,0 1-1,0 0 0,-5 12 1,9-17 104,0 0 0,1 0 0,-1 0 0,0 0 1,1 0-1,0 0 0,-1 0 0,1 0 0,0 0 1,0 0-1,0 1 0,0-1 0,1 0 0,-1 0 1,1 0-1,-1 0 0,1 0 0,-1 0 0,1 0 1,0 0-1,0 0 0,0-1 0,0 1 0,0 0 1,1 0-1,-1-1 0,2 2 0,12 8-2585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5:45.17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196 282 3072,'1'3'255,"-1"-1"0,1 1 0,-1 0 0,0 0 0,0 0 0,0 0 1,0-1-1,-1 5 0,0 8 451,0-10-512,0 1-1,0-1 1,-1 1-1,1-1 0,-1 0 1,0 1-1,-1-1 0,1 0 1,-7 9-1,-2 4-127,-7 12 234,-27 37 0,25-41 36,2 1-1,-16 31 1,29-49-247,1 0 0,1 0 0,0 0-1,0 1 1,0-1 0,2 1 0,-1 0-1,1 0 1,0 0 0,1-1 0,1 13-1,-1-19-46,1 1 0,0 0 0,-1 0 1,1 0-1,1 0 0,-1 0 0,1-1 0,-1 1 0,1-1 0,0 1 0,0-1 0,0 0 0,1 1 0,-1-1 0,1-1 0,0 1 0,0 0 0,4 3 0,-4-4-18,1-1 0,-1 1-1,0-1 1,1 1 0,-1-1 0,1 0 0,0 0-1,-1-1 1,1 1 0,0-1 0,-1 0 0,1 1-1,0-2 1,-1 1 0,1 0 0,0-1 0,-1 0-1,1 0 1,5-2 0,1-1 29,0-1 0,0 0 0,0 0 0,-1-1 0,0 0 1,14-13-1,46-53 296,-26 26-73,-18 20-157,-1-2 0,-2 0 1,-1-2-1,-1 0 0,28-59 0,-4-2-82,33-105 1,-76 192-49,15-52-71,-15 52 78,-1 0 0,1 0 0,-1 0-1,1-1 1,-1 1 0,0 0 0,-1 0 0,1 0-1,-1-1 1,-2-6 0,3 10-4,0 0-1,-1 0 1,1 1 0,-1-1-1,1 0 1,-1 0 0,1 0-1,-1 1 1,1-1 0,-1 0-1,0 1 1,1-1 0,-1 0-1,0 1 1,0-1 0,1 1-1,-1-1 1,0 1 0,0 0-1,0-1 1,0 1 0,-1-1-1,0 1-3,1 0 0,-1 0 0,1 0 0,-1 1 0,1-1-1,-1 0 1,0 1 0,1-1 0,-1 1 0,1-1 0,-1 1 0,-1 0-1,-3 3-32,0 0 0,0 0 0,1 1-1,-9 8 1,9-8 28,1 0-1,-1 0 1,1 1-1,0 0 1,1 0 0,-1 0-1,1 0 1,0 0-1,-2 11 1,2-5 34,0 0-1,1 0 1,1 0 0,-1 21-1,3-9 67,1-1-1,1 1 0,0-1 0,2 0 1,1 0-1,1-1 0,1 1 0,13 26 1,-7-22 99,0-1 0,2-1 0,1-1 1,1 0-1,1-1 0,28 25 0,-43-44-171,1 0 0,0 0 0,0 0-1,0 0 1,0-1 0,0 0 0,7 2 0,-8-3-428,0-1 1,0 0 0,0 0 0,1 0 0,-1-1 0,7 1 0,-3-4-2814,-7 2 2593,2-2-1000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5:45.58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270 38 1984,'-15'6'473,"-19"10"0,-16 8-424,45-23-22,1 1-1,-1-1 0,1 0 1,-1 0-1,0-1 0,1 1 1,-1-1-1,0 0 0,-4 0 1,7-1 59,0 1 0,0 0 0,0-1 0,1 0 1,-1 1-1,0-1 0,0 0 0,1 0 0,-1 0 0,1 0 1,-1 0-1,1 0 0,-1 0 0,1 0 0,-1-1 1,-1-2-1,0 0 159,0-1 1,1 1-1,0-1 1,-3-7-1,4 9-100,0 0 0,0 0 0,0 0 0,0 0 1,-1 0-1,1 1 0,-1-1 0,0 0 0,0 1 0,0-1 0,0 1 0,0 0 1,0 0-1,-4-3 0,6 5-103,-1 0 0,1 0 0,-1 0 0,1 0 0,-1 0 0,1 0 0,-1 0 0,1 0 0,-1 0 0,1 0 0,-1 0 0,1 0 0,-1 0 0,1 0 0,-1 1 0,1-1 0,-1 0 0,1 0 0,0 1 0,-1-1 0,1 0 0,-1 0 0,1 1 0,0-1 0,-1 1 0,-10 11 529,9-9-464,-1 1 11,0 0-1,0 0 0,1 0 0,0 1 1,0-1-1,-3 9 0,5-13-101,-1 1 1,1 0-1,0 0 0,0 0 0,0 0 0,0 0 1,0 0-1,0 0 0,0 0 0,0 0 0,0 0 1,0 0-1,0 0 0,0 0 0,1-1 0,-1 1 1,1 1-1,0-1 4,-1-1 0,1 1 0,0-1 0,-1 1 0,1-1 0,0 1 0,-1-1 1,1 1-1,0-1 0,0 0 0,0 0 0,-1 1 0,1-1 0,0 0 0,0 0 0,0 0 0,0 0 0,0 0 1,-1 0-1,1 0 0,0 0 0,0 0 0,1-1 0,270-35 2332,-233 29-2644,39-11 0,-48 10-1551,-12 5 227,-6 3-1482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5:45.98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175 266 5312,'0'1'114,"0"0"0,0 0 0,0 0 1,0 1-1,0-1 0,0 0 0,0 0 0,0 0 1,1 0-1,-1 0 0,0 0 0,1 0 0,-1 0 1,1 0-1,-1 0 0,1 0 0,0 0 0,-1 0 1,2 0-1,-1 0-52,1 0-1,-1 0 1,1-1 0,0 1 0,-1-1 0,1 1 0,0-1 0,-1 0-1,1 1 1,0-1 0,-1 0 0,4 0 0,1-1-1,-1 1 0,0-1 1,1 1-1,-1-1 0,0-1 1,0 1-1,0-1 0,0 0 1,0 0-1,8-5 0,-6 2 93,0 0-1,0-1 1,0 0-1,0 0 1,10-13 0,-4 1 173,-1 0 0,0-2 0,-1 0 0,10-25 1,-19 41-319,-1 0 0,1-1 0,-1 1 1,0 0-1,0-1 0,-1 1 0,1 0 1,-1-1-1,0 1 0,0-1 0,0 1 1,-1-1-1,0 1 0,-2-8 0,2 10-16,1 0 0,-1 0-1,0 0 1,-1 0-1,1 0 1,0 0-1,-1 1 1,1-1 0,-1 1-1,1-1 1,-1 1-1,0-1 1,1 1-1,-1 0 1,0 0-1,0 0 1,0 0 0,0 0-1,0 0 1,0 1-1,0-1 1,0 1-1,0-1 1,-1 1-1,1 0 1,0 0 0,0 0-1,0 0 1,0 0-1,-1 0 1,1 0-1,-2 2 1,-1-1-6,0 0-1,-1 1 1,1 0-1,0 0 1,1 1-1,-1-1 1,0 1-1,1 0 1,-1 0-1,1 1 1,-6 6 0,-6 7 78,-20 25 1,27-29 28,-33 40 304,2 1 0,-61 114 1,97-160-328,-1 1 0,2-1 0,-1 1 0,1 0 0,1 1 0,-1-1 0,2 0 0,-2 18 1,3-25-37,0 0 1,0 0-1,0 0 1,1 0-1,-1 0 1,1 0-1,0 0 1,-1 0-1,1 0 1,0 0-1,0-1 1,0 1-1,0 0 1,1-1-1,-1 1 1,0 0-1,1-1 1,-1 0-1,1 1 1,-1-1-1,1 0 1,0 0-1,-1 0 1,1 0 0,0 0-1,0 0 1,0 0-1,3 0 1,4 1 68,1 0 1,0-1 0,0 0-1,17 0 1,-25-1-90,31-2-558,1-2 1,48-11 0,-6 1-1442,13 3-3925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5:47.38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0 166 5728,'36'-13'892,"1"1"-1,0 2 1,0 2 0,57-6-1,-90 14-884,90-12 420,-82 9-371,1 0 0,-1 0-1,0-2 1,-1 1 0,18-10-1,-6-1-1060,40-32 0,-59 45-431,-8 7 253,-6 4-2102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5:47.85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0 6976,'3'0'150,"-1"1"-1,0-1 1,0 0 0,1 1 0,-1-1-1,0 1 1,0 0 0,1 0 0,-1 0-1,0 0 1,0 0 0,0 0 0,0 0-1,0 1 1,-1-1 0,1 1 0,0-1-1,-1 1 1,1 0 0,-1 0 0,1 0-1,-1 0 1,0 0 0,2 4 0,1 1-136,1 1 0,-1-1 0,1 0 1,1 0-1,0 0 0,-1-1 0,2 0 0,-1 0 1,1-1-1,0 1 0,0-2 0,1 1 1,-1-1-1,1 0 0,14 5 0,6 0-125,1-1-1,0-1 1,36 4-1,-62-11-261,0 1-1,-1-1 1,1 1 0,0-1-1,0 0 1,-1 0 0,1-1-1,0 1 1,0 0 0,0-1-1,-1 0 1,1 1 0,0-1 0,-1 0-1,1 0 1,3-3 0,14-14-2182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5:49.00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441 193 2240,'4'-5'378,"2"-3"-286,0 1 1,-1-2-1,0 1 0,0 0 0,0-1 1,4-15-1,9-24 201,5-18 2784,-57 109-879,-60 84-1554,-75 106 936,125-168-1284,-92 100 0,134-163-283,-1 1 22,0 1 0,0-1 0,-1 0 0,1 0 0,-1 0 0,0 0 0,-7 3 0,11-6-32,0 0 0,-1 0-1,1 1 1,0-1 0,-1 0 0,1 0 0,0 0-1,-1 0 1,1 0 0,0 0 0,-1 0 0,1 0-1,0 0 1,-1 0 0,1 0 0,0 0 0,-1 0-1,1 0 1,0 0 0,-1 0 0,1 0 0,0-1-1,-1 1 1,1 0 0,0 0 0,-1 0 0,1 0-1,0-1 1,0 1 0,-1 0 0,1 0 0,0-1-1,0 1 1,-1 0 0,1-1 0,0 1 0,0 0-1,0 0 1,0-1 0,-1 1 0,1 0 0,0-1-1,0 1 1,0 0 0,0-1 0,0 1 0,0 0-1,0-1 1,0 1 0,0-1 0,0 1 0,0 0-1,0-1 1,0 1 0,0 0 0,1-1-1,4-24-33,3 3-120,1-1-1,1 1 1,1 1-1,26-40 1,68-70-543,-62 79 668,5-1-58,1 1 1,57-45-1,-95 88 165,1 0 0,22-14 0,-31 21-50,1 0 1,0 1-1,0-1 1,-1 0-1,1 1 0,0 0 1,0 0-1,0 0 1,1 1-1,-1-1 1,0 1-1,0 0 1,0 0-1,5 1 1,-8-1 22,0 1 0,0-1 0,0 1 0,0 0 0,0-1 0,0 1 0,0 0 0,-1 0 0,1-1 0,0 1 0,0 0 0,-1 0 0,1 0 0,1 2 0,8 18 245,-8-16-198,5 10-10,1-2 0,0 1-1,0-1 1,13 15 0,48 54 570,103 107 1232,-92-103-2949,-94-87-5002,10-1 5332,-8-4-3252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5:49.49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19 28 2496,'-2'1'109,"1"-1"0,-1 1-1,1 0 1,-1-1 0,1 1 0,-1 0 0,1-1-1,-1 0 1,-3 1 0,5-4-781,2-1 1157,0 0 1,0 0-1,0 1 1,0-1-1,4-3 1,-3 3 46,-3 4-484,1 0 0,-1 0 0,1 0 0,0 0 0,-1 0 1,1 0-1,-1 0 0,1 0 0,0 0 0,-1 0 0,1 0 0,-1 0 0,1 0 0,0 0 0,-1 0 0,1 1 0,-1-1 0,1 0 0,-1 0 0,1 1 0,0-1 0,-1 0 1,0 1-1,1-1 0,0 1 0,14 11 542,-13-10-488,1 0 0,-1 0-1,1 0 1,-1 0 0,1-1 0,0 1 0,0-1-1,0 0 1,0 1 0,0-1 0,0-1 0,0 1 0,3 0-1,7 1 345,26-1-1,-4 0-73,151 26 519,-167-24-990,0-1 1,0-1 0,0-1 0,0 0 0,0-2-1,0 0 1,0-1 0,0 0 0,-1-2-1,0 0 1,23-11 0,-40 16-40,-1 0 0,1-1 0,-1 1 0,0 0 0,1 0 0,-1 0 0,1-1-1,-1 1 1,1 0 0,-1 0 0,1 0 0,-1 0 0,1 0 0,-1 0 0,1 0 0,-1 0 0,1 0 0,-1 0 0,1 0 0,-1 0 0,0 0 0,1 1-1,-1-1 1,1 0 0,-1 0 0,1 0 0,-1 1 0,1-1 0,6 4-1282,6 2-1385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5:50.22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214 16 4896,'0'-1'17,"1"-9"1328,-1 10-1328,0 0 0,0 0 1,0-1-1,0 1 0,0 0 1,0 0-1,0 0 1,0 0-1,0 0 0,0-1 1,0 1-1,0 0 1,0 0-1,0 0 0,0 0 1,0 0-1,0-1 1,0 1-1,0 0 0,0 0 1,1 0-1,-1 0 0,0 0 1,0 0-1,0 0 1,0-1-1,0 1 0,0 0 1,0 0-1,1 0 1,-1 0-1,0 0 0,0 0 1,0 0-1,0 0 1,0 0-1,1 0 0,-1 0 1,0 0-1,0 0 0,0 0 1,0 0-1,0 0 1,1 0-1,-1 0 0,0 0 1,0 0-1,0 0 1,0 0-1,0 0 0,1 0 1,-1 0-1,0 0 1,0 0-1,0 0 0,0 0 1,0 0-1,0 1 0,1-1 1,-1 0-1,0 0 1,0 0-1,0 0 0,0 2 2,0 0 0,-1 0 0,1 0 0,-1 0 0,1 0 0,-1-1 0,0 1 0,-1 2 0,0 0-8,-30 70 284,2-8 194,24-51-392,-91 202 1475,89-198-1479,0 0 1,1 1-1,0 0 0,2 0 1,1 0-1,0 1 0,2-1 1,0 1-1,2 38 0,0-52-57,1-1-1,-1 0 0,1 0 1,1 0-1,-1 0 0,1 0 1,0 0-1,1 0 0,-1-1 0,1 1 1,6 8-1,-6-9 12,1-1 0,0-1-1,0 1 1,0-1 0,0 1 0,0-1-1,1 0 1,-1 0 0,1-1 0,0 0 0,0 1-1,0-2 1,0 1 0,5 1 0,19 2-16,0-1 0,56 0 0,-14-1-28,95 16 277,-131-12-1472,0 1 0,56 21 0,-73-24-648,-5-9-1888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5:50.66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50 4736,'0'0'117,"0"-1"0,1 1 0,-1 0 0,0-1 0,1 1 0,-1 0 0,1-1 0,-1 1 0,1 0 0,-1 0 0,0-1 0,1 1 0,-1 0 0,1 0 0,-1 0 0,1 0 0,-1-1 0,1 1 0,-1 0 0,1 0 0,0 0 0,-1 0 0,1 0 0,-1 0 0,1 0 0,-1 1 0,2-1 0,18 7 176,-2 0-92,-12-7-62,1 0 0,-1 0-1,0 0 1,1-1 0,-1 0-1,8-2 1,7-2 154,52-4 43,118-2 0,-150 10-983,0-1 0,74-14 0,-80 9-846,2 4-2155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5:52.00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 65 3712,'-3'9'2026,"5"-11"-2034,0 0-1,0-1 0,0 1 0,0 0 0,0-1 1,-1 1-1,1-1 0,-1 1 0,0-1 0,0 0 0,0 1 1,0-1-1,0 0 0,0 0 0,0-3 0,0 1 315,0 1-1,0-1 1,1 1 0,3-7-1,-6 15-165,0 0-1,0 1 1,1-1-1,0 1 1,0-1-1,0 0 1,0 1-1,1-1 1,-1 0-1,3 6 1,0 11-38,1 16 336,19 73-1,-19-94-341,1-1 0,1 0 0,1 0 0,0-1 0,1 0 0,0 0 0,14 16 0,59 61 689,-47-55-540,-2 2 0,30 44 0,-55-72-156,-4-6-162,0 0 0,0 0-1,-1 1 1,1 0 0,-1-1 0,3 9 0,-5-12 20,0 0 0,0 0 0,0-1 0,0 1-1,0 0 1,0 0 0,0-1 0,0 1 0,0 0 0,0 0 0,-1-1 0,1 1 0,0 0 0,0 0 0,-1-1 0,1 1 0,0 0-1,-1-1 1,1 1 0,-2 0 0,1 0-86,0 0-1,0 0 0,-1 0 1,1 0-1,-1 0 0,1-1 0,-1 1 1,1-1-1,-1 1 0,0-1 1,1 0-1,-1 1 0,-2-1 1,-14 1-837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5:52.50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1 536 5568,'2'-7'385,"-1"4"-234,0 0 0,0-1 0,0 1 1,0 0-1,0 0 0,1 0 0,0 0 0,-1 0 0,1 0 0,0 1 1,1-1-1,-1 1 0,4-4 0,61-55 1074,75-89-1,-33 34-697,-77 85-1180,1 1-1,2 1 1,46-27 0,-63 45-355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5:52.95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 4896,'0'0'59,"0"0"1,0 1-1,0-1 1,0 0-1,0 0 1,0 0-1,0 0 357,0 0-356,0 0-1,0 1 1,1-1-1,-1 0 0,0 0 1,0 0-1,0 0 1,0 0-1,0 0 1,0 0-1,0 0 1,0 0-1,0 0 1,0 0-1,1 0 0,-1 0 1,0 0-1,0 0 1,0 0-1,0 0 1,0 0-1,0 0 1,0 0-1,0 0 0,0 0 1,1 0-1,-1 0 1,0 0-1,0-1 357,0 1-356,0 0-1,0 0-15,0 1-1,0-1 1,0 0-1,0 1 0,0-1 1,0 0-1,0 1 1,0-1-1,0 0 0,1 1 1,-1-1-1,0 0 1,0 1-1,0-1 1,0 0-1,0 0 0,1 1 1,-1-1-1,0 0 1,0 1-1,0-1 0,1 0 1,-1 0-1,0 0 1,0 1-1,1-1 0,-1 0 1,0 0-1,1 0 1,-1 1-1,9 0 54,-1-1-1,0 1 1,0-1 0,0-1 0,16-2-1,-14 2-41,59-5 450,75 5 1,-81 1-307,-31 1-130,37 5 0,-54-4-54,-1 0 0,0 2 0,0 0 1,25 10-1,-37-13-23,-1 0 1,1 1-1,0-1 1,-1 0-1,1 1 1,-1-1-1,1 1 0,-1 0 1,0-1-1,1 1 1,-1 0-1,0 0 1,0 0-1,0 0 1,-1 0-1,1 0 1,0 0-1,-1 0 1,1 0-1,-1 0 1,0 0-1,0 0 1,0 0-1,0 4 1,-1 4-30,1 1 0,-2 0 0,-3 14 0,4-22 37,-62 198 144,7-29 480,-12 85 1328,66-249-2044,-1-1 1,0 1-1,0-1 1,0 0-1,-1 0 1,0 0-1,0-1 1,-1 0-1,0 1 1,0-1-1,0-1 1,-1 1 0,0-1-1,0 0 1,0-1-1,-1 1 1,1-1-1,-1 0 1,-11 4-1,-150 70-6937,113-59 4224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5:54.34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80 3808,'5'-8'769,"-5"6"-647,1 1-1,0-1 0,-1 0 0,1 1 1,0-1-1,0 1 0,0-1 0,0 1 1,1-1-1,-1 1 0,0 0 1,0 0-1,1-1 0,-1 1 0,1 0 1,-1 0-1,1 1 0,0-1 0,-1 0 1,1 0-1,0 1 0,-1-1 0,4 0 1,5 0 159,-1 0 0,0 0 1,15-5-1,7-1 220,-16 4-297,0 0-1,0 2 0,0-1 0,0 2 1,0 0-1,0 1 0,1 1 0,18 4 1,-9 0-106,1 0 1,-1-1 0,1-2-1,1-1 1,36-1 0,158-6 290,-15 0 576,-1-11-869,91 6-26,-130 1-75,-103 4 127,114 5 1,8 5-44,-119-6-111,108 14 1,-114-3 69,-24-3 14,-1-2 0,1-1-1,42-1 1,149-5 162,-34 1 52,-39-12-218,-98 7-78,0 2 0,81 4-1,-115 2 18,15 2 130,1-1-1,66-6 0,-52-3-91,1 2-1,0 2 1,1 2-1,64 10 1,-53-3 428,116-4 1,35 4 458,-205-6-882,7 1-634,0 1 0,27 7 0,-45-10 521,0 0 1,1 0-1,-1 0 0,0 0 0,1 0 0,-1 0 0,0 0 1,0 0-1,1 0 0,-1 0 0,0 0 0,0 0 1,1 0-1,-1 1 0,0-1 0,0 0 0,1 0 0,-1 0 1,0 1-1,0-1 0,0 0 0,1 0 0,-1 0 1,0 1-1,0-1 0,0 0 0,0 0 0,0 1 0,1-1 1,-1 0-1,0 0 0,0 1 0,0-1 0,-8 11-1895</inkml:trace>
</inkml:ink>
</file>

<file path=ppt/ink/ink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6:07.05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410 294 3328,'1'-2'112,"0"0"1,-1-1-1,1 1 0,-1-1 1,1 1-1,-1-1 0,0 1 1,0-1-1,0 1 0,0-1 1,0 1-1,-1-1 0,1 1 1,-1-1-1,-1-2 0,2 5-65,0 0-1,-1 0 1,1 0-1,-1 0 1,1 0-1,0 0 1,-1 0 0,1 0-1,-1 0 1,1 1-1,0-1 1,-1 0-1,1 0 1,0 0-1,-1 1 1,1-1-1,0 0 1,-1 0 0,1 1-1,0-1 1,0 0-1,-1 1 1,1-1-1,0 0 1,0 1-1,0-1 1,-1 1-1,1-1 1,0 1 0,-14 19-40,10-14 162,-31 37 312,19-25-257,-17 26-1,-45 91 166,15-25-52,16-35-120,9-14 277,-34 70 0,72-131-494,0 0 1,0 0-1,0 0 1,0 0-1,0 0 0,0 0 1,0 0-1,0 0 1,0 0-1,0 0 0,1 0 1,-1 0-1,0 0 0,0 0 1,0 0-1,0 0 1,0 0-1,0 0 0,0 0 1,0 0-1,0 0 1,0 0-1,0 0 0,0 0 1,0 0-1,0 0 0,0 0 1,0 0-1,0 0 1,0 0-1,0 0 0,0 0 1,0 0-1,0 0 1,0 0-1,0 0 0,0 0 1,0 1-1,0-1 1,0 0-1,0 0 0,0 0 1,0 0-1,0 0 0,0 0 1,0 0-1,0 0 1,0 0-1,0 0 0,0 0 1,0 0-1,0 0 1,0 0-1,0 0 0,0 0 1,0 0-1,0 0 0,0 0 1,0 0-1,0 0 1,0 1-1,0-1 0,0 0 1,0 0-1,0 0 1,0 0-1,0 0 0,5-4 28,6-7 19,10-30-49,-2-1 0,26-82-1,-33 84 2,2 0 0,2 2 1,36-66-1,-39 84 31,-2 0 1,15-35-1,-21 43-22,-2 1 1,1-1-1,-2 0 0,0 0 0,0 0 1,0-20-1,-2 23 125,2 7 91,2 14 283,2 3-267,28 43-164,-6-12 8,-15-22-45,51 87 157,-49-88-66,1 0-1,31 33 1,-5-13 197,1-2 0,63 44 0,-100-80-195,0-1 0,1 0 0,0-1-1,12 5 1,-18-7-97,1-1 1,-1 1-1,1-1 0,0 0 0,-1 1 1,1-1-1,0 0 0,-1 0 1,1 0-1,0 0 0,-1-1 0,3 0 1,-3 1-15,0 0 0,0-1 0,0 1 0,0-1 0,0 0 0,-1 1 0,1-1 0,0 0 0,-1 1 0,1-1 0,0 0 0,-1 0 0,1 1 0,-1-1 0,1 0 0,-1 0 0,1 0 0,-1 0 0,0 0 0,1 0 0,-1 0 0,0 0 0,0-1 0,1-5 90,-1-1 1,0 0-1,0 1 1,-1-1-1,0 1 1,-2-10 0,0 5-45,-10-45 128,-23-65 1,11 42-219,17 47-7,1-1 1,1 0 0,2 0 0,2-1 0,1 1 0,2 0 0,1-1 0,13-66 0,-12 88-24,0 0 0,1 1-1,10-24 1,-13 36 39,-1-1 0,0 0 0,1 0 0,-1 0 0,1 0 0,0 0 1,-1 0-1,1 1 0,0-1 0,-1 0 0,1 1 0,0-1 0,0 0 0,0 1 0,1-2 0,-1 2-13,-1 0 0,1 0 1,-1 0-1,0 0 0,1 0 0,-1 0 0,1 0 0,-1 0 0,1 0 0,-1 1 0,1-1 0,-1 0 1,0 0-1,1 0 0,-1 0 0,1 1 0,-1-1 0,0 0 0,1 1 0,-1-1 0,0 0 0,1 0 0,-1 1 1,1 0-1,2 3-367,-1 0 0,1 0 0,-1 1 0,0 0 1,2 4-1,0 0-476,10 24-815</inkml:trace>
</inkml:ink>
</file>

<file path=ppt/ink/ink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6:08.28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68 19 5056,'-2'10'1022,"-1"0"0,-8 17 0,5-12-756,-1 0 0,2 0 0,0 1-1,1-1 1,0 1 0,-1 23-1,0 99 34,5-111-239,0-14-23,0 51 182,11 93 0,-16-189-102,-1 2-192,1 0 1,2-1-1,0-50 0,3 79 81,1 1-1,-1 0 0,0 0 0,0-1 0,0 1 1,1 0-1,-1 0 0,1-1 0,-1 1 1,1 0-1,-1 0 0,1 0 0,0 0 0,0-1 1,0 1 1,-1 1 1,1-1 0,-1 1 0,1 0-1,-1 0 1,1-1 0,-1 1 0,1 0-1,-1 0 1,1 0 0,-1 0 0,1-1-1,-1 1 1,1 0 0,0 0-1,-1 0 1,1 0 0,-1 0 0,1 1-1,-1-1 1,1 0 0,0 0 0,4 2 39,-1 0 0,0 0 0,0 1 0,0-1 0,0 1 0,4 4 0,4 2-46,-2-3 26,0-1 1,0 0-1,0 0 1,0-1-1,1 0 0,0-1 1,0 0-1,17 2 0,-21-4-11,0-1 0,1 0-1,-1 0 1,0 0-1,0-1 1,0 0-1,0 0 1,0-1 0,0 1-1,0-2 1,-1 1-1,1-1 1,-1 0-1,10-6 1,-5 1 6,0-1 1,-1-1-1,0 1 0,12-17 1,30-47 43,-36 49-68,-7 10 8,0 0 0,-1-1 0,0 0 0,-1 0 0,9-30 0,-14 37-13,0 0 1,-1 0-1,0-1 0,0 1 0,-1-1 0,0 1 1,0-1-1,-1 1 0,0-1 0,-1 1 1,0 0-1,0 0 0,-5-12 0,7 20 3,0-1-1,0 1 0,0-1 0,-1 1 1,1-1-1,0 1 0,0-1 1,-1 1-1,1-1 0,0 1 1,-1 0-1,1-1 0,0 1 0,-1-1 1,1 1-1,0 0 0,-1 0 1,1-1-1,-1 1 0,1 0 1,-1-1-1,0 1 0,1 0 2,-1 0-1,1 0 1,-1 0-1,1 1 1,-1-1-1,1 0 1,0 0-1,-1 0 1,1 1-1,0-1 1,-1 0-1,1 1 0,0-1 1,-1 0-1,1 0 1,0 1-1,-1-1 1,1 1-1,0-1 1,-1 1-1,-8 25 213,-6 54-107,3 0 1,-1 85 0,-1 9 21,12-159-84,-4 58 240,6-73-278,0 0-1,0 1 1,0-1 0,0 1 0,0-1-1,0 0 1,0 1 0,0-1 0,0 0-1,0 1 1,0-1 0,0 1 0,0-1-1,0 0 1,0 1 0,0-1 0,0 0-1,1 1 1,-1-1 0,0 0 0,0 1-1,0-1 1,0 0 0,1 1 0,-1-1-1,0 0 1,1 1 0,-1-1 0,0 0-1,0 0 1,1 0 0,-1 1 0,1-1-1,0 0-21,0-1 0,-1 1 0,1 0 0,0-1 0,0 1-1,-1-1 1,1 1 0,0-1 0,-1 1 0,1-1 0,-1 1 0,1-1 0,0-1-1,19-29-652,-10 13 450,1 0 1,0 0-1,25-28 0,-31 41 204,1-1 0,-1 0 0,1 1 0,0 0 0,0 0 0,1 1 0,0 0 0,0 0 0,0 0 0,0 1 0,0 0 0,1 1 0,8-3 0,-13 4 29,0 1 0,0 0 0,-1-1 0,1 1 0,0 0 0,0 1 1,0-1-1,0 0 0,-1 1 0,1-1 0,0 1 0,-1 0 0,1 0 1,0 0-1,-1 0 0,1 1 0,-1-1 0,0 1 0,1 0 0,-1-1 1,0 1-1,0 0 0,0 0 0,0 0 0,0 0 0,-1 1 0,1-1 0,-1 0 1,3 6-1,-2-4 52,0 1-1,-1 0 1,0 0 0,0 0 0,0 0 0,0 0-1,-1 0 1,0 0 0,0 0 0,0 0 0,0 0-1,-1 0 1,0 0 0,0 0 0,0-1 0,-3 6-1,0 0 14,-1 0 0,0 0-1,-1-1 1,0 0 0,0 0-1,-12 13 1,17-21-22,12-4-5,-5 1-63,0 0 0,0 1-1,0 0 1,0 0 0,0 0-1,0 1 1,1-1 0,-1 1-1,0 1 1,0 0 0,0-1-1,0 2 1,0-1 0,0 1 0,0 0-1,0 0 1,0 1 0,-1-1-1,10 7 1,-9-4 13,0-1 0,0 1-1,0 1 1,-1-1 0,0 1 0,0 0 0,0 0-1,-1 0 1,0 1 0,0-1 0,-1 1 0,0 0 0,0 0-1,0 0 1,2 14 0,-3-9 56,-1-1 0,0 0 1,0 0-1,-2 1 0,1-1 1,-1 0-1,-1 0 0,0 1 0,-1-1 1,0-1-1,-7 18 0,4-15 146,0 0-1,-1-1 1,0 0 0,-1 0-1,-1-1 1,0 0 0,0 0-1,-22 17 1,-84 66 1075,115-94-1279,-12 10 104,-1 0 0,1-1 1,-19 10-1,27-17-347,-1 0-1,1 0 0,-1 0 0,0-1 1,1 0-1,-9 1 0,10-2-172,1 0 0,-1 0-1,0 0 1,1 0 0,-1 0-1,0-1 1,1 1 0,-1-1-1,1 0 1,-1 0-1,1 0 1,-1 0 0,-2-2-1,3 2 82,0-1-1,0 0 0,0 0 1,0 1-1,1-1 0,-1 0 0,0-1 1,1 1-1,-2-3 0,-16-38-2865</inkml:trace>
</inkml:ink>
</file>

<file path=ppt/ink/ink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6:09.72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39 255 3648,'-5'-21'855,"3"9"-189,-1 0 0,0 0 1,-1 1-1,-6-14 0,0 0-135,10 24-470,-1-1-1,1 1 1,0 0-1,0-1 1,0 1 0,0 0-1,0-1 1,0 1-1,0 0 1,0-1 0,0 1-1,1-1 1,-1 1-1,0 0 1,1 0 0,-1-1-1,2 0 1,-2 1-32,1 1 0,-1 0 0,0-1 1,1 1-1,-1 0 0,1-1 0,0 1 0,-1 0 0,1 0 1,-1-1-1,1 1 0,-1 0 0,1 0 0,0 0 1,-1 0-1,1 0 0,-1 0 0,1 0 0,0 0 1,-1 0-1,1 0 0,-1 0 0,1 0 0,-1 0 1,1 0-1,0 1 0,14 6 223,-9-2-214,1 0 1,-2 0 0,1 0-1,0 1 1,-1 0 0,0 0-1,-1 1 1,7 9 0,1 9-25,12 28 0,-5-9 52,-4-12 98,1-1-1,22 31 1,-26-47 4,-1 1 0,2-2 0,0 0 0,1 0 0,23 17 0,-21-20-73,0 0 1,1-1-1,0-1 0,19 8 1,-26-13 27,1-1 0,-1 0 0,0-1 0,1 1 0,0-2 0,-1 0 0,1 0 0,20-2 0,-25 0-73,-1 0 0,1 0 0,-1-1 0,1 0 0,-1 0 0,0 0 0,0-1 0,0 0 0,0 0 0,0 0 0,0 0 0,-1-1 0,0 0 0,0 0 0,0 0 0,0 0 1,-1-1-1,6-7 0,2-8 73,0 0 1,-1-1-1,9-27 1,-13 35-60,13-36 137,3 2-1,31-50 1,-32 65-295,1 0-1,1 2 1,45-46-1,-62 71-353,0 0 0,0 0 0,1 0 0,0 1 0,0 0 0,0 0 0,1 1 0,-1 0 0,12-3 0,15-4-4906</inkml:trace>
</inkml:ink>
</file>

<file path=ppt/ink/ink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6:10.84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365 51 5888,'-24'-4'1643,"-72"-14"-1084,64 8-525,-24-5 718,50 14-662,0 0 1,-1 0-1,1 0 1,0 1-1,0 0 1,-11 2-1,14-2-99,0 1 0,-1 0 0,1-1 1,0 1-1,0 1 0,0-1 0,1 0 0,-1 1 0,0-1 1,0 1-1,1 0 0,-1 0 0,1 0 0,-1 0 0,1 0 0,-3 5 1,4-5 4,0 0 0,0 0 1,0 0-1,0 1 0,1-1 1,-1 0-1,1 0 0,-1 1 1,1-1-1,0 0 0,0 1 1,0-1-1,1 0 0,-1 1 1,0-1-1,1 0 0,-1 0 1,1 1-1,0-1 0,0 0 1,0 0-1,2 4 0,5 6-23,0 0 0,1-1 0,1 1-1,-1-2 1,14 11 0,3 6 9,-6-7 24,21 22 39,66 87 0,-103-123 74,0 0 0,-1-1 1,0 2-1,5 10 0,-7-15-53,-1 1 0,1-1 1,-1 1-1,0-1 0,1 0 1,-1 1-1,0-1 0,0 1 0,-1-1 1,1 1-1,0-1 0,-1 0 1,0 1-1,1-1 0,-1 0 0,-2 4 1,-1 0 50,0 1-1,0-1 1,-1 0 0,0-1 0,0 1 0,-1-1 0,0 0 0,0 0 0,0 0 0,0-1 0,-1 0 0,1-1-1,-1 1 1,0-1 0,0 0 0,0-1 0,-1 0 0,1 0 0,-1 0 0,1-1 0,-1 0 0,1-1-1,-1 0 1,-13-1 0,-113-24-2890,107 21 1472</inkml:trace>
</inkml:ink>
</file>

<file path=ppt/ink/ink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6:16.91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18 1 4320,'-1'0'116,"0"1"1,0 0-1,1 0 1,-1 0-1,0 0 1,0-1-1,0 1 1,1 0-1,-1 1 1,1-1 0,-1 0-1,1 0 1,-1 0-1,1 0 1,-1 0-1,1 1 1,0-1-1,0 0 1,0 1-1,-6 31 258,6-7 44,0 0 1,2-1 0,6 32-1,-1-4-50,42 546 1606,-48-589-2571,-1 0 1,0 0 0,-1-1 0,-3 17-1</inkml:trace>
</inkml:ink>
</file>

<file path=ppt/ink/ink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6:17.44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0 569 4640,'1'1'83,"-1"0"0,0 0 0,0 1 1,0-1-1,1 0 0,-1 0 0,1 0 0,-1 0 1,1 0-1,-1 1 0,1-1 0,0 0 0,-1 0 1,1 0-1,0-1 0,0 1 0,0 0 0,0 0 1,0 0-1,0-1 0,0 1 0,0 0 0,0-1 1,0 1-1,0-1 0,0 1 0,0-1 0,1 1 1,-1-1-1,2 0 0,5 2 42,1-1-1,-1 0 1,13-1 0,-16 0 23,14 0-7,1-1-1,-1 0 0,0-2 0,0 0 0,0-1 0,0-1 0,0-1 0,-1 0 0,0-2 1,29-15-1,111-92-654,-114 80 452,-33 27 62,0-1 0,-1-1 0,0 1 0,0-2 0,13-18 0,-19 23 0,-1 0 0,0 0 0,0 0 0,0 0 0,-1 0 0,0-1 0,0 1 0,-1-1 0,1 1 0,-2-1 0,1 0 0,-1 1 0,0-14 0,-5-14 99,-2 0 0,-12-37 0,0 0 164,19 75-57,1 1 0,-1 0 0,0 0 0,-1 5 1,0 8-33,1 46 41,4-1 1,2 0-1,2-1 1,30 109-1,-32-154-169,0 0-1,1 0 1,1 0 0,1-1-1,0 0 1,1-1-1,1 0 1,0 0-1,1-1 1,23 21 0,-33-33-178,1 0 0,0 1 1,-1-1-1,1-1 0,0 1 0,0 0 1,0-1-1,0 1 0,0-1 1,6 1-1,-8-1-129,1-1 1,-1 0-1,1 0 1,-1 0-1,1 0 1,-1-1-1,1 1 0,-1 0 1,1-1-1,-1 1 1,1-1-1,-1 1 1,0-1-1,1 1 1,-1-1-1,0 0 1,1 0-1,-1 0 0,0 0 1,0 0-1,0 0 1,0 0-1,0 0 1,2-3-1,8-15-2128,1-8 1077</inkml:trace>
</inkml:ink>
</file>

<file path=ppt/ink/ink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6:18.06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89 5728,'2'0'156,"0"-1"1,0 1-1,0 0 1,0-1-1,0 1 1,0 0-1,0 0 1,1 0 0,-1 0-1,0 1 1,0-1-1,0 0 1,0 1-1,0 0 1,0-1-1,0 1 1,0 0-1,3 2 1,1 1-84,0 0 0,1 1 0,-2 0-1,7 6 1,-6-6 64,-1 1-1,0 0 1,-1 0-1,1 0 0,-1 0 1,6 12-1,-9-15-35,0 0-1,0 0 0,0 1 1,0-1-1,-1 0 1,1 0-1,-1 1 1,0-1-1,0 0 1,0 0-1,0 1 0,0-1 1,-1 0-1,0 0 1,1 1-1,-1-1 1,-3 5-1,-9 19 435,8-18-451,1 0 0,-1-1 0,2 1 0,-1 1 1,1-1-1,1 0 0,0 1 0,0-1 0,0 12 0,2-11-54,0-1-1,1 0 1,0 1 0,0-1-1,1 0 1,4 9 0,-5-13-16,1-1-1,0 0 1,0 0 0,1 0 0,-1 0 0,1 0 0,0-1 0,0 1 0,0-1 0,0 1-1,1-1 1,-1 0 0,1-1 0,5 4 0,-2-2-44,1 0 0,-1-1 0,1 0 0,0 0 0,-1-1 0,1 0 0,0 0 0,1-1 0,-1 0 0,0 0 0,0-1 0,0 0 0,1-1 0,-1 0 1,0 0-1,0-1 0,0 1 0,8-4 0,-6 1-102,1-1 0,-1 0 0,0 0 1,-1-1-1,1 0 0,-1-1 0,0 0 0,-1 0 1,0-1-1,0 0 0,0 0 0,11-18 0,33-63-444,-51 88 576,0 0 1,-1 0-1,1-1 0,0 1 0,-1 0 0,1 0 0,-1-1 0,1 1 0,-1 0 1,0-1-1,1 1 0,-1-2 0,0 3 3,0 0 0,0 0 1,0 0-1,0 0 0,0-1 1,0 1-1,0 0 0,0 0 1,-1 0-1,1 0 0,0 0 0,0-1 1,0 1-1,0 0 0,0 0 1,0 0-1,0 0 0,0 0 0,-1 0 1,1 0-1,0 0 0,0-1 1,0 1-1,0 0 0,0 0 1,-1 0-1,1 0 0,0 0 0,0 0 1,0 0-1,0 0 0,0 0 1,-1 0-1,-10 4 294,5-1-198,1 0-1,-1 0 1,1 1 0,0 0-1,-1 0 1,2 1 0,-1-1-1,-5 8 1,8-9-67,0-1 0,1 0 0,0 1-1,-1 0 1,1-1 0,0 1 0,0 0 0,1 0 0,-1-1 0,0 1 0,1 0-1,0 0 1,0 0 0,-1 0 0,2 0 0,-1 0 0,0 0 0,1-1 0,-1 1 0,1 0-1,1 3 1,1 1 43,0 0-1,1 0 1,0-1-1,0 0 0,0 1 1,1-1-1,0-1 1,0 1-1,1-1 1,0 0-1,-1 0 1,2 0-1,-1-1 0,10 5 1,0 0 11,1-2 0,0 0 0,0-1 0,34 8 0,-38-11-36,1-1 0,-1-1 0,0 0 0,0 0 0,1-1 0,-1-1 0,0 0 0,1-1 1,-1-1-1,0 0 0,0 0 0,-1-1 0,1-1 0,-1 0 0,0-1 0,0 0 0,14-11 0,-5 2-15,0-1 0,-1-1 0,0-1 0,16-21-1,61-87 502,-84 109-310,-1-1 1,0 0 0,-2-1 0,9-22-1,-17 36-134,0-1 0,-1 0 0,1 0 0,-1 0 0,0 0 0,-1 0 0,1 0 0,-2-9 0,1 12-54,-1-1 0,0 0 0,0 0-1,0 1 1,0-1 0,-1 1 0,1-1-1,-1 1 1,0-1 0,0 1-1,0 0 1,-1 0 0,1 0 0,-5-4-1,2 3-46,-1 0 0,0 0 0,0 0 0,0 1 0,0 0 0,0 0 0,-1 0 0,1 1 0,-1 0 0,0 1 0,0-1-1,1 1 1,-1 1 0,0-1 0,0 1 0,-9 1 0,0 0-140,-1 1-1,1 1 1,0 0 0,0 1-1,0 1 1,-15 7-1,15-5-294,1 1-1,0 0 0,1 1 0,-18 14 1,-58 63-1140</inkml:trace>
</inkml:ink>
</file>

<file path=ppt/ink/ink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7:36.69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0 686 4160,'2'-3'262,"-1"-1"0,0 1 0,0-1-1,-1 1 1,1-1 0,-1 0 0,0 1 0,0-6 0,0 4-270,0 0 1,0 0 0,1 0-1,1-6 1,54-176 428,-45 154-50,24-52-1,-30 74-305,1 1 0,0 0-1,0 1 1,1-1-1,1 1 1,-1 1 0,1-1-1,17-12 1,-22 18-68,0 1 1,0 0 0,0 0 0,0 1-1,1-1 1,-1 1 0,0 0 0,1 0-1,-1 0 1,1 0 0,0 0-1,-1 1 1,1 0 0,-1-1 0,1 1-1,7 1 1,-6 1 0,-1-1-1,1 0 0,-1 1 1,1 0-1,-1 0 1,1 1-1,-1-1 1,0 1-1,0 0 1,0 0-1,6 7 0,1 1 13,-1 1-1,-1 0 0,0 0 1,12 25-1,21 58 88,-35-75-37,-1 2 0,0-1-1,-2 0 1,0 1 0,-2 0 0,1 29-1,-3-36 70,-1 1 0,-1-1 0,0 1 0,0-1 0,-2 0 0,0 0-1,-1 0 1,0-1 0,-13 25 0,17-38-93,1 0 1,-1 1-1,0-1 1,0 0-1,0 0 0,0 1 1,0-1-1,0 0 1,0 0-1,-1 0 0,1 0 1,0 0-1,0-1 1,-3 2-1,4-2-22,0 0-1,-1 0 1,1 0 0,0 0 0,-1 0-1,1 0 1,0 0 0,0 0 0,-1 0-1,1 0 1,0 0 0,-1 0 0,1 0-1,0 0 1,0 0 0,-1 0 0,1-1-1,0 1 1,-1 0 0,1 0 0,0 0-1,0-1 1,0 1 0,-1 0 0,1 0-1,0-1 1,-5-14 205,5 7-150,0 0 0,0 0 1,1 0-1,0 0 0,0 0 0,1 1 0,0-1 1,0 0-1,4-7 0,7-13 43,17-28 0,3-6-57,10-43-102,-22 50-5,3 2 0,41-71 0,-62 120 30,1-1 0,-1 0 0,1 1 0,0-1 0,0 1 0,0 0-1,1 0 1,6-4 0,-9 7 16,-1 0 0,1 1-1,0-1 1,-1 0 0,1 0-1,0 1 1,-1-1-1,1 1 1,0 0 0,0-1-1,0 1 1,0 0 0,-1 0-1,1 0 1,0 0 0,0 1-1,0-1 1,0 0 0,-1 1-1,1-1 1,0 1-1,0 0 1,-1-1 0,1 1-1,-1 0 1,1 0 0,0 0-1,-1 0 1,2 2 0,19 16 24,-7-6 38,-1 0-1,-1 0 0,24 31 1,-35-41-58,0 1 0,0 0 0,0-1 0,-1 1 0,1 0 0,-1 0 1,0 0-1,0 0 0,-1 1 0,1 6 0,-1 3 40,-4 26 0,1 5-72,3-21 90,2 1 0,1-1 0,0 0 0,2 1 0,12 34 0,-17-58-51,9 25 94,0-1 0,13 24 1,-19-42-68,1 0 0,0-1 0,0 0 0,1 0 0,0 0 0,0 0 0,0-1 0,0 0 1,1 0-1,0 0 0,0-1 0,9 6 0,-12-9 18,-1 0 0,0 0 0,0-1-1,1 1 1,-1 0 0,0-1 0,1 1 0,-1-1 0,0 0 0,1 0 0,-1 0-1,1 0 1,-1 0 0,0-1 0,1 1 0,-1-1 0,0 1 0,1-1-1,-1 0 1,0 0 0,0 0 0,0 0 0,0 0 0,0-1 0,0 1 0,0 0-1,0-1 1,0 0 0,0 1 0,-1-1 0,1 0 0,1-3 0,4-5 89,0-1 0,-1 1 0,-1-1 0,9-23 0,-9 16-119,0 1 0,0-1 1,-2 1-1,0-1 0,-1 0 0,-1 0 0,-1 0 0,0-1 0,-2 1 0,0 0 0,-1 0 0,-7-26 1,9 40-43,-1 1 1,1 0 0,-1-1-1,0 1 1,0 0 0,0 0 0,0 0-1,0 0 1,0 0 0,-1 1 0,0-1-1,1 1 1,-1 0 0,0-1-1,0 1 1,0 0 0,0 1 0,-1-1-1,1 1 1,-1-1 0,1 1-1,-1 0 1,1 0 0,-1 0 0,1 1-1,-1-1 1,0 1 0,-6 0 0,-3 1-141,1 0 0,-1 1 0,0 0 1,0 1-1,1 0 0,-23 10 0,28-10-101,1 0 0,-1 1 0,1-1 1,0 1-1,0 1 0,-6 6 0,10-10 148,1 0 1,0 1-1,-1-1 0,1 1 1,0-1-1,0 1 1,0 0-1,0-1 1,1 1-1,-1 0 1,0 0-1,0 3 0,1-4 42,0 0 0,0 0-1,0 1 1,0-1-1,0 0 1,1 0-1,-1 0 1,0 0 0,1 1-1,-1-1 1,1 0-1,-1 0 1,1 0 0,0 0-1,-1 0 1,1 0-1,0 0 1,0-1-1,-1 1 1,1 0 0,0 0-1,2 1 1,0-1-9,-1 0 0,1 1 0,0-1 0,0 0 0,0-1 0,0 1 0,0 0 0,0-1 1,0 0-1,0 0 0,0 1 0,0-2 0,0 1 0,0 0 0,0-1 0,3 0 0,6-2-14,1 0 1,16-7-1,4-5 33,-25 11 82,0-1 1,1 2 0,-1-1 0,1 2 0,0-1 0,0 1 0,18-2 0,-26 4 23,1 0 0,0 0 0,0 0 1,0 0-1,0 0 0,-1 1 0,1-1 0,0 1 0,0 0 1,-1-1-1,1 1 0,0 0 0,-1 0 0,1 0 1,0 0-1,-1 0 0,0 0 0,1 0 0,-1 1 1,0-1-1,1 1 0,-1-1 0,0 1 0,0-1 0,0 1 1,-1-1-1,1 1 0,0 0 0,0 0 0,-1-1 1,1 1-1,-1 0 0,0 0 0,1 0 0,-1-1 1,0 5-1,0 6 252,-1 0 1,1 0 0,-2 0 0,-4 18-1,4-20-102,-4 20-3,1 0-1,0 31 1,5-51-179,0 0 0,0 0 1,1 0-1,0 0 0,1 0 1,0-1-1,1 1 0,0 0 1,1-1-1,5 11 0,-8-17 10,1 0-1,0 0 1,0 0-1,0-1 0,0 1 1,1-1-1,-1 1 1,1-1-1,0 0 0,-1 0 1,1 0-1,0 0 1,0 0-1,0-1 0,0 1 1,1-1-1,-1 0 1,0 0-1,7 1 0,-5-2 0,-1 0 0,1 0 0,0 0-1,-1 0 1,1-1 0,0 0-1,-1 0 1,1 0 0,-1-1 0,1 1-1,-1-1 1,0 0 0,0-1 0,5-2-1,10-10 121,-1 0 0,0-1 0,15-18 0,-5 5-54,-12 12-86,-1-1 0,-1-1 1,0 0-1,-2 0 1,0-2-1,-1 0 0,12-32 1,40-162-74,-52 171 89,18-79 169,-24 94-144,-1 0 1,0-38 0,-8 94-490,25 274 205,23-2 1436,-32-230-1002,-10-52-109,1-1 0,0 0 0,1 0 0,12 28 1,-16-43-112,0-1 1,0 0 0,1 1-1,-1-1 1,0 0 0,0 1 0,0-1-1,0 0 1,1 1 0,-1-1-1,0 0 1,0 0 0,0 1-1,1-1 1,-1 0 0,0 0 0,1 1-1,-1-1 1,0 0 0,0 0-1,1 0 1,-1 0 0,0 1 0,1-1-1,-1 0 1,1 0 0,-1 0-1,1 0 1,4-8-862,1-16-1063,-8-24-2151,0 11 661,2 9 1822</inkml:trace>
</inkml:ink>
</file>

<file path=ppt/ink/ink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7:37.25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75 310 5728,'-13'4'1209,"1"-1"0,-1 0 1,-23 1-1,35-4-366,2 0-834,-1 1 1,0-1 0,1 0 0,-1 1-1,1-1 1,-1 0 0,1 0-1,-1 1 1,1-1 0,-1 0 0,1 0-1,-1 0 1,1 0 0,0 0-1,-1 0 1,1 0 0,-1 0 0,1 0-1,-1 0 1,1 0 0,0 0 0,13-1-11,-4-2 74,0 0-1,0-1 1,14-6-1,-1-1 6,10-4-148,41-27 1,7-4-115,-67 39 151,0 1 1,1 0-1,26-6 1,-37 11 14,-1 1 1,1-1 0,0 1 0,0 0-1,0 0 1,0 0 0,-1 0 0,1 0 0,0 1-1,0 0 1,6 2 0,-7-2 11,-1 0 1,1 1 0,-1-1-1,0 1 1,0-1-1,1 1 1,-1 0 0,0 0-1,-1 0 1,1 0-1,0 0 1,-1 0 0,1 0-1,-1 1 1,1-1-1,0 5 1,7 15-105,-5-9 71,1-1 0,1 0-1,9 17 1,-13-26 31,0 0 0,0-1 0,0 1 0,1 0 0,-1-1-1,1 0 1,-1 1 0,1-1 0,0 0 0,0 0 0,0-1 0,0 1-1,0 0 1,0-1 0,0 0 0,1 0 0,-1 0 0,5 1 0,2-2 45,0 0 0,1 0 0,-1-1 0,0 0 0,1 0 0,-1-1 1,0-1-1,0 0 0,0 0 0,0-1 0,-1 0 0,0-1 0,11-6 0,-3 0 78,1-1-1,-2-1 0,0 0 0,0-2 1,19-22-1,-23 23 19,0-1-1,12-22 1,-21 32-108,0 0 1,-1 0-1,0-1 1,1 1-1,-2-1 1,1 1-1,-1-1 1,0 0-1,0 0 1,0 1-1,-1-9 1,0 12-27,0 0 0,-1 0 0,1 0 0,0 0 1,-1 0-1,0 0 0,1 0 0,-1 0 0,0 0 0,0 0 0,0 0 0,0 1 0,0-1 1,-1 1-1,1-1 0,-1 0 0,1 1 0,-1 0 0,1-1 0,-1 1 0,0 0 0,1 0 1,-1 0-1,0 0 0,0 0 0,0 0 0,0 1 0,0-1 0,0 1 0,-2-1 0,-1 0-28,0 1 0,0-1 0,0 1-1,0 0 1,1 1 0,-1-1 0,0 1-1,0 0 1,0 0 0,1 0 0,-10 5-1,6-2 46,0 2-1,0-1 0,0 1 1,0 0-1,1 1 1,0 0-1,1 0 1,-1 0-1,1 1 0,1 0 1,-1 0-1,1 1 1,-5 11-1,0 4 72,0 0 1,2 0-1,-10 47 1,15-60-47,2 1-1,-1-1 1,1 1 0,1 18 0,0-26-17,1-1 1,-1 1-1,1-1 0,0 1 0,0-1 0,0 0 0,0 0 1,0 1-1,1-1 0,0 0 0,-1 0 0,1 0 0,0 0 1,1-1-1,-1 1 0,0-1 0,1 1 0,-1-1 0,6 4 1,-2-3 24,0 0 0,0 0 0,1-1 0,-1 1 0,1-1 0,0-1 1,-1 1-1,13 0 0,57-1 15,-64-2-165,27 0-1533,0-2 0,63-13 1,-48 0 145</inkml:trace>
</inkml:ink>
</file>

<file path=ppt/ink/ink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7:37.60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3 7456,'4'-3'2784,"4"3"-2176,-1 3-160,-3 0-224,4 1-224,3-1-160,4-3 96,4 0 320,3 0-160,0-3-160,5-1 32,0 1-704,-1 3 416,-4 0-1088,-7 3 800,-4 4-1824,-11 7 1376,-11 6-1792</inkml:trace>
</inkml:ink>
</file>

<file path=ppt/ink/ink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7:37.97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 0 7296,'-7'16'2720,"10"-13"-2112,5 1-192,-4 0 1216,7-4-992,12 2-416,4 6-160,2-6-672</inkml:trace>
</inkml:ink>
</file>

<file path=ppt/ink/ink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5:56.63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465 24 4064,'0'-1'229,"0"-1"1,0 0-1,0 1 0,0-1 1,1 0-1,-1 1 0,1-1 0,-1 1 1,1-1-1,-1 1 0,1-1 1,2-2-1,-3 3 11,0 3-114,-1-1-1,1 1 1,-1-1-1,0 1 1,0-1-1,0 0 1,0 1 0,0-1-1,0 0 1,-2 2-1,2-2-34,-9 8 133,0 0 0,-17 12 0,-16 12-128,23-12-34,0 0 0,-22 31-1,-30 54 211,-5 8 66,34-61-69,-52 51 0,113-125-577,27-40 0,-27 36 66,-9 12 156,18-25-122,1 2 0,35-35 0,99-65-865,-38 34 1160,-114 94 58,1 0 0,-1 0 1,14-7-1,-23 15-120,0-1 1,0 1-1,-1-1 0,1 1 0,0 0 1,0 0-1,-1 0 0,1-1 0,0 1 1,0 0-1,0 0 0,-1 0 0,1 0 1,0 0-1,0 0 0,0 0 0,-1 0 1,1 1-1,0-1 0,0 0 0,-1 0 1,1 1-1,0-1 0,0 0 0,-1 1 1,1-1-1,0 1 0,-1-1 1,1 1-1,-1-1 0,1 1 0,0 0 1,-1-1-1,1 1 0,-1 0 0,0-1 1,1 1-1,-1 0 0,1-1 0,-1 1 1,0 0-1,1 1 0,0 1 49,0 0 0,0 1-1,0-1 1,-1 1 0,1-1-1,-1 1 1,1 0 0,-2 5-1,-5 35 268,3-23-277,1-1 0,-1 33 1,5-29 5,0-1 0,1 1 0,1 0 0,9 24 1,-10-38 6,1 0 1,0 0 0,1 0 0,0-1 0,0 1 0,1-1 0,0 0-1,1-1 1,0 0 0,0 0 0,13 10 0,0-4 221,36 20 0,8 5-150,-64-37-1467,-6 0 41,-12 0-970,2 0 769,-10 5-2234</inkml:trace>
</inkml:ink>
</file>

<file path=ppt/ink/ink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5:57.05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 1 5568,'-7'1'1761,"11"2"-887,-3-2-856,0 0 1,0-1 0,0 1-1,0 0 1,0 0 0,0 0-1,0-1 1,0 1 0,0 0-1,0 0 1,-1 1-1,1-1 1,1 2 0,-2-2-10,0 0 1,0 0 0,1 0-1,-1 0 1,0 0-1,1 0 1,-1 0 0,1 0-1,-1 0 1,1 0-1,-1 0 1,1 0 0,0 0-1,-1-1 1,1 1 0,0 0-1,0 0 1,1 0-1,-1-1 77,1 1 0,0-1 0,0 0 0,0 0-1,0 0 1,0 0 0,0 0 0,-1 0-1,4-1 1,-2 1 10,19-1 297,1 1 1,0 1 0,37 6-1,18 1 107,-33-7-71,73-7 0,-49-5-3004,-53 8-342</inkml:trace>
</inkml:ink>
</file>

<file path=ppt/ink/ink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5:57.75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34 63 4640,'6'0'2400,"-15"-10"-2027,2-2 141,5 8-308,1 1 0,-1 0-1,0 0 1,0 0 0,0 0 0,-1 0-1,-3-3 1,6 6-193,0-1 1,-1 1-1,1 0 1,0 0-1,0 0 1,-1 0-1,1 0 0,0-1 1,0 1-1,0 0 1,0 0-1,-1 0 0,1 0 1,0-1-1,0 1 1,0 0-1,0 0 0,0 0 1,0-1-1,-1 1 1,1 0-1,0 0 1,0-1-1,0 1 0,0 0 1,0 0-1,0-1 1,0 1-1,0 0 0,0 0 1,0-1-1,0 1 1,0 0-1,0 0 1,0-1-1,0 1 0,1 0 1,-1 0-1,0-1 1,0 1-1,0 0 0,0 0 1,0 0-1,1-1 1,-1 1-1,0 0 0,0 0 1,0 0-1,0 0 1,1-1-1,-1 1 1,0 0-1,0 0 0,0 0 1,1 0-1,-1 0 1,0 0-1,0 0 0,1 0 1,-1 0-1,0 0 1,1-1-1,0 1 8,-1 0-1,1 0 1,0 0 0,0 0-1,0-1 1,0 1-1,0 0 1,0 0 0,0 1-1,0-1 1,0 0-1,-1 0 1,1 0 0,0 1-1,0-1 1,0 0-1,1 1 1,5 5 366,-5-5-359,-1 0 0,0 0 0,1 0-1,-1 0 1,0 0 0,0 0 0,0 0 0,0 1 0,0-1 0,0 0-1,0 1 1,0-1 0,0 1 0,-1-1 0,1 1 0,-1-1-1,1 1 1,-1-1 0,1 3 0,1 11-11,-1 26-1,0 11 426,6-5 234,16 64 0,-16-85-477,1-1 0,1 0-1,2-1 1,15 27 0,-23-46-157,1 1-1,0 0 0,0-1 1,0 0-1,1 0 0,0 0 1,0-1-1,0 0 0,0 0 1,1 0-1,-1 0 0,1-1 1,11 5-1,-12-7-10,0 1 0,0-1 1,0 0-1,0 0 0,1 0 0,-1-1 1,0 0-1,1 0 0,-1 0 0,0-1 1,1 0-1,-1 0 0,0 0 1,0-1-1,0 1 0,0-1 0,9-5 1,-6 2-362,0-1 0,-1-1 0,1 1 1,-1-1-1,0 0 0,-1-1 1,0 0-1,0 0 0,0 0 1,4-10-1,-6 14-1334,-1 0 571</inkml:trace>
</inkml:ink>
</file>

<file path=ppt/ink/ink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5:58.27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68 8544,'19'-21'3168,"-4"18"-2464,8-4-192,-9 7 160,12-4-480,16 2 256,7-2-224,3 4-224,5 0 0,3-2-3808,23-6 2080,-4-8-3392</inkml:trace>
</inkml:ink>
</file>

<file path=ppt/ink/ink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7:39.66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81 121 1824,'0'-3'1963,"0"2"-1755,1 1 1,-1-1-1,1 0 1,-1 1-1,1-1 1,-1 1-1,1 0 1,0-1 0,-1 1-1,1-1 1,-1 1-1,1 0 1,0 0-1,-1-1 1,1 1-1,0 0 1,0 0-1,-1 0 1,2 0 0,14-7 174,0-5 181,-10 7-492,0 0 0,0 1 0,0 0 1,1 0-1,0 0 0,0 1 0,8-3 0,18-5 34,-28 9-76,0-1 1,1 1-1,-1 0 1,1 1-1,0 0 0,-1-1 1,1 2-1,0-1 1,0 1-1,0 0 1,-1 0-1,12 2 1,36 14-12,-38-10 1,0-1-1,0-1 1,0-1-1,18 2 1,0-4 4,60-8 0,7 0 45,-55 11 70,-57-11 101,3 5-202,-1-1 0,1 1 0,-1 1 0,1 0 0,-1 0 0,-16 1-1,-57 12 19,53-7-25,-17 5-83,-63 21 0,65-16 131,-67 12-1,78-23 62,-35-1-1,-20 3 553,89-6-695,-1 0-1,1-1 1,0 1 0,0 0 0,0 0-1,0 0 1,0 0 0,-1 0-1,1 0 1,0 0 0,0 0 0,0 0-1,0 0 1,0 0 0,-1 0-1,1 0 1,0 0 0,0 0 0,0 0-1,0 0 1,0 0 0,-1 1-1,1-1 1,0 0 0,0 0 0,0 0-1,0 0 1,0 0 0,0 0-1,0 0 1,-1 0 0,1 0 0,0 1-1,0-1 1,0 0 0,0 0-1,0 0 1,0 0 0,0 0 0,0 0-1,0 1 1,0-1 0,0 0-1,0 0 1,0 0 0,0 0 0,0 1-1,8 3 21,15 2 108,-15-5-103,-1-1 0,0-1 0,1 1 0,-1-1 0,0 0 0,11-4 0,44-16 14,-50 16-29,66-26 19,-22 8-116,0 2-1,90-20 1,-135 40 94,-1 1 0,1 0-1,0 0 1,0 1 0,-1 0 0,1 1 0,0 0 0,14 5 0,-13-3 30,-1-1 1,1-1 0,0 0-1,-1-1 1,1 0 0,15 0-1,-25-2-41,0 1-1,-1 0 0,1-1 1,0 1-1,0-1 0,0 0 1,-1 0-1,1 1 0,-1-1 1,1 0-1,0 0 1,-1-1-1,1 1 0,-1 0 1,0 0-1,0-1 0,1 1 1,-1-1-1,0 1 0,0-1 1,0 1-1,0-1 0,-1 0 1,1 1-1,0-1 1,-1 0-1,1 0 0,-1 1 1,1-4-1,0-5-333</inkml:trace>
</inkml:ink>
</file>

<file path=ppt/ink/ink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7:40.71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110 7 4064,'0'0'45,"0"-1"1,0 1-1,-1 0 0,1-1 1,0 1-1,0 0 0,0 0 1,0-1-1,-1 1 0,1 0 1,0-1-1,0 1 0,-1 0 1,1 0-1,0 0 0,-1-1 1,1 1-1,0 0 1,0 0-1,-1 0 0,1 0 1,0-1-1,-1 1 0,1 0 1,0 0-1,-1 0 0,1 0 1,-1 0-1,1 0 0,0 0 1,-1 0-1,1 0 0,-1 0 1,-4 11 537,0 1-346,-54 124 1291,52-115-1394,1 0 0,1 1 0,0 0 0,-1 36 0,6-56-137,-1 111 74,2-99-30,0-1-1,1 1 1,1 0-1,0 0 1,1-1-1,5 14 1,-7-23-35,0 0 0,0 0 1,1-1-1,-1 1 0,6 5 0,-7-7-81,0-1-1,1 0 1,-1 0-1,0 0 0,1 0 1,-1 0-1,1 0 0,-1 0 1,1 0-1,-1-1 1,1 1-1,0 0 0,-1-1 1,1 1-1,0-1 0,2 0 1,8-2-1957</inkml:trace>
</inkml:ink>
</file>

<file path=ppt/ink/ink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7:41.09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7 4640,'1'2'209,"-1"0"1,1 0 0,0 1-1,0-1 1,0 0-1,0 0 1,0 0 0,0 0-1,1 0 1,-1 0-1,3 2 1,0 1 37,-3-5-226,-1 1-1,0-1 0,1 1 0,-1-1 0,1 0 1,-1 1-1,1-1 0,-1 0 0,1 0 0,0 1 1,-1-1-1,1 0 0,-1 0 0,1 0 0,-1 0 1,1 0-1,0 0 0,-1 0 0,1 0 0,-1 0 1,1 0-1,0 0 0,-1 0 0,1 0 0,0-1 1,17-5 226,-12 3-161,14-4 49,1 0 1,0 2-1,1 0 1,-1 1-1,1 2 0,0 0 1,0 1-1,-1 1 1,1 1-1,0 2 0,0 0 1,37 10-1,-55-12-136,-1 0 1,0 0-1,1 1 1,-1-1-1,0 1 0,0 0 1,0 0-1,0 0 1,0 0-1,0 1 0,-1-1 1,1 1-1,-1 0 0,0-1 1,0 1-1,0 0 1,0 0-1,0 1 0,2 4 1,-3-5-257,0 0 1,-1 1-1,1-1 1,-1 1 0,0-1-1,0 0 1,0 1-1,0-1 1,0 1 0,-1-1-1,1 0 1,-1 1-1,0-1 1,0 0-1,0 1 1,-1-1 0,1 0-1,-1 0 1,0 0-1,-3 4 1,-9 10-2256</inkml:trace>
</inkml:ink>
</file>

<file path=ppt/ink/ink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7:41.74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175 0 4992,'1'1'106,"0"-1"0,0 1 0,0 0 0,0-1 0,0 1 1,0 0-1,0 0 0,0 0 0,0 0 0,0 0 0,0 0 0,-1 0 0,1 0 0,0 0 1,-1 0-1,1 0 0,-1 1 0,1-1 0,-1 0 0,0 0 0,1 2 0,-1-1-61,0 0 0,-1 1 1,1-1-1,0 0 0,-1 0 0,1 0 0,-1 1 0,0-1 0,1 0 0,-1 0 0,-2 2 0,-2 5-24,0-1 0,-1 0 1,-1-1-1,-9 11 0,0-1 183,1 0 0,1 1 0,1 1 0,0 1 0,1-1 0,2 2 0,0 0 0,1 0 0,1 0 0,0 1 0,-6 37 0,13-54-197,1 0 0,-1 1 0,1-1 0,0 0-1,1 7 1,-1-10 0,0-1-1,0 1 1,1-1 0,-1 1-1,0-1 1,1 1-1,0-1 1,-1 0-1,1 1 1,0-1-1,0 0 1,0 1 0,-1-1-1,1 0 1,1 0-1,-1 0 1,0 0-1,0 0 1,0 0-1,0 0 1,1 0-1,2 0 1,2 1 28,1-1 1,-1 0-1,1-1 1,-1 1-1,1-1 1,0-1-1,-1 1 1,13-4-1,-5 2-2,46-6 159,-6 0-272,72-2 0,-113 11 109,-1-2 0,0 0-1,23-4 1,-30 3-148,-1 1 0,1-1-1,-1 0 1,1 0 0,-1 0 0,0-1 0,1 1-1,-1-1 1,-1 0 0,1 0 0,0-1 0,5-6-1,-2 1-299,0-1-1,-1 0 0,-1 0 0,1-1 0,4-13 0,15-59-1778,-13 42 1769,-12 40 440,1-1 160,0-1 0,0 1 0,-1-1 0,1 0 0,-1 1 0,1-1 1,-1 0-1,0 1 0,0-1 0,0 0 0,-1-4 0,0 7-123,1 0 0,0 0 0,-1 0 0,1 0 0,-1 0 0,1 0 0,-1 0 1,1 0-1,-1 0 0,1 0 0,0 0 0,-1 0 0,1 0 0,-1 0 0,1 0 0,-1 0 0,1 0 1,0 0-1,-1 1 0,1-1 0,-1 0 0,1 0 0,0 1 0,-1-1 0,1 0 0,0 0 0,-1 1 1,1-1-1,0 0 0,-1 1 0,1-1 0,0 1 0,-12 11 413,0 3-324,1 1-1,0 1 1,1-1 0,1 2 0,1-1 0,-7 20 0,-30 117 938,24-72-852,19-75-271,-3 7-985,1 0 1,1 0-1,1 1 1,-2 17-1,4-20-2044</inkml:trace>
</inkml:ink>
</file>

<file path=ppt/ink/ink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7:42.96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131 39 2400,'2'-1'164,"-1"0"0,1 0 0,-1 0 0,0 0 0,1-1 0,-1 1-1,0-1 1,0 1 0,0-1 0,0 1 0,0-1 0,0 0 0,-1 1 0,1-1 0,0 0 0,-1 0 0,0 0 0,1 1 0,-1-1 0,0 0 0,0 0 0,0-3 463,-1 6-371,-5 5-179,0-1 0,0 1-1,1 0 1,0 0 0,0 1-1,1 0 1,-1 0 0,-5 13-1,5-8 83,1 0 0,1 1 0,-1-1-1,2 1 1,-1 13 0,-4 40 163,4-20-203,-3 0 1,-1 0 0,-16 52-1,14-73 103,5-16-136,0 0 0,1 0 1,1 1-1,-1-1 0,1 1 0,1-1 0,0 1 0,0 10 0,2-18-80,-1 0 0,1 0-1,-1 1 1,1-1-1,0 0 1,0 0-1,0 0 1,0 0 0,0 0-1,0-1 1,1 1-1,-1 0 1,1 0 0,-1-1-1,1 1 1,-1-1-1,1 1 1,0-1-1,0 0 1,0 0 0,0 0-1,0 0 1,0 0-1,0 0 1,0 0 0,0-1-1,1 1 1,1 0-1,8 0 56,-1 1 0,0-1 0,1-1 0,13-1 0,-21 1-48,64-6 28,21-1-12,-81 7-43,4 1-355,1-1 0,-1-1-1,0 0 1,0-1 0,21-5-1,-27 6-2183,-9 4 301,-4-2 39</inkml:trace>
</inkml:ink>
</file>

<file path=ppt/ink/ink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7:43.33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54 4224,'1'-1'145,"-1"1"1,1 0-1,-1-1 1,1 1-1,0 0 1,-1-1-1,1 1 1,-1 0-1,1 0 0,-1 0 1,1 0-1,0 0 1,-1 0-1,1 0 1,-1 0-1,1 0 1,0 0-1,0 0 1,11-1 1191,19-8-893,0 1 0,45-5 0,64 1-578,-126 11 147,-7 0-82,155-4-1180,-134 7 327</inkml:trace>
</inkml:ink>
</file>

<file path=ppt/ink/ink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7:45.79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162 134 2912,'6'-3'867,"-10"3"-393,3 1-395,-1-1-1,1 0 0,0 1 1,0-1-1,0 1 0,0-1 0,0 1 1,0 0-1,0-1 0,-2 3 1,-5 27 540,0 0 1,2 1 0,-3 38 0,3-21-316,3-29-213,-17 94 462,17-100-480,-1 0 0,-1 0 1,0-1-1,0 0 1,-2 0-1,-9 16 1,-3-6 200,17-21-265,1 0 0,0 0-1,-1 0 1,1 0 0,0 0-1,-1 0 1,1 0 0,-1-1 0,1 1-1,-1 0 1,0-1 0,1 0 0,-1 1-1,-1-1 1,1 0 50,2-2-113,0 0 1,0 0 0,1 0 0,-1 0 0,0 0-1,1 0 1,-1 0 0,1 0 0,0 0 0,-1 1-1,3-4 1,-1 0-103,7-27-298,0-1 0,-2 0-1,-1 0 1,1-40 0,10-62 458,-16 129 82,1 0-1,0 0 0,-1 0 1,2 0-1,-1 0 0,1 0 1,0 1-1,0-1 0,0 1 1,7-8-1,-9 13-41,-1 0 0,1-1 1,0 1-1,-1-1 0,1 1 0,-1 0 0,1 0 1,0-1-1,0 1 0,-1 0 0,1 0 0,0 0 1,-1 0-1,1 0 0,0 0 0,-1 0 0,1 0 0,0 0 1,0 0-1,-1 0 0,1 1 0,0-1 0,-1 0 1,1 0-1,0 1 0,-1-1 0,1 0 0,-1 1 0,1-1 1,0 1-1,0 0 0,19 18 499,-15-13-495,78 82 134,89 91 426,-137-144-462,66 50 1,-90-79-44,-10-6-91,-1 0-1,0 0 0,1 0 1,-1 0-1,0 0 0,0 0 1,1 0-1,-1 0 1,0 0-1,0 0 0,1 0 1,-1 0-1,0 0 1,1 0-1,-1 0 0,0 0 1,0-1-1,1 1 1,-1 0-1,0 0 0,0 0 1,0 0-1,1 0 0,-1-1 1,0 0 6,1 0 1,-1 0-1,0 0 1,0 0-1,0 0 1,0 0-1,0 0 1,0 0-1,0 0 1,0 0-1,0 1 1,0-1-1,-1 0 1,1 0-1,0 0 1,-1 0-1,1 0 1,-1 0-1,1 0 1,-1 1-1,0-2 1,-12-22 93,1-1 0,2-1 0,0 1 0,-9-43 1,-11-110-141,28 158 56,1 0 1,0-1-1,2 1 1,0 0-1,1 0 1,1 0-1,1 0 1,7-23-1,-11 42-41,1 0-1,-1 0 1,1 0-1,-1-1 1,1 1-1,-1 0 1,1 0-1,-1 0 1,1 0 0,0 0-1,0 0 1,0 0-1,0 0 1,-1 0-1,1 0 1,0 1 0,2-2-1,-1 1-93,-1 1 0,1 0 0,-1 0 1,1 0-1,-1 0 0,1 0 0,-1 0 0,1 0 0,-1 0 0,1 0 0,-1 1 1,1-1-1,-1 1 0,1-1 0,0 1 0,14 5-1840,2 1 593</inkml:trace>
</inkml:ink>
</file>

<file path=ppt/ink/ink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7:46.81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45 0 5312,'-8'10'2666,"4"1"-2568,-1 0 0,1 0 0,1 0-1,0 0 1,0 1 0,1-1 0,1 1-1,0-1 1,0 1 0,2 14 0,2 12 25,14 64 1,3-21 105,-16-70-155,0 1-1,1-1 1,0 0 0,12 18-1,-16-29-58,-1 1-1,0 0 1,1-1-1,-1 1 0,1-1 1,-1 1-1,1-1 1,-1 1-1,1-1 0,0 1 1,-1-1-1,1 1 1,0-1-1,-1 0 0,1 1 1,0-1-1,-1 0 1,2 1-1,1-5 151,-7-5-108,-8-9-60,-16-21-1,-6-7-31,31 42 3,0 0 0,1 0 0,0 0 0,-1-1 0,1 1 0,1-1 0,-1 1 0,1-1 0,-2-9 0,3 14 33,0 0-1,0 0 1,0 0 0,0 0 0,0 0 0,0 0-1,0 0 1,0 0 0,0 0 0,0 0 0,0 0 0,0-1-1,0 1 1,0 0 0,0 0 0,0 0 0,0 0 0,0 0-1,0 0 1,0 0 0,0 0 0,1 0 0,-1 0-1,0 0 1,0 0 0,0 0 0,0 0 0,0 0 0,0 0-1,0 0 1,0 0 0,0 0 0,0 0 0,0 0 0,0 0-1,1 0 1,-1 0 0,0 0 0,0 0 0,0 0-1,0 0 1,0 0 0,0 0 0,0 0 0,0 0 0,0 0-1,0 0 1,0 0 0,0 0 0,1 0 0,-1 0 0,0 0-1,0 0 1,7 4 52,10 10 29,-14-11-75,2 2 13,0-1 0,1-1-1,-1 1 1,1-1 0,0 0-1,0 0 1,0 0 0,0-1-1,0 0 1,1 0 0,-1-1-1,1 0 1,-1 0 0,1 0-1,0-1 1,-1 0 0,1 0-1,-1-1 1,1 0 0,8-2-1,-6 0 3,-1 1-1,0-2 1,0 1-1,0-1 1,-1 0-1,1-1 1,-1 0-1,0 0 1,0 0 0,-1-1-1,1 0 1,-1 0-1,-1-1 1,1 0-1,4-8 1,-5 8-3,-1-1 0,0 1 0,0-1 0,-1 0 0,0 0 0,0-1 0,2-12 0,-4 16-10,-1 0 0,0 0 0,0 0 0,0 0 0,0 0 0,-1 1 0,1-1 0,-1 0 0,-1 0 0,1 0 0,-1 1 0,0-1 1,0 1-1,-5-9 0,1 4-35,0 0 0,-14-14 0,19 21 31,0 0-1,-1 1 0,1 0 0,-1-1 1,1 1-1,-1 0 0,0-1 1,0 1-1,1 0 0,-1 0 1,0 1-1,0-1 0,0 0 0,0 1 1,0-1-1,0 1 0,0-1 1,0 1-1,0 0 0,0 0 0,0 0 1,-4 0-1,4 1 23,0 0 1,1 0-1,-1 0 1,0 1-1,1-1 1,-1 0-1,1 1 0,0-1 1,-1 0-1,1 1 1,0 0-1,0-1 1,0 1-1,0 0 1,0 0-1,-1 2 0,0 2-10,0 0 0,0 0-1,1 0 1,-2 7-1,2 5-2,0-1-1,1 0 0,0 0 1,2 1-1,0-1 0,1 0 1,1 0-1,0 0 0,1-1 1,1 0-1,0 1 0,2-2 1,14 25-1,-20-37 15,0 0 1,1 0-1,-1 0 1,1 0-1,0 0 1,-1-1-1,1 1 1,1-1-1,5 4 1,-8-6-32,1 1 1,-1-1 0,1 1 0,0-1 0,-1 1-1,1-1 1,0 0 0,0 0 0,-1 0 0,1 0-1,0 0 1,-1 0 0,1-1 0,0 1-1,-1-1 1,1 1 0,0-1 0,-1 1 0,1-1-1,-1 0 1,1 0 0,-1 0 0,1 0 0,1-2-1,9-7-127,0-2-1,17-21 1,-17 19 93,1 1 1,14-13-1,-24 23 28,3-3-40,1 1-1,0 0 1,0 0-1,1 0 1,8-3-1,-14 7 50,-1 0 0,1 1 0,-1-1 0,1 1 0,0 0 0,-1-1 0,1 1 0,0 0-1,-1 0 1,1 0 0,0 0 0,-1 0 0,1 0 0,0 0 0,-1 1 0,1-1 0,-1 1-1,1-1 1,0 1 0,-1 0 0,1-1 0,-1 1 0,0 0 0,1 0 0,-1 0 0,0 0-1,1 0 1,-1 0 0,0 1 0,0-1 0,0 0 0,0 1 0,1 2 0,0-1-4,-1 0 0,1 0 0,-1 0 0,0 1 0,0-1 0,0 0 0,-1 1 0,1-1 0,-1 1 0,0 4 0,-4 38 16,2-29 30,-1 2 8,2-15-5,0 0 1,0 0-1,1 0 1,-1 0 0,2 7-1,-1-10-45,0 0-1,0 1 0,0-1 0,1 0 1,-1 0-1,1 0 0,-1 0 0,1 0 1,-1 0-1,1 0 0,0 0 0,-1 0 1,1-1-1,0 1 0,0 0 1,-1 0-1,1-1 0,0 1 0,0 0 1,0-1-1,0 1 0,0-1 0,0 1 1,0-1-1,2 1 0,4 2-67,3 0 43,1 0 0,-1 1 0,0 1-1,0-1 1,-1 2 0,0-1 0,1 1 0,-2 1-1,9 7 1,-13-10 33,-1-1-1,1 1 0,-1 0 1,0 0-1,0 1 0,0-1 0,-1 0 1,3 6-1,-4-8 4,-1 0 0,0-1 1,1 1-1,-1-1 0,0 1 0,0 0 0,0-1 0,0 1 0,0 0 1,0-1-1,0 1 0,-1 0 0,1-1 0,-1 1 0,1-1 1,-1 1-1,1-1 0,-1 1 0,0-1 0,0 1 0,0-1 1,0 1-1,0-1 0,0 0 0,0 0 0,0 0 0,0 1 0,-3 0 1,-45 32 792,-7 6-782,-29 30-859,64-52-1904,-1-6 741</inkml:trace>
</inkml:ink>
</file>

<file path=ppt/ink/ink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7:47.50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60 6400,'0'0'51,"0"0"1,0 0 0,0 0-1,0 0 1,0-1-1,0 1 1,1 0 0,-1 0-1,0 0 1,0 0 0,0 0-1,0 0 1,0 0-1,0-1 1,0 1 0,0 0-1,0 0 1,0 0-1,0 0 1,0 0 0,0 0-1,0 0 1,1 0-1,-1 0 1,0 0 0,0 0-1,0 0 1,0 0 0,0-1-1,0 1 1,0 0-1,1 0 1,-1 0 0,0 0-1,0 0 1,0 0-1,0 0 1,0 0 0,0 0-1,1 0 1,7 2 831,14 9-751,-11-4 278,-7-6-388,-1 0 0,0 0-1,1 0 1,-1 0 0,1-1 0,-1 1 0,1-1 0,-1 0-1,1 0 1,-1 0 0,1 0 0,-1-1 0,1 0-1,-1 1 1,1-1 0,4-2 0,5-3 43,1 0 0,21-14 0,-3 1-178,-23 14 92,0 1 0,0 0 0,1 1 0,18-5-1,-24 8 18,0-1 0,0 1 0,-1 0 0,1 0 0,0 0 0,-1 0 0,1 1-1,0 0 1,-1-1 0,1 1 0,0 1 0,-1-1 0,1 0 0,-1 1 0,0 0-1,6 3 1,-3 1-4,1-1 0,-1 1 0,1 1 0,-2-1 0,1 1-1,5 10 1,26 49-96,-21-37 36,18 29 191,19 39 591,86 172 145,-136-263-711,0-1 0,0 1 0,-1 0 0,0 0 0,0 0 0,2 9 0,-4-14-85,0 0 0,1 1 0,-1-1 1,0 0-1,0 1 0,0-1 0,0 0 0,-1 1 0,1-1 0,0 0 0,0 1 0,-1-1 0,1 0 0,-1 0 0,1 1 0,-1-1 0,1 0 0,-1 0 0,0 0 1,0 0-1,1 0 0,-1 0 0,0 0 0,0 0 0,0 0 0,0 0 0,0 0 0,0-1 0,-1 1 0,1 0 0,0-1 0,0 1 0,0-1 0,-1 1 0,-1-1 1,-54 13 638,-25 6-738,51-9-729,2 2 0,-1 0-1,-44 28 1,20-5-4728</inkml:trace>
</inkml:ink>
</file>

<file path=ppt/ink/ink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7:49.59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34 7 3072,'0'0'48,"-1"-1"1,1 1-1,0-1 0,-1 1 0,1-1 1,0 1-1,-1 0 0,1-1 1,-1 1-1,1 0 0,-1-1 1,1 1-1,-1 0 0,1 0 1,-1-1-1,1 1 0,-1 0 1,1 0-1,-1 0 0,0 0 0,1 0 1,-1 0-1,1 0 0,-1 0 1,1 0-1,-1 0 0,1 0 1,-1 0-1,0 0 0,1 0 1,-1 1-1,1-1 0,-2 1 1,1-1 452,-6 4 160,-1 4-327,8-7-312,0-1 0,0 0 0,0 0-1,0 0 1,0 1 0,0-1 0,0 0-1,0 0 1,0 0 0,0 1 0,1-1-1,-1 0 1,0 0 0,0 0 0,0 1 0,0-1-1,0 0 1,0 0 0,1 0 0,-1 0-1,0 1 1,0-1 0,0 0 0,0 0-1,1 0 1,-1 0 0,0 0 0,0 1 0,22 4 860,-16-4-981,45 9 532,52 9 299,-85-17-612,-1-1-1,1-1 1,35-3-1,-27-1-90,14-3 13,1 2 0,0 2 0,76 4 0,53 24 70,-149-25-25,-1 0 0,1-1 0,-1-1 0,28-7 0,21-1 97,-7 4-67,-1 4 1,77 6-1,-86-2-31,0-3 0,90-13 1,43 0 353,-114 13-368,145 5 128,-52 3-67,-54-4-32,91-10-15,-148 3 27,0 1 0,0 3 1,57 8-1,-42-1-10,-1-3 0,118-9 0,-38 3-41,32-2 26,-146-2 210,-13 2-4927,-46 7 176</inkml:trace>
</inkml:ink>
</file>

<file path=ppt/ink/ink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7:50.31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271 10 3904,'-11'17'986,"-10"18"0,20-32-990,-4 5 75,-1 0-1,-9 12 1,-5 7 181,-61 131 1758,16-27-1514,51-107-417,6-11 12,0 0 0,-6 17 0,13-22-17,6-9-29,9-14-105,37-72-720,-34 55 688,2 0 0,33-41 0,-27 46 164,1 2-1,1 0 0,1 2 1,61-38-1,-48 32 20,-23 16-43,1 0 0,0 2 0,0 0 0,30-11 0,-48 21-10,1 0-1,-1 1 1,1-1-1,0 1 1,-1-1-1,1 1 1,0 0-1,0 0 0,-1 0 1,1 0-1,0 0 1,0 0-1,-1 0 1,1 0-1,0 1 1,-1-1-1,1 1 1,0-1-1,-1 1 1,1 0-1,-1-1 1,3 3-1,-2-1-6,0 0 0,-1 0 0,1 0-1,-1 0 1,0 0 0,0 1 0,1-1 0,-2 0-1,1 1 1,0-1 0,0 0 0,-1 1-1,1-1 1,-1 1 0,0 2 0,4 72 237,-4-49-195,2 0-1,6 32 0,-3-34 99,2 0-1,1-1 1,2 0 0,0 0-1,23 39 1,-22-54-925,-8-11-354,-6-5-6,-4-3-939</inkml:trace>
</inkml:ink>
</file>

<file path=ppt/ink/ink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7:50.67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0 159 5824,'0'0'31,"0"-1"0,0 1 0,0 0 0,0 0 1,0 0-1,0-1 0,0 1 0,1 0 0,-1 0 0,0 0 0,0-1 1,0 1-1,0 0 0,0 0 0,0 0 0,0-1 0,0 1 1,0 0-1,1 0 0,-1 0 0,0-1 0,0 1 0,0 0 0,0 0 1,1 0-1,-1 0 0,0 0 0,0 0 0,0-1 0,1 1 0,-1 0 1,0 0-1,0 0 0,0 0 0,1 0 0,-1 0 0,0 0 1,0 0-1,1 0 0,-1 0 0,0 0 0,1 0 0,13 4 1120,4 0-505,13-12-565,-1 0 51,186-14 365,-47 6-183,-119 9-682,66-18 0,-106 22-275,1-1-1,-1 0 1,0 0 0,-1-1 0,1-1 0,-1 1-1,0-2 1,0 1 0,9-10 0,-3 2-1021</inkml:trace>
</inkml:ink>
</file>

<file path=ppt/ink/ink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7:51.11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75 1 5312,'-3'9'902,"-1"1"1,-8 18-1,7-19-841,-12 19 22,12-22-20,1 0 0,0 0 0,-3 9 1,4-6 71,0 0 0,1 0 1,0 1-1,0-1 0,1 1 0,1 0 1,0-1-1,0 1 0,1 0 0,0-1 1,0 1-1,1-1 0,0 0 1,1 1-1,0-1 0,1 0 0,0 0 1,0-1-1,1 1 0,0-1 0,11 14 1,-12-18-123,-1 0 0,1 0 0,1-1 0,-1 0 0,1 0 0,-1 0 0,1 0 0,0-1 0,0 1 0,0-1 0,0-1 0,0 1 0,0-1 0,1 0 0,-1 0 0,1 0 0,-1-1 0,6 0 0,-6 0-263,0 0 1,-1-1 0,1 0 0,-1 0-1,1 0 1,-1 0 0,1-1 0,-1 1-1,0-1 1,0 0 0,0-1 0,0 1-1,6-5 1,-9 6 75,0 0 0,0 0 0,-1 0 0,1 0 0,0 0 0,0 0 0,-1 0 0,1 0 0,0-1 0,0 0-1,3-15-3179</inkml:trace>
</inkml:ink>
</file>

<file path=ppt/ink/ink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7:51.50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37 7712,'0'-33'2880,"4"33"-2240,14-4-192,-7 8-320,8-1-160,4 4 224,11 3-96,-1-3-160,9-7 0,11 2-2784,-5 8 1568,-3-2-3168</inkml:trace>
</inkml:ink>
</file>

<file path=ppt/ink/ink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7:52.27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61 4992,'0'0'58,"0"0"-1,0 0 1,0-1 0,-1 1 0,1 0 0,0 0 0,0 0-1,0-1 1,0 1 0,0 0 0,0 0 0,0-1 0,1 1-1,-1 0 1,0 0 0,0 0 0,0-1 0,0 1-1,0 0 1,0 0 0,0 0 0,0-1 0,0 1 0,1 0-1,-1 0 1,0 0 0,0-1 0,0 1 0,0 0-1,1 0 1,9-4 801,21 1-609,-13 1-106,29-7-22,-26 5-65,-1 1 0,23-2 0,71 3 585,-31 2-238,136-19 1,-190 16-1381,-36 10-1637,-11 4 1130,-1 5-1050</inkml:trace>
</inkml:ink>
</file>

<file path=ppt/ink/ink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7:52.68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81 4800,'15'2'320,"1"-1"0,0 0 0,0-1 0,-1-1 0,1 0 0,0-1 0,-1-1 0,25-7 0,152-54 309,-190 63-630,0 1 0,0-1-1,0 1 1,1-1 0,-1 1 0,0 0-1,0 0 1,0 0 0,0 0 0,0 0-1,0 0 1,0 1 0,0-1 0,0 1-1,0-1 1,0 1 0,0 0-1,0 0 1,0 0 0,0 0 0,-1 0-1,4 2 1,-1 1 48,0 1-1,0-1 1,-1 1-1,1 0 1,-1 0-1,3 7 1,-3-5 160,0-1 0,1 0 1,0 0-1,7 7 0,-11-25-2361,-3 4-694</inkml:trace>
</inkml:ink>
</file>

<file path=ppt/ink/ink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7:54.33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68 4320,'31'-7'2773,"-2"-3"-2073,-21 6-423,0 1 0,16-3 0,21-1-246,0 2 0,0 2 0,1 3-1,79 8 1,-121-8-30,23 3 669,35 0 0,-55-3-687,1-1-1,-1 0 0,0 1 1,0-2-1,-1 1 0,1-1 1,0 0-1,0-1 0,-1 0 1,9-4-1,-7 0-1497,-4 0 433</inkml:trace>
</inkml:ink>
</file>

<file path=ppt/ink/ink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7:55.20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40 38 3808,'4'-10'646,"-3"6"-424,0 1 0,1 0 0,-1-1 0,0 0 0,0-4 0,-1 6 466,-1 4-533,-11 32 306,1 1 1,-9 46-1,18-67-375,0 0-1,0 0 1,2 0-1,0 0 1,0 0 0,1 0-1,1 0 1,0 0-1,6 17 1,74 165 309,-77-185-727,-1 1 0,0-1 0,4 21 0,-7-17-1940</inkml:trace>
</inkml:ink>
</file>

<file path=ppt/ink/ink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7:55.55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21 4800,'2'0'144,"-1"1"0,0-1 1,0 0-1,0 1 0,0-1 1,0 1-1,0 0 0,0-1 0,0 1 1,0 0-1,0-1 0,0 1 1,0 0-1,0 0 0,0 0 1,0 0-1,0 2 0,0-2-126,0 0 0,0 1-1,0-1 1,1 0 0,-1 0 0,0 0 0,0 0-1,1 0 1,-1 0 0,0 0 0,1 0-1,-1 0 1,1-1 0,3 2 0,4-2 154,1 0-1,0 0 1,0-1 0,18-4 0,-8 1-50,112-12 297,28-4-102,-127 16-1741,-25 4-485</inkml:trace>
</inkml:ink>
</file>

<file path=ppt/ink/ink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7:56.08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82 1 4992,'0'0'160,"-1"1"0,1 0 0,-1-1 1,1 1-1,0 0 0,-1 0 0,1 0 0,0-1 0,-1 1 1,1 0-1,0 0 0,0 0 0,0 1 0,-4 9 115,-22 19 4,17-20-156,1-1-1,-10 16 1,16-23-93,0 1 0,1 0 0,0-1 0,-1 1-1,1 0 1,0 0 0,0 0 0,1 0 0,-1 0 0,1 0 0,-1 0 0,1 0 0,0 0 0,0 0-1,1 3 1,-1-5-26,0 0-1,0 0 1,1-1-1,-1 1 0,0 0 1,1-1-1,-1 1 1,0 0-1,1-1 0,-1 1 1,1-1-1,-1 1 0,1 0 1,-1-1-1,1 1 1,0-1-1,-1 0 0,1 1 1,0-1-1,-1 1 1,1-1-1,0 0 0,-1 0 1,1 1-1,0-1 1,-1 0-1,1 0 0,0 0 1,0 0-1,-1 0 1,1 0-1,1 0 0,4 0 13,-1-1 0,1 1-1,8-4 1,-4 2-20,7-1 30,0 0-1,1 1 1,-1 1-1,1 1 1,25 3-1,-36-3-26,-1 1 0,1 1 0,0 0 0,-1 0-1,1 0 1,-1 0 0,1 1 0,-1 0 0,0 1 0,0-1-1,-1 1 1,1 0 0,-1 1 0,0-1 0,0 1 0,8 10-1,-6-6 12,-1 1-1,0 1 1,-1-1-1,-1 1 1,1 0-1,-2 0 1,1 0-1,2 22 1,-4-23 34,-1 1 1,-1-1-1,0 0 1,0 1 0,-1-1-1,0 0 1,-1 0 0,0 0-1,0 0 1,-6 14-1,5-18 70,0-1 0,0 1 0,0 0 0,-1-1 0,0 0-1,0 0 1,0 0 0,-1 0 0,0-1 0,0 0 0,0 0-1,-7 5 1,4-5 91,1 0 1,-1-1-1,0 0 0,0 0 0,-1 0 0,1-1 0,0 0 0,-16 1 1,13-3-280,1 0 1,-1 0 0,0-1 0,1 0-1,-1-1 1,1 0 0,-11-4 0,13 3-574,0 0 1,0-1-1,0 0 1,0 0 0,0-1-1,1 0 1,0 0 0,-10-10-1,5 0-2782</inkml:trace>
</inkml:ink>
</file>

<file path=ppt/ink/ink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7:56.45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0 178 6656,'15'-7'2464,"1"4"-1920,9-1-160,-2 2-64,11-2-256,11 0-160,11-2 32,1-8 256,3 1-128,0-3 0,4-5-32,4-3-1248,-5-2 672,-10-7-4352</inkml:trace>
</inkml:ink>
</file>

<file path=ppt/ink/ink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7:58.47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136 0 4320,'1'0'56,"-1"0"-1,0 0 1,0 0 0,1 0-1,-1 0 1,0 1-1,1-1 1,-1 0 0,0 0-1,1 0 1,-1 0 0,0 0-1,1 0 1,-1 0 0,0 1-1,0-1 1,1 0 0,-1 0-1,0 0 1,0 1 0,0-1-1,1 0 1,-1 0 0,0 1-1,0-1 1,0 0 0,1 0-1,-1 1 1,0-1 0,0 0-1,0 1 1,0-1 0,0 0-1,0 0 1,0 1 0,0 0-1,-3 15 286,-13 18-155,6-15-53,1 2-1,0-1 0,2 1 0,0 1 0,2-1 0,0 1 0,2 0 0,0 0 0,1 0 0,2 1 1,0-1-1,4 29 0,4 14 245,-3 1-1,-5 69 1,-1-126-306,0-1 0,-1 1 0,-1-1 0,1 1 0,-1-1 0,-1 0 0,1 0-1,-10 14 1,-6 14-79,19-36 18,-1 1 0,1 0 0,0-1 0,0 1-1,-1-1 1,1 1 0,0 0 0,0-1 0,0 1 0,-1 0 0,1 0 0,0-1 0,0 1 0,0 0 0,0-1 0,0 1 0,1 0 0,-1 0 0,0 0-4,1-1 0,-1 0 0,1 0 0,-1 0 0,1 1 0,-1-1 0,1 0 0,-1 0 0,1 0 0,-1 0 0,1 0 0,-1 0 0,1 0 0,-1 0 0,1 0 0,-1 0 0,1 0 0,-1 0 0,1 0 0,-1 0 1,1 0-1,-1 0 0,1-1 0,-1 1 0,1 0 0,0-1 0,-1 2-5,0-1 1,0 0 0,0 0-1,0 0 1,0 0 0,0 1-1,0-1 1,0 0 0,1 0-1,-1 0 1,0 1 0,0-1-1,0 0 1,0 0 0,0 0-1,0 1 1,0-1 0,0 0-1,0 0 1,0 0 0,0 1-1,0-1 1,0 0-1,0 0 1,-1 0 0,1 0-1,0 1 1,0-1 0,0 0-1,0 0 1,0 0 0,0 0-1,0 1 1,-1-1 0,1 0-1,0 0 1,0 0 0,0 0-1,0 0 1,-1 1 0,0 0-6,0 1-1,0-1 1,-1 1 0,1-1 0,0 1 0,-1-1 0,1 0 0,-1 0-1,-3 2 1,5-3 12,0 0 0,-1 1 0,1-1 1,0 0-1,0 0 0,-1 0 0,1 0 0,0 1 0,-1-1 0,1 0 0,0 0 0,-1 0 0,1 0 0,0 0 0,-1 0 0,1 0 0,0 0 0,-1 0 0,1 0 0,0 0 0,-1 0 0,1 0 1,0 0-1,-1 0 0,1 0 0,-1-1 0,-5 0 4,5 1-82,-6 17 129,7-15-10,0-1 0,0 1 1,0 0-1,1-1 0,-1 1 0,1-1 0,-1 1 0,1-1 1,-1 0-1,1 1 0,0-1 0,0 1 0,0-1 0,-1 0 1,1 0-1,1 0 0,-1 1 0,0-1 0,0 0 1,0 0-1,0 0 0,1-1 0,1 2 0,4 2 112,0-1 0,0-1 1,13 4-1,2 1-189,-6-2-93,0 0 0,0-1 0,1-1-1,0 0 1,0-1 0,-1-1 0,1-1 0,0 0-1,0-1 1,26-5 0,-23 0-988</inkml:trace>
</inkml:ink>
</file>

<file path=ppt/ink/ink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7:58.91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8 6400,'22'-7'2368,"1"11"-1856,18-1-128,-18 4-288,11-1-128,3 2 160,5-2-64,3 0-3040,-8 1 1600,-10-10-1856</inkml:trace>
</inkml:ink>
</file>

<file path=ppt/ink/ink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8:00.69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428 17 3136,'2'-4'312,"1"-4"316,-2 8-611,-1-1 0,0 1 1,-1 0-1,1 0 0,0 0 0,0 0 1,0-1-1,0 1 0,0 0 1,0 0-1,0 0 0,0 0 0,0 0 1,0-1-1,0 1 0,0 0 0,0 0 1,0 0-1,-1 0 0,1 0 1,0 0-1,0-1 0,0 1 0,0 0 1,0 0-1,0 0 0,-1 0 0,1 0 1,0 0-1,0 0 0,0 0 1,0 0-1,-1 0 0,1 0 0,0 0 1,0 0-1,0 0 0,0 0 1,-1 0-1,1 0 0,0 0 0,0 0 1,0 0-1,-1 0 0,0 1 78,-1 0 0,0 0 0,1 0 0,-1 0 0,1 0 0,-1 0 0,1 1 0,0-1 0,-1 1 0,1-1 0,0 1 0,-2 2 0,-1 1 9,-19 26 157,-23 40 0,-2 1 433,-31 46-28,-21 27 33,-8 1-416,114-153-271,44-54-979,50-76 407,-10 10 443,-77 110 113,51-70-69,-56 74 73,-1 0 1,0 0-1,-1-1 0,0 0 1,4-16-1,-10 29 17,1 0 1,-1 1-1,0-1 1,0 0-1,0 0 0,0 0 1,1 0-1,-1 1 1,0-1-1,-1 0 0,1 0 1,0 0-1,0 1 0,0-1 1,0 0-1,-1 0 1,1 0-1,0 1 0,-1-1 1,1 0-1,0 0 1,-1 1-1,1-1 0,-2-1 1,2 2 2,-1 0 0,0 0 1,1 0-1,-1-1 0,0 1 1,1 0-1,-1 0 0,1 0 1,-1 0-1,0 0 0,1 0 0,-1 1 1,0-1-1,1 0 0,-1 0 1,1 0-1,-1 0 0,1 1 1,-1-1-1,0 0 0,1 1 1,-1-1-1,1 0 0,-1 1 1,1-1-1,-1 1 0,1-1 1,0 1-1,-1-1 0,1 1 0,0-1 1,-1 1-1,1 0 0,-4 4 41,1 0 0,0 0 0,0 1 0,1-1-1,0 0 1,0 1 0,0 0 0,0 0 0,1-1-1,0 1 1,0 0 0,1 0 0,0 11 0,0-9-40,1 0 1,0 0-1,0 0 1,1 0-1,0 0 1,1-1-1,0 1 1,0-1-1,7 13 1,14 15 132,46 50 0,-40-50 29,-19-22-109,-1 0 1,0 0 0,-1 1-1,-1 0 1,10 22 0,-17-33-78,0 1 0,0-1 0,-1 0 0,1 1 0,-1-1 0,0 1 0,0-1 0,0 1 0,0-1 0,-1 1 0,0-1 0,1 1 0,-1-1 0,-1 0 0,1 1 0,0-1 0,-4 6 0,-13 14-3079,8-12-742</inkml:trace>
</inkml:ink>
</file>

<file path=ppt/ink/ink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8:01.07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23 3072,'0'1'68,"0"0"-1,0 0 1,0 0-1,0 0 1,0 0 0,0 0-1,0 0 1,0 0-1,1-1 1,-1 1 0,0 0-1,1 0 1,-1 0-1,1 0 1,-1 0 0,1-1-1,0 2 1,0-1-27,-1-1 0,1 0 0,-1 1 1,1-1-1,0 0 0,-1 0 0,1 0 1,-1 1-1,1-1 0,0 0 0,-1 0 0,1 0 1,0 0-1,-1 0 0,1 0 0,0 0 1,-1 0-1,1 0 0,1-1 0,3 0 189,1-2 0,-1 1 0,1 0-1,8-7 1,5-1 686,-5 6-715,-1 2-1,1 0 0,-1 0 0,1 1 1,0 1-1,-1 1 0,18 2 0,25-1 22,129-11-1934,-164 8-2026</inkml:trace>
</inkml:ink>
</file>

<file path=ppt/ink/ink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8:01.54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79 110 1568,'0'0'36,"0"-1"0,0 1-1,-1-1 1,1 1 0,0-1 0,0 1 0,0-1-1,0 1 1,-1-1 0,1 1 0,0-1 0,-1 1-1,1 0 1,0-1 0,0 1 0,-1 0 0,1-1-1,-1 1 1,1 0 0,0-1 0,-1 1 0,1 0-1,-1 0 1,1-1 0,-1 1 0,1 0-1,-1 0 1,1 0 0,-1 0 0,1 0 0,0 0-1,-1 0 1,1 0 0,-1 0 0,0 0 0,-26 2 1625,8-1-462,18-1-1165,0 0-1,0 0 1,0 0-1,0-1 0,0 1 1,0 0-1,0-1 1,1 1-1,-1 0 1,0-1-1,0 1 1,0-1-1,1 1 0,-1-1 1,0 0-1,0 1 1,1-1-1,-1 0 1,1 0-1,-1 1 1,0-1-1,1 0 0,-1 0 1,0-1-1,1 1-11,0-1-1,0 1 0,0-1 0,0 1 0,0-1 0,0 1 1,1 0-1,-1-1 0,0 1 0,1-1 0,-1 1 0,1 0 1,-1 0-1,2-3 0,1-1 44,0 0 0,1 1 1,-1-1-1,1 1 0,0-1 1,9-6-1,-8 7-4,1 1 0,0 0 1,0 0-1,1 0 1,-1 1-1,0 0 0,1 0 1,0 0-1,-1 1 0,1 0 1,0 0-1,9 1 0,8 1-41,1 1 0,26 6 0,-19-3-3,29 5 63,-7-1 118,59 2-1,-47-10-858,1 1-3291</inkml:trace>
</inkml:ink>
</file>

<file path=ppt/ink/ink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8:04.30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371 3 3136,'0'-1'76,"0"1"0,0 0 0,0 0 0,0 0 1,0 0-1,0-1 0,-1 1 0,1 0 0,0 0 0,0 0 1,0 0-1,0 0 0,-1 0 0,1-1 0,0 1 0,0 0 0,0 0 1,0 0-1,-1 0 0,1 0 0,0 0 0,0 0 0,0 0 0,-1 0 1,1 0-1,0 0 0,0 0 0,0 0 0,-1 0 0,1 0 1,0 0-1,0 0 0,0 0 0,0 0 0,-1 1 0,1-1 0,0 0 1,0 0-1,0 0 0,0 0 0,-1 0 0,1 0 0,0 1 0,-8 2 195,6-2-197,-2 1 148,-1 0 0,1 0 1,0 0-1,-1 0 0,-6 6 0,10-7-199,-1 1 0,1-1 0,0 1 0,0-1 1,0 1-1,0 0 0,0 0 0,0-1 0,1 1 0,-1 0 0,1 0 0,-1 0 0,1-1 0,-1 1 0,1 0 0,0 0 0,0 0 0,0 2 0,0 37 183,-2 88 380,0-103-476,-1 0 0,-1-1 0,-8 26 0,-27 73 52,-8 25 108,47-147-269,-48 146 270,42-133-131,0 0 0,-2-1 0,1 0 0,-2-1 0,0 1 0,0-2 0,-21 21 0,22-26-103,-1 0 1,0-1-1,-1 0 0,-15 6 0,19-9 12,6-3-40,0 1 0,0-1-1,0 0 1,0 1 0,1-1 0,-1 0-1,0 0 1,0 1 0,0-1 0,0 0-1,0 0 1,0 1 0,0-1 0,0 0-1,1 0 1,-1 1 0,0-1 0,0 0-1,0 0 1,0 0 0,1 1 0,-1-1-1,0 0 1,0 0 0,1 0 0,-1 0 0,0 1-1,3 0 48,1 1-1,-1-1 1,0 0-1,1 1 1,-1-2-1,1 1 0,-1 0 1,7 0-1,32-1 81,-7-4-41,46-11-1,-9 1-38,21 1 76,0 3-1,100 3 1,-67 12 76,59 0 683,-185-5-891,0 0 0,0 0 0,0 0 1,1 0-1,-1 0 0,0 0 1,0 0-1,0 0 0,0 0 0,0 0 1,0 0-1,0-1 0,0 1 1,0 0-1,0 0 0,0 0 0,0 0 1,0 0-1,0 0 0,0 0 1,0 0-1,0 0 0,0 0 0,0 0 1,0-1-1,0 1 0,0 0 1,0 0-1,0 0 0,0 0 0,0 0 1,0 0-1,0 0 0,0 0 1,0 0-1,0 0 0,0-1 1,0 1-1,0 0 0,0 0 0,0 0 1,0 0-1,0 0 0,0 0 1,0 0-1,0 0 0,0 0 0,0 0 1,0 0-1,-1 0 0,1 0 1,0 0-1,0 0 0,0 0 0,0-1 1,0 1-1,0 0 0,0 0 1,0 0-1,0 0 0,-1 0 0,-5-4 100,-6 3-222,-10-4 308,21 5-184,0-1 0,0 1 0,0-1 0,0 1 0,1-1 0,-1 1 0,0-1 0,0 0 0,1 1-1,-1-1 1,1 0 0,-1 0 0,0 0 0,1 1 0,-1-1 0,1 0 0,0 0 0,-1 0 0,1 0 0,0 0 0,-1-2 0,-5-30 118,-1 0 0,-2 0 1,-2 0-1,-1 1 0,-1 1 1,-27-47-1,26 55-96,-81-118 107,-38-15-507,37 46 123,92 104 258,0 0 0,0 0 0,0 0 0,1 0 0,0-1 1,0 0-1,0 1 0,-2-14 0,4 16-34,0 0 0,0 1 0,1-1 0,0 0 0,0 0-1,0 1 1,0-1 0,0 0 0,1 1 0,0-1 0,0 0 0,0 1 0,0-1-1,0 1 1,1-1 0,-1 1 0,1 0 0,3-6 0,-4 9-67,-1 0 0,0 0 1,1 0-1,-1 0 0,0-1 1,1 1-1,-1 0 0,0 0 0,1 0 1,-1 0-1,1 0 0,-1 0 1,0 0-1,1 0 0,-1 0 0,0 0 1,1 0-1,-1 0 0,1 0 1,-1 0-1,0 0 0,1 0 1,-1 1-1,0-1 0,1 0 0,-1 0 1,0 0-1,1 0 0,-1 1 1,0-1-1,0 0 0,1 0 0,-1 1 1,0-1-1,0 0 0,1 1 1,-1-1-1,0 0 0,0 1 0,0-1 1,0 0-1,1 1 0,-1-1 1,0 1-1,9 15-3716,-9-16 3808,7 20-2966,1-2 714</inkml:trace>
</inkml:ink>
</file>

<file path=ppt/ink/ink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8:04.95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79 25 5312,'0'-20'1701,"0"16"-677,-1 5-720,-4 4-209,0 1 1,1 1-1,0-1 0,0 0 0,0 1 1,1 0-1,0 0 0,-4 12 0,-11 62 69,17-79-156,-6 39 112,1 0 0,2 0-1,2 0 1,2 0-1,1 1 1,10 56 0,-9-83-36,30 141 868,-22-116-401,28 71 0,-35-104-479,0-1-1,1 0 0,0 1 1,0-1-1,0-1 0,1 1 1,0-1-1,0 0 0,0 0 1,1 0-1,-1-1 0,1 1 1,0-2-1,1 1 0,-1-1 1,0 1-1,14 3 0,2-1 61,0-1-1,0-1 1,0-1-1,33 1 1,-44-4-101,1 0 0,-1 0 1,1-1-1,-1 0 0,12-4 1,-17 4-599,-1-1 0,0 0 1,1 0-1,4-3 0,-10 5 487,0 0-1,-1-1 0,1 1 1,0 0-1,0 0 1,0 0-1,0 0 0,-1 0 1,1 0-1,0 0 0,0 0 1,0 0-1,0 0 0,0 0 1,-1 0-1,1-1 1,0 1-1,0 0 0,0 0 1,0 0-1,0 0 0,0 0 1,0 0-1,0-1 0,0 1 1,-1 0-1,1 0 1,0 0-1,0 0 0,0 0 1,0-1-1,0 1 0,0 0 1,0 0-1,0 0 0,0 0 1,0-1-1,0 1 1,0 0-1,0 0 0,0 0 1,0 0-1,0-1 0,1 1 1,-1 0-1,0 0 1,0 0-1,0 0 0,0 0 1,0-1-1,0 1 0,0 0 1,0 0-1,0 0 0,1 0 1,-1 0-1,0 0 1,0 0-1,0 0 0,0-1 1,0 1-1,1 0 0,-1 0 1,0 0-1,0 0 0,0 0 1,-12-6-3376</inkml:trace>
</inkml:ink>
</file>

<file path=ppt/ink/ink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8:05.30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18 5472,'19'-14'2016,"-16"10"-1536,8 4-160,-8 4 320,5 0-416,0-2 608,7 2-448,0 0 160,8-2-320,3-2 0,11 0-128,9-2 224,7-2-192,-1 0 32,1 2-96,-8 2-2080,0 0 1088,-7 2-3360</inkml:trace>
</inkml:ink>
</file>

<file path=ppt/ink/ink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8:06.48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84 211 3904,'-5'10'698,"0"-1"1,-8 11-1,7-10-367,0 0 0,-7 15 0,5-4-73,1 0 1,2 1 0,0-1-1,1 1 1,1 0 0,1 1-1,1-1 1,1 0 0,5 42-1,-4-58-181,0-1 0,0 1-1,0-1 1,1 1 0,0-1-1,0 0 1,0 0 0,1 0 0,-1 0-1,1 0 1,0 0 0,1-1-1,7 9 1,-8-10-52,1 0 1,0-1-1,0 1 1,0-1-1,0 0 0,1 0 1,-1 0-1,0 0 0,1-1 1,-1 0-1,1 0 1,0 0-1,-1-1 0,1 1 1,0-1-1,-1 0 1,6-1-1,0 0-9,1-1 0,-1 0 1,0-1-1,0 0 0,0-1 0,0 0 0,-1 0 1,1-1-1,-1-1 0,0 1 0,-1-1 0,11-9 0,4-7 76,0 0 0,35-46-1,-38 42 138,0-1-1,-1-1 1,28-59 0,-41 74-169,-1-1 1,0 0 0,-1 0-1,-1 0 1,0-1 0,-1 1-1,0-1 1,-1 0 0,-1 1 0,0-1-1,-3-20 1,2 28-62,-1 0-1,0 1 1,0-1-1,0 0 1,-1 1 0,1-1-1,-2 1 1,1 0-1,-1 0 1,0 0 0,0 0-1,-1 1 1,-7-8 0,8 9-18,0 1 0,-1 0 0,0 0 0,0 0 1,0 0-1,0 1 0,0-1 0,0 1 1,-1 1-1,1-1 0,-1 1 0,1 0 0,-1 0 1,0 1-1,1-1 0,-1 1 0,-5 1 1,-2 1-52,1 0-1,0 1 1,-1 0 0,1 1 0,1 0 0,-1 1 0,1 0 0,-19 12 0,8-2-572,1 1-1,0 0 1,-20 22 0,33-30-68,1 0 0,-1 0 0,2 0 0,-1 1 0,1 0 0,1 1 0,-9 17 0,1 16-1658</inkml:trace>
</inkml:ink>
</file>

<file path=ppt/ink/ink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8:06.89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 1 5632,'5'0'226,"-1"0"0,0 0 0,0 0-1,0 0 1,0 1 0,0 0 0,0-1 0,0 2 0,0-1 0,-1 0 0,1 1 0,0 0 0,4 2-1,-6-2-217,0-1-1,1 0 0,-1 1 0,0-1 0,0 1 0,-1 0 0,1 0 1,0 0-1,0 0 0,1 3 0,-3-4 1,0 0 0,1 1 0,-1-1 0,0 0 0,0 1 0,0-1 0,0 0 0,0 1-1,-1-1 1,1 0 0,0 1 0,-1-1 0,1 0 0,-1 0 0,1 1 0,-1-1 0,1 0 0,-1 0 0,0 0 0,0 0 0,1 0 0,-3 2 0,-9 14 260,1 1 1,0 0 0,2 1-1,-10 26 1,14-33-191,2 0 1,-1 0-1,2 1 0,0-1 0,0 1 1,1-1-1,1 1 0,1 19 1,-1-28-35,1-1-1,0 1 1,-1-1 0,1 1 0,1-1 0,-1 0 0,0 1 0,1-1 0,-1 0-1,1 0 1,0 0 0,0 0 0,0 0 0,1-1 0,4 6 0,-3-5 16,0 0 0,1-1 1,-1 1-1,1-1 0,-1 0 0,1 0 1,0 0-1,0-1 0,0 1 1,8 0-1,6 1-9,1-2 0,-1 0 0,1-1 0,0 0-1,-1-2 1,36-7 0,-40 5-716,1 0-1,-1-2 1,-1 0-1,1 0 0,18-12 1,5-8-1223</inkml:trace>
</inkml:ink>
</file>

<file path=ppt/ink/ink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8:07.34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35 5632,'6'-7'1834,"-5"5"-1124,7-1-172,-4 0-525,0 2 0,0-1 0,0 0 0,0 1-1,0 0 1,5-1 0,6-2 89,-12 2-65,0 1 0,1 0-1,-1 1 1,0-1-1,0 1 1,1-1 0,-1 1-1,0 0 1,0 0-1,1 0 1,-1 1-1,0-1 1,1 1 0,-1 0-1,0 0 1,0 0-1,0 0 1,0 0 0,0 1-1,0-1 1,0 1-1,0 0 1,-1 0 0,1 0-1,-1 0 1,4 4-1,-1 1-48,1 0 0,-1 1 0,-1 0 0,1 0 0,-1 0 0,-1 0 0,1 1 0,2 12 0,11 40 90,23 73-108,-15-65 331,-4 1-1,26 144 1,-44-192 145,0 1 0,-2 0 0,0 0 0,-4 34 0,2-50-316,0 0 0,0 0 0,-1 0-1,0 0 1,0 0 0,-1 0 0,0-1 0,0 1 0,-1-1 0,1 0 0,-1 0 0,-1 0 0,1 0 0,-1-1 0,0 1-1,0-1 1,-1-1 0,-8 7 0,1-4-435,0 0 0,-1-1 0,0-1-1,0 0 1,0-1 0,0 0 0,-1-2 0,-22 3 0,-14-2-4767</inkml:trace>
</inkml:ink>
</file>

<file path=ppt/ink/ink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8:08.07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9 21 1728,'0'0'51,"0"0"-1,-1 0 1,1 0 0,0 0-1,0 0 1,-1 0 0,1 0-1,0 0 1,0 0 0,-1 0-1,1 0 1,0 0 0,0 0-1,-1 0 1,1 0 0,0 0-1,0 0 1,-1 0 0,1 0-1,0 0 1,0 0 0,0-1-1,-1 1 1,1 0 0,0 0-1,0 0 1,0 0 0,-1 0-1,1-1 1,0 1 0,0 0 0,0 0-1,0 0 1,0-1 0,-1 1-1,1 0 1,0 0 0,0-1-1,0 1 1,0 0 0,0 0-1,0 0 1,0-1 0,0 1-1,0 0 1,0 0 0,0-1-1,0 1 1,0 0 0,0 0-1,0-1 1,0 1 0,0 0-1,0 0 1,0-1 0,0 1-1,0 0 1,1 0 0,-1 0-1,0-1 1,0 1 0,0 0-1,0 0 1,1-1 186,0 0 1,0 0-1,-1 0 0,1 0 0,0 0 1,0 1-1,0-1 0,0 0 1,0 1-1,0-1 0,0 0 1,0 1-1,2-1 0,3 1-135,1-1 0,-1 2 0,0-1 0,1 1 0,-1 0 0,0 0-1,0 0 1,0 1 0,7 3 0,19 4 58,106 11 42,-17-3 76,-108-15-247,31 7 154,1-2 0,46 0 0,32-7 88,64 2 126,86 7-500,-85 4 514,1 15 172,-65-8 1,202 39 257,-245-46-367,0-4 0,85-1 1,-20-13 78,-24 0-2022,-119 5 1057,11 1-1408,-13-1 1722,-1 0 1,0 0-1,1 0 1,-1 0-1,0 0 1,1 0-1,-1 0 1,0 0-1,0 1 1,1-1-1,-1 0 1,0 0-1,1 0 1,-1 0-1,0 1 1,1-1-1,-1 0 1,0 0-1,0 0 1,0 1-1,1-1 0,-1 0 1,0 0-1,0 1 1,0-1-1,1 0 1,-1 1-1,0-1 1,0 0-1,0 1 1,-5 6-4673</inkml:trace>
</inkml:ink>
</file>

<file path=ppt/ink/ink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8:09.13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303 103 5152,'1'-8'963,"-2"-3"520,0 11-1477,1 0 0,-1 0 0,1 0 0,-1 0 0,1 0 0,-1 0 0,0 0 1,1 0-1,-1 0 0,1 1 0,0-1 0,-1 0 0,1 0 0,-1 1 0,1-1 0,-1 0 0,1 1 0,-1-1 0,1 0 0,0 1 1,-1-1-1,1 1 0,-1 0 0,-13 11-91,-3 2 236,1 0 1,1 1-1,0 1 0,-13 18 1,-68 125 575,21-31-558,63-112-281,10-16-167,2-4 37,2-10-245,7-10 229,0 0 1,1 0-1,1 1 1,1 0-1,1 1 1,19-23-1,2 1 472,75-72-1,-70 74 168,11-11 330,-44 48-541,0 0 0,0 0 0,1 0 0,0 1 0,0 0 0,12-6 0,-18 10-127,-1 0-1,1-1 0,0 1 0,0 0 0,0 0 1,0 0-1,-1-1 0,1 1 0,0 0 0,0 0 1,0 0-1,0 0 0,0 1 0,-1-1 0,1 0 1,0 0-1,0 0 0,0 1 0,0-1 0,-1 0 1,1 1-1,1 0 0,-1 0-5,0 0 1,0 0-1,0 0 1,0 0-1,0 1 0,0-1 1,-1 0-1,1 1 1,0-1-1,-1 0 1,1 1-1,-1 1 1,2 4 129,-1 1 0,0 0 0,0 15 1,-1-22-113,1 47 518,3 0 0,1 0 1,16 59-1,-17-87-491,2 0-1,9 20 1,-13-34-83,1 0-1,0 0 1,0 0-1,1-1 1,0 1 0,0-1-1,0 0 1,1 0-1,-1 0 1,8 6-1,-10-10-86,0 0 0,-1 0 0,1 0 0,0 0 0,0-1 1,0 1-1,0 0 0,0-1 0,0 0 0,0 1 0,0-1 0,0 0 0,0 0 0,0 0 0,0 0 0,0 0 0,0 0 0,3-1 0,-4 0 0,-1 1 0,0 0 1,1 0-1,-1 0 0,1-1 0,-1 1 1,1 0-1,-1 0 0,0-1 0,1 1 0,-1 0 1,0-1-1,1 1 0,-1-1 0,0 1 0,1 0 1,-1-1-1,0 1 0,0-1 0,1 1 0,-1-1 1,0 1-1,0 0 0,0-1 0,0 1 1,0-2-1,0 1-81,0 0 0,0-1 0,-1 1 0,1 0-1,-1 0 1,1 0 0,-1-1 0,1 1 0,-1 0 0,0 0 0,0 0 0,1 0 0,-1 0 0,0 0 0,-2-1 0,-14-14-3591</inkml:trace>
</inkml:ink>
</file>

<file path=ppt/ink/ink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8:09.54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2 215 5824,'-2'-4'1921,"7"-1"-810,17-6-139,-8 3-235,10-4-420,-1 1-1,1 0 1,1 2-1,49-11 1,108-10-354,-156 27 64,-7 0 82,109-18-2167,-109 17 1060,0-1 0,-1-1 0,0-1 1,28-14-1,-7-2-1834</inkml:trace>
</inkml:ink>
</file>

<file path=ppt/ink/ink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8:09.88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275 1 6304,'-2'0'290,"0"1"0,0 0 0,0 0 1,1 0-1,-1 1 0,0-1 0,0 0 0,1 1 1,-1-1-1,0 1 0,-1 3 0,-7 3 260,3-2-353,0 1 0,0-1 0,-10 13 0,15-16-63,0 1 0,-1-1 0,2 1 0,-1 0-1,0-1 1,1 1 0,0 0 0,0 0 0,0 0 0,0 0-1,0 6 1,-1 28 253,1 0 0,2 0-1,8 53 1,-8-84-330,1 0 1,0 0-1,0 0 0,0 0 1,1 0-1,0 0 0,1-1 1,-1 1-1,6 6 1,-6-10-34,0 0 0,-1 0 0,1 0 1,0-1-1,1 1 0,-1-1 0,0 0 1,1 0-1,-1 0 0,1 0 0,-1-1 1,1 1-1,0-1 0,0 0 0,0 0 1,-1-1-1,1 1 0,6 0 1,1-1-241,0-1 1,0 0 0,0 0 0,0-1-1,0-1 1,0 0 0,-1 0 0,1-1 0,-1 0-1,0-1 1,0 0 0,0 0 0,-1-1 0,0-1-1,0 1 1,12-13 0,0-5-3566</inkml:trace>
  <inkml:trace contextRef="#ctx0" brushRef="#br0" timeOffset="1">1 231 9888,'0'-23'3648,"22"23"-2816,32 3-256,-24 4-160,10 0-352,14-4-32,1-10 0,14-3-4608</inkml:trace>
</inkml:ink>
</file>

<file path=ppt/ink/ink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8:10.55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90 7872,'12'-39'2944,"3"31"-2304,15 6-160,-15 2-128,8 2-288,6 2-160,5 0 32,4-2 160,0-4-32,-1-6 32,1 2-32,-4-4-128,0 3 32,-8 0-960,-3 0 544,-8 5-2208,-4-2 1472</inkml:trace>
</inkml:ink>
</file>

<file path=ppt/ink/ink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8:10.97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0 174 7872,'4'-37'2944,"22"17"-2304,31-7-160,-24 15 224,5-2-480,8 3 128,2-1-224,5 2 64,4 0-96,3-1-1952,0 1 992</inkml:trace>
</inkml:ink>
</file>

<file path=ppt/ink/ink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8:13.62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276 14 4320,'-7'1'1539,"6"-3"-586,9-10 32,-8 12-962,0 0 0,0 0 0,0 0 0,0 0 0,0 0-1,0 0 1,0 0 0,0 0 0,0 0 0,0 0 0,0 0 0,0 0 0,0 1 0,0-1-1,0 0 1,0 0 0,1 0 0,-1 0 0,0 0 0,0 0 0,0 0 0,0 0 0,0 0-1,0 0 1,0 0 0,0 0 0,0 0 0,0 0 0,0 0 0,0 0 0,0 0 0,0 0-1,1 0 1,-1 0 0,0 0 0,0 0 0,0 0 0,0 0 0,0 0 0,0 0 0,0 0-1,0 0 1,0 0 0,-4 13 440,-10 20 72,-3-3-14,-27 37-1,24-39-107,-22 41 0,-47 143 26,50-113-222,33-86-285,6-13 65,0 0 0,-1 0 0,1 0-1,0 0 1,0 0 0,0 0 0,0 0-1,0 0 1,0 0 0,-1 0 0,1-1-1,0 1 1,0 0 0,0 0 0,0 0-1,0 0 1,0 0 0,0 0 0,0 0-1,0-1 1,0 1 0,0 0 0,0 0 0,0 0-1,0 0 1,0 0 0,0-1 0,0 1-1,0 0 1,0 0 0,0 0 0,0 0-1,0 0 1,0 0 0,0-1 0,0 1-1,0 0 1,0 0 0,0 0 0,0 0-1,0 0 1,0-1 0,4-29-175,-3 26 195,7-46-747,3 2 1,1-1-1,3 2 1,37-82-1,38-47 1231,-90 175-450,1 0 0,-1 0 0,1 0 0,-1 0 0,1 0 0,0 0 0,0 0-1,-1 0 1,1 0 0,0 0 0,0 0 0,0 0 0,0 1 0,0-1 0,0 0 0,2 0-1,-2 1-3,-1 0-1,1 0 0,-1 0 0,1 0 0,0 0 0,-1 0 0,1 0 0,-1 0 0,1 1 0,-1-1 0,1 0 0,0 0 0,-1 1 0,1-1 0,-1 0 0,1 0 0,-1 1 0,1-1 1,-1 1-1,0-1 0,1 0 0,-1 1 0,1 0 0,2 3 230,0 1 0,-1-1 0,0 1 0,1-1 0,2 11 0,65 221 1580,-11-79-1573,-56-150-269,-1 0 0,1 1 0,-2-1 0,1 0 0,-1 1 0,0 7 0,-1-12-253,0-1 0,0 1-1,-1 0 1,1-1 0,-1 1-1,0 0 1,0-1-1,0 1 1,0-1 0,0 1-1,0-1 1,-1 0 0,1 1-1,-1-1 1,1 0 0,-1 0-1,0 0 1,0 0-1,0-1 1,-2 3 0,-12 6-1281</inkml:trace>
</inkml:ink>
</file>

<file path=ppt/ink/ink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8:13.95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10 191 4896,'-1'-1'99,"0"0"1,1 1 0,-1-1-1,0 0 1,0 0-1,1 0 1,-1 0-1,0 0 1,1 0 0,-1 0-1,1 0 1,0-1-1,-1 1 1,1 0 0,0 0-1,-1 0 1,1 0-1,0-1 1,0 1-1,0 0 1,0 0 0,0 0-1,1 0 1,-1-1-1,0 1 1,0 0-1,1-1 1,2-6 354,-1 0 1,8-14-1,-5 13 13,-1-2-295,2 1-1,-1-1 0,1 1 0,1 0 0,0 1 1,8-9-1,-11 14-175,-1 1 0,1 0 0,0 0-1,-1 1 1,1-1 0,1 1 0,-1-1 0,0 1 0,0 1 0,1-1-1,-1 1 1,1-1 0,-1 1 0,1 0 0,0 1 0,0-1 0,-1 1-1,6 0 1,12 3 32,-1 0 0,42 13 0,-37-8 77,36 4 0,-50-10 4,1-1 0,22 0 0,-30-2-312,-1 1-1,1-1 1,-1 0 0,0 0 0,1 0-1,-1-1 1,0 1 0,0-1-1,0 0 1,0 0 0,5-4 0,10-10-1253</inkml:trace>
</inkml:ink>
</file>

<file path=ppt/ink/ink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8:14.41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7 3 4800,'0'-1'69,"0"1"0,0 0 0,0 0 0,-1 0 0,1-1 0,0 1 0,0 0 1,0 0-1,-1 0 0,1 0 0,0 0 0,0-1 0,-1 1 0,1 0 0,0 0 0,0 0 0,-1 0 0,1 0 1,0 0-1,0 0 0,-1 0 0,1 0 0,0 0 0,0 0 0,-1 0 0,1 0 0,-1 0 0,1 0-31,0 1-1,0-1 0,0 0 1,0 0-1,0 0 0,0 0 1,0 0-1,0 0 1,0 0-1,0 0 0,0 0 1,0 1-1,0-1 0,0 0 1,0 0-1,0 0 0,0 0 1,0 0-1,1 0 0,-1 0 1,0 0-1,0 0 0,0 1 1,0-1-1,0 0 1,0 0-1,0 0 0,0 0 1,0 0-1,0 0 0,0 0 1,0 0-1,0 0 0,1 0 1,-1 0-1,0 0 0,0 0 1,0 0-1,0 0 1,0 0-1,0 0 0,0 0 1,0 0-1,0 0 0,1 0 1,-1 0-1,0 0 0,0 0 1,0 0-1,0 0 0,0 0 1,0 0-1,0 0 1,0 0-1,0 0 0,1 0 1,-1 0-1,0 0 0,0 0 1,0 0-1,0 0 0,0 0 1,2 0 32,0 0 0,1 1 0,-1-1 0,0 1 0,0 0 0,0-1 0,0 1 0,0 0 0,0 1 0,0-1 0,0 0 0,-1 0 0,1 1 1,0-1-1,-1 1 0,3 3 0,3 3 78,0 1 0,5 10 0,-10-15-93,5 9 34,-1-1 0,0 2 0,-1-1-1,0 1 1,-1 0 0,-1 0 0,0 0-1,-1 0 1,0 23 0,-2 9 30,-8 73 0,2-81 149,3-24-125,1 0 0,1 0-1,0 0 1,1 0 0,2 18 0,-2-29-85,1-1-1,0 1 1,0 0-1,0-1 1,0 1-1,0-1 1,0 1 0,1-1-1,-1 0 1,1 1-1,0-1 1,-1 0 0,1 0-1,0 0 1,0 0-1,1-1 1,-1 1-1,0 0 1,0-1 0,1 0-1,-1 1 1,1-1-1,-1 0 1,1 0 0,0-1-1,-1 1 1,1 0-1,3-1 1,8 2 125,0-1 0,0-1 1,0 0-1,19-4 0,-24 3-150,110-5-172,-39 6-6610,-74 0 5834,6 0-3314</inkml:trace>
</inkml:ink>
</file>

<file path=ppt/ink/ink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8:14.80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1 102 6048,'0'0'2240,"15"-4"-1728,23-2-160,-15 2 672,13-3-640,2 0 480,4-6-512,2-1-32,6 2-192,3-2 64,-5 4-128,1 3 32,-7 3-32,-5 8-1600,-7 0 832,-7 2-2176,-8 7 1632</inkml:trace>
</inkml:ink>
</file>

<file path=ppt/ink/ink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8:15.15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39 82 4640,'-12'13'1728,"1"-3"-1344,3 4-96,4-8 1024,1 0-768,3 2 832,3-6-768,5-4 384,7-8-576,4-7 32,0 0-256,-4-2 96,1-2-160,-9 4-704,3 4 320,-2 3-1472,-4 3 960,0 0-3232</inkml:trace>
</inkml:ink>
</file>

<file path=ppt/ink/ink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8:18.07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23 189 4384,'-16'45'1424,"14"-41"-1374,1 0 1,0 0-1,0 0 1,1-1-1,-1 1 1,1 0-1,0 0 1,0 0-1,0 0 1,0 0-1,1 0 1,0 0-1,-1 0 1,2 0-1,-1 0 1,3 5-1,1 0-35,1 0-1,0 0 1,0-1-1,12 13 0,-8-10-34,13 19-1,-20-27 39,-1 1 1,0 0-1,0-1 1,-1 1 0,1 0-1,-1 0 1,0 0-1,0 0 1,0 0 0,0 5-1,-1-3 8,1 31 97,-1-34-104,0-1 0,-1 1 0,1-1 1,-1 1-1,1-1 0,-1 0 0,0 1 0,0-1 0,0 0 0,0 0 1,-3 4-1,4-5-15,0-1-1,0 0 1,0 0 0,-1 1 0,1-1 0,0 0 0,0 0-1,0 0 1,-1 1 0,1-1 0,0 0 0,0 0 0,-1 0-1,1 0 1,0 0 0,-1 0 0,1 1 0,0-1-1,0 0 1,-1 0 0,1 0 0,0 0 0,-1 0 0,1 0-1,0 0 1,0 0 0,-1 0 0,1 0 0,0-1 0,-1 1-1,1 0 1,0 0 0,-1 0 0,-7-10 61,-4-19-108,11 26 13,-2-6 42,1-1-1,-1 0 0,2 1 0,0-1 0,0 0 1,1-16-1,10-61 492,-2 23-7,-7 54-322,0 0 1,1 0 0,3-12-1,-5 22-163,0-1 0,0 1 0,0-1 0,0 1-1,1-1 1,-1 1 0,0-1 0,0 1 0,1-1-1,-1 1 1,0-1 0,1 1 0,-1 0 0,0-1-1,1 1 1,-1 0 0,1-1 0,-1 1 0,0 0-1,1-1 1,-1 1 0,1 0 0,-1 0 0,1-1-1,-1 1 1,1 0 0,-1 0 0,1 0 0,-1 0-1,1 0 1,0 0 0,-1 0 0,1 0 0,-1 0 0,1 0-1,-1 0 1,1 0 0,-1 0 0,1 0 0,-1 1-1,1-1 1,-1 0 0,1 0 0,-1 0 0,1 1-1,-1-1 1,0 0 0,1 1 0,4 2 90,-1 1 0,1-1 1,6 8-1,-8-8-76,82 93 601,-57-63-611,47 45 0,-53-57-13,-10-9 35,0-2-1,0 1 0,1-1 1,15 8-1,-24-16 15,0 0 0,0 0 0,0 0 1,0-1-1,0 0 0,0 0 0,0 0 0,0 0 1,1-1-1,-1 1 0,0-1 0,1 0 0,-1 0 1,0-1-1,0 1 0,0-1 0,1 0 0,-1 0 1,0-1-1,5-2 0,-2 1 3,-1 0 1,0-1-1,0 0 1,0 0-1,-1 0 0,0-1 1,1 0-1,-1 0 1,-1 0-1,1 0 0,-1-1 1,0 0-1,0 0 1,2-7-1,-2 5-23,-1-1-1,0 0 1,0 0-1,-1 0 1,0 0-1,-1 0 1,0 0-1,-1 0 1,0 0-1,-1-15 1,-6-21 24,-3 1 1,-14-45-1,14 52-136,7 29-18,0-5 98,-1 0 0,-9-19-1,12 30-118,0 0 0,0-1-1,0 1 1,-1 0 0,1 0 0,-1 0-1,1 0 1,-1 0 0,0 0-1,0 0 1,0 1 0,0-1-1,0 0 1,0 1 0,0 0 0,0 0-1,0-1 1,-1 1 0,1 1-1,-4-2 1,5 2-74,0 0 1,0 0-1,0 0 0,0 0 1,0 0-1,0 0 1,0 0-1,0 1 0,0-1 1,0 0-1,0 1 0,-2 0 1,-12 11-1551</inkml:trace>
</inkml:ink>
</file>

<file path=ppt/ink/ink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8:18.42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34 364 5056,'-5'7'431,"0"1"0,0 0 1,1 0-1,1 0 0,-5 13 1,7-18-407,0 0 0,1 0 1,-1 0-1,1 0 0,0 0 1,0 0-1,0 0 1,0 0-1,1 4 0,0-5-11,-1-1-1,1 1 0,-1-1 1,1 1-1,0-1 1,-1 0-1,1 1 0,0-1 1,0 0-1,0 1 1,0-1-1,0 0 0,0 0 1,1 0-1,-1 0 1,0 0-1,1 0 0,-1-1 1,2 2-1,-1-1 34,1 0-1,-1-1 1,1 1 0,-1-1-1,0 1 1,1-1 0,-1 0-1,1 0 1,-1 0 0,1 0-1,-1 0 1,5-2 0,30-9 441,-26 7-356,40-14 889,0-2 0,61-35 0,-95 46-844,-1-1 1,1-1-1,-2-1 1,0 0-1,0-1 0,-1-1 1,-1 0-1,0-1 1,20-31-1,-29 40-134,-1 0-1,0 0 1,0 0-1,-1 0 1,0-1 0,0 1-1,2-13 1,-4 15-34,0 0 1,0 0 0,0 0-1,-1 0 1,1 0 0,-1 0-1,0 0 1,0 0-1,0 0 1,0 0 0,-1 1-1,0-1 1,0 1 0,-3-6-1,-1 1-75,0 1-1,-1-1 0,0 1 1,-1 1-1,1-1 0,-1 1 1,-1 1-1,1-1 0,-1 1 1,1 1-1,-2 0 1,1 0-1,0 1 0,-17-4 1,15 4-143,-1 1 1,0 0 0,0 1 0,1 1-1,-1 0 1,0 0 0,0 1 0,0 0 0,1 1-1,-1 1 1,1 0 0,-17 6 0,10 0-528,-31 20 0,-21 20-2880</inkml:trace>
</inkml:ink>
</file>

<file path=ppt/ink/ink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8:19.16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 21 5888,'-8'6'1461,"9"-4"-215,15-4 228,-5 0-1442,41-4 233,64 2 1,-15 0-98,142-6-62,-242 10-92,0 0 0,1 0 0,-1 0 0,0 0 0,0 0 0,0 0 0,0 1 0,1-1 0,-1 0 0,0 1 0,0-1 0,0 1 0,2 1 0,-3-2-7,0 0 0,1 1 1,-1-1-1,1 1 0,-1-1 1,0 1-1,1-1 0,-1 1 0,0-1 1,0 1-1,1 0 0,-1-1 1,0 1-1,0-1 0,0 1 0,0 0 1,0-1-1,0 1 0,0 0 1,0 4 10,-1-1 1,0 0-1,-1 0 1,1 0-1,-1 0 1,-2 5 0,-2 4-32,-11 40 45,2 1 0,-12 87 0,23-117 64,-13 115 1392,3-13 203,9-109-1335,5-17-347,0 0 0,0 0 0,0 0 1,0 0-1,0 1 0,0-1 0,-1 0 0,1 0 0,0 0 0,0 0 0,0 0 1,0 1-1,0-1 0,0 0 0,-1 0 0,1 0 0,0 0 0,0 0 0,0 0 0,0 0 1,-1 0-1,1 0 0,0 0 0,0 1 0,0-1 0,0 0 0,-1 0 0,1 0 0,0 0 1,0 0-1,0 0 0,-1 0 0,1-1 0,0 1 0,0 0 0,0 0 0,-1 0 1,0-1-51,-1-1 1,1 0 0,-1 0 0,1 1 0,-1-1-1,1 0 1,0 0 0,-1-3 0,-5-6-1165,5 7 802,0 1-1,0 0 1,-1 0 0,1 1 0,-1-1 0,0 0 0,0 1 0,1 0 0,-2 0 0,1 0 0,0 0 0,0 0 0,-1 0 0,1 1-1,-1 0 1,1 0 0,-1 0 0,-5-1 0,-34 3-3090</inkml:trace>
</inkml:ink>
</file>

<file path=ppt/ink/ink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8:20.02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12 254 1664,'-9'9'367,"9"-8"-363,0-1 0,0 0 0,0 0 0,0 0 0,0 0 0,0 0 0,0 0 0,0 0 0,0 0 0,0 0 0,0 0 0,-1 0 0,1 0-1,0 0 1,0 0 0,0 0 0,0 0 0,0 0 0,0 0 0,0 0 0,0 0 0,0 0 0,0 0 0,0 0 0,0 0 0,0 0-1,-1 0 1,1 0 0,0 0 0,0 0 0,0 0 0,0 0 0,0 0 0,0 0 0,0 0 0,0 0 0,0 0 0,0 0 0,0 0 0,0 0-1,0 0 1,0 0 0,0 0 0,0 0 0,-1 0 0,1 0 0,0 0 0,0 0 0,0 0 0,0-1 0,0 1 0,0 0 0,0 0 0,0 0-1,0 0 1,0 0 0,0 0 0,0 0 0,0 0 0,0 0 0,0 0 0,0 0 0,0 0 0,6-21 259,0-2-148,-2-9 1483,-1 0 1,-2-33-1,-1 65-1562,0-1 0,0 1 1,0 0-1,0-1 0,0 1 1,0 0-1,0-1 1,0 1-1,0 0 0,0-1 1,0 1-1,1 0 0,-1 0 1,0-1-1,0 1 0,0 0 1,0-1-1,1 1 0,-1 0 1,0 0-1,0-1 0,1 1 1,-1 0-1,0 0 0,0 0 1,1-1-1,-1 1 0,0 0 1,0 0-1,1 0 0,-1 0 1,0 0-1,1-1 0,-1 1 1,0 0-1,1 0 0,-1 0 1,0 0-1,1 0 0,-1 0 1,1 0-1,17 5 1098,-6-2-717,10-2-1,1-1-1,31-5 1,16 1-127,109 19 118,-122-8-233,30-2-46,-59-5-55,1 2 0,34 6 0,131 23 98,-164-29-113,1-1-1,-1-1 1,0-2-1,47-8 1,-20-1-1,2 3 1,-1 2-1,1 3 1,65 4 0,-53 1 187,1-4 0,83-13 0,-55 4 188,-91 10-412,36-3 333,85-19 1,82-24 135,-176 42-420,1 1-1,-1 2 1,71 5-1,-83-1-46,-1 2 0,44 12 0,-62-14-190,0-1 0,0 0-1,1 0 1,-1 0-1,1 0 1,-1-1 0,1 0-1,-1 0 1,1 0-1,5-1 1,-7-1-1183,1 1 0,0-1 0,0 1 1,-1-1-1,1-1 0,7-4 0,-7 3-1695</inkml:trace>
</inkml:ink>
</file>

<file path=ppt/ink/ink1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8:20.71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121 3 5984,'-24'17'1920,"15"-8"-1174,-1 6-465,1 1 0,1 0 0,0 1 0,1 0 0,-8 28 0,5 2 132,-3 55 0,6-20-349,7-82-69,0 0 0,0 0 0,0-1 0,0 1 0,0 0 0,0 0 0,0 0 0,0 0 0,0 0 0,0 0 0,0 0 0,0 0 0,0 0 0,0 0 0,0-1-1,0 1 1,0 0 0,0 0 0,0 0 0,1 0 0,-1 0 0,0 0 0,0 0 0,0 0 0,0 0 0,0 0 0,0 0 0,0 0 0,0 0 0,0 0 0,0 0 0,1 0 0,-1 0 0,0 0-1,0 0 1,0 0 0,0 0 0,0 0 0,0 0 0,0 0 0,0 0 0,0 0 0,1 0 0,-1 0 0,0 0 0,0 0 0,0 0 0,0 0 0,0 0 0,0 0 0,0 0 0,0 0 0,0 0-1,0 0 1,0 1 0,1-1 0,36-106-380,26-65 13,-57 157 339,3-5 156,-2-1 0,9-34 0,-16 62-102,0 1 1,1 0-1,0-1 0,1 1 1,0 0-1,0-1 1,0 0-1,6 13 0,37 75 118,-35-78-97,1 0 1,1-1 0,0-1 0,21 20 0,-7-11 196,47 36 1,-70-58-230,-1-3-168,-1 1-1,0 0 0,1 0 0,-1 0 0,0 0 0,1 0 0,-1 1 0,0-1 0,0 0 0,0 0 0,0 1 0,0-1 0,0 1 1,0-1-1,-1 1 0,1-1 0,0 1 0,-1 0 0,1 1 0,-1 5-4182</inkml:trace>
</inkml:ink>
</file>

<file path=ppt/ink/ink1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8:21.11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 31 4640,'-4'6'2112,"4"1"-1824,0-4 96,7 1-256,5-1 512,3 4-352,11-7 512,11 0-480,24-7 0,3-3-192,0-3-448,-7-1 192,-5 4-2304,-11 4 1344,-3 6-2368</inkml:trace>
</inkml:ink>
</file>

<file path=ppt/ink/ink1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8:21.50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26 0 5312,'-2'1'216,"0"-1"-1,0 1 1,1-1 0,-1 1-1,0 0 1,1 0 0,-1 0-1,1-1 1,-1 2 0,1-1 0,-1 0-1,1 0 1,-2 3 0,2-4-208,1 1 0,0-1 0,0 1 0,-1-1 0,1 1 0,0 0 1,0-1-1,0 1 0,0-1 0,0 1 0,0-1 0,0 1 0,0 0 0,0-1 1,0 1-1,1-1 0,-1 1 0,0 0 0,11 14 423,8 5-162,-11-12-154,1 0-1,-2 0 1,1 1 0,11 20 0,-3 3 96,-3 0 0,0 1 0,9 44 0,-9-33-134,20 49-1,-31-89-68,0 0-1,0 0 1,0 0-1,0-1 1,1 1-1,-1-1 1,1 0-1,0 0 1,0 0-1,0 0 1,1 0-1,-1-1 1,1 1-1,-1-1 1,9 4-1,-5-4-100,0 1-1,0-2 1,0 1 0,0-1-1,1 0 1,-1 0 0,0-1-1,10-1 1,21-2-1214,-1-3-3135</inkml:trace>
</inkml:ink>
</file>

<file path=ppt/ink/ink1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8:21.82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1 161 5152,'11'-13'2336,"27"-11"-2048,-15 14 1184,15 0-864,6 0 1120,13 4-1024,-1-5 800,8-2-864,7-4-192,1 1-288,-5 6-1248,-6-1 576,-15 5-2816,-17 2 1856</inkml:trace>
</inkml:ink>
</file>

<file path=ppt/ink/ink1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8:22.62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 21 3488,'1'-2'481,"1"-10"-31,-2 12-355,0 0 0,0-1 0,0 1 1,0 0-1,0 0 0,0-1 0,0 1 1,0 0-1,0 0 0,-1-1 0,1 1 1,0 0-1,0 0 0,0-1 1,0 1-1,0 0 0,0 0 0,-1 0 1,1-1-1,0 1 0,0 0 0,0 0 1,-1 0-1,1 0 0,0-1 0,0 1 1,0 0-1,-1 0 0,1 0 0,0 0 1,0 0-1,-1 0 0,1 0 1,0 0-1,0 0 0,-1 0 0,1 0 1,0 0-1,-1 0 0,1 17 358,1 1-173,5 31-1,2 12 101,6 113-300,-10-144-192,2-2 0,1 1 0,1-1 0,12 28 0,-12-35-3429,-4-11 533</inkml:trace>
</inkml:ink>
</file>

<file path=ppt/ink/ink1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8:22.97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31 1 3488,'-23'14'1266,"23"-14"-1216,-1 0 1,1 1-1,-1-1 0,1 0 0,0 0 0,-1 1 0,1-1 0,-1 0 0,1 1 1,0-1-1,-1 1 0,1-1 0,0 1 0,-1-1 0,1 0 0,0 1 0,0-1 1,-1 1-1,1-1 0,0 1 0,0-1 0,0 1 0,0-1 0,0 1 0,0-1 1,0 1-1,0-1 0,0 1 0,0-1 0,0 1 0,0-1 0,0 1 0,0 0 1,0-1-1,1 0 0,-1 1 0,0-1 0,0 1 0,0-1 0,1 1 0,-1-1 1,0 1-1,1-1 0,-1 0 0,0 1 0,1-1 0,-1 0 0,1 1 0,1 0 73,0-1-1,0 1 1,0-1-1,0 0 0,-1 0 1,1 0-1,0 0 1,0 0-1,0 0 0,0 0 1,0-1-1,0 1 1,-1-1-1,1 1 0,0-1 1,0 0-1,1-1 1,3 0 100,4-1 8,0 1 0,0-1 1,0 2-1,0-1 0,0 2 0,0-1 0,14 2 1,6 3-17,33 7 1,8 2 132,-65-12-293,-3-1-331,0 0 0,0 1 0,0-1 0,0 1 0,0-1 0,0 1 0,0 0 0,0 0 0,-1 0 0,1 0 0,0 1 0,-1-1 0,1 1 0,4 3 0,-2 7-4065</inkml:trace>
</inkml:ink>
</file>

<file path=ppt/ink/ink1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8:23.65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20 0 5312,'-2'2'213,"1"-1"0,0 1 0,-1 0 0,1-1-1,0 1 1,0 0 0,1 0 0,-1 0 0,0 0 0,1 0 0,-1 0 0,1 0 0,-1 0 0,1 3 0,0 35 855,1-21-701,-8 125 604,10 49-155,-3-192-803,0 0 1,0 0 0,0 1 0,0-1 0,0 0 0,0 0 0,1 1-1,-1-1 1,0 0 0,0 0 0,1 1 0,-1-1 0,1 0-1,-1 0 1,1 0 0,0 0 0,-1 0 0,1 0 0,0 0-1,0 0 1,0 0 0,0 0 0,0 0 0,0 0 0,0-1-1,0 1 1,1 0 0,1 0 32,0 0 0,-1-1 0,1 0 0,0 1 0,0-1 0,-1 0 0,1 0 0,0-1 0,0 1-1,0 0 1,2-2 0,55-7 285,-40 7-171,0-1 0,23-7 0,-37 8-166,-1 0 1,0 0 0,0 0-1,-1-1 1,1 0-1,-1 0 1,1 0-1,-1-1 1,0 1-1,6-7 1,-4 3-222,-1-1-1,0 0 1,0 1 0,0-1-1,5-15 1,-3 3-89,0 0 0,-2-1 1,-1 0-1,4-35 0,-8-7 887,-5 96 357,3-1 1,1 57-1,2-41-342,-1-16-371,2-1 0,1 0 1,1 1-1,13 47 1,3-1-7123,-13-55 2321</inkml:trace>
</inkml:ink>
</file>

<file path=ppt/ink/ink1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8:25.75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62 123 1664,'-16'-24'528,"15"23"-509,1-1-1,-1 0 1,1 1-1,-1-1 1,1 0-1,0 0 1,0 0 0,0 1-1,0-1 1,0 0-1,0 0 1,0 0-1,0 1 1,2-4 0,-1-8-42,0 10 143,-1 0 1,-1 0-1,1 0 0,0 0 1,-1-1-1,0 1 0,0 0 1,0 0-1,0 0 1,0 0-1,-2-3 0,2 5-3,0-1-1,0 1 1,0 0-1,-1 0 0,1 0 1,0 0-1,-1 0 1,1 0-1,0 0 0,-1 0 1,1 0-1,-1 0 1,0 1-1,1-1 0,-1 1 1,1-1-1,-1 1 1,0 0-1,1 0 0,-1 0 1,-3 0-1,4 0 49,3 2-181,0 1 0,0-1 0,0 0 0,0 1 0,1-1 0,-1 0 0,1 0 1,-1 0-1,1-1 0,0 1 0,5 2 0,4 2 47,27 19 115,-28-16-63,1-1-1,1-1 1,-1 0-1,1 0 1,1-1-1,-1-1 0,26 7 1,-10-10 105,0-1 0,0-1 0,0-1 0,46-9 0,37-1 18,-90 11-176,0 0-1,0 2 0,0 0 1,0 2-1,-1 0 0,1 1 1,-1 2-1,0 0 0,24 12 1,-29-12 33,-9-4-127,0 0-1,-1 0 0,1 1 1,-1-1-1,0 1 0,7 6 0,-1 6-2329</inkml:trace>
</inkml:ink>
</file>

<file path=ppt/ink/ink1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8:26.65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32 3712,'3'-30'1877,"-1"30"-1811,0-1 0,-1 1 0,1 0 0,0-1-1,0 1 1,-1 0 0,1 0 0,0 0 0,0 0 0,2 1-1,2 0 144,3-1-112,0 1 0,0 1-1,0 0 1,15 5-1,18 4 152,73 1 711,-58-8-553,-20-2-46,0-2-1,42-5 1,8-1-175,-74 6-146,15-1-277,48 5 1,-68-3 31,-1 1-1,1-1 1,-1 1 0,0 1-1,1-1 1,-1 1 0,0 0 0,0 1-1,-1 0 1,1 0 0,5 5-1,17 20-3403</inkml:trace>
</inkml:ink>
</file>

<file path=ppt/ink/ink1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8:27.54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55 3328,'2'-1'95,"-1"0"1,0 0-1,0 0 1,1 0-1,-1 1 0,1-1 1,-1 0-1,1 1 1,-1 0-1,1-1 1,-1 1-1,1 0 0,-1-1 1,1 1-1,-1 0 1,4 1-1,-2-1-83,0 0-1,0-1 0,0 1 1,0 0-1,5-2 1,21-8 90,50-15 958,-67 23-880,0-1-1,0 2 0,1-1 0,21 2 0,-3 3 185,49 12 0,-2 0 49,266 28 1331,-321-40-1719,1-2 0,45-2 0,-56-1-1249,23-5 0,-28 3-2237</inkml:trace>
</inkml:ink>
</file>

<file path=ppt/ink/ink1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8:32.88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65 4576,'0'-1'154,"1"0"-1,-1 1 1,1-1 0,-1 1 0,1-1-1,-1 1 1,1-1 0,0 1 0,-1 0-1,1-1 1,0 1 0,-1 0 0,1 0-1,0-1 1,0 1 0,-1 0 0,1 0 0,1 0-1,18 0 1343,-4 0-687,113-25 2480,-33 4-3095,-36 15-1095,116 1 0,-124 5-2262,-32 1-410,-1 2 1130</inkml:trace>
</inkml:ink>
</file>

<file path=ppt/ink/ink1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8:33.31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1 121 5728,'19'-7'2592,"19"-12"-2240,-23 9 160,0 6-352,6-6-160,6 6 0,7-5 288,0 5-192,7-2 192,4 2-160,5-6-64,-2 6-32,1-6-128,-7 4 64,-5-4-2720,-3 7 1504</inkml:trace>
</inkml:ink>
</file>

<file path=ppt/ink/ink1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9:56.75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8 895 5632,'-1'-1'72,"0"0"0,0 0 0,1 0 0,-1 0 0,1 0 0,-1-1 0,1 1 0,-1 0 0,1 0 0,-1 0 0,1-1 0,0 1 0,0 0 0,0 0 0,0-1 0,0 1 0,0 0 0,0 0 0,0-1 0,0 1 0,0 0 0,1 0 0,-1-1 0,1 1 0,-1 0 0,1 0 0,-1 0 0,1 0 0,0 0 0,-1 0 0,1 0 0,0 0 0,0 0 0,0 0 0,0 0 0,0 0 0,0 0 0,0 1 0,2-2 0,29-22 126,29-26 116,-32 19 63,-1 0 0,28-43 0,-11 14-47,60-66-56,69-94-201,-45 17 668,-126 198-677,-2 4-40,-1-1-1,1 0 0,0 0 0,1 1 0,-1-1 0,0 1 0,0-1 0,1 1 0,-1-1 0,1 1 0,-1 0 0,1 0 1,-1-1-1,1 1 0,0 0 0,0 1 0,2-2 0,-4 2-21,1 0 1,-1 0-1,1 0 1,-1 0-1,0 1 0,1-1 1,-1 0-1,0 0 1,1 0-1,-1 1 0,0-1 1,1 0-1,-1 1 1,0-1-1,1 0 1,-1 0-1,0 1 0,0-1 1,1 1-1,-1-1 1,0 0-1,0 1 0,0-1 1,1 0-1,-1 1 1,0-1-1,0 1 0,0-1 1,0 1-1,0-1 1,0 0-1,0 1 1,0-1-1,0 1 0,-1 17 24,1-18-24,-5 24 4,-1 0 0,-1-1 0,-11 23-1,6-13-39,0 0-13,-77 240 212,11 78 923,75-328-2080,1 36-1,2-54 386,0 3-2929</inkml:trace>
</inkml:ink>
</file>

<file path=ppt/ink/ink1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9:57.09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 5888,'0'3'275,"-1"0"0,2 0 0,-1-1 0,0 1 0,1 0 0,-1 0 0,1 0 0,0 0 0,0 0 0,0-1 0,3 6 0,-3-7-260,0 0 0,0 1 0,1-1 0,-1 0-1,0 0 1,1 0 0,-1 0 0,1 0 0,-1 0 0,1 0-1,0-1 1,-1 1 0,1-1 0,0 1 0,-1-1-1,1 1 1,0-1 0,-1 0 0,1 0 0,0 0 0,2 0-1,132-7 1160,149 14 623,-217-8-1665,106 5-1784,-151-1-508,-10 0 651</inkml:trace>
</inkml:ink>
</file>

<file path=ppt/ink/ink1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9:57.81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563 52 5888,'-6'-3'851,"0"0"0,0 0 0,-8-5 0,-15-9-79,17 13-651,1 1 0,-1 0 0,1 0 0,-1 1-1,0 1 1,0 0 0,1 1 0,-1 0 0,-21 3 0,18-1-63,0 1-1,0 1 1,0 0-1,0 1 1,1 1-1,-1 0 1,-14 9-1,19-8-23,0 0-1,1 1 1,0 0 0,0 1 0,0 0-1,1 0 1,1 1 0,0 0-1,0 0 1,0 1 0,2 0 0,-7 16-1,-4 14 34,2 1-1,-8 45 1,21-84-65,-8 38 61,-8 74 1,16-97 52,0 1 1,2-1 0,0 0 0,1 0-1,1 0 1,8 29 0,-9-41-54,0 1 1,1 0-1,0-1 0,0 0 1,1 0-1,-1 0 0,1 0 1,1 0-1,8 8 0,-9-10-38,0-1 0,0 0 0,0 0 0,1 0 0,-1-1-1,1 1 1,-1-1 0,1 0 0,0-1 0,0 1 0,0-1 0,0 0-1,11 1 1,-6-2 27,0 0 0,1-1 0,-1-1 0,0 1 0,0-2 0,0 1 0,0-1 0,0-1 0,-1 0 0,11-6 1,-1 0 163,0-1 1,-1-2 0,30-25 0,-42 33-145,0-1-1,-1 0 1,0 0-1,0-1 1,8-12-1,-12 17-56,0 0 0,1 0 1,-2 0-1,1 0 0,0 0 0,0 0 0,-1 0 0,1 0 0,-1 0 1,1 0-1,-1-1 0,0 1 0,0 0 0,0 0 0,0 0 1,-1 0-1,1-1 0,0 1 0,-1 0 0,1 0 0,-1 0 1,0 0-1,0 0 0,0 0 0,0 0 0,0 0 0,-2-2 0,0 1-11,0 1 0,-1-1 0,1 1-1,-1-1 1,0 1 0,1 0-1,-1 0 1,0 1 0,0-1-1,0 1 1,0 0 0,0 0-1,-8 0 1,0-1-37,0 2 0,0 0 0,-21 2 0,20 0-4,0 1-1,1 0 0,-1 1 1,1 1-1,-1 0 0,1 0 1,1 1-1,-1 1 0,1 0 1,0 0-1,0 1 0,1 1 1,0 0-1,-13 16 0,7-6-372,1 1 0,0 0 0,2 1 1,1 1-1,0 0 0,-15 44 0,25-59-416,-1 0 0,1-1 1,1 1-1,-1 1 0,0 11 0,2-18 722,0 0 0,0 0 0,0 0 0,0-1 0,0 1-1,1 0 1,-1 0 0,0 0 0,0-1 0,0 1 0,1 0 0,-1 0-1,0-1 1,1 1 0,-1 0 0,1 0 0,-1-1 0,1 1 0,-1-1-1,1 1 1,0 0 0,-1-1 0,1 1 0,-1-1 0,1 1-1,0-1 1,0 0 0,-1 1 0,1-1 0,0 0 0,0 1 0,0-1-1,1 0 1,1 0-260,1 0-1,-1-1 0,1 1 1,0-1-1,-1 0 0,1 0 1,4-3-1</inkml:trace>
</inkml:ink>
</file>

<file path=ppt/ink/ink1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9:58.78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492 104 4736,'0'-3'227,"0"-1"3,0 0-1,0 0 1,1 0 0,-1 0-1,2-5 1,-2 8-170,1 0-1,-1 0 1,1 0 0,-1-1 0,1 1-1,0 0 1,0 0 0,-1 0-1,1 0 1,0 0 0,0 0-1,0 0 1,0 0 0,0 0-1,0 1 1,0-1 0,1 0-1,-1 1 1,0-1 0,3 0-1,-4 1-55,0-1 0,0 1 0,1 0 0,-1 0 0,0 0 0,0 0 0,1 0 0,-1 0 0,0 0 0,0 0 0,1 0 0,-1 0 0,0 0 0,1 0-1,-1 0 1,0 0 0,0 0 0,1 0 0,-1 0 0,0 0 0,0 0 0,1 0 0,-1 1 0,0-1 0,0 0 0,1 0 0,-1 0 0,0 0 0,0 1-1,1-1 1,-1 0 0,0 0 0,0 0 0,0 1 0,1-1 0,-1 13 53,-8 18 214,-33 58 733,-65 106 0,57-109-708,6-9-30,-4-3 1,-4-1 0,-90 100-1,135-167-233,3-2-42,0-1 1,-1 1 0,1-1-1,-1 0 1,0 0-1,-6 4 1,8-7-50,4-4-55,40-79-871,69-99 0,87-118 1043,-162 247 99,67-74 0,-84 106 70,1 1 1,2 1-1,0 0 0,0 2 0,50-28 0,-69 44-221,10-5 318,-13 6-310,1 0 0,-1 0 1,0 0-1,1 0 0,-1 0 0,0 0 1,0 0-1,1 0 0,-1 0 0,0 0 1,0 0-1,1 1 0,-1-1 0,0 0 1,0 0-1,1 0 0,-1 0 1,0 0-1,0 1 0,1-1 0,-1 0 1,0 0-1,0 0 0,0 1 0,0-1 1,1 0-1,-1 0 0,0 1 0,0-1 1,0 0-1,0 0 0,0 1 0,0-1 1,0 0-1,0 0 0,0 1 1,0-1-1,1 0 0,-2 1 0,1-1 1,0 0-1,0 0 0,0 1 0,0-1 1,-1 27 539,-7 38 1,-1 5-329,7-7 76,12 118-1,29 58 517,-30-207-636,1 8-254,-10-40-55,0 1-1,0 0 0,0 0 1,0-1-1,0 1 1,0 0-1,0-1 0,0 1 1,0 0-1,-1-1 0,1 1 1,0 0-1,0-1 1,-1 1-1,1 0 0,0-1 1,-1 1-1,1 0 1,0-1-1,-1 1 0,1-1 1,-1 1-1,1-1 0,-1 1 1,1-1-1,-1 1 1,0-1-1,1 0 0,-1 1 1,1-1-1,-1 0 1,-1 1-1,-1 0-745,-1 0 1,0 0 0,0-1-1,-7 1 1,-3 0-1063,-10 6-124,-5 2 543</inkml:trace>
</inkml:ink>
</file>

<file path=ppt/ink/ink1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9:59.19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18 7296,'8'-5'612,"-7"4"-484,1 0 0,0-1-1,0 1 1,0 0 0,0 0 0,0 0 0,0 0-1,0 1 1,0-1 0,0 0 0,1 1 0,-1-1-1,0 1 1,0 0 0,0 0 0,1 0 0,-1 0-1,0 0 1,0 1 0,4 0 0,-1 1-70,0 1 0,0-1 1,0 1-1,0 1 0,0-1 1,8 8-1,-8-6-64,1 0 0,0 0 0,0-1 0,13 7 0,-9-8 51,0 0-1,0 0 0,0-1 0,0 0 1,0-1-1,0 0 0,0 0 0,16-2 1,10-3 357,38-8 1,-26 3-28,-35 7-432,134-17 833,-129 18-1263,1 1 0,-1 0 1,0 2-1,0 0 0,0 1 1,20 6-1,-7-1-1828,2-6-1775</inkml:trace>
</inkml:ink>
</file>

<file path=ppt/ink/ink1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0:00.45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79 54 4064,'12'-6'2113,"-12"5"-2097,1 1 1,0 0-1,-1 0 1,1 0-1,-1 0 1,1-1-1,0 1 1,-1 0-1,1 0 1,-1-1-1,1 1 1,-1 0-1,1-1 0,-1 1 1,1-1-1,-1 1 1,1-1-1,-1 1 1,0-1-1,1 1 1,-1-1-1,0 1 1,1-1-1,-1 1 1,0-1-1,0 1 0,0-1 1,1 0-1,-1 1 1,0-1-1,0 0 1,1-7 273,-1 8-204,1-1 0,-1 0 0,0 1-1,0-1 1,0 0 0,0 1 0,0-1 0,0 0-1,0 0 1,0 1 0,0-1 0,0 0-1,0 1 1,-1-1 0,1 0 0,0 1 0,-1-2-1,-9 15 86,9-11-170,0 0-1,0 1 1,0-1-1,0 1 1,0-1-1,1 1 1,-1-1-1,1 1 1,0 4-1,0-6 582,11-7-289,-6 2-216,1 0 1,0 0-1,0 1 0,0 0 1,0 0-1,0 0 0,1 1 1,7-2-1,-2 0-5,-6 3 168,-6 4 87,-9 5-51,3-5-248,1 0 1,0 0-1,0 1 0,0-1 1,-7 8-1,12-10 100,-4-18-197,4 16 75,0-1 1,1 1-1,-1 0 0,0 0 0,1 0 1,-1 0-1,1 0 0,-1 0 1,1 0-1,-1 0 0,1 0 1,0 0-1,-1 0 0,1 1 0,0-1 1,0 0-1,0 0 0,1 0 1,8-11 150,-7 7 5,-5 5-12,-6 8-19,3 3 36,1 0 0,0 0-1,1 1 1,0-1 0,-2 19 0,-1-1-96,-24 152-63,16-78 101,-8 41 356,-17 99 212,37-234-572,0 1 1,1 0 0,0 0 0,1-1-1,0 1 1,2 15 0,-1-21-46,0 0 1,0 0-1,0 0 1,0 0-1,1 0 0,0-1 1,0 1-1,0 0 1,0-1-1,0 0 0,1 1 1,0-1-1,-1 0 1,1-1-1,0 1 0,1 0 1,-1-1-1,6 4 1,-2-2-18,1-1 1,0 0 0,0 0 0,0-1-1,0 0 1,1 0 0,-1-1 0,10 0 0,71-1-81,-81 0 74,5-1-87,3 1-430,0-1-1,0 0 1,-1-2-1,1 0 0,20-6 1,-33 8 124,0 0 0,0-1 0,0 1 1,-1-1-1,1 0 0,0 0 0,-1 0 0,1 0 0,-1 0 1,1-1-1,-1 1 0,0-1 0,0 0 0,0 1 0,-1-1 0,1 0 1,2-6-1,7-22-3644</inkml:trace>
</inkml:ink>
</file>

<file path=ppt/ink/ink1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0:00.80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14 131 6720,'0'-2'296,"-3"-7"1540,2 9-1807,1 0-1,0 0 1,0 0-1,0-1 1,0 1-1,0 0 1,0 0-1,0 0 0,-1 0 1,1 0-1,0 0 1,0 0-1,0 0 1,0-1-1,-1 1 1,1 0-1,0 0 1,0 0-1,0 0 0,0 0 1,-1 0-1,1 0 1,0 0-1,0 0 1,0 0-1,0 0 1,-1 0-1,1 0 1,0 0-1,0 0 1,0 0-1,0 1 0,-1-1 1,1 0-1,0 0 1,0 0-1,0 0 1,0 0-1,0 0 1,-1 0-1,1 0 1,0 1-1,0-1 1,0 0-1,0 0 0,0 0 1,0 0-1,-1 1 7,1-1 0,0 0 0,0 1 0,-1-1 0,1 0 0,0 1-1,0-1 1,0 0 0,-1 1 0,1-1 0,0 0 0,0 1 0,0-1-1,0 1 1,0-1 0,0 0 0,0 1 0,0-1 0,0 1 0,0-1-1,0 0 1,0 1 0,0-1 0,0 1 0,0-1 0,0 0 0,1 1-1,-1-1 1,0 1 0,0-1 0,0 0 0,1 1 0,-1-1 0,0 0-1,0 0 1,1 1 0,-1-1 0,0 0 0,1 1 0,-1-1 0,0 0-1,1 0 1,-1 1 0,18 7 431,-1-6-287,-1-1-1,1 0 1,0-2-1,0 1 1,26-6-1,-17 2-86,6 0-226,0-1-1,-1-3 1,0 0-1,56-23 1,-61 20-158,-15 7-1104,0 0 0,-1-1 0,0 0 0,0-1 0,0 0 0,13-10 0,-2-7-545</inkml:trace>
</inkml:ink>
</file>

<file path=ppt/ink/ink1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0:02.65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40 27 6464,'-1'14'1352,"0"0"-1,-5 20 1,-1 6-1263,-6 137 781,7-71-519,2-45-156,3 0-1,2 0 1,11 65 0,-9-108 205,0-16-154,-1-6-173,1-6-30,-2-3-159,0 0-1,-1 1 1,0-1-1,-1 1 0,-4-24 1,-2-16-22,7 48 116,0 0 1,0-1-1,0 1 1,0 0-1,1 0 1,-1 0-1,1-1 1,0 1-1,1 0 1,2-6-1,-3 8 20,0 0 0,0 0-1,1 1 1,-1-1 0,0 1 0,1-1-1,-1 1 1,1 0 0,0-1 0,-1 1-1,1 0 1,0 0 0,0 0-1,0 0 1,-1 1 0,1-1 0,0 0-1,0 1 1,0-1 0,0 1 0,0 0-1,0-1 1,1 1 0,1 1 0,12 0 48,-1 0 0,29 8 1,-29-6 43,-1 0 0,1-1 0,21 0 0,-31-2-59,0 0 1,1-1-1,-1 0 0,0 0 1,0 0-1,0 0 1,0-1-1,0 0 0,0 0 1,-1 0-1,1-1 0,-1 0 1,8-5-1,-6 3-28,-1 0-1,0-1 1,0 1-1,-1-1 1,1 0-1,-1 0 1,0 0-1,5-13 0,-4 7-10,-2 1-1,1 0 1,-1-1-1,2-23 1,-3 10-1,-2 1 0,-1-1 1,-1 0-1,-8-40 0,7 46 17,0 3-29,0 0 1,-2 0-1,-9-26 1,14 41 23,0 1 0,0 0 0,0 0 1,0-1-1,0 1 0,0 0 0,-1 0 0,1-1 1,0 1-1,0 0 0,0 0 0,0 0 1,0-1-1,-1 1 0,1 0 0,0 0 1,0 0-1,0-1 0,-1 1 0,1 0 0,0 0 1,0 0-1,0 0 0,-1 0 0,1 0 1,0-1-1,0 1 0,-1 0 0,1 0 1,0 0-1,0 0 0,-1 0 0,1 0 1,-5 8 212,0 18 12,1 47-124,5 83 0,-1-155-104,19 186 707,-2-44-395,-17-139-306,2 21 23,7 39 0,-9-64-50,0 1 1,1-1-1,-1 1 1,0-1-1,0 1 1,0-1-1,0 0 1,0 1-1,0-1 1,1 1-1,-1-1 1,0 0-1,0 1 1,1-1 0,-1 1-1,0-1 1,1 0-1,-1 0 1,0 1-1,1-1 1,5-3-803,6-17-567,-11 18 1350,3-6-498,3-7-150,0 0 0,2 0 0,0 1 0,16-20 0,-12 19 888,2 1-1,0 0 1,1 2 0,0-1 0,1 2-1,0 0 1,1 1 0,0 1 0,0 0 0,1 2-1,0 0 1,26-5 0,-42 11-123,0 0 0,0 1 1,0-1-1,-1 1 0,1 0 0,0 0 1,0 0-1,0 0 0,0 0 0,-1 0 0,1 1 1,0 0-1,0-1 0,0 1 0,-1 0 1,1 0-1,-1 1 0,1-1 0,-1 1 0,1-1 1,-1 1-1,0 0 0,1-1 0,1 4 1,6 5 135,0 2 0,10 15 1,15 17-74,-31-40-106,-1 0 0,1 0-1,1-1 1,-1 1 0,1-1 0,-1 0-1,9 4 1,-9-6-7,0 0 0,1 0 0,-1-1-1,0 1 1,0-1 0,0 0 0,1 0 0,-1 0 0,0-1-1,0 1 1,0-1 0,1 0 0,-1 0 0,0-1-1,0 1 1,-1-1 0,1 0 0,0 0 0,6-4-1,4-4 14,0 0-1,-1-1 0,19-19 1,-27 24-51,1 1 0,-1-1 1,-1 0-1,1 0 0,-1 0 1,0-1-1,0 0 0,0 1 1,-1-1-1,0-1 0,-1 1 1,0 0-1,0-1 0,2-11 1,-3 9 5,0 3-26,0 0 0,0 0-1,-1 0 1,0 0 0,-1-13 0,1 20 24,0 0 1,0 0 0,0 0 0,0 0 0,0 0 0,0 0-1,0 0 1,0 0 0,0 0 0,0 0 0,0 0 0,0 0-1,-1-1 1,1 1 0,0 0 0,0 0 0,0 0 0,0 0-1,0 0 1,0 0 0,0 0 0,0 0 0,0 0 0,0 0-1,0 0 1,0 0 0,0 0 0,0 0 0,0 0 0,0 0-1,0 0 1,0 0 0,0 0 0,-1 0 0,1 0 0,0 0-1,0 0 1,0 0 0,0 0 0,0 0 0,0 0 0,0 0-1,0 0 1,0 0 0,0 0 0,0 0 0,0 0 0,0 0-1,0 0 1,0 0 0,0 0 0,-1 0 0,1 0 0,0 0-1,0 0 1,0 0 0,0 0 0,0 0 0,0 0 0,0 1-1,0-1 1,0 0 0,0 0 0,0 0 0,0 0-1,0 0 1,-4 7-130,-4 9 142,4-5 3,1 0 1,0 0 0,0 0-1,1 1 1,1-1 0,0 0 0,0 1-1,2-1 1,-1 0 0,4 23-1,-2-26 21,0-1 0,0 1-1,1-1 1,0 0 0,0 0-1,0 0 1,1 0-1,0 0 1,0-1 0,1 0-1,0 0 1,0 0-1,0 0 1,1-1 0,0 0-1,0 0 1,7 4 0,-9-7-4,1 0 1,-1 0 0,1 0 0,-1 0 0,1-1 0,0 0 0,-1 0 0,1 0 0,0 0 0,0-1 0,0 0 0,-1 0-1,1 0 1,0-1 0,0 0 0,0 1 0,-1-2 0,6-1 0,7-3 42,0-1 0,0-1-1,22-15 1,-27 16-39,29-17 136,48-38 1,-74 50-131,0-1-1,-1-1 0,-1 0 1,0-1-1,-1 0 0,10-17 1,-11 15 18,-2 0 1,0 0-1,-2-1 0,0 0 1,0 0-1,-2-1 0,4-19 1,-8 29-49,0 1 0,0-1 0,-1 1 0,0-1 0,0 0 0,-1 1 0,0-1 0,-1 1 0,0 0 0,0-1 0,-1 1 0,1 0 0,-2 0 0,1 0 0,-1 1 0,-1-1 0,1 1 0,-7-7 0,0 3-86,0 0 0,0 1 0,-1 0 0,-1 1 0,0 1 0,0 0 0,0 0 0,-1 1 0,-16-5 0,21 9 28,1 1 0,-1 0 0,0 0 0,1 1 0,-1 0 0,0 0 0,0 1 0,0 1-1,0-1 1,0 1 0,1 1 0,-11 2 0,13-3-340,1 1 0,-1 0 0,1 0 0,0 1-1,-1-1 1,1 1 0,0 0 0,0 1 0,1-1 0,-1 1 0,1 0-1,0 0 1,0 0 0,0 1 0,0-1 0,1 1 0,0 0 0,-5 9-1,5 1-3537</inkml:trace>
</inkml:ink>
</file>

<file path=ppt/ink/ink1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0:03.10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64 12 7296,'4'-2'303,"0"0"1,0 1 0,1-1-1,-1 1 1,0 0-1,1 0 1,-1 0 0,1 1-1,-1-1 1,1 1-1,-1 0 1,1 1 0,7 0-1,8 2-166,0-1-1,0-1 1,29-2-1,17 1-100,-37 1-59,0 2 0,0 2 1,37 9-1,-61-12 11,-1-1 1,0 1-1,0 0 0,0 1 0,0-1 1,0 1-1,-1 0 0,1 0 1,-1 0-1,0 0 0,1 0 0,-1 1 1,-1-1-1,1 1 0,-1 0 1,1 0-1,-1 0 0,0 0 1,0 0-1,-1 1 0,1-1 0,-1 0 1,1 6-1,0 5-20,0 0-1,-1 1 1,0-1 0,-1 0 0,-4 26-1,1-13 57,-23 217 429,22-174 23,8 107 1,1-124-297,5 96 586,-9-110-63,-8 71 0,6-100-461,-1 0 0,0-1 0,-1 0 0,-4 11 0,6-17-205,0-1 1,-1 0 0,0 0-1,1 0 1,-1 0 0,0 0-1,-1-1 1,1 1 0,0-1-1,-1 1 1,0-1 0,1 0-1,-1 0 1,0 0 0,0 0-1,-5 2 1,0-2-256,0 0 0,0-1-1,0 0 1,0 0 0,-1 0 0,1-1 0,0-1-1,-1 1 1,1-1 0,0-1 0,-10-2 0,-40-12-2824,1-3 0,-78-37 1,38 13-106</inkml:trace>
</inkml:ink>
</file>

<file path=ppt/ink/ink1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0:04.13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8 132 2400,'1'-1'86,"-1"0"1,1 0-1,0-1 0,0 1 1,-1 0-1,1-1 0,-1 1 1,1-1-1,-1 1 0,0 0 1,1-4-1,-1 5-18,0-1 1,0 1-1,0-1 0,-1 1 1,1-1-1,0 1 0,0-1 1,0 1-1,0-1 0,-1 1 1,1-1-1,0 1 0,-1 0 1,1-1-1,0 1 0,-1-1 1,1 1-1,0 0 0,-1-1 1,1 1-1,-1 0 0,1-1 1,0 1-1,-1 0 0,1 0 1,-1-1-1,1 1 0,-1 0 1,1 0-1,-1 0 0,1 0 1,-1 0-1,1 0 0,-1 0 1,1 0-1,-1 0 0,1 0 1,-2 0-1,154-6 3767,-73 2-3469,86-15 0,15-1-270,-145 18-43,1 2 0,0 1 0,36 6 0,84 19 86,118 17 127,-209-38 403,126-8 0,-59-1-178,-87 4-401,174-7 55,328-30 375,-406 30-491,-33 4 221,89-7-121,368-40 874,-179 39-161,1 32 475,35 5-965,-418-26-352,176 1-924,-104-1-2066,-61-1-77,-22-5 781,-5-1 1116,-27-24-2984</inkml:trace>
</inkml:ink>
</file>

<file path=ppt/ink/ink1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0:05.57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158 28 3904,'12'-10'3154,"-9"8"-2992,-1-1 0,0 1 0,1 0 0,-1 0 0,1 0 0,3-2 0,-5 4-150,0 0 1,-1 0-1,1-1 0,0 1 0,-1 0 0,1 0 0,-1 0 0,1 0 0,0 0 0,-1 0 1,1 0-1,0 0 0,-1 0 0,1 0 0,-1 1 0,1-1 0,0 0 0,-1 0 1,1 1-1,-1-1 0,1 0 0,-1 0 0,1 1 0,-1-1 0,1 1 0,-1-1 1,1 1-1,-1-1 0,1 1 0,-1-1 0,0 1 0,1-1 0,-1 1 0,0-1 0,1 1 1,-1-1-1,0 1 0,0 0 0,1 0 0,0 3 81,-1 0-1,1 0 1,0 0 0,-1 0-1,0 0 1,0 0 0,0 0-1,-1 0 1,1 0 0,-1 0-1,0 0 1,0 0 0,-3 5-1,0 5 94,-2 13 38,-10 36 325,-43 111 0,-43 18-187,87-167-254,11-17-129,6-13-443,9-14-534,71-117-415,-23 36 1487,-27 53 572,62-68-1,-25 32 224,-67 81-822,-1 1-5,1-1-1,-1 0 1,1 1-1,-1-1 1,0 0-1,0 0 1,0 0-1,0 0 1,0 0-1,-1 0 1,1 0-1,0-3 1,1 1 75,1 7 21,4 8 119,2 10 55,-1 0 0,-1 1 0,6 31 0,1 6 83,56 121 331,-36-100-471,-31-74-383,-1-1 0,-1 0 0,1 1 0,-1-1 0,0 1-1,0 0 1,0 9 0,-1-13-32,-1 0-1,1-1 1,0 1 0,0-1-1,-1 1 1,1-1-1,0 1 1,-1-1-1,0 1 1,1-1-1,-1 0 1,0 1-1,0-1 1,0 0-1,0 1 1,0-1-1,0 0 1,0 0 0,0 0-1,0 0 1,-1 0-1,1 0 1,0 0-1,-1-1 1,1 1-1,0 0 1,-1-1-1,1 1 1,-1-1-1,1 1 1,-1-1 0,-1 0-1,-19 2-3348</inkml:trace>
</inkml:ink>
</file>

<file path=ppt/ink/ink1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0:05.98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 7456,'1'1'2421,"4"5"-2074,1-1 0,0 0 0,0 0-1,7 4 1,2 3-156,-8-8-165,0 0 1,0 0-1,0 0 0,0-1 0,1 0 0,-1-1 0,1 0 0,0 0 0,13 2 1,9-1 194,34-2 0,-10-3-177,57-10 0,28-2-1881,-129 13 1344,0 1-1,-1 1 1,1 0 0,0 0-1,10 4 1,17 6-3528</inkml:trace>
</inkml:ink>
</file>

<file path=ppt/ink/ink1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0:06.43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355 28 4992,'1'-3'211,"0"1"-1,1 0 1,-1-1-1,1 1 1,0 0 0,-1 0-1,1 1 1,0-1 0,0 0-1,1 0 1,3-1 0,-5 2 242,-8 9 480,1-1-580,1 0 0,1 0 0,-1 1 0,1-1-1,0 1 1,-4 13 0,-11 54 566,13-48-697,3-11 7,0 0 0,2 0-1,0 0 1,1 0 0,3 31 0,1-22 34,0-1 1,2 0-1,9 25 1,-10-35-152,0-1 1,1 1 0,1-1 0,0-1 0,1 1 0,0-1 0,1 0 0,0-1 0,1 0 0,0-1 0,1 0 0,0 0 0,1-1 0,0-1 0,0 0 0,25 12-1,-31-18-136,0 0-1,0 0 0,0-1 0,1 0 1,-1 0-1,0 0 0,1-1 0,-1 1 1,1-2-1,-1 1 0,10-2 0,-13 1-220,1 0-1,-1 0 1,1 0 0,-1 0-1,1 0 1,-1-1 0,0 1-1,0-1 1,0 0-1,0 0 1,0 0 0,0-1-1,-1 1 1,1-1-1,-1 1 1,1-1 0,-1 0-1,0 0 1,0 0-1,0 0 1,2-5 0,1-12-3243</inkml:trace>
  <inkml:trace contextRef="#ctx0" brushRef="#br0" timeOffset="1">0 433 9728,'23'3'3584,"11"0"-2784,19-9-224,-16-7 480,39-11-704,21 1 191,5-1-287,-7-6-2207,-2 7 1055,-14 9-6432</inkml:trace>
</inkml:ink>
</file>

<file path=ppt/ink/ink1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0:40.66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99 441 2496,'0'-8'271,"0"-15"94,0-1 0,1 1 0,2 0 0,8-40 0,-9 53-59,-2 8-215,0 0 0,1 1 0,-1-1 0,0 1 0,0-1 1,1 0-1,-1 1 0,1-1 0,-1 1 0,1-1 0,0 1 1,0-1-1,-1 1 0,1-1 0,0 1 0,0 0 0,2-2 0,-2 3-73,-1 0-1,0 0 0,1 0 1,-1 0-1,1 0 0,-1 0 1,0 0-1,1 0 0,-1 0 0,0 0 1,1 0-1,-1 0 0,0 0 1,1 0-1,-1 1 0,0-1 0,1 0 1,-1 0-1,0 0 0,0 1 1,1-1-1,-1 0 0,0 0 0,0 1 1,1-1-1,-1 0 0,0 1 1,0-1-1,0 0 0,1 1 0,-1-1 1,0 0-1,0 1 0,0-1 1,0 0-1,0 1 0,5 16 216,-4-14-215,10 39 427,8 75-1,-7 47-12,-9-109-366,6 158 118,-3-44-96,-1 291 251,-6-277-198,1-78 146,-3 237-297,8-20 590,-4-296-483,2 42 7,11 189 59,-7-31-280,-6-204 209,6 36 1,0-6-65,2-15 29,-1-7 3,-7-24-22,6 28-169,-6-31 194,-1-1 0,1 1 1,0 0-1,1-1 0,-1 0 1,0 1-1,1-1 0,-1 0 0,1 0 1,2 3-1,-2-4-4,0 0 0,-1 0 0,1 0 0,0-1 0,0 1-1,0-1 1,0 1 0,0-1 0,0 0 0,0 0 0,0 0 0,3 0 0,26-2 124,-29 2-177,49-3 130,1 2 1,69 8 0,61 0 130,-57-14-201,125-2 209,182 1 541,-282 5-625,118 4 125,284 9 52,-36-25-251,-90-22 36,-193 12-167,15 5-2,267 13 0,-228 42 11,-280-34 5,302 34 0,2-19 0,-126 4 85,-88-7-117,-84-12-59,0 1 0,1-2 0,21-1 0,-31 0 93,1 0 0,-1 0-1,0 0 1,0 0 0,1 0 0,-1-1 0,0 0 0,0 0 0,-1 0 0,1-1-1,0 1 1,-1-1 0,1 0 0,5-6 0,-2 0 56,0 0 1,0-1-1,-1 0 1,-1 0-1,0-1 1,0 0-1,-1 0 1,5-17-1,-1-10 130,5-47-1,-7 32-32,43-451 282,-45 123-322,-4 361-102,-18-282-317,6 152 261,-33-348-68,43 477 70,-24-268-191,23 0 19,6 246 126,1 5-104,-4-54 0,0 87 155,-1 1 0,1 0-1,-1-1 1,0 1 0,-1 0 0,1 0 0,-4-7 0,4 9 20,0 1 0,0-1 0,0 1 0,0-1 0,0 1 0,0 0 0,0-1 0,0 1 0,-1 0 0,1 0 0,-1 0 0,1 0 0,-1 0 0,1 0 1,-1 0-1,1 1 0,-1-1 0,0 1 0,1-1 0,-1 1 0,-2-1 0,-40-5 174,-53-15 0,-23-3-26,-67-16 441,38 7-495,-91-5-185,-282-8 0,323 41-6,-90-4 280,30-22-129,148 15-84,-146-3 0,-165 47-76,341-20 111,-297 5 189,95-6-265,-325 64 129,218-37-100,198-19-24,26-1 132,-269 34-264,385-41-221,-55 16 0,80-16-257,2 1 0,-1 1 0,1 1 0,-28 17 0,-14 19-1122,59-41 1660</inkml:trace>
</inkml:ink>
</file>

<file path=ppt/ink/ink1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0:41.42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20 80 3136,'-6'-12'1055,"-5"-14"-1035,10 24-2,1 1 0,-1-1 0,1 1 0,0-1 0,0 1 0,0-1 0,0 0 0,0 1 0,0-1 0,1 1 0,-1-1 0,0 1 0,1-1 0,-1 1 0,1-1 0,0-1 0,0 2 129,-1 0 0,1 0 1,-1 0-1,1 0 0,0 0 0,0 0 0,-1 0 0,1 0 0,0 0 0,0 1 1,2-2-1,-3 2-103,1-1 0,0 1 0,-1 0 0,1 0 1,0 0-1,-1 0 0,1 0 0,0 0 1,-1 0-1,1 0 0,0 0 0,-1 0 0,1 1 1,0-1-1,-1 0 0,1 0 0,0 1 0,-1-1 1,1 0-1,-1 1 0,1-1 0,-1 0 1,2 2-1,1 0 64,-1 0 1,1 1 0,-1 0 0,0 0-1,1-1 1,-1 1 0,0 1-1,-1-1 1,1 0 0,1 5-1,12 38 601,-14-41-661,11 47 336,6 93 0,-7-49-208,-5-43-630,-3-25-948,10 49-1</inkml:trace>
</inkml:ink>
</file>

<file path=ppt/ink/ink1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0:41.90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82 1 8384,'-1'0'211,"0"0"1,0 1-1,0 0 1,0-1 0,0 1-1,0 0 1,0-1-1,0 1 1,0 0-1,0 0 1,0 0-1,0 0 1,1 0 0,-1 0-1,0 1 1,0 0-118,1 0 1,0 0 0,-1 0 0,1 0 0,0 0-1,0 0 1,1 0 0,-1 2 0,0-3-109,0 4 34,0 1 0,0-1 0,0 1 0,-1 0 0,-2 7 0,0 2-28,-46 303-163,43-268 146,3 0 1,2 0-1,2 0 1,13 82-1,-11-112-547,2-1-1,0 1 0,1-1 1,1 0-1,1-1 0,0 0 1,13 20-1,-6-17-3528</inkml:trace>
</inkml:ink>
</file>

<file path=ppt/ink/ink1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0:42.40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7 4384,'-1'-7'2280,"8"17"-1139,10 17 94,10 23 55,-3 1 1,30 90 0,-37-88-1092,45 145 244,-14 3-120,-47-196-313,0 1 20,0-1-1,0 1 0,-1-1 1,0 0-1,0 9 1,0-14-37,0 1 1,0-1 0,0 0 0,0 0 0,0 1-1,-1-1 1,1 0 0,0 0 0,0 1 0,0-1-1,0 0 1,0 0 0,-1 1 0,1-1 0,0 0-1,0 0 1,0 0 0,-1 1 0,1-1 0,0 0 0,0 0-1,0 0 1,-1 0 0,1 1 0,0-1 0,0 0-1,-1 0 1,1 0 0,0 0 0,-1 0 0,1 0-1,0 0 1,0 0 0,-1 0 0,1 0 0,0 0-1,-1 0 1,1 0 0,0 0 0,0 0 0,-1 0 0,1 0-1,0 0 1,0 0 0,-1-1 0,1 1 0,0 0-1,0 0 1,-1 0 0,1 0 0,0-1 0,0 1-1,0 0 1,-1 0 0,1 0 0,0-1 0,-15-12-447,15 13 448,-8-10-287,1-1 0,0 0 0,1 0 0,0 0 0,0-1 0,1 1 0,-4-16 0,4 12-49,-122-425-758,124 428 1415,0-1-1,1 1 1,1 0-1,0-1 0,1-22 1,0 31-203,1 0 0,-1 1 0,1-1 0,0 0 0,1 0 0,-1 0 0,1 1-1,-1-1 1,1 1 0,0-1 0,0 1 0,1 0 0,-1 0 0,1 0 0,0 0 0,-1 0 0,1 1 0,0-1 0,1 1 0,-1-1 0,0 1 0,5-2 0,0 1-19,-1 1 1,1-1-1,-1 1 1,1 1 0,0-1-1,0 1 1,0 0 0,13 1-1,67 9-33,-86-9-61,73 12 58,0 3 1,-1 3 0,109 43-1,-154-50-3,-19-9 69,-1 2-1,0-1 0,0 1 0,0 1 0,0 0 0,0 0 0,7 7 0,-16-12-104,1 0 0,-1 1 0,0-1-1,1 0 1,-1 1 0,0-1 0,1 1 0,-1-1-1,0 0 1,0 1 0,0-1 0,0 1 0,1-1 0,-1 1-1,0-1 1,0 1 0,0-1 0,0 1 0,0-1-1,0 1 1,0-1 0,0 1 0,0-1 0,-1 1 0,1-1-1,0 1 1,0-1 0,0 0 0,0 1 0,-1 0-1,-10 13 234,9-11-191,-50 60 899,-58 96-1,62-87-1950,3 0-3878,11-5 1296</inkml:trace>
</inkml:ink>
</file>

<file path=ppt/ink/ink1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0:43.82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21 161 5824,'-15'75'2841,"13"-56"-2965,0 0 1,1 1-1,3 37 0,-1-48 155,0-1 0,1 0 0,0 1 0,0-1 0,1 0 0,0 0 0,0-1 0,1 1 0,0-1 0,1 1 0,-1-1 0,2 0 0,-1-1-1,0 1 1,1-1 0,0 0 0,1-1 0,0 0 0,7 6 0,15 4 256,0-2 1,1 0-1,1-2 0,0-2 1,0 0-1,0-2 0,60 5 1,-71-11-156,1-1 1,0-1 0,0 0 0,0-2 0,-1 0-1,1-2 1,-1 0 0,0-1 0,-1-1-1,1-1 1,-2-1 0,25-14 0,-28 14-70,-1-1 1,0 0-1,-1-1 1,0 0-1,-1-1 0,0-1 1,-1 0-1,0 0 1,-1-1-1,-1-1 1,0 1-1,-1-2 1,0 1-1,-1-1 0,5-17 1,-11 26-51,1-1 0,-1 0 0,0 1-1,-1-1 1,0 0 0,0 1 0,0-1 0,-1 0 0,0 1 0,-1-1-1,0 1 1,0-1 0,0 1 0,-1 0 0,0 0 0,0 0 0,-1 0 0,0 1-1,0-1 1,-8-7 0,2 2-4,0 1 0,-1 1-1,-1 0 1,0 0 0,0 1-1,-1 0 1,0 1 0,0 1 0,-22-9-1,17 9-94,1 2 1,-2 0-1,1 1 0,0 1 1,-31-2-1,19 5-169,1 1-1,-55 8 1,59-5-329,1 2 0,0 0 0,0 2 0,1 1 0,-42 22 0,-17 24-1236,80-54 1790</inkml:trace>
</inkml:ink>
</file>

<file path=ppt/ink/ink1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0:44.33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45 31 6720,'-12'2'2496,"5"2"-1952,3-1-128,0 4-864,0-4 160,4-6-160,4-4 1248,0-2-416,3-1 544,1-1-512,-4 1 640,-8 17-1184,-4 9 64,-3 11-2976,-7 7 1664</inkml:trace>
</inkml:ink>
</file>

<file path=ppt/ink/ink1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0:46.31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734 228 6144,'-1'-6'286,"1"0"0,-1 1 0,0-1 0,-1 0 0,0 0 0,1 1 0,-2-1 0,1 1 0,-1 0 0,-3-7 0,-6-6-329,-20-24 0,30 40 177,-6-7-1,0 1 0,-1 0 0,0 0 0,0 1 0,-1 0 0,0 0 0,0 1-1,0 1 1,-1 0 0,0 0 0,0 1 0,0 0 0,0 1 0,-1 0 0,-13-1-1,1 2-79,-1 0-1,1 2 0,-1 0 0,0 2 0,1 0 0,-30 8 0,39-6 34,1 0 0,-1 0 0,1 1 0,0 1 0,0 1 0,0 0 0,1 1 0,0 0 0,1 1 0,0 0 0,0 1 0,1 0 0,0 1 0,1 0 0,0 1 0,1 0 0,0 1 0,1 0 0,0 0 1,1 0-1,1 1 0,-6 17 0,10-19-60,-1-1 1,2 1 0,-1 0-1,2 1 1,0-1-1,0 0 1,1 0 0,0 0-1,6 19 1,-1-7 33,1 0 0,2 0 0,17 35 0,-19-48-1,-1 0 0,2-1-1,0 0 1,0 0 0,1 0-1,0-1 1,0 0-1,1-1 1,0 0 0,1-1-1,-1 0 1,17 7 0,1-1 91,0-1 1,1-2-1,0-1 0,32 6 1,-49-12-27,1-1 0,0 0 0,-1-1 0,1 0 1,0-1-1,0-1 0,13-2 0,-20 2-92,1-1-1,-1 1 1,0-1-1,0-1 1,-1 1 0,1-1-1,0 0 1,-1 0 0,0-1-1,1 0 1,-1 0-1,-1 0 1,1 0 0,-1-1-1,1 1 1,3-7-1,-4 5-16,0-1 0,0 0 0,0 0 0,-1 0 0,0 0 0,-1 0 0,1-1-1,-1 0 1,2-14 0,-4 17-21,0 0-1,0 0 1,0 0-1,0 0 1,-1 1-1,0-1 1,0 0-1,0 0 1,0 0-1,-1 0 1,0 1-1,0-1 1,0 1-1,-1-1 1,1 1-1,-1 0 1,-4-4-1,0 1-21,0 0 0,-1 1 0,0 0-1,0 0 1,-1 1 0,1 0 0,-1 0-1,0 1 1,-1 0 0,1 1-1,-1 0 1,1 1 0,-14-2 0,5 1-3,0 1 1,0 1 0,0 1-1,0 1 1,0 0 0,-27 6-1,30-3 3,1 0-1,0 1 0,0 0 0,1 1 1,-1 1-1,1 0 0,-16 12 0,9-3-314,1 0-1,0 1 0,-22 27 0,25-23-1729,0 0-1,-17 35 0,25-42 994,8-14 833,-1 1-1,1 0 1,-1 0-1,1 0 1,-1-1 0,1 1-1,-1 0 1,1 0-1,-1-1 1,0 1 0,1-1-1,-1 1 1,0-1-1,0 1 1,0-1 0,1 1-1,-2 0 1</inkml:trace>
</inkml:ink>
</file>

<file path=ppt/ink/ink1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0:48.20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2 230 1312,'-1'-3'30,"1"0"1,0 0 0,0 0-1,0-1 1,0 1-1,0 0 1,0 0-1,1 0 1,0 0-1,-1-1 1,1 1-1,0 0 1,1 0-1,-1 1 1,3-5-1,1 0 689,0 1-1,0 0 0,1 0 1,12-9-1,-14 11-474,0 0 0,-1 1 0,6-10-1,2-1-141,-10 11 166,0-1-1,0 0 1,0 1-1,0-1 1,-1 0 0,1 0-1,-1 0 1,0 1-1,0-1 1,-2-7-1,1-3 155,1-12-91,9 35-230,-2 3-24,0 0 0,-1 0-1,0 1 1,0 0 0,-2 0-1,5 21 1,11 84 187,-15-76-89,1 15 283,-5-35-28,2 1 1,10 41 0,-13-63-241,1-4-64,-2-12-7,-4-24 6,-5-21-76,3 27-97,-2-50 1,8 71 23,1 1 1,1-1 0,0 1-1,1-1 1,0 1 0,0 0-1,1-1 1,6-13 0,-3 12-39,1 0 1,10-16-1,-14 24 55,1 0 0,1-1 0,-1 1 0,0 1 0,1-1 1,0 1-1,7-6 0,-10 9 7,-1 1 0,1-1 0,0 0 0,-1 0 0,1 1 0,-1-1 0,1 1 0,0-1 0,-1 1 0,1-1 0,0 1 0,0 0 0,-1 0 0,1 0 0,0 0 0,0 0 0,-1 1 0,4 0 0,-3 0-3,1 0 1,-1 0-1,1 0 0,-1 1 0,0-1 0,0 1 0,1 0 0,-1-1 0,0 1 0,3 4 1,1 2-48,-1 1 0,0-1 0,0 1 0,0 0 0,4 13 0,1 10 53,-2 1 0,-2 0 0,0 0 0,0 46 0,3 10 169,-5 10 1043,-4-98-1209,5-41 693,-4 14-691,1 1-1,11-48 1,-10 59 5,1 2-1,1-1 0,0 1 1,1-1-1,0 1 1,1 1-1,12-17 0,-8 15 24,1 0 0,0 1-1,1 0 1,1 1 0,0 0-1,0 1 1,1 1 0,1 0-1,-1 1 1,1 1 0,0 0 0,21-5-1,-34 11-37,0 0 0,1 0 0,-1 0 0,0 1 0,0-1 0,1 1 0,-1 0 0,1 0 0,-1 0-1,0 0 1,1 0 0,-1 1 0,0 0 0,0-1 0,1 1 0,-1 1 0,0-1 0,0 0 0,0 1 0,0-1 0,0 1 0,0 0-1,-1 0 1,1 0 0,-1 0 0,1 1 0,-1-1 0,0 1 0,0 0 0,0-1 0,0 1 0,0 0 0,0 0 0,-1 0 0,2 5 0,3 11 20,-1 0 1,-1 0-1,-1 1 1,0-1 0,-1 35-1,1 1-97,-1-33-214,-2-11-189,1 0-1,0 0 1,1 0 0,4 13 0,-6-23 380,0 0 1,1-1-1,-1 1 1,0-1-1,0 1 0,0 0 1,1-1-1,-1 1 1,0-1-1,1 1 1,-1-1-1,0 1 1,1-1-1,-1 1 1,1-1-1,-1 0 1,1 1-1,-1-1 1,1 1-1,-1-1 1,1 0-1,-1 0 0,1 1 1,-1-1-1,1 0 1,-1 0-1,1 0 1,0 1-1,0-1 1,0 0-99,0-1 1,1 1-1,-1-1 1,0 1 0,0-1-1,0 1 1,0-1-1,0 1 1,0-1 0,0 0-1,0 0 1,0 1-1,0-1 1,1-2-1,13-18-3362</inkml:trace>
</inkml:ink>
</file>

<file path=ppt/ink/ink1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0:48.54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16 97 6880,'-7'29'3337,"-1"16"-2776,8-38-584,0 0-1,0 0 1,1 1-1,0-1 1,1 0-1,-1 0 1,1 0 0,1 0-1,-1-1 1,1 1-1,0 0 1,8 10-1,-6-9 44,0 0 0,1-1 0,0 0 0,0 0-1,1 0 1,0-1 0,0 0 0,0 0 0,13 6 0,-16-9 13,0-1 0,1 0 0,-1-1 0,0 1 0,1-1 0,-1 0 0,1 0 0,0 0 0,-1 0 0,1-1 0,0 0 0,-1 0-1,1 0 1,0-1 0,-1 1 0,1-1 0,-1 0 0,1-1 0,-1 1 0,1-1 0,-1 0 0,0 0 0,0 0 0,0 0 0,0-1 0,4-3 0,1-1 117,-1 0 0,0 0 1,-1-1-1,0 0 0,0-1 0,-1 1 0,0-1 0,0 0 0,7-18 0,-10 20-39,0 0-1,0 0 1,-1 0-1,0 0 1,-1 0-1,0-1 1,0 1-1,0-1 1,-1 1-1,0 0 1,0-1-1,-1 1 1,0-1-1,-1 1 1,-1-8 0,0 8-145,0 0 0,0 1 0,0-1 0,-1 1 0,0 0 1,0 0-1,0 0 0,-1 1 0,0 0 0,0 0 0,0 0 0,-1 0 1,1 1-1,-1 0 0,0 0 0,-1 0 0,1 1 0,-1 0 1,1 0-1,-1 1 0,0-1 0,0 2 0,0-1 0,0 1 1,0 0-1,0 0 0,-1 1 0,-11 1 0,11-1-261,1 1-1,-1 0 1,0 1-1,0 0 1,1 0-1,-1 1 0,1 0 1,0 0-1,0 1 1,0 0-1,-10 7 1,-4 11-1177</inkml:trace>
</inkml:ink>
</file>

<file path=ppt/ink/ink1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0:48.90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56 1 8320,'-3'3'404,"1"1"1,-1 0-1,1 0 1,0 0-1,0 0 1,0 0-1,0 1 1,1-1-1,-2 7 1,-6 19-1170,4-20 489,1 0 1,1 0-1,0 1 0,0-1 1,1 1-1,0 0 1,1-1-1,0 1 1,1 0-1,0 0 1,2 16-1,8 14 1053,17 46 0,8 34 1514,31 249 344,-64-359-2564,-1-5-419,0 0 0,0 1 1,0-1-1,-1 0 0,0 0 0,0 0 0,-1 0 1,0 0-1,0 0 0,-2 7 0,3-12 216,-1 0-1,1-1 1,0 1-1,0-1 1,-1 1-1,1-1 1,0 1-1,-1 0 1,1-1-1,0 1 1,-1-1-1,1 0 1,-1 1-1,1-1 1,-1 1-1,1-1 1,-1 0-1,1 1 1,-1-1-1,1 0 1,-1 1-1,1-1 1,-1 0-1,0 0 1,1 0-1,-1 0 0,1 1 1,-1-1-1,0 0 1,1 0-1,-1 0 1,0 0-1,1-1 1,-1 1-1,0 0 1,1 0-1,-1 0 1,-3-2-224,1 1-1,-1-1 1,1 0 0,0 0-1,-6-5 1,-31-30-2049</inkml:trace>
</inkml:ink>
</file>

<file path=ppt/ink/ink1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0:49.80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43 2080,'5'-4'1134,"0"1"1,1-1-1,-1 1 0,12-5 1,-6 4-482,-1 1-1,15-4 1,-8 5-383,1-1 0,-1 2-1,25 1 1,30 7 341,-44-3-343,34 1 0,-9-5 22,190 6 572,99 4 254,-189-10-867,100-11 320,-51 0-98,-120 10-237,378 8 956,-426-4-1198,26 2-122,108-4 1,-152-4-1076,-16 3 1172,0 0 0,0 0-1,0 0 1,0 0 0,0 0 0,1 0 0,-1 0-1,0 0 1,0 0 0,0 0 0,0 0 0,0 0 0,0 0-1,0 0 1,1 0 0,-1 0 0,0 0 0,0 0 0,0 0-1,0 0 1,0 0 0,0 0 0,0 0 0,0-1-1,0 1 1,1 0 0,-1 0 0,0 0 0,0 0 0,0 0-1,0 0 1,0 0 0,0 0 0,0-1 0,0 1 0,0 0-1,0 0 1,0 0 0,0 0 0,0 0 0,0 0-1,0-1 1,0 1 0,0 0 0,0 0 0,0 0 0,0 0-1,0 0 1,0 0 0,0 0 0,0-1 0,0 1-1,0 0 1,0 0 0,0 0 0,-1 0 0,1 0 0,0 0-1,0 0 1,0 0 0,0 0 0,0-1 0,0 1 0,0 0-1,0 0 1,0 0 0,-1 0 0,1 0 0,0 0-1,-11-4-1920,-23 0-654,-18-3-2016</inkml:trace>
</inkml:ink>
</file>

<file path=ppt/ink/ink1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0:50.41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 5 5152,'0'-1'53,"0"1"0,0 0 0,1 0 0,-1-1 0,0 1 0,0 0 0,0 0 0,0 0 0,0-1 0,1 1 0,-1 0 0,0 0 0,0 0 0,0 0 0,1-1 0,-1 1 0,0 0 0,0 0 0,0 0 1,1 0-1,-1 0 0,0 0 0,0 0 0,1-1 0,-1 1 0,0 0 0,0 0 0,1 0 0,-1 0 0,0 0 0,1 0 0,-1 0 0,0 0 0,0 1 0,1-1 0,-1 0 0,0 0 0,0 0 0,1 0 0,-1 0 0,0 0 0,0 0 0,0 1 0,1-1 0,-1 0 0,0 0 0,0 0 0,0 0 1,1 1-1,-1-1 0,0 0 0,0 0 0,0 0 0,0 1 0,0-1 0,0 0 0,1 0 0,-1 1 0,0-1 0,2 21 758,-1-12-511,3 50 880,-3 84-1,-17 58 46,11-171-1004,3-23-152,0 1 0,1-1 0,0 1 0,1-1 0,0 14 0,0-20-51,1 0 0,-1 0 0,0 0 0,0 0 1,1 0-1,-1 0 0,1-1 0,-1 1 0,1 0 1,-1 0-1,1 0 0,0 0 0,-1-1 1,1 1-1,0 0 0,0 0 0,0-1 0,-1 1 1,1-1-1,0 1 0,0-1 0,0 1 0,0-1 1,0 1-1,0-1 0,0 0 0,0 0 0,0 1 1,0-1-1,0 0 0,2 0 0,3 0 88,1 0-1,0-1 0,14-2 0,-4 0 108,26 2 62,73 6 1,-39 1-251,-32-3-260,14 1-2145,-51-4 850,0-1-1,0 1 1,7-3 0,-14 3 1392,0-1 0,-1 1 0,1 0 1,-1 0-1,1-1 0,0 1 0,-1 0 1,1-1-1,-1 1 0,1 0 0,-1-1 1,1 1-1,0-1 0,-1 1 0,0-1 0,1 1 1,0-1-1,3-15-2374</inkml:trace>
</inkml:ink>
</file>

<file path=ppt/ink/ink1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0:50.89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4 134 4576,'-4'-7'1664,"4"-3"-1280,8-16-96,-4 12-512,7-9 64,4 3 480,8 3-160,2 7 928,2 4-608,3 6 160,4 6-384,-1 4-320,1 3 32,-3-3-1344,-1-2 768,-3-6-3424,-6-2 2240,2-6 736</inkml:trace>
</inkml:ink>
</file>

<file path=ppt/ink/ink1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0:51.28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398 31 6560,'-14'-6'749,"0"1"0,0 1-1,-30-6 1,27 8-685,0 0 1,0 1-1,0 1 0,0 0 0,0 2 0,1 0 0,-1 0 1,0 2-1,1 0 0,-27 11 0,34-11-21,1 0-1,0 1 1,0 0-1,0 0 1,1 1 0,0 0-1,-7 8 1,11-11-43,0 0 1,0 1-1,0-1 0,0 1 1,1 0-1,0 0 0,0-1 1,0 1-1,0 1 0,1-1 1,-1 0-1,1 0 0,0 1 1,0-1-1,1 0 0,-1 10 1,2-12-13,-1 1 0,1-1 0,-1 1-1,1 0 1,0-1 0,0 0 0,0 1 0,0-1 0,1 1 0,-1-1 0,1 0 0,-1 0 0,1 0 0,0 0 0,0 0 0,0 0 0,0-1 0,0 1 0,0 0 0,0-1 0,4 2 0,4 2-45,1-1 1,0 0-1,19 5 1,-13-4 61,46 13 566,73 33 0,-126-46-377,0 0 0,0 0 0,-1 1 0,12 10 0,-18-13-53,1 0-1,-1 0 1,0 0-1,-1 0 1,1 0-1,-1 1 0,1-1 1,-1 1-1,0 0 1,0 0-1,0-1 1,-1 1-1,0 0 0,1 5 1,-1-7-43,-1 1-1,0-1 1,0 1-1,0-1 1,0 1 0,0-1-1,-1 1 1,1-1 0,-1 1-1,0-1 1,0 1 0,0-1-1,0 0 1,0 1 0,0-1-1,0 0 1,-1 0-1,1 0 1,-1 0 0,0 0-1,0 0 1,1-1 0,-1 1-1,-3 1 1,-1 2-33,-1-1 1,0-1 0,0 1-1,0-1 1,0 0-1,0-1 1,-9 2-1,-1 0-621,0-1 0,0-1 0,0-1-1,-1 0 1,1-1 0,-21-3 0,-62-14-1753</inkml:trace>
</inkml:ink>
</file>

<file path=ppt/ink/ink1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9:43.93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21 4320,'0'-1'67,"0"1"-1,0-1 1,0 1-1,0-1 1,1 1 0,-1-1-1,0 1 1,0-1 0,1 1-1,-1 0 1,0-1 0,1 1-1,-1-1 1,1 1-1,-1 0 1,0-1 0,1 1-1,-1 0 1,1 0 0,-1-1-1,1 1 1,-1 0 0,1 0-1,-1 0 1,1-1 0,-1 1-1,1 0 1,-1 0-1,1 0 1,-1 0 0,1 0-1,-1 0 1,1 0 0,-1 0-1,1 0 1,-1 0 0,1 1-1,0-1 1,29 6 457,-19-3-138,191 40 2494,-179-38-2703,1-2-1,-1 0 1,1-1-1,-1-2 1,1 0 0,41-7-1,-11-3 323,92-29 1,-90 23-3039,-41 12 966</inkml:trace>
</inkml:ink>
</file>

<file path=ppt/ink/ink1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9:44.48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95 1 5312,'-1'0'95,"0"1"1,0 0 0,-1 0-1,1 0 1,0 0 0,0 0-1,0 0 1,0 0 0,1 0-1,-1 1 1,0-1 0,0 0-1,1 1 1,-1-1 0,0 0-1,1 1 1,0-1 0,-1 0-1,1 1 1,0-1-1,0 1 1,-1-1 0,1 1-1,0-1 1,1 1 0,-1 1-1,-3 23 32,-10 16-1,-4 16 1078,-12 66-1,21-70-1287,3 0 0,2 1 0,4 54 0,2-81-876,1-5-1930</inkml:trace>
</inkml:ink>
</file>

<file path=ppt/ink/ink1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9:44.89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0 123 5888,'9'7'2219,"-8"-7"-2178,-1 1 0,1-1-1,-1 1 1,1-1 0,-1 0-1,1 1 1,0-1 0,-1 1-1,1-1 1,-1 0 0,1 1 0,0-1-1,-1 0 1,1 0 0,0 0-1,-1 0 1,1 1 0,0-1 0,0 0-1,-1 0 1,1 0 0,0 0-1,-1-1 1,1 1 0,0 0-1,-1 0 1,1 0 0,0 0 0,-1-1-1,1 1 1,0 0 0,0-1-1,8-4 260,-1-1 0,0 0 0,9-9 0,12-10 170,-14 15-309,0 0 1,1 1-1,0 0 1,0 2-1,1 0 0,23-7 1,-27 11-95,0 1-1,-1 0 1,1 0 0,0 2-1,0-1 1,0 2 0,0 0 0,-1 0-1,23 6 1,-29-6-59,14 4-12,1 1-1,26 12 1,-46-18-184,0 1 1,1 0 0,-1 0 0,1-1 0,-1 1 0,0 0 0,0 1-1,1-1 1,-1 0 0,0 0 0,0 0 0,0 1 0,0-1 0,1 3 0,-2-3 28,0 0 0,1 0 1,-1 0-1,0 0 0,0 0 1,0 0-1,0 0 0,0 0 1,0 0-1,0 0 0,0 0 1,0-1-1,0 1 1,-1 0-1,1 0 0,0 0 1,-1 0-1,1 0 0,-1 0 1,1 0-1,-1 0 0,1-1 1,-1 1-1,-1 1 0,-15 13-3195</inkml:trace>
</inkml:ink>
</file>

<file path=ppt/ink/ink1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9:45.59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97 71 6304,'0'-2'175,"0"0"0,1 0 0,-1 0 0,0 0 0,0 0 0,1 0 0,-1 0 0,1 0 0,0 0 0,-1 1 0,1-1 0,0 0 0,0 1 0,0-1 0,2-1 0,1-1-111,0 0 0,0 0 0,1 1 0,5-4 0,-5 4-53,0 0 1,-1 1-1,1-1 1,0 1-1,9-2 1,-18 12 191,-10 18 165,2 0 0,-16 50 1,-8 61 381,6-23-141,15-67-456,-12 52-46,24-87-57,2-1 1,0 1-1,0-1 1,1 1-1,0 0 0,3 19 1,-2-27-26,0-1 1,0 1 0,0-1-1,0 1 1,0-1-1,1 0 1,0 0-1,-1 1 1,1-1-1,0 0 1,1 0-1,-1-1 1,0 1-1,6 4 1,-5-4-3,1-1 1,0 1-1,1-1 1,-1 0-1,0 0 0,1-1 1,-1 1-1,1-1 1,-1 0-1,6 1 0,8-1 26,0-1 0,0 0 0,0-2 0,30-5 0,-43 7-43,13-3-146,1-1 1,-1-1 0,0 0 0,0-1 0,0-1 0,-1-1-1,26-15 1,-34 17 80,-1 0-1,1-1 1,-1 0-1,-1 0 1,1-1 0,-1 0-1,-1 0 1,1-1-1,-1 1 1,-1-1-1,0-1 1,0 1-1,-1-1 1,6-19-1,-6 12 127,-1 0-1,-1 0 1,0 0-1,-2 0 0,0 0 1,-1 0-1,0 0 1,-1 0-1,-1 0 1,-10-31-1,13 48-68,0 0 1,0 0-1,0-1 1,0 1-1,0 0 0,0 0 1,0 0-1,0 0 1,0 0-1,0 0 1,0 0-1,0 0 0,0 0 1,0 0-1,0-1 1,0 1-1,0 0 0,0 0 1,0 0-1,0 0 1,0 0-1,0 0 1,0 0-1,-1 0 0,1 0 1,0 0-1,0-1 1,0 1-1,0 0 0,0 0 1,0 0-1,0 0 1,0 0-1,0 0 1,0 0-1,0 0 0,0 0 1,-1 0-1,1 0 1,0 0-1,0 0 0,0 0 1,0 0-1,0 0 1,0 0-1,0 0 1,0 0-1,0 0 0,0 0 1,-1 0-1,1 0 1,0 0-1,0 0 0,0 0 1,0 0-1,0 0 1,0 0-1,0 0 1,0 0-1,0 0 0,0 0 1,-1 0-1,1 0 1,0 0-1,0 1 0,0-1 1,0 0-1,-3 10 53,-2 15 113,5-25-164,-7 54 411,-17 93 202,-39 84-2635,50-194-170,12-36 1782,0 1 0,0-1 0,0 0 0,0 1-1,0-1 1,-1 0 0,1 0 0,0 0-1,-1 0 1,1 0 0,-3 1 0</inkml:trace>
</inkml:ink>
</file>

<file path=ppt/ink/ink1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9:46.93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405 93 4160,'-1'-5'423,"-1"0"0,1-1 0,0 1 0,0-1 0,0-7 0,-15 31 265,-6 19-65,-42 66 520,-35 73-531,20-32-130,63-119-374,-1 0 0,-1-1-1,-30 31 1,35-45-88,7-9-45,6-9 3,12-21 59,1 0 1,31-51-1,-38 70-31,28-43 110,45-52 1,10-15 378,-75 97-400,0 0 0,-1-1 1,14-40-1,-23 52-117,4-24-1,-6 23-35,0 1 0,6-14 0,-8 26 59,0 0 0,0 0 0,0 0 0,0-1 0,0 1 0,0 0 0,0 0 0,0 0 0,0 0 0,0 0 0,0-1 0,0 1 0,0 0 0,0 0 0,0 0 0,0 0 0,0 0 0,0-1 0,1 1 0,-1 0 0,0 0 0,0 0 0,0 0-1,0 0 1,0 0 0,0 0 0,1 0 0,-1 0 0,0-1 0,0 1 0,0 0 0,0 0 0,0 0 0,1 0 0,-1 0 0,0 0 0,0 0 0,0 0 0,0 0 0,0 0 0,1 0 0,-1 0 0,0 0 0,0 0 0,0 0 0,0 0 0,0 0 0,1 1 0,-1-1 0,0 0 0,0 0 0,0 0-1,0 0 1,1 0 0,5 12 133,3 16 69,28 147 470,-25-107-421,3-1 0,35 98 0,-40-138-169,19 39 284,-25-57-253,0-2 0,1 1 1,0 0-1,1-1 1,10 11-1,-14-16-132,0 1 0,1-2-1,-1 1 1,1 0 0,0-1 0,0 1 0,-1-1 0,1 0 0,3 1-1,-5-1-61,0-1 0,0 0 0,0 0 0,-1 1 0,1-1 0,0 0-1,0 0 1,0 0 0,0 0 0,0 0 0,-1 0 0,1 0 0,0-1-1,0 1 1,0 0 0,0 0 0,-1-1 0,1 1 0,0 0 0,0-1-1,-1 1 1,1-1 0,0 1 0,-1-1 0,1 1 0,0-1 0,-1 0-1,1 1 1,-1-1 0,1 0 0,-1 1 0,1-1 0,-1 0 0,1 0-1,-1 0 1,1-9-1552,-4-1-1466</inkml:trace>
</inkml:ink>
</file>

<file path=ppt/ink/ink1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9:47.29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1 111 5632,'5'-1'604,"1"0"-1,-1 0 1,0 0 0,10-3 0,6-2-413,10 0 398,1 1-1,40-1 1,6 4-63,-1-3 0,101-21 0,-147 19-1376,58-22-1,-61 18-226</inkml:trace>
</inkml:ink>
</file>

<file path=ppt/ink/ink1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9:48.45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3 164 3488,'1'-2'168,"0"0"1,-1 0-1,1 0 1,-1 1 0,1-1-1,-1 0 1,0 0-1,0 0 1,0-2-1,0 3 19,-7 46-358,8-47 209,0-1-1,0 0 1,0 1 0,0-1-1,0 1 1,1-1-1,-1 1 1,1 0-1,-1-1 1,1 1 0,0 0-1,0 0 1,0 0-1,0 0 1,0 1-1,1-1 1,-1 0 0,0 1-1,1 0 1,-1-1-1,1 1 1,4-1 0,3 0 153,0 0 1,0 0 0,1 1 0,18 1 0,-24 0-176,-3 0 0,0 0 0,1-1 0,-1 0 0,0 1 0,1-1 0,-1 0 0,0 0 0,0 0 0,0 0 0,0-1 0,4-2 0,22-21-14,-19 17 44,-4 2-50,0 1 0,0-1 1,4-7-1,8-11 126,-8 9 32,-8 14-54,0-1-1,-1 1 1,1-1-1,0 1 1,0-1 0,0 1-1,0 0 1,0 0-1,0-1 1,0 1-1,2-1 1,-2 1 353,-3 3-433,0 1-1,1-1 0,0 0 1,-1 1-1,1-1 0,0 1 1,-1 4-1,-36 164 319,32-135-372,-12 58 19,-29 191 1694,35-197-1250,5-42-143,2-1-1,1 53 0,4-91-242,0-1-1,1 0 1,0 0-1,0 0 0,1 0 1,-1 0-1,1 0 1,1-1-1,-1 1 1,1 0-1,6 9 0,-6-12-13,0 1 0,0-1 0,0 0 1,1 0-1,-1 0 0,1 0 0,0-1 0,-1 0 0,1 1 0,0-1 0,0 0 0,1-1 0,-1 1 0,0-1 0,1 0 0,7 1 0,1-1-366,-1-1 1,0 0-1,0 0 1,1-2-1,-1 1 0,0-2 1,0 1-1,13-6 1,-23 7 76,0 1 0,0-1 1,0 0-1,0 0 0,0 0 0,0 0 1,-1 0-1,1 0 0,0 0 0,0-1 1,-1 1-1,1 0 0,-1-1 1,0 0-1,1 1 0,-1-1 0,0 0 1,0 0-1,2-3 0,5-23-2737</inkml:trace>
</inkml:ink>
</file>

<file path=ppt/ink/ink1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9:48.79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37 5728,'23'-27'2112,"-11"24"-1632,3-4-128,-5 7 160,9 4-352,11 2 704,8 1-480,10-1 320,6 2-416,-5 2-288,-5-4-32,2-3-2816,-12-3 1568</inkml:trace>
</inkml:ink>
</file>

<file path=ppt/ink/ink1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9:49.92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87 0 4640,'-1'2'149,"1"-1"-1,-1 1 1,0-1 0,1 1-1,-1-1 1,1 1 0,-1-1 0,1 1-1,-1-1 1,1 1 0,0-1-1,0 1 1,0 0 0,0 2-1,0 7 86,-6 33 540,1 61 0,1-17-344,-10 42 192,-32 137-1,41-235-434,5-30-90,0-5 30,1-2-26,11-69-385,36-116 0,-26 108 575,50-140 925,-51 173-1136,-19 45-106,0 0 0,0 1 0,1-1-1,0 0 1,0 1 0,0-1 0,0 1 0,0 0-1,5-3 1,-8 6 22,1-1 0,-1 1 0,1 0 0,-1 0 0,1-1 1,0 1-1,-1 0 0,1 0 0,-1 0 0,1 0 0,0 0 0,-1 0 0,1 0 0,-1 0 0,1 0 0,0 0 0,-1 0 0,1 0 0,-1 0 0,1 0 0,0 1 0,-1-1 0,1 0 0,-1 0 0,1 1 0,-1-1 0,1 0 0,-1 1 0,1-1 0,-1 1 0,1-1 1,-1 1-1,0-1 0,1 1 0,-1-1 0,1 1 0,-1-1 0,0 1 0,0-1 0,1 1 0,-1-1 0,0 1 0,0 0 0,3 5-15,-1 1 1,0-1 0,2 9-1,-3-7 1,18 57 176,3-1 0,50 103 0,3 3 326,-12-27 30,-63-142-487,1 0 0,-1 0 0,1 0 1,-1 0-1,1 0 0,0 0 0,-1 0 1,1 0-1,0 0 0,0 0 0,0 0 1,1 1-1,-2-2-14,1 0 1,-1 0 0,0 0 0,0 0-1,1 0 1,-1 0 0,0 0-1,0 0 1,0 0 0,1-1-1,-1 1 1,0 0 0,0 0 0,1 0-1,-1 0 1,0 0 0,0 0-1,0 0 1,1-1 0,-1 1 0,0 0-1,0 0 1,0 0 0,1 0-1,-1-1 1,0 1 0,0 0-1,0 0 1,0 0 0,0-1 0,0 1-1,0 0 1,1 0 0,-1-1-1,0 1 1,1-6 113,1 0 0,-1 0-1,1-10 1,6-227 415,-8 181-582,-11-153-951,0 123-1970,10 82 884</inkml:trace>
</inkml:ink>
</file>

<file path=ppt/ink/ink1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9:50.90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0 100 6656,'6'9'506,"-1"-2"-152,-1 0-1,0 0 1,0 0-1,-1 1 1,0 0 0,3 11-1,5 54 200,-8-46-299,9 36 0,-5-34-170,-2 1 0,2 47 0,1 11 155,-6-81-86,-2-14-17,-2-14-126,-1 9-14,0-1-4,1-1 1,-2-26-1,4 37 29,0 0-1,0 0 1,0 0-1,0 0 1,1 0-1,-1 0 1,1 0-1,0 0 1,0 0-1,0 0 1,0 0-1,1 1 0,-1-1 1,1 0-1,0 1 1,0-1-1,0 1 1,4-5-1,-2 5 17,-1 1 1,1-1-1,0 1 0,1-1 0,-1 1 0,0 0 0,0 1 0,0-1 1,1 1-1,-1-1 0,0 1 0,1 1 0,4 0 0,14-1-23,74-12-118,-85 9 144,1 0-1,-1-1 1,0 0-1,0 0 0,17-10 1,-25 11-28,-1 1-1,1-1 1,0 0 0,-1 1 0,1-2-1,-1 1 1,0 0 0,0-1 0,0 1-1,0-1 1,-1 0 0,1 0 0,-1 0-1,2-6 1,-2 5-1,-1-1-1,0 0 1,0 0-1,0 0 1,0 1-1,-1-1 1,0 0-1,0 0 1,-3-11-1,-1-2-43,-2 1-1,0 0 1,-1 0-1,-1 0 1,-16-26-1,-28-42-265,138 378 1201,-83-280-911,1-1 0,1 1 1,0-1-1,0 0 0,1 0 1,0-1-1,9 12 0,-14-21-20,0-1 0,-1 1 0,1 0 0,0-1 0,-1 1 0,1-1 0,0 1 0,0-1 0,-1 1 0,1-1 1,0 1-1,0-1 0,0 0 0,0 0 0,0 1 0,-1-1 0,1 0 0,0 0 0,0 0 0,0 0 0,0 0 0,0 0 0,0 0 0,0 0 0,0 0 0,0-1 0,-1 1 0,1 0 0,0 0 0,1-1 0,3-2-85,0 1 0,-1-1 0,1 0 0,5-5 1,2-1 55,2 0-17,-3 1 198,0 1 0,0 1 0,1 0 0,15-6 0,-24 11-118,0 0 0,1 1 0,-1-1 1,1 0-1,-1 1 0,1 0 1,-1 0-1,0 0 0,1 0 0,-1 0 1,1 1-1,-1-1 0,1 1 1,-1 0-1,0 0 0,0 1 0,1-1 1,-1 0-1,0 1 0,5 4 1,-4-4-1,-1 1 1,0 0 0,0-1 0,0 2-1,0-1 1,-1 0 0,1 0 0,-1 1-1,0-1 1,0 1 0,2 6 0,-2-4-3,0 1 0,0 0 0,-1 0 0,0 0 0,-1 0 0,0 7 0,0 1 17,0-7-21,0-1 1,0 0-1,0 0 0,1 1 1,2 6-1,-3-13-9,0-1-1,1 1 1,-1-1-1,0 1 1,0-1-1,0 1 1,1-1-1,-1 0 1,0 1-1,1-1 1,-1 0-1,0 1 1,1-1-1,-1 0 1,1 1-1,-1-1 1,0 0-1,1 0 1,-1 1 0,1-1-1,-1 0 1,1 0-1,-1 0 1,1 0-1,-1 0 1,1 0-1,-1 1 1,1-1-1,-1 0 1,1 0-1,-1-1 1,1 1-1,-1 0 1,1 0-1,-1 0 1,1 0-1,-1 0 1,1 0-1,-1-1 1,0 1-1,1 0 1,0-1-1,25-15-256,-17 10 217,6-3 71,1 0 0,0 1 0,1 1 0,0 1 0,32-8 0,-39 12 20,-1 0 1,1 0 0,0 1-1,0 1 1,0 0 0,0 0-1,-1 1 1,1 0-1,0 1 1,0 0 0,-1 0-1,13 5 1,-17-4-22,0-1 1,0 1-1,0 0 1,0 1-1,0-1 1,0 1-1,-1 0 1,0 0-1,0 0 1,0 0-1,0 1 1,-1 0-1,0 0 0,0 0 1,0 0-1,0 0 1,-1 1-1,0-1 1,0 1-1,-1-1 1,1 1-1,-1 0 1,0 0-1,-1 0 1,1 7-1,-2-3 21,1 0 0,-1 0 0,-1 0 0,0 0 0,0-1 0,-1 1 0,0-1 0,-1 0 0,0 0 0,-1 0 0,1 0 0,-2-1 0,1 1 0,-9 8 0,-3 1-73,-1-2 1,-37 27 0,-15 15-883,50-39-340,1 2 1,-20 26 0,23-21-3227</inkml:trace>
</inkml:ink>
</file>

<file path=ppt/ink/ink1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9:51.39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34 6976,'4'-6'684,"-2"3"-384,0 0 0,0 0 0,0 1-1,0-1 1,0 0 0,1 1 0,3-3 0,-5 4-284,-1 1-1,1-1 0,0 1 1,0 0-1,0 0 0,0-1 1,0 1-1,0 0 0,0 0 1,0 0-1,-1 0 0,1 0 1,0 0-1,0 0 0,0 0 1,0 0-1,0 1 0,0-1 1,0 0-1,0 1 0,-1-1 1,1 0-1,0 1 1,0-1-1,0 1 0,-1 0 1,1-1-1,0 1 0,-1-1 1,1 1-1,0 0 0,-1 0 1,2 1-1,19 20 401,46 39 0,-58-54-380,1 0-1,0-1 1,0 0-1,0 0 1,1-1-1,0-1 1,0 0-1,14 3 1,7-1 146,-20-5-233,0 1 1,16 6-1,-24-7 50,0 1 1,0-1-1,0 1 0,-1 0 0,1 0 0,0 1 1,-1-1-1,0 1 0,0 0 0,5 5 0,0 2 19,-2 0 0,1 0 0,-2 1-1,1-1 1,-1 1 0,4 15 0,17 72 76,-23-81-46,10 40 416,5 61 0,-16-96-194,-1 0 0,-1 1 1,-1-1-1,-1 0 0,-9 42 0,-2-15 447,-25 66-1,32-100-647,-1-2 0,0 1 0,0 0 0,-1-1 0,-1-1 0,0 1 0,-1-2 0,-1 1 0,-12 10 0,18-18-499,1 0-1,-1-1 1,0 0 0,0 0-1,0 0 1,-1 0 0,1-1 0,-1 0-1,1 0 1,-1-1 0,0 1 0,0-1-1,0-1 1,1 1 0,-1-1-1,0 0 1,0 0 0,0 0 0,0-1-1,0 0 1,1 0 0,-1-1 0,0 0-1,1 0 1,-1 0 0,1 0-1,-9-6 1,-67-43-2519</inkml:trace>
</inkml:ink>
</file>

<file path=ppt/ink/ink1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9:52.31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3 178 4480,'-1'-4'112,"1"1"1,-1 0-1,1 0 1,0 0-1,0 0 0,0 0 1,0 0-1,1 0 1,0 0-1,-1 0 0,1 0 1,0 0-1,0 0 1,0 0-1,1 0 1,-1 0-1,1 1 0,0-1 1,-1 0-1,1 1 1,3-3-1,2-2-65,0-1 1,1 2-1,0-1 0,0 1 1,12-7-1,-3 4 95,0 0-1,1 1 1,0 1 0,0 1 0,1 1-1,-1 0 1,30-2 0,13 2-41,63 2 1,-93 3 17,106 5 377,151 25 0,-67-16-309,-44-5 271,130 11 380,-125-10-578,-30-1-259,60-14 41,7 1 113,-56 7-44,89 7-14,-205-6-74,166 8-88,151-11 140,-129 2-113,120 18 1170,-215-8-739,-35-4-281,148 7-720,-218-18-1354,-7-1 538</inkml:trace>
</inkml:ink>
</file>

<file path=ppt/ink/ink1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9:53.29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381 54 3232,'-2'0'167,"0"-1"0,0 1 0,0 0 0,0 0 0,0 0 0,0 0 1,0 1-1,0-1 0,0 1 0,0-1 0,0 1 0,0-1 0,0 1 0,-2 1 0,0 1 274,-1-1-1,0 1 1,1 0 0,-6 5-1,8-5-420,0 0 0,0 0-1,1 0 1,-1 0 0,1 1 0,0-1 0,0 0-1,0 1 1,0-1 0,1 1 0,-1-1-1,1 7 1,-2 5 0,-7 48 171,-16 76 644,19-116-584,-1 1 1,-1-1 0,-19 39-1,27-61-242,-66 114 727,56-100-741,0 0 0,-2 0 0,0-1 0,-27 25 0,37-37-30,-1 0-1,1-1 0,0 1 1,-1 0-1,1-1 0,-1 0 0,1 0 1,-1 0-1,0 0 0,0 0 1,-3 1-1,4-2 9,1 0 0,0 0 1,-1-1-1,1 1 0,0 0 0,-1 0 0,1-1 1,0 1-1,0 0 0,0-1 0,-1 1 0,1-1 1,0 0-1,0 1 0,0-1 0,0 0 0,0 0 1,0 0-1,0 0 0,0 0 0,0 0 0,0 0 1,1 0-1,-1 0 0,0 0 0,0-2 0,-1-1-10,1 0 0,0 0-1,0 0 1,0 0 0,0 0-1,0 0 1,1 0 0,0 0 0,0 0-1,0 0 1,0 0 0,1 0-1,0 0 1,-1 0 0,3-5-1,2-6-26,1 0 0,13-25 0,61-102 1011,180-244-1,-259 385-927,0-1-1,0 1 1,0-1-1,0 1 1,1 0-1,-1-1 1,0 1-1,1 0 0,-1 0 1,0 0-1,1 0 1,0 0-1,-1 0 1,1 1-1,-1-1 1,1 0-1,0 1 0,-1-1 1,1 1-1,0 0 1,0 0-1,1-1 1,0 2-22,-1 0 0,0 0 0,0-1 0,1 1 0,-1 1 1,0-1-1,0 0 0,0 0 0,0 1 0,-1-1 0,1 1 0,0 0 1,0-1-1,-1 1 0,3 4 0,6 8 2,0 1 1,-1 0-1,12 29 1,16 54 171,-4-9 81,2-5 123,61 140 669,-76-187-1017,-19-35-66,1 0 1,-1 0 0,1 1 0,0-1 0,0 0 0,0 0-1,0-1 1,0 1 0,0 0 0,1-1 0,-1 1 0,4 1 0,-5-3-92,0 0 0,0 0 0,-1 0 0,1 0 0,0 0 1,0-1-1,0 1 0,0 0 0,0 0 0,0-1 0,-1 1 1,1 0-1,0-1 0,0 1 0,-1-1 0,1 1 1,0-1-1,0 1 0,-1-1 0,1 1 0,-1-1 0,1 0 1,0 1-1,-1-1 0,1 0 0,-1 0 0,0 1 0,1-1 1,-1 0-1,0 0 0,1-1 0,0-10-1347</inkml:trace>
</inkml:ink>
</file>

<file path=ppt/ink/ink1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9:53.65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 95 6656,'-2'-2'3430,"5"6"-2920,-2-3-522,0 0-1,0-1 0,-1 1 1,1 0-1,0-1 0,0 1 0,0 0 1,0-1-1,0 0 0,0 1 1,0-1-1,0 1 0,0-1 1,0 0-1,0 0 0,0 0 0,2 1 1,3-2 68,1 0 0,0-1 0,-1 1 0,1-1 1,-1 0-1,0-1 0,0 1 0,8-6 0,12-4 63,20-4 79,0 2 0,1 2 1,0 2-1,57-4 1,-87 11-469,0 2 1,0 0 0,0 0-1,-1 2 1,33 4 0,-48-5 12,1 1 1,0-1-1,-1 1 1,1-1 0,-1 1-1,1 0 1,-1 0-1,1-1 1,-1 1-1,1 0 1,-1 1 0,0-1-1,1 0 1,-1 0-1,0 0 1,0 1 0,0-1-1,0 1 1,0-1-1,0 1 1,0-1-1,-1 1 1,1-1 0,0 3-1,-3 7-2036</inkml:trace>
</inkml:ink>
</file>

<file path=ppt/ink/ink1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9:54.05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21 0 5888,'-16'9'1898,"16"-9"-1857,0 1 0,-1-1-1,1 1 1,0-1 0,-1 0-1,1 1 1,0-1 0,-1 1-1,1-1 1,0 1 0,0-1-1,0 1 1,-1-1-1,1 1 1,0-1 0,0 1-1,0-1 1,0 1 0,0-1-1,0 1 1,0-1 0,0 1-1,0 0 1,0-1 0,0 1-1,1-1 1,-1 1-1,0-1 1,0 1 0,8 12 147,19 9 316,-16-13-16,0 0 0,13 14 0,-21-19-395,0 0 0,0 0 0,0 0 0,-1 0 1,1 1-1,-1 0 0,0-1 0,0 1 0,-1 0 0,2 7 0,7 42 268,-6-26-178,1 0 0,1 0 0,13 32 1,-10-39-112,0-1 0,2-1 0,0 1-1,1-2 1,1 1 0,1-2 0,1 0 0,0 0 0,18 13 0,-20-19-22,0 0-1,1-2 0,1 0 0,-1 0 1,2-1-1,-1-1 0,1-1 0,0 0 1,0-1-1,0 0 0,1-2 0,23 3 1,-25-5-1484,0 0 1,0-1 0,28-4-1,-30 0-998,-5-5-1130</inkml:trace>
</inkml:ink>
</file>

<file path=ppt/ink/ink1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9:54.38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4 165 8064,'-4'-24'2976,"22"8"-2304,20-17-192,-15 15-256,11 2-224,6 3-160,10 3 96,-1 4-32,-1 6 32,2 2 0,9-2 0,13-2-2816,7-8 1536,-7-8-3008</inkml:trace>
</inkml:ink>
</file>

<file path=ppt/ink/ink1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9:55.19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50 5984,'0'-4'331,"1"0"1,-1 1 0,1-1-1,0 1 1,1-1 0,-1 1-1,1-1 1,3-5-1,-4 8-282,-1 0 0,1 0 0,0 0 1,0 0-1,1 1 0,-1-1 0,0 0 0,0 0 0,0 1 0,1-1 0,-1 1 0,0-1 0,0 1 0,1 0 0,-1-1 0,0 1 0,1 0 0,-1 0 0,0 0 0,1 0 0,-1 0 0,0 0 0,1 0 0,-1 1 0,0-1 0,1 0 0,2 2 0,13 4-47,1 2 1,-1 0-1,17 11 1,-16-9 81,0 0 1,31 11-1,-43-19-163,0-1-1,0 1 1,0-1 0,0 0 0,0-1-1,0 1 1,0-1 0,0 0-1,1-1 1,-1 0 0,0 0-1,12-3 1,-26 6-4267,-15 7 2511,-7 3-117</inkml:trace>
</inkml:ink>
</file>

<file path=ppt/ink/ink1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39:55.59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12 42 7392,'0'0'82,"-1"0"0,1 0 0,0 0 0,-1 0 1,1 0-1,-1 0 0,1 0 0,-1 0 0,1 0 1,-1 0-1,1 0 0,-1-1 0,1 1 0,0 0 0,-1 0 1,1-1-1,-1 1 0,1 0 0,0 0 0,-1-1 1,1 1-1,0 0 0,-1-1 0,1 1 0,0-1 0,0 1 1,-1 0-1,1-1 0,0 1 0,0-1 0,0 1 0,-1-1 1,1 1-1,0-1 0,0 1 0,0 0 0,0-1 1,0 0-1,1 0-9,-1 0 0,1 0-1,-1 0 1,1 0 0,0 0 0,0 0 0,-1 0 0,1 0 0,0 0 0,0 0 0,0 0 0,0 1-1,0-1 1,0 0 0,0 1 0,0-1 0,2 0 0,5-2 22,0 1 0,-1-1 0,1 1 0,0 1 0,0-1 0,0 1 0,1 1 0,-1 0 0,14 1 0,5 3 151,43 11 1,-42-8-33,31 4 1,-12-8-678,52-3 0,-3 0-3630,-67 0-509</inkml:trace>
</inkml:ink>
</file>

<file path=ppt/ink/ink1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0:56.22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4525 200 5216,'-7'-5'516,"-4"-3"-156,1 1 0,-1 1 0,0 0 1,-1 0-1,-14-4 0,-40-6-499,-69-9 0,25 7 177,59 7 24,-223-35 303,-159 10 173,47 52-42,-100 45-277,206-9-403,222-41 192,-34 9 1,1 4 1,1 3-1,-99 46 0,-119 70-115,-62 44-6,327-162 140,-58 43 1,-32 40-5,-22 15 1,105-87-19,-132 105 26,142-102-1,1 1 0,1 2 0,3 2 1,1 1-1,3 1 0,-47 92 0,67-113-19,1 0 0,2 1 0,0 1 0,1-1 0,2 1 0,1 0-1,1 0 1,1 39 0,3-34 18,1 0 0,2-1 0,2 0 0,1 0 0,1 0 0,1-1 0,15 31 0,20 34-220,4-1 0,4-3 0,4-2 1,101 124-1,58 19 395,-163-185-138,1-1-1,93 58 1,14-7 98,33 20 171,-98-58-175,1-5 0,3-3 0,2-5 0,2-5 0,169 44 0,-149-58 48,0-6 1,239 10 0,-164-31 123,276-34 1,-410 27-330,194-29 81,-196 24-44,-1-3 0,71-26 1,327-154 479,-220 90-301,-183 80-194,-1-2-1,-1-2 1,-1-3 0,49-40-1,204-161 183,-275 207-125,-1-1 0,-1-2 0,-2-1 0,31-42 0,-16 11 51,46-92 0,-62 100-90,-3 0-1,-2-1 1,-2-2 0,-3 0 0,-2 0-1,-3-1 1,-2-1 0,-3 0-1,-1-86 1,-8 63 27,-3 1 0,-3 0 0,-25-100 0,21 131-119,-2 0 1,-2 1 0,-2 1-1,-2 1 1,-2 1 0,-40-60-1,19 48-66,-2 1 1,-3 2-1,-2 2 0,-2 3 0,-76-55 1,85 72-203,-1 2 1,-2 3 0,-1 1 0,-1 3 0,-1 1-1,-1 3 1,0 2 0,-1 3 0,-93-14 0,-47 17-570,172 11 810</inkml:trace>
</inkml:ink>
</file>

<file path=ppt/ink/ink1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0:56.82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10 4 7456,'-10'-4'2744,"14"6"-2614,-1 0 0,0 0 0,1 0 0,-1 1-1,0-1 1,3 4 0,2 6-159,1 1-1,-2 0 1,1 1-1,-2 0 1,0 0 0,6 23-1,3 3 23,154 327 99,-113-255 82,-33-64-194,28 58-2338,-48-94 587,-9-12-1946</inkml:trace>
</inkml:ink>
</file>

<file path=ppt/ink/ink1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0:57.20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0 593 9152,'0'-57'3360,"31"10"-2592,36-20-224,-18 31-384,22-25-192,5-15-32,2-8 0,2 13-1056,-5 15 576,-3 19-3776</inkml:trace>
</inkml:ink>
</file>

<file path=ppt/ink/ink1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1:13.38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529 5 4640,'1'-5'1749,"2"10"-1177,0 12-387,-3-8-157,-1 0 0,0-1 0,-1 1-1,0-1 1,0 0 0,-5 11 0,-25 48 36,26-54-67,-9 16-52,-6 12 88,-29 82 0,-43 234 1184,42-152-434,-3-10-141,-44 192 188,53-72 5,26-160-438,17-132-319,2-18-135,-1 1 0,1-1-1,-1 1 1,0-1 0,0 1 0,-1-1-1,0 1 1,-4 8 0,6-14 13,0 0 1,0 1-1,0-1 1,0 0-1,-1 1 1,1-1-1,0 0 1,0 1-1,0-1 1,-1 0-1,1 0 1,0 1-1,0-1 1,-1 0-1,1 0 1,0 0-1,0 1 1,-1-1-1,1 0 1,0 0-1,-1 0 1,1 0-1,0 0 1,-1 0-1,1 0 1,0 0-1,-1 0 1,1 0 0,0 0-1,-1 0 1,1 0-1,0 0 1,-1 0-1,1 0 1,0 0-1,-1 0 1,1 0-1,0 0 1,-1 0-1,1 0 1,0-1-1,-1 1 1,1 0-1,0 0 1,0 0-1,-1-1 1,1 1-1,0 0 1,-1-1-162,0 0 0,0 0 0,1-1-1,-1 1 1,0 0 0,1 0 0,-1 0 0,1 0 0,-1-1 0,1 1 0,-1-2 0,3-13-3555</inkml:trace>
</inkml:ink>
</file>

<file path=ppt/ink/ink1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1:14.20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54 2912,'3'-11'771,"-1"6"-48,-1 0-1,0 0 1,-1 0-1,1-5 1,1 9-607,-1 0-1,1 0 1,0 0 0,0 0 0,0 0 0,0 1-1,0-1 1,0 1 0,0-1 0,3 0 0,9-3 199,-13 5-205,1-1-1,-1 0 0,0 0 1,0 1-1,1-1 1,-1 1-1,0-1 1,0 1-1,0-1 1,1 1-1,-1 0 1,0 0-1,0-1 1,0 1-1,0 0 1,0 0-1,0 0 1,1 2-1,-2 1-93,1 0-1,-1 1 1,1-1 0,0 0 0,0 0-1,0 0 1,1-1 0,-1 1 0,1 0-1,0 0 1,4 5 0,4 4 102,19 20 1,0-1 271,42 65 39,-35-45-172,3-1 0,67 68 0,-34-45 4,-72-74-284,0 0 0,0 0-1,0-1 1,0 1-1,0 0 1,0 0 0,0 0-1,0 0 1,0 0 0,0 0-1,0 0 1,0 0-1,0 0 1,0-1 0,0 1-1,0 0 1,0 0 0,0 0-1,0 0 1,0 0-1,0 0 1,0 0 0,0 0-1,0 0 1,0 0 0,0-1-1,0 1 1,0 0-1,0 0 1,0 0 0,0 0-1,0 0 1,0 0 0,0 0-1,0 0 1,0 0-1,0 0 1,1 0 0,-1 0-1,0 0 1,0 0 0,0-1-1,0 1 1,0 0-1,0 0 1,0 0 0,0 0-1,0 0 1,1 0 0,-1 0-1,0 0 1,0 0-1,0 0 1,0 0 0,0 0-1,0 0 1,0 0 0,0 0-1,0 1 1,1-1-1,-1 0 1,0 0 0,-4-9-2067,-15 0-2427,4-4 2399,-3-6 257</inkml:trace>
</inkml:ink>
</file>

<file path=ppt/ink/ink1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1:14.66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348 9 5408,'-18'-8'2746,"17"7"-2367,-4 5-54,-8 14-183,0 0-1,-29 29 0,-7 8 209,14-7 206,3 2 0,1 1 0,-46 108 0,76-156-543,-5 9 51,1 0 1,1 0-1,0 1 0,0-1 1,1 1-1,-1 18 1,4-31-173,0 1 0,0-1 1,0 1-1,0-1 0,0 1 1,0-1-1,0 1 0,0-1 1,0 1-1,0-1 0,0 1 1,1-1-1,-1 1 0,0-1 1,0 1-1,1-1 0,-1 1 1,0-1-1,0 0 0,1 1 1,-1-1-1,1 0 0,-1 1 1,0-1-1,1 1 0,0-1-7,0 0-1,-1 0 0,1 0 0,-1 0 0,1 0 1,0 0-1,-1 0 0,1 0 0,-1 0 0,1-1 1,-1 1-1,1 0 0,-1 0 0,1 0 0,0-1 1,-1 1-1,1 0 0,-1-1 0,0 1 0,1 0 1,-1-1-1,1 1 0,0-2 0,14-21-3553</inkml:trace>
</inkml:ink>
</file>

<file path=ppt/ink/ink1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1:16.50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330 258 2240,'0'0'40,"0"0"0,0 0 0,0 1 0,1-1-1,-1 0 1,0 0 0,0 0 0,0 0 0,0 0 0,0 0 0,0 0 0,0 0 0,0 0 0,1 0-1,-1 0 1,0 0 0,0 0 0,0 0 0,0 0 0,0 0 0,0 0 0,0 0 0,1 0 0,-1 0-1,0 0 1,0 0 0,0 0 0,0 0 0,0 0 0,0-1 0,0 1 0,0 0 0,1 0 0,-1 0-1,0 0 1,0 0 0,0 0 0,0 0 0,0 0 0,0 0 0,0 0 0,0-1 0,0 1 0,0 0 0,0 0-1,0 0 1,0 0 0,0 0 0,0 0 0,0 0 0,0 0 0,0-1 0,0 1 0,0 0 0,0 0-1,0 0 1,0 0 0,0 0 0,0 0 0,0 0 0,0-1 0,0 1 0,0 0 0,0 0 0,0 0-19,0 0 1,0-1-1,0 1 1,-1 0-1,1 0 1,0 0-1,0 0 1,0-1-1,0 1 1,0 0-1,0 0 1,0 0-1,0 0 1,0-1-1,0 1 1,0 0-1,0 0 1,0 0-1,0-1 1,1 1-1,-1 0 1,0 0-1,0 0 1,0 0 0,0-1-1,0 1 1,0 0-1,0 0 1,0 0-1,1 0 1,-1 0-1,0-1 1,0 1-1,0 0 1,0 0-1,0 0 1,1 0-1,-1 0 1,0 0-1,0 0 1,0 0-1,0 0 1,1 0-1,-1 0 1,0 0-1,0 0 1,1 0-1,1-1 10,-2 1-18,0 0-1,1 0 0,-1 0 1,0 0-1,0 0 0,1 0 1,-1-1-1,0 1 0,0 0 1,1 0-1,-1 0 0,0 0 1,0 0-1,0-1 0,1 1 1,-1 0-1,0 0 0,0 0 1,0-1-1,0 1 0,1 0 1,-1 0-1,0-1 0,0 1 1,0 0-1,0 0 0,0-1 1,0 1-1,0 0 0,0 0 1,0-1-1,1 1 0,-1 0 1,0 0-1,-1-1 0,1 1 1,0 0-1,0-1 0,1-4 251,-1 4-251,0 1-1,0-1 1,0 1 0,0-1-1,0 0 1,0 1 0,0-1-1,-1 1 1,1-1 0,0 1 0,0-1-1,0 1 1,-1-1 0,1 1-1,0-1 1,0 1 0,-1 0-1,1-1 1,0 1 0,-1-1-1,1 1 1,0 0 0,-1-1 0,1 1-1,-1 0 1,1-1 0,-1 1-1,1 0 1,-1-1 0,-1 0-5,0 0 1,-1-1 0,1 1-1,0 0 1,0 0-1,-5-1 1,5 2 39,-1-1 0,1 0 0,0 0 0,0 0 0,0 0 0,0 0 0,0 0 0,0 0 0,-2-2-1,4 2-23,-1 0-1,0 0 0,1 0 0,-1 1 0,1-1 0,0 0 0,-1 0 0,1 0 0,0 0 1,-1 0-1,1 0 0,0 0 0,0 0 0,0-2 0,-1-1-39,0 3 25,1 0 0,-1-1 0,1 1 0,0 0 1,-1-1-1,1 1 0,0 0 0,0-1 0,0 1 0,-1 0 0,2-1 0,-1 1 0,0 0 0,0-1 0,0 1 0,1 0 1,-1-1-1,0 1 0,1 0 0,-1 0 0,1-1 0,1 0 0,1-3 76,1 0-1,0 0 1,0 1 0,5-5 0,-5 5-11,0 1 1,-1-1-1,1 0 0,-1 0 1,5-8-1,-4 1 166,0 0 0,4-17-1,2-9 204,-9 34-352,-9 24 401,-48 147-240,-38 103-246,31-67 192,44-137-42,-2 0 0,-45 96-1,61-153-83,-4 7 181,0 1 0,-8 28 0,17-46-238,-1 1 0,1-1 1,0 1-1,0-1 0,0 0 0,0 1 1,0-1-1,0 1 0,0-1 0,0 1 0,0-1 1,0 1-1,0-1 0,0 1 0,1-1 1,-1 1-1,0-1 0,0 0 0,0 1 0,1-1 1,-1 1-1,0-1 0,0 0 0,1 1 1,-1-1-1,0 0 0,1 1 0,-1-1 0,0 0 1,1 1-1,-1-1 0,1 0 0,-1 0 1,0 0-1,1 1 0,-1-1 0,1 0 0,-1 0 1,1 0-1,-1 0 0,1 0 0,-1 0 1,1 0-1,-1 0 0,1 0 0,-1 0 0,0 0 1,1 0-1,-1 0 0,2 0 0,32-7 278,-23 4-136,18 0-72,-1 0 0,0 2 0,33 2-1,86 15 532,-94-9-457,0-2 1,1-3 0,-1-2 0,67-8 0,-113 7-143,0 0 1,-1-1-1,1 0 0,0 0 0,-1-1 1,0 1-1,1-1 0,-1-1 0,0 1 1,-1-1-1,11-8 0,-13 8-72,1 1-1,-1-1 1,0 0-1,0 0 1,-1 0-1,1 0 1,-1 0-1,0-1 1,0 1 0,0-1-1,-1 0 1,1 1-1,-1-1 1,0 0-1,0 0 1,-1 0-1,0-5 1,2-23-460,1 0 1,11-49-1,-7 55 539,-3 0-1,0-1 0,-2 0 1,0-31-1,-4 39-46,-1-1 0,-1 1 0,-10-30 0,9 40-10,5 10 31,-1 0-1,1 0 1,0 0 0,0 0 0,0 0 0,0 0-1,-1 0 1,1 0 0,0 0 0,0 0 0,0 0 0,0 0-1,-1 0 1,1 0 0,0 0 0,0 0 0,0 0 0,0 0-1,-1 0 1,1 1 0,0-1 0,0 0 0,0 0 0,0 0-1,0 0 1,0 0 0,-1 0 0,1 1 0,0-1-1,0 0 1,0 0 0,0 0 0,0 0 0,0 1 0,-8 21-41,7-17 159,-73 374 1149,51-113 162,19-173-870,-27 147 0,28-222-1490,-1-2-1,-1 1 1,-1 0 0,-13 27-1,13-34 20,-1 0 0,-9 10 0,16-20 898</inkml:trace>
</inkml:ink>
</file>

<file path=ppt/ink/ink1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1:19.52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0 124 2976,'33'-18'1597,"-22"11"-822,1 1 0,17-7 0,-24 11-613,-1 1 0,1-1-1,0 1 1,0 0 0,0 1 0,0-1-1,0 1 1,0 0 0,1 1-1,4 0 1,49 14-3,-41-9-105,-1-1-1,24 2 1,8-3 333,1-3-1,-1-2 1,1-2 0,-1-2-1,0-3 1,0-1 0,56-20-1,-52 13-166,-22 5-182,1 2 1,0 1-1,34-4 1,-63 12-249,0-1 0,1 1 0,-1 0 1,0 1-1,0-1 0,0 0 0,1 1 0,4 2 1,3 2-863</inkml:trace>
</inkml:ink>
</file>

<file path=ppt/ink/ink1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1:21.14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447 69 5312,'-14'19'2928,"5"-7"-2811,-22 30-232,3-7 354,-38 67 0,40-53-104,-63 113 263,-16 18 253,60-103-497,39-66-138,5-8-42,0-1 0,0 1 0,0-1 0,-1 1-1,0-1 1,1 0 0,-1 0 0,0 0 0,0 0 0,-3 3-1,5-5 6,0 0 1,0 0-1,-1 0 0,1 0 0,0 0 0,0 0 0,0 0 0,-1 0 0,1 0 1,0 0-1,0 0 0,0 0 0,-1 0 0,1 0 0,0 0 0,0 0 1,-1 0-1,1 0 0,0 0 0,0 0 0,0 0 0,-1 0 0,1 0 0,0 0 1,0 0-1,0 0 0,0 0 0,-1-1 0,1 1 0,0 0 0,0 0 0,0 0 1,0 0-1,-1 0 0,1-1 0,0 1 0,0 0 0,0 0 0,0 0 0,0-1 1,0 1-1,0 0 0,0 0 0,0 0 0,-1-1 0,1 1 0,0 0 0,0 0 1,0 0-1,0-1 0,0 1 0,0 0 0,1-1 0,-1-13-484,4-1 181,0-1 0,1 1-1,1 0 1,10-19-1,-2 5 6,22-52 407,92-149 0,-64 130 904,75-103 2128,-137 200-3037,1 0-1,-1 0 1,1 0-1,0 0 1,0 1-1,0-1 1,5-2 0,-7 5-65,0-1 1,0 1-1,0 0 1,-1-1-1,1 1 1,0 0-1,0 0 1,0 0 0,0-1-1,-1 1 1,1 0-1,0 0 1,0 0-1,0 1 1,0-1-1,-1 0 1,1 0 0,0 0-1,0 1 1,0-1-1,-1 0 1,1 1-1,0-1 1,0 0-1,-1 1 1,1-1-1,0 1 1,-1 0 0,1-1-1,-1 1 1,1-1-1,0 1 1,-1 0-1,1-1 1,-1 1-1,0 0 1,1 0 0,-1-1-1,1 2 1,2 5 57,0 1 0,0-1 0,-1 1 0,0 0 0,2 13 0,0 45 196,-1-26-158,6 68 217,45 209 0,-45-283-395,-1-7-476,-2-1-1,4 31 0,-10-55 333,0-1-1,1 1 1,-1 0-1,0-1 1,0 1-1,0-1 1,-1 1-1,1 0 1,0-1-1,-1 1 1,1 0-1,-1-1 0,1 1 1,-1-1-1,0 1 1,1-1-1,-1 0 1,0 1-1,0-1 1,0 0-1,0 1 1,0-1-1,-1 0 1,1 0-1,0 0 1,-1 0-1,1 0 1,0 0-1,-4 1 1,-12 3-2827</inkml:trace>
</inkml:ink>
</file>

<file path=ppt/ink/ink1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1:21.52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12 7 8064,'-11'-6'3648,"26"10"-3168,0 2-64,8-2-320,11 2-96,14 1-32,9 3-32,8 6 0,-6 8 0,-2 7 0,-5 1-448,-2 5 288,-2 4-1088,5-5 704,4 1-1536,2-4 1184,2 1-2752</inkml:trace>
</inkml:ink>
</file>

<file path=ppt/ink/ink1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1:22.20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250 6 5824,'0'0'65,"0"0"0,0-1 0,0 1 0,0 0-1,0 0 1,0-1 0,0 1 0,0 0 0,0 0 0,0 0 0,0-1 0,0 1 0,-1 0 0,1 0 0,0 0 0,0 0 0,0-1 0,0 1-1,0 0 1,-1 0 0,1 0 0,0 0 0,0 0 0,0-1 0,-1 1 0,1 0 0,0 0 0,0 0 0,-1 0 0,1 0 0,0 0 0,0 0-1,-1 0 1,-4 7 739,-5 21-1084,7-17 359,-38 87-274,24-63 240,3 1 1,-14 48 0,-12 132 454,35-179-334,-24 199 1008,16-122-753,6-71-202,7-43-218,0 0 1,0 1 0,0-1-1,0 0 1,0 0-1,0 0 1,0 0 0,0 0-1,0 0 1,0 0-1,-1 0 1,1 0 0,0 0-1,0 0 1,0 0 0,0 0-1,0 0 1,0 0-1,0 0 1,0 0 0,0 0-1,-1 0 1,1 0-1,0 0 1,0 0 0,0 0-1,0 0 1,0 0 0,0 0-1,0 0 1,0 0-1,-1 0 1,1 0 0,0 0-1,0 0 1,0 0 0,0 0-1,0 0 1,0 0-1,0 0 1,0 0 0,0 0-1,0 0 1,-1 0-1,1-1 1,0 1 0,0 0-1,0 0 1,0 0 0,0 0-1,0 0 1,-4-5-38,1 0-19,-1-1-1,1 1 1,1-1 0,-1 0 0,1-1 0,0 1 0,0 0 0,1 0 0,0-1-1,0 1 1,0-1 0,1-9 0,0 5-652,1 0-1,0 0 1,1-1-1,0 1 1,1 1-1,7-21 1,7-5-2200</inkml:trace>
</inkml:ink>
</file>

<file path=ppt/ink/ink1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1:22.60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7 4736,'0'-6'1760,"0"8"-1376,4 12-96,-4-4-960</inkml:trace>
</inkml:ink>
</file>

<file path=ppt/ink/ink1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1:22.98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5 126 4480,'-1'0'56,"1"0"0,0 0 1,0 0-1,0 0 0,-1 0 0,1 0 1,0 0-1,0 0 0,0-1 0,-1 1 1,1 0-1,0 0 0,0 0 0,0 0 1,0 0-1,0-1 0,-1 1 0,1 0 1,0 0-1,0 0 0,0 0 0,0-1 1,0 1-1,0 0 0,0 0 0,0 0 1,0-1-1,0 1 0,-1 0 1,1 0-1,0-1 0,0 1 0,1 0 1,-1-14 666,8-20-805,-5 24 242,1-6-18,-2 10-3,0 0 1,-1 0-1,2-12 0,-2 14 307,1 7-190,2 8 61,30 130 1132,-24-111-1232,1-2 1,25 51-1,274 406 898,-234-376-358,-74-105-655,0-1 0,0 0 0,1 0 0,0-1 0,-1 1 0,1 0 0,6 3 0,-9-6-96,0 0 0,0 0 0,0 0 0,0 0 0,0 0 0,0 0 0,0 0 1,1 0-1,-1 0 0,0 1 0,0-1 0,0 0 0,0 0 0,0 0 0,0 0 0,0 0 0,0 0 0,1 0 0,-1 0 0,0-1 1,0 1-1,0 0 0,0 0 0,0 0 0,0 0 0,0 0 0,0 0 0,1 0 0,-1 0 0,0 0 0,0 0 0,0 0 0,0 0 1,0 0-1,0 0 0,0 0 0,0-1 0,0 1 0,0 0 0,0 0 0,0 0 0,0 0 0,0 0 0,0 0 0,1 0 0,-1 0 1,0 0-1,0-1 0,0 1 0,0 0 0,0 0 0,0 0 0,0 0 0,0 0 0,0 0 0,0 0 0,-1-1 0,1 1 0,0 0 1,0 0-1,-2-9 156,1 7-124,-53-201 458,11 38-624,8 30-152,-20-142 0,52 256 109,1-1 0,0-26 1,3 45 41,-1 0 1,0 1 0,1-1 0,-1 0-1,1 1 1,0-1 0,-1 1 0,3-4 0,-3 5 68,1 1 0,-1-1 1,0 1-1,1-1 1,-1 1-1,1-1 0,-1 1 1,0-1-1,1 1 1,-1 0-1,1-1 1,-1 1-1,1 0 0,-1 0 1,1-1-1,-1 1 1,1 0-1,-1 0 0,1 0 1,0 0-1,-1-1 1,1 1-1,-1 0 0,1 0 1,-1 0-1,1 0 1,0 0-1,-1 0 1,1 1-1,-1-1 0,1 0 1,-1 0-1,1 0 1,-1 0-1,1 1 0,-1-1 1,1 0-1,-1 1 1,1-1-1,-1 0 0,1 1 1,-1-1-1,1 1 1,2 1-254,-1 1 0,0-1 0,0 0 0,0 1 0,3 5 0,13 24-3857</inkml:trace>
</inkml:ink>
</file>

<file path=ppt/ink/ink1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1:23.76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18 0 7392,'-1'1'153,"0"-1"1,0 1-1,0 0 0,0-1 1,0 1-1,0 0 1,0 0-1,0 0 1,0 0-1,0 0 0,1 0 1,-1 0-1,0 0 1,1 0-1,-1 1 0,1-1 1,-1 0-1,1 0 1,0 0-1,-1 1 1,1-1-1,0 2 0,-1 6-109,1-1 0,1 15 0,0-1 173,37 460-601,5-163 976,-38-271-53,-5-47-535,0-1 0,0 0 0,0 0 1,0 0-1,0 0 0,0 0 0,0 0 1,0 0-1,0 0 0,0 0 0,0 0 0,0 0 1,0 1-1,-1-1 0,1 0 0,0 0 1,0 0-1,0 0 0,0 0 0,0 0 1,0 0-1,0 0 0,0 0 0,0 0 1,0 0-1,0 0 0,0 0 0,0 0 0,-1 0 1,1 0-1,0 0 0,0 0 0,0 0 1,0 0-1,0 0 0,0 0 0,0 0 1,0 0-1,0 0 0,0 0 0,-1 0 1,1 0-1,0 0 0,0 0 0,0 0 0,0 0 1,0 0-1,0 0 0,0 0 0,0 0 1,0 0-1,0 0 0,0 0 0,0 0 1,0-1-1,0 1 0,0 0 0,-1 0 1,1 0-1,0 0 0,0 0 0,-4-4 59,-2-5-166,2 0 0,-1 1 0,1-2 0,1 1 0,-1 0 0,2-1 0,-3-13 0,1 10-33,-6-32-316,-7-55 0,15 83 513,1 0 1,1 1-1,0-1 0,1 0 1,1 0-1,8-30 0,-9 43-57,0 0 0,1 0 0,-1 0 0,1 0 0,0 0 0,0 1 0,0-1 0,0 1 0,1-1 0,0 1 0,-1 0 0,1 0 0,0 0 0,1 0 0,-1 1 0,0-1 0,1 1 0,-1 0 0,1 0 0,0 0 0,0 1-1,0-1 1,0 1 0,0 0 0,0 0 0,0 0 0,0 0 0,0 1 0,0 0 0,1 0 0,-1 0 0,0 0 0,0 1 0,8 1 0,26 9-121,-28-7 229,0-1 1,0-1-1,0 1 0,1-2 0,12 2 1,-20-3-69,0 0 1,0-1-1,-1 1 1,1-1-1,0 1 1,0-1-1,-1 0 1,1 0-1,-1 0 1,1 0-1,-1 0 1,1-1-1,-1 1 1,0-1-1,1 1 1,-1-1-1,0 0 1,0 0-1,0 0 1,-1 0-1,1-1 1,0 1-1,-1 0 1,3-5-1,-3 3-15,1 1 0,-1-1 0,0 0 0,0 1-1,0-1 1,-1 0 0,1 0 0,-1 0 0,0 1-1,0-8 1,-2-4 28,-5-21 0,-2-8-40,9 35-59,0 1-1,0-15 0,0 23 39,0 0 0,0 0 0,0 0 0,0-1 0,0 1 0,0 0 0,0 0 0,1 0 0,-1-1 0,0 1 0,0 0 0,0 0 0,0 0 0,0-1 0,0 1 0,0 0 0,0 0 0,0 0 0,0 0 0,1 0 0,-1-1 0,0 1 0,0 0 0,0 0 0,0 0 0,0 0 0,1 0 0,-1 0 0,0-1 0,0 1 0,0 0 0,0 0 0,1 0 0,-1 0 0,6 5-12,5 12 132,-10-16-108,18 35 147,-2 2 0,21 62-1,13 82 745,-39-134-630,-10-43-256,4 20 107,6 39-1,-11-57-69,0 0 0,-1 0 0,0 1 0,-1-1-1,1 0 1,-1 0 0,-1 0 0,1 0 0,-1 0-1,-4 9 1,6-15-56,-1 0-1,1 0 0,-1 0 1,1 1-1,-1-1 1,0 0-1,1 0 0,-1 0 1,0 0-1,0 0 1,0 0-1,0 0 1,0-1-1,0 1 0,0 0 1,-1 1-1,-1-4-187,5-4 80,8-7-90,-3 6 148,0 1 0,1 1 0,0-1 0,0 1-1,0 0 1,1 1 0,0 0 0,11-3 0,-9 3 5,1 1 1,0 0-1,0 1 1,0 0 0,0 1-1,15 1 1,-22 0 67,0 0 1,0 1 0,0 0 0,0 0 0,-1 1 0,1-1 0,0 1-1,0 0 1,-1 0 0,0 1 0,1-1 0,-1 1 0,0 0-1,0 0 1,0 0 0,-1 1 0,6 5 0,-5-4 16,-1 0 0,1 0-1,-1 1 1,0-1 0,-1 1 0,1-1 0,-1 1-1,0 0 1,0 0 0,-1 0 0,0 0 0,0 0-1,0 10 1,-2 18 249,0-24-426,0 0-1,1 0 1,1-1 0,-1 1-1,1-1 1,1 1 0,4 16-1,13 18-38,-8-17 269,10 33-1,-19-52-26,0 1-1,0-1 1,-1 0 0,0 1 0,-1-1-1,1 1 1,-2-1 0,-1 14-1,1-17-73,0-1-1,-1 0 1,1 0-1,-1 0 1,1 0-1,-1 0 1,-1-1-1,1 1 1,0-1-1,-1 1 1,0-1-1,-5 6 1,2-5-141,0 1 0,0-1 0,0 0 0,0 0 0,-1-1 0,-12 5 0,-5-1-687,1-1 1,-2-1-1,-33 2 0,56-6 768,-84 6-4982</inkml:trace>
</inkml:ink>
</file>

<file path=ppt/ink/ink1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1:24.27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46 1 6656,'-2'1'173,"1"0"1,0 1-1,-1-1 1,1 1-1,0 0 1,0-1-1,0 1 0,0 0 1,0 0-1,0 0 1,1 0-1,-1 0 1,1 0-1,-1 0 1,1 0-1,0 0 1,-1 0-1,1 3 1,-4 19 140,3-21-304,-5 15 18,1 0 0,1 1 0,0 0 0,-1 22 0,4 30 568,11 94 1,22 71-137,1 11-380,-25-164 416,33 146 0,-35-204-420,2 0 0,1 0-1,1-1 1,1-1 0,1 1-1,1-2 1,1 0 0,1 0 0,34 36-1,38 23-3168,-68-64 858,-12-13-2271</inkml:trace>
</inkml:ink>
</file>

<file path=ppt/ink/ink1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1:24.75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0 311 7808,'4'-40'2880,"22"10"-2240,30-24-160,-10 28-832,21-5 96,13 1-1248,2 1 864,4 1-1632,17 5 1280,-2 3-2272</inkml:trace>
</inkml:ink>
</file>

<file path=ppt/ink/ink1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1:25.13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26 115 7040,'-6'-12'810,"3"6"-415,0 1 0,1-1-1,0 0 1,0 0 0,-3-11-1,4 13-323,1-1 0,-1 0 0,1 1-1,0-1 1,0 1 0,1-9-1,-1 12-72,0 0 0,0 0 0,1 0-1,-1 1 1,0-1 0,1 0-1,-1 0 1,1 0 0,-1 1-1,1-1 1,-1 0 0,1 0-1,0 1 1,-1-1 0,1 1-1,0-1 1,0 0 0,1 0 4,-1 1 0,0-1-1,0 1 1,1 0 0,-1-1 0,0 1 0,0 0 0,1 0 0,-1 0 0,0 0-1,1 0 1,-1 0 0,0 1 0,1-1 0,-1 0 0,1 1 0,10 4-31,0 1 0,-1 0 1,0 1-1,0 0 0,0 0 1,16 16-1,-17-14 22,14 13 7,0 1 1,-2 0 0,25 34-1,47 85 115,-69-99 283,-3 1 1,28 76-1,15 97 732,-61-203-1052,33 153 1091,-34-145-891,-1 1 1,-1-1-1,-1 0 1,0 1-1,-7 36 1,4-44-133,-1 0 1,0 0 0,0-1-1,-2 1 1,1-1-1,-2 0 1,0-1 0,-1 0-1,0 0 1,-1 0 0,0-1-1,-1 0 1,-1-1 0,1 0-1,-18 12 1,-20 9-998,-2-2-1,-102 46 1,137-70 123,-1 1 1,-16 3 0,-44 3-5379</inkml:trace>
</inkml:ink>
</file>

<file path=ppt/ink/ink1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1:25.79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37 7136,'0'-1'202,"1"-1"1,0 1 0,-1 0-1,1 0 1,0 0 0,0 0 0,0 0-1,0 0 1,0 1 0,0-1-1,0 0 1,0 0 0,0 1-1,0-1 1,1 0 0,-1 1-1,1-1 1,25-3-314,-13 3 227,112-9-132,2 5 0,195 17 0,388 23 562,-508-28-495,356 11 312,413 15 2410,-807-27-2481,325 5 771,64-17 227,-493 4-1248,231-4-147,-97 14-3026,-154-4 1270,-18 2-2203</inkml:trace>
</inkml:ink>
</file>

<file path=ppt/ink/ink1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1:26.99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255 149 5408,'-1'-11'222,"1"1"0,1-1 0,0 1 1,1-1-1,0 1 0,0 0 0,1 0 1,6-14-1,-6 19-309,-1 7 59,0 11 73,-5 4 85,-1-1 0,0 0-1,-2-1 1,-8 22 0,-1 1 16,-71 181 695,53-148-483,-41 70 0,71-136-345,1-1-51,0-1 0,0 0 0,0 0 0,0 0 0,0 0 0,-1 0 0,0 0 0,1-1-1,-5 4 1,6-5 27,1-1 1,0 0-1,0 0 0,0 0 0,-1 0 0,1 0 0,0 1 0,0-1 0,-1 0 0,1 0 0,0 0 0,0 0 0,-1 0 0,1 0 0,0 0 0,0 0 1,-1 0-1,1 0 0,0 0 0,0 0 0,-1 0 0,1 0 0,0 0 0,0 0 0,-1 0 0,1 0 0,0-1 0,0 1 0,0 0 0,-1 0 0,1 0 1,0 0-1,0 0 0,-1-1 0,1 1 0,0 0 0,0 0 0,0 0 0,0-1 0,0 1 0,-1 0 0,1 0 0,0 0 0,0-1 0,0 1 0,0-1 1,-2-14-501,3 1 306,0 0-1,1 0 1,0 0-1,9-26 0,25-53-142,-1 26 1003,63-96 0,-59 103-109,-30 45-349,57-83 1084,-62 92-1109,1 0 1,0 1-1,1-1 0,11-9 1,-15 14-110,0-1 1,0 1-1,0 0 0,0 0 0,0 0 1,0 0-1,1 0 0,-1 1 1,0-1-1,0 1 0,1-1 1,-1 1-1,0 0 0,1 0 1,-1 0-1,0 0 0,1 0 1,-1 1-1,0-1 0,3 1 1,1 2 22,-2 0 0,1-1 1,0 1-1,-1 1 0,1-1 1,-1 1-1,0 0 1,0 0-1,0 0 0,-1 0 1,1 1-1,-1-1 0,0 1 1,4 9-1,4 10 73,15 45 0,-25-67-156,34 110 185,-15-42-132,3-2 1,41 83-1,-31-92-267,-19-36-488,-1 0 0,-1 1-1,9 25 1,-20-47 546,-1 0 1,1 0-1,-1 0 1,1 0-1,-1 0 1,0-1-1,0 1 1,0 0-1,0 3 1,-1-4-226,1 1 0,-1-1-1,1 1 1,-1-1 0,0 0 0,0 1 0,0-1 0,0 0 0,-1 2 0,2-3 351</inkml:trace>
</inkml:ink>
</file>

<file path=ppt/ink/ink1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1:27.39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12 41 7872,'-12'-10'2944,"16"0"-2304,15-4-160,-5 10-544,13 1-64,11 3-160,11 3 160,7 4 224,1 4-64,6-1 0,9-8 0,10 2 224,8 2-128,-2 1-1024,-10 0 480,-10-7-1824,-8-7 1248,5-2-3136</inkml:trace>
</inkml:ink>
</file>

<file path=ppt/ink/ink1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1:27.83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422 1 7648,'-6'2'265,"0"1"0,1-1 0,-1 1 1,1 1-1,-1-1 0,1 1 0,0 0 1,0 0-1,1 0 0,-1 1 0,1 0 1,-5 7-1,4-4-228,1-1 0,0 1-1,1 0 1,-1 1 0,2-1 0,-1 0 0,1 1 0,-1 9-1,1 13-36,1-1-1,1 1 0,2 0 0,6 32 0,-7-52 284,4 28 226,2 0 0,1-1 0,22 59 0,-23-80-295,0 0 1,1-1-1,0 0 1,1 0-1,1-1 1,1 0-1,0-1 0,1 0 1,0-1-1,17 13 1,-16-16-286,0 0 1,1-1-1,0-1 1,1 0-1,0-1 1,29 10-1,-31-14-266,-1 0 0,1-1-1,-1 0 1,1-1 0,0 0-1,-1-1 1,1-1 0,0 0 0,16-3-1,-24 3-12,-1 0-1,0 0 0,0 0 0,1-1 1,-1 1-1,0-1 0,0 0 0,-1 0 0,1 0 1,0-1-1,-1 1 0,5-5 0,2-10-3739</inkml:trace>
  <inkml:trace contextRef="#ctx0" brushRef="#br0" timeOffset="1">4 565 10880,'-4'-12'4032,"4"8"-3136,19-6-257,4 7-894,15-1-1,18 4-320,16 0 320,-5 0-544,5 4 448,7 2-1952,12-3 1280,-1 5-3872</inkml:trace>
</inkml:ink>
</file>

<file path=ppt/ink/ink1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1:28.89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8 7392,'8'-3'464,"1"2"1,0-1-1,0 1 1,0 1 0,-1-1-1,1 2 1,0-1-1,10 3 1,9 2 32,32 12 0,-19-5 120,2 0-768,62 16 2132,-55-19-3386,-8-5-4108,-52-4 2409</inkml:trace>
</inkml:ink>
</file>

<file path=ppt/ink/ink1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1:29.28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3 8064,'2'-2'2644,"-2"2"-2538,0 0-1,0 0 1,0 0 0,0 0 0,0 0-1,0 0 1,1 0 0,-1 0 0,0 0-1,0 0 1,0 0 0,0 0 0,0 0-1,0 0 1,1 0 0,-1 0 423,1 0-423,15 0 989,17 2-1140,13 5 1005,69 20 0,-26-5-699,-71-18-1168,0-1 0,21 0 0,-28-3-2227,0 0 1,16-3-1,-19 0 526</inkml:trace>
</inkml:ink>
</file>

<file path=ppt/ink/ink1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1:31.26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360 35 6144,'0'-33'3109,"0"33"-3102,-1 0 0,1-1 0,-1 1 0,1 0 0,-1 0 0,0 0 0,1 0 0,-1 0 0,1 0 0,-1 0 0,1 0 0,-1 0 0,0 0 0,1 0 0,-1 0 0,1 0 0,-1 0 0,0 1 0,-2 2 9,-1 0 0,1-1 0,0 2 0,1-1 0,-1 0-1,0 1 1,1-1 0,0 1 0,-3 5 0,2-3 7,-19 35 186,-24 63 1,-7 47 44,-15 38 635,45-136-394,-28 72 589,2 2-433,48-126-632,1 0 1,-1 0-1,1 0 0,0 0 1,-1 0-1,1 0 1,0 0-1,0 0 1,0 0-1,0 0 1,0 0-1,0 0 1,0 0-1,0 0 1,0 0-1,0 2 0,1-3-7,0 1 0,0-1 0,0 0 0,0 1-1,-1-1 1,1 0 0,0 1 0,0-1-1,0 0 1,0 0 0,0 0 0,0 0 0,0 0-1,0 0 1,0 0 0,0 0 0,-1 0-1,3-1 1,10 0 31,108-7 554,6 3-323,-106 3-254,1-2-1,-1 0 1,39-12-1,-54 13-29,0 1-1,0-1 1,0 0-1,-1 0 0,1-1 1,-1 1-1,0-1 1,0 0-1,0-1 1,0 1-1,-1-1 1,0 0-1,4-6 1,-3 3-37,-1 0 1,0-1-1,-1 1 1,0-1 0,0 0-1,0 0 1,-1 0-1,1-14 1,1-22 40,-3 26 6,0 0 0,8-30 1,-9 48 2,0 1 1,0-1 0,0 1-1,0-1 1,0 1-1,1-1 1,-1 1 0,0-1-1,0 1 1,0 0 0,0-1-1,1 1 1,-1-1 0,0 1-1,1 0 1,-1-1 0,0 1-1,1-1 1,-1 1 0,0 0-1,1-1 1,4 7 190,0 18 257,1 37 328,-3 82 0,0-2-625,-2-111-314,6 56-110,4-31-4879,-11-55 4988,0 1-1,0 0 0,0-1 0,0 1 0,0-1 1,0 1-1,1-1 0,-1 1 0,0-1 1,0 1-1,1-1 0,-1 1 0,0-1 1,1 1-1,-1-1 0,0 0 0,2 1 0,8-2-4408</inkml:trace>
</inkml:ink>
</file>

<file path=ppt/ink/ink1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1:31.93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0 369 736,'4'-8'320,"0"-1"-453,11-24 1217,-14 31-656,0 0 1,1 0-1,-1-1 1,1 1-1,0 1 1,-1-1-1,1 0 0,0 0 1,0 0-1,5-2 1,8 1 2595,-9-1-2814,-1 1 1,1 1-1,1-1 0,-1 1 1,0 0-1,0 0 1,1 0-1,-1 1 0,12 0 1,-3-2 21,336-25 1270,-264 24-1090,522 1 2084,-453 8-2360,65 1 226,-168-7-242,0-3 1,58-10-1,-99 11-117,0 1 0,0-2 0,0 0 0,20-9 0,-28 11-83,-1 1 1,1-1-1,-1-1 1,0 1 0,0 0-1,0-1 1,0 0-1,0 1 1,-1-1 0,1 0-1,-1-1 1,0 1-1,0 0 1,0-1 0,0 1-1,-1-1 1,1 1-1,-1-1 1,1-5 0,-1 1-512,0-1 1,0 0 0,-1 0 0,-1 0-1,0 1 1,0-1 0,0 0 0,-5-13 0,2 12-1266,-1 0 0,-7-12 0</inkml:trace>
</inkml:ink>
</file>

<file path=ppt/ink/ink1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1:32.62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1050 217 4736,'-2'-1'120,"1"1"0,-1-1 1,1 0-1,-1 1 0,1-1 0,-1 0 1,1 0-1,0 0 0,-1 0 0,1 0 1,0 0-1,0 0 0,0-1 1,0 1-1,0 0 0,0-1 0,0 1 1,0-1-1,0-1 0,-2-1-102,1 0 0,-1 0 0,0 0-1,0 0 1,0 1 0,0-1 0,-1 1 0,-6-5 0,-2-3 162,-4-5 553,0 1-1,-1 0 1,-1 1-1,0 1 1,-37-20-1,40 26-666,1 1 0,-1 1-1,0 0 1,0 1 0,0 0 0,-1 1-1,0 1 1,1 1 0,-1 0 0,0 1 0,0 0-1,1 2 1,-1 0 0,1 0 0,-1 1-1,1 1 1,-21 9 0,-25 12-171,0 3 0,-109 69 0,155-85 157,-1 0 0,2 1 1,-1 1-1,2 0 0,0 1 0,1 0 0,-20 32 0,11-9 127,2 1 1,-21 60-1,31-73-73,1-1 0,1 1 1,2 0-1,0 1 0,2-1 1,0 42-1,4-54-59,0-1 1,1 0 0,0 0-1,1 0 1,1 0-1,6 17 1,-6-21-32,0-1-1,1 0 0,-1 0 1,2 0-1,-1 0 1,1-1-1,1 0 1,-1 0-1,14 11 1,-7-10-10,-1 0-1,1 0 1,1-1-1,-1-1 1,1 0 0,0-1-1,0 0 1,1-2 0,0 1-1,-1-2 1,1 0-1,0 0 1,0-2 0,0 0-1,0 0 1,0-2 0,18-3-1,8-7 140,-1-1 0,-1-3-1,47-24 1,-54 25-68,-2 0-1,0 0 1,27-20-1,-50 30-54,0 1 1,-1-2-1,1 1 1,-1-1 0,0 0-1,-1 0 1,1-1-1,-1 0 1,0 0-1,-1 0 1,0 0-1,0-1 1,4-11-1,-7 14-20,0-1 0,0 1 0,-1 0 0,0 0 0,0 0-1,0 0 1,0-1 0,-1 1 0,0 0 0,0 0 0,0 0 0,-1 0 0,0 0 0,0 0-1,0 1 1,0-1 0,-1 1 0,0-1 0,0 1 0,0 0 0,0 0 0,-1 0 0,1 0-1,-1 1 1,-6-5 0,4 3-44,-1 0 1,0 1-1,0-1 0,-1 1 1,1 1-1,-1 0 0,0 0 0,1 0 1,-2 1-1,1 0 0,0 0 0,0 1 1,0 0-1,-1 1 0,-11 0 1,4 3-44,0 0 0,-1 1 1,1 1-1,0 0 0,-17 9 1,-74 42-475,86-44-26,-1 2 1,2 0-1,-1 0 1,-31 33-1,36-29-188,-16 26 0</inkml:trace>
</inkml:ink>
</file>

<file path=ppt/ink/ink1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1:44.35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1 703 3072,'1'-5'267,"1"1"1,-1-1-1,1 1 0,0-1 0,0 1 1,1 0-1,-1 0 0,1 0 1,0 0-1,0 1 0,0-1 1,1 1-1,6-6 0,4-1 587,0 1 0,25-12 1,-20 12-584,208-94 1713,1 1-1616,-159 66-379,248-124 33,10 13-3105,-218 103-245</inkml:trace>
</inkml:ink>
</file>

<file path=ppt/ink/ink1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1:39.27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183 136 3136,'-2'-4'279,"1"0"0,0 0 0,0 0 0,0-1 0,0-5 1,8 30 487,-4 18 70,-3-31-587,0-1 1,0 1 0,1 0 0,0-1 0,0 1-1,1-1 1,-1 1 0,6 9 0,-7-15-242,0-1 0,0 1 0,0-1 0,1 1 0,-1-1 0,0 0 0,0 1 0,1-1 0,-1 1 0,1-1 0,-1 0 0,0 1 0,1-1 0,-1 0 0,0 1 0,1-1 0,-1 0 0,1 0 0,-1 0 0,1 1 0,-1-1 0,2 0 0,-2 0-5,1 0 0,-1 0 0,0 0 0,1-1 0,-1 1-1,1 0 1,-1 0 0,0 0 0,1-1 0,-1 1 0,0 0 0,1-1 0,-1 1 0,0 0 0,1-1 0,-1 1 0,0 0 0,0-1-1,1 1 1,-1-1 0,1-1-11,0 1 0,-1-1 0,1 0 0,-1 1 0,1-1 0,-1 0 0,0 0 0,1 1-1,-1-1 1,0 0 0,0 0 0,-1-2 0,-3-10 159,-1 0-1,-1 0 1,0 0 0,-1 1-1,-1 0 1,-10-13-1,14 22 12,2 5-27,4 11 89,6 18 281,-6-27-468,0 0 1,-1 0 0,1 0 0,0 0-1,0-1 1,0 1 0,1 0 0,-1-1-1,1 0 1,-1 0 0,1 0-1,0 0 1,0 0 0,0 0 0,0-1-1,0 1 1,4 0 0,-5-1-28,0-1 0,-1 1-1,1-1 1,0 0 0,0 0 0,0 0 0,0 0 0,0 0 0,0-1 0,0 1 0,-1 0-1,1-1 1,0 0 0,0 1 0,0-1 0,-1 0 0,1 0 0,0 0 0,-1 0-1,1 0 1,-1 0 0,1 0 0,-1-1 0,1 1 0,-1 0 0,0-1 0,0 1-1,0-1 1,0 0 0,0 1 0,1-4 0,1 0-2,-1-1-1,-1 1 1,1 0-1,-1-1 1,0 1 0,0-1-1,0 0 1,-1 1 0,0-1-1,0 1 1,0-1-1,-1 0 1,0 1 0,0-1-1,0 1 1,-1 0-1,0-1 1,0 1 0,0 0-1,-1 0 1,1 0 0,-1 0-1,0 1 1,-1-1-1,-3-4 1,6 8-12,0 0 0,0 0 0,0 0 0,0 0 0,0 0 0,0 0 1,0 0-1,-1 1 0,1-1 0,0 0 0,0 1 0,-1-1 0,1 1 0,0-1 0,-1 1 0,1 0 0,0-1 0,-1 1 1,1 0-1,-1 0 0,1 0 0,0 0 0,-1 0 0,1 0 0,-1 1 0,1-1 0,0 0 0,-1 1 0,1-1 0,0 1 1,-1-1-1,1 1 0,0 0 0,0-1 0,0 1 0,0 0 0,-2 2 0,-2 2 16,0 0 0,1 1-1,0 0 1,0 0 0,1 0 0,-5 9 0,1 0-1,0 1 1,0 0 0,2 1 0,0-1 0,1 1-1,0 0 1,2 0 0,0 0 0,0 30 0,2-44 42,1 1-1,-1-1 1,1 0 0,0 0 0,-1 0 0,1 0 0,1 0 0,-1-1 0,2 5 0,1-4 221,-2-4-88,-4-7-17,-5 0-129,1 1 1,-2 1 0,1-1 0,-1 1 0,0 1 0,0-1-1,-15-6 1,20 10-23,-23-10-102,25 12 44,-1-1 0,1 1 0,0 0 1,0-1-1,0 1 0,-1 0 0,1 0 1,0 0-1,0 0 0,0 0 1,-1 0-1,1 1 0,0-1 0,0 0 1,0 1-1,0-1 0,-1 1 0,1-1 1,-1 1-1,2 0-44,-1-1-1,1 0 1,-1 1-1,1-1 1,0 1 0,-1-1-1,1 1 1,0-1 0,0 0-1,-1 1 1,1-1-1,0 1 1,0-1 0,0 1-1,0-1 1,0 1 0,0 0-1,-1-1 1,1 1-1,0-1 1,1 1 0,-1-1-1,0 1 1,0-1-1,0 1 1,5 14-1345,-4-13 1044,10 18-4390</inkml:trace>
</inkml:ink>
</file>

<file path=ppt/ink/ink1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1:40.25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139 308 7136,'-67'53'3205,"54"-44"-2805,4-3-883,0 0 0,-12 11-1,19-15 456,1 0 0,-1 0 1,0 0-1,1 0 0,-1 0 0,1 0 0,0 0 0,-1 0 0,1 0 0,0 1 0,0-1 0,1 0 0,-1 1 0,0-1 0,1 1 0,-1 2 0,17 178 2650,-8-120-2140,17 110 575,-18-136-654,3-1 0,22 58 0,-26-79-347,1-1 0,0-1-1,2 1 1,-1-1 0,2-1 0,-1 1-1,2-2 1,0 1 0,0-1 0,25 17-1,-28-22-42,2 0 1,-1-1-1,0 0 0,1 0 0,0-1 0,0-1 1,1 0-1,-1 0 0,0-1 0,1 0 0,0-1 1,-1 0-1,1-1 0,0 0 0,0 0 0,18-4 1,-6-3 137,-1 0 0,0-1 1,0-2-1,40-23 1,-34 16 42,-1 0-1,-1-2 1,-1-1 0,0-1-1,-2-1 1,37-45 0,-32 30-10,-2-1 0,-1-1 1,-2-1-1,20-50 0,-30 59-166,-1-2 1,-1 0-1,-2 0 0,-2 0 0,0-1 0,-3 0 1,0-1-1,-3 1 0,-1 0 0,-1-1 1,-6-35-1,4 54-86,-1 0 1,0 0-1,-1 1 0,0-1 1,-2 1-1,0 1 0,0-1 1,-1 1-1,-1 0 1,-1 1-1,-12-15 0,13 19 8,0 0 0,0 0-1,-1 1 1,0 0-1,-1 1 1,1 0 0,-2 1-1,1 0 1,0 0-1,-1 2 1,0-1 0,0 2-1,-1-1 1,-23-2-1,20 5-53,0 0 0,1 1-1,-1 1 1,0 0 0,0 1-1,1 1 1,0 1 0,-1 0-1,1 1 1,0 0 0,-14 8-1,8-1-195,1 0 1,0 1-1,0 1 0,1 1 0,1 1 0,-25 28 0,-33 49-2170,7 6 774</inkml:trace>
</inkml:ink>
</file>

<file path=ppt/ink/ink1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1:40.63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9 1 11392,'-8'22'4224,"8"1"-3297,11 18-255,-3-17-288,0 9-352,-1-3-2207,5-3 1183,3-11-3616,6-19 2592,2-14-2528</inkml:trace>
</inkml:ink>
</file>

<file path=ppt/ink/ink1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1:41.32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913 80 4576,'-2'-5'319,"-1"0"0,0 1 1,0-1-1,-1 1 0,1-1 1,-1 1-1,0 0 0,0 0 1,-1 1-1,1-1 0,-1 1 0,-7-4 1,4 3-64,0 1 1,-1 0-1,1 0 1,-1 0 0,0 1-1,0 1 1,-10-1-1,-5 1-32,0 1 0,0 2 0,0 0-1,-46 11 1,40-7-162,2 2-1,-1 1 0,1 1 1,1 1-1,-34 18 0,35-12 134,1 2-1,0 0 1,1 1-1,-37 42 1,-70 105 646,117-149-803,2 1 1,0 0 0,0 0-1,2 1 1,1 0 0,0 1-1,-7 26 1,9-14-37,1 1 1,1-1 0,0 56-1,6-66 61,0 1-1,2 0 1,0 0-1,2-1 1,0 0-1,10 25 1,-5-22-54,1-1 0,1 0 0,1-1 0,1-1 0,1 0 0,1-1 0,28 31 0,-35-44 18,0 0 0,0-1 0,1 0 0,1-1 0,-1 0 0,1 0 0,0-1 0,1 0 1,-1-1-1,1-1 0,0 0 0,0 0 0,1-1 0,-1-1 0,1 0 0,-1 0 0,1-2 0,15 0 1,-14-1 87,0-2 0,1 1 0,-2-2 0,1 0 0,0 0 0,16-9 0,1-3 277,42-27 0,-56 32-302,0-1 1,-1-1-1,-1-1 1,1 0-1,18-24 1,-27 30-44,-1-1 0,0 0 1,-1 0-1,0-1 0,0 0 0,-1 1 1,0-2-1,-1 1 0,0 0 0,-1-1 1,0 1-1,1-15 0,-3 16-2,0-1-1,0 0 1,-1 0 0,-1 0 0,1 1-1,-2-1 1,1 1 0,-7-17-1,6 20-57,0 0 0,-1 0 0,0 0 0,0 0 0,0 0 0,0 1 0,-1 0-1,0 0 1,0 0 0,-1 1 0,1-1 0,-1 1 0,-9-5 0,7 5-58,-2 0 0,1 1 0,0 0 0,0 0 0,-1 1 1,0 0-1,1 1 0,-1 0 0,0 1 0,0 0 0,1 0 0,-1 1 1,0 0-1,1 1 0,-11 2 0,-4 3-234,1 2-1,0 0 1,0 1 0,1 2 0,-22 13 0,9-2-1279,-58 47 0,-26 51-624</inkml:trace>
</inkml:ink>
</file>

<file path=ppt/ink/ink1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1:45.34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1 951 4640,'26'-8'1577,"53"-6"0,-14 2-1323,364-112 642,84-91-724,-461 191-142,413-156 1057,44-21 754,-414 154-1686,140-63-742,-225 106 242,0 0 1,14-3-1,-21 7-206,0-1 0,0 1 0,0 0 0,0 0 0,0 0 1,6 2-1</inkml:trace>
</inkml:ink>
</file>

<file path=ppt/ink/ink1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1:46.64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18 261 3488,'-5'0'936,"-5"1"-915,10 0-21,-1 0 0,1 0 1,0 0-1,-1 0 0,1-1 0,0 1 0,0 0 1,-1 0-1,1 0 0,0 0 0,0 0 0,0 0 1,1 1-1,-2 20 633,2-1 1,1 1 0,0-1-1,2 0 1,10 34-1,-12-49-575,0 0 0,1 1-1,0-1 1,1 0 0,-1-1-1,1 1 1,0-1 0,1 1-1,7 6 1,-9-9-35,1 0-1,0 0 0,0-1 1,1 1-1,-1-1 1,0 0-1,1 0 0,-1-1 1,1 1-1,0-1 1,-1 0-1,1 0 1,0-1-1,9 1 0,-3-2 57,-1 0-1,0-1 1,1 0-1,-1 0 0,0-1 1,0-1-1,0 0 0,-1 0 1,1-1-1,-1 0 1,0 0-1,-1-1 0,1 0 1,-1-1-1,10-10 1,-5 5 25,-2-1 0,1-1 0,-1 0 0,-1 0 1,-1-1-1,0-1 0,-1 1 0,9-24 0,-11 21-86,0-2-1,-2 1 1,0-1-1,3-37 0,-7 47-31,0 1-1,0-1 1,-1 0-1,0 1 1,-1-1-1,0 1 1,0-1-1,-1 1 1,0 0-1,-1 0 1,0 0-1,-5-9 1,7 15-18,0 1-1,0-1 1,0 0 0,-1 1-1,1-1 1,-1 1 0,1-1-1,-1 1 1,0 0 0,0 0-1,0 1 1,0-1 0,0 1-1,0-1 1,0 1 0,0 0-1,-1 0 1,1 0 0,-1 1-1,1-1 1,-5 1 0,4 0-29,0 0 1,0 1 0,-1 0-1,1 0 1,0 0 0,0 0-1,0 1 1,0-1 0,0 1-1,1 0 1,-1 0 0,0 1-1,1-1 1,0 1 0,-1 0-1,1 0 1,-3 4 0,-12 15-490,2 1 1,1 0 0,0 2-1,2 0 1,1 0 0,-10 29-1,-2 25-2404</inkml:trace>
</inkml:ink>
</file>

<file path=ppt/ink/ink1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1:46.98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54 58 6304,'-27'-14'2336,"12"14"-1824,3-9-128,12 2-480,4-4-32,4 5-512,7 0 352,4 2 0,8 8 160,-1 2-896,3 4 576,-2 4-3136</inkml:trace>
</inkml:ink>
</file>

<file path=ppt/ink/ink1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1:47.36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46 1 8384,'-34'57'3104,"26"-4"-2400,4 44-224,4-46-384,0 2-160,0 0-960</inkml:trace>
</inkml:ink>
</file>

<file path=ppt/ink/ink1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1:52.76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461 79 5216,'12'-22'2574,"-10"19"-2534,0 0 0,0 0 0,0 0 1,-1 0-1,1-1 0,-1 1 0,2-7 1,-3 9 93,1-1 0,-1 0-1,0 0 1,0 0 0,1 0 0,-2 0 0,1 0 0,0-3 0,0 5-97,0-1 0,-1 1 1,1 0-1,0 0 0,0-1 0,0 1 1,0 0-1,0 0 0,-1 0 1,1-1-1,0 1 0,0 0 1,0 0-1,-1 0 0,1 0 1,0-1-1,0 1 0,-1 0 0,1 0 1,0 0-1,0 0 0,-1 0 1,1 0-1,-1 0 0,-11 3 204,-2 5-205,0 1 1,0 0-1,-18 18 0,17-14-31,-3 1 1,2 2 0,0 0 0,1 0 0,0 2 0,1-1 0,2 2 0,-13 21 0,-45 103 905,-30 55 604,33-76-1397,56-107-3,11-15-118,0 0-1,0 0 0,0-1 1,0 1-1,0 0 0,0 0 0,0 0 1,0 0-1,0 0 0,0 0 0,0 0 1,0 0-1,0 0 0,0 0 0,0 0 1,0 0-1,0-1 0,0 1 1,0 0-1,0 0 0,0 0 0,0 0 1,0 0-1,0 0 0,0 0 0,0 0 1,0 0-1,0 0 0,0 0 0,0 0 1,0 0-1,0 0 0,0 0 1,0-1-1,-1 1 0,1 0 0,0 0 1,0 0-1,0 0 0,0 0 0,0 0 1,0 0-1,0 0 0,0 0 0,0 0 1,0 0-1,0 0 0,0 0 1,-1 0-1,1 0 0,0 0 0,0 0 1,0 0-1,0 0 0,0 0 0,0 0 1,0 0-1,0 0 0,0 1 0,0-1 1,0 0-1,0 0 0,0 0 1,-1 0-1,2-5-110,1 1 0,-1 0 0,0 0 0,1 0 0,2-5 0,64-142-529,-45 94 815,57-99 0,-49 109 194,2 2-1,1 2 0,49-47 1,-74 79-180,-7 9-193,0-1 0,0 1 0,0 0 0,0 0 0,0 0 0,0 0 1,1 0-1,-1 1 0,4-3 0,-5 4 7,0 0-1,0 0 1,0 0 0,0 0 0,-1 0 0,1 0-1,0 0 1,0 1 0,0-1 0,0 0 0,-1 1-1,1-1 1,0 0 0,0 1 0,-1-1 0,1 1-1,0-1 1,-1 1 0,1-1 0,0 1-1,-1 0 1,1-1 0,-1 1 0,1 0 0,0 1-1,12 21 239,-11-20-155,15 36 271,-2 1 0,19 76 0,5 19 29,28 27 288,-41-104-1582,-24-53 7,0 0-1,0 0 1,-1 0-1,1 0 1,-1 0 0,1 10-1,-2-3-689</inkml:trace>
</inkml:ink>
</file>

<file path=ppt/ink/ink1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1:53.30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38 51 6144,'-1'0'169,"-1"0"0,1-1 0,0 1 0,-1 0 0,1-1 1,-1 1-1,1-1 0,0 1 0,-1-1 0,1 0 0,0 0 0,-1 0 1,1 1-1,0-1 0,0 0 0,0 0 0,0-1 0,0 1 0,0 0 0,-1-2 1,0 0-101,1 1 0,0 0 1,0-1-1,0 1 0,0-1 1,0 1-1,0-1 0,1 0 1,-1 1-1,0-6 0,2 8 9,0 0 0,0 1 0,0-1-1,0 0 1,0 1 0,0-1 0,0 1 0,0-1-1,0 1 1,0 0 0,1 0 0,27 28 343,-23-23-362,0 1 0,1-1-1,-1 0 1,1-1 0,0 0-1,1 0 1,-1 0-1,1-1 1,0 0 0,13 5-1,3-4 263,0-1-1,0-1 0,45-1 1,-7 0 67,31 7 433,106 25 0,-193-33-782,0 0 1,-1 0-1,1 0 0,0-1 0,0 0 0,8-1 0,-12 1-266,1 0 0,-1-1 0,0 0 0,0 1-1,0-1 1,1 0 0,-1 0 0,0-1 0,0 1-1,0 0 1,-1-1 0,1 1 0,0-1 0,0 1-1,-1-1 1,1 0 0,-1 0 0,2-2 0,1-4-1357</inkml:trace>
</inkml:ink>
</file>

<file path=ppt/ink/ink1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1:54.11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75 7 6976,'-2'-1'109,"1"0"0,-1 0 1,1 1-1,0-1 0,-1 1 0,0-1 1,1 1-1,-1-1 0,1 1 0,-1 0 1,0 0-1,1 0 0,-1 0 0,1 0 1,-1 0-1,0 0 0,1 1 0,-1-1 1,1 0-1,-1 1 0,1-1 0,-1 1 1,1 0-1,-1 0 0,1-1 0,0 1 1,-1 0-1,1 0 0,0 0 1,0 0-1,-1 0 0,1 1 0,0-1 1,0 0-1,0 1 0,0 1 0,-2 1-38,0 0-1,1 1 1,-1 0-1,1-1 1,1 1-1,-1 0 0,1 0 1,-1 0-1,1 0 1,1 0-1,-1 7 1,1 7-47,3 33 1,-1-23-18,6 94-74,19 284 1974,-25-377-1715,1 0 1,2 0-1,13 47 1,-16-69-156,1-1 1,0 1 0,0-1 0,1 0-1,0 0 1,0 0 0,1 0 0,0-1 0,0 1-1,0-1 1,1-1 0,0 1 0,0-1 0,0 0-1,1 0 1,-1-1 0,1 0 0,13 6 0,-8-6-76,1 0 0,0-1 0,-1 0-1,27 2 1,51-5-1588,-8-1-2723,-66 2 2312,-7-2-1744</inkml:trace>
</inkml:ink>
</file>

<file path=ppt/ink/ink1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1:54.51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8 203 6144,'-1'-1'102,"0"-1"0,0 0 0,0 1 0,0-1 0,1 0 1,-1 0-1,1 1 0,-1-1 0,1 0 0,0 0 0,0 0 0,0 0 0,0 0 0,0 1 1,0-1-1,0 0 0,0 0 0,1 0 0,-1 0 0,1 1 0,0-1 0,-1 0 1,1 0-1,0 1 0,0-1 0,2-2 0,6-11 41,0 0 1,16-17-1,-18 24-87,-1 1 0,1 0 0,0 0 0,1 1 0,0 0 0,11-6-1,-6 5 97,1 2 0,0-1 1,1 2-1,-1 0 0,1 0 0,0 2 0,0 0 0,15-1 0,21 3 676,54 5-1,-40 1-435,68 16-1,-36 4-1538,-68-15-1113,35 16-1,-40-15-1920</inkml:trace>
</inkml:ink>
</file>

<file path=ppt/ink/ink1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1:55.22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132 297 7712,'-39'5'2506,"36"-5"-2501,1 0 0,-1-1-1,0 1 1,1-1-1,-1 1 1,0-1-1,1 0 1,-1 0 0,1 0-1,0 0 1,-1 0-1,1 0 1,0-1 0,0 1-1,0-1 1,0 0-1,0 0 1,0 0-1,-2-2 1,-2-2-438,3 3 227,-12-10-145,15 14 359,0-1 0,0 0 0,0 0 0,0 0 0,0 1 0,0-1 0,0 0-1,0 0 1,0 0 0,0 1 0,0-1 0,0 0 0,0 0 0,0 0 0,0 1-1,0-1 1,0 0 0,0 0 0,0 0 0,0 1 0,0-1 0,0 0 0,0 0-1,0 0 1,0 1 0,0-1 0,0 0 0,0 0 0,-1 0 0,1 0 0,0 1-1,0-1 1,0 0 0,0 0 0,0 0 0,-1 0 0,1 0 0,0 0 0,0 1-1,0-1 1,0 0 0,-1 0 0,1 0 0,0 0 0,0 0 0,0 0 0,-1 0-1,1 0 1,0 0 0,0 0 0,-1 0 0,1 0 0,0 0 0,0 0 0,0 0-1,-1 0 1,1 0 0,0 0 0,0 0 0,0 0 0,-1 0 0,1-1 0,0 1-1,0 0 1,0 0 0,0 0 0,-1 0 0,1 0 0,0-1 0,8 49 785,21 66 0,-14-62-274,8 58 0,-16-59-68,-3 0 0,-1 0 0,-3 0 0,-10 85 1,9-127-429,-8 35 248,8-41-256,0-1 0,0 1 0,0 0 0,0-1 0,0 1 0,-1-1 0,1 1 0,-1-1 0,0 1 0,0-1 0,-4 4 0,6-6-34,-1 1-1,1-1 0,-1 0 0,1 1 1,-1-1-1,1 0 0,-1 0 1,1 1-1,-1-1 0,1 0 1,-1 0-1,1 0 0,-1 0 1,0 0-1,1 0 0,-1 0 1,1 0-1,-1 0 0,1 0 0,-1 0 1,0 0-1,1 0 0,-1 0 1,0-1-1,0 1-13,0-1 1,0 0-1,0 1 0,0-1 1,0 0-1,0 0 0,1 0 1,-1 0-1,0 0 1,1 0-1,-1 0 0,0 0 1,0-2-1,-5-14-183,0-1 0,2 0 0,0 0 0,0-1 0,0-33 0,2 38 83,-1-39 92,3 0 0,7-70 0,27-102 1241,11 30-171,-45 194-1032,1 0-1,-1 1 0,0-1 1,0 0-1,1 0 1,-1 1-1,0-1 0,1 0 1,-1 1-1,0-1 0,1 0 1,-1 1-1,1-1 1,-1 1-1,1-1 0,0 0 1,-1 1-1,1 0 1,-1-1-1,1 1 0,0-1 1,0 1-1,-1 0 0,2-1 1,-1 1-1,0 0 1,0 0-1,0 0 0,0 1 1,0-1-1,0 0 0,0 0 1,0 1-1,0-1 0,0 1 1,0-1-1,0 1 0,0-1 1,0 1-1,-1-1 0,2 2 1,5 4-13,-1 1 1,1 0 0,6 12 0,-7-12 10,87 133 252,-16-22 68,-59-92-174,2-2 1,35 34-1,-10-19 409,97 65-1,-131-97-498,0 0 0,1 0 0,0-1 0,1-1 1,-1 0-1,26 6 0,-35-10-13,1 0 0,0-1 1,-1 1-1,1-1 0,0 0 0,-1 0 0,1-1 1,0 1-1,-1-1 0,1 0 0,-1 1 0,1-2 0,-1 1 1,1 0-1,-1-1 0,0 1 0,1-1 0,-1 0 1,0 0-1,0-1 0,-1 1 0,1 0 0,0-1 1,-1 0-1,1 1 0,-1-1 0,0 0 0,0 0 1,2-5-1,1-2 13,-1 0 1,0 0 0,-1-1 0,0 1-1,-1-1 1,2-16 0,-2 1 108,-2-44 0,-6-1-369,-25-117-1,-35-66-1035,54 209 126,12 43-203,6 11-1125,3 15-3,-1 5 311,-1 7-2047</inkml:trace>
</inkml:ink>
</file>

<file path=ppt/ink/ink1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1:56.29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74 6 8736,'-2'-1'185,"1"1"1,-1-1 0,1 1 0,-1 0-1,1-1 1,-1 1 0,1 0-1,-1 0 1,0 0 0,1 0-1,-1 0 1,1 1 0,-1-1-1,0 0 1,1 1 0,-1-1 0,1 1-1,-1-1 1,1 1 0,0 0-1,-1 0 1,1 0 0,0 0-1,-1 0 1,1 0 0,0 0 0,-2 2-1,0 0-239,0 1 1,0-1-1,1 0 0,0 1 0,-1 0 0,1 0 0,0-1 1,1 1-1,-3 7 0,2 3 5,0 0 1,1 0 0,1 1-1,0-1 1,3 25-1,-1-17 36,34 237 33,0-10 264,-33-221-384,1 23-1032,-5-54 898,0 0-1,0 0 1,0 0-1,0 0 1,-4-4-1,-4-10 47,-6-20 135,2 8 103,-11-38 0,22 58 86,0 1 0,1-1 0,-1 1 0,1-1 0,1 1 1,0-1-1,0 0 0,1 1 0,2-14 0,-3 21-109,0-1 0,1 1 0,-1-1 0,0 1 0,1-1 0,-1 1 0,1 0 0,-1-1 0,1 1 0,0 0 0,0-1 0,0 1 0,0 0 0,-1 0 1,1 0-1,1 0 0,-1-1 0,0 2 0,0-1 0,0 0 0,0 0 0,1 0 0,-1 0 0,0 1 0,1-1 0,-1 1 0,1-1 0,-1 1 0,1 0 0,-1-1 0,1 1 0,-1 0 0,1 0 0,-1 0 0,1 0 0,-1 0 0,1 0 0,-1 1 0,1-1 0,-1 0 0,0 1 0,1-1 0,-1 1 0,1-1 0,1 2 0,7 4 36,1-1 0,11 9 0,-16-9-16,0-1-1,1 0 1,-1 0-1,1-1 1,0 0-1,0 0 1,0 0-1,14 2 1,-16-4-29,0-1-1,0 1 1,1-1 0,-1 0 0,0-1 0,0 1-1,1-1 1,-1 0 0,0 0 0,0-1-1,0 0 1,0 1 0,0-2 0,0 1 0,-1 0-1,1-1 1,-1 0 0,0 0 0,1-1-1,-1 1 1,-1-1 0,1 0 0,-1 0 0,1 0-1,-1 0 1,0 0 0,0-1 0,-1 1-1,3-7 1,2-6 30,-2 0-1,0 0 0,5-31 1,1-55 130,-7 59-111,9-46 0,12-13 274,-25 101-329,1 0 1,-1 0-1,1 1 1,0-1-1,-1 0 1,1 1-1,0-1 1,0 0-1,0 1 1,0 0-1,0-1 0,3-2 1,-3 4-14,0-1 0,-1 1 0,1 0 0,0-1 1,0 1-1,-1 0 0,1 0 0,0-1 0,0 1 0,-1 0 0,1 0 0,0 0 1,0 0-1,0 0 0,-1 0 0,1 0 0,0 0 0,0 1 0,0-1 1,-1 0-1,1 0 0,0 1 0,-1-1 0,1 0 0,0 1 0,0-1 0,-1 1 1,1-1-1,-1 1 0,1-1 0,0 1 0,0 0 0,7 7-8,-1 0 0,0 0-1,0 0 1,-1 1 0,0 0 0,0 1 0,-1-1-1,7 19 1,-1 5 201,10 47 0,-11-42-29,-4-12-295,45 160 1923,-21-94-2415,6-5-3728,-36-87 4279,0 0 1,0 1-1,0-1 1,0 0-1,0 0 1,0 0-1,0 1 1,0-1-1,0 0 1,0 0-1,0 0 1,0 1-1,1-1 1,-1 0-1,0 0 1,0 0-1,0 0 1,0 1-1,0-1 1,0 0-1,1 0 1,-1 0-1,0 0 1,0 0-1,0 1 1,0-1-1,1 0 1,-1 0-1,0 0 1,0 0-1,0 0 1,0 0-1,1 0 1,-1 0-1,0 0 1,0 0-1,0 0 0,1 0 1,-1 0-1,0 0 1,0 0-1,0 0 1,1 0-1,-1 0 1,0 0-1,0 0 1,0 0-1,1 0 1,-1 0-1,0 0 1,0-1-1,0 1 1,0 0-1,1 0 1,-1 0-1,0 0 1,0 0-1,0-1 1,0 1-1,0 0 1,1 0-1,-1 0 1,0 0-1,0-1 1,0 1-1,6-15-2185,-5 13 1953,4-11-141,1 1 1,0 1-1,0-1 1,14-16-1,37-39 4104,-41 50-2982,2-3 374,1 2 0,21-17 0,-31 28-600,1 0 1,0 1 0,0 0-1,0 0 1,1 1 0,21-7-1,-28 11-390,-1 0-1,1 0 0,-1 1 0,1-1 1,-1 1-1,1 0 0,-1 0 0,1 1 1,-1-1-1,1 1 0,-1-1 0,1 1 1,-1 0-1,0 0 0,1 1 0,-1-1 1,0 1-1,0-1 0,0 1 0,0 0 1,0 0-1,0 0 0,-1 1 0,1-1 1,-1 1-1,1 0 0,-1-1 0,0 1 1,0 0-1,0 0 0,-1 0 1,1 0-1,-1 1 0,1-1 0,0 7 1,0-2-60,-1 0 1,0 1-1,0-1 0,-1 1 1,0-1-1,-1 1 1,1-1-1,-2 0 1,1 1-1,-1-1 1,-1 0-1,-3 8 1,-6 14-40,-31 51 1,21-40 103,-31 73-1227,53-114 1145,-6 21-696,6-20 704,0-1 0,0 1 0,0-1 0,0 1-1,0-1 1,0 0 0,0 1 0,0-1 0,0 1-1,1-1 1,-1 0 0,0 1 0,0-1 0,0 0-1,1 1 1,-1-1 0,0 0 0,0 1 0,1-1-1,-1 0 1,0 1 0,1-1 0,-1 0 0,0 0-1,1 0 1,-1 1 0,0-1 0,1 0 0,-1 0-1,1 0 1,-1 0 0,0 0 0,1 1 0,-1-1-1,1 0 1,-1 0 0,1 0 0,-1 0 0,0 0-1,1 0 1,-1-1 0,1 1 0,-1 0 0,0 0-1,1 0 1,-1 0 0,1 0 0,-1-1-1,1 1 1,47-15 42,-34 10 4,-1 1-1,1 0 0,25-3 0,-35 7-12,1 0-1,-1 0 1,1 0 0,-1 0 0,1 1-1,-1 0 1,1 0 0,-1 0 0,0 0-1,1 1 1,-1-1 0,0 1 0,0 1-1,0-1 1,0 0 0,4 4 0,-3-1 40,0 0 1,-1 0 0,1 0 0,-1 0-1,0 1 1,0 0 0,-1-1 0,0 1-1,0 1 1,0-1 0,-1 0 0,0 1 0,0-1-1,0 1 1,-1 0 0,0-1 0,-1 1-1,1 0 1,-1 0 0,-1 0 0,0 10-1,0-10-9,-1 0-1,1 1 0,-1-1 0,-1 0 0,1 0 0,-1 0 0,0 0 0,-1-1 0,0 1 0,0-1 0,0 0 0,-1 0 1,0 0-1,0-1 0,0 1 0,-1-1 0,1-1 0,-1 1 0,-10 5 0,4-3-399,-20 9-1568,9-10-2117,8-6 1940</inkml:trace>
</inkml:ink>
</file>

<file path=ppt/ink/ink1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1:56.76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43 7808,'18'-2'699,"0"0"0,0-2 0,22-7 1,-14 4-563,0 1 1,38-4 0,-53 10-72,-1 0 0,1 1-1,0 0 1,-1 1 0,1 0-1,-1 1 1,0 0 0,12 5-1,1 3-32,-1 0-1,31 21 0,-36-20 11,-1 0 0,-1 2 0,0-1 0,-1 2-1,0 0 1,-1 1 0,17 28 0,2 10 410,26 65 0,-43-87-294,11 22 371,-3 1 0,-3 1 0,21 93 0,-35-120-195,-1 0 0,-2 0-1,-1 0 1,-1 1 0,-2-1-1,-1 0 1,-1 0 0,-2 0-1,-9 36 1,10-51-10,-1-1 1,0 0-1,-1 0 1,-1 0-1,-12 19 1,15-26-248,-1 0 0,0 0 0,0-1-1,-1 1 1,0-1 0,0 0 0,0-1 0,0 0 0,-1 0-1,0 0 1,0 0 0,-7 2 0,-2-1-440,0-1-1,-1 0 1,1-1-1,-19 1 1,-72-3-3810,15-6-2174</inkml:trace>
</inkml:ink>
</file>

<file path=ppt/ink/ink1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1:57.64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26 131 5312,'-1'-1'126,"-1"1"147,0-1 0,0 1-1,0-1 1,0 1 0,0-1-1,1 0 1,-1 0 0,0 0-1,-3-2 1,2 2 2510,6 1-1977,316-17 746,-69 1-1946,-66 10 362,234-6 512,-401 12-454,1287-8 641,-826 13-464,164-2-22,-239-25 88,-92 2-154,387 30 1084,-203 4-457,-440-14-1046,89-11 0,-142 11 249,26-6-498,-27 6 471,0 0 1,0 0-1,0 0 1,0 0 0,0-1-1,-1 1 1,1 0 0,0 0-1,0-1 1,0 1 0,-1-1-1,1 1 1,0-1 0,-1 1-1,1-1 1,0 1-1,-1-1 1,1 0 0,-1 1-1,1-1 1,-1 0 0,1-1-1,-1 1-7,-1 1-1,1-1 1,-1 0 0,1 1-1,-1-1 1,0 0-1,0 1 1,1-1 0,-1 1-1,0-1 1,0 1 0,1-1-1,-1 1 1,0 0-1,0-1 1,0 1 0,0 0-1,0 0 1,0-1-1,-1 1 1,-48-13-4572</inkml:trace>
</inkml:ink>
</file>

<file path=ppt/ink/ink2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1:58.37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355 67 7040,'-3'2'288,"1"0"0,-1 1 0,1-1 0,-1 0 0,1 1 0,0 0 0,0-1 1,0 1-1,-2 5 0,-9 29 280,10-26-732,-21 61 46,-41 86-1,8-22 1935,40-93-1371,-120 277 134,135-316-736,-8 14-1166,8-15 306,5-13-204,123-263-466,19 5 4791,-127 235-2814,99-142 1136,-63 100-777,-49 67-620,2-1 274,0-1 1,-1 0-1,7-17 0,-7 63-521,3-2 372,2 0 0,28 63 0,45 63 517,-71-136-583,107 242 1269,-66-138-1914,-50-119-91,6 19-838,-9-27 1181,-1 1 0,0-1 0,0 0-1,0 0 1,0 1 0,0-1 0,0 0 0,0 0-1,0 0 1,0 1 0,-1-1 0,0 2 0,1-3 247,0 0 1,0 0-1,0 0 0,0 0 1,0 1-1,-1-1 1,1 0-1,0 0 1,0 0-1,0 0 0,0 0 1,-1 1-1,1-1 1,0 0-1,0 0 1,0 0-1,0 0 0,-1 0 1,1 0-1,0 0 1,0 0-1,-1 0 0,1 0 1,0 0-1,0 0 1,0 0-1,-1 0 1,1 0-1,0 0 0,0 0 1,0 0-1,-1 0 1,1 0-1,0 0 1,0 0-1,0 0 0,-1-1 1,1 1-1,0 0 1,0 0-1,0 0 1,0 0-1,-1-1 0,-19-15-3984</inkml:trace>
</inkml:ink>
</file>

<file path=ppt/ink/ink2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1:58.75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13 65 5984,'-1'-1'119,"0"1"0,0-1 0,0 1 0,1-1 0,-1 0 0,0 1 0,0-1 1,1 0-1,-1 1 0,0-1 0,1 0 0,-1 0 0,1 0 0,-1 0 0,1 0 0,-1 0 0,1 0 0,0 0 0,-1 0 1,1-1-1,0 1-57,0 0 1,1 0 0,-1 0-1,0 0 1,1 0 0,-1 0-1,1 0 1,0 0 0,-1 0-1,1 0 1,0 0 0,-1 0 0,1 0-1,0 0 1,0 0 0,0 0-1,0 1 1,-1-1 0,3-1-1,3-1 87,-1-1 0,1 1 0,0 0 0,0 1 0,0-1 0,1 1 0,-1 0 0,0 1 0,1-1 0,-1 1 1,1 1-1,0-1 0,7 1 0,8 2 162,0 0 1,34 10 0,-17-4-64,348 45 1099,-309-49-1778,-1-3-1,1-4 0,77-12 1,-105 6-1420,-4-1 545</inkml:trace>
</inkml:ink>
</file>

<file path=ppt/ink/ink2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1:59.14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28 4992,'1'-2'197,"-1"0"0,0 1 0,0-1 0,1 0 0,-1 0 0,1 0 1,-1 1-1,1-1 0,0 0 0,0 1 0,1-3 0,-2 4-150,0-1 0,1 1 1,-1 0-1,0 0 0,0-1 0,1 1 0,-1 0 1,0 0-1,1-1 0,-1 1 0,0 0 0,1 0 1,-1 0-1,0-1 0,1 1 0,-1 0 0,0 0 1,1 0-1,-1 0 0,1 0 0,-1 0 0,0 0 0,1 0 1,0 0 26,0 1 0,-1-1 0,1 0 0,0 1 0,0-1 0,-1 1 0,1-1 0,-1 1 0,1-1 0,0 1 1,-1-1-1,1 1 0,-1-1 0,1 1 0,-1 0 0,1 1 0,3 5 98,-1 1 0,0 0 0,0 1 1,-1-1-1,0 0 0,0 1 0,-1-1 0,0 12 0,0-9-105,2 40 157,-2 0 0,-12 98 0,7-109-34,1 0 1,2 0-1,2 1 1,1-1-1,3 0 1,9 40-1,-11-67-118,1 0 0,1 0 0,0-1 0,1 0 0,0 0 0,0 0 0,2-1 0,-1 0 0,18 19 0,-20-25-175,0 0-1,1 0 1,0 0 0,0 0 0,0-1-1,0 0 1,1 0 0,-1-1-1,1 0 1,0 0 0,0 0 0,0-1-1,1 0 1,-1 0 0,1-1-1,-1 0 1,1-1 0,14 0 0,-17 0-278,0-1 1,1 0-1,-1 0 1,0-1-1,10-3 1,-6-1-146,1 1-1,9-8 1,-19 13 516</inkml:trace>
</inkml:ink>
</file>

<file path=ppt/ink/ink2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1:59.53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1 131 8064,'21'-39'2976,"10"18"-2304,10-13-192,-10 24-1056,13-3 224,13 7 96,6-2 128,6 8 128,2 0 0,12 4-992,15 3 544</inkml:trace>
</inkml:ink>
</file>

<file path=ppt/ink/ink2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1:59.98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 91 6976,'0'-1'151,"0"1"0,-1-1 0,1 0 0,0 0 0,0 0 0,0 0 0,-1 1 0,1-1 0,0 0 0,0 0 0,1 0 0,-1 0 0,0 0 0,0 1 0,0-1 0,0 0 0,1 0 0,-1 0 0,0 1 1,1-1-1,0-1 0,10-14-137,-9 14 158,3-3 4,0 1 0,0-1 0,0 1 0,1 1 0,0-1 0,0 1 0,0 0 0,0 0 0,0 0 0,1 1 0,-1 0 0,1 0 0,-1 1 0,10-1 0,112-5 2882,-96 7-3092,-1 3 0,1 0 0,60 15 1,-82-15-370,0-1 1,0 1-1,0 1 1,-1 0 0,1 0-1,-1 1 1,0 0 0,11 8-1,-19-12 250,0 0 0,0-1 0,0 1 0,0 0 0,-1-1 0,1 1-1,0 0 1,-1 0 0,1 0 0,0 0 0,-1 0 0,1 0 0,-1 0 0,0 0-1,1 0 1,-1 0 0,0 0 0,1 0 0,-1 0 0,0 0 0,0 0 0,0 0-1,0 0 1,0 0 0,0 0 0,0 0 0,-1 0 0,1 0 0,0 0 0,-1 0-1,0 2 1,0-1-230,0-1 0,-1 1-1,1 0 1,-1 0 0,1-1-1,-1 0 1,0 1 0,0-1 0,1 0-1,-1 1 1,0-1 0,0 0-1,-4 1 1,-20 5-1105</inkml:trace>
</inkml:ink>
</file>

<file path=ppt/ink/ink2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2:00.38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85 10720,'19'-7'3968,"4"-3"-3072,22-14-288,-22 14-576,14 0-160,12 1 192,1-1-32,-2 6-2400,-3 4 1312,-11 20-4896</inkml:trace>
</inkml:ink>
</file>

<file path=ppt/ink/ink2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2:02.98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527 201 4480,'-10'-11'798,"0"0"0,-14-24 0,22 30-602,-1 1-1,0 0 0,0 0 0,0 0 1,-1 1-1,1-1 0,-1 1 0,0-1 1,0 1-1,-5-3 0,7 5-134,-1 0 0,1 0 0,0 0 0,-1 0 0,1 0 0,-1 0-1,1 1 1,-1 0 0,1-1 0,-1 1 0,1 0 0,-1 0 0,0 0 0,1 0 0,-1 1 0,1-1 0,-1 1 0,1 0 0,-1-1-1,1 1 1,-3 2 0,-6 3 101,1 1 0,-1 0-1,1 1 1,0 0 0,1 1-1,0 0 1,0 0-1,1 1 1,1 0 0,-1 0-1,1 1 1,1 0 0,0 0-1,-4 13 1,-5 15 343,2 0 1,-15 79 0,15-45 46,4 0 1,2 1-1,4 0 1,10 122-1,-3-159-441,1 1 0,2-1 0,17 51 0,-18-71-68,0 0 1,1 0 0,1-1-1,1-1 1,0 1 0,1-1-1,1-1 1,0 0-1,19 17 1,-14-16 40,0-2 0,1 0-1,1-1 1,1-1 0,38 18 0,-46-24-20,1-1 0,0 0 1,-1-1-1,2 0 0,-1-1 1,0 0-1,0-1 0,1-1 1,-1 0-1,0 0 0,24-5 1,-16 0 13,-1-1 1,0-1 0,-1-1-1,0 0 1,0-2 0,0 0-1,-1 0 1,-1-2 0,0 0-1,-1-1 1,0-1 0,-1 0-1,0-1 1,-2 0 0,15-23-1,-1-1-21,-1 0 0,-2-2 0,-3-1 0,0 0 0,19-70 0,-25 57-29,-2 0 0,-3-1 0,2-70 0,-10 84-23,-2 0 0,-1 1 1,-3-1-1,-1 1 0,-13-46 1,13 68-88,0 0-1,-2 0 1,0 0 0,-1 1 0,-1 1 0,-1 0 0,0 0 0,-25-28 0,24 33-28,0 0 0,-1 1 0,-1 0 1,0 1-1,0 0 0,-1 1 0,0 1 0,0 0 1,-1 2-1,-32-11 0,24 12-44,-1 1-1,0 1 1,0 0 0,0 2-1,0 1 1,0 2 0,0 0-1,0 1 1,-35 10 0,18-1-628,0 1 1,1 2-1,0 3 1,-63 36 0,73-34-112,0 1 1,-27 25-1,-48 54-4877</inkml:trace>
</inkml:ink>
</file>

<file path=ppt/ink/ink2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2:03.68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37 0 7040,'-23'15'2282,"22"-14"-2265,-1 1 0,1-1-1,0 1 1,0-1 0,0 1-1,0-1 1,0 1 0,0 0-1,1 0 1,-1-1 0,1 1-1,-1 0 1,1 0 0,-1 0-1,1 0 1,0-1 0,0 1-1,0 0 1,0 0 0,0 0-1,1 0 1,-1 0 0,1 2-1,-1-3 17,1-1 0,-1 1 0,1-1 0,-1 1 0,1-1 0,-1 0 0,1 1 0,-1-1 0,1 0 0,-1 1 0,1-1 0,-1 0 0,1 0 0,-1 0-1,1 1 1,0-1 0,-1 0 0,1 0 0,-1 0 0,1 0 0,0 0 0,-1 0 0,1 0 0,-1 0 0,1 0 0,0 0 0,-1-1 0,1 1 0,-1 0 0,1 0 0,0-1-1,19-6 1090,39-31-1351,-111 90-5339,33-28 2251</inkml:trace>
</inkml:ink>
</file>

<file path=ppt/ink/ink2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2:04.30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296 2 8128,'0'0'144,"-1"0"0,1-1 0,-1 1 0,1 0 1,-1 0-1,0 0 0,1 0 0,-1 0 0,1 0 0,-1 0 1,0 0-1,1 0 0,-1 0 0,1 0 0,-1 0 0,0 0 1,1 0-1,-1 0 0,1 1 0,-1-1 0,1 0 0,-1 0 1,0 1-1,0 0 0,-6 12 1671,3-3-1570,0-2-66,1 0 0,0 0 0,1 1 0,-2 15 0,-3 6-13,-58 165 313,17-58-190,23-61-331,-58 212 1655,75-249-1175,1 0 0,2 1-1,1-1 1,3 1-1,4 55 1,-2-84-393,1 0-1,0 0 1,1 0 0,0 0-1,0 0 1,1-1 0,1 1-1,0-1 1,8 13 0,-11-20-58,0 0 0,1 0 0,-1 0 0,1-1 0,-1 1 0,1-1 0,0 0 0,0 0 0,0 0 0,0 0 0,0 0 0,1 0 0,-1-1 0,0 0 0,1 1 0,-1-1 0,1-1 0,-1 1 0,1 0 0,0-1 1,-1 0-1,1 0 0,-1 0 0,1 0 0,0 0 0,-1-1 0,1 0 0,-1 0 0,1 0 0,-1 0 0,7-3 0,17-9-31,-1-1 0,29-21-1,14-8 157,-37 26-479,1 1 1,0 2-1,2 1 1,-1 2-1,1 1 1,44-6-1,-68 15-517,0-1-1,0-1 0,20-7 0,-27 8 600,1 0 0,-1-1 0,0 1 0,0-1 0,0 0 0,0-1 0,0 1 0,-1 0 0,1-1 0,-1 0 0,3-5 0,1-2 212,-1 0 0,0-1 0,-1 1 1,0-1-1,-1-1 0,0 1 1,3-21-1,5-89 2243,-11 108-1865,-1-24 3172,-9 133-716,6 146 0,3-35-3600,-7-118-1154,5-78 1142,1 0 1,-2 0-1,1 0 1,-2 0-1,1-1 1,-6 10-1,5-12 148,-1 0 0,0 0 0,-1-1 0,0 1 0,-12 9 0</inkml:trace>
</inkml:ink>
</file>

<file path=ppt/ink/ink2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2:05.00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15 74 5152,'-15'-13'6516,"19"19"-5203,-3-5-1210,1 1 0,0 0 1,0-1-1,0 1 0,0-1 0,0 0 0,0 0 1,1 0-1,-1 0 0,0 0 0,0 0 1,1 0-1,-1-1 0,1 1 0,2-1 1,7 1 172,-1 0 1,13-2 0,-3 0 41,105 0 1087,111 1-192,-103-4 486,-99 1-1254,-34 3-471,1 0-1,-1 0 0,0 0 0,1-1 1,-1 1-1,0 0 0,0-1 0,1 1 1,-1 0-1,0-1 0,1 0 1,-4-2-778,-13 1-402,-9 0-998,0-2 0,-1 0 0,-39-13 0,-60-23-3129</inkml:trace>
</inkml:ink>
</file>

<file path=ppt/ink/ink2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4:52.70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28 834 2560,'2'-9'1212,"-7"17"-488,3 4-169,0 34-161,2-44-306,0 0 1,-1 0-1,1 0 0,0 0 0,-1 0 1,1 0-1,-1 0 0,0 0 1,0 0-1,1-1 0,-3 4 0,3-5-80,0 0-1,0 1 0,0-1 1,0 0-1,0 0 0,0 0 1,0 0-1,-1 1 1,1-1-1,0 0 0,0 0 1,0 0-1,0 0 0,0 0 1,0 0-1,0 1 0,0-1 1,0 0-1,-1 0 0,1 0 1,0 0-1,0 0 0,0 0 1,0 0-1,0 0 1,-1 0-1,1 0 0,0 0 1,0 1-1,0-1 0,0 0 1,-1 0-1,1 0 0,0 0 1,0 0-1,0 0 0,0 0 1,0 0-1,-1-1 1,1 1-1,0 0 0,0 0 1,0 0-1,0 0 0,-1 0 1,1 0-1,0 0 0,0 0 1,0 0-1,0 0 0,0 0 1,0-1-1,-1 1 1,1 0-1,0 0 0,0 0 1,0 0-1,0 0 0,0 0 1,0-1-1,0 1 0,0 0 1,0 0-1,0 0 0,0 0 1,0-1-1,-1-38 217,1 29 128,0 10-316,-1 0 0,1 0 0,0 0 0,0-1 0,-1 1 0,1 0 0,0 0 0,0-1 1,-1 1-1,1 0 0,0 0 0,0-1 0,0 1 0,-1 0 0,1-1 0,0 1 0,0 0 0,0-1 0,0 1 0,0 0 0,0-1 0,0 1 0,0 0 0,0-1 0,0 1 0,0 0 0,0-1 0,0 1 0,0-1 0,1-10 323,2-4 46,2 1 1,7-18-1,1-5-298,-7 18-92,2 1 0,17-35 1,-19 43 31,0 0-1,1 1 1,0 0 0,0 0 0,1 0-1,14-11 1,-20 18-34,0 1 1,1-1-1,-1 1 1,1 0-1,0-1 1,-1 1-1,1 0 1,0 0-1,0 1 1,-1-1-1,1 1 1,0-1-1,5 1 1,-3 0-5,0 1-1,0-1 1,1 1 0,-1 0-1,0 1 1,-1-1 0,8 4 0,-3-1 16,-1 1 1,1 0 0,-1 1-1,0-1 1,0 2 0,0-1-1,10 13 1,-9-8-14,-1 0 0,-1 1 0,0 0 0,-1 0 0,0 0 0,0 1 0,-2 0-1,7 25 1,-2 10 221,4 58 0,-5-31-33,0-9 1054,-12-108-1231,2 30-3,1 0 1,1-22 0,3 8-2,1 0 1,1 0-1,17-49 0,38-71 37,-25 76-203,-30 61 112,1-1 0,0 1 0,1 1 0,0-1 0,9-7 0,-15 15 40,0 0 1,1 0-1,-1 0 0,0 0 1,1 0-1,-1 0 1,1 1-1,0-1 0,-1 0 1,1 1-1,0-1 1,-1 1-1,1 0 0,0-1 1,-1 1-1,1 0 1,0 0-1,0 0 0,-1 0 1,3 1-1,1 0 25,1 1 0,0 0 0,-1 0 0,9 5 1,-9-4 9,0-1 0,0 0 0,0 0 0,0 0 0,0 0 0,7 0 0,0-2-31,1 0 0,-1-1-1,0-1 1,1 0 0,-1-1 0,0 0 0,16-7 0,-3 2 11,-15 5 7,1-1 1,-2 0 0,1 0 0,0-1 0,-1 0 0,0-1 0,0 0-1,12-11 1,-21 17-33,0 0 0,0 0 0,0-1 0,1 1 1,-1 0-1,0 0 0,0 0 0,1 0 0,-1-1 0,0 1 0,0 0 0,1 0 0,-1 0 0,0 0 0,0 0 0,1 0 0,-1-1 0,0 1 0,1 0 0,-1 0 0,0 0 0,1 0 1,-1 0-1,0 0 0,0 0 0,1 0 0,-1 0 0,0 1 0,1-1 0,-1 0 0,1 0 0,4 9-71,-4-6 73,0 0 1,0 0 0,-1 0-1,1 0 1,-1 0 0,0 4 0,-10 70-104,-7 85 145,16-138 58,2 0-1,0 0 1,1 0-1,9 39 1,-9-55-49,0 0 1,0-1 0,1 1 0,0-1 0,1 0 0,0 0 0,0 0 0,0 0-1,6 6 1,-7-11-20,-1 1 0,1 0 0,0-1 0,0 0 0,0 1 0,0-1 0,1-1 0,-1 1 0,0 0 0,1-1 0,-1 0-1,1 1 1,0-1 0,-1-1 0,1 1 0,0-1 0,0 1 0,-1-1 0,1 0 0,0 0 0,4-1 0,8-2 15,1-1 1,-1-1-1,0 0 1,0-1-1,-1-1 1,0 0-1,0-1 0,-1-1 1,0 0-1,0-1 1,21-20-1,-2-3 111,0-1 0,53-75-1,-71 88-34,12-23 0,-23 36-61,0 1 1,-1-1-1,0 0 1,0 0-1,-1 0 1,3-16-1,-5 21-52,0 0 0,0 0 0,0 0 0,0 0 0,-1 0 0,1 0 0,-1 0 0,0 0-1,0 0 1,0 0 0,0 1 0,0-1 0,0 0 0,-1 1 0,1-1 0,-1 1 0,0-1 0,0 1 0,0 0 0,0 0-1,0 0 1,-1 0 0,1 0 0,-5-3 0,-4-1-40,1 1-1,-1 0 1,0 1-1,-22-6 0,10 3-81,0 2-1,-1 0 1,0 1-1,-36 0 0,53 4 59,0 0 0,0 0 0,0 1 0,1 0 0,-1 1 0,0-1 0,0 1 0,1 0 0,0 1 0,-1 0 0,1 0 0,0 0 0,0 1 0,0 0 0,1 0 0,0 0 0,-1 1 0,1-1 0,1 1 0,-8 9 0,7-5-270,0-1 1,0 1 0,1 0 0,0 0 0,-2 9 0,4-13 108,1-1 0,0 0 1,0 1-1,0-1 1,1 0-1,0 1 1,0-1-1,0 0 1,0 1-1,1-1 1,-1 1-1,1-1 1,2 6-1,-3-9 174,1-1 0,-1 1 0,0 0-1,1-1 1,-1 1 0,1-1 0,-1 1 0,1-1 0,-1 1 0,1-1-1,-1 1 1,1-1 0,-1 0 0,1 1 0,0-1 0,-1 0 0,1 1-1,-1-1 1,1 0 0,0 0 0,-1 0 0,1 0 0,0 1 0,0-1-1,-1 0 1,1 0 0,0 0 0,-1 0 0,1-1 0,0 1 0,-1 0-1,1 0 1,0 0 0,26-12-643,-20 9 587,11-6-52,20-9-24,57-20 0,-84 34 258,1 1-1,-1 0 0,1 1 0,0 1 1,0-1-1,0 2 0,-1 0 1,1 0-1,23 4 0,-32-3 16,0-1 0,0 1 0,0 0 0,0 1 0,0-1 0,0 0 0,0 1 0,-1 0 0,1-1 0,-1 1 0,1 0 0,-1 0 0,1 1 0,-1-1 0,0 0-1,0 1 1,0-1 0,2 5 0,-1 0 122,0 1 1,0-1-1,-1 0 0,0 1 0,0 0 0,0 10 0,3 50 265,3 20-350,-6-79-93,0 0 1,0 0-1,1 0 1,0 0-1,0-1 1,1 0-1,7 11 1,-10-17-24,0 0 0,1 0 0,0 0 0,0 0 0,-1 0 1,1 0-1,0-1 0,0 1 0,0-1 0,1 0 1,-1 1-1,0-1 0,0 0 0,5 1 0,-3-1 2,0 0 1,0-1-1,1 1 0,-1-1 0,0 0 0,0 0 1,1 0-1,3-2 0,7-1 39,0-1 0,0-1-1,24-12 1,-36 16-50,25-13 69,-1 0-1,-1-2 1,0-1-1,-1-2 1,42-39 0,-42 33 45,-1-1 0,-2-1 1,-1-1-1,36-61 1,-41 56-42,-2 0-1,-1-1 1,14-55 0,13-110 170,-34 165-250,1-7-372,2-78-1,-12 125 242,-1 1-1,2 0 1,-4 10 0,2 0 149,0 1 0,1 0 1,1 0-1,1 0 1,1 18-1,12 91 187,-6-81-158,-3-11-3,5 40 165,3 0-1,20 73 1,-10-87 33,-18-55-174,0 0-1,0 0 1,0 0-1,1 0 0,0-1 1,0 1-1,7 6 1,-11-12-50,1 1 0,-1 0 0,1-1 0,0 1 0,0 0 0,-1-1 0,1 1 0,0-1 0,0 1 1,-1-1-1,1 1 0,0-1 0,0 0 0,0 1 0,0-1 0,0 0 0,0 0 0,0 0 1,0 0-1,0 0 0,-1 0 0,1 0 0,0 0 0,0 0 0,0 0 0,0 0 0,0 0 1,0-1-1,0 1 0,0 0 0,0-1 0,-1 1 0,1-1 0,0 1 0,0-1 0,0 1 1,-1-1-1,1 1 0,0-1 0,-1 0 0,1 0 0,0-1 0,2-1 17,-1 0 1,0-1-1,-1 0 0,1 1 0,0-1 1,-1 0-1,0 0 0,0 0 1,0-4-1,0 3-30,-1 0 1,0 0 0,0 0-1,0-1 1,-1 1 0,1 0-1,-1 0 1,-1 0 0,1 0-1,-1 0 1,1 1-1,-2-1 1,1 0 0,0 1-1,-1-1 1,0 1 0,0 0-1,0 0 1,0 0 0,-1 0-1,0 1 1,-7-7-1,5 6-42,1 1 1,-1-1-1,0 1 0,0 0 0,0 1 0,0-1 0,-1 1 0,1 0 0,-1 1 0,0-1 0,1 1 0,-1 1 0,0-1 0,1 1 0,-1 1 0,0-1 0,-8 2 1,13-1-9,-1 0 0,1 0 1,-1 0-1,0 0 1,1 0-1,0 0 1,-1 1-1,-2 2 1,5-4 34,-1 0-1,1 0 1,0 1 0,-1-1 0,1 0 0,0 1 0,-1-1-1,1 1 1,0-1 0,0 0 0,0 1 0,-1-1-1,1 1 1,0-1 0,0 0 0,0 1 0,0-1 0,0 1-1,0-1 1,0 1 0,0 0 0,0-1 1,0 1 0,1 0 0,-1-1 0,0 1 0,1-1 0,-1 1 0,1-1 0,-1 1 0,0-1 0,1 0 0,-1 1 0,1-1 0,0 1 0,-1-1 0,1 0 0,-1 0 0,1 1 0,0-1 0,-1 0 0,2 0 0,6 2 14,0-1-1,1 0 0,-1 0 1,1-1-1,-1 0 1,0-1-1,1 1 1,8-3-1,16-1 43,30 1 99,-33 2-85,0-1 0,0-1 0,0-1 1,57-17-1,-18-4-6,-2-3 0,107-62 0,-146 72-80,33-26 0,-51 36 80,-1 0 0,-1-1-1,1 0 1,-2 0 0,1 0 0,11-20-1,-18 26-30,1-1-1,-1 1 1,0 0-1,0-1 1,0 1-1,0 0 1,0-1-1,-1 1 1,0-1-1,0 1 1,0-1-1,0 0 1,0 1-1,-2-7 1,1 8-26,1-1 0,-1 1 1,0 0-1,0 0 0,0 0 0,0 0 1,-1 0-1,1 0 0,0 1 1,-1-1-1,1 0 0,-1 1 0,0-1 1,1 1-1,-1-1 0,0 1 1,0 0-1,0 0 0,0 0 0,0 0 1,0 0-1,0 0 0,0 1 1,-3-1-1,1 0-25,0 1 1,0 0-1,0 0 1,0 0-1,0 1 1,0 0-1,0-1 1,0 1-1,1 1 1,-1-1-1,0 0 1,1 1-1,-1 0 1,1 0-1,-1 0 1,1 0-1,0 0 1,-5 5-1,-6 6-30,1 1-1,-19 23 0,24-26 54,-12 13 87,2 1-1,0 1 0,2 1 1,-13 29-1,23-42-79,0 0 0,1 1-1,0 0 1,2 0 0,-1 0 0,2 0 0,0 0-1,1 1 1,1-1 0,1 16 0,-1-26 19,1 1 1,0-1-1,0 1 1,0-1-1,1 0 1,0 0-1,0 0 1,0 0-1,1 0 1,-1 0-1,7 8 1,-5-10 10,-1 1 1,1-1 0,-1 0 0,1 0-1,0 0 1,0-1 0,0 0 0,1 1 0,-1-1-1,0 0 1,1-1 0,-1 1 0,9 0-1,1 1 58,0-2-1,-1 0 0,1 0 0,0-1 0,22-4 0,67-17-879,-72 13-442,-1 2 1,48-4 0,-9 12-3548,-11 1 987,-8-5 642</inkml:trace>
</inkml:ink>
</file>

<file path=ppt/ink/ink2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4:53.85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72 6144,'15'-35'2272,"4"25"-1760,11-2-160,-12 8-160,8 0-192,5 1 64,3 0-32,4 3-32,-5 3 32,1 4-192,-7-1 96,-5 2-96,-4-2 64,-3-2-224,0-2 192,-3-2-928,-5 0 576,1-2-3456</inkml:trace>
</inkml:ink>
</file>

<file path=ppt/ink/ink2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4:54.22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11 80 5728,'-11'14'2112,"11"-11"-1632,0 0-128,4-3 768,3-3-672,12-7 736,11-7-672,12 1-320,-2-1-160,2 3-32,4 4 0,-8 4 0,-2 2 0,2 1-864,8 6 480,2 5-1824,5 4 1248,-1-5-3392</inkml:trace>
</inkml:ink>
</file>

<file path=ppt/ink/ink2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4:55.07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 11 5216,'-1'-10'1912,"0"17"-1150,-1 22-460,9 81 456,0-25-348,-2 23-211,8 462 2348,-14-522-2672,-12 65 0,6-96-590,4-9-3253,3-19 155</inkml:trace>
</inkml:ink>
</file>

<file path=ppt/ink/ink2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4:55.45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371 44 6048,'2'-3'220,"-1"0"-1,1-1 1,0 1 0,0 0 0,0 0 0,0 0-1,1 0 1,-1 0 0,1 0 0,0 1 0,0-1-1,0 1 1,4-3 0,-7 5-216,0 0 1,0 0-1,0 0 0,0 0 1,0 0-1,1 0 0,-1 0 1,0 0-1,0 0 0,0 0 1,0 0-1,0 0 0,0 0 1,0 0-1,1 0 0,-1 0 1,0 0-1,0 0 0,0 0 1,0 0-1,0 0 0,0 0 1,0 0-1,0 0 0,1 0 1,-1 0-1,0 0 0,0 0 1,0 0-1,0 0 0,0 0 1,0 1-1,0-1 0,0 0 1,0 0-1,0 0 0,1 0 1,-1 0-1,0 0 0,0 0 1,0 0-1,0 0 0,0 1 1,0-1-1,0 0 0,0 0 1,0 0-1,0 9 148,-4 8 203,-1-5-152,-1 1 0,-1-1 0,0 0 0,0-1 0,-1 0 0,-10 11 0,-63 59 554,21-23-535,14-8-41,-2 3 208,-59 49 1,106-102-391,1 0 0,0 0 0,-1 1 1,1-1-1,-1 0 0,1 0 0,-1 1 0,1-1 1,0 0-1,-1 1 0,1-1 0,0 1 1,-1-1-1,1 0 0,0 1 0,0-1 0,-1 1 1,1-1-1,0 1 0,0-1 0,0 1 1,0-1-1,-1 1 0,1-1 0,0 1 0,0-1 1,0 1-1,0-1 0,0 1 0,0-1 1,0 1-1,1-1 0,-1 1 0,0-1 1,0 1-1,0-1 0,0 1 0,1-1 0,-1 0 1,0 1-1,0-1 0,1 1 0,-1-1 1,1 1-1,1 0 10,0 0 0,0 1 1,0-1-1,0 0 1,0 0-1,0-1 0,1 1 1,-1 0-1,4 0 0,50 5 308,1-2 0,81-4 0,-118 0-260,204-17 390,-198 15-542,-12 0-382,-7 1 17,0 0 1,0 0 0,1 1-1,-1 0 1,0 0 0,0 0-1,1 1 1,-1 0-1,0 1 1,9 2 0,-3 6-1557</inkml:trace>
</inkml:ink>
</file>

<file path=ppt/ink/ink2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4:56.08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72 1 5312,'5'11'314,"0"0"1,-1 0-1,-1 1 1,0-1-1,-1 1 1,0 0-1,-1 0 1,0 0-1,-1 0 1,-1 14-1,-3 15-161,-17 66 0,10-58 306,-2 15-86,-21 114 526,27-134-509,3 0 0,2 51 0,12 49 244,-7-126-464,1 0 0,0-1 0,1 1 0,1-1 0,15 32 0,-18-43-111,0-1 0,1 0 0,0 0 0,0 0 0,0 0 0,0 0 0,1-1 0,0 0 0,0 0 0,0 0 0,0-1 0,0 0 0,1 0 0,0 0 0,-1 0 0,1-1 1,0 0-1,0 0 0,9 1 0,0-1 14,0-1 1,1-1-1,-1 0 1,0-1-1,0 0 1,28-7 0,68-16-3157,-102 24 1392,-5 3-1599</inkml:trace>
</inkml:ink>
</file>

<file path=ppt/ink/ink2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4:56.43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13 7136,'3'-12'2656,"13"14"-2080,6 12-160,-7-4 64,4 0-352,8 0 96,-2 3-128,6-3 0,-1-4-32,8 2-416,-1-5 224,5 0-960,-1 1 608,1-1-1824,-1 1 1280,-11-8-2624</inkml:trace>
</inkml:ink>
</file>

<file path=ppt/ink/ink2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7:30.84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285 25 2304,'1'-1'53,"-1"0"0,0 1 0,1-1 0,-1 0 0,0 1 0,0-1 0,0 0 0,0 0-1,0 0 1,0 1 0,0-1 0,0 0 0,0 0 0,0 1 0,0-1 0,-1 0 0,1 1 0,0-1 0,-1-1 0,0 1 85,0 1 0,1-1 0,-1 0 0,0 1 0,0-1 0,-1 0 0,1 1 0,0-1 0,0 1 1,0-1-1,0 1 0,0 0 0,-2-1 0,0 1 105,1 0 0,-1-1 0,0 1 0,0 0 0,1 0 0,-1 1 0,0-1-1,-4 1 1,7 0-202,-1-1-1,1 0 0,-1 0 0,1 1 1,0-1-1,-1 0 0,1 1 0,0-1 1,-1 0-1,1 1 0,0-1 1,0 0-1,-1 1 0,1-1 0,0 0 1,0 1-1,0-1 0,-1 1 0,1-1 1,0 1-1,0-1 0,0 0 0,0 1 1,0-1-1,0 2 0,1 14 146,0-5-32,11 182 537,-5-126-423,-3 120 0,-43 142 572,3-44-272,32-248-509,-28 264 1130,9 0-553,17-161-291,4-119-305,-1-1 1,-1 1 0,0-1-1,-11 29 1,14-48-35,1 0 0,0 0 1,-1 0-1,1 0 0,-1 0 1,1 0-1,-1-1 1,1 1-1,-1 0 0,0 0 1,1 0-1,-1-1 0,-1 2 1,2-2-3,0 0 0,-1 0 1,1 0-1,0 0 0,0 0 0,-1 0 1,1 0-1,0 0 0,-1 0 0,1 0 1,0 0-1,0 0 0,-1 0 0,1 0 1,0 0-1,-1 0 0,1 0 1,0 0-1,0 0 0,-1 0 0,1 0 1,0-1-1,0 1 0,-1 0 0,1 0 1,0 0-1,0-1 0,0 1 0,-1 0 1,-1-3 25,0-1 0,0 1 0,0 0 1,0-1-1,-1-4 0,2 6-28,-4-15-3,0 0 1,1 0 0,1 0-1,0 0 1,0-28 0,1 13-14,0 13-50,-1-28-80,-3 0 0,-12-46 0,14 85 37,3 7 70,3 2 26,-2 0-2,0 0 0,1 0 1,-1 0-1,0 0 0,0-1 1,0 1-1,0 0 0,0 0 0,0 0 1,0 0-1,0 0 0,0 0 0,0 1 1,0 9 142,0-10-112,0 0-14,0-1 0,0 1-1,0 0 1,1-1 0,-1 1 0,0-1 0,0 1 0,0-1-1,1 1 1,-1 0 0,0-1 0,1 1 0,-1-1-1,1 1 1,-1-1 0,0 1 0,1-1 0,0 1 0,0-1 156,-1 0-203,0-2 38,0-11-245,0 23 71,0 20 154,1 9 70,3 0 0,1 0 0,1 0-1,14 42 1,18 83 537,-34-155-161,-1-11-125,-3-18-21,-7-25-266,-3 0 0,-25-73 1,17 61-108,15 50 63,1 1 20,0 0 0,1 1 0,-2-10 0,3 13 23,0 1-1,0 0 1,0 0-1,0 0 1,0 0-1,0 0 1,0 0 0,0-1-1,0 1 1,1 0-1,-1 0 1,0 0-1,1 0 1,-1 0-1,1 0 1,-1 0 0,1 0-1,0 0 1,-1 0-1,1 0 1,0 1-1,0-1 1,0 0-1,-1 0 1,3 0 0,2-2-4,1 1 0,0 0 1,0 0-1,0 1 0,0-1 1,11 0-1,2-1-2,2 0 76,0 0 1,0 1-1,0 1 1,0 1-1,26 3 1,-39-2-62,0 1-1,0 0 1,0 0 0,0 1 0,0 0-1,-1 0 1,9 5 0,-12-5-4,1 0 0,-1 0 1,0 1-1,0-1 0,-1 1 1,1 0-1,-1 0 0,0 0 1,0 0-1,0 1 0,0-1 1,2 7-1,-3-7 12,0 0 0,-1 1 0,0-1 0,0 0-1,0 1 1,0-1 0,-1 0 0,0 1 0,0-1 0,0 1 0,0-1-1,-1 0 1,1 1 0,-1-1 0,0 0 0,-1 1 0,1-1-1,-1 0 1,1 0 0,-1 0 0,-1 0 0,1 0 0,0-1 0,-1 1-1,0-1 1,-3 4 0,-5 4 33,0-2 0,-1 1 0,0-2 0,0 1 0,-1-1 0,-19 8 0,25-13-65,4-2-23,1 0 1,-1 1-1,0-1 1,1 1-1,-1-1 1,1 1-1,-3 2 1,4-3 8,1-1-1,0 0 1,0 1 0,-1-1 0,1 0-1,0 1 1,0-1 0,0 0-1,0 1 1,0-1 0,-1 1-1,1-1 1,0 0 0,0 1 0,0-1-1,0 1 1,0-1 0,0 0-1,0 1 1,0-1 0,0 1-1,0-1 1,1 1 0,-1 0-54,1 0-1,0 0 1,-1 0 0,1 0-1,0 0 1,0-1 0,-1 1 0,1 0-1,0 0 1,0 0 0,0-1-1,1 1 1,26 16-3317,6 5 934</inkml:trace>
</inkml:ink>
</file>

<file path=ppt/ink/ink2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7:32.57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22 6 4224,'-1'-1'73,"1"1"1,0-1-1,-1 1 0,1 0 1,0-1-1,-1 1 0,1 0 1,-1-1-1,1 1 1,-1 0-1,1 0 0,-1 0 1,1-1-1,-1 1 0,1 0 1,-1 0-1,1 0 1,-1 0-1,1 0 0,-1 0 1,1 0-1,-1 0 0,1 0 1,-1 0-1,1 0 1,-1 0-1,1 0 0,-1 0 1,1 0-1,-1 0 0,1 1 1,-1-1-1,1 0 1,0 0-1,-1 1 0,1-1 1,-1 1-1,0-1-15,1 1-1,0 0 1,-1 0-1,1-1 1,0 1-1,-1 0 1,1 0-1,0 0 1,0-1 0,0 1-1,0 0 1,0 0-1,0 0 1,0-1-1,0 1 1,0 0-1,0 0 1,1 0 0,-1-1-1,0 1 1,0 0-1,1 1 1,10 17 546,0-1 1,1 0-1,19 21 1,-15-19-300,-1 0 0,13 23 0,5 26 324,30 85 0,-35-81-474,18 51-1371,-46-123 1196,1 1-955,-7-3-1448,-1 0 951</inkml:trace>
</inkml:ink>
</file>

<file path=ppt/ink/ink2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7:32.94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35 699 4160,'-10'5'1389,"-9"0"635,18-5-1925,1 0 0,0-1 1,-1 1-1,1 0 0,-1-1 0,1 1 0,0-1 1,-1 1-1,1-1 0,0 1 0,0-1 0,-1 1 1,1-1-1,0 1 0,0-1 0,0 0 0,-1 1 1,1-1-1,0 1 0,0-1 0,0 0 0,0 1 1,0-1-1,0 1 0,0-1 0,1 1 0,-1-1 1,0 0-1,1 0 0,1-15 712,8-26-1,2 1-291,3 0 0,24-48 1,8 4-464,112-153 0,-141 215-1335,1 0 0,0 2 1,35-30-1,-24 29-278</inkml:trace>
</inkml:ink>
</file>

<file path=ppt/ink/ink2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7:33.79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51 450 3392,'-2'-6'544,"-1"0"-104,1 0-1,0 0 1,0 0-1,0 0 0,1-1 1,0 1-1,0 0 1,1-1-1,0-10 0,2-9 236,0-5-117,1 0 0,1 1 0,9-34 0,-8 47-430,1 1 0,0 0 1,1 1-1,1 0 0,1 0 0,15-21 0,-20 31-96,0 0 0,0 1-1,1-1 1,-1 1 0,1 0-1,0 0 1,0 0 0,1 1-1,-1 0 1,1 0 0,0 0-1,0 1 1,0 0 0,0 0 0,0 0-1,0 1 1,0 0 0,1 0-1,-1 0 1,9 1 0,-8 1-25,0-1 1,-1 1 0,1 0 0,0 1 0,-1 0 0,1 0 0,-1 0 0,1 1-1,10 6 1,-13-6 1,1 0-1,-1 0 1,0 1-1,0 0 1,0 0-1,-1 0 1,1 0-1,-1 0 1,0 1-1,-1-1 1,1 1-1,-1 0 0,3 5 1,1 8 34,-2 0-1,1 0 1,-2 0-1,-1 0 1,0 0 0,-1 26-1,-2-9 58,-3 1 0,-9 46-1,5-52-132,-1 0-1,-26 55 1,20-49 101,-5 8 30,-1 0 0,-36 53 0,41-73-60,-2-1 0,-1 0 0,0-1 0,-2-2 1,-27 23-1,43-38-13,-1-1 1,0 0-1,0-1 1,0 1-1,0-1 1,-1 0-1,1-1 1,-9 3-1,15-5-24,-1 0-1,1 0 1,0 0 0,-1 0-1,1 0 1,0 0-1,0 0 1,-1 0 0,1 0-1,0 0 1,-1 0-1,1 0 1,0 0 0,-1 0-1,1-1 1,0 1-1,0 0 1,-1 0 0,1 0-1,0 0 1,-1 0-1,1-1 1,0 1 0,0 0-1,0 0 1,-1-1-1,1 1 1,0 0 0,0 0-1,0-1 1,-1 1-1,1 0 1,0 0 0,0-1-1,0 1 1,0 0-1,0-1 1,0 1 0,0 0-1,0 0 1,0-1-1,0 1 1,0 0-1,0-1 1,0 1 0,0 0-1,0-1 1,0 1-1,0 0 1,0-1 0,0 1-1,0 0 1,8-20-200,-8 19 190,6-12-49,1 1-1,-1 0 0,2 0 0,0 0 1,11-12-1,-17 21 46,1 0 0,0 1 0,0-1 0,0 0 0,0 1-1,0 0 1,0-1 0,1 1 0,-1 1 0,1-1 0,-1 0 0,1 1 0,0 0 0,0 0 0,0 0-1,-1 0 1,1 1 0,0-1 0,0 1 0,0 0 0,0 0 0,0 0 0,6 2 0,-3 0 34,-1 0 0,1 1 0,-1-1 0,0 1 0,0 1 1,0-1-1,0 1 0,-1 0 0,7 6 0,2 4 156,23 28 0,-30-31 91,2-1 0,-1 0 0,1-1 0,1 1 0,0-2 0,0 0 0,13 8 0,-22-15-208,1 0 1,0 0-1,0 0 1,0 0-1,0-1 1,0 1-1,-1-1 1,1 1-1,0-1 1,0 0-1,0 0 1,0 0-1,0 0 1,0 0-1,0-1 1,0 1-1,0 0 1,0-1-1,0 1 1,0-1-1,0 0 1,-1 0-1,1 0 1,0 0-1,0 0 1,-1 0-1,1 0 1,-1 0-1,1-1 0,1-1 1,2-3 71,1-1 0,-1 0 0,0 0 0,-1-1 0,6-10-1,51-132-1502,-44 101 279,10-23-2940</inkml:trace>
</inkml:ink>
</file>

<file path=ppt/ink/ink2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7:38.18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129 0 3712,'0'0'1221,"-7"12"139,1 10-1150,1 0 1,1 0-1,1 0 0,0 1 1,2-1-1,3 43 0,20 115-69,1 15 539,-25 597 1326,-3-340-1323,5-303-353,-25 348 817,14-227-154,-1 0-936,10-106 39,3-92 6,-1-38-116,1 58 357,-20 162 0,-48 238-66,61-277-213,7-143 75,7 146-166,-1 139 86,-7-345-70,0 69-53,14 111 0,-5-134-363,3 0 1,35 100-1,-31-103 386,-5-13 50,-9-38-4,-1-1 1,0 1-1,0-1 0,0 1 1,-1 0-1,1-1 0,-1 1 1,0 0-1,0 0 0,0-1 1,0 1-1,-1 0 0,1-1 1,-1 1-1,0 0 0,0-1 1,-3 5-1,3-4-75,0-1-1,-1 0 1,1 0-1,0 0 1,1 1 0,-1-1-1,1 1 1,-1-1-1,1 0 1,0 1 0,0-1-1,1 7 1,8 24-5084,-2-18 2898</inkml:trace>
</inkml:ink>
</file>

<file path=ppt/ink/ink2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7:49.38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26 251 2080,'4'0'1376,"-4"-1"-1211,-1-1-1,0 1 1,1 0 0,-1-1-1,0 1 1,1 0 0,-1 0-1,0-1 1,0 1 0,0 0 0,0 0-1,0 0 1,-1 0 0,1 0-1,0 1 1,0-1 0,-1 0-1,1 1 1,-3-2 0,-2-2 807,6 4-960,-1 0-1,1 0 0,0 0 0,0 0 0,0-1 0,0 1 0,0 0 0,0 0 0,0 0 0,0 0 0,0-1 1,0 1-1,0 0 0,0 0 0,-1 0 0,1 0 0,0-1 0,0 1 0,0 0 0,1 0 0,-1 0 0,0 0 1,0 0-1,0-1 0,0 1 0,0 0 0,0 0 0,0 0 0,0 0 0,0-1 0,0 1 0,0 0 0,0 0 1,0 0-1,1 0 0,-1 0 0,0 0 0,0-1 0,0 1 0,0 0 0,0 0 0,0 0 0,1 0 0,-1 0 1,0 0-1,0 0 0,0 0 0,0 0 0,1 0 0,-1 0 0,0 0 0,0 0 0,9-4 15,-6 4-4,0 0 1,0 0 0,0 0 0,0 0-1,0 0 1,-1 1 0,1-1 0,0 1-1,0 0 1,0 0 0,0 0 0,-1 0-1,1 0 1,0 1 0,-1-1-1,4 4 1,3 2 54,-1 1 0,0 0 0,8 10 0,11 12 130,94 64 566,-117-92-738,0 2-1,-1-1 0,1 0 0,0 1 0,-1-1 0,0 1 1,4 6-1,-7-9-29,1 0 0,-1 0 0,1-1 0,-1 1 1,1 0-1,-1 0 0,0 0 0,1 0 0,-1 0 1,0 0-1,0 0 0,0 0 0,0 0 0,0 0 0,0 0 1,0 0-1,0 0 0,0 0 0,0 0 0,0 0 1,-1 0-1,1 0 0,0 0 0,-1 0 0,1 0 1,-1-1-1,1 1 0,-1 0 0,1 0 0,-1 0 0,0-1 1,1 1-1,-1 0 0,0 0 0,0-1 0,1 1 1,-1-1-1,0 1 0,0-1 0,0 1 0,0-1 0,0 0 1,0 1-1,-1-1 0,-1 1-3,0 0 1,0 0-1,1-1 1,-1 0-1,0 0 1,0 1-1,0-2 0,0 1 1,0 0-1,0-1 1,0 1-1,0-1 1,0 0-1,1 0 0,-1 0 1,0 0-1,1 0 1,-1-1-1,0 1 0,1-1 1,-4-3-1,-1 0 6,1-1 0,-1 0-1,2 0 1,-1 0-1,0-1 1,-5-9 0,6 7-12,1 0 0,0 0 1,1 0-1,0-1 0,0 1 0,1-1 1,0 1-1,-1-18 0,2-8-24,2-37-1,1 51 33,0 1-1,7-27 1,-7 37 25,1 1 0,0-1 1,0 1-1,1 0 0,1 0 1,-1 1-1,7-9 0,-10 15-22,0 1 0,0-1 0,0 1 0,1 0 0,-1-1 0,0 1 0,1 0 0,-1 0 0,1 0-1,-1 0 1,1 0 0,-1 0 0,1 0 0,0 0 0,-1 1 0,1-1 0,0 1 0,0-1 0,0 1 0,-1 0-1,3-1 1,-1 2 2,-1-1-1,1 1 0,-1 0 0,1-1 0,-1 1 0,0 0 1,0 1-1,1-1 0,-1 0 0,0 0 0,0 1 0,0 0 0,0-1 1,0 1-1,2 3 0,12 15 25,0 0 1,21 36-1,-27-38-16,1 0 0,1-1 0,1 0 0,0-1 1,23 21-1,-34-35 4,1 0 0,-1 0 1,1 0-1,0 0 0,-1-1 1,1 1-1,0-1 0,0 0 1,0 1-1,0-1 0,0-1 1,1 1-1,-1 0 0,0-1 1,0 1-1,0-1 0,1 0 1,-1 0-1,5-1 0,-8 1-11,0 0 0,0 0 0,0 0 0,0 0-1,0 0 1,0 0 0,1 0 0,-1 0 0,0 0-1,0 0 1,0 0 0,0 0 0,0 0 0,0-1-1,0 1 1,1 0 0,-1 0 0,0 0 0,0 0 0,0 0-1,0 0 1,0 0 0,0 0 0,0 0 0,0 0-1,0-1 1,0 1 0,0 0 0,1 0 0,-1 0-1,0 0 1,0 0 0,0 0 0,0 0 0,0-1 0,0 1-1,0 0 1,0 0 0,0 0 0,0 0 0,0 0-1,0 0 1,0-1 0,0 1 0,0 0 0,0 0-1,0 0 1,0 0 0,-1 0 0,1 0 0,0 0 0,0-1-1,0 1 1,0 0 0,0 0 0,0 0 0,0 0-1,0 0 1,0 0 0,0 0 0,-1 0 0,1 0-1,0-1 1,-10-2 520,-5 5-574,1 0 0,-1 1 1,1 1-1,0 0 1,-23 11-1,20-9-510,-19 11-833,7 3-2346</inkml:trace>
</inkml:ink>
</file>

<file path=ppt/ink/ink2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7:51.03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82 12 4480,'-3'-11'1406,"2"16"-425,-3 11-723,-27 126 410,2-7-552,25-119-67,1 0-1,-3 25 0,6-34-98,0 0-1,0 0 1,0 0-1,1 0 1,0 1-1,0-1 1,1 0-1,3 8 1,-4-11-443,1 0 1,-1 0-1,0 0 1,0 1 0,0 5-1,3 9-2008</inkml:trace>
</inkml:ink>
</file>

<file path=ppt/ink/ink2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7:51.40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13 177 4736,'-9'-13'1530,"9"11"-1464,-1 1-1,0 0 0,1-1 0,0 1 0,-1 0 0,1-1 0,0 1 0,-1-1 0,1 1 0,0-1 0,0 1 0,0-1 1,0 1-1,1-1 0,-1 1 0,0 0 0,1-1 0,-1 1 0,1-1 0,0-1 0,0 2-12,-1-1 0,1 0 0,0 0 0,0 1 0,0-1 0,0 1 0,0-1 0,0 1 0,0-1 0,0 1-1,1-1 1,-1 1 0,1 0 0,-1 0 0,1 0 0,1-1 0,4 0 33,0 1-1,-1 0 0,1 1 1,0-1-1,0 1 1,7 1-1,9 0 21,15-1-94,6 1 69,59-7 0,-90 4-71,0 0 0,-1-1-1,1 0 1,0-1 0,-1 0 0,0-1 0,0-1-1,0 1 1,11-9 0,26-22-1850,-33 21 763</inkml:trace>
</inkml:ink>
</file>

<file path=ppt/ink/ink2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7:51.90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179 203 5408,'20'-35'2944,"-15"25"-2934,0 1 0,0 0 1,1 0-1,1 0 1,-1 1-1,1 0 0,16-14 1,-11 12-48,1 0 0,-1 1 0,2 1 0,25-13 0,-29 16 40,0 1-1,0 0 0,1 1 0,-1 0 0,1 0 0,11 0 0,-19 3-5,0-1-1,0 1 0,0 1 0,0-1 0,0 0 0,-1 1 1,1-1-1,0 1 0,0 0 0,-1 0 0,1 0 1,0 0-1,-1 1 0,1-1 0,-1 1 0,0-1 0,1 1 1,-1 0-1,0 0 0,0 0 0,0 0 0,0 0 0,-1 0 1,1 1-1,0-1 0,-1 1 0,0-1 0,3 6 0,-1 3 18,1 0-1,-2 0 0,1 0 1,-1 1-1,-1-1 0,0 0 0,-1 1 1,0 0-1,-2 11 0,-1-3 166,0 0-1,-1 0 0,-1-1 0,-11 28 0,5-25 66,-1 0-1,0 0 1,-2-1-1,-18 22 1,6-9-48,4-4-68,-3 6 238,-35 39 0,51-66-321,1-1 0,-1 1 0,-1-1 1,1-1-1,-1 0 0,-1 0 0,1-1 0,-1-1 0,-14 6 1,20-10-60,-1 1 1,0-1 0,0-1 0,0 1-1,0-1 1,0 0 0,0-1 0,0 1-1,0-1 1,0 0 0,0-1 0,0 1-1,0-1 1,1-1 0,-9-3 0,10 4 0,0 0 0,0 0 0,0-1 0,1 1 0,-1-1 0,1 0 0,-1 0 0,1 0 0,0 0 1,0-1-1,0 1 0,1-1 0,-1 0 0,1 0 0,0 0 0,0 0 0,0 0 0,1 0 0,-1 0 0,1-1 1,-1-4-1,2 7-1,0 0 1,0 0 0,0 0 0,0 0-1,0 0 1,1 0 0,-1 0-1,1 0 1,-1 0 0,1 1 0,0-1-1,0 0 1,0 0 0,0 1-1,0-1 1,0 0 0,0 1 0,0-1-1,1 1 1,-1-1 0,0 1-1,1 0 1,0-1 0,-1 1 0,1 0-1,0 0 1,-1 0 0,1 1-1,0-1 1,0 0 0,3 0 0,4-2-8,0 1 0,1 1 0,-1-1 1,1 2-1,11-1 0,61 5 574,104 18-1,-150-17-494,-28-4-125,9 1 230,1 1 0,23 8 0,-36-10-343,-1 1-1,1-1 1,-1 1 0,0 0 0,0 0-1,0 1 1,0 0 0,-1-1-1,1 1 1,0 0 0,-1 1-1,0-1 1,0 0 0,5 8-1,4 14-1237</inkml:trace>
</inkml:ink>
</file>

<file path=ppt/ink/ink2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7:53.98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23 2720,'5'-23'3950,"-2"26"-3815,34 42 1026,16 24-402,-14-8-106,64 77 1,-94-128-544,-6-6-81,-1-1 1,1 1 0,0-1-1,1 0 1,3 3 0,-14-6-3481,-1 0 2470</inkml:trace>
</inkml:ink>
</file>

<file path=ppt/ink/ink2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7:54.34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1 528 5472,'15'-9'2016,"-1"2"-1536,12-6-160,-10 5 544,3-11-544,7-9 576,4-15-512,3-14 160,5-10-320,4 4 0,-1 6-128,0 8-2464,1-2 1312,-15-6-3680</inkml:trace>
</inkml:ink>
</file>

<file path=ppt/ink/ink2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7:57.85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58 214 1312,'-30'-43'1440,"29"40"-1308,-1 0-1,1 1 1,0-1 0,0 0-1,0 0 1,0 1-1,0-6 1,-5-12 271,5 21-376,1-1 0,-1 0 0,1 1 0,-1-1 0,1 1 0,0-1 0,-1 1 0,1-1 1,-1 1-1,1-1 0,0 1 0,-1-1 0,1 1 0,0-1 0,0 1 0,0 0 0,-1-1 0,1 1 0,0 0 0,0-1 0,0 1 0,0 0 1,-5 23 538,7-8-233,-2-16-324,1 1-1,-1-1 1,0 0-1,0 0 0,1 1 1,-1-1-1,0 0 0,1 0 1,-1 0-1,0 1 0,1-1 1,-1 0-1,0 0 0,1 0 1,-1 0-1,0 0 0,1 0 1,-1 0-1,0 1 1,1-1-1,-1 0 0,1 0 1,-1 0-1,0-1 0,1 1 1,-1 0-1,0 0 0,1 0 1,-1 0-1,0 0 0,1 0 1,-1 0-1,0-1 0,1 1 1,-1 0-1,0 0 0,1-1 1,5-1 137,-1 0 0,1 1 0,0 0-1,0 0 1,0 0 0,0 0 0,0 1 0,8 0 0,23-1 71,4-4 137,73 1-1,1 0 226,-110 4-532,0 0 0,1 1 0,-1-1 0,0 1 0,1 0 1,-1 0-1,7 3 0,19 4 72,-28-8-94,1 0 1,-1 0 0,1 0-1,-1 0 1,1-1 0,-1 1-1,0-1 1,1 0 0,-1 0-1,0 0 1,0-1 0,1 1-1,2-3 1,6-3 79,-1-1 0,11-9 0,7-5 138,1 2 80,63-30 0,-81 45-252,0 0 1,0 1-1,0 1 1,0 0-1,1 0 0,0 1 1,-1 1-1,1 0 1,13 1-1,-18 1-106,0 1 1,-1 0-1,1 0 0,9 4 1,17 4 63,-18-6-12,-1 1 1,20 9-1,-18-7-53,24 6 0,-35-11 58,0-1-1,0 0 1,0 0 0,1-1 0,-1 0 0,0 0 0,12-2 0,157-38 389,-24 4 180,-145 35-903,-6 3-299,-10 5-1186,-22 8-1845,1-8 202</inkml:trace>
</inkml:ink>
</file>

<file path=ppt/ink/ink2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7:58.61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606 22 4064,'0'0'40,"0"-1"1,0 1-1,1 0 1,-1 0 0,0-1-1,0 1 1,0 0-1,0 0 1,1-1-1,-1 1 1,0 0-1,0-1 1,0 1-1,0 0 1,0 0-1,0-1 1,0 1-1,0 0 1,0-1-1,0 1 1,0 0-1,0 0 1,0-1 0,0 1-1,0 0 1,-1-1-1,1 1 1,0 0-1,0 0 1,0-1-1,0 1 1,0 0-1,-1 0 1,1-1-1,0 1 1,0 0-1,0 0 1,-1 0-1,1-1 1,0 1-1,0 0 1,-1 0-1,1 0 1,0 0 0,0 0-1,-1-1 1,1 1-1,0 0 1,-1 0-1,1 0 1,0 0-1,0 0 1,-1 0-1,1 0 1,0 0-1,-1 0 1,1 0-1,0 0 1,-1 0-1,-7-1-146,-4-2 229,0 1 0,1 0 0,-1 1 1,-1 0-1,1 1 0,0 0 0,0 1 0,0 1 0,0 0 0,1 0 0,-20 7 0,-8 6-14,0 2-1,2 2 0,0 1 0,1 2 1,1 1-1,1 2 0,1 1 1,2 2-1,-48 53 0,75-76-68,0-1-1,0 1 1,0 0-1,1 1 1,-5 9-1,8-14-17,-1-1-1,1 1 1,0 0-1,0 0 1,0 0-1,-1 0 1,1 0-1,0 0 1,0 0-1,0-1 1,0 1-1,0 0 1,1 0-1,-1 0 1,0 0-1,0 0 1,0 0-1,1 1 1,0-1 0,0 0-1,0 0 1,0-1 0,0 1 0,0 0 0,0-1 0,0 1 0,0-1-1,0 1 1,0-1 0,0 1 0,0-1 0,0 1 0,0-1-1,0 0 1,0 0 0,1 0 0,-1 0 0,1 0 0,32 4-49,54 14 0,-53-9-23,44 4-1,-47-10 112,40 3 293,-61-5-305,-1-1 0,1-1 1,-1 0-1,16-4 0,-24 5-54,-1 0-1,1-1 0,-1 1 1,0 0-1,1-1 0,-1 1 1,0-1-1,0 1 0,1-1 1,-1 0-1,0 0 0,0 1 1,0-1-1,0 0 0,0 0 1,0 0-1,0 0 0,0 0 1,0 0-1,-1 0 0,1-1 1,0 1-1,-1 0 0,1 0 1,0-1-1,-1 1 0,0 0 1,1-1-1,-1 1 0,0 0 1,0-1-1,0 1 0,0-1 0,0 1 1,0-2-1,-1-2-277,0 1 0,-1 0 0,1 0 0,-1 0 0,0 0 0,0 0 0,0 0 0,-1 0 0,1 1 0,-4-4 0,2 1 109,0 0 0,0 0 0,1 0 0,0 0 0,0 0 0,1-1 0,-1 0 0,1 1 0,1-1 0,-1 0 0,1 0 0,1 0 0,-1 1 0,1-10 0,1-2 452,1 0 0,0 0-1,2 0 1,5-20 0,-7 31-4,0 1 0,0-1 0,1 1 0,4-7 0,-7 12-251,0 1 0,0 0 0,0 0 0,0-1 0,0 1 0,0 0 0,0 0 0,0-1-1,0 1 1,0 0 0,1 0 0,-1 0 0,0-1 0,0 1 0,0 0 0,0 0 0,1 0-1,-1-1 1,0 1 0,0 0 0,0 0 0,1 0 0,-1 0 0,0 0 0,0 0 0,1 0-1,-1-1 1,0 1 0,0 0 0,1 0 0,-1 0 0,0 0 0,0 0 0,1 0 0,-1 0-1,0 0 1,0 0 0,1 0 0,-1 1 0,1-1 16,-1 1-1,0 0 1,1 0 0,-1 0-1,0 0 1,0 0 0,1 0 0,-1 0-1,0 0 1,0 0 0,0 0-1,0 1 1,-2 22 161,-1 0 0,-1 0 0,-1 0 0,-11 31 0,15-52-187,-20 63 105</inkml:trace>
</inkml:ink>
</file>

<file path=ppt/ink/ink2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8:29.18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424 204 3968,'-5'-3'541,"4"3"-432,1-1-1,-1 1 1,0-1 0,0 1 0,0 0-1,0-1 1,1 1 0,-1 0 0,0-1 0,0 1-1,0 0 1,0 0 0,-1 0 0,-11 1 316,12 0-415,0-1 0,0 0 0,0 1 1,0-1-1,0 0 0,0 0 0,0 0 0,0 0 1,0 0-1,0 0 0,0 0 0,0 0 0,-1 0 0,1 0 1,0-1-1,1 1 0,-1 0 0,0-1 0,0 1 1,0-1-1,0 1 0,0-1 0,0 0 0,0 1 1,1-1-1,-1 0 0,0 1 0,0-1 0,0-1 0,0 0 34,0 1-1,0-1 0,0 0 1,0 0-1,0 0 0,0 0 1,0 0-1,1 0 1,-1 0-1,1 0 0,0 0 1,0 0-1,-1 0 0,1 0 1,0 0-1,1 0 0,-1-3 1,1 2 26,0 0-1,1 0 1,-1 0 0,0 0 0,1 0 0,0 0 0,-1 0 0,1 0 0,0 1 0,3-3 0,3-3 102,1 1 0,0 0 0,0 0 0,0 1 0,15-7 0,-2 1-29,56-27 166,-69 36-266,1-1 0,-1 1-1,0 1 1,1 0 0,0 0 0,16 0 0,-23 2-12,0 0 1,-1 0-1,1 0 1,0 1-1,0-1 1,0 1-1,-1 0 1,1 0-1,0 0 0,-1 0 1,1 0-1,-1 1 1,1-1-1,-1 1 1,0-1-1,5 5 1,-4-3 8,-1 1 0,1-1 0,-1 1 0,1 0 1,-1 0-1,0 0 0,-1 0 0,1 0 0,2 8 0,-1 6 37,-1-1 0,0 1 0,-1 0-1,-2 21 1,1-36-75,-17 197 203,11-162-192,-2 0 0,-2 0 0,-18 45-1,13-48 39,0 0-1,-2-2 1,-2 0 0,-1-1-1,-2-1 1,-30 35-1,39-52 4,-1-1-1,-1 0 1,0-1-1,0 0 0,-34 18 1,36-24-26,0 0 0,0-1 0,0 0 1,-1-1-1,0-1 0,0 0 0,0-1 0,-28 1 0,29-4-36,1 0 0,0 0-1,-1-1 1,1 0 0,0-1 0,0-1-1,-17-6 1,24 7 31,-1 1-1,0-1 1,1 0 0,0-1 0,0 1-1,0-1 1,0 0 0,0-1-1,1 1 1,0-1 0,0 0 0,0 0-1,0 0 1,1 0 0,0 0 0,-4-9-1,5 6 1,0 1 0,0-1-1,0 1 1,1-1-1,0 1 1,1-1 0,-1 0-1,1 0 1,1 1 0,0-1-1,0 0 1,4-14 0,-2 13-32,1 0 1,0 0 0,0 0 0,1 0 0,0 1 0,1 0 0,0 0 0,0 0 0,13-11 0,3-2-76,0 1 1,1 1 0,26-16-1,-40 29 63,1 1 0,-1 1 0,1 0 0,0 0 0,0 0 0,1 1-1,-1 1 1,0 0 0,1 0 0,0 1 0,-1 1 0,13 0 0,-9 1 20,-1 1 0,1 0 0,-1 1 1,1 1-1,-1 0 0,0 0 0,-1 2 1,1-1-1,12 9 0,-9-4 31,-1 1 0,0 1 0,0 0 0,-1 1 0,0 1 0,12 16 0,11 17-23,-6-6 195,73 72 0,-93-103-83,1 0 1,0-1-1,0 0 1,1-1-1,-1 0 1,2-1 0,-1-1-1,1 0 1,0-1-1,1 0 1,21 4 0,-29-8-116,-1-1 1,1 1 0,-1-1 0,1-1 0,0 1-1,-1-1 1,1 0 0,-1-1 0,1 1 0,8-5-1,-5 2-744,0-1 0,0-1-1,0 0 1,-1 0 0,12-11-1,0 0-4581</inkml:trace>
</inkml:ink>
</file>

<file path=ppt/ink/ink2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8:29.65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184 1 4160,'-3'0'127,"-1"0"-1,1 1 1,-1 0 0,1 0-1,0 0 1,-1 0 0,1 0-1,0 0 1,0 1 0,0 0-1,0 0 1,0 0-1,0 0 1,0 0 0,1 0-1,-4 4 1,-1 2-70,0 0 0,1 0 0,0 0-1,-8 17 1,1 4 245,1 1-1,1 0 1,1 1-1,-10 61 1,10-23 77,-1 87 1,11-15-127,34 246 0,-28-347-216,1-1-1,3 0 0,14 41 0,-16-59-194,2-1 0,0 1 0,1-2 0,0 1 0,2-2 0,0 0-1,18 19 1,32 23-1164,5-6-2246</inkml:trace>
</inkml:ink>
</file>

<file path=ppt/ink/ink2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8:30.27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 10 5152,'-1'0'89,"1"0"-1,-1-1 1,1 1 0,0 0 0,-1-1 0,1 1 0,0-1-1,0 1 1,-1 0 0,1-1 0,0 1 0,0-1 0,0 1-1,-1-1 1,1 1 0,0-1 0,0 1 0,0-1 0,0 1-1,0-1 1,8 3 600,15 16-678,-3 8-58,-1 0-1,29 56 1,-26-43 29,98 161 71,-67-111 420,-5 2 0,52 137 0,-91-202-410,-1 1 0,-1 0-1,-2 0 1,0 0 0,-2 1-1,-1-1 1,-2 1 0,-4 47 0,-4-14 56,-3 0 0,-34 106 1,21-91-1451,-67 144 0,65-171-2471</inkml:trace>
</inkml:ink>
</file>

<file path=ppt/ink/ink2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8:30.62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27 1 2912,'-11'0'1056,"7"7"-800,0-4-96,0 4 416,4 3-352,0 1 256,0 1-256,-4 12 288,4 9-288,0 10 672,4 12-512,0-2 448,0 0-480,3-6 480,1 0-512,-2 3 64,6 14-224,-1 19-5024</inkml:trace>
</inkml:ink>
</file>

<file path=ppt/ink/ink2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4:57.41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1 193 4320,'0'-27'688,"1"-37"560,-1 44-1055,0 11-25,0-1 1,1 1-1,0 0 0,0 0 0,1 0 0,3-11 0,-5 19-160,0 1 0,0 0 0,1 0 0,-1-1 0,0 1 0,0 0 0,0 0 0,0-1 0,0 1 0,0 0 0,0 0 0,0-1 0,0 1 0,1 0 0,-1 0 0,0-1 0,0 1 0,0 0 0,0 0 0,1 0 0,-1 0 0,0-1 0,0 1 0,0 0 0,1 0 0,-1 0 0,0 0 0,0 0-1,1 0 1,-1 0 0,0-1 0,0 1 0,1 0 0,-1 0 0,0 0 0,0 0 0,1 0 0,-1 0 0,0 0 0,0 0 0,1 0 0,-1 1 0,0-1 0,1 0 0,-1 0 0,0 0 0,1 1 7,0 0 1,0 0-1,0 0 1,-1 0-1,1 1 0,-1-1 1,1 0-1,-1 0 1,1 1-1,-1 0 0,8 36 85,4 68-1,-6-46 86,12 105 478,43 285 2301,-57-431-2834,3 22-45,-6-38-231,-1 0 1,0 1-1,0-1 1,0 0-1,0 0 0,-1 0 1,1 0-1,-1 1 1,0-1-1,-1 3 0,1-5 21,1-1-1,0 1 0,-1 0 1,1-1-1,0 1 0,-1 0 1,1-1-1,-1 1 0,1-1 0,-1 1 1,1-1-1,-1 1 0,0-1 1,1 1-1,-1-1 0,1 1 1,-1-1-1,0 0 0,0 1 1,1-1-1,-1 0 0,0 0 1,1 1-1,-1-1 0,0 0 1,0 0-1,0 0 0,1 0 0,-2 0 1,-12-5-3603</inkml:trace>
</inkml:ink>
</file>

<file path=ppt/ink/ink2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4:58.17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7 620 4320,'-6'-19'1392,"15"26"-316,1-1 0,0 1 0,21 8 0,-21-12-1039,-1-1 0,1 0 0,-1-1 0,1 0 0,-1 0 0,1-1 0,0 0 0,0-1 0,17-4 0,-14 2 2,-1 0 1,1-1-1,-1-1 0,0 0 0,-1 0 1,22-14-1,-13 4 20,0-1 1,-1-1-1,-1-1 0,-1 0 0,18-25 1,-10 9 20,-2-1 1,25-53-1,-38 67-101,-1-1 0,-1 1-1,-1-2 1,-1 1 0,-1-1-1,-1 0 1,-1 0 0,-1 0-1,-1 0 1,-3-28 0,2 47-5,0 0 0,0 0 0,-1 0 0,0 0 0,1 0 0,-2 1 0,-1-6 0,3 9 27,0 0-1,0 0 1,0 0 0,0 0 0,0-1 0,-1 1 0,1 0 0,0 0 0,0 0-1,0 0 1,0 0 0,-1 0 0,1 0 0,0 0 0,0 0 0,0 0-1,0 0 1,-1 0 0,1 0 0,0 0 0,0 0 0,0 0 0,0 0 0,-1 0-1,1 1 1,0-1 0,0 0 0,0 0 0,0 0 0,0 0 0,-1 0 0,1 0-1,0 0 1,0 0 0,0 1 0,0-1 0,0 0 0,0 0 0,0 0 0,-1 0-1,1 0 1,0 1 0,0-1 0,0 0 0,0 0 0,0 0 0,0 0-1,0 1 1,-5 8 106,1 3-34,1-1 1,0 1-1,0 0 1,-1 22-1,2 52 242,2-79-277,0 75 365,4 0-1,4 0 1,25 117 0,-29-179-222,2-1 0,0-1 1,17 36-1,-23-54-208,0 1 0,0-1 1,0 0-1,0 0 0,0 0 0,0 0 0,0 0 1,0 0-1,0 0 0,0 0 0,0 0 0,0 0 1,0 0-1,0 0 0,0 0 0,1 1 1,-1-1-1,0 0 0,0 0 0,0 0 0,0 0 1,0 0-1,0 0 0,0 0 0,0 0 0,0 0 1,1 0-1,-1 0 0,0 0 0,0 0 1,0 0-1,0 0 0,0 0 0,0 0 0,0 0 1,0 0-1,0 0 0,0 0 0,1 0 0,-1 0 1,0-1-1,0 1 0,0 0 0,0 0 1,0 0-1,0 0 0,0 0 0,0 0 0,0 0 1,0 0-1,0 0 0,0 0 0,0 0 0,0 0 1,1-1-1,3-7-1506,3-13-1141,-6 15 2140,1-2-293,0 0 0,0 0 0,1 0 0,6-12 0,-7 18 771,-1-1 1,1 1-1,0-1 0,0 1 1,0 0-1,0 0 0,1 0 1,-1 0-1,1 1 0,-1-1 1,1 1-1,-1-1 0,1 1 1,0 0-1,-1 0 0,6-1 1,-1 0 377,-1 1-1,1 0 1,0 0 0,-1 1 0,1 0 0,0 0 0,-1 1 0,11 1 0,3 3 1410,27 10 0,-26-7-1331,-17-7-317,-1 0 1,0 0-1,1 1 0,-1-1 0,0 1 0,0 0 1,0 0-1,0 0 0,-1 1 0,1-1 1,0 1-1,-1-1 0,0 1 0,4 5 1,-4-5-35,-1 0 1,0-1 0,0 1 0,0 0 0,0 0 0,-1 0-1,1 0 1,-1-1 0,0 1 0,0 0 0,0 0 0,0 0-1,0 0 1,-1 0 0,1 0 0,-1 0 0,0 0-1,-2 4 1,1 0 141,-1 0-1,1 0 0,0 1 0,0-1 1,0 13-1,2-18-148,0 0 0,0 1 0,0-1 0,0 1 0,1-1 0,-1 0 1,1 1-1,0-1 0,-1 0 0,1 1 0,0-1 0,1 0 0,-1 0 0,0 0 0,0 0 0,1 0 0,-1 0 0,1-1 1,0 1-1,0 0 0,-1-1 0,4 2 0,-2 0-12,1-1 1,0 0-1,0 0 0,-1 0 1,1-1-1,1 0 1,-1 1-1,0-1 0,0-1 1,0 1-1,1-1 0,-1 1 1,6-1-1,3-2 69,0 0 0,0 0-1,13-5 1,-14 3-487,-1 1-1,1 1 1,0 0 0,11 0-1,-19 2 25,-1 0 0,0 1 0,0-1-1,0 1 1,1 0 0,-1 0 0,0 0-1,0 0 1,0 0 0,-1 1 0,1-1-1,0 1 1,0 0 0,-1 0 0,1 0-1,-1 0 1,3 4 0,13 7-3013</inkml:trace>
</inkml:ink>
</file>

<file path=ppt/ink/ink2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4:58.97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0 268 5632,'1'-8'270,"-1"0"0,1 0 0,1-1 0,0 1 1,0 0-1,0 1 0,1-1 0,1 0 0,-1 1 0,1-1 0,0 1 0,1 0 1,-1 1-1,7-8 0,2 0-127,1 1 0,0 0 1,0 0-1,1 2 0,18-11 1,-16 12-116,0 2 1,1 0-1,0 1 1,0 0 0,1 2-1,0 0 1,0 1 0,0 1-1,0 1 1,37 1-1,-43 1-13,1 1 0,-1 1 0,0 1 0,1 0 0,20 8 0,-27-8-7,0 0-1,0 0 1,0 1 0,-1 0-1,1 1 1,-1-1 0,0 1-1,0 1 1,-1-1-1,0 1 1,5 6 0,-6-5 11,-1-1 0,0 1 0,0 0 0,-1 0 0,0 0 0,0 0 1,-1 0-1,0 0 0,0 1 0,-1 7 0,2 3-117,1 47 523,-2-1 1,-10 75 0,2-46-45,4-32-206,2 0 0,3 0 0,2 1 0,13 60 0,-8-75 10,-2 0 0,-2 0 0,-2 0-1,-3 0 1,-9 86 0,8-123-89,-1 0 1,-1 0-1,0 0 0,0 0 0,0 0 0,-1-1 1,-7 12-1,8-17-16,1-1 1,-1 1-1,0 0 1,0-1-1,0 0 1,0 0-1,0 0 1,-1 0-1,1 0 1,-1-1-1,0 1 1,0-1-1,0 0 0,0 0 1,0-1-1,-1 1 1,1-1-1,-9 2 1,-7-2 134,-1-1 1,1 0 0,-1-2-1,-32-6 1,29 4-382,-1 1 1,-42 0-1,52 3-286,-1 2 0,-27 6 0,36-7-34,0 2 0,0-1-1,0 1 1,0 0 0,0 0-1,1 1 1,0 0-1,-8 6 1,-39 40-6772,30-27 4431</inkml:trace>
</inkml:ink>
</file>

<file path=ppt/ink/ink2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5:00.59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6 266 2080,'2'-24'633,"-1"1"1,-1-1-1,-3-25 0,-1-20 1095,3 45-1260,1 17-206,-1-1-1,1 0 1,0 0 0,3-13-1,-2 21-13,0 3-110,0 7 84,0 78 221,13 102-1,-4-119-231,33 301 2048,-29-233-1336,-9-113-680,0 0-1,2 1 0,11 28 1,-15-48-187,0-1 0,0 1 1,0 0-1,1-1 0,0 0 0,0 0 0,1 0 1,-1-1-1,1 1 0,1-1 0,-1 0 0,1 0 1,0-1-1,0 0 0,0 0 0,0 0 0,1-1 1,0 0-1,-1 0 0,1-1 0,0 0 0,0 0 1,1 0-1,-1-1 0,9 1 0,20-2 68,-1-1 1,57-9-1,-1-1-507,-65 12-537,-25-1 794,0 0 0,0 0 1,0 0-1,-1 0 0,1 0 0,0 0 1,0 1-1,0-1 0,-1 0 0,1 1 1,0-1-1,0 1 0,-1-1 1,1 0-1,0 1 0,-1-1 0,1 1 1,-1 0-1,1-1 0,-1 1 0,1 0 1,-1-1-1,1 1 0,-1 0 0,1-1 1,0 3-1,-3 6-3975</inkml:trace>
</inkml:ink>
</file>

<file path=ppt/ink/ink2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5:00.96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10 101 6720,'0'-1'54,"-2"-2"242,1 0 1,-1 0-1,1 0 1,0 0-1,0 0 1,-1-5-1,2 7-243,0 0-1,0 0 0,0 0 1,1 0-1,-1 0 1,0 0-1,0 0 1,1 0-1,-1 0 0,0 0 1,1 0-1,-1 0 1,1 0-1,-1 0 0,1 0 1,0 0-1,-1 1 1,1-1-1,0 0 1,0 0-1,-1 1 0,1-1 1,0 0-1,1 0 1,1 0 0,-1 1 1,0-1-1,0 0 0,1 1 1,-1-1-1,1 1 1,-1 0-1,0 0 0,1 0 1,-1 0-1,1 0 1,-1 1-1,0-1 0,1 1 1,-1-1-1,3 2 1,7 1 163,27 2 14,1-2-1,-1-1 1,58-5-1,117-24-101,-93 10-135,-38 4-1839,-55 10 768</inkml:trace>
</inkml:ink>
</file>

<file path=ppt/ink/ink2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5:02.49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9 230 4576,'0'-1'94,"0"0"-1,0 1 1,0-1 0,0 0 0,0 0 0,1 1 0,-1-1-1,0 0 1,1 0 0,-1 1 0,0-1 0,1 0-1,-1 1 1,1-1 0,-1 0 0,1 1 0,-1-1 0,1 1-1,0-1 1,-1 1 0,1-1 0,0 1 0,-1-1-1,1 1 1,0 0 0,0-1 0,-1 1 0,1 0 0,0 0-1,0-1 1,-1 1 0,1 0 0,0 0 0,0 0-1,0 0 1,-1 0 0,1 0 0,0 0 0,0 1-1,0-1 1,-1 0 0,1 0 0,1 1 0,-2-1-80,1 1-1,-1-1 1,1 0 0,-1 1 0,0-1 0,0 0 0,1 1-1,-1-1 1,0 1 0,0-1 0,1 0 0,-1 1 0,0-1 0,0 1-1,0-1 1,0 1 0,0-1 0,1 1 0,-1-1 0,0 1-1,0-1 1,0 0 0,-1 2 0,0 12 115,1-12-100,-7 61 419,-23 317 475,30-370-899,1 37 120,0-44-107,-1 0 0,0 0 0,1 0 0,0 0 0,-1 0 1,1 0-1,1 0 0,-1 0 0,0 0 0,1-1 0,2 5 0,-4-7-25,1 1 0,-1-1-1,0 0 1,1 0-1,-1 1 1,1-1 0,-1 0-1,0 0 1,1 0 0,-1 0-1,1 1 1,-1-1-1,0 0 1,1 0 0,-1 0-1,1 0 1,-1 0 0,1 0-1,-1 0 1,0 0 0,1 0-1,-1 0 1,1-1-1,-1 1 1,0 0 0,1 0-1,-1 0 1,1 0 0,-1-1-1,0 1 1,1 0-1,-1 0 1,0-1 0,1 1-1,-1 0 1,0 0 0,1-1-1,-1 1 1,0-1-1,11-14 79,-3-1-82,-1-1 0,-2 1 0,1-1 0,-2 0 0,0 0 0,1-20 0,2 1-101,11-64 162,-4-1 0,2-128 1,-16 221 76,0-15 156,0 22-298,0 0 1,0 0-1,0 1 0,0-1 1,1 0-1,-1 0 0,0 0 0,0 1 1,1-1-1,-1 0 0,0 0 1,1 1-1,-1-1 0,1 0 0,-1 0 1,1 1-1,-1-1 0,1 1 1,0-1-1,0 0 0,-1 1 2,1 0-1,-1 0 1,1 0-1,-1 0 0,1 0 1,-1 0-1,1 0 1,-1 0-1,1 1 1,-1-1-1,1 0 1,-1 0-1,0 0 0,1 1 1,-1-1-1,1 0 1,-1 0-1,0 1 1,1-1-1,-1 0 1,0 1-1,1-1 0,-1 0 1,0 1-1,0-1 1,1 1-1,-1 0 1,8 13-25,113 226 584,-109-215-540,1 0 0,1-1 0,1-1-1,1 0 1,2-2 0,0 1 0,1-2 0,32 27 0,-29-29 140,49 28-1,-59-40-35,0 0 0,0 0 0,1-1 0,0-1 0,0 0 0,18 3 0,-28-7-88,0 1 0,1-1-1,-1 0 1,0 0 0,1 0 0,-1-1 0,0 1 0,1-1-1,-1 0 1,0 0 0,1 0 0,-1 0 0,0 0 0,0-1 0,0 1-1,0-1 1,3-2 0,-2 0-5,-1 1 0,1-1 0,-1 0 0,0 0 0,0 0 0,0 0 1,-1-1-1,1 1 0,-1-1 0,0 0 0,1-6 0,3-10 15,0-1 0,-2-1 0,-1 1 0,-1 0 0,0-1 0,-2 1 0,-4-38 0,-1 28-77,0 0 0,-3 1 0,0 1-1,-24-57 1,28 78-3,-43-91-257,39 86-26,-1-1 1,0 1 0,-1 1 0,-17-19-1,26 31 232,0 0 0,0 0 0,0 1 0,0-1 0,0 0 0,0 0-1,0 1 1,0-1 0,-1 0 0,0 0 0,1 1 6,1 0 0,0 0 0,-1 0 1,1 0-1,-1 0 0,1 0 0,-1 0 0,1 0 0,0 0 0,-1 0 0,1 0 1,-1 0-1,1 0 0,0 1 0,-1-1 0,1 0 0,-1 0 0,1 0 1,0 1-1,-1-1 0,0 1 0,1 0-104,-1 0 0,0 0 1,1 0-1,-1 1 0,0-1 0,1 0 0,-1 1 1,1-1-1,0 0 0,0 1 0,-1-1 0,1 0 1,0 1-1,0-1 0,0 1 0,0-1 1,1 2-1,2 17-4254</inkml:trace>
</inkml:ink>
</file>

<file path=ppt/ink/ink2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5:02.96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12 303 5472,'1'4'299,"0"0"0,-1-1 0,0 1 0,0-1-1,0 1 1,0 0 0,0-1 0,-1 1 0,0-1 0,0 1 0,-2 6 0,-3 19 242,5-19-427,0 1 0,1 0 0,1 0 0,0 0 0,0 0 0,1-1 0,1 1 0,0-1 0,0 1 1,1-1-1,0 0 0,1 0 0,0-1 0,0 1 0,1-1 0,0 0 0,1-1 0,0 1 0,0-2 0,1 1 0,0-1 1,10 7-1,-11-8-62,1-1-1,0 0 1,1-1 0,-1 0 0,1 0 0,0-1 0,0 0 0,0-1 0,1 0-1,-1 0 1,0-1 0,1 0 0,-1-1 0,1 0 0,-1 0 0,1-1 0,-1 0-1,0-1 1,1 0 0,-1 0 0,12-6 0,-6 1 45,-1 0 1,0-2-1,0 0 0,-1 0 0,0-1 1,0-1-1,14-15 0,70-93 581,-95 116-669,14-17 221,-1-2 0,-1 1 0,20-43 0,-31 57-175,0 0 1,-1 0-1,0 0 0,0 0 0,-1 0 1,0-1-1,0 1 0,0 0 0,-1-1 0,0 1 1,-1-1-1,0 1 0,0 0 0,0 0 1,-1-1-1,0 1 0,-1 0 0,-3-8 0,0 4-75,-1 0 0,0 0-1,0 1 1,-1 0 0,0 0-1,0 1 1,-1 0 0,-1 1-1,0 0 1,0 0 0,0 1-1,-12-6 1,14 8-37,-1 1-1,1 1 1,-1 0 0,1 0-1,-1 0 1,0 1 0,0 0 0,0 1-1,-1 0 1,1 1 0,0 0-1,0 0 1,0 1 0,0 0-1,0 0 1,0 1 0,-12 4 0,-2 3-443,0 1 1,0 1 0,1 1-1,1 1 1,0 1 0,1 1-1,-36 33 1,48-39-103,0 0 0,0 1 0,1-1 0,0 1 1,1 1-1,0-1 0,1 1 0,0 0 0,0 0 0,2 1 0,-1 0 0,1-1 0,-1 14 1,2 20-1394</inkml:trace>
</inkml:ink>
</file>

<file path=ppt/ink/ink2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5:03.84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19 6048,'0'-1'78,"0"0"1,0 0-1,0 1 1,1-1-1,-1 0 1,0 0-1,0 1 1,0-1-1,1 0 0,-1 1 1,0-1-1,1 0 1,-1 1-1,1-1 1,-1 0-1,1 1 1,-1-1-1,1 1 1,-1-1-1,1 1 1,0-1-1,-1 1 0,1-1 1,0 1-1,-1 0 1,1-1-1,0 1 1,-1 0-1,1 0 1,0-1-1,0 1 1,-1 0-1,1 0 1,0 0-1,0 0 0,-1 0 1,1 0-1,0 0 1,0 0-1,0 0 1,7 1-66,0 0 1,-1 1 0,11 2-1,-5 0 374,241 45 248,-235-46-673,14 2 124,58 3-1,-80-8-21,-6 0-64,0 0-1,0 0 0,0 0 1,0 1-1,6 1 1,-10-2 3,1 1 1,-1-1-1,1 1 1,-1 0 0,0 0-1,1-1 1,-1 1-1,0 0 1,0 0-1,0 0 1,1 0-1,-1 1 1,0-1 0,0 0-1,-1 0 1,1 1-1,0-1 1,0 0-1,-1 1 1,1-1-1,0 3 1,3 11 107,-1 0 0,-1 1-1,-1 0 1,0-1 0,-1 17 0,0 10 51,18 175 492,-10-172-410,1 1 0,26 76 0,-23-90-121,-2-7-15,-1 1-1,-1 0 1,-1 0 0,5 42 0,-12-64-75,1 0 1,-2 0-1,1 0 1,0 0-1,-1 0 1,0 0-1,1 0 1,-4 6 0,3-8-15,0 0 1,0 0-1,0 0 0,0 0 1,0-1-1,-1 1 1,1 0-1,-1-1 1,1 1-1,-1-1 1,0 0-1,1 1 1,-1-1-1,0 0 1,0 0-1,0 0 1,0 0-1,-3 0 1,-2 1 47,-1 0 0,-14 0 1,13-1-2,-1 0 0,-13 3 0,-33 15 142,1 3 0,-80 43 0,123-59-585,-1 0 0,0 0 1,0-1-1,-22 5 1,33-10 183,1 1 0,-1-1 0,1 0 0,-1 0 0,1 0 0,-1 0 0,1 0 1,-1 0-1,1 0 0,-1-1 0,1 1 0,-1-1 0,1 1 0,-1-1 0,1 1 0,0-1 0,-1 0 0,1 0 0,0 1 0,0-1 1,-1 0-1,0-2 0,-10-14-1759</inkml:trace>
</inkml:ink>
</file>

<file path=ppt/ink/ink2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5:04.37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31 6304,'0'0'130,"0"-1"1,0 1-1,0-1 0,1 0 1,-1 1-1,0-1 0,0 1 1,1-1-1,-1 1 0,0-1 1,1 1-1,-1-1 0,0 1 1,1-1-1,-1 1 0,1 0 1,-1-1-1,1 1 0,-1 0 1,1-1-1,-1 1 1,1 0-1,-1 0 0,1-1 1,0 1-1,21-6 280,-4 1-103,-13 3-287,0 0-1,0 1 0,0 0 0,0 0 0,0 0 1,0 1-1,1 0 0,7 0 0,-11 1-19,0-1-1,0 0 1,0 0-1,0 1 1,0-1-1,0 1 1,-1-1-1,1 1 1,0 0-1,0 0 1,0 0-1,-1 0 1,1 0-1,0 0 0,-1 0 1,1 1-1,-1-1 1,1 1-1,-1-1 1,0 1-1,0-1 1,0 1-1,0 0 1,2 3-1,-2 1 70,1-1 0,-1 1-1,-1 0 1,1 0 0,-1 0 0,0 0-1,0 0 1,-3 11 0,-1 5 179,-8 21 0,11-40-227,-30 86 319,-12 43 136,43-129-412,-1 0 0,0 0 0,1 0 0,0 0 0,-1 0 1,1 1-1,1-1 0,-1 0 0,0 0 0,1 0 0,-1 0 0,1 0 0,0 0 0,0 0 0,1 0 0,-1 0 0,0 0 0,4 4 0,-2-4 24,-1 0 0,1 0 0,0-1 0,0 1 0,0-1 0,0 0 0,1 0 0,-1 0 0,0 0 0,1-1-1,0 0 1,-1 1 0,1-1 0,0 0 0,3 0 0,24 1 49,-25-2-355,0 0-1,0 1 1,0 0 0,0 0-1,10 3 1,-14-3-434,0 0 0,0 0-1,0 1 1,0-1 0,0 0 0,3 4 0</inkml:trace>
</inkml:ink>
</file>

<file path=ppt/ink/ink2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8:38.01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8 252 1664,'0'-1'43,"0"0"-1,0 0 1,0 0 0,0 1-1,-1-1 1,1 0 0,0 0-1,0 0 1,0 1 0,-1-1-1,1 0 1,0 0 0,-1 1-1,1-1 1,-1 0 0,1 1-1,-1-1 1,1 1 0,-1-1-1,-1-1 630,2-5 11,0 5-646,1 0 0,-1 1 1,0-1-1,1 0 0,0 0 1,-1 1-1,1-1 0,0 0 0,0 1 1,0-1-1,0 1 0,0-1 1,0 1-1,0 0 0,3-3 0,27-20-13,-12 10 55,2-7 3,-12 12 30,0 1-1,1-1 0,19-11 1,-25 17-87,0 0 0,0 0 0,0 0 0,0 0 0,-1 0 1,0-1-1,1 1 0,-1-1 0,0 0 0,-1 0 1,1 0-1,-1 0 0,0-1 0,0 1 0,0-1 0,0 1 1,1-10-1,-3 13-18,0 0 0,0 0 1,0 0-1,0 1 0,1-1 1,-1 0-1,0 0 0,0 1 0,1-1 1,-1 0-1,1 0 0,-1 1 1,0-1-1,1 0 0,-1 1 0,1-1 1,0 1-1,-1-1 0,1 1 1,-1-1-1,1 1 0,0-1 0,-1 1 1,1-1-1,0 1 0,0 0 1,1-1-1,-1 1-1,-1 1 0,1-1 1,0 0-1,0 1 0,0-1 1,0 1-1,0-1 0,0 1 0,-1-1 1,1 1-1,0 0 0,0 0 1,-1-1-1,1 1 0,0 0 0,-1 0 1,1-1-1,-1 1 0,1 0 1,0 2-1,0-2-6,-1 0 0,1 1 0,0-1 0,-1 1 0,1-1 0,-1 1 0,1-1 0,-1 1 0,0 0 0,1-1 0,-1 1 0,0-1 0,0 4 0,-1-2 0,0 0 0,0 0 0,0 0 0,-1 0 0,-2 4 0,3-4 35,0 0 0,0 0 0,1 0 0,-1 1 1,1-1-1,0 0 0,-1 0 0,1 0 0,1 0 0,-1 0 0,0 0 1,2 4-1,0 13 185,-2 27-158,-3-1 1,-1 0-1,-2-1 0,-3 1 0,-15 47 0,22-88-60,0 0-1,-1 0 0,0 0 0,0 0 0,0-1 0,-1 1 0,1-1 0,-1 0 0,0 0 0,0-1 0,0 1 0,-1-1 0,0 0 0,-9 5 0,13-7-27,-8-8 133,8 7-95,0-1 0,0 0 0,0 1 0,0-1 1,0 0-1,0 0 0,0 0 0,0 0 0,0 0 0,-1-1 0,1-3-18,0 0 1,0 0 0,0 0-1,0-8 1,2 12 4,-1 0 0,0 1 0,0-1 0,0 0 0,0 1 0,1-1 0,-1 1 0,0-1 0,0 0 0,1 1 0,-1-1 0,1 1 0,-1-1 0,0 1 0,1-1 1,-1 1-1,1-1 0,-1 1 0,1 0 0,0-1 0,-1 1 0,1 0 0,-1-1 0,1 1 0,-1 0 0,1 0 0,0-1 0,-1 1 0,1 0 0,0 0 0,-1 0 0,1 0 0,0 0 0,-1 0 0,1 0 0,0 0 0,0 0 0,2 1 6,-1-1 1,0 0-1,1 0 0,-1 1 1,1-1-1,-1 1 0,0 0 0,0 0 1,3 1-1,0 0-8,-1-1 1,0 1-1,1-1 1,-1 0-1,1-1 0,-1 1 1,1-1-1,0 1 0,-1-2 1,10 0-1,3 0 91,1 2-65,1-2 0,-1 0 0,0-1 0,0-1 0,33-10 0,-50 13-19,-1-1 0,1 1-1,-1 0 1,1 0 0,-1-1-1,1 1 1,0 0-1,-1 0 1,1 0 0,0 0-1,-1 0 1,1 0 0,-1 0-1,1 0 1,0 0-1,-1 0 1,1 0 0,0 0-1,0 0 1,-1 1-36,0 0-1,0 0 1,-1-1-1,1 1 1,0 0 0,0-1-1,-1 1 1,1-1-1,0 1 1,-1 0 0,1-1-1,0 1 1,-1-1-1,1 1 1,-1-1-1,1 1 1,-1-1 0,1 1-1,-1-1 1,0 1-1,-26 21-3321</inkml:trace>
</inkml:ink>
</file>

<file path=ppt/ink/ink2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8:45.21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10 21 2080,'-6'-4'861,"3"2"136,9-2-66,-2 2-845,0 0 0,-1 1 0,1 0 0,0 0 0,0 0 0,0 0-1,0 1 1,0-1 0,0 1 0,0 0 0,6 1 0,6 0-29,25 8-1,-16-4-21,25 7-62,-32-7-8,1-1 1,0-1-1,29 2 0,-25-7 19,-1-5-346</inkml:trace>
</inkml:ink>
</file>

<file path=ppt/ink/ink2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8:45.60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23 1 3488,'-22'3'1115,"22"-1"-1044,1 0 0,0 0 0,0 0 1,0-1-1,1 1 0,-1 0 0,0-1 1,1 1-1,-1-1 0,3 3 1,1-1 9,1-1 1,0 1 0,0-1 0,0 0 0,0-1 0,0 1 0,1-1 0,-1 0-1,8-1 1,12 4 315,-8-1-297,16 3 281,41 3 1,-63-9-510,-1 0 0,1 0 0,-1-1 0,0-1 1,1 0-1,-1 0 0,18-7 0,-3-1-522</inkml:trace>
</inkml:ink>
</file>

<file path=ppt/ink/ink2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8:46.87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649 386 1824,'-8'-5'159,"1"0"0,-1-1 0,1 1 0,1-1 0,-8-7 1,0-1 154,11 12-281,1 1 0,0-1-1,0 0 1,0-1-1,0 1 1,0 0-1,0-1 1,1 1-1,-3-5 1,-3-10 213,0 0 1,1 0-1,1 0 1,1-1-1,1 1 1,-2-24-1,4 33-211,1 0 0,0 0-1,0 0 1,1 1 0,0-1-1,1 0 1,0 0-1,0 1 1,0-1 0,1 1-1,0 0 1,0 0 0,1 0-1,0 0 1,1 1 0,8-12-1,-11 16-18,1 0 0,-1 0 0,0-1 1,1 2-1,0-1 0,-1 0 0,1 1 0,0-1 0,0 1 0,0 0 0,0-1 0,0 2 0,0-1 1,0 0-1,0 1 0,0-1 0,0 1 0,1 0 0,-1 0 0,0 0 0,0 0 0,0 1 0,1-1 0,3 2 1,-2 0 15,0 0 0,-1 0 0,0 0 0,1 1 0,-1-1 1,0 1-1,0 0 0,0 0 0,-1 0 0,1 1 1,-1 0-1,0-1 0,0 1 0,0 0 0,4 7 0,-1 3 33,0 0-1,-1 0 0,0 1 1,-1 0-1,0 0 0,-2 0 1,2 20-1,-2 1 191,-6 70-1,1-78-145,-2 1-1,-16 51 1,-26 51 87,40-114-206,-19 51 106,-3-1 0,-43 71 0,50-107-101,-1-2-1,-1 0 1,-36 33-1,-30 33-84,-7 30 85,-49 59 416,139-177-348,4-3-28,0 0 1,0 0 0,0-1 0,-1 1 0,1-1 0,-1 0 0,0 0-1,0 0 1,-7 3 0,11-6-32,-1 0-1,1 0 0,-1 0 1,0 0-1,1 0 1,-1 0-1,1 0 1,-1 0-1,0 0 1,1 0-1,-1 0 1,1-1-1,-1 1 0,0 0 1,1 0-1,-1 0 1,1-1-1,-1 1 1,1 0-1,-1-1 1,1 1-1,-1-1 1,1 1-1,-1 0 0,1-1 1,0 1-1,-1-1 1,1 1-1,0-1 1,-1 1-1,1-1 1,0 1-1,-1-1 1,1 0-1,0 1 0,0-2 1,-5-22 16,5 24-19,-2-17 23,2 0-1,0-1 1,1 1-1,0 0 0,2 0 1,0 0-1,1 1 1,0-1-1,1 1 1,14-29-1,-10 28-11,0 0 0,1 0 0,1 1 0,1 1 0,0 0 1,1 0-1,0 2 0,2-1 0,19-14 0,-21 18 20,1 1 0,1 0 0,-1 1 0,1 0 0,1 1 0,-1 1 0,1 1 0,23-5 0,-36 9-13,-1 1-1,1-1 1,0 1-1,0 0 1,-1 0-1,1 0 1,0 1-1,-1-1 1,1 1-1,0-1 1,-1 1-1,1 0 1,-1 0-1,1 0 1,-1 0-1,1 1 1,-1-1-1,0 1 1,0-1-1,0 1 1,0 0-1,0 0 1,0 0-1,0 0 1,0 0-1,-1 0 1,1 0-1,-1 1 1,2 1-1,2 8 23,-1-1 0,0 1 0,0-1 0,-1 1 0,1 12 0,-3-19-37,2 12 16,24 106 33,-22-106-33,1 0 1,0 0 0,1-1 0,18 30-1,-21-40 36,0-1 0,0 0 1,1 0-1,-1 0 0,1-1 0,0 1 0,0-1 0,1 0 0,-1 0 0,1-1 0,0 0 0,0 0 0,0 0 0,0-1 0,1 0 0,-1 0 0,1 0 0,-1-1 0,1 0 0,11 0 1,-10-1 15,-1-1 0,1 1 0,-1-1 0,1-1 0,-1 0 0,1 0 0,-1 0 0,0-1 0,0 0 0,0 0 0,0-1 0,0 0 1,-1 0-1,0-1 0,0 1 0,0-1 0,10-11 0,0-6-152,0-1 0,-2-1 1,21-44-1,-15 29-950,-14 28 791,1-4-605,9-19 1,4-45-4447</inkml:trace>
</inkml:ink>
</file>

<file path=ppt/ink/ink2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8:52.66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368 124 2560,'-1'0'70,"-1"0"-1,1 0 1,-1 0-1,1 0 1,-1 0 0,1 1-1,0-1 1,-1 0-1,1 1 1,0-1 0,-1 0-1,1 1 1,0 0 0,-1-1-1,1 1 1,0 0-1,0 0 1,0 0 0,-2 1-1,2-1-29,0 0-1,-1 0 0,1 0 1,-1 0-1,1 0 0,-1 0 1,1 0-1,-1-1 0,1 1 1,-1-1-1,0 1 1,-3 0-1,4-2 61,0 1 0,0 0 0,0 0-1,-1-1 1,1 1 0,0 0 0,0-1 0,0 1 0,0-1 0,0 0 0,0 1 0,0-1-1,0 0 1,0 1 0,0-1 0,0 0 0,0 0 0,1 0 0,-1 0 0,0 0 0,0-2-1,-1 0-63,0 0-1,1 0 1,0 0-1,0 0 1,-2-7-1,-8-21 337,3 9-50,6 18-283,0 1 0,0 0-1,0-1 1,0 1 0,0 0 0,-1 0 0,-4-3 0,-4-8 135,9 13-149,-3-5 53,4 6-76,0 0-1,1 0 0,-1 0 1,1 0-1,-1 1 0,1-1 1,-1 0-1,1 0 1,-1 1-1,1-1 0,-1 0 1,1 1-1,0-1 0,-1 1 1,1-1-1,-1 0 0,1 1 1,0-1-1,-1 1 1,1-1-1,0 1 0,0-1 1,-1 1-1,1-1 0,0 2 1,0-2-2,0 1 0,0-1 0,0 0 0,0 1 0,-1-1 0,1 1 0,0-1 0,0 0 0,0 1 0,0-1 0,-1 1 0,1-1 0,0 0 0,0 1 0,-1-1 0,1 0 0,0 1 0,0-1 0,-1 0 0,1 0 0,0 1 0,-1-1 0,1 0 0,0 0 0,-1 0 0,1 1 0,-1-1 0,1 0 0,0 0 0,-1 0 0,1 0 0,-1 0 0,1 0 0,-1 0 0,1 0 0,0 0 0,-2 0 0,-2 1 0,-4 2 0,-2 1 0,3-2 8,0 0 0,-1 0 0,1-1 0,-8 1 0,-10 2-11,-2 1-13,19-4-17,0 0 1,0 0-1,0 1 1,1 1-1,-1-1 0,1 1 1,0 0-1,-10 6 1,11-6-667</inkml:trace>
</inkml:ink>
</file>

<file path=ppt/ink/ink2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8:54.56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64 96 1312,'-60'-56'2240,"60"57"-2105,-1 0 0,1 0-1,-1-1 1,1 1 0,0 0 0,-1 0 0,1 0 0,0 0 0,0 0-1,0 0 1,0 0 0,-1 0 0,1 1 0,1 0-95,0 0 0,0 0 0,0 0 0,0-1-1,0 1 1,0 0 0,0-1 0,1 1 0,-1-1 0,0 1 0,1-1 0,-1 1 0,1-1 0,0 0 0,-1 0 0,1 0 0,0 0 0,0 0-1,0 0 1,0-1 0,0 1 0,0 0 0,0-1 0,3 1 0,6 1 91,0-1-1,0 0 1,13-1 0,-20 0-74,7-1 97,0 0 0,0-1-1,0-1 1,-1 0-1,1 0 1,-1-1-1,0 0 1,17-11-1,-11 7-124,1 1-1,23-8 0,-3 7-16,-1 2-1,1 1 0,-1 2 1,1 1-1,0 2 1,73 10-1,-90-6 28,-1 1 0,0 0 0,0 1-1,0 1 1,-1 1 0,35 20 0,-41-21-27,0 0-1,0-1 1,1-1 0,0 0-1,0-1 1,15 3 0,-5-3 224,1-2-1,39 1 1,36-2 34,110-2 202,-174-2-376,44-10 0,-1 0 74,11 2 71,97-8 340,-162 20-601,1 0 1,41 9-1,-18-2-1,-7-2 37,1-2 0,0-2 0,0-2 0,0-1 0,45-7 0,-35-2-3,68-2 1,-98 12-45,0 0-1,0 2 1,0 0 0,-1 1 0,40 11 0,20 16 111,23 6 149,-94-33-198,-1-2 0,1 1 0,0-2 1,0 1-1,16-2 0,50-10 184,-13 1-302,-21 5 8,124-14-1,-122 11 186,77-24 0,-103 27-111,0 1-1,0 0 1,1 1 0,0 1-1,-1 1 1,37 1 0,110 25-102,-48-4 70,-97-19 51,0-1 1,0-1-1,35-4 1,58-17 108,-74 13-78,1 1-1,44-2 0,-43 10-60,1 2 0,0 2 0,44 11 0,43 6 40,-108-20-76,1-1 1,0-1 0,42-4 0,-59 3-222,0 0 1,-1 0-1,1 0 0,0-1 1,-1 0-1,1 0 0,7-4 1,-12 6 191,0 0-1,0 0 1,1 0 0,-1 0 0,0 0 0,1-1 0,-1 1-1,0 0 1,0 0 0,1 0 0,-1-1 0,0 1 0,0 0-1,1 0 1,-1-1 0,0 1 0,0 0 0,0 0 0,1-1-1,-1 1 1,0 0 0,0-1 0,0 1 0,0 0 0,0-1-1,0 1 1,0-1 0,-8-2-1477,2 1 1005,-25-10-2423</inkml:trace>
</inkml:ink>
</file>

<file path=ppt/ink/ink2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8:55.63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524 0 4224,'-113'10'3237,"82"-8"-2771,22-2-365,1 1 0,-1-1 0,1 2 0,-15 3 0,-43 14 155,43-13-58,0 1-1,0 1 0,-32 15 0,48-19-187,-1 0 0,1 0 0,0 0-1,1 1 1,-1 0 0,1 1 0,0-1 0,0 1-1,1 0 1,0 1 0,0-1 0,0 1 0,1 0 0,0 0-1,0 0 1,1 1 0,0-1 0,-4 16 0,-3 26 23,2 0 0,3 0 1,1 84-1,4-131 23,0-1 0,0 1 0,0 0 0,0-1 0,0 1 0,0 0 0,1 0 0,-1-1-1,1 1 1,-1 0 0,1-1 0,0 1 0,1 1 0,-1-2-24,-1 0 0,1-1 0,0 1 0,0 0 0,0 0 0,1-1 0,-1 1 0,0-1 1,0 1-1,0-1 0,0 0 0,0 1 0,1-1 0,-1 0 0,0 0 0,0 0 0,0 0 0,1 0 0,0 0 0,81 7 167,0 0-105,-53-6-100,22-1 133,-47 0-100,0-1-1,0 1 0,0-2 0,-1 1 1,1 0-1,0-1 0,-1 0 0,7-4 1,6-3-256,-12 6-103,0 1 0,0-1 1,-1 0-1,1 0 0,-1 0 1,0-1-1,0 1 0,0-1 1,0 0-1,4-6 0,-2-2 162,1-1 0,-2 1-1,0-1 1,0 0-1,-1-1 1,-1 1-1,3-23 1,-4 16 432,0-1 0,-2 0 0,-1 0 0,-3-28 0,2 43-126,1 0 0,-1-1 1,0 2-1,0-1 0,-1 0 0,1 0 1,-1 1-1,-1-1 0,-6-8 0,9 13-112,0-1 0,0 1 0,0-1 0,-1 1 0,1 0 0,0-1 0,-1 1 0,1 0 0,-1 0 0,0 0-1,1 0 1,-1 1 0,0-1 0,0 0 0,1 1 0,-1-1 0,0 1 0,0-1 0,0 1 0,0 0 0,0 0 0,0 0 0,1 0 0,-1 0 0,0 0 0,0 1 0,0-1-1,0 0 1,0 1 0,1 0 0,-1-1 0,0 1 0,0 0 0,1 0 0,-3 2 0,-1 1-21,0 0-1,1 0 1,0 1-1,0-1 1,0 1 0,1 0-1,-1 0 1,1 0 0,0 1-1,1-1 1,-3 8-1,-1 5-28,0 0-1,-3 25 1,6-23-278,2 1 0,0 0 0,1 0 0,1 0 0,1 0 0,9 39 0,9 28-965</inkml:trace>
</inkml:ink>
</file>

<file path=ppt/ink/ink2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9:09.00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23 1 896,'0'0'352,"-4"0"-288,1 6 0,-1 0 96,0 2-96,-4-6 1600</inkml:trace>
</inkml:ink>
</file>

<file path=ppt/ink/ink2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9:10.47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133 44 3488,'-11'-12'1343,"11"12"-1327,0-1 1,0 1-1,0-1 1,-1 1-1,1-1 1,0 1-1,0-1 1,0 1-1,0 0 1,0-1-1,0 1 1,0-1-1,0 1 1,0-1-1,0 1 1,0-1-1,0 1 1,0-1-1,0 1 1,1-1 0,-1 1-1,0 0 1,0-1-1,0 1 1,1-1-1,-1 1 1,0 0-1,0-1 1,1 1-1,-1-1 1,0 1-1,1-1 1,0 0-1,0 1 0,-1-1 1,1 0-1,-1 0 0,0 0 1,1 0-1,-1 0 0,0 0 0,1 0 1,-1 0-1,0 0 0,0-2 1,-1 1 491,-3 10-178,-4 23-47,1 0 0,-4 40 0,5-25-38,-28 141 759,-5 37 136,29-146-894,4 0 1,2 1 0,10 103-1,40 133 200,21-6 362,-54-252-60,2-1 0,31 73 1,-43-123-636,-2-3-34,1 0 0,-1 0 0,0 1 1,0-1-1,0 1 0,0-1 0,0 5 1,-6-12-841</inkml:trace>
</inkml:ink>
</file>

<file path=ppt/ink/ink2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9:10.88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64 22 4064,'-5'-1'302,"0"-1"1,-1 1-1,1-1 1,0 0-1,1 0 1,-7-4-1,10 5-256,0 1-1,0-1 0,0 0 1,0 1-1,0 0 1,0-1-1,0 1 0,0-1 1,0 1-1,0 0 1,0 0-1,-1 0 0,1 0 1,-1 0-1,1 0-23,1 0-1,0 0 0,0 0 1,-1 0-1,1 1 1,0-1-1,-1 0 0,1 0 1,0 1-1,0-1 1,-1 0-1,1 0 0,0 1 1,0-1-1,0 0 1,-1 0-1,1 1 0,0-1 1,0 0-1,0 1 0,0-1 1,0 0-1,0 1 1,0-1-1,0 0 0,0 1 1,0-1-1,0 1 1,0-1-1,0 6 133,1-1 0,0 0 0,0 0 0,4 9 0,-2-5-151,26 118 38,-23-91 156,2 0-1,1-1 0,25 60 1,-15-59-427,44 65 1,-51-83-2112</inkml:trace>
</inkml:ink>
</file>

<file path=ppt/ink/ink2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9:11.26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18 141 4896,'-16'-17'1584,"15"12"-881,7 5-359,11 5-176,-14-4-135,27 10-56,-16-6 14,0 0-1,1 0 1,17 1 0,-27-5 19,1 0 0,0-1 0,-1 0 0,1-1 0,-1 1 0,1-1 0,0 0-1,-1 0 1,1-1 0,-1 1 0,0-1 0,7-4 0,82-52 332,-66 39-457,52-27 0,-38 27-2471,-26 18-209</inkml:trace>
</inkml:ink>
</file>

<file path=ppt/ink/ink2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9:11.86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256 375 4480,'-35'-2'1445,"34"2"-1411,-1 0 0,1 0 1,0 0-1,0 0 0,0 0 0,0-1 0,-1 1 0,1-1 1,0 1-1,0 0 0,0-1 0,0 0 0,0 1 0,0-1 1,0 0-1,0 1 0,0-1 0,0 0 0,1 0 0,-1 0 0,0 0 1,0 0-1,1 0 0,-1 0 0,1 0 0,-1 0 0,1 0 1,-1 0-1,1 0 0,0-1 0,-1-1 0,0-3-17,1 0 0,0 0 1,0 0-1,0 0 0,2-6 0,-2 5-2,3-13-30,1 0 1,0-1-1,1 1 1,1 1-1,1-1 1,1 1-1,1 0 0,0 1 1,1 0-1,22-29 1,-27 42 27,-1 0 1,1 0-1,0 0 1,0 1-1,1-1 1,-1 1-1,1 1 1,0-1-1,0 1 1,0 0-1,0 0 1,1 1-1,8-3 1,-11 4-6,0 1 1,0-1 0,0 1 0,0 0 0,0 0-1,0 0 1,0 1 0,0-1 0,0 1 0,0 0-1,0 0 1,0 1 0,0-1 0,-1 1 0,1-1-1,0 1 1,-1 0 0,0 1 0,1-1 0,-1 1-1,0-1 1,0 1 0,4 6 0,1 1-19,-2-1 0,1 1 0,-2 1 0,1-1 0,-1 1 0,-1 0 0,5 15 0,-2 3 26,6 52 0,-11-56 43,-1 1 0,-1-1 0,-1 0 0,-2 0 0,-6 32 0,-40 118 296,38-143-239,-1-2 0,-2 1 0,0-1 0,-2-1 0,-2-1 0,-24 32 0,29-44-49,-1-1 0,0 0 0,-1-1 0,-1 0 0,0-2 0,0 1 0,-2-2 0,1-1 0,-1 0 0,-1-1 0,-22 8 0,32-14-87,0-1 0,0 0 1,0 0-1,0-1 0,0 0 0,-16-1 0,23 0 15,-1 0-1,1 0 0,0 0 1,-1-1-1,1 1 0,-1-1 1,1 1-1,0-1 0,-1 0 0,1 0 1,0 0-1,0 0 0,0-1 1,-1 1-1,1 0 0,1-1 1,-1 0-1,0 1 0,0-1 1,1 0-1,-1 0 0,1 0 1,-1 0-1,1 0 0,0 0 0,0 0 1,0-1-1,0 1 0,-1-3 1,2 3 5,-1 0 1,1 1-1,0-1 1,0 0 0,0 0-1,0 1 1,0-1-1,0 0 1,1 0-1,-1 1 1,1-1-1,-1 0 1,1 1 0,-1-1-1,1 1 1,0-1-1,0 1 1,0-1-1,0 1 1,0-1-1,0 1 1,0 0 0,0-1-1,0 1 1,1 0-1,-1 0 1,1 0-1,-1 0 1,1 0-1,2-1 1,1 0 4,1 0 0,0 0 1,0 0-1,0 0 0,0 1 0,0 0 0,9 0 0,6 0-13,0 2 0,0 1 0,0 0 0,0 1 1,20 7-1,101 39 55,-118-41-96,0-1-1,0-1 0,0-1 0,1-1 0,0-1 1,0-1-1,0-1 0,0-2 0,0 0 1,0-2-1,34-7 0,-39 6-1171</inkml:trace>
</inkml:ink>
</file>

<file path=ppt/ink/ink2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9:13.10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8 2080,'8'0'923,"6"-4"-638,-13 3-93,1 1-1,0-1 1,0 1 0,0-1-1,0 1 1,-1 0 0,1 0-1,3 0 1,-4 0-139,0 0 1,0 0-1,0 1 0,0-1 1,-1 1-1,1-1 0,0 1 1,0-1-1,0 1 0,-1-1 1,1 1-1,0 0 0,-1 0 1,1-1-1,0 1 0,-1 0 1,1 0-1,-1-1 0,0 1 1,1 0-1,0 2 0,20 46 684,17 61 0,5 54-632,-13-47 34,-3-15-59,35 124 282,-17-59-53,-9 1-1,-6 2 0,-9 1 0,1 207 1,-21-332-47,-12 92 0,6-114-201,0 1 0,-1-1 0,-1 0 0,-2 0 0,-13 27 0,18-43-58,0-1 0,-1 1 0,0-1 0,0 0 0,0 0 1,-1 0-1,-10 7 0,11-10-220,0 0 0,0 0 0,-1-1 0,0 0 0,0 0 0,0 0 0,0-1 0,0 0 0,0 0 0,-9 1 0,-2 1-1863</inkml:trace>
</inkml:ink>
</file>

<file path=ppt/ink/ink2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9:13.73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65 15 3968,'-8'-3'369,"-20"-7"575,27 10-818,-1 0 0,0-1 0,0 1 0,0 0 0,0 0 0,1 0 0,-1 0 0,0 0 0,0 0 0,0 1 0,0-1 0,1 1 0,-3 0 0,2 0 349,34 9 575,3-4-913,0 2 0,0 1-1,-1 2 1,0 1 0,-1 2-1,0 1 1,46 30 0,-73-41-86,-1-1 1,0 1-1,0 1 0,-1-1 1,1 1-1,5 7 1,-9-10-41,1 1-1,0 0 1,-1-1 0,0 1 0,0 0 0,0 0 0,0 0-1,0 0 1,-1 0 0,1 0 0,-1 0 0,0 0 0,1 0-1,-2 0 1,1 5 0,-7 24 10,-1 0 1,-21 53-1,13-49 4,-1 0 0,-2-1 0,-2-1 0,0-1-1,-38 43 1,48-63 76,-17 23 116,27-34-202,-1 0-1,1 0 1,0 0 0,0 0 0,0 0 0,0 0 0,1 0-1,-1 0 1,1 0 0,-1 1 0,1-1 0,0 0 0,0 0-1,0 1 1,0 3 0,1-4 38,0 1-1,0-1 1,0 0 0,1 0 0,-1 0-1,1 0 1,-1-1 0,1 1 0,-1 0-1,1-1 1,0 1 0,0-1 0,0 1-1,0-1 1,0 0 0,0 0 0,4 1-1,2 2 115,1 0 0,0-1-1,10 1 1,7 0 220,-1-1 0,1-1-1,34-3 1,9 1-302,-63 1-361,0-1 1,0 1 0,-1 0-1,1 0 1,0 0-1,-1 1 1,8 3-1,-11-5 101,-1 1 1,1 0-1,-1 0 0,1 0 0,-1 0 0,0 0 0,0 0 0,1 0 1,-1 0-1,0 1 0,0-1 0,0 0 0,0 1 0,-1-1 0,1 1 1,0-1-1,0 1 0,-1-1 0,1 1 0,-1-1 0,0 1 0,1 0 1,-1-1-1,0 1 0,0-1 0,0 1 0,0 0 0,0 2 0,-1-1-316,0 0 0,0 1-1,0-1 1,0 0 0,-1 0 0,1 0-1,-3 3 1</inkml:trace>
</inkml:ink>
</file>

<file path=ppt/ink/ink2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9:14.77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69 231 4736,'-19'4'702,"14"-4"-498,1 1-1,-1 0 1,0 1 0,1-1-1,-1 1 1,-7 4 0,3 4 216,9-7-232,6-5-140,21-21-17,-8 6-30,25-20 9,1 1 1,74-42-1,-101 68-10,0 0 0,1 2-1,0 0 1,0 1-1,1 1 1,0 1-1,0 0 1,0 2-1,0 0 1,35 1-1,-45 2-225,0 2 0,0-1 0,-1 1 0,1 1 0,0-1 0,-1 2 0,12 5 0,-8 0-2728</inkml:trace>
</inkml:ink>
</file>

<file path=ppt/ink/ink2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9:15.19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12 192 3488,'-3'-3'383,"2"2"-341,0 1 0,1-1-1,-1 1 1,1-1 0,-1 0 0,1 1 0,-1-1 0,1 1 0,-1-1 0,1 0 0,0 0 0,-1 1 0,1-1 0,0 0 0,0 1 0,-1-1 0,1 0 0,0 0 0,0 0 0,0 1 0,0-1-1,0 0 1,0 0 0,0 1 0,0-1 0,0 0 0,1-1 0,3-24 371,6-23 752,-9 46-1087,0-1-1,0 0 0,1 1 0,-1-1 0,1 1 0,0-1 0,0 1 0,0 0 1,1 0-1,3-4 0,-5 7-70,0-1 0,0 0 0,0 1 0,0-1 0,1 1 0,-1-1 0,0 1 0,0-1-1,1 1 1,-1 0 0,0 0 0,1-1 0,-1 1 0,2 0 0,23 3 48,-4-1-97,-6-4 65,-1-1-1,1-1 0,17-6 1,16-4 100,-37 11-281,10-2-494,24-3 1,-7 7-2554</inkml:trace>
</inkml:ink>
</file>

<file path=ppt/ink/ink2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9:21.97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75 21 3072,'-35'-20'1573,"34"20"-1549,-1 1 1,1 0-1,0-1 0,0 1 0,-1 0 0,1 0 1,0 0-1,0 0 0,0 0 0,0 0 0,0 0 1,-1 2-1,-1 2 8,0-1 1,0 1-1,1-1 1,0 1-1,0 0 1,0 0-1,0 0 1,1 0-1,0 1 1,0-1-1,1 0 1,-1 0-1,1 1 1,0-1-1,0 0 1,2 9-1,0-4 3,1 1-1,0 0 0,0-1 0,1 1 1,1-1-1,0 0 0,6 10 0,-2-5 93,-1 1-1,-1 0 1,0 0-1,6 27 0,11 70 5,-6-23-35,-14-72-423,2 0 0,0-1 0,0 0 0,2 0 0,14 24 0,-10-21-2116</inkml:trace>
</inkml:ink>
</file>

<file path=ppt/ink/ink2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9:22.38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5 131 3328,'-5'2'1545,"17"-11"-754,0-5-489,-6 8-141,-1-1-1,1 1 0,0 0 0,1 1 0,0 0 0,0-1 1,12-6-1,10 1 65,-1 1 0,1 1 0,1 2 0,38-6 0,-46 10-96,-1 1 0,1 1-1,0 0 1,-1 2 0,28 4 0,-32-2-94,-1 0 0,-1 1 1,1 1-1,-1 0 1,1 1-1,-2 1 1,24 14-1,-21-12-2165,-17-9 1913,1 0 0,0 0 1,0 1-1,0-1 0,-1 0 1,1 0-1,0 0 0,0 0 1,0 0-1,-1 0 0,1 0 1,0 0-1,0 0 0,0 0 1,-1 0-1,1 0 0,0-1 1,0 1-1,0-1 0,4-7-1660</inkml:trace>
</inkml:ink>
</file>

<file path=ppt/ink/ink2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9:23.58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109 513 3712,'-32'-12'1221,"31"11"-1199,0 1 0,0 0-1,0-1 1,1 1 0,-1-1-1,0 1 1,1-1 0,-1 0-1,0 1 1,1-1 0,-1 0 0,1 1-1,-1-1 1,1 0 0,-1 1-1,1-1 1,-1 0 0,1 0-1,0 0 1,0 0 0,-1 1 0,1-1-1,0 0 1,0 0 0,0 0-1,0 0 1,0-1 0,0-1 53,-4-13-28,0 1 56,0-1 0,2 1 0,-2-29-1,4 19 79,1 0 0,1 0-1,1 0 1,1 0-1,2 0 1,10-30-1,-11 44-122,-1 1 0,1 0 0,1 0-1,0 0 1,0 1 0,16-18 0,-16 21-19,0 0 0,1 1-1,0 0 1,0 0 0,0 0 0,1 1 0,-1 0 0,1 0 0,0 1 0,11-3-1,-6 2-6,1 1 0,-1 1-1,1 0 1,22 1 0,-29 1-5,1 0 0,0 1 1,-1 0-1,1 0 1,-1 1-1,1 0 0,-1 0 1,0 1-1,12 6 0,-17-8-16,0 0-1,0 0 1,0 1-1,-1-1 0,1 0 1,0 1-1,-1 0 1,1-1-1,-1 1 0,0 0 1,1 0-1,-1-1 1,0 1-1,0 0 0,0 0 1,0 0-1,-1 0 1,1 1-1,-1-1 1,1 0-1,-1 0 0,0 0 1,1 1-1,-1-1 1,0 0-1,0 0 0,-1 0 1,1 1-1,0-1 1,-1 0-1,0 0 0,1 0 1,-1 0-1,0 0 1,-1 3-1,-1 1 21,0-1 0,-1 0 0,1 0 0,-1 0 0,0 0 0,0 0 0,-1-1 0,1 1 0,-1-1 0,0-1 0,-9 7 0,9-8-19,2 0 2,-1 0 0,0 0 0,0 0 0,0 0 0,0-1 0,-6 2 0,9-3-16,0 0 0,0 0 0,0 0-1,0 0 1,0 0 0,0-1 0,0 1 0,0 0-1,0 0 1,0-1 0,0 1 0,0 0 0,1-1-1,-1 1 1,0-1 0,0 1 0,0-1 0,0 0-1,1 1 1,-1-1 0,0 0 0,0 1-1,1-1 1,-1 0 0,1 0 0,-1 0 0,1 0-1,-1 0 1,1 0 0,-1 1 0,1-1 0,-1-2-1,-1-5-10,0 1 0,0-1-1,0-16 1,-5-16 178,4 31-194,1 2 150,0-1 1,0 1 0,-1-9 0,3 15-106,0 0 1,0 0 0,-1-1-1,1 1 1,0 0-1,0 0 1,1 0 0,-1-1-1,0 1 1,0 0 0,0 0-1,1 0 1,-1 0 0,1 0-1,-1-1 1,1 1 0,-1 0-1,1 0 1,0 0 0,-1 0-1,1 0 1,0 1-1,0-1 1,0 0 0,0 0-1,1-1 1,-1 2-19,0 0 0,-1 0 0,1-1 0,0 1 0,0 0 0,-1 0 0,1 0-1,0 0 1,0 0 0,-1 0 0,1 0 0,0 0 0,-1 1 0,1-1 0,0 0 0,0 0 0,-1 0 0,2 1 0,5 1 25,-6-2 73,-14 21 73,9-16-96,1 0-1,-1 0 0,-2 8 1,-5 16 69,2 1 0,-8 45 0,0 0 50,-4-12 109,-2-1-1,-34 66 0,-2 2-43,3-11-320,55-117 56,1-1-1,-1 0-1,1-1 0,0 1 0,-1 0 1,1 0-1,0 0 0,-1 0 1,1 0-1,0 0 0,0 0 0,0 0 1,0 0-1,0-1 0,0 1 1,0 0-1,0 0 0,0 0 0,1 2 1,-1-3 7,0 1 0,1-1 1,-1 1-1,1-1 0,-1 1 0,1-1 1,-1 1-1,1-1 0,-1 0 1,1 1-1,-1-1 0,1 0 1,0 1-1,-1-1 0,1 0 0,0 0 1,-1 1-1,1-1 0,1 0 1,2 0-3,1 1 1,-1-1-1,1-1 1,-1 1-1,0-1 0,7-1 1,25-8 33,36-15 1,28-9 102,-12 15-43,-74 17-79,0 1-1,0 0 1,0 0 0,19 3 0,-28-1 24,1 0 1,-1 1 0,0 0 0,0 0 0,0 0 0,0 1 0,9 5 0,3 2 89,-17-9-121,1-1 0,-1 0 0,0 0 0,1 0 0,-1 1 0,0-1 0,1 0 0,-1 0 0,0 0 0,1 0 0,-1 0 0,1 0-1,-1 0 1,0 0 0,1 0 0,-1 0 0,0 0 0,1 0 0,-1 0 0,1 0 0,-1 0 0,0 0 0,1 0 0,-1 0 0,0 0 0,1-1 0,-1 1 0,0 0 0,1 0 0,-1 0 0,0-1 0,1 1 0,-1 0 0,0 0 0,0-1 0,1 1 0,-1 0 0,0-1 0,0 1 0,0 0-1,1-1 1,-1 1 0,0 0 0,0-1 0,0 1 0,0 0 0,0-1 0,0 0 0,2-22-308,-2 19 182,0-302-765,-8 369 636,16 274 916,-9-56-409,-2-62-3095,3-113-2287</inkml:trace>
</inkml:ink>
</file>

<file path=ppt/ink/ink2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9:57.68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1 344 2976,'1'-5'356,"0"-1"0,0 1 0,0 0 0,1 0 0,0 0 0,0 0 0,1 0 0,-1 0 0,1 1 0,0-1 0,7-7 0,-9 11-321,1-1 0,-1 1-1,1 0 1,0 0 0,0 0 0,0 0 0,-1 0 0,1 0 0,0 0 0,0 1-1,0-1 1,0 1 0,3-1 0,31-2-34,-25 2 43,11-2 245,-1-1 0,-1-1-1,1-1 1,25-11 0,-20 8 264,52-13-1,-50 18-460,1 1-1,-1 1 0,1 1 1,-1 2-1,1 1 0,-1 1 1,43 11-1,-31-6-2,0-1 1,1-1-1,61-1 0,14-7-17,84 1 288,401 42 206,-126-18-523,-379-20-28,-18 0 27,105 5 92,377 4-102,-90-53 1,-227 13 105,-221 26-135,511-43 21,-359 33-76,98-6 200,313-30-196,-389 24 91,90-8-108,-123 19 6,148-7 310,-36 10 8,-61 1-203,-32 2-78,137-1 60,108 11 191,179 4-191,-67-1-172,-232-3 246,-69-3-90,9-1 125,-77-1-33,118-4-229,-12 0-10,-73 5 179,148 1-23,-12 2-175,175 3 144,-139 3-17,-129-3-40,89 0 131,775 52-64,-1 52 98,-298-12-260,10-31 218,-159-35-2,15-8 134,180-4 165,-316-8-262,-30-5 782,-367-6-449,957 0-45,-990-2-1871,-30-1-3686</inkml:trace>
</inkml:ink>
</file>

<file path=ppt/ink/ink2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9:59.44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541 432 4224,'-9'-11'478,"2"3"-121,1 1-1,0-1 0,-8-15 1,0-1 32,8 14-73,0 1 1,1-1-1,0-1 1,0 1-1,-5-19 1,9 19-225,0 1 0,1-1 0,0 0 0,0 1 0,1-1 0,0 0 0,1 1 0,0-1 0,0 1 1,1-1-1,1 1 0,-1 0 0,2 0 0,-1 1 0,9-13 0,-7 12-67,0 0-1,1 0 1,0 1 0,1 0-1,0 0 1,0 1 0,0 0-1,1 1 1,0-1 0,0 2-1,1-1 1,0 1 0,16-5-1,-20 8-30,0 1 0,0 0-1,1 0 1,-1 0-1,0 1 1,0 0-1,1 0 1,-1 1 0,0 0-1,0 0 1,0 0-1,0 1 1,0 0 0,0 0-1,0 0 1,0 1-1,-1 0 1,9 5 0,-7-3 33,0 1 0,1 0 1,-2 1-1,1-1 1,-1 1-1,0 0 1,0 1-1,-1-1 0,0 1 1,-1 0-1,1 1 1,2 9-1,2 7 57,-2 1-1,-1 0 1,-1 0-1,-2 1 1,0-1-1,-2 1 1,0 0-1,-5 31 1,-1-12 52,-3-1 0,-1 0 0,-31 86 0,31-107-110,-1 0-1,-1-1 1,-1 0-1,-1-1 1,-1 0 0,-1-2-1,-1 1 1,-1-2-1,-24 22 1,9-12 10,-1-2-1,-2-1 1,0-2 0,-2-1 0,-51 23-1,65-36-3,0-1-1,-1-1 1,0-1-1,0-1 0,-1-1 1,1-1-1,-1-1 1,0-1-1,0-2 1,-37-3-1,26-4-102,34 6 57,0 1 0,0-1-1,0 0 1,0 0 0,0 0 0,0 0 0,0 0 0,1 0 0,-1 0 0,1 0 0,-1-1 0,1 1-1,-1-1 1,-1-2 0,2 3 10,1 1-1,0-1 0,0 1 0,0-1 1,-1 0-1,1 1 0,0-1 1,0 1-1,0-1 0,0 0 0,0 1 1,0-1-1,1 1 0,-1-1 1,0 1-1,0-1 0,0 0 0,0 1 1,1-1-1,-1 1 0,0-1 1,1 1-1,-1-1 0,0 1 0,1-1 1,-1 1-1,0-1 0,1 1 1,-1 0-1,1-1 0,-1 1 0,1 0 1,-1-1-1,1 1 0,-1 0 1,1 0-1,-1-1 0,1 1 0,0 0 1,-1 0-1,1 0 0,27-7-63,-16 5 41,1 2 0,-1-1 0,1 2 0,-1 0 0,24 4 0,66 22-11,-74-18 99,23 7 139,0 3 0,-2 1 0,0 3 0,-2 2 0,49 35 0,-81-50-865,-1 1-1,-1 1 1,17 18 0,-2 3-935</inkml:trace>
</inkml:ink>
</file>

<file path=ppt/ink/ink2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49:59.93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 5888,'5'4'3135,"19"25"-2606,0 2-353,54 50 0,36 19 213,-92-82-352,-4-2-70,1-1 0,1 0 0,1-2 0,28 14 0,-29-20-804,-2-9-2859</inkml:trace>
</inkml:ink>
</file>

<file path=ppt/ink/ink2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0:00.33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0 613 5056,'11'-44'1888,"1"21"-1472,11-13-128,-12 15 640,12-5-576,7-5 544,7-3-480,5-5 320,-1-5-416,0-6-160,-3-3-96,-8-1-160,1 0 64,-6 14-1088,2 7 576,-5 9-2848,1 18 1888,-4 6-1312</inkml:trace>
</inkml:ink>
</file>

<file path=ppt/ink/ink2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0:00.76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27 27 5824,'-12'-24'2144,"8"22"-1664,1 2 32,-1 8-512,0 13-160,4 9 96,0 11-32,4 2 32,3-3 192,1 3-64,3 0 32,-3 4-32,0 0 160,-1 3-128,1-3-384,-2-4 160,2 2-4704</inkml:trace>
</inkml:ink>
</file>

<file path=ppt/ink/ink2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0:01.17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1 171 6144,'0'-3'190,"0"0"0,1 0 0,0 0 0,0 0 0,0 0-1,0 0 1,1 0 0,-1 0 0,1 0 0,-1 0 0,1 1 0,0-1 0,0 0 0,0 1 0,1 0 0,3-4 0,4-2-101,-1 1-1,1 0 1,13-7 0,0 3 204,0 0 0,0 2 0,1 1 1,39-9-1,104-7 1307,-124 21-1238,1 2 0,52 6-1,85 19-46,-156-20-344,-17-2-373,1-1-1,-1-1 1,0 1 0,1-1 0,-1-1-1,13-1 1,-11-1-1059</inkml:trace>
</inkml:ink>
</file>

<file path=ppt/ink/ink2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0:01.69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54 51 5984,'-1'-10'1374,"1"8"-1261,0-1 1,0 1-1,-1 0 1,1 0 0,-1 0-1,1-1 1,-1 1-1,0 0 1,1 0 0,-1 0-1,0 0 1,0 0-1,-1 0 1,1 0 0,0 1-1,-1-1 1,-2-2-1,4 4-107,0 0-1,0-1 1,0 1 0,-1 0-1,1 0 1,0 0-1,0 0 1,0 0-1,-1 0 1,1 0-1,0 0 1,0 0-1,-1 0 1,1 0-1,0 0 1,0 0-1,-1 0 1,1 0 0,0 0-1,0 0 1,0 0-1,-1 0 1,1 0-1,0 0 1,0 0-1,-1 0 1,1 0-1,0 0 1,0 0-1,0 1 1,-1-1-1,1 0 1,-7 9 257,-1 12 118,4-8-209,1 0 1,1 0-1,0 1 0,1-1 1,0 21-1,9 68 253,-3-63-252,15 104 132,-16-126-303,1 0-1,0 0 0,1-1 1,1 1-1,1-1 0,11 19 1,-17-31 3,1-1 1,-1 0 0,0 0-1,1 0 1,0-1 0,0 1-1,0 0 1,4 2 0,-6-5-19,1 1 0,-1 0 0,1-1 0,-1 1 0,1 0 0,-1-1 0,1 0 0,0 1 0,-1-1 0,1 0 0,0 0 0,-1 0 0,1 0 0,0 0 0,-1 0 0,1-1 0,-1 1 0,1-1 0,0 1 0,-1-1 0,3-1 0,5-3-47,-1-1 0,0 0 0,-1 0 0,0-1 0,0 0 0,0 0 0,-1-1 0,8-11 0,3-3 24,2-2 60,-12 13 2,2 0 1,0 1-1,0 0 0,1 0 0,21-15 0,-29 24-7,0-1-1,0 1 0,0 0 0,0 0 0,1 1 1,-1-1-1,0 0 0,1 1 0,-1-1 0,1 1 1,-1 0-1,0 0 0,1 0 0,-1 0 1,1 0-1,-1 1 0,1-1 0,-1 1 0,0-1 1,1 1-1,-1 0 0,0 0 0,0 0 1,0 0-1,1 0 0,-1 1 0,0-1 0,0 0 1,-1 1-1,3 2 0,5 4 157,-2 1 0,1 1 0,-1-1 0,11 20 0,13 30-340,-2 2 0,25 76-1,-25-60-868</inkml:trace>
</inkml:ink>
</file>

<file path=ppt/ink/ink2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0:03.07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23 79 7040,'-19'-12'2282,"19"12"-2261,0 0 0,-1-1 0,1 1 0,0 0 0,0 0-1,0 0 1,-1 0 0,1 0 0,0-1 0,0 1 0,0 0-1,0 0 1,0 0 0,0-1 0,-1 1 0,1 0 0,0 0-1,0-1 1,0 1 0,0 0 0,0 0 0,0 0 0,0-1-1,0 1 1,0 0 0,0 0 0,0-1 0,0 1 0,0 0-1,0 0 1,0-1 0,0 1 0,0 0 0,0 0 0,1 0-1,-1-1 1,0 1 0,0 0 0,0 0 0,0 0 0,0-1 0,1 1-1,2-3 34,0 0-1,0 0 1,0 0-1,0 1 0,1 0 1,0-1-1,-1 1 1,1 0-1,0 1 1,0-1-1,6-1 0,9-2-167,22-3 0,-39 7 123,38-5-35,-1 2 0,1 1 1,0 2-1,64 6 1,-78-2-578,1 1 0,-1 0 1,-1 2-1,28 10 0,-40-10-559</inkml:trace>
</inkml:ink>
</file>

<file path=ppt/ink/ink2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0:03.53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27 11 8320,'-22'-7'3072,"18"4"-2400,11 3-160,-3 3-512,8 4-96,3 3-160,0 0 128,7 3 0,4 1 64,12-4-800,8 0 480,6 0-1728,8-4 1152,-4 1-3296,5 0 2400,-2-7 832</inkml:trace>
</inkml:ink>
</file>

<file path=ppt/ink/ink2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0:04.50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39 44 7232,'-19'-27'2656,"15"17"-2048,0 4-192,0 15-864,0 8 320,1 10-32,3 12 96,0 8-160,3 18 128,1 10 32,0 6 64,0-11-992,0 1 544,3-8-1952</inkml:trace>
</inkml:ink>
</file>

<file path=ppt/ink/ink2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0:05.02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 73 8480,'-8'0'3136,"16"0"-2432,13 0-224,-5 0-224,3-2-256,7-8-96,12-4 64,6 1-32,10-1 0,3 4 128,-2 4-32,-5 2-1088,-6 4 608,-6 8-1888,-12 2 1312,-3 6-1792,-11 11 1600,-9-1-1088</inkml:trace>
</inkml:ink>
</file>

<file path=ppt/ink/ink2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0:05.51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383 408 5312,'-12'-3'626,"6"2"-322,0-1-1,1 1 1,-1-1 0,1 0-1,-1 0 1,-7-5 0,13 6-272,-1 1 1,1-1 0,-1 0-1,1 1 1,-1-1-1,1 0 1,0 0-1,-1 1 1,1-1 0,0 0-1,0 0 1,0 1-1,-1-1 1,1 0 0,0 0-1,0 0 1,0 1-1,0-1 1,0 0 0,0 0-1,1 0 1,-1 1-1,0-1 1,0 0 0,1 0-1,-1 1 1,0-1-1,1-1 1,12-20 242,-13 22-274,30-39 875,64-66 0,-80 90-777,10-6 22,0 0-1,1 2 1,1 0 0,1 2 0,39-19 0,-48 26-115,0 2 0,1 1 1,0 0-1,0 1 0,27-5 0,-38 10-5,-1 1-1,0-1 1,1 1 0,-1 0-1,1 1 1,-1 0-1,13 3 1,-16-2-1,1-1 0,-1 1 0,0 0 0,1 0 0,-1 1 0,0-1 0,-1 1 0,1 0 0,0 0 0,-1 0 0,0 0 1,1 1-1,2 4 0,-2-2-7,0 0 0,-1 1 0,0-1 1,0 1-1,-1-1 0,1 1 0,-1 0 1,1 11-1,0 6-14,0 27-1,-3-47 24,1 40 145,-2-1 0,-2 1 0,-2 0 0,-1-1 1,-3 0-1,-18 56 0,7-41 220,-3-1 1,-38 66 0,42-90-294,-2-1-1,-1 0 1,-1-2 0,-51 50 0,55-64-101,0 0 0,0-2 0,-1-1 1,-35 19-1,-93 31-179,36-16 167,91-37 11,-7 3 29,0 0-1,-1-2 0,-46 12 0,72-23-2,-1 1 0,0 0 0,0-1 1,0 0-1,0 0 0,1 0 0,-1 0 0,0-1 0,0 1 0,0-1 0,1 0 0,-8-3 0,9 3-9,1 0 1,-1 0-1,1 0 0,-1 0 1,1-1-1,-1 1 0,1 0 0,0-1 1,0 1-1,0-1 0,-1 1 0,1-1 1,1 0-1,-1 1 0,0-1 1,0 0-1,1 0 0,-1 1 0,1-1 1,-1 0-1,1 0 0,0 0 0,0 0 1,0 0-1,0 0 0,0-2 1,1-5-1,1 0 1,0 0 0,0 0 0,1 0 0,0 0-1,0 1 1,6-11 0,-2 7 5,0-1 0,1 1 0,1 1 0,10-12 0,-13 17-2,0 0-1,1 0 1,0 0 0,0 1-1,0 0 1,1 1-1,-1 0 1,1 0 0,0 0-1,0 1 1,0 0 0,1 1-1,-1 0 1,1 0 0,0 0-1,-1 1 1,1 1 0,0 0-1,0 0 1,-1 0-1,1 1 1,0 1 0,-1-1-1,1 1 1,-1 1 0,0 0-1,1 0 1,9 5 0,-2 2 6,-1 0 1,0 1 0,0 0 0,21 22-1,46 59 899,-54-59-77,44 42 0,-52-58-395,0-1 0,1-1 0,32 17 0,-44-27-308,1 0 1,0 0 0,1-1-1,-1-1 1,1 0-1,-1 0 1,1-1-1,0 0 1,0-1 0,18 0-1,-22-2-109,0-1 0,0 1 0,0-1 0,0 0 0,0-1 0,0 0 0,0 0 0,-1-1 0,0 1 0,1-1 0,-2-1 0,1 1 0,0-1 0,-1 0 0,5-6 0,6-7-1291,-1 0-1,-2-1 0,15-27 1,-26 45 1067,-1-1 1,0 0-1,0 0 1,0 0-1,0 0 1,0 0-1,-1 0 1,1 0-1,-1 0 1,1 0-1,-1 0 1,0 0-1,1-3 1,-2 2-429,-1-1-1,1 1 1,0 0 0,-1-1 0,0 1-1,1 0 1,-1 0 0,-3-3 0,5 6 635</inkml:trace>
</inkml:ink>
</file>

<file path=ppt/ink/ink2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0:06.20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11 208 4800,'-2'-4'216,"0"0"0,1 0 0,0 0 1,-1 0-1,1 0 0,1 0 0,-1 0 0,1-1 0,0 1 1,0 0-1,0 0 0,0-1 0,1 1 0,1-5 0,-2 7-152,1-1-1,0 1 0,0 0 1,0 0-1,0 0 1,0 0-1,1 0 0,-1 0 1,1 1-1,-1-1 0,1 0 1,-1 1-1,1-1 0,0 1 1,0-1-1,0 1 0,0 0 1,0 0-1,0 0 1,0 0-1,3-1 0,5-1 159,0 0 1,0 0-1,15-1 0,82-5 152,-4 0-23,105-30 475,-84 13-1049,-114 24-246,-1 0-1,1 0 1,0 1 0,1 1-1,-1 0 1,16 2 0,-22-1 162,-1 0 0,0 0 1,1 1-1,-1-1 0,6 4 1</inkml:trace>
</inkml:ink>
</file>

<file path=ppt/ink/ink2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0:19.57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1573 116 4160,'0'0'63,"0"0"0,0 0 1,0-1-1,0 1 0,-1 0 0,1 0 0,0-1 1,0 1-1,0 0 0,0 0 0,0-1 1,0 1-1,-1 0 0,1 0 0,0-1 1,0 1-1,0 0 0,-1 0 0,1 0 0,0-1 1,0 1-1,0 0 0,-1 0 0,1 0 1,0 0-1,0 0 0,-1 0 0,1 0 1,0-1-1,-1 1 0,1 0 0,0 0 0,-13 0-599,5 0 543,-6-3 277,1-1 1,0 0-1,0 0 0,0-1 0,1-1 1,0 0-1,0 0 0,0-2 0,-17-13 1,20 15-226,1 1-1,-2 0 1,1 1 0,0 0 0,-1 0 0,0 1-1,0 1 1,0-1 0,-19-1 0,-1 2 91,-1 1 1,-30 4 0,-229 37 1017,147-6-675,122-27-467,0 1 0,0 1 0,0 0 1,-26 19-1,-120 98-29,45-30 64,75-63-10,-67 53 234,97-73-328,2 2 1,0 0-1,0 1 0,-18 27 1,25-29 60,1-1 0,0 1 0,1 0 0,0 1 0,1 0-1,-5 30 1,6-23 23,1 1 0,2-1 1,0 0-1,3 26 0,-1-41-19,0-1 0,0 1 1,0 0-1,1-1 0,0 1 1,1-1-1,-1 0 0,1 0 0,0 0 1,1 0-1,0 0 0,0-1 1,0 0-1,8 8 0,-1-3 51,1 0 1,0-1-1,0-1 0,1 0 0,18 8 0,149 63 383,-118-54-293,-19-9-27,1-2 1,0-2 0,1-2 0,0-1 0,86 3 0,-60-13-47,0-2 1,85-17 0,-68 9 32,27 2 36,-73 7-750,-39 2 183,-1-1 1,1 1 0,-1 0-1,1-1 1,-1 1 0,1-1-1,3-2 1,-6 4 370,-1-1 0,1 0 0,0 0 0,0 0 0,0 0 1,0 0-1,0 0 0,0 0 0,0 0 0,0 0 0,0 0 0,0 0 0,0 0 0,0 0 0,0-1 0,0 1 1,0 0-1,0 0 0,-1 0 0,1 0 0,0 0 0,0 0 0,0 0 0,0 0 0,0 0-73,0 0 73,0 0 0,0 0 0,0 0 0,0 0 0,0 0 0,0 0 0,0 0 0,0 0 0,0 0 0,0 0 1,0-1-1,0 1 0,0 0 0,0 0 0,0 0 0,0 0 0,0 0 0,0 0 0,0 0 0,0 0 0,0 0 1,0 0-1,0 0 0,0 0 0,0 0 0,0 0 0,0 0 0,0 0 0,0-1 0,0 1 0,0 0 0,0 0 1,0 0-38,-12-8-4454</inkml:trace>
</inkml:ink>
</file>

<file path=ppt/ink/ink2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0:20.90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3587 337 5312,'-10'-16'633,"7"11"-439,-1-1 0,1 1 0,-1 0-1,0 1 1,-1-1 0,1 1 0,-1-1 0,-7-4 0,-9-3 219,0 1-1,-34-12 1,3 2-269,-203-81 80,195 80-91,57 21-126,-42-16 208,-1 1-1,-95-19 1,74 28-2,0 3-1,-1 2 1,-77 9 0,53 3-177,-159 39-1,166-25 23,1 4 0,2 4-1,0 3 1,-93 56-1,-127 73 418,150-86-374,111-54-82,-62 47 0,-114 111 5,73-59 10,97-84-50,2 2 0,1 1 0,-56 75 0,-89 138-48,159-216 54,2 2-1,1 0 0,-38 82 1,42-68 55,3 1 0,-17 72 0,29-94-43,3-1 1,1 0-1,1 1 0,2 0 1,4 53-1,3-45 41,2-1 1,1-1-1,2 0 0,2 0 1,1-1-1,2 0 0,30 49 1,93 164 601,-122-224-569,0 0-1,2-1 1,2 0 0,0-2 0,1-1-1,2 0 1,0-2 0,2-1 0,41 27-1,100 71 334,-92-63-240,91 52 0,-92-71 87,1-3 0,1-4 0,1-3 0,137 29 0,251 22 501,-307-68-752,0-6 1,242-25-1,-303 11-35,0-4 0,151-43-1,341-172-694,-433 165 449,-7 4 13,-112 42 319,67-41 1,-47 17 36,69-66 0,-19 14-13,-48 46 9,78-66 140,-115 94-167,-1-2 0,-2 0 0,34-49 0,-18 10 84,-3-2 1,-3-2-1,34-109 1,-38 82-106,-4-2 0,12-124 0,-28 167 77,-2 0 1,-4-63-1,-1 86-40,-1 1 0,-2 0-1,0 0 1,-2 0 0,-19-48-1,19 61-63,0 1 0,0 0 0,-1 0 0,-1 0 0,-11-11-1,0 3-41,-43-35 0,-64-38-175,-164-77-811,-18 19-158,85 38-322,-5-21-3492</inkml:trace>
</inkml:ink>
</file>

<file path=ppt/ink/ink2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2:45.39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24575,'0'0'-8191</inkml:trace>
</inkml:ink>
</file>

<file path=ppt/ink/ink2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2:51.14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519 315 1664,'-2'-4'65,"-1"1"1,1-1 0,0 0-1,0-1 1,1 1-1,-1 0 1,1 0-1,0-1 1,0 1-1,0-1 1,1 1-1,-1-1 1,1-4-1,1-10 0,-1 3-10,0 0 0,-5-27 0,4 38 20,0 0 0,0 0 0,-1 0 0,0 0 0,0 0 0,0 0 0,-1 1 1,1-1-1,-1 1 0,0 0 0,-1-1 0,-4-4 0,-9-7 431,-27-19 0,36 29-390,-1 0 0,0 1-1,0 0 1,0 1 0,-17-6-1,23 9-110,-1 0 0,1 0 0,0 1 0,0 0 0,-1-1 0,1 1 0,0 0 0,-1 0 0,1 1 0,0-1 0,-1 1 0,1-1 0,0 1 0,0 0 0,0 1 0,0-1 0,0 0 0,0 1 0,0-1 0,-4 4 0,1 1 3,0 0-1,0 0 1,1 0-1,0 1 1,0 0-1,0 0 1,-3 8-1,-22 37 200,-90 178 136,76-114-48,39-98-217,1 0 1,0 0 0,1 0-1,-1 32 1,4-6 105,2 0 0,2-1 0,17 77 0,-18-108-143,1-1 1,0 1 0,0-1-1,1 0 1,1 0 0,10 15-1,-12-20-22,1-1 0,-1 0 0,1 0 0,0 0 0,0 0 0,1-1 0,-1 0 0,1 0 0,0-1 0,0 1 0,1-1 0,11 4 0,1-1 71,0-2 1,0 0-1,0-1 0,1 0 0,-1-2 0,1 0 0,31-4 0,-37 1-36,-1 0-1,0-1 1,0 0 0,0-1-1,-1-1 1,1 0 0,-1 0 0,0-1-1,0-1 1,-1 0 0,0-1-1,10-9 1,-17 13-34,-1 1 0,1-2 1,-1 1-1,0 0 0,-1-1 0,1 1 0,-1-1 0,0 0 1,0 0-1,0 0 0,-1 0 0,0 0 0,0 0 0,0 0 1,0-11-1,-1-2 48,0 0 1,-2 0 0,-3-22-1,-4-6-153,-24-79 0,7 55 225,-19-60 216,34 96-341,-28-59 1,32 79-233,-1 0 0,0 0 0,-1 0 0,-1 1 0,0 1 0,-15-14 0,5 12-519</inkml:trace>
</inkml:ink>
</file>

<file path=ppt/ink/ink2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2:52.44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649 345 3488,'-1'-4'177,"0"0"0,0 1 0,0-1 0,0 0 0,1 0 0,0 0 0,0 0 0,0 0 0,0-4 1,1 6-165,-2 1 0,1 0 0,0-1 0,0 1 0,0 0 0,-1-1 0,1 1 0,-1-1 0,1 1 0,-1 0 0,1 0 0,-1-1 0,0 1 0,0-1 0,-15-18 158,13 16-138,-40-40 105,32 34-144,1 0 0,0 0-1,0-1 1,-15-24 0,1-19-48,18 39 70,0 1 1,-14-23-1,19 36 3,1 0 0,-1 0 0,0 0 0,1 0 0,-1 0 0,0 0 0,0 0 0,0 0 0,0 1 0,0-1 0,0 0 1,0 0-1,0 1 0,0-1 0,0 0 0,0 1 0,0-1 0,-1 1 0,1 0 0,0-1 0,0 1 0,-1 0 0,0 0 0,0 0-14,1 1-1,0-1 1,-1 1 0,1-1-1,-1 1 1,1 0-1,0 0 1,0-1 0,-1 1-1,1 0 1,0 0-1,0 0 1,0 1 0,0-1-1,0 0 1,0 0-1,1 0 1,-1 1 0,-1 1-1,-9 18 195,-14 40 0,19-43-23,-1-1 1,-1 1-1,-19 30 1,-7-2 138,-65 70-1,86-103-257,0 1 1,2 1-1,0 0 0,0 1 0,2 0 0,0 0 0,1 1 0,0 0 0,-5 21 0,-3 13 51,-40 139 285,54-180-340,-1 0-1,2 0 0,-1 0 1,1 0-1,1 0 0,0 0 1,0 1-1,1-1 0,0 0 1,1 0-1,0 0 0,0 0 0,1-1 1,1 1-1,0-1 0,0 0 1,1 1-1,0-2 0,0 1 1,9 10-1,113 132 449,-83-100-447,-35-40-2,1-1-1,0 0 1,1 0 0,0-1 0,18 11 0,-24-17-40,0 0 0,1 0-1,-1-1 1,1 1 0,0-2 0,0 1 0,0 0 0,0-1 0,0 0 0,0-1 0,0 0-1,0 1 1,0-2 0,1 1 0,6-2 0,0-2 16,0 0-1,-1 0 1,1-1-1,-1-1 1,0 0-1,-1-1 1,14-10-1,72-62 308,-88 70-303,11-9 11,-1 0 1,0-2-1,-2 0 1,16-24-1,-24 30-13,-2 1 1,1-1-1,-2 0 0,0-1 1,-1 0-1,0 0 1,-1 0-1,3-20 0,-3-3 44,-2 0 1,-3-45-1,-12-79 334,6 100-372,4 29-51,-14-103-46,14 122-41,0 1-1,-1 0 1,0 0-1,-1 0 1,-1 0-1,0 1 0,-14-21 1,17 28-79,-1 1-1,1 0 1,-1-1-1,-1 1 1,1 1 0,-1-1-1,1 1 1,-1-1 0,0 1-1,0 1 1,0-1-1,-1 1 1,-8-3 0,1 2-179,0 1 0,-1 0 0,1 1 0,0 1 0,-17 1 0,-106 9-3666</inkml:trace>
</inkml:ink>
</file>

<file path=ppt/ink/ink2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3:03.42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 6 2400,'4'-6'4085,"-10"17"-3072,16 383 91,-10-333-827,-5 128 1041,4-178-1238,1 1 0,0-1 0,0 0 0,3 14 0,-3-24-47,0 0-1,0 0 1,0 0 0,1-1 0,-1 1-1,0 0 1,1 0 0,-1-1-1,1 1 1,-1 0 0,0-1 0,1 1-1,0 0 1,-1-1 0,1 1-1,-1-1 1,1 1 0,0-1-1,-1 1 1,1-1 0,0 0 0,-1 1-1,1-1 1,0 0 0,0 1-1,0-1 1,-1 0 0,1 0 0,0 0-1,0 0 1,0 0 0,-1 0-1,1 0 1,0 0 0,1 0-1,3-1 68,1 0-1,0 0 0,0 0 1,6-3-1,2-1-18,5 2 86,1 0-1,0 2 1,0 0 0,21 2 0,19-1 236,-29-1-243,-6-1 144,43 3 0,-67 0-411,0-1 0,-1 0-1,1 0 1,0 0 0,0 0 0,-1 0 0,1 1 0,0-1 0,0 0 0,-1 1-1,1-1 1,0 0 0,-1 1 0,1-1 0,0 1 0,-1-1 0,1 1-1,-1 0 1,1-1 0,-1 1 0,1-1 0,-1 1 0,0 0 0,1 0-1,-1-1 1,0 1 0,1 0 0,-1-1 0,0 1 0,0 0 0,0 0-1,1 0 1,-1-1 0,0 1 0,0 0 0,0 0 0,0-1 0,0 1 0,-1 0-1,1 0 1,0 0 0,0-1 0,0 1 0,-1 1 0,0 8-1173</inkml:trace>
</inkml:ink>
</file>

<file path=ppt/ink/ink2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3:03.92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24 114 3328,'-24'3'3264,"28"-6"-2807,0-1 0,1 0-1,-1 1 1,1 0 0,9-5 0,2 1-137,1 1 1,0 0-1,1 2 0,26-5 1,-21 5-131,258-42 1681,-263 44-1742,-1-1-377,23 1 0,-36 0-1000,0 1 363</inkml:trace>
</inkml:ink>
</file>

<file path=ppt/ink/ink2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3:06.71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42 325 3232,'-3'0'264,"0"0"-17,1 0 0,-1 0-1,0 0 1,0-1 0,0 1 0,0-1 0,-5-1 0,7 2-203,0-1-1,1 0 1,-1 1-1,0-1 1,1 0 0,-1 1-1,0-1 1,1 0 0,-1 1-1,1-1 1,-1 0-1,1 0 1,0 0 0,-1 0-1,1 0 1,0 1-1,-1-1 1,1 0 0,0 0-1,0 0 1,0 0-1,0 0 1,0 0 0,0 0-1,0 0 1,0 0 0,1 0-1,-1-1 1,2-8 119,1 1 1,-1-1 0,1 1-1,1 0 1,0 0 0,0 0-1,1 1 1,0-1 0,0 1-1,9-9 1,6-6 688,44-39 0,-52 53-532,1 0 0,23-14 0,-20 14-24,20-15 0,-32 21-258,1-1 1,0 1 0,0 0 0,1 0 0,-1 1-1,0-1 1,1 1 0,-1 1 0,1-1 0,0 1-1,0 0 1,6-1 0,-9 2-21,0 0-1,0 0 1,0 1-1,0-1 1,0 0-1,0 1 1,0 0-1,-1 0 1,1 0-1,0 0 1,0 0-1,-1 1 1,1-1-1,-1 1 1,1-1-1,-1 1 1,1 0-1,-1 0 1,0 0-1,0 0 1,0 1 0,0-1-1,-1 0 1,1 1-1,2 4 1,0 2-22,0-1 0,-1 1 0,0 0 0,0-1 0,-1 2 0,0-1 0,0 0 0,-1 0 0,-1 0 0,1 1 1,-2-1-1,1 0 0,-1 1 0,-4 15 0,-8 28 224,-37 91 1,38-113-198,8-19-4,0-1 0,-2 1-1,1-1 1,-2-1 0,1 1 0,-1-1 0,-1 0 0,0-1-1,0 0 1,-1 0 0,0-1 0,0 0 0,-1 0-1,0-1 1,-1-1 0,-12 7 0,11-7-19,0-1 0,0-1 0,-1 0 0,1-1 0,-1 0 0,0-1 0,0 0 0,-24-1 0,25-2-117,12 1 113,0 0 0,0 0-1,0 0 1,0 0 0,-1 0-1,1-1 1,0 1-1,0 0 1,0 0 0,0 0-1,0 0 1,0 0 0,0 0-1,-1 0 1,1-1-1,0 1 1,0 0 0,0 0-1,0 0 1,0 0 0,0 0-1,0 0 1,0-1 0,0 1-1,0 0 1,0 0-1,0 0 1,0 0 0,0 0-1,0-1 1,0 1 0,0 0-1,0 0 1,0 0-1,1-2-14,0 0 0,0 1 0,1-1-1,-1 1 1,0-1 0,1 1 0,-1-1 0,2 0-1,1-2 11,1 1 0,-1 0-1,1 0 1,-1 0 0,1 0 0,0 1-1,0-1 1,1 1 0,-1 1 0,0-1-1,0 1 1,1 0 0,-1 0-1,1 0 1,-1 1 0,1 0 0,-1 0-1,1 0 1,-1 1 0,1 0-1,-1 0 1,9 3 0,17 10-1,-19-8 41,0-1 0,1 0 0,0-1 0,-1 0 0,27 4 0,-30-7-23,14 0 263,0 0 0,27-3-1,-43 2-185,-1-1-1,1-1 0,-1 1 0,1-1 0,-1 0 0,0 0 1,1-1-1,-1 0 0,0 0 0,-1 0 0,1-1 0,6-5 1,-7 4-49,0 0 1,-1 0-1,0 0 1,1-1-1,-2 1 1,1-1-1,-1 0 1,4-7-1,0-6-371,6-28 0,-5 21-955,-5 15 362</inkml:trace>
</inkml:ink>
</file>

<file path=ppt/ink/ink2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3:07.38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9 1 3392,'0'0'1088,"0"18"752,1-1-1451,0 0 1,2 0-1,0 0 1,9 27-1,4 15 74,1 58 182,-14-88-463,-1-4-66,-1 1 1,-2 0-1,0 0 0,-2 0 0,0-1 1,-2 1-1,-1-1 0,-1 0 0,-18 42 1,13-42-369,7-17-713,5-12-1397,1-4 810,-1-2 507</inkml:trace>
</inkml:ink>
</file>

<file path=ppt/ink/ink2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3:07.79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1 432 4064,'13'-7'732,"0"0"0,0 0 0,1 2 0,0 0 0,26-6 0,15-6-228,-41 12-427,-1-1 0,1-1 1,-1 0-1,-1-1 0,0 0 1,0-1-1,0 0 0,-1-1 1,-1-1-1,0 1 0,0-2 1,-1 1-1,0-1 0,-1-1 1,-1 1-1,0-2 0,8-18 1,-1-12-41,10-47 0,-23 89-25,0 0-1,-1-1 0,0 1 0,1 0 1,-1 0-1,0-1 0,0 1 0,0 0 1,0 0-1,-1-1 0,1 1 0,-1 0 1,1 0-1,-1 0 0,0 0 0,1 0 1,-3-3-1,2 6-9,0 0 1,0 0-1,1 0 1,-1 0-1,0 0 1,0 0-1,0 0 1,1 0-1,-1 0 1,0 1-1,1-1 1,-1 1-1,0 5-10,2 0-1,-1 0 1,1 0 0,-1 0 0,2 0-1,-1-1 1,4 9 0,0 6 165,14 73 408,7 129 0,-27-186-534,-1-17-1507,2-18 735</inkml:trace>
</inkml:ink>
</file>

<file path=ppt/ink/ink2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3:08.21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73 8 4896,'5'-2'452,"1"1"-1,0-1 1,-1 1 0,1 0 0,12 0-1,-17 1-404,0 0 0,0 1 0,0-1-1,1 0 1,-1 0 0,0 0-1,0 1 1,0-1 0,0 1-1,0-1 1,0 1 0,0-1 0,0 1-1,0-1 1,0 1 0,2 1-1,-3-1-37,1 0 0,-1 0 0,0 0 0,1 0 0,-1 0 0,0-1-1,0 1 1,1 0 0,-1 0 0,0 0 0,0 0 0,0 0 0,0 0-1,0 0 1,0 0 0,-1 0 0,1 0 0,0 0 0,0 0 0,-1 0-1,1 0 1,-1 0 0,0 1 0,-7 13 168,-1 0 0,-1-1 0,-22 25 0,26-32-138,-13 14 99,12-14-7,1 0-1,0 0 0,0 0 0,0 1 1,1 0-1,-8 17 0,12-23-99,0 0 0,1-1 0,-1 1 0,1 0 0,-1 0 0,1 0 0,0 1 0,0-1-1,0 0 1,0 0 0,0 0 0,0 0 0,1 0 0,-1 0 0,0 0 0,1 0 0,0 0 0,-1 0 0,1-1-1,0 1 1,0 0 0,0 0 0,1-1 0,1 4 0,0-3 30,0 0-1,0 1 1,0-1 0,0 0 0,0-1 0,0 1-1,1 0 1,-1-1 0,1 0 0,-1 0-1,1 0 1,6 1 0,5-1 66,-1 0-1,0 0 1,1-2 0,-1 1-1,0-2 1,15-3 0,82-27-1963,-63 17-2298,-25 10 1852</inkml:trace>
</inkml:ink>
</file>

<file path=ppt/ink/ink2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3:08.97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22 151 4320,'25'-24'2182,"-18"19"-2076,10-9 376,1 1 0,1 1 1,0 0-1,1 2 0,33-14 0,-23 11-325,-21 9-143,1 0 0,0 0 0,1 1-1,-1 0 1,1 1 0,19-2-1,-29 4-6,0 1-1,-1-1 0,1 0 0,0 0 0,-1 0 0,1 0 1,-1 0-1,1 1 0,0-1 0,-1 0 0,1 0 0,-1 1 1,1-1-1,0 0 0,-1 1 0,1-1 0,-1 1 1,1-1-1,-1 1 0,0-1 0,1 1 0,-1-1 0,1 1 1,-1-1-1,0 1 0,0-1 0,1 1 0,-1 0 0,0-1 1,0 1-1,0 0 0,1-1 0,-1 1 0,0 0 1,0 0-1,-2 27 56,1-21-48,-5 31-152,3-24 148,0 0 1,0 21-1,19 195 887,18-1-15,-30-209-906,10 56 141,-6-45-10,-3 0 0,4 63-1,-9-87-71,-1-1-1,1 1 1,-2-1-1,1 1 0,-1-1 1,0 1-1,-3 7 1,-25 41 254,11-22 32,14-24-173,0 0 1,-1 0 0,0-1 0,0 1 0,-1-2 0,-11 11 0,15-15-95,-1 0-1,1 0 1,-1 0 0,0-1 0,0 0 0,0 0-1,0 0 1,0 0 0,-1-1 0,1 1 0,-1-1-1,1 0 1,-1 0 0,1-1 0,-1 0 0,1 1-1,-6-2 1,0-1-17,-1 0 1,1-1-1,0-1 0,-1 1 0,2-2 1,-14-6-1,13 5-492,0 1 0,-1 1 0,1-1 0,-1 2 0,-14-4 0,23 7 139,0 0 0,0 0 1,-1 0-1,1 0 0,0 1 0,0-1 0,0 1 0,0-1 1,0 1-1,0 0 0,0-1 0,0 1 0,0 0 1,0 1-1,1-1 0,-1 0 0,0 0 0,1 1 0,-1-1 1,1 1-1,-1-1 0,-1 4 0,-5 5-2681</inkml:trace>
</inkml:ink>
</file>

<file path=ppt/ink/ink2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3:10.60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61 244 3392,'1'-5'277,"-1"0"0,1 0 0,0 0 0,1 0 0,-1 1 0,1-1 0,0 0 0,0 0 0,4-5 0,29-42 1222,-26 40-1155,84-97 1299,-89 105-1589,-3 3-46,-1 1 0,1 0 0,-1-1-1,1 1 1,-1-1 0,1 1 0,-1-1 0,1 0-1,-1 1 1,0-1 0,1 1 0,-1-1 0,0 0-1,0 1 1,1-1 0,-1 0 0,0 1 0,0-2-1,-8 76 537,3-24-532,-5 69 30,11-87 16,0 1 1,2-1 0,11 48-1,-14-79-50,0 0 1,0 0-1,0 0 0,0 0 0,0 0 0,0 0 0,0 0 0,0 0 1,0 0-1,0 0 0,-1 0 0,1 0 0,0 0 0,-1 0 0,1 0 0,-1 0 1,1 0-1,-1 0 0,0 0 0,1 0 0,-1 0 0,0-1 0,1 1 1,-1 0-1,-2 1 0,-1 1 52,-1 0 1,0-1 0,0 1-1,-5 1 1,-5 3 6,-18 12-99,-26 13-78,53-29 112,0-1 0,0 1-1,-1-1 1,1-1 0,-1 1-1,0-1 1,-10 0 0,7-4 131,10 3-136,0 0 1,0 0-1,-1 0 0,1 0 1,0 0-1,0 0 1,0 0-1,0 0 1,0 0-1,-1 0 1,1 0-1,0 0 1,0 0-1,0 0 1,0-1-1,0 1 1,0 0-1,-1 0 1,1 0-1,0 0 1,0 0-1,0 0 1,0-1-1,0 1 0,0 0 1,0 0-1,0 0 1,0 0-1,0 0 1,0-1-1,0 1 1,0 0-1,0 0 1,0 0-1,0 0 1,0-1-1,0 1 1,0 0-1,0 0 1,0 0-1,0 0 1,0 0-1,0-1 1,0 1-1,0 0 0,0 0 1,0 0-1,0 0 1,0 0-1,0 0 1,1-1-1,-1 1 1,0 0-1,0 0 1,0 0-1,0 0 1,0 0-1,1 0 1,1-1 25,0 1 1,0 0-1,0 0 1,0 0-1,0 0 1,0 0-1,0 0 1,0 0-1,0 1 1,0-1-1,0 1 1,0 0 0,0-1-1,4 3 1,5 1 225,2-2 86,1 0 0,-1-1 0,1 0 0,19-3-1,15 1 206,-45 2-527,34 0 106,0 1 1,0 3-1,51 12 0,-62-13-2924,-17-4 1264</inkml:trace>
</inkml:ink>
</file>

<file path=ppt/ink/ink2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3:17.48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54 5728,'53'-8'2939,"-33"5"-2041,26-5 1,-1-4-150,84-10 0,-95 22-734,-32 0-103,-1 0 0,0 0-1,0 1 1,1-1 0,-1 0-1,0 1 1,0-1-1,1 1 1,-1-1 0,1 2-1,-1-2 14,-1 0 0,0 1 0,0-1 0,1 0-1,-1 0 1,0 1 0,0-1 0,0 0 0,0 1 0,1-1-1,-1 0 1,0 1 0,0-1 0,0 0 0,0 1 0,0-1-1,0 1 1,0-1 0,0 0 0,0 1 0,0-1-1,0 0 1,0 1 0,0-1 0,0 0 0,-1 1 0,1-1-1,0 0 1,0 1 0,0-1 0,0 0 0,-1 1-1,1-1 1,0 0 0,0 0 0,-1 1 0,-5 8-1531,1 2-1876</inkml:trace>
</inkml:ink>
</file>

<file path=ppt/ink/ink2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3:17.84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57 6304,'19'-24'2336,"-4"14"-1824,8 6-128,-11 4 352,7 0-480,3 8 256,4 2-288,8 0 352,0 3-320,4-3 160,3-4-256,-3-6 64,-4-6-128,-8-4-1184,-8-3 576,-7-5-2944,-3 2 1920,-16 3-2144</inkml:trace>
</inkml:ink>
</file>

<file path=ppt/ink/ink2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3:23.19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141 354 3136,'1'-2'199,"-1"-1"1,-1 1-1,1-1 0,0 1 1,0 0-1,-1-1 1,1 1-1,-1-1 0,0 1 1,0 0-1,0 0 0,-1-3 1,0 3-57,1 0 0,0 0 0,0-1 0,0 1 0,0 0 0,0-1 0,1 1 0,-1-1 0,1 1 0,-1-1 0,1 1 0,0-1 0,0 1 0,0-1 0,0 1 0,1-1 0,-1 1 0,1-1 0,-1 1 0,1 0 0,2-5 0,8-25 773,1 0-1,32-58 1,-43 89-884,8-16 249,1 1-1,14-18 0,-21 30-246,0 1-1,0-1 1,1 1-1,-1 0 1,0 0-1,1 0 1,0 0-1,0 1 1,0-1-1,0 1 1,0 0-1,1 1 1,-1-1-1,8-1 1,-10 2-18,0 1-1,0 0 1,0 0 0,1 1 0,-1-1 0,0 0-1,0 1 1,0-1 0,-1 1 0,1 0-1,0 0 1,0-1 0,0 1 0,0 0 0,-1 1-1,1-1 1,0 0 0,2 3 0,2 2-1,0 1 0,-1-1 0,6 9 0,-6-6-44,-1-4 41,0 2-1,0-1 1,-1 0 0,0 1 0,0 0 0,-1-1 0,0 1 0,0 0 0,-1 0 0,0 0 0,0 1-1,0-1 1,-1 0 0,0 0 0,-1 0 0,1 1 0,-1-1 0,-3 9 0,-4 10 72,-1 0 0,-1 0 0,-21 37 0,1 1-22,4-4-39,-41 70 0,55-111-16,-1 0 0,-1 0 0,0-1 0,-1-1-1,-1-1 1,-1 0 0,-22 16 0,27-21 15,-14 9-16,24-19 3,1-1 1,0 1 0,-1 0-1,1 0 1,0-1 0,-1 1-1,1-1 1,-1 1 0,1-1-1,-1 0 1,1 0 0,-1 1-1,1-1 1,-1 0 0,1 0-1,-3-1 1,3 1-18,0 0 1,1-1-1,-1 1 0,0-1 1,0 1-1,0-1 0,0 0 1,1 1-1,-1-1 0,0 0 1,0 1-1,1-1 0,-1 0 1,1 0-1,-1 0 0,1 1 1,-1-1-1,1 0 0,-1 0 1,1 0-1,0 0 0,-1 0 1,1 0-1,0 0 0,0 0 1,0 0-1,0 0 0,0 0 1,0 0-1,0 0 0,0-1 1,0 0-6,1 0 0,-1 0 1,0 0-1,1 0 1,-1 0-1,1-1 1,0 1-1,0 1 0,0-1 1,0 0-1,0 0 1,0 0-1,3-3 1,11-9-7,22-14 1,-32 24 14,0 0 0,0 1 1,1 0-1,-1 0 1,1 1-1,0 0 0,0 0 1,10-2-1,-13 4 19,0-1 0,-1 1 0,1 1 0,0-1 0,-1 0 0,1 1 0,0-1 0,-1 1 0,1 0 0,-1 0 0,1 0 0,-1 0 0,4 2 0,2 3 16,1 0-1,9 9 1,-12-9-48,1 0 0,14 8 0,-11-8 219,0-1-1,1 0 1,0-1 0,11 4 0,-18-7-110,0 0 1,1-1 0,-1 0 0,0 1-1,1-1 1,-1-1 0,0 1 0,1-1-1,-1 1 1,0-1 0,0 0 0,1-1-1,-1 1 1,4-3 0,1-1-41,1 0-1,-1 0 1,-1-1 0,1 0-1,-1-1 1,0 0 0,0-1 0,-1 1-1,0-1 1,0-1 0,-1 1 0,0-1-1,-1 0 1,1 0 0,-2-1 0,1 0-1,-2 0 1,1 0 0,2-15-1,3-13-251,9-35-2034,-14 61-229,10-21 1,-3 18 446</inkml:trace>
</inkml:ink>
</file>

<file path=ppt/ink/ink2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3:26.05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106 25 2720,'1'-3'483,"0"1"0,-1-1 0,1 0 0,-1 1 0,1-1 0,-1-5 1184,-4 19-1096,-6 29-429,1 1 0,2 0 0,-1 48-1,-2 11 572,-25 232 1218,24-211-1345,3-21 454,1-70-1445,7-29-379,13-9-7677,-10 5 7621,11-12-691</inkml:trace>
</inkml:ink>
</file>

<file path=ppt/ink/ink2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3:26.46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14 112 3328,'-1'-1'157,"0"0"-1,0 0 1,0 0 0,0-1-1,0 1 1,0 0 0,0 0-1,0 0 1,1-1 0,-1 1 0,0 0-1,1-1 1,-1 1 0,1 0-1,-1-1 1,1 1 0,0-1-1,0 1 1,0-1 0,0 1 0,0-1-1,0 1 1,0-1 0,0 1-1,0-1 1,1 1 0,-1 0-1,1-3 1,0 1 18,1 0-1,-1-1 1,0 1 0,1 0-1,0 0 1,0 0 0,0 0-1,0 1 1,0-1-1,0 0 1,5-3 0,0 2 35,-1 0 0,1 0 1,-1 1-1,1 0 1,0 0-1,1 1 0,-1 0 1,0 0-1,1 0 0,-1 1 1,12 0-1,-13 0-252,1 1-1,-1 1 1,1-1 0,-1 1-1,0 0 1,1 0-1,-1 1 1,0 0-1,0 0 1,0 1 0,0-1-1,0 1 1,10 8-1,-13-9-193,0 1-1,-1 0 1,1 0-1,0 0 1,-1 0-1,0 1 0,0-1 1,0 1-1,0-1 1,0 1-1,-1 0 1,1-1-1,-1 1 0,0 0 1,-1 0-1,2 7 1,-2-2-343,0 0 0,0 0 0,-1 0 0,0 0 0,0 0 0,-4 11 0,-9 21-1613</inkml:trace>
</inkml:ink>
</file>

<file path=ppt/ink/ink2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3:26.93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13 896,'0'-2'416,"0"-2"-256,0 0-128,0 2-384</inkml:trace>
</inkml:ink>
</file>

<file path=ppt/ink/ink2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3:27.36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84 2240,'0'0'2165,"6"-2"1482,11-2-2435,148-32 2878,-73 18-3284,-72 14-2558,33-12 0,-45 12-1256</inkml:trace>
</inkml:ink>
</file>

<file path=ppt/ink/ink2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3:27.82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23 73 3712,'-5'-15'1331,"3"8"-803,0 0-1,0 1 0,1-1 0,-1-11 1,2 11 341,2 8 91,0 12-181,0 345 175,2-210-116,-14-175-476,6 3-436,2-1-1,0-34 0,2 59 82,0-1-1,0 0 0,0 1 1,0-1-1,0 1 1,0-1-1,0 0 0,0 1 1,1-1-1,-1 1 1,0-1-1,0 1 0,0-1 1,1 0-1,-1 1 1,0-1-1,1 1 0,-1-1 1,0 1-1,1 0 1,-1-1-1,1 1 0,-1-1 1,1 1-1,-1 0 1,1-1-1,-1 1 0,1 0 1,-1-1-1,1 1 1,-1 0-1,1 0 0,0 0 1,-1-1-1,1 1 1,-1 0-1,1 0 0,0 0 1,-1 0-1,1 0 1,-1 0-1,2 1 0,12-4 18,-7 0 9,0 0-1,0 0 1,0-1 0,0 0 0,-1 0-1,1-1 1,10-10 0,1-4 75,18-23-1,-10 11-77,-21 25-26,12-13 50,16-25 1,-28 36-38,0 1 0,-1-1 0,0 0 1,-1 0-1,0-1 0,0 1 0,2-11 0,-3 8-8,-1 0-1,1-12 1,-2 19-11,0 0 1,0 0-1,-1 0 1,1 0-1,-1 0 1,0 0-1,0 0 1,0 1-1,-3-6 1,4 8-4,0 1 0,0 0 1,0-1-1,-1 1 0,1 0 1,0-1-1,0 1 0,0 0 0,-1 0 1,1-1-1,0 1 0,0 0 1,-1 0-1,1-1 0,0 1 0,-1 0 1,1 0-1,0 0 0,0-1 1,-1 1-1,1 0 0,0 0 0,-1 0 1,1 0-1,0 0 0,-1 0 1,1 0-1,-1 0 0,1 0 0,0 0 1,-1 0-1,1 0 0,-1 0 0,0 1 0,0-1 0,1 1 1,-1-1-1,0 1 0,1-1 0,-1 1 0,1 0 0,-1-1 0,0 1 0,1 0 0,-1 1 0,-11 25 28,2 6 25,1 1 0,2 1 0,2-1 0,1 1 0,1 0 0,2 0 0,1 0 0,2 0 0,2 0 0,10 48 0,-13-78-66,1 0 1,0 0 0,0 0 0,0 0 0,0 0 0,5 7 0,-6-11-43,-1 0 1,1 0-1,-1-1 0,1 1 1,-1 0-1,1-1 1,0 1-1,-1 0 1,1-1-1,0 1 1,0-1-1,-1 1 1,1-1-1,0 0 1,0 1-1,0-1 0,-1 0 1,1 1-1,0-1 1,0 0-1,0 0 1,0 0-1,0 0 1,0 0-1,0 0 1,-1 0-1,1 0 1,0 0-1,0 0 1,0-1-1,0 1 0,0 0 1,0-1-1,-1 1 1,1 0-1,0-1 1,0 1-1,-1-1 1,1 1-1,0-1 1,0 1-1,-1-1 1,1 0-1,-1 1 1,1-2-1,6-6-1121,-1 1 1,0-1-1,0-1 0,5-12 1,-3 7-330,0-2-394</inkml:trace>
</inkml:ink>
</file>

<file path=ppt/ink/ink2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3:28.23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24 5152,'2'0'167,"-1"0"1,0-1-1,1 1 1,-1 0-1,0 0 1,1-1-1,-1 1 1,0-1-1,1 0 1,-1 1-1,0-1 1,0 0-1,0 0 1,1 1-1,-1-1 1,0 0-1,0 0 1,0 0-1,0 0 1,1-3 0,5-4 511,-7 10-546,1 0 0,0-1-1,-1 1 1,1 0 0,-1-1-1,1 1 1,-1 0 0,0 3 0,-7 106 1189,7-108-1303,0 0-1,-1-1 0,1 1 0,1 0 0,-1 0 1,0 0-1,1 0 0,-1-1 0,1 1 0,0 0 1,0 0-1,0-1 0,0 1 0,0-1 0,1 1 1,-1-1-1,1 0 0,0 1 0,-1-1 1,1 0-1,0 0 0,0 0 0,1 0 0,2 2 1,0-1 47,0-1 1,1 1-1,-1-1 1,1 0-1,-1 0 1,1-1-1,-1 0 1,1 0-1,0 0 1,0 0-1,6-1 1,3 0-520,-1 0 1,1-2-1,0 1 1,0-2-1,27-7 1,-24 3-897</inkml:trace>
</inkml:ink>
</file>

<file path=ppt/ink/ink2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3:29.05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13 151 4800,'-10'-41'1557,"10"38"-1432,-1 0 0,1 0 0,-1 1 0,1-1 0,0 0 0,0 0 0,0 1-1,0-1 1,1 0 0,-1 0 0,1 1 0,-1-1 0,1 0 0,0 1 0,0-1 0,1 1 0,-1-1 0,0 1-1,1 0 1,-1-1 0,1 1 0,0 0 0,0 0 0,0 0 0,0 0 0,4-3 0,-2 2 147,1 1-1,0-1 1,0 1 0,0-1 0,0 1 0,1 1-1,-1-1 1,0 1 0,1 0 0,-1 0 0,11 0 0,21 2 392,32-1-354,-59-1-222,-1 1 0,0-2 1,0 0-1,0 0 0,11-4 1,-19 5-85,0 1 0,1-1 0,-1 0 0,1 1 0,0 0 0,-1-1 0,1 1 0,-1 0 0,1 0 0,-1 0 0,1 0 0,0 0 0,-1 0 0,3 0 0,-4 1-4,1-1 1,0 1-1,-1-1 1,1 1-1,0 0 1,-1-1-1,1 1 1,-1 0 0,1-1-1,-1 1 1,1 0-1,-1 0 1,1-1-1,-1 1 1,0 0-1,1 0 1,-1 0-1,0-1 1,0 1-1,0 0 1,0 0 0,1 0-1,-1 0 1,0 0-1,-1 0 1,1 1-1,-13 152 177,0-22-103,13-21 55,18 134 1,-3-77 272,-14-153-257,0 1 0,-2-1-1,0 0 1,0 1 0,-1-1 0,-6 17-1,1-3 848,7-29-920,-1 0 0,0 1 0,0-1 0,0 0 0,0 0 0,0 0 0,1 1 0,-1-1 0,0 0 0,0 0 0,0 0 0,0-1 0,-1 1 0,-1 0 83,-5 0-14,0 1-1,-1 0 1,1 0-1,0 1 1,0 0-1,-13 6 1,6-1-1088,0 0 1,-20 14-1,32-19 417,1 1-1,-1-1 1,1 0 0,0 1-1,-1-1 1,1 1 0,0 0-1,1 0 1,-1 0-1,0 0 1,1 0 0,-1 0-1,1 0 1,-1 5 0,-1 2-208,-8 12-3747</inkml:trace>
</inkml:ink>
</file>

<file path=ppt/ink/ink2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4:12.34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10 382 4480,'-8'12'1935,"7"-12"-1215,4-9-303,68-130 799,-48 83-624,-12 29-240,19-36 0,-29 62-338,-1 0 1,1 0-1,-1 0 1,1 0 0,0 0-1,0 0 1,-1 1-1,1-1 1,0 0-1,0 0 1,0 0-1,0 1 1,0-1 0,0 1-1,0-1 1,0 1-1,0-1 1,2 0-1,-2 1-5,-1 0-1,1 0 0,0 0 1,0 0-1,0 1 0,0-1 0,0 0 1,0 0-1,0 1 0,0-1 1,-1 0-1,1 1 0,0-1 1,0 1-1,0-1 0,-1 1 0,1-1 1,1 2-1,2 3 17,1 1 0,-1-1 1,0 1-1,7 13 0,-6-9 1,46 66 269,-27-41 81,25 46-1,-37-47-13,-12-34-359,0 0 0,0 0 0,0 1 0,0-1 0,0 0 0,0 0 0,0 0 0,0 0 0,0 0 0,0 0 0,0 1 0,0-1 0,1 0 0,-1 0 0,0 0 0,0 0 0,0 0 0,0 0 0,0 0 0,0 0 1,0 0-1,1 0 0,-1 0 0,0 0 0,0 0 0,0 1 0,0-1 0,0 0 0,0 0 0,1 0 0,-1 0 0,0 0 0,0 0 0,0 0 0,0 0 0,0-1 0,1 1 0,-1 0 0,0 0 0,0 0 0,0 0 0,0 0 0,0 0 0,0 0 0,1 0 0,-1 0 0,0 0 0,0 0 0,0 0 0,0 0 0,0-1 0,0 1 0,0 0 0,0 0 0,0 0 0,0 0 0,1 0 0,-1 0 0,0-1 0,0 1 0,0 0 0,0 0 0,0 0 0,0 0 0,0 0 0,0 0 0,0-1 0,5-10 79,-5 9-81,24-74 125,-17 50-95,1 0 0,16-35 0,-18 50 0,1 1-1,1-1 1,16-17 0,-19 24 1,0 0 0,0 0 1,0 1-1,0-1 0,1 1 0,-1 0 1,1 1-1,0-1 0,8-1 1,19-10 102,52-26-49,-72 36 84,-13 3-161,0 1-1,1 0 1,-1 0-1,0 0 1,0 0-1,0 0 1,1 0-1,-1 0 1,0 1-1,0-1 1,0 0-1,1 0 1,-1 0-1,0 0 1,0 0-1,0 0 1,1 0-1,-1 0 1,0 0-1,0 1 1,0-1-1,0 0 1,1 0-1,-1 0 1,0 0-1,0 0 1,0 1 0,0-1-1,0 0 1,0 0-1,1 2 19,-1 1 1,0-1-1,0 0 0,0 0 1,0 0-1,-1 0 0,1 0 1,-1 3-1,0-4-30,-4 24 64,1-10-106,1 0 0,0 0 0,2 0 1,-1 1-1,2 16 0,2-9-5,0 1 0,2-1 0,0 0-1,14 41 1,-16-60 63,0-1 0,0 1 1,0 0-1,0-1 0,0 1 0,1-1 0,0 0 0,-1 1 0,1-2 0,1 1 1,-1 0-1,0 0 0,1-1 0,-1 0 0,6 3 0,-3-3 2,0 1 0,0-2-1,0 1 1,0-1 0,0 1-1,1-2 1,-1 1 0,0-1-1,10 0 1,-4-1 50,1-1-1,-1 0 1,0-1-1,1-1 1,-1 0 0,-1 0-1,1-1 1,-1 0-1,20-13 1,-24 13-16,0 0 1,-1 0-1,0 0 0,0-1 1,0 0-1,-1 0 0,1-1 1,-1 1-1,-1-1 0,0 0 1,0 0-1,0-1 0,-1 1 1,0-1-1,0 0 0,-1 0 1,0 0-1,0 0 0,-1 0 1,0 0-1,0-1 0,-1 1 1,0 0-1,-1 0 0,0 0 1,0-1-1,-3-7 0,2 7-20,-1 0-1,-1 1 0,0 0 1,0 0-1,-1 0 0,1 0 1,-2 0-1,1 1 0,-1 0 1,0 1-1,-10-10 0,11 13-40,1-1-1,-1 1 0,0-1 0,0 1 1,0 1-1,0-1 0,0 1 0,-1 0 1,1 0-1,-1 0 0,0 1 0,1 0 1,-1 0-1,0 1 0,0-1 0,1 1 1,-1 0-1,0 1 0,-6 1 1,6-1-117,1 1 1,0 0 0,0 1 0,0-1 0,0 1 0,0 0 0,0 0 0,1 1 0,-1-1 0,1 1 0,0 0-1,0 0 1,0 0 0,-2 6 0,-2 1-566,0 1 0,1 0 0,0 0 0,-7 20 0,7-5-933,6-6-1290</inkml:trace>
</inkml:ink>
</file>

<file path=ppt/ink/ink2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4:13.24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0 290 3712,'3'25'937,"-2"-9"-167,6 27-1,-6-38-601,0-1-1,1 1 1,-1-1-1,1 1 1,0-1 0,1 0-1,-1 0 1,1 0 0,0 0-1,4 5 1,2-1-96,-1-1 0,1 0 0,1-1-1,-1 0 1,1-1 0,0 0 0,0 0 0,1-1 0,-1 0 0,1-1 0,0 0 0,0-1 0,0 0 0,0-1 0,0 0 0,1 0-1,-1-2 1,0 1 0,13-3 0,-11 1-52,-1 0 1,1-1-1,-1-1 0,0 0 0,0 0 0,0-1 0,-1-1 1,1 0-1,-1 0 0,-1-1 0,1-1 0,-1 0 0,-1 0 1,1-1-1,-2 0 0,14-17 0,-9 5-3,-1 0-1,-1-1 1,0 0-1,-2 0 1,-1-1-1,-1-1 1,-1 1-1,-1-1 1,4-43-1,-9 61 0,1-2 25,0 0 0,-1 0 0,0 0 0,-1 1 0,0-1 0,0 0-1,0 0 1,-5-12 0,5 19-14,1 0 0,-1 0 0,1 0 0,-1 0 1,1 0-1,-1 0 0,0 0 0,1 0 0,-1 1 0,0-1 0,0 0 0,0 0 0,0 1 0,0-1 0,0 1 0,1-1 0,-1 1 0,0-1 0,-1 1 0,0-1 0,0 1 3,0 0-1,0 0 0,0 0 1,0 0-1,0 0 1,-1 0-1,1 1 1,0-1-1,0 1 1,-2 0-1,-4 3-18,0-1-1,0 2 0,-14 9 1,15-10-25,0 1 1,0 1-1,-10 10 1,15-14 6,1 0 0,-1 0 0,0 1 0,1-1 0,-1 1 0,1 0 0,0-1 0,0 1 0,0 0 0,0 0 0,0 0 0,1-1 0,-1 1 0,1 0 0,0 3 0,1 14 7,2 0 0,0-1-1,1 1 1,7 18 0,-1 2 65,24 119 538,-32-148-498,-1-3-12,0-1 0,1 1 0,0-1 1,5 11-1,-7-18-91,0 0 1,0 1 0,0-1 0,0 0 0,0 0-1,0 0 1,0 0 0,0 0 0,0 0 0,0 0 0,0 0-1,0 0 1,0 1 0,0-1 0,0 0 0,0 0-1,0 0 1,1 0 0,-1 0 0,0 0 0,0 0-1,0 0 1,0 0 0,0 0 0,0 0 0,0 0-1,0 0 1,0 0 0,1 0 0,-1 0 0,0 0-1,0 0 1,0 0 0,0 0 0,0 0 0,0 0-1,0 0 1,0 0 0,1 0 0,-1 0 0,0 0 0,0 0-1,0 0 1,0 0 0,0 0 0,0 0 0,0 0-1,0 0 1,0 0 0,1 0 0,-1 0 0,0 0-1,0-1 1,0 1 0,0 0 0,0 0 0,0 0-1,0 0 1,3-7 114,-2-13-87,0-1 0,-1 1 0,-6-40 0,3 30-144,0 12 45,1 4-29,7 22 30,-4-6 69,0-1 0,0 1 0,0-1 0,0 1 0,0 0 0,0-1 0,0 0-1,0 1 1,1-1 0,-1 0 0,0 0 0,1 0 0,0 1 0,-1-1 0,1-1 0,-1 1 0,1 0 0,0 0 0,0-1 0,-1 1 0,1-1 0,0 1 0,0-1-1,0 0 1,-1 0 0,1 0 0,0 0 0,0 0 0,0 0 0,0 0 0,-1-1 0,1 1 0,3-1 0,5-3 55,0 1 1,-1-1 0,1 0-1,14-10 1,4-1 72,0 1 0,2 1 0,51-14-1,96-14-43,-166 39-77,8-2 79,-8 2 34,0 0 0,-1 0 0,1-1 1,17-8-1,-27 11-105,-1 0 1,1-1-1,-1 1 1,0 0-1,1 0 1,-1 0-1,0-1 1,1 1-1,-1 0 1,0 0-1,1-1 1,-1 1-1,0 0 1,0 0-1,1-1 1,-1 1-1,0 0 1,0-1-1,1 1 1,-1-1-1,0 1 1,0 0-1,0-1 1,0 0-1,-6-5 217,-18 0-94,11 4-106,-1 0 0,0 1 0,1 0 0,-1 1-1,-15 2 1,23-1-48,1 0 0,-1 0 0,1 1 0,-1 0 0,1 0 0,0 0 0,0 0 0,0 1 0,0 0 0,0 0 0,1 0 0,-1 1 0,1-1 0,0 1 0,-7 9 0,1 0-21,1 1-1,1 0 0,0 0 1,-7 18-1,10-21 23,1 1 0,1-1 0,0 1-1,0-1 1,1 1 0,-1 20 0,3-30 21,0 1 1,1 0-1,-1 0 1,0-1 0,1 1-1,0 0 1,0-1 0,0 1-1,0 0 1,0-1 0,0 1-1,0-1 1,1 0-1,-1 1 1,1-1 0,2 3-1,-1-2-1,1-1-1,-1 1 1,1-1 0,-1 1-1,1-1 1,0 0-1,0 0 1,0-1-1,6 3 1,2-1 25,0-1-1,-1 0 1,1-1 0,0 0-1,0-1 1,19-2 0,-22 1-22,0-1 1,0 0-1,0 0 1,-1-1-1,1 0 1,-1-1 0,11-6-1,4-3-993,23-21 1,-14 10-1366,-23 19 614,-1 0 0,0 1 1,15-6-1,-3 3-574</inkml:trace>
</inkml:ink>
</file>

<file path=ppt/ink/ink3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4:13.63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54 5824,'22'-13'2624,"20"16"-2272,-23-3 288,0 4-416,8-4-96,2 0-64,1-4-160,-3-6 64,-4 0-1376,-4 1 768,-6-1-2432,-1 6 1728</inkml:trace>
</inkml:ink>
</file>

<file path=ppt/ink/ink3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4:14.08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68 7712,'19'-16'3520,"37"-7"-3072,-30 13-96,8 2-288,-3 2 128,2 2-128,-3 4-512,0 0 224,-7 0-2368,2 4 1440</inkml:trace>
</inkml:ink>
</file>

<file path=ppt/ink/ink3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4:14.51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18 0 5888,'-12'36'1898,"9"-20"-1135,0 41-89,3 0 0,3 0 0,2-1 1,17 82-1,-11-94-595,16 92 359,-27-132-545,2 32 238,-2-34-266,1-1-1,-2 0 1,1 1 0,0-1-1,0 0 1,0 0-1,-1 1 1,1-1-1,0 0 1,-1 0-1,1 0 1,-1 1-1,0-1 1,1 0 0,-1 0-1,0 0 1,0 0-1,1 0 1,-1 0-1,0 0 1,0 0-1,0-1 1,-2 2-1,-4 2-1362</inkml:trace>
</inkml:ink>
</file>

<file path=ppt/ink/ink3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4:14.96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370 0 5216,'1'0'62,"-1"0"1,0 0-1,1 0 0,-1 0 1,0 0-1,0 1 1,1-1-1,-1 0 0,0 0 1,0 0-1,0 0 0,1 1 1,-1-1-1,0 0 1,0 0-1,0 0 0,1 1 1,-1-1-1,0 0 0,0 0 1,0 1-1,0-1 1,0 0-1,0 0 0,1 1 1,-1-1-1,0 0 1,0 0-1,0 1 0,0-1 1,0 0-1,0 1 0,0-1 1,0 0-1,0 0 1,0 1-1,0-1 0,-1 0 1,1 0-1,0 1 1,0-1-1,0 0 0,0 0 1,0 1-1,0-1 0,-1 0 1,1 0-1,0 1 1,0-1-1,-15 15 1045,8-7-368,-62 78 1019,31-39-1499,-45 46 1,63-73-301,6-4 65,-1-2 0,0 0-1,-2 0 1,1-1 0,-31 17 0,35-27-111,7-6-69,5 2 149,0 0 0,0 0 0,0 1 0,0-1 1,1 0-1,-1 0 0,0 0 0,0 1 0,1-1 0,-1 0 0,0 1 0,1-1 0,-1 0 0,1 0 0,-1 1 0,1-1 1,-1 1-1,1-1 0,-1 0 0,1 1 0,0-1 0,5-4 1,1 0 1,-1 0-1,1 1 1,-1 0-1,1 0 1,1 1-1,-1 0 1,0 0-1,1 1 1,-1-1-1,1 2 0,0-1 1,0 1-1,0 0 1,-1 1-1,15 1 1,-8 0 83,0 1 0,0 1 0,-1 0 0,1 1 0,-1 1 0,0 0 0,-1 1 0,22 12 0,-23-11 54,1 0 0,-1-1 1,1-1-1,0 0 0,25 7 0,-33-11-281,1-1 1,-1 1-1,0-1 0,0 0 0,1 0 0,-1 0 1,0-1-1,1 0 0,5-1 0,-7 1-364,1-1 0,0 0 0,0 0-1,-1 0 1,1 0 0,-1 0 0,0-1 0,1 1-1,-1-1 1,0 0 0,3-4 0,14-22-2847</inkml:trace>
</inkml:ink>
</file>

<file path=ppt/ink/ink3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4:16.18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42 28 3808,'1'-17'1415,"-2"6"914,1 13-2208,-1 0 0,0 0 0,1 0 0,-1 0 0,0 0 0,0-1 0,0 1 1,0 0-1,0-1 0,-3 3 0,-6 13 152,8-6-194,0 0-1,0-1 1,2 1 0,-1 0 0,1 1-1,2 13 1,-1-10-38,-7 247 841,-1-124-612,5-71-190,2 149 1051,0-211-1056,1 0 1,-1 0-1,1 0 1,0 0-1,0 0 1,3 5 0,-3-9-43,-1 0 0,1 0 0,0 1-1,-1-1 1,1 0 0,0 0 0,0 0 0,0 0 0,0 0 0,0-1 0,0 1 0,0 0 0,0 0 0,0-1 0,0 1 0,1 0 0,-1-1 0,0 1 0,0-1 0,1 0 0,-1 1 0,0-1 0,1 0 0,-1 0 0,3 0 0,6 1 46,0 1 0,0-1 0,0 2-1,0 0 1,0 0 0,15 8 0,22 6 84,47 12 52,-56-16-2761,-51-20-5272,2-2 5418</inkml:trace>
</inkml:ink>
</file>

<file path=ppt/ink/ink3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4:16.74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0 129 3712,'4'-10'682,"1"-3"193,0-1 1,11-17-1,-15 28-675,1 0 0,0 0 0,0 0 0,0 1 0,1-1 0,-1 1-1,1-1 1,-1 1 0,1 0 0,0 0 0,-1 0 0,1 0 0,0 1 0,1-1-1,4-1 1,3 1 201,-1 0 1,1 1-1,18 0 0,9 0 53,10-6-53,33-2-1256,-68 9-1125,-1 0 0,17 3-1,-17 0-1213</inkml:trace>
</inkml:ink>
</file>

<file path=ppt/ink/ink3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4:17.85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15 93 4640,'1'-15'2229,"-2"8"-1632,1 6-351,-14 0 1018,16-1-1225,-2 2-20,1 0 0,-1-1 0,0 1 0,1 0 0,-1-1 0,0 1 0,1-1 0,-1 1-1,0 0 1,1-1 0,-1 1 0,0-1 0,0 1 0,0-1 0,0 1 0,1-1 0,-1 1 0,0-1 0,0 1 0,0-1 0,0 0-1,0 0 1,4-28 221,-3 13 465,-2 16-672,1-1 0,0 1 1,0-1-1,1 1 0,-1-1 1,0 1-1,0-1 1,0 1-1,0-1 0,0 1 1,0-1-1,1 1 1,-1-1-1,0 1 0,0 0 1,1-1-1,-1 1 0,0-1 1,1 1-1,-1 0 1,0-1-1,2 0 443,-2 2-551,0 42 719,-1 44-129,13 97 1,29 115 1169,-40-283-1227,-1-14-356,0-10-726,0 4 166,-1 1 0,0 0 0,0-1 0,0 1 0,0 0 0,0 0 0,-1 0 0,0 0 0,1 0 0,-1 0 0,0 0 0,0 1 0,-4-5 0,-9-12-2468,8 6 62</inkml:trace>
</inkml:ink>
</file>

<file path=ppt/ink/ink3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4:18.60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3 295 5152,'0'-17'1648,"-2"12"1162,4 11-1583,0-5-1105,1 0-1,-1 1 1,0-1 0,0 0-1,0 0 1,1 0 0,-1 0-1,0-1 1,1 1 0,-1 0-1,6-1 1,29 1 194,-32-2-252,10 0 2,-1 0 0,0-2 0,1 1 0,-1-2 0,0 0 0,-1-1 0,1 0 0,-1-1 0,0-1 0,0 0 0,-1 0 0,0-1 0,0-1 0,-1 0 0,17-18 0,-25 24-52,-1 0 1,1 0-1,-1 0 0,0 0 1,0 0-1,0-1 1,0 1-1,-1-1 0,1 1 1,-1-1-1,0 0 0,0 0 1,0 1-1,-1-1 1,1-5-1,-2 4 0,1 0 0,-1 0 0,0-1 0,-1 1 0,1 0 0,-1 0 0,0 0 0,0 1 0,0-1 0,-5-5 0,2 1-75,0 1-1,-1 0 1,-12-14 0,15 20 33,1 0 1,0 0 0,0 1-1,-1-1 1,1 0-1,-1 1 1,1 0-1,-4-2 1,5 3 21,-1-1 0,1 1-1,0 0 1,-1 0 0,1 0 0,-1-1 0,1 1 0,0 0 0,-1 1-1,1-1 1,-1 0 0,1 0 0,0 1 0,-1-1 0,1 1 0,0-1-1,-3 2 1,3-1-4,0 0 0,-1 0 0,1 0 0,0 0 0,0 0 0,0 0 0,0 1 0,0-1 0,0 0 0,1 1 0,-1-1-1,0 1 1,1-1 0,-1 1 0,1-1 0,-1 1 0,1-1 0,0 1 0,-1 0 0,1-1 0,0 1 0,0-1 0,0 1 0,1 3 0,0 4-38,1 1 0,0-1 1,3 10-1,-3-13 16,80 242 448,-29-111 10,-42-114-1295,-26-33-3206,13 8 3678,1 0-1,-1 0 0,1 0 0,0-1 1,-1 1-1,1 0 0,0-1 1,0 1-1,1-1 0,-1 1 0,0-1 1,1 0-1,-1-3 0,1 4 227,0 0 1,0 0-1,0-1 0,1 1 0,-1 0 0,1 0 0,-1 1 1,1-1-1,0 0 0,1-4 0,-1 5 404,0-1 0,0 1 0,0-1 1,1 1-1,-1-1 0,0 1 0,1 0 0,1-1 0,4-3 370,0 0 0,1 1-1,0 0 1,0 0 0,0 1-1,0 0 1,0 0 0,11-2-1,-15 5-495,0-1 0,0 1 0,1 0 0,-1 0 0,0 0 0,0 0 0,0 1 0,0 0-1,0 0 1,0 0 0,0 0 0,0 1 0,-1-1 0,1 1 0,0 0 0,-1 0 0,1 0 0,-1 1 0,0-1-1,5 5 1,-1 1 24,0 1 0,0 0-1,-1 0 1,0 0 0,0 1-1,-1 0 1,6 15 0,-10-22-96,-1 0 0,1-1 1,-1 1-1,1 0 0,-1 0 1,0 0-1,0-1 1,0 1-1,0 0 0,-1 0 1,1-1-1,-2 5 0,-1 2 78,-1 0-1,-5 11 0,6-15-88,0 0 0,0 0 0,1 0 0,0 0 1,1 1-1,-1-1 0,1 1 0,-1 8 0,2-13-17,0 1-1,0-1 1,0 1 0,1-1-1,-1 1 1,0-1 0,1 0-1,-1 1 1,1-1 0,0 0-1,-1 1 1,1-1 0,0 0-1,0 0 1,0 0 0,0 0-1,0 1 1,0-1 0,0-1 0,0 1-1,1 0 1,-1 0 0,0 0-1,0-1 1,1 1 0,-1 0-1,0-1 1,1 1 0,-1-1-1,1 0 1,-1 1 0,1-1-1,-1 0 1,2 0 0,5 1 21,0-1 1,-1 0-1,1-1 1,-1 1 0,10-3-1,69-16-1720,-30 5-2717,-34 7 2276,-9-3-891</inkml:trace>
</inkml:ink>
</file>

<file path=ppt/ink/ink3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4:19.38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19 98 3552,'-5'-3'545,"-8"-6"1921,13 8-2411,0 1-1,0-1 1,0 1-1,-1-1 1,1 1 0,0-1-1,0 1 1,0-1-1,0 0 1,0 1 0,0-1-1,0 1 1,0-1-1,0 1 1,1-1 0,-1 1-1,0-1 1,0 1-1,0-1 1,0 1 0,1-1-1,-1 1 1,0-1 0,1 1-1,-1 0 1,0-1-1,1 1 1,-1-1 0,0 1-1,2-1 1,3-4 226,1 0 1,0 0 0,0 1 0,1 0-1,-1 0 1,1 0 0,0 1 0,13-5-1,1 2 150,40-8 0,-43 11-322,38-2 0,-50 5-90,0 0 0,0 1 0,0 0 0,0 0 0,-1 0 0,1 0 0,0 1 0,0 0 0,-1 0 0,9 5 0,-12-5-10,0 0 0,1 0 0,-1 0-1,0 0 1,0 0 0,0 1 0,0-1 0,-1 1 0,1-1 0,-1 1 0,1 0 0,0 4 0,11 40 4,-9-30 7,93 481 92,-95-491-90,10 88 373,-12-84-299,0 0 1,0-1 0,-1 1-1,0 0 1,-1 0 0,-4 16-1,5-26-35,0 1-1,1-1 1,-1 0-1,0 1 0,0-1 1,0 1-1,0-1 1,0 0-1,0 0 1,0 0-1,0 1 1,0-1-1,-1 0 0,1 0 1,0-1-1,-1 1 1,1 0-1,-1 0 1,1-1-1,-1 1 1,1-1-1,-1 1 0,1-1 1,-1 0-1,0 1 1,-2-1-1,-4 0 68,-1 0 0,1-1 0,-18-3-1,8 1-184,8 2-33,0 1 1,0 0 0,0 0-1,1 1 1,-1 0 0,0 1-1,1 0 1,-1 0 0,1 1-1,0 0 1,-12 6 0,13-5-389,1 1 1,-1 0 0,1 0-1,0 0 1,1 1 0,-1 0-1,-10 13 1,5-2-2952</inkml:trace>
</inkml:ink>
</file>

<file path=ppt/ink/ink3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4:19.81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52 4640,'2'-4'509,"0"1"0,0 0 1,-1-1-1,1 1 0,-1-1 1,0 0-1,0 1 0,0-1 1,-1 0-1,1 0 0,-1-6 1,0 10-490,0 0 1,0 0-1,0 0 0,0 0 1,1 0-1,-1 1 1,0-1-1,0 0 1,0 0-1,0 0 0,0 0 1,0 0-1,0 0 1,0 0-1,0 0 1,0 0-1,0 0 0,1 0 1,-1 0-1,0 0 1,0 0-1,0 0 1,0 0-1,0 0 0,0 0 1,0 0-1,0 0 1,0 0-1,0 0 1,0-1-1,1 1 0,-1 0 1,0 0-1,0 0 1,0 0-1,0 0 1,0 0-1,0 0 0,0 0 1,0 0-1,0 0 1,0 0-1,0 0 1,0 0-1,0 0 0,0-1 1,0 1-1,0 0 1,0 0-1,0 0 1,0 0-1,0 0 1,5 9 293,0 17-111,-2-1 1,2 29-1,-4-30-831,1 0 0,9 38-1,-10-59 251,0 0-1,0 0 1,0 0-1,0 0 1,1 0-1,2 4 1,-3-5 219,0-1 0,0 0-1,0 0 1,0 0 0,1 0 0,-1 0 0,0-1 0,0 1 0,0 0 0,1 0 0,-1-1-1,0 1 1,1-1 0,-1 1 0,1-1 0,1 1 0,23-2-2961</inkml:trace>
</inkml:ink>
</file>

<file path=ppt/ink/ink3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4:26.98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191 0 4480,'-7'1'4309,"6"-2"-3936,0 8 134,-5 31-138,-3 74-1,8-91-289,-2 87 218,3-49-88,-3 0-1,-14 78 1,14-118 149,3-16-95,-1-12-116,0 5-142,-7-78-92,6 45 21,-11-49 0,12 81 56,0 0 0,-1 1 0,0-1-1,0 0 1,0 1 0,0-1 0,-1 1 0,0 0-1,-5-7 1,6 9 3,1 0-1,-1 1 1,0-1 0,1 1-1,-1-1 1,0 1-1,0 0 1,0 0 0,-1 0-1,1 0 1,0 0-1,0 0 1,0 1 0,-1-1-1,1 1 1,0-1 0,-1 1-1,1 0 1,0 0-1,-1 0 1,1 0 0,-5 1-1,5-1 18,1 1 0,-1 0 0,0 0 0,0-1 0,0 1 0,1 0 0,-1 0 0,0 1 0,1-1 0,-1 0 0,1 0 0,-1 1 0,1-1 0,0 1 0,-1-1 0,1 1 0,0 0 0,0-1 0,0 1 0,1 0 0,-1 0 0,0 0 0,1 0 0,-1 0 0,1 0 0,-1 3-1,0 2 29,1 0 0,-1 0 0,1 0-1,1 0 1,0 0 0,2 10 0,-1-5 35,2 1 0,0-1 1,0 1-1,1-1 1,1-1-1,0 1 0,0-1 1,2 0-1,-1 0 1,1-1-1,0 0 1,1 0-1,0-1 0,1 0 1,0-1-1,17 11 1,-24-17-33,0 0 0,1-1 0,-1 1 0,0-1 0,1 0 1,-1 0-1,1 0 0,5 0 0,-8-1-27,0 0-1,0 0 1,0 0 0,-1 0 0,1 0-1,0 0 1,0 0 0,0-1-1,0 1 1,0 0 0,0-1-1,0 1 1,0-1 0,-1 1-1,1-1 1,0 1 0,0-1-1,-1 1 1,1-1 0,0 0 0,-1 1-1,1-1 1,0 0 0,-1 0-1,1 0 1,-1 1 0,1-1-1,-1 0 1,0 0 0,1 0-1,-1 0 1,0 0 0,0 0-1,0 0 1,1 0 0,-1 0 0,0-1-1,0-5 20,0-1 0,0 1 0,-1-1 0,0 1 0,0-1 0,-4-12 0,-17-43 139,16 49-191,1 3-4,0 0 0,0 1 0,-1 0 0,0 0 1,-1 0-1,-13-14 0,14 17-27,0 1 0,-1 1-1,0-1 1,1 1 0,-2 1 0,1-1 0,0 1 0,-1 0 0,-15-4 0,10 5-183,9 3 204,7 3 296,20 7-2,1 0 1,0-2-1,0 0 0,1-2 0,-1-1 0,33 3 0,-43-8-153,0 0 0,0-2 0,15-2-1,7-1-2184,-36 5 2024,0-1 1,0 1 0,0 0-1,0 0 1,1 0 0,-1 0 0,0 0-1,0 0 1,0 0 0,0 0 0,1 0-1,-1 0 1,0 0 0,0 0 0,0 0-1,0 0 1,1 0 0,-1 0 0,0 0-1,0 0 1,0 0 0,0 0-1,1 0 1,-1 0 0,0 0 0,0 0-1,0 0 1,0 0 0,0 0 0,1 0-1,-1 1 1,0-1 0,0 0 0,0 0-1,0 0 1,0 0 0,0 0-1,0 0 1,1 1 0,-1-1 0,0 0-1,0 0 1,0 0 0,0 0 0,0 0-1,0 1 1,0-1 0,0 0 0,0 0-1,0 0 1,0 0 0,0 1-1,0-1 1,0 0 0,0 0 0,0 0-1,0 0 1,0 1 0,0-1 0,0 0-1,0 0 1,0 0 0,0 0 0,-1 1-1,-8 11-1885,3-5 1278,-47 62-4272,12-24 2800</inkml:trace>
</inkml:ink>
</file>

<file path=ppt/ink/ink3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4:27.55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54 4480,'0'-4'403,"1"-1"1,-1 0-1,1 1 0,1-1 1,-1 1-1,1-1 1,-1 1-1,1 0 0,1 0 1,2-5-1,-3 10 741,-1 8-631,1 13-318,-2-16-63,17 406 2209,-18-370-2253,3 50 438,-2-89-470,1 0 1,0-1-1,0 1 1,0 0 0,0-1-1,0 1 1,0-1-1,1 1 1,-1-1 0,1 0-1,0 1 1,0-1-1,0 0 1,0 0 0,0 0-1,0-1 1,0 1-1,1 0 1,-1-1-1,1 1 1,-1-1 0,4 1-1,5 3-66,1-1-1,0 0 0,20 3 0,-22-5-529,-1 0-1,1-1 0,0 0 1,13-1-1,-20 0 208,0-1 0,0 1-1,0-1 1,0 0 0,0 1 0,0-1 0,0-1-1,0 1 1,0 0 0,-1-1 0,1 1-1,0-1 1,-1 0 0,1 0 0,-1 0 0,0 0-1,0 0 1,3-4 0,-2 1-229,1-1 1,-1 0 0,3-8 0,8-25-1706</inkml:trace>
</inkml:ink>
</file>

<file path=ppt/ink/ink3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4:28.05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21 5824,'0'-18'2144,"0"15"-1664,3 6-128,1 4 416,4 0-480,-1 3 192,5 0-320,3 0 416,3-4-320,5-2 32,7-8-192,0-2 96,1-1-128,-2-2-928,1-1 448,-3 2-1664,-1 12 1152,0 6-3360</inkml:trace>
</inkml:ink>
</file>

<file path=ppt/ink/ink3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4:28.48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65 57 5408,'-4'-8'862,"-12"-21"641,15 27-1376,0 0 1,0 1-1,-1-1 1,1 1-1,-1-1 1,1 1-1,-1 0 1,0 0-1,1-1 1,-1 1-1,0 0 1,0 1-1,1-1 1,-3-1-1,3 2-92,0 0 0,1 0 1,-1 0-1,1 0 0,-1 0 0,0 0 0,1 0 1,-1 0-1,1 0 0,-1 1 0,0-1 0,1 0 0,-1 0 1,1 0-1,-1 1 0,1-1 0,-1 0 0,1 1 1,-1-1-1,1 0 0,-1 1 0,1-1 0,-1 1 0,1-1 1,0 1-1,-1-1 0,1 1 0,0-1 0,-1 1 1,1-1-1,0 1 0,0-1 0,-1 1 0,1 0 0,0-1 1,0 1-1,0-1 0,0 2 0,-1 2 80,0 0 0,1 0 0,0 0 0,0 7 0,4 16 398,13 50 0,-4-27-339,51 235 343,-62-269-751,-2-11-126,-2-6-705,-5-14 375,1 0-1,-8-28 0,10 26 259,-1 1-1,-1 0 0,-9-17 1,15 33 418,0 0 1,0 0 0,0-1 0,0 1-1,0 0 1,0 0 0,-1 0 0,1-1-1,0 1 1,0 0 0,0 0-1,0 0 1,0-1 0,0 1 0,0 0-1,0 0 1,0 0 0,0-1 0,0 1-1,0 0 1,0 0 0,0-1 0,0 1-1,0 0 1,0 0 0,0 0-1,1-1 1,-1 1 0,0 0 0,0 0-1,0 0 1,0 0 0,0-1 0,0 1-1,1 0 1,-1 0 0,0 0-1,0 0 1,0 0 0,0-1 0,1 1-1,-1 0 1,0 0 0,0 0 0,0 0-1,1 0 1,-1 0 0,0 0-1,0 0 1,0 0 0,1 0 0,-1 0-1,1-1-28,0 1 0,-1 0-1,1 0 1,0-1-1,-1 1 1,1 0-1,0-1 1,-1 1 0,1-1-1,0 1 1,-1-1-1,1 1 1,-1-1 0,1 0-1,-1 1 1,0-1-1,1 1 1,0-2-1,3-7-895,3 0-1846</inkml:trace>
</inkml:ink>
</file>

<file path=ppt/ink/ink3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4:29.13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3 103 3552,'-1'-1'127,"1"0"0,0 1 0,-1-1 1,1 0-1,0 0 0,0 0 0,0 0 0,0-1 0,0 1 1,0 0-1,0 0 0,0 0 0,0 0 0,0 0 1,0 0-1,1 0 0,-1 0 0,0 0 0,1 1 0,-1-1 1,1 0-1,0-1 0,1-1 95,1 1-1,-1-1 1,1 1 0,-1 0-1,5-3 1,3-1 56,45-33 1055,-25 21-869,-28 18-405,0 1 0,0-1 0,0 0-1,0 1 1,0-1 0,0 1-1,0-1 1,0 1 0,2 2 0,5 0 244,2 0-52,0 0 0,1 1 1,-1 1-1,17 9 0,-25-12-245,-1-1-1,1 1 1,-1-1 0,0 1-1,0 0 1,0 0-1,0 0 1,0 1 0,0-1-1,0 0 1,-1 1 0,1-1-1,-1 1 1,0-1 0,0 1-1,0 0 1,0-1 0,0 1-1,0 0 1,-1 0-1,1 0 1,-1-1 0,0 1-1,0 0 1,0 3 0,-3 9 35,0-1 0,-1 0 0,-8 20 0,0 3 24,-1 8 85,-27 80-231,33-108 141,0 0 1,-2 0-1,1-1 1,-2-1-1,-12 16 1,3-13 103,19-18-161,-1 1 0,1-1 1,-1 1-1,1-1 0,0 0 0,-1 1 1,1-1-1,-1 0 0,1 0 1,-1 1-1,1-1 0,-1 0 0,0 0 1,1 0-1,-1 0 0,1 0 1,-1 0-1,1 0 0,-1 0 0,1 0 1,-1 0-1,0 0 0,1 0 1,-1 0-1,1 0 0,-1 0 1,1 0-1,-1-1 0,1 1 0,-1 0 1,1 0-1,-1-1 0,1 1 1,-1 0-1,1-1 0,0 1 0,-1 0 1,1-1-1,-1 1 0,1-2 1,-1 1-14,1-1 1,0 0 0,-1 1-1,1-1 1,0 0 0,0 1-1,1-1 1,-1 0 0,0 0-1,0 1 1,1-1 0,-1 0-1,1 1 1,0-1 0,-1 1-1,2-3 1,15-25-110,-15 25 118,1 0 0,0 0 0,0 0-1,0 0 1,1 0 0,-1 1 0,1 0 0,0-1-1,0 1 1,0 1 0,1-1 0,4-2 0,-5 4-12,0 0 1,0 0-1,0 0 1,1 0-1,-1 1 1,0-1-1,0 1 1,1 0-1,-1 1 1,0-1-1,0 1 1,1-1 0,-1 1-1,7 3 1,22 9 173,59 34 0,-23-11 77,-35-22-3081,-30-14-554</inkml:trace>
</inkml:ink>
</file>

<file path=ppt/ink/ink3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4:29.63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 69 5312,'-3'-9'1165,"5"6"110,14 6 827,-4 0-1647,-3-2-232,1 0-1,0 0 1,0-1 0,0 0-1,0-1 1,17-4 0,60-19 7,-28 7-515,-38 11-196,21-5-860,-39 10 899,1 1-1,-1-1 1,1 1 0,-1 0-1,1 0 1,-1 0 0,1 1-1,-1-1 1,4 2 0,-2 1-1046,-1 1-736</inkml:trace>
</inkml:ink>
</file>

<file path=ppt/ink/ink3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4:30.06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69 43 4800,'-1'-3'275,"-1"0"1,1 0-1,-1 0 1,1 0-1,-1 1 1,0-1-1,0 0 1,0 1-1,-3-3 1,4 4-173,-1 0 0,1 0 0,0-1 0,0 1 0,-1 1 0,1-1 0,-1 0 0,1 0 0,-1 0 0,1 1 0,-1-1 0,1 1 0,-1-1 0,0 1 0,1 0 1,-1-1-1,0 1 0,1 0 0,-4 0 0,4 1-59,1-1 0,-1 1 0,0-1 0,0 1 0,1-1 0,-1 1 0,0 0-1,1-1 1,-1 1 0,1 0 0,-1 0 0,1-1 0,-1 1 0,1 0 0,0 0 0,-1-1 0,1 1 0,-1 2 0,-3 16 593,4-10-488,0 0 0,1 0 0,0 0 1,0 0-1,1 0 0,0 0 0,5 12 1,1 5-38,31 107-5,-30-107-447,1-1 0,2 0 0,15 25 0,-27-49 266,9 12-742,-9-12 717,1-1-1,-1 0 0,0 1 1,0-1-1,0 0 1,0 0-1,0 1 0,1-1 1,-1 0-1,0 1 1,0-1-1,0 0 1,1 0-1,-1 0 0,0 1 1,0-1-1,1 0 1,-1 0-1,0 0 1,1 1-1,-1-1 0,0 0 1,1 0-1,-1 0 1,0 0-1,1 0 1,-1 0-1,0 0 0,1 0 1,-1 0-1,0 0 1,1 0-1,-1 0 1,0 0-1,1 0 0,0-5-3430</inkml:trace>
</inkml:ink>
</file>

<file path=ppt/ink/ink3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4:30.50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12 6048,'0'-1'113,"0"1"1,0-1-1,0 0 0,0 1 1,1-1-1,-1 1 0,0-1 1,0 0-1,0 1 0,1-1 1,-1 1-1,0-1 0,1 1 1,-1-1-1,1 1 0,-1-1 1,0 1-1,1 0 1,-1-1-1,1 0 0,10 6 1871,-5-1-1842,-4-3-53,0 1 0,0 0 0,0 0 0,0 0 0,0 0 0,0 1 0,-1-1 0,1 0 0,-1 1 0,1-1 0,-1 1 0,0 0 0,0-1 0,0 1 0,0 0 0,-1 0 0,1 4 0,1 3-24,-1 1 0,-1-1 0,-1 15 0,-1-7-22,-1 1 1,-6 20-1,-5 25-1,14-57 14,-1 0 0,1 0 0,0 1 0,0-1 1,1 0-1,2 13 0,-2-18-29,0 0 0,0 0 0,0 0 0,0 1 0,0-1 0,1 0 1,-1 0-1,0-1 0,1 1 0,0 0 0,-1 0 0,1-1 0,0 1 0,0-1 0,0 1 0,0-1 0,0 0 1,0 0-1,1 0 0,-1 0 0,0 0 0,0-1 0,1 1 0,3 0 0,5 1-30,1-1 0,-1-1 1,20-1-1,-30 1-2,9 0-540,1-1-1,-1-1 1,0 1-1,1-2 1,-1 0 0,0 0-1,0-1 1,-1 0-1,1 0 1,16-11-1,-6-5-3544</inkml:trace>
</inkml:ink>
</file>

<file path=ppt/ink/ink3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4:3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63 6240,'4'-5'347,"0"0"1,0 0-1,0 1 0,0-1 1,1 1-1,0 0 0,0 0 1,0 1-1,0 0 0,0 0 1,1 0-1,-1 0 1,1 1-1,7-2 0,-8 2-307,0 1 0,0 0 0,0 1 0,1-1 0,-1 1 0,0 0 0,0 0 0,1 0 0,-1 1 0,0 0 0,0 0 0,0 0 0,9 4 0,-13-4-18,0 0 0,0-1 0,0 1 1,0 0-1,0 0 0,0 0 0,-1 0 0,1 1 0,0-1 0,-1 0 0,1 0 0,0 0 0,-1 1 0,1-1 0,-1 0 0,0 0 0,1 1 0,-1-1 1,0 0-1,0 1 0,0-1 0,0 0 0,0 2 0,0 6 86,-1 0-1,-3 14 1,1-3-139,1 24 31,3 0 1,1 0 0,3 0 0,19 84 0,66 165 615,-88-286-591,3 7 81,0-2 90,-1 0 0,0 0 0,-1 0 0,2 20 0,-5-29-164,0 1 1,0-1 0,0 0-1,0 0 1,-1 0-1,1 1 1,-1-1-1,0 0 1,0 0-1,0 0 1,0 0-1,-1 0 1,1 0 0,-1-1-1,0 1 1,0 0-1,0-1 1,0 1-1,0-1 1,0 0-1,0 1 1,-6 2 0,-8 5 11,-1-1 0,0-1 0,-31 11 0,26-11-1596,-37 19 0,40-16-848,0 2 768</inkml:trace>
</inkml:ink>
</file>

<file path=ppt/ink/ink3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4:31.59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12 15 4064,'4'-14'5717,"-4"15"-5338,5 31 426,-3-25-665,-1 0 0,1 0 0,-1 11 0,-5 303 1279,1-292-1137,3-29-275,0 0 0,0 0-1,0 0 1,0 0-1,0 0 1,0 0 0,0 0-1,-1 0 1,1 0 0,0 0-1,0 0 1,0 0 0,0 0-1,0 0 1,0 0 0,0 0-1,0 0 1,-1 0 0,1 0-1,0 0 1,0 0-1,0 0 1,0 0 0,0 0-1,0 0 1,0 0 0,0 0-1,-1 0 1,1 0 0,0 0-1,0 0 1,0 0 0,0 0-1,0 0 1,0 0 0,0 0-1,0 0 1,0 0-1,0-1 1,-1 1 0,1 0-1,0 0 1,0 0 0,0 0-1,0 0 1,0 0 0,0 0-1,0 0 1,0 0 0,0-1-1,0 1 1,0 0 0,0 0-1,0 0 1,0 0-1,0 0 1,0 0 0,0 0-1,0 0 1,0-1 0,0 1-1,0 0 1,0 0 0,0 0-1,-1-13 132,0 1-1,0-16 1,1 2-17,0-159 716,5 137-733,0-16-75,-6 56-102,-3 10-315,-2 15-644,-2 34-3075,5-16-911</inkml:trace>
</inkml:ink>
</file>

<file path=ppt/ink/ink3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4:32.84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57 14 3808,'-2'-2'211,"0"1"46,-1-1 0,1 1 0,-1 0 0,0 0 0,1 0 0,-1 0 0,0 0 1,0 0-1,1 1 0,-1-1 0,-4 1 0,6 0-216,1 0-1,-1 0 1,0 0 0,1 0 0,-1 0-1,0 0 1,0 0 0,1 0 0,-1 0-1,0 0 1,1 1 0,-1-1 0,1 0-1,-1 1 1,0-1 0,1 0 0,-1 1-1,1-1 1,-1 0 0,1 1 0,-1-1-1,1 1 1,-1-1 0,1 1 0,-1 0-1,1-1 1,-1 1 0,1-1 0,0 1-1,0 0 1,-1-1 0,1 1 0,0 0-1,0 1 1,-1 1 21,1 1-1,0 0 1,1 0-1,-1 0 1,2 5-1,-1-2 5,43 189 55,13 90 1123,-38-19-993,-19-265-514,0-1 167,0-1 1,0 1 0,-1-1-1,1 1 1,0 0 0,0-1-1,0 1 1,0-1 0,0 1-1,0-1 1,0 1 0,1-1-1,-1 1 1,0-1 0,0 1-1,0-1 1,0 1 0,1-1-1,-1 1 1,0-1 0,1 1-1,-1-1 1,0 1 0,1-1-1,-1 0 1,1 1 0,3-2-1249</inkml:trace>
</inkml:ink>
</file>

<file path=ppt/ink/ink3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4:33.27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430 0 5824,'-2'1'193,"0"-1"1,0 1 0,0 0-1,1-1 1,-1 1-1,0 0 1,1 0 0,-1 0-1,0 0 1,1 1-1,-1-1 1,1 0 0,0 0-1,-3 4 1,-8 6 70,-27 19-190,-31 22 147,-83 82 1,118-98 642,-50 65 0,84-100-821,0 1 0,0-1 0,0 1 0,1-1 0,-1 1 1,0-1-1,1 1 0,-1 0 0,0-1 0,1 1 0,0 0 0,-1-1 0,1 1 0,0 2 0,0-3-15,1 0 0,-1 0-1,0 0 1,1 0-1,-1 1 1,1-1-1,-1 0 1,1 0-1,0-1 1,-1 1-1,1 0 1,0 0 0,0 0-1,-1 0 1,1-1-1,0 1 1,0 0-1,0-1 1,0 1-1,0 0 1,0-1-1,2 1 1,8 3 86,0-1 0,0 0 0,0 0 0,0-2 0,18 2 0,4 1-46,43 8-19,146 15-1287,-211-26 512,1-1 1,-1-1 0,18-2-1,-5-3-4004</inkml:trace>
</inkml:ink>
</file>

<file path=ppt/ink/ink3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4:34.61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 27 5728,'-4'3'2112,"4"0"-1632,0 1-128,4-2 512,-1 2-544,9 0 288,6-4-352,4 0 192,5-4-224,3 0-128,1-2-64,-2 0-192,-3-5 96,1 5-960,-8-1 576,-8 4-1312,-3 3 992</inkml:trace>
</inkml:ink>
</file>

<file path=ppt/ink/ink3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4:34.98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 33 5312,'-4'10'2400,"19"-12"-2080,-4-2 672,11-3-608,12-3 192,8 0-320,-2 0-1088</inkml:trace>
</inkml:ink>
</file>

<file path=ppt/ink/ink3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4:37.67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8 436 5152,'-1'0'118,"1"-1"0,-1 0 0,1 1 0,-1-1 0,0 0 0,1 1 0,-1-1 0,1 0 0,0 0 0,-1 0-1,1 1 1,-1-1 0,1 0 0,0 0 0,0 0 0,0 0 0,-1 1 0,1-1 0,0 0 0,0 0 0,0 0 0,0 0 0,1 0 0,-1 0 0,0 0 0,0-1 0,9-31 149,-4 17 201,7-48 587,-5 23-339,13-42 0,-16 70-643,0 1 0,1 0 0,1 0 0,0 0 1,1 1-1,0 0 0,13-17 0,-14 21-57,1 0 1,0 1-1,0-1 1,0 1 0,0 1-1,1 0 1,13-7-1,-17 10-20,-1 0-1,1 1 1,0 0-1,0 0 1,-1 0-1,1 0 1,0 1-1,0-1 1,0 1-1,0 0 0,0 0 1,0 1-1,0-1 1,0 1-1,0 0 1,0 0-1,-1 0 1,1 0-1,0 1 1,3 1-1,2 2 32,-1 0 1,0 0-1,0 1 0,0 0 0,-1 0 1,0 0-1,10 12 0,-13-12-24,0 0-1,0 0 1,-1 1-1,0-1 1,0 1-1,0 0 0,-1 0 1,0 0-1,0 0 1,1 11-1,-1 7 93,-1 0 0,-1 0-1,-1 0 1,-1 0 0,-2 0-1,0 0 1,-2-1 0,0 1-1,-2-2 1,0 1 0,-13 22-1,8-16 92,-28 53 313,37-75-401,-1-1-1,0 0 1,0 0-1,-1 0 1,0 0-1,0-1 1,-1 0-1,-8 6 1,13-11-76,-1 1 1,-1-1 0,1 1-1,0-1 1,0 0-1,0 0 1,-1 0 0,1-1-1,0 1 1,-1-1-1,1 0 1,0 0-1,-1 0 1,1 0 0,-4-1-1,-6-2-3,0 0 0,-20-8 0,16 5-37,7 3-20,5 2 9,0-1 0,0 1 0,0-1 1,0 0-1,1 0 0,-7-5 0,11 7 22,0-1-1,0 1 1,0 0 0,0 0-1,0-1 1,0 1 0,0 0-1,0 0 1,0-1 0,0 1-1,0 0 1,0 0 0,1-1-1,-1 1 1,0 0 0,0 0-1,0 0 1,0-1 0,1 1-1,-1 0 1,0 0 0,0 0-1,0-1 1,1 1 0,-1 0-1,0 0 1,0 0 0,1 0-1,-1 0 1,0 0 0,0 0-1,1 0 1,-1-1 0,0 1-1,1 0 1,-1 0 0,0 0-1,0 0 1,1 1 0,20-6 0,0 2 1,1 0 0,24 1 0,-33 1 137,15 1 37,1 0 0,-1 2 0,32 7 0,-54-8-117,-1 0 0,1 1-1,-1-1 1,1 1 0,-1 1-1,0-1 1,0 1 0,0 0-1,-1 0 1,1 1 0,-1-1-1,1 1 1,-1 0 0,0 0-1,0 0 1,-1 1-1,0-1 1,1 1 0,3 8-1,-6-11-110,0-1-1,-1 1 1,1-1-1,0 1 0,0-1 1,0 1-1,0-1 0,1 0 1,-1 1-1,0-1 1,0 0-1,1 0 0,-1 0 1,1 0-1,-1 0 0,3 0 1,-3-1-26,1 0 0,-1 0 0,1 0 0,-1 0 0,0-1-1,1 1 1,-1 0 0,1-1 0,-1 1 0,0-1 0,1 0 0,-1 1 0,0-1 0,1 0 0,-1 0 0,0 0 0,0 0 0,0 0 0,1-1 0,41-37-2077,-18 15 207,46-34 0,-25 30-1425</inkml:trace>
</inkml:ink>
</file>

<file path=ppt/ink/ink3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4:39.00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76 494 5632,'-21'20'1174,"10"-9"-305,-17 14 0,27-24-859,1-1 0,0 0 0,0 0 0,-1 1 0,1-1 0,0 0 1,0 0-1,-1 0 0,1 1 0,0-1 0,-1 0 0,1 0 0,0 0 0,-1 0 1,1 0-1,0 0 0,-1 0 0,1 0 0,0 0 0,-1 0 0,1 0 0,0 0 1,-1 0-1,1 0 0,0 0 0,-1 0 0,1 0 0,0 0 0,-1 0 0,1 0 1,0 0-1,-1-1 0,1 1 0,0 0 0,0 0 0,-1 0 0,1-1 0,0 1 1,-1 0-1,1 0 0,0-1 0,0 1 0,0 0 0,-1 0 0,1-1 0,0 1 1,0 0-1,0-1 0,0 1 0,0 0 0,0-1 0,0 1 0,-1 0 0,1-1 1,0 1-1,-1-22 185,4 6-26,0 1-1,1 0 1,1 0-1,0 1 1,1-1-1,1 1 0,0 1 1,1-1-1,0 1 1,1 0-1,17-18 1,-23 27-138,0 1-1,0 0 1,1-1 0,-1 1 0,1 1 0,0-1 0,0 1 0,0-1 0,0 1-1,8-3 1,-11 5-21,1 0-1,0-1 0,-1 1 0,1 0 1,0 0-1,-1 0 0,1 0 0,0 1 1,-1-1-1,1 0 0,0 1 0,-1-1 1,1 1-1,-1 0 0,1-1 0,-1 1 1,1 0-1,-1 0 0,1 0 1,-1 0-1,0 0 0,1 0 0,-1 0 1,0 0-1,0 1 0,0-1 0,0 0 1,0 1-1,0-1 0,-1 1 0,1-1 1,1 3-1,3 6 85,0 1 0,-1-1-1,0 1 1,0 0 0,-1 0 0,-1 0 0,1 0-1,-2 0 1,0 1 0,0-1 0,-1 0 0,0 1-1,-1-1 1,-1 1 0,0-1 0,-3 12 0,4-21-60,-4 15 122,3-13-28,2-7 92,2-5-240,1 0 0,0 1 1,0 0-1,0 0 0,1 0 0,0 0 0,0 0 0,1 1 0,-1 0 0,1 0 0,1 0 1,-1 0-1,8-5 0,2-1-7,0 1 1,0 1-1,1 0 1,26-11 0,-39 19 26,0 1 0,0 0 0,0 0 0,0 0 0,1 0 0,-1 0 0,0 1 0,6-1 0,-7 1 0,-1 0 0,1 1 0,-1-1 0,1 0 0,-1 1 0,1 0 0,-1-1 0,0 1 0,1 0 0,-1 0 0,0-1 0,0 1 0,1 0 0,-1 0 0,0 0 0,0 1 0,0-1 0,0 0 0,0 0 0,1 3 0,4 7-49,0 0 0,5 17 1,-6-16 50,0 0 1,8 13-1,-12-24 12,-1 0 1,1 1-1,0-1 1,0 0-1,-1 0 1,1 0-1,0 0 1,0 0-1,0 0 1,0 0-1,1 0 1,-1-1-1,0 1 1,0 0-1,0-1 1,1 1-1,-1 0 1,2-1-1,-2 0 5,0 0 0,1 0 0,-1 0 0,0 0 0,0-1 0,0 1 0,0-1 0,0 1 0,1-1 0,-1 1 0,0-1 0,0 1 0,0-1 0,0 0 0,0 0 0,-1 1 0,1-1 0,0 0 0,0 0 0,0 0 0,0-2 0,8-8 122,0 0-1,-1-1 0,-1-1 1,0 1-1,5-14 0,-10 22-114,-1 1-1,0-1 1,0 1-1,-1-1 1,1 0 0,-1 1-1,0-1 1,0 0-1,0 1 1,-1-8-1,0 8-23,0 1 0,0-1 0,0 1 0,0-1 0,0 1 0,-1-1 0,1 1 0,-1 0 0,0 0 0,1 0 0,-1 0 0,0 0 1,0 0-1,0 0 0,0 1 0,-5-3 0,6 3-15,0 1-1,0-1 1,0 1 0,0 0 0,0-1 0,0 1 0,0 0 0,0 0 0,0 0 0,0 0 0,0 0 0,0 0 0,0 0 0,0 0 0,0 0 0,0 0 0,0 0 0,-2 1 0,1 0-9,-1 1-1,0-1 1,1 0 0,-1 1-1,1 0 1,-4 3 0,1-1-3,0 1 1,0 0 0,1 1 0,-1-1-1,-3 7 1,5-5 23,0-1-1,0 1 0,1 0 1,-1-1-1,2 1 0,-3 14 1,3-19 1,1 1 0,0-1 0,0 1 0,0-1 0,0 1 0,0-1 0,0 1 0,1-1 0,-1 1 0,1-1 0,-1 0 0,1 1 0,0-1 0,0 0 0,0 1 0,0-1 0,1 0 0,-1 0 0,1 0 0,-1 0 0,1 0 0,0 0 1,2 1-1,-3-2 0,1 0 0,-1-1 0,1 1 0,0 0 0,-1-1 0,1 0 0,-1 1 0,1-1 0,0 0 0,-1 0 0,1 0 0,0 0 0,-1 0 0,1 0 0,0-1 0,-1 1 0,1 0 0,2-2 0,29-13 0,-29 13 0,42-22 0,100-56-70,-128 68 84,0-1 1,-1-1-1,-1 0 0,0-1 0,0-1 1,-2-1-1,15-20 0,-2-4 17,-2-1 1,22-48-1,-45 85 5,10-22 186,-11 25-218,-1 1-1,1-1 1,-1 1-1,0 0 1,1-1-1,-1 1 1,0-1-1,0 1 1,0-1 0,0 1-1,0-1 1,0 1-1,-1-1 1,1 1-1,-1-3 1,1 4-7,0 0 1,0 0-1,0 0 0,-1-1 1,1 1-1,0 0 1,0 0-1,0 0 0,0-1 1,-1 1-1,1 0 0,0 0 1,0 0-1,-1 0 1,1 0-1,0-1 0,0 1 1,0 0-1,-1 0 0,1 0 1,0 0-1,0 0 1,-1 0-1,1 0 0,0 0 1,0 0-1,-1 0 0,1 0 1,0 0-1,0 0 1,-1 0-1,1 0 0,-10 7-87,-6 10-26,9-6 73,1 1 0,0-1 0,0 1-1,1 0 1,1 1 0,0-1 0,1 1 0,-3 20 0,2-1-16,2-1 0,3 46-1,10 25 259,-4-48-99,-2-21-76,-2-22 162,-2 1 0,1 12-1,-5-33 264,-1-10-407,4 14-55,0 1 0,1 0 0,-1-1 1,1 1-1,0 0 0,1 0 0,-1 0 0,1 0 1,-1 0-1,1 0 0,1 0 0,-1 0 0,0 1 1,1-1-1,0 1 0,-1 0 0,2-1 0,-1 1 1,6-4-1,-1 0-35,1 0 1,0 1-1,1-1 1,0 2-1,0-1 1,0 2-1,0-1 1,1 1-1,0 1 1,11-3-1,27-4 132,32-9 445,-72 16-411,0 0 0,1-1 0,-1 0 1,-1 0-1,1-1 0,8-6 0,-16 10-107,-1 1-1,1 0 0,-1-1 1,1 1-1,-1 0 0,1-1 1,-1 1-1,0 0 0,1-1 1,-1 1-1,1-1 0,-1 1 1,0-1-1,0 1 1,1-1-1,-1 1 0,0-1 1,0 1-1,0-1 0,1 0 1,-1 1-1,0-1 0,0 1 1,0-1-1,0 1 1,0-1-1,0 0 0,-1 0-3,1 0 0,-1 0 0,1 0 0,-1 1-1,1-1 1,-1 0 0,0 1 0,1-1 0,-1 0-1,0 1 1,0-1 0,1 1 0,-1-1 0,0 1 0,-1-1-1,-3-1-1,0 0-1,-1 0 1,1 0-1,-10 0 0,8 1-31,0 1 0,0 0 0,0 0-1,1 1 1,-1 0 0,0 0-1,0 0 1,0 1 0,1 0-1,-1 1 1,1-1 0,-1 1-1,1 0 1,0 1 0,0 0-1,1 0 1,-1 0 0,1 0-1,-5 6 1,0 0-13,1 1-1,0 0 0,1 0 1,0 1-1,0 0 0,2 1 1,-1-1-1,-5 20 1,12-32 39,-3 7-14,1-1-1,0 0 1,1 1 0,-1 0 0,0 10 0,2-16 16,0 0 1,0 1-1,0-1 0,1 1 1,-1-1-1,0 0 0,0 1 1,1-1-1,-1 0 0,1 1 1,-1-1-1,1 0 0,0 0 1,-1 1-1,1-1 1,0 0-1,0 0 0,0 0 1,0 0-1,0 0 0,0 0 1,0 0-1,0 0 0,0-1 1,0 1-1,1 0 1,-1-1-1,0 1 0,0-1 1,1 1-1,-1-1 0,0 1 1,1-1-1,-1 0 0,3 0 1,9 1 87,-1-1 0,1 0-1,22-3 1,41-12-295,29-8-1356,18-1 378</inkml:trace>
</inkml:ink>
</file>

<file path=ppt/ink/ink3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4:42.37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72 314 4384,'-13'12'1006,"9"-7"-685,-1 0 0,1-1 0,-1 0 0,0 0 0,-1 0 0,-5 2 0,10-5-279,1-1-1,0 0 1,-1 1-1,1-1 1,-1 0-1,1 0 1,-1 0 0,1 0-1,-1 1 1,1-1-1,-1 0 1,1 0-1,-1 0 1,1 0 0,-1 0-1,1 0 1,-1 0-1,1 0 1,0 0-1,-1 0 1,1-1-1,-1 1 1,1 0 0,-1 0-1,1 0 1,-1-1-1,1 1 1,-1 0-1,1 0 1,0-1 0,-1 1-1,1 0 1,0-1-1,-1 1 1,1 0-1,0-1 1,-1 1-1,1-1 1,0 1 0,0-1-1,0 1 1,-1 0-1,1-1 1,0 1-1,0-1 1,0 1 0,0-1-1,0 1 1,0-1-1,0 0 1,-1-4 105,1 1 1,1-1 0,-1 0-1,2-6 1,-1 5-99,7-44 356,2 1 0,2 1 1,26-66-1,-36 109-358,0-1 1,1 1-1,-1 0 0,1-1 0,1 1 1,3-5-1,-6 10-42,-1-1 0,1 0 0,0 0 0,0 0 0,0 1 0,0-1-1,0 0 1,0 1 0,0-1 0,0 1 0,0-1 0,0 1 0,0 0 0,0-1 0,0 1 0,0 0 0,0 0-1,0-1 1,0 1 0,1 0 0,-1 0 0,0 0 0,0 1 0,0-1 0,0 0 0,0 0 0,0 1 0,0-1-1,0 0 1,0 1 0,0-1 0,0 1 0,0-1 0,0 1 0,0 0 0,0-1 0,0 1 0,1 1 0,5 6 15,0-1 0,-1 1 0,0 0-1,-1 0 1,0 1 0,0 0 0,6 15 0,2 4-35,-3-9-3,104 219 393,-114-238-373,8 21 499,-8-21-497,-1 0 0,1 0 1,0 0-1,0 0 0,0 0 0,0 0 0,0 0 0,0 0 1,0 0-1,0 0 0,0 0 0,0 0 0,0 0 0,0 0 1,0-1-1,0 1 0,0 0 0,0 0 0,0 0 1,0 0-1,-1 0 0,1 0 0,0 1 0,0-1 0,0 0 1,0 0-1,0 0 0,0 0 0,0 0 0,0 0 0,0 0 1,0 0-1,0 0 0,0 0 0,0 0 0,0 0 1,0 0-1,0 0 0,0 0 0,0 0 0,0 0 0,0 0 1,-1 0-1,1 0 0,0 0 0,0 0 0,0 0 0,0 0 1,0 0-1,0 1 0,0-1 0,0 0 0,0 0 1,0 0-1,0 0 0,0 0 0,0 0 0,0 0 0,0 0 1,0 0-1,0 0 0,0 0 0,0 0 0,0 0 0,0 0 1,1 0-1,-1 0 0,-9-9 121,-6-11-141,13 16 7,-1 0 0,0 0 0,1 1 0,-1-1 0,-1 1 0,1 0 0,0 0-1,-1 0 1,-7-5 0,11 8 6,0 0-1,0 0 1,0 0-1,0 0 1,0 0-1,0 0 1,0 0-1,0 0 1,0 0-1,0 1 1,0-1-1,0 0 1,0 0-1,0 0 1,0 0-1,0 0 1,0 0-1,0 0 1,0 0-1,-1 0 1,1 0-1,0 0 1,0 0-1,0 0 1,0 0-1,0 0 1,0 0-1,0 0 1,0 0-1,0 0 1,0 0-1,0 0 1,0 0 0,0 0-1,0 0 1,0 0-1,0 0 1,-1 0-1,1 0 1,0 0-1,0 0 1,0 0-1,0 0 1,0 0-1,0 0 1,0 0 6,1 0 1,-1 0-1,0 0 1,0 0-1,1 0 1,-1 0 0,0 0-1,0 0 1,1 0-1,-1 0 1,0 0 0,0 0-1,1 0 1,-1 0-1,0 0 1,1 0-1,-1 0 1,0 0 0,0 0-1,1 0 1,-1 0-1,0 0 1,0-1-1,1 1 1,-1 0 0,0 0-1,0 0 1,0-1-1,1 1 1,2-3 65,0 0-1,-1 0 1,1-1 0,-1 1-1,1-1 1,-1 0 0,0 1 0,2-6-1,9-35 296,-7 24-338,3-11 7,16-45 695,-21 66-601,0 0-1,1 1 1,0-1-1,0 1 0,8-9 1,-10 15-136,-1 1 0,1-1 0,0 1 0,0-1 0,0 1 0,0 0 0,0 1 0,0-1 0,0 0 0,1 1 0,-1 0 0,1-1 0,-1 2 0,7-2 0,4 0 2,0 1-1,22 1 1,2 0 52,-15-3 40,24-6 1,-29 5 3,1 1-1,31-2 1,-49 5-20,-9 8-245,3-2 175,0 0-1,1 0 0,0 0 0,1 0 1,-1 1-1,-2 8 0,-14 45-136,19-55 128,-7 21-134,-7 52-1,14-68 105,0 1 1,1-1-1,0 0 1,0 0-1,1 1 1,1-1-1,-1 0 1,5 12-1,-4-17 58,1 1-1,-1-1 1,1 0-1,0-1 1,0 1-1,1 0 1,-1-1-1,1 1 1,0-1-1,0 0 1,1-1-1,-1 1 1,1-1-1,0 0 1,0 0-1,0 0 1,0-1-1,0 1 1,0-1-1,1-1 1,-1 1-1,1-1 1,0 0-1,-1 0 1,1 0-1,0-1 1,-1 0-1,1 0 1,0 0-1,0-1 1,-1 0-1,1 0 1,-1-1-1,1 1 1,-1-1-1,1 0 1,-1-1-1,9-5 1,-6 2 64,0-1 0,0-1 0,-1 1 1,0-1-1,-1 0 0,0-1 0,0 1 0,-1-1 1,0 0-1,0-1 0,-1 1 0,5-18 0,-5 14-38,-1 0-1,0 0 1,-1-1 0,-1 1-1,0-1 1,-1 1-1,0-1 1,-1 1-1,-3-17 1,3 25-53,0 0 0,-1-1 0,0 1 0,0 0 0,0 0 0,0 1 0,-1-1 0,0 0 0,0 1-1,0 0 1,-5-5 0,6 8-15,1-1-1,-1 0 1,0 1-1,0-1 1,0 1-1,-1-1 1,1 1-1,0 0 0,0 0 1,-1 0-1,1 0 1,-1 1-1,1-1 1,0 1-1,-1-1 1,1 1-1,-1 0 1,1 0-1,-1 0 0,0 0 1,1 0-1,-1 1 1,1-1-1,0 1 1,-5 1-1,1 1-178,1 0 0,-1 0 1,1 0-1,0 1 0,0 0 0,0 0 0,0 0 0,0 1 1,-5 7-1,2-1-393,0-1 1,1 1-1,-9 20 1,14-27 268,1 0 1,-1 0-1,1 0 1,0 0-1,0 0 1,1 0-1,-1 0 1,1 0-1,1 8 1,-1-11 223,0 0 1,0 0-1,0 0 0,0 0 1,0 0-1,1 0 1,-1 0-1,0 0 1,1 0-1,-1 0 1,1 0-1,-1-1 1,1 1-1,0 0 1,-1 0-1,1 0 1,0-1-1,-1 1 1,1 0-1,0-1 1,0 1-1,0-1 1,0 1-1,-1-1 1,1 1-1,0-1 1,0 1-1,0-1 1,0 0-1,0 0 1,0 0-1,0 1 1,0-1-1,0 0 0,0 0 1,0 0-1,0 0 1,0 0-1,0-1 1,0 1-1,0 0 1,0 0-1,2-2 1,2 0-258,0 0 1,1 0-1,-1-1 1,0 0 0,-1 0-1,1-1 1,-1 1-1,1-1 1,4-5-1,21-21-605</inkml:trace>
</inkml:ink>
</file>

<file path=ppt/ink/ink3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4:43.18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64 190 4160,'1'1'110,"-1"1"-1,0-1 1,0 0 0,1 0-1,-1 0 1,0 0 0,0 1-1,0-1 1,0 0 0,-1 0-1,1 0 1,0 1 0,0-1 0,-1 0-1,1 0 1,-1 1 0,-11 21-9,7-13 183,-5 14 548,1 0 0,-8 34 0,14-45-409,1 1 0,0-1 0,1 1 1,0 0-1,2 25 0,0-35-357,0-1-1,-1 0 1,1 1-1,0-1 1,1 0-1,-1 0 1,1 0-1,-1 0 1,1 0-1,0 0 1,0 0-1,0 0 1,0-1-1,1 1 1,-1-1-1,1 0 1,0 1-1,-1-1 1,1 0-1,0-1 1,0 1-1,0 0 1,1-1-1,-1 0 1,0 0-1,6 2 1,4-1-47,0 0 0,0 0 0,0-1 0,-1-1 0,25-1 0,-22 0-7,0-1 0,0-1 0,-1 0 1,1-1-1,-1 0 0,0-1 1,18-9-1,-22 8 11,0-1-1,0 1 1,0-2 0,-1 1-1,0-1 1,0-1 0,-1 0 0,0 0-1,11-17 1,-3 0 75,-1-1 0,-1 0 0,-1-1 0,-1-1 0,-2 0 0,-1 0 0,10-61 0,-18 84-51,0 0 0,-1 0 0,1 0 0,-1 0 0,-1 0 0,1 0 0,-1 1 0,0-1 0,0 0 0,-1 0 1,0 0-1,0 1 0,0-1 0,-1 1 0,0-1 0,-3-5 0,5 10-33,0 1 0,1-1 0,-1 0 0,0 0 0,0 1 0,0-1 1,1 0-1,-1 1 0,0-1 0,0 1 0,0-1 0,0 1 0,0-1 0,0 1 0,0 0 0,0-1 0,0 1 1,0 0-1,-1 0 0,-1 0 0,3 0-20,-1 0 1,0 0 0,1 0-1,-1 0 1,0 1-1,1-1 1,-1 0 0,1 1-1,-1-1 1,1 0-1,-1 1 1,1-1 0,-1 1-1,1-1 1,-1 0-1,1 1 1,-1-1-1,1 1 1,0 0 0,-1-1-1,1 1 1,0-1-1,-1 1 1,1-1 0,0 1-1,0 0 1,0-1-1,-1 1 1,1 0 0,0-1-1,0 1 1,0 0-1,0-1 1,0 2 0,4 596 869,-11-604-720,4 1-152,1 0 1,0 0-1,0 0 1,0 0-1,1 0 1,-1 0-1,1-1 1,0-7-1,-1-45-75,2 56 79,0-2-29,2-34-383,-2 35 396,0-1 0,1 1-1,0 0 1,0 0 0,0 0 0,0 0 0,0-1 0,1 2-1,2-6 1,-2 7 18,0-1-1,0 0 1,0 1 0,0-1-1,0 1 1,1-1-1,-1 1 1,1 0 0,2-1-1,8-4 86,19-12 202,-13 6-7,1 1 0,1 1 0,42-15 0,-34 19-173,45-5-1,-48 8 248,0-1-1,43-12 1,-64 14-267,1-1 0,-1 1 0,1-1-1,-1 0 1,0 0 0,0-1 0,-1 0 0,1 1-1,5-8 1,-8 9-56,0 0 1,-1 1-1,1-1 0,-1 0 1,0 0-1,0 0 0,0 0 1,0 0-1,0 0 0,0 0 1,0 0-1,-1-1 0,1 1 1,-1 0-1,1 0 0,-1-1 1,0 1-1,0 0 0,0 0 1,0-1-1,-1 1 0,1 0 1,0 0-1,-1-1 0,0 1 1,1 0-1,-2-3 0,0 4-24,1-1-1,0 1 0,-1-1 0,1 1 1,-1-1-1,1 1 0,-1 0 0,0 0 1,1 0-1,-1 0 0,0 0 0,0 0 1,0 0-1,0 1 0,0-1 0,1 1 1,-1-1-1,-1 1 0,1 0 0,-3-1 1,-2 1-34,1 0-1,-1 1 1,0-1 0,1 1 0,-8 2 0,4 0-5,1 0 0,0 1 0,0 0 0,0 1 1,1 0-1,-1 0 0,1 1 0,0 0 0,1 1 0,-13 12 0,2 3-53,0 0 0,-21 35-1,23-32 1,1 0 0,-14 38 0,27-59 62,0 1 0,0 0 0,1 1 0,0-1 0,0 0 1,0 0-1,1 0 0,0 1 0,0 6 0,0-9 13,1-1 1,-1 1 0,1-1-1,0 1 1,0-1-1,0 0 1,0 0-1,0 1 1,0-1-1,1 0 1,-1 0-1,1 0 1,0 0-1,-1 0 1,1-1 0,0 1-1,0 0 1,0-1-1,0 0 1,0 1-1,3 0 1,3 2 16,0-2 1,0 1-1,0-1 1,0 0 0,1 0-1,-1-1 1,0-1-1,1 1 1,-1-1-1,1-1 1,12-1-1,1-2-263,-1 0 0,1-2 0,29-12 0,89-51-3551,-130 64 3501,72-39-4390</inkml:trace>
</inkml:ink>
</file>

<file path=ppt/ink/ink3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4:45.41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19 11 4736,'-18'4'2128,"17"-4"-1664,14-4 2176,1 1-2370,-1 0 0,1 1 0,0 0 0,0 1 0,25 2 0,-7 2 336,45 10 0,-68-11-672,1 1-463,0-1 1,0-1-1,0 1 1,0-2-1,17 0 0,-19-2-2505</inkml:trace>
</inkml:ink>
</file>

<file path=ppt/ink/ink3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4:45.88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14 6880,'30'-14'2560,"-12"18"-1984,12 6-160,-14 0-224,-1 3-192,0 3 0,0 2 0,4-2-160,0-3 96,-1-3-608,1-6 384,4-8-1152,-1-2 800,5-4-3424</inkml:trace>
</inkml:ink>
</file>

<file path=ppt/ink/ink3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4:46.26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44 38 5312,'-1'-4'351,"1"0"0,-2 1 1,1-1-1,0 0 0,-1 0 1,0 1-1,-3-6 0,5 8-311,-1 1 0,1 0 0,0 0-1,0 0 1,-1-1 0,1 1-1,0 0 1,0 0 0,-1 0 0,1 0-1,0 0 1,-1-1 0,1 1 0,0 0-1,-1 0 1,1 0 0,0 0-1,0 0 1,-1 0 0,1 0 0,0 0-1,-1 0 1,1 0 0,0 0-1,-1 1 1,1-1 0,0 0 0,0 0-1,-1 0 1,1 0 0,0 0 0,-1 0-1,1 1 1,0-1 0,0 0-1,0 0 1,-1 0 0,1 1 0,-9 9 709,6-1-597,1 0 0,0-1 0,1 1 0,0 1 0,0-1 0,1 0 1,1 12-1,10 66 27,-9-78-114,49 484-198,-50-450-2598,-1-37 934</inkml:trace>
</inkml:ink>
</file>

<file path=ppt/ink/ink3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4:46.74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525 1 7136,'-4'0'377,"0"1"1,-1 0-1,1 0 1,0 0 0,0 1-1,0 0 1,0-1-1,0 1 1,-7 5-1,-10 5-296,-5 0-148,6-4 130,0 1-1,1 1 1,0 1 0,1 0-1,-32 27 1,19-6 25,2 1 1,-46 69-1,15-19 63,46-65-111,5-4 156,-1-2-1,0 0 1,-1 0 0,-17 14 0,22-23 138,5-6-123,9-11-95,-4 6-131,5-7 12,1 0 0,1 0 0,0 1 0,14-15 1,-22 26 7,0 1 1,0-1 0,0 1 0,0-1 0,0 1 0,1 0 0,-1 0-1,1 0 1,-1 1 0,1-1 0,0 1 0,0 0 0,-1 0-1,1 0 1,0 0 0,0 1 0,0 0 0,0 0 0,0 0 0,0 0-1,0 0 1,0 1 0,0 0 0,0 0 0,3 1 0,6 4-17,-1 1 1,-1 0 0,1 1-1,-1 0 1,0 1 0,-1 0 0,14 16-1,30 24 72,-46-42 21,1 0 0,1-1 0,-1-1 0,1 0 0,0 0 0,20 7 0,-26-11-9,1 0 0,0 0-1,-1 0 1,1-1 0,0 0 0,-1 1 0,1-2 0,0 1-1,0 0 1,-1-1 0,1 0 0,-1 0 0,1 0-1,-1-1 1,1 0 0,-1 0 0,0 0 0,7-4 0,-4 0-342,-1 1 1,0-1 0,0-1 0,-1 1 0,1-1-1,-2 0 1,1 0 0,-1 0 0,6-14 0,16-24-4400,-9 23 306</inkml:trace>
</inkml:ink>
</file>

<file path=ppt/ink/ink3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4:47.32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72 1 5472,'-2'0'210,"-1"1"0,1-1 0,-1 1 0,1 0 0,-1 0 1,1 0-1,0 0 0,-1 0 0,1 0 0,0 1 0,0-1 0,0 1 0,0-1 1,0 1-1,0 0 0,0 0 0,0 0 0,1 0 0,-3 4 0,-1 4-98,1 0-1,0-1 0,1 1 1,0 1-1,0-1 0,1 0 1,-1 21-1,3 77 186,1-91-205,13 390 644,-13-369-592,-1-1 0,-1 1 0,-10 51 0,7-49 44,4-23-3676,0-14 2468</inkml:trace>
</inkml:ink>
</file>

<file path=ppt/ink/ink3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4:47.75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43 39 4800,'-9'-1'1007,"-12"-3"12,20 4-950,0 0 1,1 0 0,-1-1 0,1 1-1,-1 0 1,0 0 0,1-1 0,-1 1-1,1 0 1,-1-1 0,1 1 0,-1 0-1,1-1 1,0 1 0,-1-1 0,1 1-1,-1-1 1,1 1 0,0-1-1,-1 1 1,1-1 0,0 1 0,0-1-1,-1 0 1,1 1 0,0-1 0,0 0-1,0 0 53,1 0 0,0 0 0,0 0 0,0 1 0,-1-1 0,1 0 0,0 1 0,0-1 0,0 0 0,0 1 0,0 0 0,0-1 0,0 1 0,0-1 0,0 1 0,0 0 0,0 0 0,0 0-1,2-1 1,-3 1-75,40-5 380,0 1 0,0 2 0,51 4 0,-64-1-455,51 3-1353,-27 4-3345,-33 0 2374,-5 4-245</inkml:trace>
</inkml:ink>
</file>

<file path=ppt/ink/ink3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4:48.10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61 8480,'4'0'3136,"0"-4"-2432,11-2-224,-4 2 608,5 2-704,6-6 0,4 2-256,8-1 192,0-3-192,0 0-384,-1 6 128,-2 4-1472,-1 0 896,0 4-2016,-4 0 1536</inkml:trace>
</inkml:ink>
</file>

<file path=ppt/ink/ink3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4:49.88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142 51 5408,'-18'3'4832,"19"-2"-4791,-1-1 0,0 0 1,1 0-1,-1 0 0,0 1 0,0-1 1,1 0-1,-1 0 0,0 1 0,0-1 1,1 0-1,-1 1 0,0-1 1,0 0-1,0 1 0,0-1 0,1 0 1,-1 1-1,0-1 0,0 1 0,0-1 1,0 1-1,3 23 278,-2 0 1,-1 41-1,-1-22-162,-7 145 19,3-145-61,-2-1 1,-15 55-1,17-82-34,-14 30 1,16-38-51,0-1 1,-1 0 0,0 0-1,0-1 1,0 1 0,-10 8-1,14-13-25,-1-1-1,1 1 1,0-1-1,-1 0 1,1 1-1,-1-1 1,1 0-1,-1 1 1,1-1-1,-1 0 1,1 1-1,-1-1 1,1 0-1,-1 0 1,1 0-1,-1 0 1,0 1-1,1-1 1,-1 0-1,1 0 1,-1 0-1,0 0 1,1 0-1,-1 0 1,1-1-1,-1 1 1,1 0-1,-1 0 1,0 0-1,1 0 1,-1-1-1,0 0 2,0 0 1,0 0-1,0 0 0,0-1 0,1 1 1,-1 0-1,0 0 0,1-1 0,-1 1 1,1 0-1,0 0 0,-1-1 0,1-1 1,-2-11-22,1 0 1,0 0-1,1 0 1,1 0-1,0 0 1,4-18-1,0 9-6,1 1-1,0 0 1,12-25 0,32-50 14,-31 65 47,-3-1 0,14-36 0,-22 41 362,-1-1 1,-1 0 0,-2 0-1,-1 0 1,0-49-1,-3 101-309,2 1 1,0-1-1,2 0 0,1-1 0,0 1 1,2-1-1,0 0 0,15 29 0,23 49-27,32 63 10,-63-138 30,0-2-1,2 0 1,1 0 0,28 29-1,-13-19 91,33 31 257,-65-64-438,1 1 0,-1-1 0,0 1 0,1-1 0,-1 0 0,1 1 0,-1-1 0,1 0 0,-1 0 0,1 1 0,-1-1 0,1 0 0,0 0 1,-1 0-1,1 1 0,-1-1 0,1 0 0,-1 0 0,1 0 0,0 0 0,0 0 1,-1-1 1,0 1-1,1 0 1,-1 0-1,1-1 1,-1 1-1,0 0 1,1-1-1,-1 1 1,0 0-1,0-1 1,1 1-1,-1 0 1,0-1-1,0 1 1,0-1 0,1 1-1,-1 0 1,0-1-1,0 0 1,2-28 418,-2 25-441,-16-189 371,2 71-460,-12-164-2711,23 261 1479,1 20 457,1-1-1,1 1 0,-1-1 1,1 0-1,0 1 0,1-7 1,2 4-795</inkml:trace>
</inkml:ink>
</file>

<file path=ppt/ink/ink3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4:50.35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46 241 6304,'-2'0'255,"1"1"1,0 0 0,0-1-1,0 1 1,0 0 0,0 0-1,0 0 1,0-1 0,1 1-1,-1 0 1,0 0 0,0 0-1,1 1 1,-2 1 0,-10 18-438,12-20 235,-3 6-3,0-1-1,1 1 0,0 0 1,0 0-1,1 0 1,0 1-1,-1 8 0,2 6 127,2 24 0,-1-30-46,1 0 0,1-1 0,0 1 0,1 0 0,11 24 0,-13-34-5,0 0 0,1-1-1,0 1 1,1-1-1,-1 0 1,1 0 0,0 0-1,0-1 1,0 1 0,1-1-1,0 0 1,0 0 0,0-1-1,0 1 1,0-1 0,1 0-1,10 4 1,-8-5 13,0 0 1,1-1-1,-1 0 1,1 0-1,-1-1 0,1 1 1,-1-2-1,0 1 1,1-2-1,-1 1 1,1-1-1,-1 0 0,0 0 1,0-1-1,0-1 1,11-5-1,-6 1 94,0 0-1,-1 0 1,0-1-1,-1-1 1,0 0-1,-1-1 1,0 0 0,14-19-1,-14 16-67,-2 1 0,1-2 0,-2 1 1,8-20-1,-13 27-123,1-1 0,-2 1 0,1-1-1,-1 1 1,0-1 0,0 0 0,-1 1 0,0-1 0,0 0 0,-1 0 0,-2-9 0,-1 3-13,0 0 1,-1 1-1,-1 0 0,-10-19 0,-34-44-22,39 60-14,0 0-72,0 0 0,-1 1 0,-1 1 0,0 0 0,-16-12 0,26 23-15,0 1 0,0 0 1,0 0-1,-1 0 0,1 0 1,0 1-1,-1 0 0,1-1 1,-1 1-1,0 0 0,1 1 0,-1-1 1,0 1-1,0-1 0,-4 1 1,3 1-88,1 0 1,-1 0 0,1 0 0,-1 1-1,1 0 1,0-1 0,-1 1-1,1 1 1,0-1 0,0 1-1,-5 4 1,-8 8-899,0 2 0,1-1 0,1 2 0,1 0 0,-16 26 0,-1 9-3714</inkml:trace>
</inkml:ink>
</file>

<file path=ppt/ink/ink3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4:51.30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0 101 6144,'1'-1'256,"0"-1"0,0 1 1,0 0-1,1 0 0,-1-1 0,0 1 0,1 0 1,-1 0-1,0 0 0,1 1 0,-1-1 1,1 0-1,0 1 0,2-2 0,5-2 247,-5 2-472,93-47 2032,-82 43-1787,0 1 0,0 0 0,0 1 0,0 1 0,17-2 0,-29 4-290,1 1 1,-1 0 0,1 0 0,0 0 0,-1 1 0,1-1 0,-1 1 0,0 0 0,1 0 0,-1 0-1,0 0 1,1 1 0,-1-1 0,0 1 0,0 0 0,3 3 0,-2-2-14,-1 0-1,1 1 1,-1 0 0,0 0 0,0 0 0,-1 0-1,1 0 1,-1 0 0,0 1 0,0-1-1,1 6 1,50 153-223,-7-41 366,-32-89-56,-4-6-93,0 2 0,-2-1 1,-2 1-1,0 0 0,-2 1 1,-1-1-1,-1 43 0,-5-38 174,0 1 0,-2-1 0,-2 0-1,-16 50 1,20-77-12,-1 1-1,0-1 1,0 0 0,0 0-1,-1 0 1,0-1-1,0 1 1,-1-1 0,0 0-1,0-1 1,0 1-1,-1-1 1,1-1-1,-1 1 1,0-1 0,-1 0-1,1-1 1,-1 0-1,0 0 1,0 0 0,0-1-1,0 0 1,0-1-1,0 0 1,0 0 0,-15-1-1,18 0-489,1-1-1,-1 0 1,1 0 0,0 0-1,0-1 1,-1 1 0,1-1-1,-7-4 1,9 5-58,0-1 1,0 1-1,0-1 1,0 0-1,1 1 1,-1-1-1,1 0 0,-1 0 1,1 0-1,0 0 1,0 0-1,0 0 1,0-1-1,0 1 0,0 0 1,1-1-1,-1 1 1,0-3-1,0-23-3154</inkml:trace>
</inkml:ink>
</file>

<file path=ppt/ink/ink3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4:51.96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66 6048,'4'-5'639,"0"0"1,0 0-1,0 1 0,0-1 1,1 1-1,0 0 1,0 0-1,0 0 1,0 1-1,0 0 0,11-5 1,-12 6-580,1 0 1,0 0-1,0 1 0,0 0 1,0 0-1,0 0 1,0 0-1,0 1 1,0 0-1,0 0 0,0 0 1,0 0-1,0 1 1,0 0-1,6 2 1,-6-1-60,1 0 0,-1 0 1,1 1-1,-1 0 0,0 0 1,9 7-1,-13-9-7,1 1 0,-1-1 0,0 0 1,0 0-1,0 1 0,0-1 0,0 1 0,0-1 0,-1 1 1,1-1-1,0 1 0,-1 0 0,1-1 0,-1 1 0,0-1 1,1 1-1,-1 0 0,0 0 0,0-1 0,0 1 0,0 0 0,0-1 1,-1 1-1,1 0 0,0-1 0,-1 1 0,1 0 0,-2 2 1,-3 4-37,1-1 0,-1 0 0,-1-1 0,1 1 0,-1-1 0,0 0 1,0 0-1,-1-1 0,-7 5 0,2-1 33,-17 18-1,19-16 39,0 1 0,-9 15 0,16-22-3,1-1 0,-1 0 0,1 1 0,0 0 0,0-1 0,1 1 0,0 0 0,-1 0 0,2 0 0,-2 7 1,2-10 3,0-1 0,1 0 0,-1 1 0,0-1 1,0 1-1,1-1 0,-1 1 0,1-1 0,-1 0 1,1 1-1,0-1 0,0 0 0,-1 1 0,1-1 1,0 0-1,0 0 0,1 1 0,1 0 17,0 0 0,-1 0 0,1 0 0,0 0 1,0-1-1,0 1 0,4 1 0,6 0 42,-1 1 1,1-2 0,13 2-1,-19-4-71,57 3-42,-44-3-1370,37 5 1,-31-1-916,-9-5-3275</inkml:trace>
</inkml:ink>
</file>

<file path=ppt/ink/ink3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5:15.20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12 14 6240,'-8'3'2304,"4"-3"-1792,12 7-160,-4-4 384,10-3-480,5 0 384,3-3-352,9-4 0,11 0-192,6 1-64,1 2 0,-3 4-32,-6 0 0,-6 4-1408,-7-1 768,-12 4-2304</inkml:trace>
</inkml:ink>
</file>

<file path=ppt/ink/ink3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5:15.58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64 7712,'0'18'2880,"8"-16"-2240,7 2-192,-3-4 320,7-4-512,7-2-1152,7-4 480,9-7-5856,-12-7 3456,-11-2 1184</inkml:trace>
</inkml:ink>
</file>

<file path=ppt/ink/ink3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5:32.23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19 17 5824,'0'-3'671,"1"2"-587,-1 1 1,0 0-1,0-1 1,0 1-1,0-1 1,0 1-1,0-1 1,0 1 0,0 0-1,0-1 1,0 1-1,0-1 1,0 1-1,0-1 1,0 1-1,0 0 1,-1-1-1,1 1 1,0-1-1,0 1 1,0 0 0,-1-1-1,1 1 1,0 0-1,0-1 1,-1 1-1,1 0 1,0-1-1,-1 1 1,1 0-1,0 0 1,-1-1-1,1 1 1,0 0 0,-1 0-1,1 0 1,-1-1-1,0 1 1,1 8 768,1 9-254,3 23 0,-1-22-534,0 23 0,-4-14-547,-2-1 0,-5 29 0,1-17-1320,3-14 757</inkml:trace>
</inkml:ink>
</file>

<file path=ppt/ink/ink3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5:32.61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15 5408,'1'-1'153,"-1"0"0,0 0 0,1 1 0,-1-1 0,1 0 1,-1 1-1,1-1 0,-1 0 0,1 1 0,0-1 0,-1 1 0,1-1 0,-1 1 1,1-1-1,0 1 0,0 0 0,-1-1 0,1 1 0,0 0 0,0-1 0,0 1 1,-1 0-1,1 0 0,0 0 0,0 0 0,0 0 0,-1 0 0,3 0 0,31-1 930,-27 1-788,23 0 492,-13-1-501,1 1-1,0 0 1,-1 1 0,1 2 0,31 7 0,-7 0-282,-23-6-2622,-16-2 698</inkml:trace>
</inkml:ink>
</file>

<file path=ppt/ink/ink3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5:33.05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138 0 5472,'9'1'409,"0"0"-1,0 0 1,0 1 0,0 0-1,0 1 1,-1 0 0,1 1 0,-1-1-1,0 1 1,14 10 0,-21-14-404,0 1 0,0 0 0,0 0 0,0-1 0,0 1 1,-1 0-1,1 0 0,0 0 0,0 0 0,-1 0 0,1 0 0,-1 0 1,1 0-1,-1 1 0,1-1 0,-1 0 0,1 0 0,-1 0 1,0 1-1,0-1 0,0 0 0,0 0 0,0 1 0,0-1 0,0 0 1,0 0-1,0 0 0,0 1 0,-1-1 0,1 0 0,-1 0 1,1 0-1,0 0 0,-1 1 0,0-1 0,-1 2 0,-2 4-84,-1-1 0,0 1 0,-1-1 0,-8 8 0,13-13 44,-87 74-549,45-41 533,16-12 93,13-11 308,-22 20-1,35-30-315,0 0 1,0 0-1,1-1 0,-1 1 0,0 0 0,0 0 0,1 0 0,-1 0 0,1 0 1,-1 0-1,1 0 0,-1 0 0,1 1 0,0-1 0,-1 0 0,1 0 0,0 0 0,0 0 1,0 3-1,0-4-1,0 1 0,1 0 0,-1 0 1,1 0-1,-1 0 0,1-1 0,-1 1 0,1 0 1,-1 0-1,1-1 0,0 1 0,-1 0 0,1-1 1,0 1-1,0-1 0,0 1 0,-1-1 1,1 1-1,1-1 0,7 3 169,-1 0 1,1-1 0,-1 0-1,13 1 1,-5-1-19,35 9-909,100 34 0,-136-38-315</inkml:trace>
</inkml:ink>
</file>

<file path=ppt/ink/ink3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5:33.48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174 3 5888,'-15'-2'2176,"7"2"-1664,0 6-160,1 4 64,-8 7-288,-1 13 256,-5 30-256,-2 27-32,0 7-64,1-1-256,10 21 128,8 3-256,16-16 224,14-21-1792,9-17 1056</inkml:trace>
</inkml:ink>
</file>

<file path=ppt/ink/ink3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5:33.97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185 1 4800,'3'27'7708,"9"24"-6486,0-7-984,20 133-313,-29-150-90,-2 1 1,0-1 0,-2 1 0,-7 45 0,0-32-63,-2-1 1,-1-1-1,-3 1 1,-1-2 0,-2 0-1,-30 51 1,27-58-1240,-2 0-1,-25 28 1,19-28-2294</inkml:trace>
</inkml:ink>
</file>

<file path=ppt/ink/ink3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5:34.53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123 69 5888,'-1'-2'164,"-1"1"1,2-1 0,-1 1-1,0-1 1,0 0 0,0 1-1,1-1 1,-1 0-1,1 1 1,-1-1 0,1 0-1,0 0 1,0 1-1,-1-1 1,1 0 0,1 0-1,-1 0 1,0 1 0,0-1-1,1 0 1,-1 0-1,1 1 1,-1-1 0,1 0-1,0 1 1,-1-1-1,1 0 1,0 1 0,0-1-1,0 1 1,1 0 0,-1-1-1,0 1 1,0 0-1,1 0 1,-1 0 0,1-1-1,-1 2 1,1-1 0,-1 0-1,1 0 1,0 0-1,-1 1 1,3-1 0,-2 0-75,0 1 0,0-1 0,0 1 0,0 0 0,1 0 0,-1 0 0,0 0 1,0 0-1,0 1 0,0-1 0,0 1 0,0-1 0,0 1 0,-1-1 0,4 2 1,-2 1-12,1-1 1,-1 0 0,0 1 0,1-1 0,-1 1 0,0 0 0,3 4 0,-1-1-52,-1 0 0,0 0 1,0 1-1,-1 0 0,1-1 1,-2 1-1,1 0 0,2 10 1,-5-15-42,1 1 0,-1 0 1,0 0-1,0 0 1,0 0-1,-1 0 0,1 0 1,-1 0-1,1 0 1,-1 0-1,0-1 0,0 1 1,0 0-1,0-1 1,-1 1-1,1 0 1,-1-1-1,0 0 0,1 1 1,-1-1-1,0 0 1,-1 0-1,1 0 0,0 0 1,-5 2-1,-6 5-119,0-1 0,-1-1 0,-26 10 0,16-8 204,-1 3-118,-46 27 1,70-39 54,1 1 1,-1-1-1,0 1 1,0-1 0,0 1-1,1 0 1,-1-1-1,0 1 1,1 0-1,-1 0 1,1-1-1,-1 1 1,1 0-1,-1 0 1,0 1-1,1-2-1,0 1 0,0-1 0,0 1 0,0-1 0,0 0 0,0 1 0,0-1 0,1 1 0,-1-1 0,0 0 0,0 1-1,0-1 1,0 0 0,1 1 0,-1-1 0,0 0 0,0 1 0,1-1 0,-1 0 0,0 1 0,0-1 0,1 0 0,-1 0 0,1 1 0,3 1 45,0 0 1,0 0 0,0-1 0,0 1 0,6 0-1,-7-1-38,40 10 338,137 41-381,-176-50-415,0-1-1,0 1 1,0 0 0,0 0-1,0 0 1,6 5-1,2 5-1214</inkml:trace>
</inkml:ink>
</file>

<file path=ppt/ink/ink3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5:41.95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41 80 1248,'-1'-1'232,"0"-1"1,0 1-1,0 0 1,0 0-1,0 0 0,0 0 1,-1 1-1,1-1 1,0 0-1,0 0 1,-1 1-1,1-1 0,0 1 1,-1-1-1,1 1 1,-1-1-1,1 1 0,-3 0 1,3 0 215,-3-1-171,4 1-275,0 0 0,-1 0 0,1 0 0,0 0-1,0-1 1,0 1 0,-1 0 0,1 0 0,0 0 0,0-1 0,-1 1-1,1 0 1,0 0 0,0 0 0,0-1 0,0 1 0,-1 0 0,1 0 0,0-1-1,0 1 1,0 0 0,0 0 0,0-1 0,0 1 0,0 0 0,0-1-1,0 1 1,0 0 0,0 0 0,0-1 0,0 1 0,0 0 0,0-1-1,0 1 1,0 0 0,0 0 0,0-1 0,0 1 0,1 0 0,-1 0 0,0-1-1,0 1 1,0 0 0,0 0 0,1-1 0,-1 1 0,0 0 0,0 0-1,0 0 1,1 0 0,-1-1 0,0 1 0,0 0 0,1 0 0,-1 0-1,0 0 1,1 0 0,-1-1 2,9 0 161,1-1 0,-1 1 0,1 1 0,-1 0 0,1 0-1,0 1 1,-1 0 0,15 4 0,7-1 292,-13-2-170,1-1-1,-1-1 1,1-1-1,27-4 1,-13-2 186,50-17 0,-67 22-162,-11 2 45,-11 2-228,-20 8-191,17-6-28,0-1 0,0 0 0,0 0 0,-11 1 0,-1-1 135,1-2-1,-1 0 0,1-1 0,-1-1 0,1-1 1,-1 0-1,1-2 0,0 0 0,-35-14 0,49 16 6,5 2-43,0 0-1,1 0 1,-1 0 0,1 0 0,-1 0-1,0 0 1,1-1 0,-1 1 0,0 0-1,1 0 1,-1-1 0,1 1 0,-1 0-1,1-1 1,-1 1 0,1-1 0,-1 1-1,1-1 1,-1 1 0,1-1 0,-1 1-1,1-1 1,-1 0 0,13 4-1,6 4 85,1-1-1,0-1 0,0-1 1,0 0-1,0-2 0,0 0 1,1-1-1,-1-1 0,1 0 1,-1-2-1,23-4 0,40-10 53,56-8 68,-137 24-210,2-1-1,-1 1 1,1 0-1,0-1 1,0 1-1,0 0 0,0 1 1,-1-1-1,4 1 1,-6-1-3,0 0 0,0 0 0,0 0 0,0 0 0,0 0 0,0 0 0,0 0 0,0 0 0,0 0 0,0 0 0,0 0 0,0 0 0,0 0 0,0 0 0,0 0 0,-1 0 0,1 0 0,0 0 0,0 0 0,0 0 0,0 1 0,0-1 0,0 0-1,0 0 1,0 0 0,0 0 0,0 0 0,0 0 0,0 0 0,0 0 0,0 0 0,0 0 0,0 0 0,0 0 0,0 0 0,0 0 0,0 0 0,0 0 0,0 0 0,0 1 0,0-1 0,0 0 0,0 0 0,0 0 0,0 0 0,0 0 0,0 0 0,0 0 0,1 0 0,-1 0 0,0 0 0,0 0 0,-14 7-275,0 0 0,0-1 1,-30 9-1,12-5-24,-5 3 197,-1-3 0,0 0 0,0-3 0,-1-1 0,-60 1 0,77-8 261,-20-3 0,28 1-67,0 2 0,0 0 0,0 0 0,-24 3 1,121 11 134,116-2-61,-143-11 257,86-11-1,-118 3-220,-15 1-64,-9 7-129,0 0 0,0-1 0,0 1 1,0 0-1,0-1 0,0 1 0,0 0 1,0-1-1,0 1 0,0 0 0,0-1 1,0 1-1,0 0 0,0-1 0,0 1 1,-1 0-1,1-1 0,0 1 0,0 0 1,0 0-1,0-1 0,-1 1 0,1 0 1,0 0-1,0-1 0,-1 1 0,1 0 1,0 0-1,0 0 0,-1 0 0,1-1 1,-5-1-19,1-1 0,-1 1 0,1 0-1,-1 0 1,0 0 0,1 1 0,-7-1 0,-39-5-304,21 3 78,5 0 92,4 0 111,0 1 1,-1 1-1,1 1 0,-36 2 0,53-1 29,-6 1-46,-1 0 1,-13 5 0,14-1-12,9-1 36,5-1-6,0-2 44,-1 0 0,1 0 0,-1 0 0,1 0 0,0 0 0,-1-1 0,1 0 0,6-1 0,41-5 14,-40 4-47,72-13 72,86-10 81,-151 23-81,42-2 257,-54 4-214,-8 2-78,-6 2-45,7-4 32,-38 12-386,-60 12 1,51-13 100,8-3 241,0-2 0,0-1 1,-1-2-1,-61-3 1,100 0 47,0 0 0,-1 0 0,1 0 1,0 0-1,0-1 0,0 1 1,0 0-1,-1-1 0,1 1 0,0-1 1,0 1-1,-1-2 0,3 0 80,10 1-24,154 7 77,89-6 271,-285 15-191,18-12-188,-1 0-1,0-1 1,0-1 0,-25-1-1,-57-8 110,-97-5-694,211 16 324,41-6 309,0-3 0,97-23 0,-132 24 31,24-7 379,-43 9-338,-6 2-68,-25 4-273,-429 77-1426,436-77 1572,18-3 16,3-1-1,31-8-40,54-14 269,132-28 661,-199 48-796,1-1 76,35-1 0,-86 21 205,-2-2-340,0-2 1,-1-1-1,-1-2 0,0-1 0,-47 5 1,80-13-9,-19 1-215,14-2 81,11-3 75,52-14 50,0 2 0,83-12 1,-116 23 214,1 2 0,0 1 0,46 2 0,-61 3 55,-10-3-252,0 0-1,0 0 1,0 1 0,0-1 0,0 0 0,0 0-1,0 0 1,0 0 0,0 1 0,0-1 0,0 0-1,0 0 1,0 0 0,0 1 0,0-1 0,0 0-1,0 0 1,0 0 0,0 0 0,0 1 0,0-1-1,0 0 1,0 0 0,0 0 0,-1 0 0,1 1 0,0-1-1,0 0 1,0 0 0,0 0 0,0 0 0,-2 2 17,0-1 0,1 1 1,-1-1-1,0 0 0,0 0 1,0 0-1,-3 1 1,-40 14-36,-1-2 0,-55 8 1,89-19-22,1-2 0,-16 1-1,23-2 19,1 0 0,-1 0 0,1 0 0,-1-1-1,1 1 1,0-1 0,-1 0 0,1 0 0,0 0-1,-1-1 1,-4-2 0,7 4 7,1 0 1,0-1-1,-1 1 1,1 0-1,0 0 1,0 0-1,-1-1 1,1 1-1,0 0 1,0 0 0,0-1-1,-1 1 1,1 0-1,0-1 1,0 1-1,0 0 1,0-1-1,-1 1 1,1 0-1,0-1 1,0 1-1,0 0 1,0-1-1,0 1 1,0 0-1,0-1 1,0 1-1,0 0 1,0-1-1,0 1 1,0 0-1,1-1 1,-1 1-1,0 0 1,0-1-1,0 1 1,0 0-1,0-1 1,1 1-1,-1 0 1,0 0-1,0-1 1,1 1-1,-1 0 1,0 0-1,0-1 1,1 1-1,-1 0 1,0 0-1,1-1 1,19-9-121,-15 8 100,13-5 12,-1 1 1,2 0-1,-1 1 1,28-3 0,-20 4 107,-15 1 284,-22 7-322,-9 3-103,-190 63-1109,204-68 837,-1-1 1,0 0-1,0 0 1,0 0 0,1-1-1,-1 0 1,0 0-1,-9-1 1,2-6-1078</inkml:trace>
</inkml:ink>
</file>

<file path=ppt/ink/ink3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5:06.92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179 68 3648,'1'-2'261,"0"0"0,-1 0 0,1 0 0,-1 0 0,0 0-1,0 0 1,0-1 0,0 1 0,0 0 0,0 0 0,0 0 0,-1-4 0,-1-10 704,2 14-917,-1-17 1987,1 19-2017,0 1 0,0-1 0,0 0 0,0 0 0,0 0-1,0 0 1,0 0 0,0 0 0,0 0 0,0 0 0,0 0-1,0 0 1,0 0 0,0 0 0,0 0 0,0 0 0,0 0 0,0 0-1,0 0 1,0 0 0,0 0 0,0 0 0,0 0 0,0 0-1,0 0 1,0 1 0,-1-1 0,1 0 0,0 0 0,0 0-1,0 0 1,0 0 0,0 0 0,0 0 0,0 0 0,0 0 0,0 0-1,0 0 1,0 0 0,0 0 0,0 0 0,0 0 0,0 0-1,0 0 1,0-1 0,0 1 0,0 0 0,-1 0 0,1 0-1,0 0 1,0 0 0,0 0 0,0 0 0,0 0 0,0 0 0,0 0-1,0 0 1,0 0 0,0 0 0,0 0 0,0 0 0,0 0-1,0 0 1,0 0 0,0 0 0,0 0 0,0 0 0,-4 11 584,-1 0-313,4-7-233,0-1 0,0 1 0,0-1 1,0 1-1,0 0 0,0 6 0,1 28-88,1 15 72,-10 80 0,-2-24-2,4 148-1,10-186 406,-3-71-433,0-12-415,1-7-163,6-33 0,-4 33 629,2-32 1,-5 30-11,1-21 19,-1 39 27,0-1 0,-1 1-1,1 0 1,-1-1 0,0 1-1,0 0 1,0 0-1,0 0 1,-3-4 0,4 6-57,-1 0 0,1 0-1,-1 0 1,1 1 0,-1-1 0,0 0 0,1 1 0,-1-1 0,0 0 0,0 1 0,1-1 0,-1 1 0,0-1 0,0 1 0,0-1 0,0 1 0,0 0 0,1-1 0,-1 1 0,0 0 0,0 0-1,-2 0 1,2 0 9,-1 0 0,0 0 0,1 1 0,-1-1-1,1 1 1,-1-1 0,1 1 0,-1 0 0,1 0-1,0-1 1,-1 1 0,-1 2 0,0 0 32,0 0 0,0 0 0,0 0 0,0 0 0,0 1-1,1-1 1,0 1 0,-1 0 0,-1 6 0,2-3-38,0 0 0,1-1 0,0 1 0,1 0 0,0 0-1,0 12 1,10 42 57,22 63-20,-26-108-7,-2-11 19,0-12 53,-3 2-119,-1 1 1,0-1-1,0 0 1,0 1-1,-1-1 1,0 0-1,0 1 1,0-1-1,0 1 0,-1-1 1,-2-5-1,-4-6-19,-14-23-1,12 23-63,-21-22 0,19 23 21,-14-20 0,25 34 24,0 0 1,1-1-1,-1 1 1,1 0-1,-1 0 1,1 0-1,-1-1 1,1 1-1,0 0 1,0 0 0,-1-1-1,1 1 1,0 0-1,0 0 1,0-1-1,1 1 1,-1 0-1,0 0 1,0-1 0,1-1-1,1 1 22,-1-1 0,0 1 1,0 0-1,1 0 0,-1 1 0,1-1 1,-1 0-1,1 0 0,0 1 0,3-3 0,1 1 80,-1 0 1,0 0-1,1 0 0,-1 1 0,1 0 0,0 0 0,0 0 0,9-1 0,-10 3 29,1 0 0,0 0 0,-1 0 1,1 1-1,-1 0 0,1 0 0,-1 0 0,11 5 0,0 1 219,24 14 0,8 4-155,-45-23-152,1-1 0,-1 1 0,0-1 1,0 1-1,6 4 0,-9-5-35,1-1-1,-1 1 1,0-1-1,1 1 1,-1-1-1,1 1 1,-1-1-1,0 1 0,0-1 1,1 1-1,-1-1 1,0 1-1,0-1 1,0 1-1,1 0 1,-1-1-1,0 1 1,0-1-1,0 1 1,0 0-1,0-1 1,0 1-1,0-1 1,-1 1-1,1 0 1,0-1-1,0 1 1,0-1-1,0 1 1,-1-1-1,1 1 1,0-1-1,-1 1 0,1-1 1,0 1-1,-1-1 1,1 1-1,-1-1 1,1 1-1,-1-1 1,1 0-1,-1 1 1,1-1-1,-1 1 1,-28 24-4951,-31 34 1,37-33 2666</inkml:trace>
</inkml:ink>
</file>

<file path=ppt/ink/ink3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5:07.74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163 0 4896,'0'0'5201,"-6"7"-4542,-1 1 0,-7 11 0,8-4-539,0 1 0,1-1 0,1 1 0,0 0 0,1 0 0,-1 20 0,0-5-42,-8 59 88,4-23-60,-22 90 0,13-103 22,8-28-42,2 0-1,-8 51 0,14-76-84,1 3 45,0 1 0,-1 0 0,1 0 0,2 8 0,-2-11-19,0-1 0,1 0 0,-1 1 0,1-1 0,-1 0-1,1 1 1,0-1 0,-1 0 0,1 0 0,0 1 0,0-1-1,0 0 1,0 0 0,0 0 0,0 0 0,0-1 0,0 1-1,0 0 1,1 0 0,1 1 0,22 7 128,1 0 0,39 7 0,-28-7-177,-19-4-11,45 9-267,-56-13-364,0 0 0,-1 0 0,1-1 0,0 0 0,0 0-1,13-3 1,-7-4-1122</inkml:trace>
</inkml:ink>
</file>

<file path=ppt/ink/ink3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5:08.13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23 10 4992,'-4'0'411,"-8"0"612,12 0-986,0 0 0,-1 0 0,1 0 0,0 0 0,-1 0 0,1 0 0,0 0 0,0 0 0,-1 0 0,1 0 0,0 0 0,-1-1 0,1 1 0,0 0 0,0 0 0,0 0 0,-1 0 0,1-1 0,0 1 1,0 0-1,0 0 0,-1 0 0,1-1 0,0 1 0,0 0 0,0 0 0,0-1 0,-1 1 0,1 0 0,0 0 0,0-1 0,0 0 821,12 1 1515,26 2-632,16-1-938,166-8-3384,-193 8-64,-1 6 821</inkml:trace>
</inkml:ink>
</file>

<file path=ppt/ink/ink3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5:09.05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39 7 5472,'-8'-4'2016,"8"1"-1536,-7 3 1664,3 10-1696,0 7-256,0 3 96,0 3-160,1 3-192,-1 1 0,4 3-32,0 1 32,0-5-1568,4 1 896,-1 0-2112</inkml:trace>
</inkml:ink>
</file>

<file path=ppt/ink/ink3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5:09.48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28 6656,'34'-3'2464,"-15"3"-1920,14-4-160,-18 4-128,1-4-224,3 2-32,-1-2 32,-2 4-128,-5-4 64,0 2-672,1-2 384,-2 4-1856,-2 0 1216</inkml:trace>
</inkml:ink>
</file>

<file path=ppt/ink/ink3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5:09.95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142 131 4480,'0'-4'314,"0"0"0,0 0-1,1 0 1,-1 0 0,1 0 0,0 0 0,0 0 0,1 0 0,-1 0 0,1 1-1,4-7 1,-2 4 36,0 1-1,0 0 1,1 0-1,0 1 1,0-1-1,9-5 1,-6 5-69,1 0-1,-1 0 1,1 1 0,0 0-1,1 0 1,-1 1 0,19-4-1,-26 7-270,1 0 0,-1 0-1,0 0 1,0 0-1,0 0 1,0 0 0,1 1-1,-1-1 1,0 1-1,0 0 1,0-1 0,0 1-1,0 0 1,0 0-1,0 0 1,0 0 0,-1 1-1,1-1 1,0 0 0,-1 1-1,1-1 1,-1 1-1,1 0 1,-1-1 0,0 1-1,0 0 1,2 2-1,-1 0 20,-1 0-1,1 0 0,-1 0 0,1 1 0,-1-1 0,-1 0 0,1 1 0,0-1 0,-1 0 1,0 1-1,0-1 0,-2 8 0,0 2-35,-2-1 0,0 0 1,-1 0-1,0 0 0,0-1 0,-2 0 0,1 0 1,-2 0-1,0-1 0,0 0 0,-11 11 0,-13 9 67,-1-1 0,-40 28 0,-21 18-286,61-46 135,29-21 73,9-6 30,14-4 140,-17 1-116,47-6 750,74 2 1,-8 14-3347,-96-7 69,-3-3 753</inkml:trace>
</inkml:ink>
</file>

<file path=ppt/ink/ink3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5:10.69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37 18 5984,'2'5'346,"0"1"0,-1-1 0,0 0 0,0 1 0,0-1 0,-1 1 0,0-1 0,0 7 0,0-9-202,-4 74-50,0-24-86,-1 10 66,-1 30 76,-2-1 122,8-92-268,0 0 0,0 0 0,0 0 1,0 0-1,0 0 0,0 0 0,0 0 1,0 0-1,0 0 0,0 1 0,-1-1 1,1 0-1,0 0 0,0 0 0,0 0 1,0 0-1,0 0 0,0 0 0,0 0 1,0 0-1,-1 0 0,1 0 0,0 0 1,0-1-1,0 1 0,0 0 0,0 0 1,0 0-1,0 0 0,0 0 0,0 0 1,-1 0-1,1 0 0,0 0 0,0 0 1,0 0-1,0 0 0,0 0 0,0 0 1,0 0-1,0-1 0,0 1 0,0 0 1,0 0-1,0 0 0,0 0 0,0 0 1,0 0-1,0 0 0,0 0 0,0-1 1,0 1-1,0 0 0,0 0 0,0 0 1,0 0-1,0 0 0,0 0 0,-3-9 130,1 0 0,1 1 0,0-1 0,0 0-1,1 0 1,0-9 0,0 13 1,5-137 1060,-3 114-1051,-1 16-26,0-5 90,0 0 0,-1 0 0,0 0-1,-2 0 1,0 1 0,-4-18 0,1 19 402,4 12-304,3 11-288,11 24-24,1-1 0,1 0 1,36 50-1,-46-73 7,4 7 69,1 0-1,0-1 0,2 0 1,-1-1-1,23 20 0,-30-30 35,0 0-1,1 1 0,0-2 0,0 1 1,0 0-1,0-1 0,0 0 1,0 0-1,0 0 0,1-1 0,-1 0 1,1 0-1,-1 0 0,1-1 0,-1 0 1,1 0-1,-1 0 0,1-1 0,-1 1 1,1-1-1,9-4 0,-10 4-18,-1-1 0,0 1 0,0-1 0,0 0 0,0-1-1,0 1 1,0-1 0,-1 1 0,1-1 0,-1 0 0,6-7 0,-7 7-62,0 0 0,0-1 0,0 1 0,-1-1 0,1 1 0,-1-1 1,0 1-1,0-1 0,0 0 0,-1 1 0,1-1 0,-1 0 0,0 0 0,0-6 0,-12-73-346,1 7-1519,10 56 1207,1 12-206,0-1 0,-1 1-1,0-1 1,-1 1 0,0-1 0,0 1-1,-7-15 1,6 20-1340,-1 7-1755</inkml:trace>
</inkml:ink>
</file>

<file path=ppt/ink/ink3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5:11.16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55 101 4480,'-5'32'1418,"4"-23"-1127,-1 0 1,0 1 0,0-1-1,-1 0 1,-5 14 0,2-13-62,2 0 0,-1 0 0,1 0 0,1 1 0,0-1 0,-3 22 0,6-28-168,-1 0 0,1 0 0,0 0 0,1 0 1,-1 1-1,1-1 0,0 0 0,0 0 0,0 0 0,1 0 0,-1 0 0,1 0 0,0-1 0,0 1 0,0-1 0,0 1 0,1-1 0,0 0 0,-1 1 1,1-1-1,5 3 0,-5-4 38,0 1 1,0-1 0,0-1 0,0 1 0,1 0-1,-1-1 1,1 0 0,-1 1 0,1-1 0,0-1-1,-1 1 1,1-1 0,0 1 0,0-1 0,-1 0-1,1 0 1,0-1 0,0 1 0,-1-1 0,1 0-1,0 0 1,-1 0 0,1 0 0,5-3 0,1-2 163,0 1 1,0-1 0,-1-1 0,0 0-1,0 0 1,16-17 0,-21 19-224,-1 0-1,1 0 1,-1 0-1,0 0 1,0-1 0,0 1-1,-1-1 1,0 0 0,0 0-1,-1 0 1,1 0 0,-1 0-1,0 0 1,-1 0 0,0 0-1,0 0 1,0 0 0,-2-11-1,-2-2 24,0 0 1,-1 0-1,-1 1 0,-14-30 0,16 41-140,0 0-1,0 0 0,0 0 1,-1 0-1,0 1 0,0-1 1,0 1-1,-8-6 0,10 10-69,1 0-1,0 0 0,-1 0 0,0 1 0,1-1 1,-1 1-1,0 0 0,0-1 0,0 1 0,0 0 1,0 1-1,0-1 0,0 1 0,0-1 0,0 1 0,0 0 1,0 0-1,0 0 0,0 0 0,0 1 0,-1-1 1,1 1-1,-5 2 0,4-1-220,0 0 1,0 0-1,0 0 1,0 0-1,0 1 1,1 0-1,-1 0 1,1 0-1,0 0 1,-4 5-1,-6 17-3766</inkml:trace>
</inkml:ink>
</file>

<file path=ppt/ink/ink3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5:11.68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6048,'0'0'49,"0"1"-1,0-1 1,0 0 0,0 0 0,0 0-1,1 0 1,-1 0 0,0 0 0,0 0-1,0 0 1,0 0 0,0 0 0,0 0 0,0 1-1,0-1 1,0 0 0,0 0 0,1 0-1,-1 0 1,0 0 0,0 0 0,0 0-1,0 1 1,0-1 0,0 0 0,0 0-1,0 0 1,0 0 0,0 0 0,0 0 0,0 1-1,0-1 1,0 0 0,0 0 0,0 0-1,0 0 1,0 0 0,0 0 0,-1 1-1,1-1 1,0 0 0,0 0 0,0 0-1,0 0 1,0 0 0,0 0 0,0 0-1,0 0 1,0 1 0,0-1 0,-1 0 0,1 0-1,0 0 1,0 0 0,0 0 0,0 0-1,0 0 1,0 0 0,0 0 0,-1 0-1,1 0 1,13 7 368,-5-7-214,0 0 0,0 0 0,0-1 0,14-3 0,21-1 755,-34 5-849,0 0 0,1 1 0,-1 0 0,0 0 0,0 1 0,0 0 0,0 1 0,10 4-1,-16-5-129,1-1-1,-1 1 0,0 0 0,0 1 1,0-1-1,0 0 0,0 1 1,-1 0-1,1 0 0,-1 0 0,0 0 1,0 0-1,0 0 0,0 0 0,0 1 1,-1-1-1,1 0 0,-1 1 0,0 0 1,0-1-1,0 1 0,-1 0 0,1 5 1,0 42-12,-10 101 1,2-84-10,6-46 15,-3 14-325,2 0 0,6 67 0,-3-93 426,4 37 397,-5-43-370,0 0-1,0 0 1,0 1 0,-1-1-1,1 0 1,-1 0 0,0 0-1,-3 7 1,3-10-38,1 0 0,-1 0 0,0 0 0,0 0 1,0 0-1,0-1 0,1 1 0,-1 0 0,0 0 0,-1 0 0,1-1 0,0 1 0,0-1 1,0 1-1,0-1 0,0 1 0,-1-1 0,1 0 0,0 1 0,0-1 0,-1 0 0,1 0 1,0 0-1,0 0 0,-1 0 0,1 0 0,0 0 0,-3-1 0,-4-1 214,-1 0-1,1-1 1,-11-5 0,1 2-233,15 5-93,0 0 0,0 0 0,0 0 0,-1 1 0,1 0 1,0 0-1,0 0 0,0 0 0,0 0 0,-1 0 0,1 1 0,0 0 0,0-1 0,0 1 0,0 1 0,0-1 0,0 0 0,1 0 0,-1 1 0,0 0 0,1 0 0,-4 2 0,2 0-758,-1 0-1,1 1 0,-8 10 0,-8 17-6941,16-23 5749</inkml:trace>
</inkml:ink>
</file>

<file path=ppt/ink/ink3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5:12.37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3 134 4480,'-1'-4'327,"1"-1"-1,-1 1 1,1 0 0,-1 0 0,1-1-1,1 1 1,-1 0 0,1 0 0,-1-1-1,1 1 1,0 0 0,1 0 0,-1 0-1,1 0 1,-1 0 0,1 0-1,1 0 1,-1 1 0,0-1 0,5-4-1,-4 4-197,0 1-1,1-1 1,-1 1-1,1-1 1,0 1-1,0 1 0,0-1 1,0 0-1,1 1 1,-1 0-1,1 0 0,-1 0 1,1 1-1,0-1 1,0 1-1,-1 0 1,9 0-1,-10 1-123,-1 0 0,0 1 0,0-1-1,0 1 1,0 0 0,0-1 0,-1 1 0,1 0 0,0 0 0,0 0 0,0 0 0,-1 0-1,1 1 1,0-1 0,-1 0 0,1 1 0,-1-1 0,0 1 0,1 0 0,-1-1 0,0 1-1,0 0 1,0 0 0,0 0 0,0 2 0,2 4 12,0-1 0,-1 1 0,0-1 0,-1 1 0,2 11 0,-3-11-47,0 0 0,-1 0-1,1 0 1,-1 0 0,-1 0-1,0 0 1,0-1 0,0 1-1,-1-1 1,0 1-1,-1-1 1,-7 12 0,-5 4-227,-1-1 1,-26 27 0,12-14 454,30-34-183,0 0 0,0 0 0,0 0 0,0 0 0,0 0 1,1 1-1,-1-1 0,0 0 0,1 0 0,-1 1 0,0-1 0,1 1 0,0-1 0,-1 1 0,1-1 0,0 1 1,0-1-1,0 1 0,0-1 0,0 1 0,0-1 0,0 1 0,0-1 0,0 1 0,1-1 0,-1 0 1,1 1-1,-1-1 0,1 1 0,0-1 0,-1 0 0,1 0 0,0 1 0,0-1 0,0 0 0,0 0 1,0 0-1,0 0 0,0 0 0,0 0 0,1 0 0,-1 0 0,2 1 0,4 1 26,-1 1-1,0-1 1,0-1-1,1 1 1,0-1 0,-1 0-1,1-1 1,8 2-1,3-3-9,-16 0-318,1-1-1,0 1 0,0 0 0,0 1 0,-1-1 0,1 0 0,0 1 0,0-1 0,-1 1 0,5 2 0,8 9-1594</inkml:trace>
</inkml:ink>
</file>

<file path=ppt/ink/ink3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5:14.41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151 0 4640,'-1'1'123,"0"-1"0,0 0 0,0 0 0,0 1-1,0-1 1,1 1 0,-1-1 0,0 1 0,0-1 0,0 1 0,1-1 0,-1 1 0,0 0 0,1-1 0,-1 1 0,0 0 0,1 0-1,-1 0 1,0 0 0,-11 22 467,10-18-246,-1 2-186,0-1 0,1 0 0,0 1 0,1-1 0,-1 1 0,0 9 0,1 44 224,1-34-212,1 37 17,-3 100 6,0-126-160,-2 0 1,-12 50-1,-3-13-862,-32 78 0,39-127-1507</inkml:trace>
</inkml:ink>
</file>

<file path=ppt/ink/ink3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5:14.74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415 0 6400,'-8'9'636,"0"0"0,-1-1 1,0 0-1,0-1 0,-19 11 1,-56 25-923,65-33 402,-8 2-51,-1 0 68,1 2 0,0 1 0,-32 23 0,51-32-67,1 1 0,1-1 0,-1 1 0,1 0 0,0 0 0,-6 11 0,9-13-8,0 1 0,0-1 1,1 1-1,0 0 1,0 0-1,0 0 0,1 0 1,0 0-1,0 0 1,0 10-1,1-13-28,0 1 1,0-1-1,1 1 1,-1-1-1,1 1 0,0-1 1,0 0-1,0 1 1,0-1-1,0 0 0,1 0 1,-1 0-1,1 0 1,0 0-1,0 0 0,0 0 1,4 3-1,-2-3-7,-1 0 1,1-1-1,0 1 0,0-1 0,1 0 0,-1 0 0,0 0 1,1 0-1,-1-1 0,1 0 0,7 1 0,-1-1-109,-1 0-1,1-1 0,-1 0 1,1-1-1,0 0 0,-1-1 1,0 0-1,1-1 0,-1 0 1,17-7-1,48-29-5673,-50 19 2427</inkml:trace>
</inkml:ink>
</file>

<file path=ppt/ink/ink3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5:45.77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142 5 3328,'0'0'73,"-1"-1"-1,1 1 1,-1-1-1,1 1 1,-1 0 0,0 0-1,1-1 1,-1 1-1,1 0 1,-1 0 0,0-1-1,1 1 1,-1 0-1,0 0 1,1 0 0,-1 0-1,0 0 1,1 0 0,-1 0-1,1 0 1,-1 0-1,0 0 1,1 1 0,-1-1-1,0 0 1,1 0-1,-1 1 1,1-1 0,-1 0-1,1 1 1,-1-1 0,0 1-1,-28 15 794,19-9-486,5-5-324,0 1 0,1-1 0,-1 0 0,0 0 0,0-1 0,0 0 0,0 0 0,0 0 0,-8 0 0,-8 4 492,16-1-273,16-3-159,13-2 463,-1-1 0,24-6 0,-30 5-439,-1 0 0,1 0 0,0 2-1,0 0 1,31 3 0,-43 0-150,0-1 1,0 1-1,-1-1 0,1 1 1,-1 0-1,1 1 0,-1-1 1,0 1-1,0 0 0,0 0 1,0 0-1,0 1 0,-1-1 1,0 1-1,4 5 0,-6-9 18,-1 1 0,0-1 0,0 0 0,0 0 0,1 0 0,-1 1 0,0-1 0,0 0 0,0 0 0,0 1 0,1-1 0,-1 0 0,0 0 0,0 1 0,0-1 0,0 0 0,0 0 0,0 1-1,0-1 1,0 0 0,0 1 0,0-1 0,0 0 0,0 0 0,0 1 0,0-1 0,0 1 0,-8 0 125,-18-7-4,15 3-59,-15 0 28,0 1-1,1 1 1,-1 1-1,0 1 1,0 1-1,-45 11 1,127-16-408,85-20 310,-140 23-3,2 0 42,-1-1 0,1 1-1,-1 0 1,1 0 0,0 0 0,-1 0 0,1 0 0,-1 0-1,1 1 1,-1-1 0,1 1 0,2 1 0,-12 4 83,3-4-123,1-1-1,0 0 0,-1 0 1,1 0-1,-1 0 1,0 0-1,1-1 0,-1 0 1,1 0-1,-1 0 0,-4 0 1,2-1-725,-1 0 0,0 0 1,0-1-1,-11-4 0,13 3-676</inkml:trace>
</inkml:ink>
</file>

<file path=ppt/ink/ink3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5:52.63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41 5312,'0'-2'183,"0"0"0,1 1 0,-1-1 1,1 0-1,0 1 0,-1-1 0,1 1 0,0-1 1,0 1-1,0-1 0,0 1 0,0-1 0,0 1 1,1 0-1,-1 0 0,0 0 0,1 0 0,-1 0 1,0 0-1,1 0 0,0 0 0,-1 0 0,1 1 1,-1-1-1,1 1 0,0-1 0,-1 1 0,1-1 1,0 1-1,0 0 0,-1 0 0,1 0 0,0 0 1,0 0-1,-1 0 0,3 1 0,25 4 893,-23-3-1128,1-1 1,0 0-1,8 1 0,-12-3-311,0 1-1,0 0 0,0-1 1,0 1-1,0-1 1,0 0-1,0 0 1,0 0-1,0 0 0,4-3 1,5-4-1077</inkml:trace>
</inkml:ink>
</file>

<file path=ppt/ink/ink3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5:53.03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5312,'30'3'1952,"-7"4"-1504,-5-1-128,-7-2 192,4-2-352,4 2 0,0 0-96,-4-4-1664</inkml:trace>
</inkml:ink>
</file>

<file path=ppt/ink/ink3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5:53.42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188 11 5568,'4'-11'2048,"-4"15"-1568,0-1-160,-4 4 1088,-4 6-832,-3 5 544,-7 1-640,-1 5 0,-4-1-288,-3 3-96,3 2-64,0 1-672,5 1 352,7 1-1440,3-1 960,8-3-1632,8-4 1376</inkml:trace>
</inkml:ink>
</file>

<file path=ppt/ink/ink3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5:53.78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23 5888,'22'-6'2176,"-3"2"-1664,14-2-160,-18 2 512,8 2-544,0 2 0,0 2-192,0 4-96,-2 2 0,-2-2-256,0 1 128,-4-4-1504,0 1 864,-3-4-3680</inkml:trace>
</inkml:ink>
</file>

<file path=ppt/ink/ink3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5:54.41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5 314 4640,'-1'-1'101,"1"0"0,-1 1-1,1-1 1,0 0 0,-1 0 0,1 0 0,0 0 0,-1 1-1,1-1 1,0 0 0,0 0 0,0 0 0,0 0-1,0 0 1,0 0 0,0 0 0,0 1 0,0-1 0,0 0-1,1 0 1,-1 0 0,0 0 0,1 0 0,-1 1 0,0-1-1,1 0 1,-1 0 0,1 1 0,-1-1 0,1 0 0,-1 1-1,1-1 1,1-1 0,3-2 461,1-1 1,-1 1-1,11-6 0,-3 2 150,122-95 1152,10-7-549,-104 78-551,-32 24-293,-27 21-480,11-8-256,1-1-226,1 0-1,-1 0 1,1 0 0,0 1-1,0 0 1,1 0 0,0 0-1,0 0 1,-5 8 0,4 4-2853</inkml:trace>
</inkml:ink>
</file>

<file path=ppt/ink/ink3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5:55.24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246 1 6144,'-2'2'545,"-23"25"3345,18-20-3651,2 0 0,-1 1 1,1 0-1,-5 9 1,-3 13 55,-20 64 1,7-14-338,-42 79-981,25-64 601,42-94 424,1-1 0,0 1 1,0-1-1,-1 1 0,1 0 0,0-1 1,0 1-1,0-1 0,-1 1 0,1 0 1,0-1-1,0 1 0,0-1 1,0 1-1,0 0 0,0-1 0,0 1 1,0 0-1,1-1 0,-1 1 0,0-1 1,0 1-1,1 0 0,-1 0 6,1-1-1,-1 0 0,1 1 1,-1-1-1,1 0 0,0 0 1,-1 0-1,1 1 0,-1-1 1,1 0-1,-1 0 0,1 0 1,0 0-1,-1 0 0,1 0 1,-1 0-1,1 0 0,-1 0 1,2-1-1,2 0 71,1 0-1,-1-1 1,0 0-1,1 0 1,3-2-1,-4 2 59,-1 0 0,1 1 0,0-1 0,0 1 0,-1 0 0,1 0 0,0 0 0,0 0 0,0 1 0,8 0 0,3 1-3,25 4 1,-1 1-73,-24-6-73,1 1 0,-1-2 0,1 0 0,-1-1 1,1 0-1,-1-2 0,0 0 0,23-8 0,-32 9 0,1 0 1,0-1 0,-1 0-1,0 0 1,0 0-1,0 0 1,-1-1 0,10-11-1,-12 12 20,0 0 0,0 0 0,-1 0 0,1-1 0,-1 1 0,0-1 0,0 0 0,-1 0 0,0 1 0,1-1 0,-2 0 0,1 0 0,0 0 0,-1-6 0,-2 9 142,-3 5-29,-4 6 50,-2 5 101,0 0 0,0 1 0,2 0 0,0 0 0,-10 26 0,-34 124-528,52-161 155,0-1-200,0 0 0,1-1 0,-1 1 0,0 0-1,0-1 1,0 1 0,-1-1 0,1 1 0,0-1 0,-4 4 0,-2-4-1400</inkml:trace>
</inkml:ink>
</file>

<file path=ppt/ink/ink3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5:55.70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64 3712,'2'0'223,"-1"0"0,0 0 0,0 0 0,0 0 0,1 0-1,-1 0 1,0 0 0,0 0 0,0 0 0,1 1 0,-1-1 0,0 0 0,0 1 0,0-1 0,0 1 0,2 1 0,-1-2-73,-1 1 0,0 0 0,1-1 0,-1 1-1,1-1 1,-1 1 0,1-1 0,-1 1 0,1-1 0,-1 0 0,3 0 0,8-3 321,0 0-1,0 0 1,-1-1 0,0-1-1,20-11 1,16-5 268,-34 16-609,0 2 0,1 0 1,-1 0-1,1 1 0,0 1 1,-1 0-1,1 1 0,0 0 1,0 1-1,-1 1 0,1 0 1,0 1-1,-1 0 0,0 1 1,24 11-1,-10-3-10,-16-6-931,1-1 0,-1 0-1,1 0 1,0-2 0,13 3 0,1-5-4559</inkml:trace>
</inkml:ink>
</file>

<file path=ppt/ink/ink3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5:16.29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72 59 4160,'-2'1'157,"-1"0"0,1-1 0,0 1-1,-1-1 1,1 1 0,0-1 0,-1 0 0,1 0 0,-1 0 0,1 0 0,-3-1 0,4 0-112,0 1 0,0-1 0,0 0 0,0 1 0,0-1 0,0 0 0,0 0 0,0 0 1,0 0-1,0 0 0,1 0 0,-1 0 0,0 0 0,1 0 0,-1 0 0,1 0 0,-1 0 1,1 0-1,-1-1 0,1 1 0,0 0 0,0 0 0,-1-2 0,-3-34 2616,-3 66-1263,-5 304-918,12-329-555,0 14-394,0-1-1,4 22 1,-3-35-130,0 1-1,0 0 1,1-1 0,-1 1 0,1-1 0,0 1-1,0-1 1,0 0 0,1 0 0,-1 0 0,1 0-1,0 0 1,4 3 0,5 4-681</inkml:trace>
</inkml:ink>
</file>

<file path=ppt/ink/ink3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5:16.67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46 46 2656,'-7'2'832,"0"-1"1,0-1-1,0 1 0,-8-1 1,13 0-553,2-1-147,0 0 0,0 0 0,-1-1 0,1 1 0,0 0 0,0 0 0,0 0 0,0 0 0,0 0 0,0-1 0,1 1 0,-1 0 0,0-1 0,1 0-39,0 0 1,1 0-1,-1 0 1,0 0-1,1 0 1,-1 0-1,1 0 1,-1 0-1,1 1 1,0-1-1,0 1 1,0-1-1,0 1 1,0 0-1,0 0 1,0 0-1,0 0 1,0 0-1,0 0 1,1 1-1,-1-1 1,0 1-1,1-1 1,-1 1-1,0 0 1,5 0-1,4 1 42,0 1-1,0 0 1,0 0-1,16 7 1,-2-2 21,10 2 89,0-2-1,36 3 0,-52-8-350,0-1-1,-1-2 0,1 0 0,0 0 0,30-8 1,-44 8-439,-1-1 1,1 1 0,0-1 0,-1 0 0,0 0-1,7-4 1,-3-1-1318</inkml:trace>
</inkml:ink>
</file>

<file path=ppt/ink/ink3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5:58.96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80 0 3072,'0'1'93,"-1"0"0,1 0-1,0 0 1,-1 1 0,1-1 0,-1 0-1,0-1 1,1 1 0,-1 0 0,0 0 0,1 0-1,-1 0 1,0 0 0,0-1 0,0 1 0,0 0-1,1-1 1,-1 1 0,0 0 0,0-1 0,0 0-1,0 1 1,-1-1 0,1 1 0,0-1 0,0 0-1,0 0 1,0 0 0,-1 0 0,1 0-47,0 0 0,1 0 0,-1 0 0,1 0 1,-1 0-1,1 0 0,-1-1 0,1 1 0,0 0 0,-1 0 0,1-1 1,-1 1-1,1 0 0,-1-1 0,1 1 0,0 0 0,-1-1 0,1 1 1,0-1-1,-1 1 0,1 0 0,0-1 0,0 1 0,-1-1 0,1 1 1,0-1-1,0 1 0,0-2 0,-1 1 89,-1 8-69,2-6-59,-3 37 132,1-1 0,2 1 0,5 39 0,-1-7-241,0 139 651,-3-206-293,-2 4-229,-2 1-23,1-4 19,0-1 0,0 1-1,1 0 1,0 0 0,0 0 0,0 1 0,-1 6-1,3-10-20,-1-1 0,0 0-1,0 0 1,0 0 0,1 0-1,-1 0 1,0 0 0,0 0-1,1 0 1,-1 0 0,0 0 0,0 0-1,1 0 1,-1 0 0,0 0-1,0 0 1,1 0 0,-1 0-1,0 0 1,0-1 0,0 1-1,1 0 1,-1 0 0,0 0-1,0 0 1,0 0 0,1-1-1,-1 1 1,0 0 0,0 0-1,0 0 1,0-1 0,1 1-1,-1 0 1,2-5 22,1 0-1,-1-1 1,-1 1-1,1 0 1,-1 0-1,2-9 1,1-34 173,-4 44-180,31-289 985,-29 281-890,0 0 0,-1 0 0,-1 0 0,-2-20 0,-1 25-106,2 7-6,1-1 0,0 1 0,0 0 0,0 0 0,-1 0 0,1 0 0,0-1 0,0 1 0,-1 0 0,1 0 0,0 0 0,-1 0 0,1 0 0,0 0 0,0 0 0,-1 0 0,1 0 0,0 0 0,-1 0 0,1 0 0,0 0 0,0 0 0,-1 0 0,1 0 0,-2 1-7,1 0 0,0 0-1,0 0 1,0 0 0,0 0 0,0 0 0,0 0 0,0 0 0,0 1 0,1-1 0,-1 0 0,-1 2 0,-7 21-141,4-3 99,0-1 1,2 1 0,0 1-1,2-1 1,1 23 0,-1-2-20,1 23 51,-1 22 208,0-77-158,0-1 1,-1 1 0,0-1-1,-1 0 1,0 0 0,0 0-1,-5 9 1,4-11 2,-8 20 38,11-25-72,1 0 1,-1-1 0,1 1-1,0 0 1,0 0 0,0 0-1,0-1 1,0 1 0,0 0-1,0 0 1,1 0-1,-1-1 1,0 1 0,2 2-1,-2-3 4,1 0-1,-1-1 0,1 1 1,0 0-1,-1 0 1,1-1-1,0 1 0,0 0 1,-1-1-1,1 1 1,0 0-1,0-1 0,0 0 1,0 1-1,0-1 0,-1 1 1,1-1-1,0 0 1,0 0-1,0 1 0,0-1 1,0 0-1,0 0 0,0 0 1,0 0-1,0 0 1,0 0-1,0 0 0,0-1 1,0 1-1,1-1 0,5 0 53,0-2 0,0 1 0,9-5 0,-9 4-56,6-3 38,0 1 0,1 0 0,-1 1 0,1 0 0,28-3 0,-35 6-41,0 0-1,1 0 1,-1-1 0,0 1 0,0-2 0,-1 1 0,1-1 0,0 0 0,-1-1 0,0 1 0,0-1 0,0-1-1,0 1 1,0-1 0,-1 0 0,0 0 0,0 0 0,0-1 0,-1 0 0,0 0 0,5-10 0,3-8-14,-1 0 1,-1-1-1,-1 0 1,7-38 0,-11 40 144,0 0 1,-2 0 0,0-35-1,-3 57-120,0 1-1,0-1 0,1 1 1,-1 0-1,0-1 0,0 1 0,0-1 1,0 1-1,0 0 0,0-1 1,0 1-1,0-1 0,-1 1 1,1-1-1,0 1 0,0 0 0,0-1 1,0 1-1,0-1 0,-1 1 1,1 0-1,0-1 0,0 1 1,-1 0-1,1-1 0,0 1 1,-1 0-1,1 0 0,0-1 0,-1 1 1,1 0-1,0 0 0,-1-1 1,1 1-1,0 0 0,-1 0 1,1 0-1,-1 0 0,1 0 0,0 0 1,-1-1-1,1 1 0,-1 0 1,1 0-1,-1 0 0,1 0 1,-1 1-1,-1-1-9,1 1 1,-1 0 0,1-1-1,-1 1 1,1 0-1,0 0 1,-1 0-1,1 0 1,0 0 0,-1 0-1,0 3 1,-2 1-21,0 1 1,0 1 0,1-1-1,-1 0 1,2 1 0,-3 7-1,-11 44-52,12-40 50,-2 10 162,2 1-1,-3 52 1,13 60 753,-2-99-858,3 92-2448,-6-127 365</inkml:trace>
</inkml:ink>
</file>

<file path=ppt/ink/ink3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6:00.60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107 427 5728,'-3'-3'322,"0"0"0,0 0 0,0 0 0,-1 0 1,1 1-1,-1-1 0,1 1 0,-1 0 0,-5-2 0,5 2-303,0 0 0,0 0-1,0-1 1,0 1 0,1-1-1,-1 1 1,1-1-1,-1 0 1,-2-4 0,2 1 51,1-1 1,-1 1 0,1-1-1,0 0 1,1 1 0,0-1-1,0 0 1,0 0 0,1-1-1,0 1 1,1 0 0,-1 0-1,1-1 1,1 1 0,0-7-1,-1 11-45,1 0 0,-1 0 0,1 1 0,-1-1 0,1 1 0,0-1 0,0 1 0,0-1 0,1 1 0,-1-1 0,3-3 0,-3 5-16,0 0-1,0 0 1,-1 1-1,1-1 0,0 0 1,0 1-1,0-1 0,0 1 1,0-1-1,0 1 1,0-1-1,0 1 0,0 0 1,0-1-1,0 1 1,0 0-1,0 0 0,1 0 1,-1 0-1,0 0 0,0 0 1,0 0-1,0 0 1,0 0-1,0 0 0,0 1 1,0-1-1,0 1 1,0-1-1,2 1 0,1 2-15,0-1 0,0 1 0,0 0 0,0 0 0,0 1 1,-1-1-1,1 1 0,2 3 0,24 37-92,-16-21 79,90 157 570,-96-164-513,-4-8 29,-1 0 1,0 0-1,3 12 0,-5-18-36,0 1-1,-1 0 1,1 0-1,-1 0 0,0 0 1,1 0-1,-2 0 1,1-1-1,0 1 0,0 0 1,-1 0-1,0 0 1,0 2-1,0-4-17,1 0 0,0-1 0,-1 1-1,1 0 1,-1-1 0,1 1 0,-1 0 0,1-1 0,-1 1 0,0-1-1,1 0 1,-1 1 0,0-1 0,1 1 0,-1-1 0,0 0 0,1 1-1,-1-1 1,0 0 0,0 0 0,1 0 0,-1 1 0,-1-1 0,0 0-2,0 0 0,0-1 1,0 1-1,0 0 0,0-1 1,0 1-1,0-1 1,1 0-1,-4-1 0,2 1-1,1-1-1,-1 1 0,1-1 0,-1 0 1,1 0-1,0 0 0,0 0 1,0 0-1,0 0 0,0 0 0,0-1 1,-2-4-1,3 5-2,1-1 1,0 1-1,0-1 0,0 1 1,0-1-1,0 1 1,0-1-1,1 1 0,-1 0 1,1-1-1,0 1 0,0 0 1,0-1-1,2-3 1,21-33-152,-18 30 125,51-86 62,13-17-255,-70 111 208,0 0-1,1 0 1,-1 0 0,1 0-1,-1 1 1,1-1 0,0 0-1,-1 0 1,1 1 0,0-1-1,-1 0 1,1 1 0,0-1-1,0 1 1,0-1 0,-1 1 0,1-1-1,0 1 1,0 0 0,0 0-1,0-1 1,0 1 0,0 0-1,0 0 1,0 0 0,0 0-1,1 0 1,-1 1-4,0-1 0,0 1 0,0 0 0,0 0 0,0 0 0,0 0 0,0 0 0,0 0 0,0 1 0,-1-1 0,1 0 0,0 0 0,-1 1 0,1-1 0,-1 0 0,0 0 0,1 1 0,-1 1 0,15 79-153,-6-25 217,18 67 84,-26-118-144,1 1 0,0-1 0,1 0 0,-1 1 0,5 5 0,-7-10 13,1-1 0,0 0 0,-1 0 0,1 0 0,0 0 0,0 0 0,0 0 0,0 0 0,0 0 0,0 0 0,0-1 0,0 1 0,0 0 0,0-1 0,0 1 0,0 0 0,1-1 0,-1 1 0,0-1 0,0 0 0,1 0 0,-1 1 0,0-1 0,1 0 0,-1 0 0,0 0 0,0 0 0,1 0 0,-1 0 1,0-1-1,1 1 0,-1 0 0,0-1 0,2 0 0,5-3 36,0 0 1,0-1 0,0 0 0,0-1-1,-1 0 1,0 0 0,0 0 0,-1-1-1,0 0 1,0-1 0,0 1 0,-1-1-1,6-12 1,-8 15-44,0 0 0,-1-1 0,1 1-1,-1-1 1,-1 0 0,1 1 0,-1-1 0,0 0 0,0 0 0,-1 0-1,0 0 1,0 0 0,0 0 0,-1 0 0,0 0 0,0 0 0,0 0-1,-1 0 1,0 1 0,0-1 0,-5-9 0,5 13-18,1-1 0,-1 0 0,0 1 1,0 0-1,0-1 0,0 1 0,0 0 0,-1 0 0,1 0 1,-1 0-1,1 1 0,-1-1 0,0 1 0,0 0 0,0-1 1,1 1-1,-6-1 0,4 2-13,0-1 0,0 1 0,0 0 1,0 0-1,-1 1 0,1-1 0,0 1 0,0 0 0,0 0 0,0 0 0,-7 3 1,5 0-46,-1-1 0,0 1 1,1 0-1,0 0 0,0 1 1,0 0-1,1 0 0,-1 0 1,1 1-1,1 0 0,-1 0 1,1 0-1,-7 12 0,11-17 59,0 0 0,-1 0 0,1-1 0,0 1 0,0 0 0,-1 0 0,1 0 0,0-1 0,0 1 0,0 0 0,0 0 0,0 0 0,0 0 0,1-1 0,-1 1 0,0 0 0,0 0 0,0 0 0,1-1 0,-1 1 0,0 0 0,1 0 0,-1-1-1,1 1 1,-1 0 0,1-1 0,-1 1 0,1 0 0,0-1 0,-1 1 0,1-1 0,0 1 0,-1-1 0,1 1 0,0-1 0,0 0 0,-1 1 0,1-1 0,0 0 0,0 1 0,-1-1 0,2 0 0,6 2-23,-1 0 0,1-1 0,14 1 0,-13-2-1,112 17-244,-105-14 385,0 2-1,0 0 1,-1 0 0,0 2-1,21 11 1,-32-16-48,0 1-1,0-1 1,0 0-1,1-1 1,-1 1 0,9 1-1,-11-2-45,0-1-1,-1 0 0,1 0 1,0 0-1,0 0 0,0-1 1,0 1-1,-1 0 0,1-1 1,0 1-1,0-1 0,-1 0 1,1 0-1,0 1 0,-1-1 1,1 0-1,-1 0 0,1-1 1,-1 1-1,2-2 0,4-4 33,-1-1 0,0 0 0,-1 0 0,1 0 0,-2-1 0,1 0 0,5-17 0,16-68 69,-25 91-128,19-105-105,16-56 469,-31 143-189,-4 16-94,-1 0 0,1 0 1,1 0-1,-1 1 0,1-1 1,0 1-1,3-6 0,-5 9-58,0 1-1,0 0 1,1 0 0,-1 0-1,0 0 1,0 0-1,0-1 1,1 1 0,-1 0-1,0 0 1,0 0-1,1 0 1,-1 0 0,0 0-1,0 0 1,0 0-1,1 0 1,-1 0-1,0 0 1,0 0 0,1 0-1,-1 0 1,0 0-1,0 0 1,1 0 0,-1 0-1,0 0 1,0 0-1,0 0 1,1 0 0,-1 0-1,0 0 1,0 0-1,1 1 1,-1-1 0,0 0-1,0 0 1,0 0-1,0 0 1,1 1-1,-1-1 1,0 0 0,0 0-1,0 0 1,0 1-1,0-1 1,0 0 0,0 0-1,1 1 1,-1-1-1,0 0 1,0 0 0,0 0-1,0 1 1,0-1-1,0 0 1,5 16 52,-5-15-50,5 23-29,-1 0 0,-2 1 0,0-1-1,-3 33 1,1-21 28,-1 32 138,-3-1 0,-21 111 1,23-171-40,1 1 0,-1 14 0,2-22-99,0 0 1,0 0-1,0 0 0,0 0 1,0 1-1,0-1 1,0 0-1,0 0 0,0 0 1,0 0-1,0 1 1,0-1-1,0 0 0,0 0 1,0 0-1,0 0 0,0 0 1,0 1-1,0-1 1,0 0-1,1 0 0,-1 0 1,0 0-1,0 0 0,0 1 1,0-1-1,0 0 1,0 0-1,0 0 0,0 0 1,1 0-1,-1 0 1,0 0-1,0 0 0,0 0 1,0 1-1,0-1 0,1 0 1,-1 0-1,0 0 1,0 0-1,0 0 0,1 0 1,6-5 80,8-14-99,-14 18 6,11-15 23,-1 0-27,1 1 0,1 0 0,20-19 0,-29 30-19,1 1 0,-1 0 0,1-1 0,0 1 0,0 1 0,0-1 0,0 1 0,1 0 0,-1 0 0,1 1 0,-1-1 0,1 1 0,-1 0 0,1 1 0,0 0 0,7 0 0,21 3 10,-14-1 133,1-1 0,31-1-1,-45-1-94,0 0 0,0 0 0,0-1 0,-1 0 0,1 0 0,0-1 0,-1 0 0,0 0 0,0 0-1,1-1 1,6-5 0,-7 3-10,0 1 1,-1-1-1,0 0 0,0 0 0,0-1 0,-1 1 0,0-1 0,0 0 0,-1 0 1,0-1-1,0 1 0,2-10 0,-4 12-6,0 1 0,0 0 0,0-1-1,-1 1 1,1-1 0,-1 1 0,0 0 0,0-1 0,-1 1-1,1-1 1,-1 1 0,0 0 0,0-1 0,-1 1 0,1 0-1,-1 0 1,0 0 0,0 0 0,0 0 0,-1 0 0,1 1-1,-7-7 1,7 8-8,0 0 1,-1 0-1,1 1 0,0-1 0,-1 1 0,1-1 1,-1 1-1,0 0 0,1 0 0,-1 1 0,0-1 1,0 0-1,0 1 0,-5-1 0,4 1 12,-1 1 0,1-1 0,-1 1 0,0 0-1,1 0 1,-1 1 0,1-1 0,-6 4 0,0 0 37,0 1 0,0 0-1,1 0 1,0 1 0,0 1 0,-12 13 0,13-12 56,1 0 0,-1 1 0,2 0 1,-1 0-1,1 1 0,-4 11 0,8-17-6,0 1-1,0-1 0,0 1 1,1 0-1,0 0 1,0 0-1,1 0 1,-1 0-1,1 0 0,1-1 1,-1 1-1,1 0 1,0 0-1,3 8 1,-1-4 37,2-1-1,-1 1 1,1-1 0,1 0 0,0 0 0,0-1 0,0 0 0,1 0 0,1 0 0,-1-1 0,11 8 0,-6-6-518,0-1 0,23 12-1,-22-14-1418,1 0 0,21 6-1,-31-11 1355,1 0-1,-1 0 1,1 0-1,-1 0 1,1-1-1,0 0 1,-1 0-1,8 0 1,-9-1 52,0 0 1,0-1-1,0 1 0,0-1 1,0 1-1,0-1 1,-1 0-1,1 0 1,3-3-1</inkml:trace>
</inkml:ink>
</file>

<file path=ppt/ink/ink3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7:22.92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 17 8064,'-4'-17'2976,"16"23"-2304,9 8-192,-13-4-192,3 1-256,1-5-224,-1-2 96,0-11-4544</inkml:trace>
</inkml:ink>
</file>

<file path=ppt/ink/ink3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7:28.07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16 630 3712,'-2'9'1676,"-3"-9"-1021,4 0-619,0-1 0,1 1 0,-1-1 0,0 0 0,1 0 0,-1 1 0,1-1 0,-1 0 0,1 0 0,0 0 0,-1 1 0,1-1 0,0 0 0,0 0 0,-1 0 0,1 0 0,0 0 0,0 0-1,0-1 1,0-29 964,2-59 779,-1 81-1786,0 0 0,1-1-1,0 1 1,1 0-1,0 1 1,0-1 0,7-12-1,-10 20 9,0 1 0,0-1 0,0 1 0,1-1-1,-1 0 1,0 1 0,1-1 0,-1 1-1,0-1 1,1 1 0,-1-1 0,1 1 0,-1-1-1,1 1 1,-1-1 0,1 1 0,-1 0 0,1-1-1,-1 1 1,1 0 0,-1-1 0,1 1-1,0 0 1,-1 0 0,1 0 0,0 0 0,-1-1-1,1 1 1,-1 0 0,1 0 0,0 0 0,-1 0-1,1 0 1,0 1 0,-1-1 0,1 0-1,0 0 1,-1 0 0,1 0 0,-1 1 0,1-1-1,0 0 1,-1 1 0,1-1 0,-1 0 0,1 1-1,-1-1 1,1 1 0,-1-1 0,1 1 0,-1-1-1,0 1 1,1-1 0,-1 1 0,4 4 91,-1-1 1,-1 1 0,1 0-1,3 9 1,30 108 716,-16-48-189,-16-60-438,12 24 0,-15-34-137,1 0 1,1-1-1,-1 1 1,1 0-1,-1-1 1,1 1-1,0-1 1,0 0-1,0 0 1,5 3-1,-8-5-32,1-1-1,-1 0 0,0 1 0,1-1 1,-1 0-1,1 1 0,-1-1 0,1 0 1,-1 0-1,0 0 0,1 1 0,-1-1 1,1 0-1,-1 0 0,1 0 0,-1 0 1,1 0-1,-1 0 0,1 0 1,-1 0-1,1 0 0,-1 0 0,1 0 1,-1 0-1,1 0 0,-1 0 0,1 0 1,-1-1-1,1 1 0,-1 0 0,1 0 1,-1-1-1,1 1 0,-1 0 0,0 0 1,1-1-1,-1 1 0,1 0 0,-1-1 1,0 1-1,1-1 0,-1 1 0,0-1 1,0 1-1,1-1 0,-1-1 18,1 1-1,-1-1 1,0 1-1,0-1 0,0 0 1,0 1-1,0-1 1,0 1-1,0-1 1,0 0-1,-1 1 0,1-1 1,-2-2-1,-1-3-3,-1 0 0,0 0 0,-9-10-1,9 11 30,-1 0 0,-7-15-1,11 18-48,-1 0 1,1 0-1,0 0 0,1 0 0,-1 0 0,1 0 1,-1 0-1,1 0 0,0 0 0,0-1 0,0-3 1,6-23-45,0 0 1,2 0 0,1 0-1,2 1 1,21-43 0,-31 69 42,0 1 1,0 0 0,1 0 0,-1 0 0,1-1 0,-1 2-1,1-1 1,0 0 0,0 0 0,2-1 0,-3 2 2,-1 1-1,1 0 1,0-1 0,0 1 0,0 0 0,0-1-1,0 1 1,0 0 0,0 0 0,0 0 0,0 0-1,0 0 1,0 0 0,0 0 0,0 0 0,-1 1-1,1-1 1,0 0 0,0 0 0,0 1 0,0-1-1,0 1 1,0-1 0,-1 1 0,1-1 0,0 1-1,1 1 1,5 3 9,0 1-1,1-1 1,0 0-1,0-1 0,0 0 1,0 0-1,1 0 1,0-1-1,-1-1 1,1 0-1,17 3 1,-19-5 11,-1 1 0,0-1 0,0 0 0,1-1 0,-1 1 1,0-1-1,10-3 0,-14 3-15,0 1-1,-1-1 1,1 0 0,0 0 0,0 0 0,-1 0 0,1 0-1,-1 0 1,1 0 0,-1-1 0,1 1 0,-1-1 0,0 1-1,0-1 1,0 1 0,1-1 0,-2 1 0,1-1 0,0 0-1,0 0 1,0 0 0,-1 1 0,1-1 0,-1 0 0,0 0-1,1 0 1,-1 0 0,0-3 0,0 5-13,0-1 0,0 1 0,0 0 0,0 0 0,0-1 0,0 1 0,0 0 0,0-1 0,0 1 0,0 0 0,0-1 0,0 1-1,0 0 1,0 0 0,0-1 0,0 1 0,0 0 0,0-1 0,0 1 0,0 0 0,-1 0 0,1-1 0,0 1 0,0 0 0,0 0 0,0-1 0,-1 1 0,1 0 0,0 0 0,0 0 0,-1 0 0,1-1 0,0 1 0,0 0 0,-1 0 0,1 0 0,0 0 0,-1 0 0,-10 7-127,-7 18-54,11-9 154,0 0 1,2 0 0,0 1 0,0-1 0,2 1 0,-3 29-1,5-10-16,0 0-1,7 42 0,-5-64 40,1-1 0,1 0 1,7 22-1,-8-29 17,1 0-1,0 0 1,0 0 0,0 0-1,0-1 1,1 1 0,0-1-1,0 0 1,8 7 0,-10-11 1,-1 1 0,1-1 0,-1 0 0,1 0 0,0 0 0,-1-1 0,1 1 0,0 0 0,0-1 0,0 1 0,-1-1 0,1 1 0,0-1 0,0 0 0,0 0 0,0 0 0,0 0 0,0 0 0,0 0 0,0-1 0,-1 1 1,1-1-1,0 1 0,0-1 0,0 0 0,-1 1 0,3-3 0,4-2 42,0 0 0,0-1 0,-1 0 0,10-9-1,-4 2 4,3-1-27,71-68 325,-75 69-308,-1-1 0,1 0 0,-2-1 0,14-26 0,-19 30-36,0 0-1,0 0 1,-1-1-1,-1 0 1,0 1-1,0-1 1,1-22-1,-4 29-9,0 1 1,0-1-1,0 0 0,-1 1 0,0-1 0,0 1 0,0-1 1,0 1-1,-1-1 0,1 1 0,-1 0 0,0 0 0,-1 0 1,1 0-1,-1 0 0,0 0 0,0 1 0,0-1 0,0 1 1,0 0-1,-1 0 0,1 0 0,-7-3 0,4 2-20,0 1 0,0 0 1,0 1-1,0-1 0,-1 1 0,1 1 0,-1-1 0,1 1 0,-1 0 1,0 0-1,0 1 0,1 0 0,-1 0 0,0 1 0,1 0 0,-1 0 1,0 0-1,1 1 0,-1 0 0,1 0 0,0 1 0,0-1 0,0 1 1,0 1-1,0-1 0,0 1 0,1 0 0,0 1 0,0-1 0,-6 8 1,-7 9-635,2 1 0,1 1 1,0 1-1,-18 41 0,26-40-699,7-24 1295,0-1-1,0 1 1,0-1-1,0 1 1,0-1 0,0 1-1,0-1 1,0 1-1,0-1 1,0 1-1,1-1 1,-1 1 0,0-1-1,0 1 1,0-1-1,1 1 1,-1-1 0,1 1-1,-1-1 8,1 1-1,-1-1 1,1 0 0,-1 0 0,0 0-1,1 0 1,-1 0 0,1 0-1,-1 0 1,1 0 0,-1 0 0,1 0-1,-1 0 1,1 0 0,-1 0-1,1 0 1,-1 0 0,1 0 0,-1-1-1,1 1 1,-1 0 0,0 0-1,1-1 1,0 0 0,11-6-1049,20-17 0,-19 13-21,20-12-1,-29 21 1001,0-1 1,0 2-1,0-1 0,0 0 0,0 1 0,0-1 0,1 1 0,-1 1 0,0-1 0,6 0 0,-9 1 176,1 0 0,-1 0-1,0 0 1,0 0 0,1 0 0,-1 0 0,0 1-1,0-1 1,0 0 0,1 1 0,-1-1 0,0 1 0,0-1-1,0 1 1,0 0 0,0-1 0,0 1 0,0 0 0,0 0-1,0 0 1,0 0 0,0 1 0,0 0 83,0-1-1,0 1 1,-1 0 0,1 0-1,-1 0 1,1 0 0,-1-1 0,0 1-1,0 0 1,0 0 0,0 0-1,0 4 1,-2 3 391,0 0 0,0-1 0,-1 1 0,-7 15-1,5-14-369,1 1-1,-1 0 0,2-1 0,0 1 0,-2 13 0,4-21-116,1 0 1,0 0-1,0 0 0,0 0 0,0 0 1,0 0-1,1 0 0,-1-1 1,1 1-1,0 0 0,0 0 0,0 0 1,0 0-1,0-1 0,1 1 1,-1 0-1,1-1 0,0 1 0,-1-1 1,1 0-1,0 1 0,1-1 1,-1 0-1,0 0 0,3 1 0,3 2 187,0-1-1,1 0 1,-1-1-1,1 0 1,0 0-1,0-1 1,12 2-1,66 4 125,-72-8-309,0 0-1,1-1 0,-1-1 1,0 0-1,0-1 1,20-7-1,82-37 315,-78 29-327,-10 5-19,0-1 0,54-36-1,-72 42-7,0-1 0,0 0 0,-1-1-1,0 0 1,-1-1 0,0 0 0,-1 0 0,-1-1-1,10-18 1,-5 5 39,-2-1 0,-1 0 0,-1 0 0,-1-1 0,-1 0 0,3-42 0,-8 48-46,0 1 1,-2-1-1,0 1 0,-2-1 1,0 1-1,-1 0 0,-1 0 1,0 0-1,-13-27 1,16 43-40,0 0 1,0 0-1,0 1 1,0-1 0,-1 1-1,0 0 1,-4-6-1,6 9 27,0-1-1,1 1 1,-1 0-1,1-1 1,-1 1 0,0-1-1,0 1 1,1 0-1,-1 0 1,0-1-1,1 1 1,-1 0-1,0 0 1,0 0-1,1 0 1,-1 0-1,0 0 1,-1 0-1,1 0 13,0 1-1,0-1 1,0 1-1,0-1 0,0 1 1,1-1-1,-1 1 1,0 0-1,0-1 1,0 1-1,1 0 0,-1 0 1,1 0-1,-1 0 1,0-1-1,1 1 1,-1 2-1,-4 8-18,0 1 1,1-1 0,1 1-1,0 0 1,1 0-1,0 0 1,0 0-1,1 17 1,3 10-69,7 47 1,-8-74 84,51 244 1100,-45-226-773,7 55 0,-13-71-232,-1-1 0,0 0 0,-1 1 0,0-1 0,-1 0 1,-5 20-1,6-30-58,0 0 0,1-1 0,-1 1 0,-1-1 0,1 1 0,0-1 0,-1 0 1,1 1-1,-1-1 0,0 0 0,0 0 0,0 0 0,0 0 0,-3 2 1,4-4-29,0 1 1,0-1 0,0 1-1,-1-1 1,1 1 0,0-1-1,0 0 1,-1 0 0,1 0 0,0 0-1,-1 0 1,1 0 0,0 0-1,-1 0 1,1 0 0,0-1-1,0 1 1,-1 0 0,1-1-1,0 1 1,0-1 0,0 1 0,0-1-1,0 0 1,-1 0 0,1 1-1,0-1 1,0 0 0,1 0-1,-1 0 1,-1-2 0,0 2-12,1-1 0,-1 0 1,1 0-1,0 1 0,0-1 0,0 0 1,0 0-1,0 0 0,0 0 1,0 0-1,1-1 0,-1 1 0,1 0 1,-1 0-1,1 0 0,0-1 0,0-2 1,1 1-16,-1 0 0,1-1 0,0 1 0,1 0 0,-1 0 1,1 0-1,-1 1 0,5-8 0,0 2-28,1 1 0,-1-1 0,2 1 0,-1 0 0,1 0 0,13-9 1,-11 11 26,-1 1 0,1 0 0,1 0 0,-1 1 0,1 1 1,18-5-1,14-4 169,94-24-265,-91 25 192,80-28 0,-111 33 23,-2 0 1,1-1-1,-1 0 0,0-1 1,-1-1-1,0 0 0,0-1 1,-1 0-1,18-21 1,-23 23-23,0 0 1,0 0 0,-1 0 0,7-16 0,-11 21-80,0 0 0,0 0 0,0 0 1,0 0-1,-1-1 0,1 1 0,-1 0 1,0-1-1,0 1 0,0 0 0,0 0 0,0-1 1,-1 1-1,0 0 0,1-1 0,-1 1 1,-2-4-1,1 3-1,0 1 0,0-1 0,0 1 0,0 0 0,-1 0 1,1 0-1,-1 0 0,0 0 0,0 0 0,-5-3 0,7 5-5,-1 0 0,0 0 0,1 0 0,-1 1 0,0-1 0,0 0 0,1 1 0,-1 0 0,0-1 0,0 1 0,0 0 0,1 0 0,-1 0 0,0 0 0,0 0 0,0 0 0,0 0 0,0 1 0,1-1 0,-1 1 0,0-1 0,0 1 0,1 0 0,-1 0 0,-2 1 0,-1 2 24,-1 0 1,1 1-1,0 0 1,0-1-1,1 1 1,-1 1-1,-5 8 1,-22 44 351,24-42-330,-1 0 39,0 1 0,2 0 0,0 1 0,0-1 0,2 1 0,-6 33 0,11-48-49,-1 1 1,1 0-1,0-1 0,1 1 1,-1 0-1,1-1 0,-1 1 1,1 0-1,0-1 0,0 1 0,1-1 1,-1 0-1,1 1 0,0-1 1,0 0-1,3 5 0,-2-5 25,1 1 0,0-1 0,0 1 0,0-1 0,0 0 0,1-1 0,-1 1 0,1-1 0,0 0-1,7 3 1,4-1 45,0-1-1,0 0 0,0-1 0,0-1 1,0 0-1,26-3 0,135-22-7030,-130 12 272</inkml:trace>
</inkml:ink>
</file>

<file path=ppt/ink/ink3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7:28.79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1 113 5216,'0'0'123,"0"-1"0,0 1 1,-1-1-1,1 1 0,0-1 1,0 0-1,1 1 0,-1-1 1,0 1-1,0-1 0,0 1 1,0-1-1,0 0 0,1 1 1,-1-1-1,0 1 0,0-1 1,1 1-1,-1-1 0,0 1 1,1 0-1,-1-1 0,1 0 1,16-12 688,23-7-755,-9 9 36,1 2 1,-1 1-1,34-3 0,-45 7-2,31-3 392,98-3-1,-142 9-569,-5-1-699,-3 2 580,0-1-1,0 1 1,1-1-1,-1 1 0,0 0 1,0-1-1,0 1 1,1 0-1,-1 0 1,0 0-1,0 0 0,0 0 1,-1 0-1,-9 0-3334</inkml:trace>
</inkml:ink>
</file>

<file path=ppt/ink/ink3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7:29.21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 0 6464,'-4'4'2400,"8"-2"-1856,-2 9-160,2-4 224,4 6-416,3 1 352,4 2-320,4-2 32,8 3-160,3-7 0,3 0-32,1-4 96,4-6-96,-4-6 192,-1-8-160,2-6-864,-5-7 384,8-3-5824</inkml:trace>
</inkml:ink>
</file>

<file path=ppt/ink/ink3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7:33.46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30 14 2816,'-2'-3'327,"2"2"-277,0 1 1,0-1-1,0 1 0,0-1 0,-1 1 0,1-1 0,0 1 0,-1-1 1,1 1-1,0-1 0,-1 1 0,1-1 0,0 1 0,-1-1 0,1 1 0,-1 0 1,1-1-1,-1 1 0,1 0 0,-1-1 0,1 1 0,-1 0 0,-1-1 918,-9 15-3,9-9-773,1 1-1,0-1 1,0 1 0,1-1-1,-1 0 1,1 1-1,0-1 1,0 1 0,2 7-1,-1-4-43,0 4-72,2 0 0,-1 1 0,2-1 0,-1 0 0,2 0 0,0-1 0,12 23 0,5 1 419,32 40-1,-36-54-322,-1 2 1,-1 0-1,-1 1 0,20 46 1,-34-67-173,16 43 251,20 84 0,-34-116-197,-1 0-1,-1 0 0,0 0 0,0 0 0,-2 0 1,0 1-1,-1-1 0,0 0 0,-1-1 0,-5 18 1,4-22 69,2-8-102,1 1 0,0-1 0,0 1-1,0 0 1,1-1 0,-1 1 0,0 0 0,1-1 0,0 1 0,0 0 0,0 0-1,0 2 1,8-14-5114</inkml:trace>
</inkml:ink>
</file>

<file path=ppt/ink/ink3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7:34.47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417 0 4160,'1'0'143,"-1"1"1,0-1 0,0 1-1,-1-1 1,1 0-1,0 1 1,0-1 0,0 0-1,0 1 1,0-1-1,0 1 1,0-1 0,-1 0-1,1 1 1,0-1-1,0 0 1,0 0 0,-1 1-1,1-1 1,0 0-1,-1 1 1,1-1 0,0 0-1,-1 1 1,0-1-57,1 0 0,-1 1 0,1-1 1,-1 1-1,1 0 0,-1-1 1,1 1-1,-1-1 0,1 1 0,-1 0 1,1-1-1,0 1 0,0 0 0,-1 0 1,1-1-1,0 1 0,0 0 0,-1 1 1,-3 19 25,-1 1-1,0-1 1,-2 0 0,-1 0 0,-1-1 0,0 0-1,-2-1 1,0 0 0,-1 0 0,-1-1 0,0-1 0,-18 17-1,-7-1-70,-2-2-1,-61 37 0,41-29 379,54-36-387,-13 10 56,17-12-5,10-9 52,48-46-115,30-24-298,-70 64 241,-2 3 32,0 0 0,0 0 0,1 2 0,25-13 0,-36 20 4,0 1 0,-1-1 0,1 1 0,0 0 0,0 0 0,1 0 0,-1 1 0,0 0 1,0-1-1,0 1 0,0 1 0,0-1 0,0 0 0,0 1 0,0 0 0,0 0 0,0 0 0,0 1 1,0-1-1,0 1 0,0 0 0,-1 0 0,1 0 0,-1 1 0,4 3 0,49 49 106,-7-4 114,-35-39-82,-7-4 47,1-1 1,0-1-1,0 1 1,15 8-1,-20-14-126,0 1 0,1-1 0,-1 0 0,1 0 0,0 0 0,-1 0 0,1-1 0,0 1 0,-1-1 0,1 0 0,0 0 0,0 0 0,-1-1 0,1 1 0,0-1 1,-1 0-1,5-1 0,-2-1 7,1 0 0,-1 0 0,0 0 0,0-1 0,0 0 0,0 0 0,0-1 0,-1 0 0,7-7 0,4-7-6,19-29 0,-28 39-83,26-40-601,0-6-2341</inkml:trace>
</inkml:ink>
</file>

<file path=ppt/ink/ink3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7:38.19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23 94 3136,'-1'1'105,"0"-1"-1,0 0 1,0 0-1,1 0 1,-1 0 0,0 0-1,0 0 1,0-1-1,0 1 1,0 0 0,0 0-1,0-1 1,0 1 0,0-1-1,0 1 1,0 0-1,0-1 1,1 0 0,-1 1-1,0-1 1,-1 0-1,2-1-47,0 1-1,-1 0 0,1-1 0,0 1 0,0-1 0,0 1 1,0 0-1,0-1 0,0 1 0,0 0 0,1-1 0,-1 1 0,0-1 1,1 1-1,0-2 0,1-3 37,0 1 0,1 0 1,-1 0-1,1 1 0,0-1 0,0 0 1,5-4-1,-7 7-64,1 0 0,-1 1-1,1 0 1,-1-1 0,1 1 0,0 0 0,0-1 0,-1 1 0,1 0 0,0 0-1,0 1 1,0-1 0,0 0 0,0 1 0,0-1 0,0 1 0,0-1 0,0 1-1,0 0 1,1 0 0,3 0 0,-5 1-18,1-1-1,0 1 1,-1 0-1,1 0 0,-1 0 1,1 0-1,-1 0 1,0 0-1,1 0 1,-1 0-1,0 0 1,0 1-1,0-1 1,0 0-1,0 1 1,0-1-1,1 3 1,1 3 20,1-1 0,3 15 1,1 11 206,-2 0 0,0 0 0,-3 1 1,0 0-1,-3 36 0,-20 116 491,0-3-93,18-157-600,2 0-1,0 0 1,2 0 0,1-1-1,9 40 1,21 23 225,-28-75-173,-1 0-1,9 15 1,-7-15 228,0 0 0,5 17 0,-10-23-218,7 13 311,-8-18-363,1-1-1,-1 1 1,1 0 0,-1-1-1,1 1 1,0-1 0,-1 1-1,1-1 1,0 1 0,0-1-1,-1 1 1,1-1-1,0 0 1,0 1 0,-1-1-1,1 0 1,0 0 0,0 1-1,0-1 1,0 0 0,0 0-1,0 0 1,25 0 207,-16 1-170,0-1 0,0 0-1,0-1 1,19-3 0,-26 3-77,0 0 1,0 1 0,0-1 0,0 1 0,0-1 0,1 1 0,-1 0 0,0 0-1,6 2 1,-7-2-143,0 1 0,0 0 0,-1 0 0,1 0 1,0 0-1,0 0 0,-1 0 0,1 1 0,0-1 0,-1 0 0,0 1 0,1-1 0,-1 1 0,0 0 0,2 3 0,7 11-2141,-1 0 693</inkml:trace>
</inkml:ink>
</file>

<file path=ppt/ink/ink3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7:38.73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7 280 4160,'-7'2'1955,"11"2"-885,-3-4-997,1 1 1,-1-1-1,0 1 0,1-1 0,-1 1 0,1-1 1,-1 0-1,1 0 0,-1 0 0,1 0 1,1 0-1,12-4 235,0 0 1,-1-1 0,1-1-1,-1-1 1,0 0 0,17-12-1,-1-2-15,43-39 0,-67 55-256,119-102 401,-118 101-417,1 0 1,0 1-1,0 0 0,0 1 0,15-5 1,-18 7-8,1 0 1,0 1-1,-1 0 1,1 0-1,0 0 1,0 1 0,0 0-1,-1 0 1,1 1-1,7 0 1,19 9-112,-25-8-335,0 1 0,1-1 1,-1-1-1,15 3 0,-12-7-1035,-5 0-1967</inkml:trace>
</inkml:ink>
</file>

<file path=ppt/ink/ink3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7:40.79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56 0 1824,'-10'18'832,"-5"-8"-736,3-4-32,9 1-64,-9-1 0,8 2 0</inkml:trace>
</inkml:ink>
</file>

<file path=ppt/ink/ink3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7:41.91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23 280 2080,'-1'1'128,"0"0"-100,1-1 0,0 1 0,-1-1 0,1 1 0,-1-1 0,1 0 0,0 1 0,-1-1 0,1 0 0,-1 1-1,1-1 1,-1 0 0,1 1 0,-1-1 0,0 0 0,1 0 0,-1 0 0,1 0 0,-1 0 0,1 0 0,-1 0 0,0 0-1,1 0 1,-1 0 0,1 0 0,-1 0 0,1 0 0,-1 0 0,0 0 0,1 0 0,-1-1 0,1 1 0,-1 0 0,1 0-1,-1-1 1,1 1 0,-1-1 0,0 0 42,1 0-1,0 0 1,0 0 0,0 1-1,-1-1 1,1 0 0,0 0-1,0 0 1,0 0-1,0 0 1,1 0 0,-1 0-1,0 0 1,0 0-1,0 0 1,1 1 0,-1-1-1,1 0 1,0-1 0,10-20 532,-10 21-570,17-28 678,28-34 0,-23 34-50,-11 14 206,-7 10-35,-3 6 154,-1 5-851,0 0-1,0 0 0,0 0 0,3 7 0,3 12-20,4 49 270,0 98 1,0-9-303,-11-161-77,7 40-101,-7-40 105,1 1 1,-1 0 0,1-1-1,0 1 1,0 0 0,0-1-1,1 0 1,-1 1 0,0-1-1,1 1 1,3 2 0,-5-5-1,0 1 0,0-1 0,1 0 0,-1 0 0,0 1 0,0-1 0,1 0 0,-1 0 0,0 0 0,0 0 0,1 0 0,-1 1-1,0-1 1,1 0 0,-1 0 0,0 0 0,0 0 0,1 0 0,-1 0 0,0 0 0,1 0 0,-1 0 0,0 0 0,1 0 0,-1 0 0,0 0 0,0 0 0,1 0 0,-1 0 0,0-1 0,1 1 0,-1 0 0,0 0 0,0 0 0,1 0 0,-1-1 0,6-12 110,-3-17-73,6-81-35,-3 59 44,16-97-201,1-21 209,-23 138 9,0 30-49,-1 0 0,1 0-1,0 0 1,-1 0-1,1 0 1,-1 0-1,0 0 1,1 0-1,-1 1 1,0-1 0,0 0-1,0 1 1,-2-3-1,5 9 78,-2-5-99,0 1 0,0-1-1,0 0 1,0 0-1,0 1 1,0-1-1,0 0 1,1 0-1,-1 1 1,0-1 0,0 0-1,0 0 1,0 0-1,0 1 1,0-1-1,0 0 1,1 0-1,-1 0 1,0 0 0,0 1-1,0-1 1,0 0-1,1 0 1,-1 0-1,0 0 1,0 0-1,0 0 1,1 1 0,-1-1-1,0 0 1,0 0-1,0 0 1,1 0-1,-1 0 1,0 0-1,0 0 1,1 0 0,-1 0-1,0 0 1,0 0-1,1 0 1,-1 0-1,0 0 1,0 0-1,0 0 1,1 0 0,-1-1-1,0 1 1,0 0-1,0 0 1,1 0-1,-1 0 1,0 0-1,0-1 1,2 0 4,0 0 0,0-1 0,0 1 0,0-1 0,-1 0 0,1 1 0,-1-1-1,1 0 1,-1 0 0,2-3 0,11-24 134,-11 24-111,1-13 130,-4 16-190,0 9-43,0 71-233,0-77 307,0 0 0,0-1 0,0 1 1,0-1-1,0 1 0,0 0 1,0-1-1,0 1 0,0 0 0,0-1 1,0 1-1,0 0 0,1-1 0,-1 1 1,0-1-1,0 1 0,1 0 1,0 0-1,5-7 77,4-19-37,-9 21-47,0 0 1,1 1-1,-1-1 1,1 1-1,0 0 1,-1 0 0,1 0-1,1 0 1,-1 0-1,0 0 1,1 0-1,0 1 1,0-1-1,-1 1 1,1-1 0,1 1-1,4-3 1,-5 4 2,-1 1 0,1-1 0,-1 0 0,1 1 0,-1-1 0,1 1 0,-1 0 0,1 0 0,-1 0 0,1 0 0,-1 0 0,1 0 0,-1 1 0,1-1 0,-1 1 0,1 0 0,-1 0 0,0 0 0,1 0 0,-1 0 0,0 0 0,0 1 0,0-1 0,0 1 0,0-1 0,0 1 0,2 2 0,5 6 5,0 2 0,14 21 1,0 2 12,-17-27 7,76 109 265,-71-99-230,0 1-1,-2 1 1,0 0-1,9 33 1,8 83 267,-21-97-104,2-1 0,1 0 0,18 47 0,-25-82-242,1 1 0,0-1 0,0 0 0,0 1 0,3 3 0,-5-7-32,1 1 0,-1-1-1,0 1 1,1-1 0,-1 0 0,0 1-1,1-1 1,-1 0 0,0 0 0,1 1-1,-1-1 1,0 0 0,1 0 0,-1 1-1,1-1 1,-1 0 0,1 0 0,-1 0-1,1 0 1,-1 0 0,0 0 0,1 0-1,-1 0 1,1 0 0,-1 0 0,1 0-1,-1 0 1,1 0 0,-1 0 0,1 0-1,-1 0 1,0 0 0,1-1 0,-1 1-1,1 0 1,-1 0 0,1 0 0,-1-1-1,0 1 1,1 0 0,-1-1 0,0 1-1,1 0 1,-1-1 0,0 1 0,0 0-1,1-1 1,-1 1 0,0-1 0,0 1-1,0-1 1,1 1 0,-1 0 0,0-1 0,0 1-1,0-1 1,1-1-313,0 0 1,-1 1-1,1-1 1,-1 0-1,1 0 1,-1 0-1,1 1 1,-1-1-1,0 0 1,0 0-1,0 0 1,0 0-1,0 1 1,-1-1-1,1 0 1,-1 0-1,1 0 1,-1 1-1,1-1 1,-3-3-1,-7-17-1459</inkml:trace>
</inkml:ink>
</file>

<file path=ppt/ink/ink3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7:42.31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60 164 3712,'-55'26'3189,"55"-26"-3154,0 0 1,0 0-1,0 0 1,0 0-1,-1 0 0,1 0 1,0 0-1,0 0 0,0 0 1,0 0-1,-1 0 0,1 0 1,0 0-1,0 0 0,0 0 1,0-1-1,-1 1 0,1 0 1,0 0-1,0 0 0,0 0 1,0 0-1,0 0 0,0-1 1,-1 1-1,1 0 1,0 0-1,0 0 0,0 0 1,0 0-1,0-1 0,0 1 1,0 0-1,0 0 0,0 0 1,0 0-1,0-1 0,0 1 1,0 0-1,0 0 0,0 0 1,0 0-1,0-1 0,0 1 1,0 0-1,0 0 1,0-8 435,1 4-377,-1 0-1,1 1 0,0-1 0,1 1 1,-1-1-1,0 1 0,1-1 1,0 1-1,0 0 0,0 0 0,0 0 1,1 0-1,-1 0 0,1 0 0,2-2 1,0 2-10,-1 1 1,1-1-1,-1 1 1,1 0-1,0 0 0,0 0 1,-1 0-1,2 1 1,-1 0-1,7-1 1,5-1 175,0-1 1,-1-1-1,1-1 1,-1-1-1,0 0 1,21-13-1,-16 9-535,0 0-1,36-11 1,-55 21 41,0 1-1,0-1 1,0 1 0,0-1-1,0 1 1,-1 0 0,1 0 0,0 0-1,0 0 1,0 0 0,0 1-1,0-1 1,0 0 0,2 2-1,8 4-3487</inkml:trace>
</inkml:ink>
</file>

<file path=ppt/ink/ink3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7:43.24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4 156 4480,'-1'-2'113,"1"0"1,-1 0-1,1 0 1,-1 0-1,1 0 0,0 0 1,0 0-1,-1 0 1,2 0-1,-1 0 1,0 0-1,0 0 1,0 0-1,1 0 0,-1 1 1,1-1-1,0 0 1,0 0-1,-1 0 1,1 1-1,0-1 0,0 0 1,3-2-1,-1-1 45,1 0 1,0 0-1,0 1 0,1-1 0,-1 1 0,9-6 0,73-40 1623,-82 47-1763,-1 1-1,1 0 0,0 0 0,1 0 1,-1 0-1,0 1 0,0-1 1,1 1-1,-1 0 0,0 1 0,1-1 1,-1 1-1,1 0 0,-1 0 1,1 0-1,-1 1 0,1-1 0,-1 1 1,0 0-1,1 1 0,-1-1 1,0 1-1,0 0 0,7 3 0,-4-2 94,-1 1-1,1 0 1,-1 0-1,11 10 0,-15-12-79,0 1 1,0-1-1,0 1 0,0 0 0,0-1 0,-1 1 0,1 0 0,-1 0 0,0 0 0,0 0 0,0 0 0,0 0 0,0 6 0,31 176 446,-23-154-369,0 1-1,2-2 0,26 52 1,3-13-45,18 37 114,16 86 426,-41-99-433,-3-6-57,-26-73 1,-1 0 0,-1 1 0,0-1 0,1 17 0,-3-29-70,0-1 1,0 1 0,0-1 0,0 1 0,-1-1 0,1 1 0,0-1-1,0 1 1,-1-1 0,1 1 0,-1-1 0,0 0 0,1 1 0,-1-1-1,0 0 1,-1 3 0,0-3 13,1 0 0,-1 0 0,1-1 0,-1 1 0,1 0 0,-1-1 0,1 1 0,-1-1 0,0 0 0,1 1 0,-1-1 0,0 0 0,1 0 0,-4 0 0,-18 0 87,0 1 1,1 1 0,-1 1 0,1 1 0,0 1 0,0 1 0,-24 11 0,35-13-252,1 1 1,0 1 0,0 0 0,0 1 0,1 0-1,-15 14 1,18-15-262,0 1 1,0 0-1,1 0 0,1 0 0,-1 1 0,1-1 1,0 1-1,1 0 0,-5 17 0,3-5-3787</inkml:trace>
</inkml:ink>
</file>

<file path=ppt/ink/ink3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7:44.50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12 11 3072,'-8'13'1717,"5"-11"-439,3-10-513,1 7-743,-1-1 0,1 1 0,-1 0 0,1-1 1,-1 1-1,1 0 0,0 0 0,0-1 0,-1 1 0,1 0 0,0 0 1,2-1-1,-2 3 144,1 0 0,0 0 0,0 0 0,0 1-1,-1-1 1,1 1 0,2 3 0,-1-2-32,3 4-24,0 0 1,-1 0-1,0 0 0,-1 1 0,1 0 0,-1 0 1,4 12-1,10 18 187,-10-24-181,1-1 0,0-1 0,1 1 0,0-2 0,1 1 0,1-1 0,-1-1 0,2 0 1,-1-1-1,1 0 0,1-1 0,15 7 0,-19-10-12,-7-3-70,0-1 0,-1 1-1,1-1 1,0 0 0,0 0 0,0 0 0,0 0 0,0 0 0,6 0 0,-16 3-3949,-1 2 1238</inkml:trace>
</inkml:ink>
</file>

<file path=ppt/ink/ink3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7:45.14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4 504 2976,'-4'1'1466,"5"0"-697,6 0-156,-5-2-496,0-1 1,0 0 0,0 1-1,0-1 1,-1 0-1,1 0 1,-1-1 0,1 1-1,-1 0 1,0 0-1,0-1 1,0 1 0,0 0-1,0-1 1,0 1-1,-1-1 1,1-3 0,6-15 426,35-60 281,-16 33-269,-8 13-336,2 1-1,1 0 0,2 2 1,1 1-1,1 0 0,2 2 1,53-46-1,-59 63-292,-20 12 71,-1 0-1,1-1 0,-1 1 1,1 0-1,-1 0 0,0 0 1,1 0-1,-1 0 0,1 0 1,-1 0-1,1 0 0,-1 0 1,1 0-1,-1 0 1,1 0-1,-1 0 0,1 0 1,-1 0-1,1 0 0,-1 0 1,1 0-1,-1 1 0,1-1 1,-1 0-1,1 0 0,-1 1 1,0-1-1,1 0 0,-1 1 1,0-1-1,1 0 0,-1 1 1,0-1-1,1 1 1,-1-1-1,0 0 0,0 1 1,1-1-1,-1 1 0,0-1 1,0 1-1,0 0 0,1 4-86,-1-4-14,0 0 0,0 0 1,0 0-1,1 0 0,-1 0 1,0 0-1,0 0 0,1 1 1,-1-1-1,1 0 1,-1 0-1,1 0 0,-1-1 1,1 1-1,-1 0 0,2 1 1</inkml:trace>
</inkml:ink>
</file>

<file path=ppt/ink/ink3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7:46.91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36 67 2976,'-5'-2'839,"5"2"-733,0 0 1,-1 0-1,1 0 1,0 0 0,-1 0-1,1 0 1,0 0 0,-1-1-1,1 1 1,0 0 0,0 0-1,-1 0 1,1 0-1,0 0 1,0 0 0,-1-1-1,1 1 1,0 0 0,0 0-1,0 0 1,-1-1-1,1 1 1,0 0 0,0 0-1,0-1 1,0 1 0,-1 0-1,1 0 1,0-1-1,0 1 1,0 0 0,0 0-1,0-1 1,0 1 0,0 0-1,0-1 1,0 1-1,0 0 1,0 0-86,0 0 0,0 0-1,0 0 1,0 0 0,0 0-1,0 0 1,0 0 0,0 0 0,-1 0-1,1 0 1,0 0 0,0 0 0,0 0-1,0 0 1,0 0 0,0 0-1,0 0 1,0 0 0,0 0 0,0 0-1,0 0 1,0 0 0,0 0 0,0 0-1,0 0 1,0 0 0,0 1-1,0-1 1,-1 0 0,1-1 0,0 1-1,0 0 1,0 0 0,0 0 0,0 0-1,0 0 1,0 0 0,0 0-1,0 0 1,0 0 0,0 0 0,0 0-1,0 0 1,0 0 0,0 0 0,0 0-1,0 0 1,0 0 0,0 0-1,-1 0 1,1 0 0,0 0 0,0 0-1,0 0 1,0 0 0,0 0 0,0 0-1,0 0 1,0 0 0,0-1-1,0 1 1,0 0 0,0 0 0,0 0-1,0 0 1,0-7 328,0 6-318,0 0-1,0-1 0,0 1 1,0 0-1,0 0 0,0 0 1,0 0-1,-1 0 0,1-1 1,0 1-1,-1 0 0,1 0 1,-1 0-1,1 0 0,-2-2 1,1 3-34,0 0 1,0-1 0,0 1-1,1-1 1,-1 1-1,0-1 1,0 0 0,0 1-1,1-1 1,-1 0 0,0 0-1,1 1 1,-1-1-1,0 0 1,1 0 0,-1 0-1,1 0 1,-1 0 0,1 0-1,0 0 1,-1 0-1,1 0 1,0 0 0,0 0-1,0 0 1,0 0 0,0 0-1,0 0 1,0 0-1,0 0 1,0 0 0,1-2-1,-1 2 7,3 101 1009,5 178-655,15 145-193,7-215 160,-25-168-272,0-2 321,0 42-1,-4-78-358,-1 0 0,0 0 0,1 0 0,0-1 0,-1 1-1,1 0 1,0 0 0,0-1 0,0 1 0,0 0 0,0-1-1,0 1 1,0-1 0,1 1 0,-1-1 0,1 0 0,-1 0 0,1 1-1,-1-1 1,1 0 0,0 0 0,-1-1 0,4 2 0,1 1 75,1 0 1,-1-1 0,0 0 0,1-1 0,10 2 0,-5-3 29,0-1 1,0 0 0,0-1 0,0 0 0,0-1 0,-1 0 0,17-7 0,-4 2 0,13-6 2,-28 10-378,0 0 1,0 1-1,0 0 1,0 0-1,0 1 0,15-1 1</inkml:trace>
</inkml:ink>
</file>

<file path=ppt/ink/ink3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7:47.45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99 114 3232,'-11'1'391,"8"-1"-239,0 1 0,-1-1 0,1 1 0,0 0 0,0 0 1,-5 2-1,0 0 360,-1 0 0,1-1 0,-1 1 0,-16 1 0,25-5-434,0 1 1,0 0-1,-1-1 1,1 1-1,0 0 0,0-1 1,0 1-1,0-1 1,0 1-1,0 0 1,0-1-1,0 1 1,0 0-1,0-1 0,0 1 1,0-1-1,0 1 1,0 0-1,0-1 1,0 1-1,0 0 1,1-1-1,-1 1 0,2-4 23,0 1 0,1 0 0,-1 0 0,1 1-1,0-1 1,0 0 0,0 1 0,0 0-1,0 0 1,0 0 0,1 0 0,-1 0 0,5-1-1,7-3 156,28-6-1,-29 9-33,78-17 475,119-8-1,-189 25-590,-4 2-32,-12 1-44,1-1 0,-1 1-1,0-1 1,0 0 0,0-1-1,0 1 1,0-1 0,10-5-1,-27 4-2861,1 3 390,2 3 778</inkml:trace>
</inkml:ink>
</file>

<file path=ppt/ink/ink3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7:48.97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6 3392,'-1'-6'4105,"5"11"-3348,-3-3-979,5 10 540,-1 0 0,0 1 0,0 0 0,-1-1-1,2 20 1,3 4 63,59 278 712,-27-101-714,-34-185-221,-7-27-151,1 0 1,-1-1-1,0 1 0,1 0 1,-1-1-1,0 1 0,1 0 1,-1-1-1,1 1 0,-1-1 1,1 1-1,-1-1 0,1 1 1,0 0-1,0-1-5,-1 0 0,0 0 1,1 0-1,-1 0 0,0 0 0,1 0 0,-1-1 1,0 1-1,1 0 0,-1 0 0,0 0 1,1 0-1,-1-1 0,0 1 0,1 0 0,-1 0 1,0 0-1,0-1 0,1 1 0,-1 0 0,0 0 1,0-1-1,0 1 0,1 0 0,-1-1 0,0 1 1,0 0-1,0-1 0,0 1 0,0 0 1,1-1-1,-1 0 0,1-3-125,1-1 0,-1 1 0,0-1 0,0 1 0,0-1 0,-1 0 0,1 0 0,-1 1 0,-1-1-1,1 0 1,-2-6 0,-2-8-231,-9-28 1,2 8 148,-27-73 90,25 78 375,-14-57 0,25 80-99,0-1 0,1 1 1,0-1-1,1 1 0,0-1 0,1 1 1,0-1-1,1 1 0,0 0 0,1-1 1,0 1-1,10-21 0,-12 31-163,-1 0 1,1 0-1,0 0 0,0-1 1,0 1-1,0 0 0,0 0 1,0 0-1,0 0 0,0 1 1,0-1-1,0 0 0,1 0 1,-1 1-1,0-1 0,1 1 1,-1-1-1,0 1 0,1-1 1,-1 1-1,0 0 0,1 0 1,-1-1-1,1 1 1,-1 0-1,1 0 0,-1 1 1,0-1-1,1 0 0,1 1 1,4 1-39,0 0 1,0 1-1,0 0 1,10 7-1,-7-5 17,6 4 28,0 0 1,21 18 0,-32-23 19,0 0 1,0 1-1,0 0 1,-1 0 0,0 0-1,0 0 1,0 1 0,-1 0-1,0 0 1,4 9 0,-6-12-12,0 1 0,-1-1 0,1 1 1,-1-1-1,0 1 0,1-1 0,-2 1 0,1-1 1,0 1-1,-1-1 0,0 1 0,1-1 1,-4 6-1,-1 4 9,-1 0 0,-9 14 1,5-8-21,-2 1-38,8-15-5,1 0 0,0 0 0,0 0 0,0 1 0,1 0 0,-2 5 0,4-11 40,0 1 0,0-1-1,0 0 1,0 1 0,0-1 0,0 0-1,0 1 1,0-1 0,0 0 0,0 1 0,0-1-1,0 0 1,0 1 0,0-1 0,0 0 0,0 1-1,0-1 1,0 0 0,1 0 0,-1 1 0,0-1-1,0 0 1,0 1 0,1-1 0,-1 0 0,0 0-1,0 1 1,0-1 0,1 0 0,-1 0-1,0 0 1,1 1 0,-1-1 0,0 0 0,1 0-1,-1 0 1,0 0 0,0 0 0,1 0 0,-1 0-1,0 0 1,1 0 0,-1 1 0,0-1 0,1 0-1,-1-1 1,0 1 0,1 0 0,-1 0 0,0 0-1,1 0 1,-1 0 0,0 0 0,1 0-1,-1 0 1,1-1 0,21-7-61,-21 7 43,11-4 5,0 0 0,1 1-1,0 0 1,-1 1-1,1 0 1,0 1 0,1 1-1,-1 0 1,0 1-1,0 0 1,0 1 0,1 1-1,-1 0 1,0 0 0,-1 1-1,16 6 1,-13-3 53,0 1 1,0 0-1,-1 0 1,0 2-1,0 0 1,-1 0-1,0 1 1,0 1-1,-2 0 1,1 1-1,-1 0 0,17 25 1,-26-34-21,-1 0 0,1 0 0,0 0 0,-1 0 0,1 1 0,-1-1 0,0 0 0,0 1 0,-1-1 0,1 1 0,0-1 1,-1 1-1,0-1 0,0 1 0,0-1 0,-1 1 0,1-1 0,-1 1 0,1-1 0,-1 0 0,0 1 0,-3 4 0,1-2 28,0-1 0,0-1 0,-1 1-1,1-1 1,-1 1 0,0-1 0,-1 0 0,1 0-1,-1-1 1,1 1 0,-1-1 0,-10 5 0,-44 25 554,43-22-488,-1-1 0,-1-1 0,1-1 1,-33 11-1,25-15-551,23-4-123,7 0-2624,2 0-832</inkml:trace>
</inkml:ink>
</file>

<file path=ppt/ink/ink3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7:49.85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21 72 4480,'-15'-7'2766,"15"7"-2693,0 0 1,-1 0-1,1 0 0,0-1 1,-1 1-1,1 0 0,0 0 1,0 0-1,-1-1 0,1 1 1,0 0-1,0-1 0,-1 1 1,1 0-1,0 0 0,0-1 1,0 1-1,-1 0 0,1-1 1,0 1-1,0 0 0,0-1 1,0 1-1,0-1 0,0 1 1,0 0-1,0-1 0,0 1 1,0 0-1,0-1 1,0 1-1,0 0 0,0-1 1,0 1-1,0 0 0,0-1 1,1 1-1,-1 0 0,0-1 1,0 1-1,0 0 0,1-1 1,0 0 0,1 1 0,0 0 0,0-1 0,-1 1 0,1 0 0,0 0 0,0 0 1,-1 0-1,3 1 0,2-1 43,23-1 193,-1-2 1,0-2-1,-1 0 0,37-13 0,-22 7-293,-33 9 17,-1 0 0,0 0 0,1 1-1,-1 1 1,0-1 0,1 1 0,10 2 0,-15-2-11,-1 1 0,0-1 0,1 1 0,-1 0 1,0 1-1,0-1 0,0 1 0,0-1 0,0 1 0,0 0 1,0 0-1,0 0 0,-1 0 0,1 1 0,-1-1 1,1 1-1,-1-1 0,0 1 0,0 0 0,3 5 1,-1 1-23,-1 0 0,0 0 1,0 0-1,-1 1 0,3 13 1,0 49-21,-4-35 14,4 44 66,1 30 276,28 151 1,-16-182-161,3-1 1,45 109 0,-55-164-96,-8-19-56,0 1 0,0 0 0,0 0 0,-1 0 0,0 0 0,0 1 0,-1-1 0,0 1 0,0-1 0,0 1 1,-1 8-1,0-14-10,0 0 1,-1 1 0,1-1-1,-1 0 1,1 0 0,-1 1-1,1-1 1,-1 0 0,0 0-1,0 0 1,0 0 0,1 0-1,-1 0 1,0 0 0,0 0-1,0 0 1,0 0 0,-1 0 0,1-1-1,0 1 1,0 0 0,0-1-1,-1 1 1,1-1 0,0 1-1,-1-1 1,1 0 0,0 0-1,-3 1 1,-5 0 83,1-1-1,-1 0 1,-14-2 0,9 1-29,-8 1-76,1 1 1,-1 1-1,0 1 0,1 1 0,-27 7 1,14 0 8,1 1 0,-45 23 0,61-25-235,-33 21-1,43-26-448,1 0 0,0 0 0,0 1 0,1 0 0,-1 0-1,1 0 1,-6 11 0,5-9-1906,-1-15-1622</inkml:trace>
</inkml:ink>
</file>

<file path=ppt/ink/ink3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7:50.80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14 5 3904,'-9'-2'1573,"4"0"-336,8 7 891,7 9-1850,-2-1-1,0 1 1,10 22-1,9 17 43,-19-41-224,1 1 0,0-1 0,1-1 1,12 11-1,46 37 795,-25-24-658,-12-5-798,-16-12-5483,-8-6 3184</inkml:trace>
</inkml:ink>
</file>

<file path=ppt/ink/ink3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7:51.24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418 11 4160,'-1'-1'140,"0"0"0,0 0 0,0 0-1,0 0 1,0 0 0,0 1 0,-1-1 0,1 0 0,0 1 0,0-1 0,-1 1 0,1-1 0,0 1-1,-1 0 1,1 0 0,-1-1 0,1 1 0,0 0 0,-1 0 0,-2 1 0,2-1 5,-1 1 0,0 0 1,1 0-1,-1 0 1,0 0-1,1 0 0,0 1 1,-1-1-1,-3 4 0,-3 3 101,1 0 0,1 0 0,-1 1 0,-6 11 0,-33 57 379,-13 17 361,41-69-692,2 1 0,0 0 1,2 2-1,-22 54 1,-45 148 185,81-228-527,-3 9-82,0 1 1,-5 23-1,8-33-178,1 0 0,0 1 1,-1-1-1,1 1 0,0-1 0,0 0 0,1 1 0,-1-1 0,0 0 0,1 1 0,-1-1 1,1 0-1,0 0 0,0 1 0,0-1 0,0 0 0,0 0 0,0 0 0,1 0 1,-1 0-1,3 2 0,-4-4 220,0 0 0,1 1 0,-1-1 0,0 0 0,0 0 0,1 0 0,-1 1 0,0-1 0,1 0 0,-1 0 0,0 0 0,1 0 1,-1 0-1,0 0 0,1 1 0,-1-1 0,0 0 0,1 0 0,-1 0 0,0 0 0,1 0 0,-1-1 0,0 1 0,1 0 0,-1 0 0,0 0 0,1 0 0,-1 0 0,0 0 0,1 0 0,-1-1 1,1 1-1,7-12-2052</inkml:trace>
</inkml:ink>
</file>

<file path=ppt/ink/ink3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8:02.16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0 194 1888,'5'-31'1289,"1"0"1,2 1-1,18-51 0,-22 60 772,-3 36-261,2 4-1475,0-1-1,1 1 0,1-1 0,1 0 0,0-1 1,2 1-1,15 27 0,-2-12 129,1-1-1,46 51 1,-50-62-389,-8-9 37,0 0 1,1-1-1,15 12 1,-26-23-140,1 1 1,0-1 0,0 0 0,0 1 0,0-1-1,0 0 1,0 1 0,0-1 0,0 0 0,0 0 0,0 0-1,0 0 1,2 0 0,1-3-1990,-8-3-1943,-3 0 2328</inkml:trace>
</inkml:ink>
</file>

<file path=ppt/ink/ink3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8:02.53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10 609 3232,'-4'8'1003,"-1"3"-576,5-9 343,2-5 880,23-22 779,54-45-1,-54 50-1907,-1-2-1,-1 0 0,21-26 1,42-73 669,-2 4-535,54-50-473,-135 164-700,-2 2 331,-1 1 0,1-1 0,-1 1 0,1-1 0,-1 1 0,0-1 0,1 0 0,-1 1 0,0-1 0,1 1 0,-1-1 0,0 0 0,1 1 0,-1-1 1,0 0-1,0-1 0</inkml:trace>
</inkml:ink>
</file>

<file path=ppt/ink/ink3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8:04.04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12 249 2656,'-3'0'281,"3"0"-232,-1 0 1,1 0 0,-1 0-1,1 0 1,0 0 0,-1 1-1,1-1 1,-1 0-1,1 0 1,0 0 0,-1 0-1,1 1 1,-1-1 0,1 0-1,0 0 1,-1 1-1,1-1 1,0 0 0,-1 1-1,1-1 1,0 0 0,0 1-1,-1 0 710,3 0-505,-1 0-1,0 0 1,0 0 0,0 0-1,1 0 1,-1 0 0,0 0-1,0 0 1,0 1 0,1 1-1,0 0 125,18 24 775,-13-17-937,1 0 0,0-1 0,0 1 0,1-2 0,11 10 0,-17-16-136,1 0 1,-1 0 0,1 0-1,-1 0 1,1-1 0,0 1 0,0-1-1,0 0 1,-1 0 0,1-1 0,0 1-1,0-1 1,0 0 0,0 0 0,0 0-1,0 0 1,0-1 0,0 0 0,0 1-1,6-4 1,-1 1 70,-1-1 1,1 0-1,-1-1 1,-1 0-1,1 0 1,-1-1-1,0 0 1,0 0-1,0-1 1,-1 1-1,0-1 1,0-1-1,-1 1 1,0-1-1,0 0 1,-1 0-1,7-17 1,-9 18-124,0-1 0,0 1 0,0-1 0,-1 1 0,0-1 0,0 0 0,-1 1 0,0-1 0,-2-14 0,0 16-23,1 0 0,-1 0 0,0 1 0,0-1 0,0 0 0,-1 1 0,0 0 0,0-1 0,0 1 0,-1 0 0,0 1 0,0-1 0,-6-5 0,7 8-27,1 0 0,0 0 0,-1 1 0,1-1 0,-1 1 0,1 0 0,-1 0 0,0 0 0,1 0 0,-1 0 0,0 0 0,0 1 0,0-1 0,0 1 0,0 0 0,0 0 0,1 0 0,-1 0-1,0 1 1,0-1 0,0 1 0,-4 1 0,-4 2-262,0 0-1,0 1 0,1 1 1,-11 7-1,21-13 285,-23 14-1039,-23 20 1,39-28 641,-1 1 1,1 0-1,0 0 0,1 0 1,0 1-1,-7 10 0,12-16 270,1-1 0,-1 0 0,0 0 0,1 1 0,-1-1 1,1 0-1,-1 1 0,1-1 0,0 1 0,-1-1 0,1 1 0,0-1 0,0 3 0,0-3 63,1-1 1,-1 1-1,0-1 1,0 1 0,0-1-1,1 1 1,-1-1-1,0 1 1,1-1 0,-1 0-1,0 1 1,1-1-1,-1 1 1,1-1-1,-1 0 1,0 1 0,1-1-1,-1 0 1,1 0-1,-1 1 1,1-1 0,-1 0-1,1 0 1,0 1-1,3-1-89,-1 0 0,1 0 0,-1 0-1,1 0 1,-1 0 0,1-1-1,-1 1 1,1-1 0,5-2 0,6-3 76,0-1 0,0-1 0,-1 0 1,25-19-1,-19 13 389,26-14 0,-45 27-255,-1 1 0,1-1 1,0 1-1,-1-1 1,1 1-1,0-1 1,0 1-1,-1 0 1,1 0-1,0-1 1,0 1-1,0 0 1,-1 0-1,1 0 1,0 0-1,0 0 0,0 0 1,-1 0-1,1 0 1,0 0-1,0 0 1,0 1-1,-1-1 1,1 0-1,0 0 1,0 1-1,-1-1 1,1 1-1,0-1 1,-1 1-1,1-1 0,0 1 1,-1-1-1,1 1 1,-1-1-1,1 1 1,-1 0-1,1-1 1,-1 1-1,1 0 1,-1-1-1,0 1 1,1 0-1,-1 0 1,0-1-1,1 2 0,0 5 279,1 1 0,-2-1 0,1 0-1,-1 12 1,1-2-166,-1-13-127,0 0 0,1 0 1,0 1-1,0-1 0,0 0 0,0 0 1,1 0-1,-1 0 0,1 0 0,0 0 1,0 0-1,1-1 0,-1 1 0,1-1 1,-1 0-1,1 0 0,0 0 0,1 0 1,-1 0-1,0 0 0,1-1 0,0 0 1,-1 1-1,1-2 0,0 1 0,5 2 1,5 0 84,0 0 1,0-1-1,0-1 0,0 0 1,24 0-1,-8-2-12,51-8 0,-71 7-91,0-1 0,0-1 1,-1 1-1,1-1 0,-1-1 0,1 0 0,-1 0 0,-1-1 0,1 0 0,9-7 0,-14 8 19,1-1-1,-1 1 1,1-1 0,-1 1-1,0-1 1,-1 0 0,1-1-1,-1 1 1,0 0 0,-1-1-1,1 0 1,-1 0-1,0 0 1,0 0 0,-1 0-1,0 0 1,1-8 0,-1 6 48,-1-1 0,0 1 0,0-1 0,-1 1 0,0-1 0,0 1 0,-4-13 0,5 21-85,0-1 0,0 1 1,-1-1-1,1 1 0,0 0 1,0-1-1,0 1 0,0 0 1,-1-1-1,1 1 0,0 0 1,0-1-1,-1 1 0,1 0 1,0 0-1,0-1 1,-1 1-1,1 0 0,0 0 1,-1 0-1,1-1 0,0 1 1,-1 0-1,1 0 0,0 0 1,-1 0-1,1 0 0,-1 0 1,1 0-1,0 0 0,-1-1 1,1 1-1,-1 1 0,1-1 1,0 0-1,-1 0 0,1 0 1,0 0-1,-1 0 1,1 0-1,-1 0 0,1 0 1,0 1-1,-1-1 0,1 0 1,0 0-1,0 0 0,-1 1 1,1-1-1,0 0 0,-1 0 1,1 1-1,0-1 0,0 0 1,-1 1-1,-1 1 11,1 0 0,-1 0 0,0 0 0,1 1 0,0-1-1,-1 0 1,0 3 0,0 3-21,0 0-1,0 1 1,1-1-1,0 0 1,1 1-1,0-1 1,0 0-1,0 1 1,1-1-1,1 0 1,3 12-1,0-3 23,1 0 0,0 0 0,1-1 0,14 21 1,-20-34-2,1-1 0,-1 0 1,1 1-1,-1-1 1,1 0-1,0 0 1,0 0-1,0-1 0,0 1 1,0 0-1,1-1 1,-1 1-1,0-1 0,1 0 1,-1 0-1,1 0 1,-1 0-1,4 1 0,-1-2 9,-1 1-1,1-1 1,-1-1-1,0 1 0,1 0 1,-1-1-1,0 0 0,1 0 1,-1-1-1,8-2 1,5-4 6,0 0 1,0-2-1,-1 1 1,23-20-1,51-53 408,-83 76-367,23-21 305,-30 27-377,0 0 1,1 0-1,-1 0 1,0-1-1,1 1 1,-1 0-1,0 0 1,1 0-1,-1 0 1,0 0-1,1 0 1,-1 0-1,0 0 1,1 0-1,-1 0 1,0 0-1,1 0 1,-1 0-1,0 0 1,0 0-1,1 0 1,-1 0-1,0 0 1,1 1-1,-1-1 1,0 0-1,1 0 1,-1 0-1,0 1 1,0-1-1,1 0 1,-1 0-1,0 0 1,0 1-1,0-1 1,1 0-1,-1 0 1,0 1-1,0-1 1,0 0-1,0 1 1,0-1-1,0 0 1,1 1-1,-1-1 1,0 0-1,0 1 1,0-1-1,0 0 1,0 1-1,3 22 56,-3-17-46,1 2 5,0-1-1,1 1 1,-1-1-1,1 0 1,1 0 0,0 0-1,0 0 1,5 9-1,-6-13-14,-1-1 0,1 1-1,0-1 1,0 0 0,0 0 0,0 0-1,0 0 1,0 0 0,1 0-1,-1 0 1,1-1 0,-1 1 0,1-1-1,0 0 1,-1 0 0,1 0-1,0 0 1,0 0 0,0 0 0,0-1-1,0 0 1,0 1 0,0-1-1,5-1 1,-3 0 23,1 0-1,-1-1 1,1 0 0,-1 0-1,0 0 1,1 0-1,-1-1 1,0 0-1,-1 0 1,1-1 0,0 1-1,-1-1 1,5-5-1,-2 2-1,-1 0-1,0 0 0,-1-1 1,1 1-1,-1-1 0,-1-1 1,5-10-1,-12 27-48,1 0 0,0-1 0,0 1 0,1 1 0,0-1 0,1 16 0,0-21 15,0 0-1,1 0 0,-1 0 1,1 0-1,0 0 0,0 0 1,0 0-1,0-1 0,3 6 1,-3-7 11,0 1 0,0-1 0,0 0 1,1 1-1,-1-1 0,0 0 0,1 0 1,-1 0-1,1 0 0,-1 0 0,1 0 1,-1 0-1,1-1 0,0 1 0,-1-1 1,1 1-1,0-1 0,1 1 1,4-1 15,0 1 1,1-1 0,-1-1 0,0 1 0,0-1 0,0-1 0,10-2 0,2-3 97,26-12-1,-32 13-73,0-1 0,-1-1 0,0 0 0,0-1 0,-1 0 0,0 0 0,-1-1 0,17-21 0,-23 26-21,-1 0 1,1-1-1,-1 1 1,0-1-1,-1 0 1,1 0-1,-1 0 1,0 0-1,1-12 1,-2 14-15,-1-1 1,0 1-1,0-1 0,-1 1 1,1-1-1,-1 1 0,0-1 1,0 1-1,-1 0 0,1 0 1,-1-1-1,0 1 0,0 0 1,0 0-1,-4-4 0,4 5-22,0 0 1,0 0-1,-1 0 0,1 1 1,-1-1-1,1 1 0,-1 0 1,0-1-1,0 1 0,0 1 1,-1-1-1,1 0 0,0 1 0,-1-1 1,1 1-1,0 0 0,-5 0 1,0 0-389,-1 1 1,1 0 0,0 0-1,0 1 1,0 0 0,-14 4 0,15-3-751,-1-1 0,0 1 1,1-2-1,-1 1 0,-13-1 1,14-3-1145,9-4 22</inkml:trace>
</inkml:ink>
</file>

<file path=ppt/ink/ink3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8:04.41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124 0 3392,'-19'28'1378,"11"-14"-899,-2 0 0,-22 24 1,27-32-338,-1 0 0,1 1 0,0-1 0,1 1-1,-1 0 1,2 1 0,-1-1 0,1 1 0,0-1 0,0 1 0,1 0 0,0 0 0,0 0 0,1 0 0,0 0 0,0 1 0,1-1 0,1 0-1,-1 0 1,1 1 0,2 9 0,2 1-104,0 0 0,2-1-1,0 0 1,1 0 0,0 0-1,2-1 1,21 29 0,40 47-1119,-37-48-2574,-15-22 967</inkml:trace>
</inkml:ink>
</file>

<file path=ppt/ink/ink3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8:04.82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0 4736,'23'50'3047,"-15"-36"-2261,11 29-1,-12-21-570,2-1 0,0 0-1,22 34 1,-29-51-211,0 0-1,1-1 1,-1 0 0,1 1-1,0-1 1,0 0 0,0-1-1,1 1 1,-1 0-1,1-1 1,-1 0 0,1 0-1,0 0 1,0 0 0,0-1-1,0 1 1,0-1 0,7 1-1,-6-2 6,0 0 0,1 0 0,-1 0 0,0-1 0,1 0 0,-1 0 0,0 0-1,0-1 1,1 1 0,-1-1 0,-1-1 0,1 1 0,0-1 0,6-4 0,-1 0 42,0-1 0,-1 0 0,0 0 0,-1-1-1,15-19 1,26-53-47,-25 39-41,-13 25 181,-8 17 410,-1 5-352,-2 7 39,-4 29 449,0-3-432,2 45-1,46 417 154,-38-448-392,11 70-2683,-13-104 381</inkml:trace>
</inkml:ink>
</file>

<file path=ppt/ink/ink3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8:05.43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1 166 3648,'5'-16'1296,"10"-22"0,-12 32-916,0 1 0,0-1 0,1 1 0,0 0 0,0 0 0,0 0 0,6-5 0,3-1 312,0 1 0,1 1 0,0 0 1,22-11-1,-34 19-670,-1 0 0,1 1 1,-1-1-1,1 0 0,-1 1 1,1-1-1,0 1 0,-1 0 0,1 0 1,-1-1-1,1 1 0,0 0 0,-1 0 1,1 0-1,0 1 0,-1-1 0,1 0 1,-1 1-1,1-1 0,-1 1 0,1-1 1,0 1-1,-1 0 0,0 0 0,1-1 1,-1 1-1,0 0 0,1 0 1,-1 0-1,0 1 0,0-1 0,0 0 1,0 0-1,0 1 0,0-1 0,0 0 1,0 1-1,0 1 0,3 5 17,-1 0 0,-1 0 0,1 0 0,-1 0 0,-1 0 0,1 10 0,3 26-15,-2 1-1,-3 49 1,-1-74-2,-2-1 1,0 1-1,-1 0 1,-1-1-1,-1 0 1,0 0-1,-12 22 1,15-35 136,-30 67-2410,29-62 1413,1-1-1,0 1 0,0 0 0,1 0 0,0 15 0,3 26-3001</inkml:trace>
</inkml:ink>
</file>

<file path=ppt/ink/ink3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8:05.95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 7040,'4'10'2624,"0"4"-2048,3 12-128,-7-9 448,4 7-576,0-1-64,0-3-160,-4-4-1344</inkml:trace>
</inkml:ink>
</file>

<file path=ppt/ink/ink3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2:58:06.38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1 102 3712,'19'-24'1408,"0"14"-1120,11-10-64,-11 10 1376,6-1-928,2 3-64,-1 0-384,-3 2-160,-8 2-32,-3 4-320,-8 8 160,-8 2-3488,0 2 2016,4 9-352</inkml:trace>
  <inkml:trace contextRef="#ctx0" brushRef="#br0" timeOffset="1">99 302 4896,'14'-6'1824,"-2"2"-1440,18 4-96,-15 0 1280,8-4-928,4 2 512,-2-2-672,-2 1-128,-4-4-224,-8-3-2912,-3 0 1536,-5 3-3136</inkml:trace>
</inkml:ink>
</file>

<file path=ppt/ink/ink4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2:54.75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16 174 3488,'-3'5'399,"2"-4"-338,0-1 0,0 1 0,1 0 0,-1 0 0,1 0 0,-1 0 0,0 0 0,1 0 0,0 0 0,-1 0 0,1 0 0,0 1 0,-1-1-1,1 0 1,0 0 0,0 0 0,0 0 0,0 2 0,1-1-41,-1 0 0,0 0 0,0 0 1,0-1-1,0 1 0,0 0 0,-1 0 0,1 0 0,0-1 0,-1 1 0,1 0 0,-2 3 1,1-4 538,2-1-403,0 0-1,0 0 0,0 0 1,1-1-1,-1 1 0,0 0 1,0-1-1,0 1 0,0-1 1,0 1-1,0-1 0,0 1 0,0-1 1,1 0-1,0 0-15,4-3 26,1 1 0,-1-1 1,0 0-1,0 0 0,0 0 1,5-6-1,31-35 59,-12 12 44,-15 17-122,-1-2-1,18-27 0,-22 31-195,8-2 134,-25 32 59,-6 6 79,1 0 0,-19 46 0,26-54-134,1 1 0,0 0 0,1 0-1,0 0 1,1 1 0,1 15 0,5 220 1244,-4-250-1353,0 1 0,0-1 0,0 0 1,0 0-1,0 1 0,-1-1 0,1 0 0,0 1 1,-1-1-1,1 0 0,-1 0 0,1 0 0,-1 1 0,1-1 1,-1 0-1,0 0 0,0 0 0,0 0 0,1 0 0,-1 0 1,0 0-1,0-1 0,0 1 0,-2 1 0,-4 4-951,2 1-1247,-2 2 666</inkml:trace>
</inkml:ink>
</file>

<file path=ppt/ink/ink4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2:56.09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204 155 2656,'-2'-6'4916,"2"6"-4856,7-4 137,15-15 322,-1 0-1,28-32 1,-18 17-176,-29 31-350,1 1 0,0 0 1,-1 0-1,1 0 0,0 0 1,0 0-1,0 1 1,0-1-1,5 0 0,-7 1 14,-1 1-1,1 0 1,0 0-1,0-1 1,0 1-1,-1 0 1,1 0-1,0 0 1,0 0-1,0 0 1,-1 0-1,1 0 1,0 1-1,0-1 1,0 0-1,-1 0 1,1 1-1,0-1 1,0 0-1,-1 1 1,1-1-1,0 0 1,-1 1-1,1-1 1,0 1-1,-1 0 1,1-1-1,-1 1 1,1-1-1,-1 1 1,1 0-1,-1-1 1,1 1-1,-1 0 1,0 0-1,1-1 1,-1 1-1,0 0 1,0 0-1,1 0 1,-1-1 0,0 3-1,0 3 51,1 0 1,-1 1-1,-1-1 0,1 0 1,-1 0-1,0 0 1,-1 0-1,1 0 0,-1 0 1,0 0-1,-1 0 0,-4 7 1,-5 9 294,-25 33-1,34-52-349,-34 43 316,-64 62 1,97-105-284,-43 42 236,21-20-80,0 0-1,-33 44 0,56-65-179,1-1 0,0 1 0,-1 0 0,1 0 0,0 1 0,1-1 0,-1 0 0,0 6 0,2-9-11,-1 0 1,1 0 0,0 0-1,0 0 1,0 0 0,0 1-1,0-1 1,1 0 0,-1 0-1,0 0 1,0 0 0,1 0-1,-1 0 1,1 0 0,-1 0-1,1 0 1,-1 0-1,1 0 1,0 0 0,-1 0-1,1 0 1,0 0 0,0 0-1,0-1 1,-1 1 0,1 0-1,0-1 1,0 1 0,0 0-1,0-1 1,0 0 0,0 1-1,0-1 1,1 1 0,-1-1-1,2 0 1,5 2 24,1-1-1,-1-1 1,1 1 0,0-1 0,-1-1 0,1 0-1,-1 0 1,13-4 0,66-23 840,-83 27-764,17-8 186,-13 5-219,1 1 1,-1 0-1,17-4 0,-25 7-116,1 0 0,-1 0-1,1 0 1,0 0-1,-1 0 1,1 0 0,0 0-1,-1 0 1,1 0 0,0 0-1,-1 0 1,1 1 0,0-1-1,-1 0 1,1 0 0,0 1-1,-1-1 1,1 0 0,-1 1-1,1-1 1,-1 0-1,1 1 1,0 0 0,6 15-2518,-5-9 1716,8 18-4520</inkml:trace>
</inkml:ink>
</file>

<file path=ppt/ink/ink4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2:57.19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87 3392,'-1'-1'36,"1"1"0,0 0 0,0 0 0,0 0 0,0-1 0,0 1 0,0 0 0,0 0 0,0 0 0,0-1 0,0 1 0,0 0 0,0 0 0,0 0 0,0-1 0,1 1 0,-1 0 0,0 0 0,0 0 0,0-1 0,0 1 0,0 0 0,0 0 1,0 0-1,0 0 0,1-1 0,-1 1 0,0 0 0,0 0 0,0 0 0,0 0 0,1 0 0,-1 0 0,0 0 0,0-1 0,0 1 0,1 0 0,-1 0 0,0 0 0,0 0 0,0 0 0,1 0 0,-1 0 0,0 0 0,0 0 0,0 0 0,1 0 0,-1 0 0,0 0 0,1 0-77,0 0 238,7-11 555,-2 4-478,-1 0 0,1 0-1,1 0 1,-1 1 0,1 0-1,9-6 1,-14 10-230,1 0 0,0 0 0,0 0-1,0 1 1,0-1 0,0 1 0,0 0 0,0 0 0,1 0 0,-1 0 0,0 1-1,0-1 1,1 1 0,-1 0 0,0 0 0,1 0 0,-1 1 0,1-1 0,-1 1 0,5 1-1,-7-2-11,1 1-1,-1-1 1,0 1-1,0 0 0,1 0 1,-1-1-1,0 1 0,0 0 1,0 0-1,0 0 0,0 0 1,0 1-1,0-1 1,0 0-1,0 0 0,-1 0 1,1 1-1,0 1 0,0 0 4,0-1 0,-1 1 0,1 0 0,-1 0-1,0-1 1,0 1 0,0 0 0,0 0 0,-1 3-1,-1 5 71,-1 0-1,-1 0 0,-8 18 0,11-25-62,-7 15 75,-1 0 1,0-1-1,-21 29 0,28-44-112,1 0-1,-1 0 0,1-1 1,0 1-1,-1 0 0,1 0 0,0 1 1,1-1-1,-1 0 0,1 0 1,-1 0-1,1 0 0,0 1 0,0-1 1,0 0-1,2 6 0,-2-5-12,1 0 0,0 0 0,0 0 0,1-1 0,-1 1 0,1 0 0,0-1 0,0 1 0,0-1 0,0 1-1,1-1 1,4 6 0,2-2 47,1 0 1,-1-1-1,1 0 0,0-1 0,16 7 0,-25-12 18,1 1 0,-1-1 1,0 1-1,1 0 0,-1-1 0,0 1 0,1 0 1,-1 0-1,0 0 0,0 0 0,0 0 0,0 0 1,0 1-1,0-1 0,0 0 0,0 0 0,0 1 1,0-1-1,-1 1 0,1-1 0,-1 0 0,1 3 1,-1-3 5,0 0-1,0 0 1,0 1 0,0-1 0,-1 0 0,1 0 0,-1 1 0,1-1 0,-1 0 0,1 0 0,-1 0 0,1 0 0,-1 0-1,0 0 1,0 0 0,1 0 0,-1 0 0,0 0 0,0 0 0,0-1 0,0 1 0,0 0 0,0-1 0,0 1-1,0 0 1,0-1 0,-2 1 0,-8 3 111,1-1 0,0 0 0,-16 3 0,14-4-764,1 0 0,0 1 0,-14 6 0,3 3-4316</inkml:trace>
</inkml:ink>
</file>

<file path=ppt/ink/ink4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2:58.83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0 465 3808,'69'-61'2837,"-41"34"-2544,-1-2-1,38-51 1,-14 15-264,-31 41-41,25-30 556,57-53 1,-100 105-506,1-1-1,-1 1 1,1 0-1,0 0 1,0 0 0,4-2-1,-6 4-37,-1 0 0,1 0-1,-1 0 1,1-1 0,-1 1-1,0 0 1,1 0 0,-1 0-1,1 0 1,-1 0 0,1 0-1,-1 0 1,1 0 0,-1 0-1,1 1 1,-1-1 0,1 0-1,-1 0 1,0 0 0,2 1-1,-2 0-3,1-1-1,-1 1 1,1-1-1,-1 1 1,1 0 0,-1 0-1,1-1 1,-1 1-1,0 0 1,1 0 0,-1 0-1,0-1 1,0 1-1,0 0 1,1 1-1,0 16 99,0-1-1,-1 0 1,0 0-1,-4 20 1,-17 66 328,9-60-235,-1-1 0,-3 0 0,-1-1-1,-26 45 1,37-77-140,0 0 0,0 0 0,-1 0 0,-9 7 0,11-12-206,10-12-3017,2 0-809</inkml:trace>
</inkml:ink>
</file>

<file path=ppt/ink/ink4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2:59.54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979 17 5408,'-6'0'545,"1"-1"0,-1 0-1,1 0 1,-9-3 0,-17-3-373,-3 5-124,0 2 1,-64 7-1,-63 26 233,139-27-254,0 1 0,1 2 0,0 0 0,-38 23 0,18-4 20,-45 38 1,67-48-44,0 1 0,1 0 0,1 1 0,1 1 0,1 0 0,-20 38 0,-60 150 9,85-185-17,-4 14 25,0 0 0,3 1 1,-13 76-1,21-94-1,1-1 0,2 1 1,0 0-1,1 0 0,0-1 1,2 1-1,1-1 0,0 0 1,11 29-1,-11-39-22,1-1 0,-1 1-1,2-1 1,-1 0 0,1-1 0,0 1-1,1-1 1,0-1 0,1 1 0,-1-1-1,1 0 1,1-1 0,-1 0 0,13 7-1,-10-8 65,0 0 0,0-1-1,1 0 1,-1 0 0,1-1-1,0-1 1,0 0 0,0-1-1,0 0 1,0-1 0,0 0-1,16-3 1,3-2 39,-1-2 0,1-1 0,-1-2 1,0-1-1,-1-1 0,-1-2 0,0 0 0,31-22 0,25-24 511,87-80 1,-152 124-503,10-11 68,0-1 0,-2-2 0,-1 0 0,-1-2 0,-2-1 0,-1 0 0,-2-2 0,-1 0 0,-2-1 0,21-66 0,-33 87-149,-1-1 0,0 0 0,-1 1 0,-1-2 0,-1 1 0,0 0 0,-1 0 1,-1 0-1,0 0 0,-1 0 0,-1 0 0,0 0 0,-2 0 0,1 1 0,-2 0 1,0 0-1,-1 0 0,0 1 0,-2 0 0,1 0 0,-2 1 0,1 0 0,-2 0 1,0 1-1,-18-15 0,22 21-176,-1 0 1,1 0-1,-1 1 0,0 0 0,-1 1 1,1 0-1,-1 0 0,0 1 1,0 0-1,0 0 0,0 1 1,0 0-1,-12-1 0,4 4-303,1-1-1,-1 2 0,1 0 1,0 1-1,0 1 1,0 0-1,-21 10 0,-116 46-4551</inkml:trace>
</inkml:ink>
</file>

<file path=ppt/ink/ink4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3:08.68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23 359 3232,'-17'18'1035,"17"-17"-1013,-1-1 0,1 1 0,-1 0 0,1-1 0,-1 1 0,1 0 0,0 0 0,-1-1 0,1 1 0,0 0 0,-1 0 0,1 0 0,0 0 0,0-1 0,0 1 0,0 0 0,0 0 0,0 0 0,0 0 0,0 0 0,0-1 0,0 1 0,0 0 0,1 0 0,-1 0 0,0 0 0,1-1 0,-1 1 0,0 0 0,1 0 0,-1-1 0,1 1 0,-1 0 0,2 0 0,-1 1-5,1-1 0,-1 0 0,1 1 0,-1-1 0,1 0 0,-1 0 0,1 0 0,0 0 0,0 0 0,0-1 0,-1 1 0,4 0 1,2 1 168,0-1 1,0 1-1,1 1 1,-1-1 0,-1 1-1,1 1 1,0-1 0,-1 1-1,1 0 1,-1 1 0,-1-1-1,1 1 1,9 10 0,3 7 174,1 0 1,1-2 0,1 0-1,41 29 1,-56-45-274,0 0 0,1 0 0,0-1 0,-1 0 0,12 3 0,-15-5-47,0-1 1,-1 1 0,1-1 0,0 0 0,0 0-1,0 0 1,0 0 0,-1 0 0,1-1-1,0 1 1,0-1 0,0 1 0,-1-1 0,1 0-1,0 0 1,-1-1 0,5-2 0,0-1 70,-1 0 1,0 0 0,-1-1 0,1 0-1,-1 0 1,0-1 0,0 0 0,-1 1-1,0-2 1,4-8 0,4-13 182,11-39 0,-21 62-285,8-29 87,-1-1 1,-2 0 0,-1 0 0,-2-1-1,-1-50 1,-3 77-46,-1 0 0,0 0 0,-1 0 0,0 0 0,-1 0-1,0 1 1,0-1 0,-8-13 0,9 18-51,-1 0 0,0 0-1,-1 1 1,1-1 0,-1 1 0,1 0 0,-2 0-1,1 1 1,0-1 0,-1 1 0,1 0-1,-1 0 1,0 0 0,0 0 0,0 1-1,-10-3 1,5 2-24,-1 1-1,0 0 0,0 1 1,0 0-1,0 0 0,0 1 1,0 1-1,1 0 0,-15 3 1,18-2-98,0 0 0,1 0 0,-1 0 0,1 1 0,-1 0 1,1 0-1,0 1 0,0 0 0,1 0 0,-1 0 0,1 1 0,0 0 0,0 0 0,0 0 1,-6 9-1,5-5-503,1 0 0,0 0 0,-4 13 0,4-6-248,-4 22 0</inkml:trace>
</inkml:ink>
</file>

<file path=ppt/ink/ink4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3:09.04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16 1 7040,'-12'19'2624,"12"-2"-2048,0 6-128,0-9-256,-4 3-192,4-5-448,0-2 256,0-2-832,4-12-1024</inkml:trace>
</inkml:ink>
</file>

<file path=ppt/ink/ink4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3:10.05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87 38 3488,'0'-5'427,"-1"-16"748,1 20-1159,0 1-1,0-1 1,0 1-1,0-1 1,0 1-1,0-1 0,0 1 1,0 0-1,-1-1 1,1 1-1,0-1 1,0 1-1,-1-1 0,1 1 1,0 0-1,0-1 1,-1 1-1,1-1 1,0 1-1,-1 0 1,1 0-1,-1-1 0,1 1 1,-1 0-1,1-1 1,0 1-1,-1 0 1,1 0-1,-1 0 1,1 0-1,-1 0 0,0-1 1,0 2-18,0-1-1,0 0 1,0 0 0,0 1 0,0-1 0,0 0-1,0 1 1,0-1 0,0 1 0,0-1 0,0 1-1,1 0 1,-1-1 0,0 1 0,0 0 0,1 0 0,-1-1-1,0 1 1,0 1 0,-8 17 163,2 6 27,2-8 28,1 1 1,-3 20-1,5-14-67,-4 26 371,2 0-1,5 70 0,0-109-405,8 67 244,-7-68-303,0 0 1,1 0 0,0-1-1,0 1 1,8 14-1,-9-22-24,0 1-1,-1 0 1,1-1-1,0 0 1,1 1-1,-1-1 1,0 0-1,0 0 1,1 0-1,-1-1 1,1 1-1,0-1 1,0 1-1,-1-1 1,1 0-1,0 0 1,0 0-1,0 0 1,0 0-1,0-1 1,0 1-1,0-1 1,0 0-1,1 0 1,-1 0-1,0-1 1,0 1-1,0-1 1,4 0-1,3-2 80,1-1 0,-1 0 0,1 0 0,-1-1 1,0 0-1,17-13 0,-17 10-11,0 0-1,0-1 1,-1 0 0,0-1 0,-1 0 0,0 0 0,0-1 0,-1 0 0,-1 0 0,0-1 0,-1 1-1,5-15 1,-4 10-73,-2-1 0,0 0 0,-1 0 0,0-1 0,-2 1 1,0 0-1,-1-1 0,-2-25 0,1 36-30,0 0-1,-1 0 1,1-1 0,-1 2 0,0-1 0,-1 0 0,0 0 0,0 1 0,0-1 0,-1 1-1,0 0 1,0 0 0,0 1 0,-1-1 0,0 1 0,0 0 0,0 0 0,-1 0 0,0 1 0,0 0-1,0 0 1,0 1 0,-1-1 0,1 1 0,-12-3 0,10 4-2,1 0 0,-1 1 0,0 0 1,1 0-1,-1 0 0,0 1 0,0 1 0,1-1 0,-1 1 1,0 1-1,-8 2 0,10-2-67,0 0 0,0 1 1,0 0-1,0 0 0,1 0 1,-1 1-1,1 0 0,0 0 1,0 0-1,1 1 0,-1-1 0,1 1 1,-7 10-1,-15 32-1676,4 4 485</inkml:trace>
</inkml:ink>
</file>

<file path=ppt/ink/ink4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3:10.74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187 1 5568,'-6'19'3096,"-4"13"-3078,3-5-15,1 1-1,1 0 1,1 0-1,2 0 0,0 1 1,2-1-1,2 0 0,4 30 1,-4-49 26,0 0 1,0 0-1,1-1 0,0 1 1,9 15-1,0-4 137,15 19-1,-19-29-112,-4-4 30,0 0 1,0 0-1,-1 1 1,0-1-1,0 1 1,-1 0 0,0-1-1,0 1 1,0 0-1,-1 0 1,0 0-1,0 1 1,-1-1-1,0 0 1,0 0 0,-1 0-1,0 0 1,0 0-1,0 0 1,-1 0-1,0 0 1,-1 0-1,0-1 1,0 1 0,0-1-1,0 0 1,-1 0-1,0 0 1,-9 10-1,10-13-61,0 1 0,-1-1 0,1 0 0,-1 0 0,0 0 0,0 0 0,0-1 0,0 0-1,0 1 1,0-2 0,-1 1 0,1 0 0,0-1 0,-1 0 0,0 0 0,1 0 0,-1 0 0,0-1 0,1 0-1,-1 0 1,0 0 0,1-1 0,-1 1 0,0-1 0,1 0 0,-1-1 0,1 1 0,-1-1 0,1 0 0,0 0 0,0 0-1,0 0 1,0-1 0,0 0 0,0 0 0,-4-4 0,3 3-33,1 0 0,-1-1 0,1 0 0,0 0 0,0 0 0,0-1 0,1 1 0,-1-1 0,1 0 0,1 0 0,-1 0 0,-2-9 0,5 11 21,-1-1-1,1 1 1,-1-1-1,1 1 1,1 0-1,-1-1 1,0 1-1,1 0 1,0-1-1,0 1 1,1 0 0,-1 0-1,1 0 1,0 0-1,0 0 1,0 0-1,0 0 1,1 1-1,3-6 1,13-11 48,1 1 0,36-29 0,10-7-115,-31 20 195,-2-1-1,-1-3 0,51-80 1,-80 115-131,2-4 52,0-1-1,-1 1 1,0-1 0,5-14-1,-8 21-48,-1 0 0,1 0 0,-1 1 0,0-1 1,1 0-1,-1 0 0,0 0 0,0 0 0,0 0 0,-1 0 0,1 1 0,0-1 0,-1 0 0,1 0 0,-1 0 0,0 1 0,1-1 0,-1 0 0,0 0 1,0 1-1,0-1 0,0 1 0,0-1 0,-1 1 0,1 0 0,0-1 0,-1 1 0,1 0 0,-4-2 0,-1-1-43,-1 1 1,0 0-1,0 1 0,0-1 0,0 1 0,0 1 0,-1 0 1,1 0-1,-1 0 0,1 0 0,-11 2 0,6 0-62,0 0 0,0 1-1,0 0 1,0 1 0,1 0-1,-16 8 1,18-7 16,0 1 0,0 1 0,1 0 0,0 0 0,0 1 0,0 0 1,1 0-1,0 1 0,1-1 0,0 2 0,0-1 0,0 1 0,1-1 0,-6 18 0,7-18-352,0 1-1,1 0 0,1-1 1,0 1-1,0 0 0,0 1 0,1-1 1,1 0-1,-1 0 0,2 1 1,-1-1-1,1 0 0,0 0 1,1 0-1,0 0 0,5 12 1,8 2-2028</inkml:trace>
</inkml:ink>
</file>

<file path=ppt/ink/ink4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3:11.23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218 1 6304,'-1'1'239,"1"0"-1,0 0 1,0-1 0,-1 1 0,1 0-1,0 0 1,-1 0 0,1 0 0,-1 0-1,1 0 1,-1 0 0,1-1 0,-1 1-1,0 0 1,0 1 0,-20 22-704,11-13 667,-10 16-101,2 0-1,-21 41 1,24-40-30,-6 7 9,3 1 0,-26 68 0,43-101-67,0 0-1,1 0 0,-1 1 0,1-1 0,-1 0 0,1 0 1,0 1-1,0-1 0,0 0 0,2 6 0,-2-7-4,1-1 1,-1 0-1,1 0 0,0 1 0,-1-1 0,1 0 1,0 0-1,0 0 0,-1 0 0,1 0 0,0 0 0,0 0 1,0 0-1,0 0 0,1 0 0,-1-1 0,0 1 1,0 0-1,0-1 0,1 1 0,-1-1 0,0 1 0,0-1 1,1 0-1,2 1 0,9 0 16,0-1 0,0-1 0,0 0 0,0 0 0,23-7 0,20-1 19,-44 8 17,0 1 0,1 0 0,-1 1 0,0 0 0,1 1 0,-1 0 0,21 7 0,-25-6-14,-1 0 1,1 1 0,0 0 0,-1 0-1,0 0 1,0 1 0,0 0 0,-1 1 0,1 0-1,-1 0 1,-1 0 0,6 8 0,-9-12 8,-1 0 1,0 0-1,0 0 1,0 0 0,-1 1-1,1-1 1,0 0 0,-1 1-1,0-1 1,1 1-1,-1-1 1,0 0 0,0 1-1,0-1 1,-1 1-1,1-1 1,-1 0 0,1 1-1,-1-1 1,0 0 0,1 0-1,-1 1 1,-1-1-1,1 0 1,0 0 0,0 0-1,-3 2 1,1 1 28,0-1 1,-1 0-1,0 0 0,0 0 1,0 0-1,0-1 0,-1 1 1,1-1-1,-1 0 1,-8 3-1,2-2-25,0-1 1,0-1-1,0 0 0,0 0 1,0-1-1,-19-1 1,9-1-387,1-1 0,-35-8 0,50 9-252,0-1 1,1 1 0,-1-1-1,1 0 1,-1 0-1,1 0 1,0-1 0,-4-2-1,-1-5-3943</inkml:trace>
</inkml:ink>
</file>

<file path=ppt/ink/ink4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3:11.64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4 121 7296,'-4'-21'2720,"19"15"-2112,7-8-192,-7 14-192,8-2-224,4-2 0,7 0 0,6 2 352,2-6-192,7-1 288,7-1-256,9 0-96,-2 2-64,1 2-384,0 3 192,-7 0-2752,-2-8 1600</inkml:trace>
</inkml:ink>
</file>

<file path=ppt/ink/ink4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4:03.63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52 29 2304,'1'-1'210,"0"-1"-1,0 0 1,0 0 0,0 1 0,0-1 0,0 0-1,1 1 1,-1-1 0,0 1 0,1 0-1,-1-1 1,1 1 0,0 0 0,-1 0 0,1 0-1,0 0 1,0 0 0,-1 1 0,1-1-1,0 0 1,0 1 0,0-1 0,3 1-1,-1 0-144,0 0 0,0 0 0,0 0-1,0 1 1,0 0 0,0 0-1,0 0 1,-1 0 0,1 0 0,0 1-1,-1 0 1,1 0 0,5 3 0,-5-2-31,0-1 1,0 0 0,0 0 0,0 0 0,1 0 0,-1 0 0,0-1 0,1 0 0,0 0 0,5 0 0,-1-1 242,-6 0-207,0-1 0,0 1-1,0 1 1,1-1 0,-1 0 0,5 2-1,-8-2-61,1 1-1,0-1 1,0 1-1,-1-1 1,1 0-1,0 1 1,-1 0-1,1-1 0,0 1 1,-1-1-1,1 1 1,-1 0-1,1 0 1,-1-1-1,1 1 1,-1 0-1,1 0 0,-1-1 1,0 1-1,1 0 1,-1 0-1,0 0 1,0 0-1,0-1 1,0 1-1,0 0 0,0 0 1,0 1-1,-2 13 44,0 0 1,-1-1-1,0 1 0,-2-1 0,0 0 0,-7 16 0,11-29-41,-6 17-10,0 0 0,-2-1 0,0 0 0,-1 0 0,0-1 0,-21 24 0,-81 77 923,110-115-882,0 0 0,0 0 1,0 0-1,0 1 0,0-1 0,1 0 0,-1 1 0,1-1 1,0 1-1,0 0 0,0-1 0,0 1 0,0 0 0,1 0 1,-1-1-1,0 6 0,2-6-12,-1 0-1,0 0 1,1 0 0,-1-1 0,1 1-1,0 0 1,0 0 0,-1 0 0,1 0-1,0-1 1,0 1 0,1 0 0,-1-1-1,0 1 1,1-1 0,-1 0 0,1 1-1,-1-1 1,1 0 0,-1 0 0,1 0-1,0 0 1,0 0 0,2 1 0,3 1 33,-1-1 1,1 0-1,0 0 1,0-1-1,0 0 1,0 0-1,0-1 1,0 1-1,12-2 1,8-3 7,32-7 0,-13 2-19,-28 6-83,0 1 0,0 1 0,25 1 0,-42 0-64,-1 0 0,1 0 1,-1 0-1,1 0 1,0 0-1,-1 0 1,1 0-1,-1 0 0,1 1 1,0-1-1,-1 0 1,1 0-1,-1 1 0,1-1 1,-1 0-1,1 1 1,-1-1-1,1 0 1,-1 1-1,0-1 0,1 1 1,-1-1-1,1 1 1,-1-1-1,0 1 0,0-1 1,1 1-1,-1-1 1,0 1-1,0-1 0,1 1 1,-1 0-1,0 1-644,0 1 0,0-1-1,0 0 1,-1 0 0,1 1-1,-1-1 1,0 2 0,-2 1-1687</inkml:trace>
</inkml:ink>
</file>

<file path=ppt/ink/ink4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4:04.49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996 141 3648,'0'-2'107,"0"0"1,0 0 0,0 0-1,-1 0 1,1 1-1,-1-1 1,1 0-1,-1 0 1,0 0 0,0 0-1,0 1 1,0-1-1,0 0 1,0 1-1,-2-3 1,-1 1-43,1 0 0,0 0 0,-1 1-1,1-1 1,-1 1 0,-7-3 0,-2-1 109,0 2-1,-1 0 1,-18-4-1,-5 3 726,1 2-1,-59 2 0,63 1-537,22 0-348,0 1 0,0 0-1,1 1 1,-1 0 0,1 1 0,-1 0 0,-10 4-1,-62 37 146,8-5-77,-37 2 194,81-32-158,0 1 0,1 2 0,0 1-1,-39 24 1,59-30-97,0 1-1,1-1 1,0 2-1,0-1 1,0 1-1,1 0 1,1 1-1,-1 0 1,2 0-1,-8 16 1,3-2 39,1 2 1,1 0 0,-6 35-1,11-45-57,0 0-1,1 0 0,1 0 0,1 0 0,0 0 1,1 0-1,0 0 0,1 0 0,1-1 1,1 1-1,0-1 0,9 22 0,-2-15 53,0 0-1,2 0 1,0-1-1,2-1 0,0 0 1,1-1-1,1-1 1,20 18-1,-11-15 118,0-1 1,1-1-1,0-2 1,2 0-1,49 20 1,-68-32-124,1-1 0,0-1 0,0 0 0,0 0 0,0-1 0,1 0 0,-1-1 0,1 0 0,-1-1 0,0 0 0,1-1 0,-1 0 0,1-1 0,-1 0 0,21-8 0,-7 0 53,-2-1 1,36-23 0,40-36 219,-76 53-227,2-1 24,-2 0 0,0-2 0,-1-1 0,-1 0 0,-1-2 0,34-49 0,-30 27 60,-1-1 0,30-92 0,-46 115-85,0 0 0,-2 0 1,-1-1-1,-1 1 1,-1-1-1,-1 0 1,-2-33-1,-1 38-123,-1 0 0,-1 0 0,-1 1 0,0-1 0,-1 1 0,-1 1 0,-1-1 0,-1 1 0,-16-26 1,19 34-140,0 1 1,0 0 0,-1 0 0,0 1 0,-1 0 0,1 0 0,-1 1 0,0-1 0,-1 2 0,-15-9 0,15 10-339,-2 1-1,1 0 1,0 0 0,-1 1-1,1 0 1,-1 1 0,1 0-1,-1 1 1,0 0 0,-19 3-1,-5 2-1164,-57 15 1,-51 31-1496,142-51 3139</inkml:trace>
</inkml:ink>
</file>

<file path=ppt/ink/ink4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4:07.06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54 22 4480,'-1'0'99,"-1"0"-1,1 0 1,-1 0 0,1 0 0,-1 1-1,1-1 1,-1 0 0,1 1 0,-1-1-1,1 1 1,0-1 0,-1 1 0,1 0-1,0 0 1,-1 0 0,1 0 0,0 0-1,0 0 1,0 0 0,0 0 0,0 0-1,0 0 1,-2 3 0,1-1-95,0 0 0,-1 0 0,1 0 0,1 1 0,-1-1 0,0 1 0,1-1 0,0 1 0,-2 6 0,2 4 201,1 1-1,0-1 0,1 0 0,1 1 0,4 18 0,23 68 870,-24-86-920,1 0-1,1 0 1,0 0 0,0-1-1,2 0 1,9 12 0,-12-18-68,0-2 0,1 1 1,-1-1-1,1 0 1,1 0-1,-1-1 0,1 1 1,0-2-1,0 1 0,1-1 1,14 4-1,-14-5-11,0 0 0,-1-1 1,1 0-1,0-1 0,0 0 0,0 0 0,1-1 1,-1 0-1,0-1 0,0 0 0,9-2 1,-12 1-34,0 0 1,-1 0 0,1 0 0,-1-1 0,0 0 0,0 0 0,0 0 0,0-1-1,-1 0 1,1 0 0,-1 0 0,0 0 0,0-1 0,0 1 0,-1-1 0,1 0-1,-1 0 1,2-6 0,6-14 77,-1-1-1,-1 1 1,-2-1 0,0-1-1,-2 0 1,3-41 0,-7 60-100,-1 0 0,0-1 1,0 1-1,-1 0 0,0 0 1,-1 0-1,0 0 0,-3-9 1,3 11-9,0 1 0,-1 0 0,0 0 0,0 0 0,0 0 1,-1 0-1,0 1 0,0 0 0,0 0 0,0 0 1,-1 0-1,-6-4 0,3 3-25,-1 0 0,0 1-1,0 0 1,0 1 0,-1 0 0,1 0 0,-1 1 0,0 1 0,0-1 0,-13 1-1,12 1-105,-1 0 0,1 1 0,-1 0 0,1 0 0,0 2 0,0-1 0,0 2 0,-18 6 0,25-8-26,1 1 0,0-1 1,-1 0-1,1 1 0,0 0 1,0-1-1,1 1 0,-1 0 0,1 1 1,-1-1-1,1 0 0,0 1 0,0-1 1,0 1-1,1 0 0,-1 0 0,1-1 1,0 1-1,0 0 0,1 0 1,-1 0-1,0 8 0,1 7-708,1 1 0,0-1 0,6 29 0,-4-28 298,9 57-2570</inkml:trace>
</inkml:ink>
</file>

<file path=ppt/ink/ink4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4:07.41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47 8128,'0'-33'3008,"0"26"-2336,15 0-160,-7 7-96,-1 4-320,-3 3-160,0 3 0,-4 2-1504</inkml:trace>
</inkml:ink>
</file>

<file path=ppt/ink/ink4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4:07.92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18 4480,'0'-14'1445,"0"14"-1431,0 0-1,1 1 1,-1-1 0,0 0-1,0 0 1,0 0 0,0 0-1,0 0 1,0 0 0,0 0-1,0 0 1,1 0 0,-1 0-1,0 0 1,0 0 0,0 0-1,0 0 1,0 0 0,0 0-1,0 0 1,1 0 0,-1 0-1,0 0 1,0 0 0,0 0-1,0 0 1,0 0 0,0 0-1,0-1 1,1 1 0,-1 0-1,0 0 1,0 0 0,0 0-1,0 0 1,0 0 0,0 0-1,0 0 1,0 0 0,0 0-1,0-1 1,0 1 0,0 0-1,0 0 1,0 0 0,0 0-1,0 0 1,0 0 0,1 0-1,-1 0 1,0-1 0,0 1-1,0 0 1,-1 0 0,1 0-1,0 0 1,0 0 0,0 0-1,0 0 1,0-1 0,0 1-1,0 0 1,0 0 0,0 0-1,0 0 1,0 0-1,4 5-32,-2 1 123,0 0 1,-1 0-1,1 0 1,-1 1-1,0-1 0,-1 8 1,2 9 135,2 28 113,-3 68-1,1 10 57,3-72-145,-2-31-418,-1-1 0,-1 0 0,-1 1 0,-4 35 0,3-60-182,1 1 0,0-1 0,-1 1 0,1-1 0,-1 0 0,0 1 0,1-1 0,-1 0 0,0 0 0,-1 2 0,-4-4-2256</inkml:trace>
</inkml:ink>
</file>

<file path=ppt/ink/ink4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4:08.40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16 12 5824,'-16'-11'1866,"43"22"246,-24-10-2107,0 0-1,0 0 1,0 0-1,0-1 0,1 1 1,-1-1-1,0 0 1,1 0-1,5-1 1,32-7 85,-26 5-54,-10 2-13,-1 0 50,0 0-1,1 0 1,-1 1-1,0-1 1,1 1-1,5 0 1,-9 1-62,0-1 0,0 0 0,0 1 0,0-1 0,0 0 0,0 1 0,0-1 1,0 1-1,0 0 0,0-1 0,0 1 0,0 0 0,0-1 0,0 1 0,-1 0 0,1 0 0,0 0 0,0 0 1,-1 0-1,1 0 0,-1 0 0,1 0 0,-1 0 0,1 0 0,-1 0 0,0 0 0,0 0 0,1 0 0,-1 1 1,0 0-1,0 7 38,0 0 1,-1-1 0,0 1 0,0 0-1,-1-1 1,0 1 0,-1-1 0,-3 10-1,-7 23 453,-3 35-207,4 0-1,3 2 1,1 91 0,12-109-626,-4-60 297,0 0 1,0 0-1,0 0 0,0 0 0,0 0 1,0 0-1,0 0 0,0 0 1,0 0-1,0 0 0,0-1 0,0 1 1,1 0-1,-1 0 0,0 0 1,0 0-1,0 0 0,0 0 1,0 0-1,0 0 0,0 0 0,0 0 1,0 0-1,0 0 0,0 0 1,0 0-1,1 0 0,-1 0 1,0 0-1,0 1 0,0-1 0,0 0 1,0 0-1,0 0 0,0 0 1,0 0-1,0 0 0,0 0 0,0 0 1,0 0-1,0 0 0,0 0 1,0 0-1,1 0 0,-1 0 1,0 0-1,0 0 0,0 0 0,0 1 1,0-1-1,0 0 0,0 0 1,0 0-1,0 0 0,0 0 0,0 0 1,4-7-2126,-4-3-1734</inkml:trace>
</inkml:ink>
</file>

<file path=ppt/ink/ink4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4:08.73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5 120 6656,'-5'-12'1648,"5"11"-1606,0 1-1,0 0 1,0 0-1,0-1 0,0 1 1,0 0-1,0-1 1,0 1-1,0 0 1,0 0-1,1-1 1,-1 1-1,0 0 0,0 0 1,0-1-1,0 1 1,0 0-1,1 0 1,-1-1-1,0 1 1,0 0-1,0 0 0,1 0 1,-1-1-1,2 0 33,1 1-1,-1-1 0,0 1 0,0-1 1,0 1-1,0 0 0,1 0 0,3 0 1,1 0-58,-1 1 1,1 0-1,-1 1 1,1-1 0,-1 1-1,11 5 1,15 4-37,-21-8 30,-1-1-1,1 0 1,0-1 0,0 0 0,0-1 0,0-1 0,0 1-1,-1-1 1,1-1 0,0 0 0,-1-1 0,15-5 0,84-41-564,-73 32-1276,70-26 0,-101 42 1322,0 0 1,0-1-1,0 2 0,-1-1 0,1 0 0,0 1 0,6 0 0,2 3-735</inkml:trace>
</inkml:ink>
</file>

<file path=ppt/ink/ink4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4:09.07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117 208 4736,'-1'-1'158,"-1"1"0,1-1 1,0 1-1,-1 0 0,0 0 0,1-1 1,-1 1-1,1 0 0,-1 0 0,1 1 1,-1-1-1,-1 1 0,1 0-33,0 0-1,0 0 1,1 0-1,-1 1 1,0-1 0,1 0-1,0 1 1,-3 3-1,-1 2 4,0 0-1,1 0 0,0 1 0,0-1 0,0 1 0,1 0 0,1 0 1,-1 1-1,1-1 0,1 0 0,-2 15 0,2-8-61,1-1 1,0 1-1,1-1 0,1 1 0,0-1 0,5 17 1,-3-20 21,0 1 1,0-2 0,1 1 0,0 0-1,1-1 1,0 0 0,1-1 0,0 1-1,0-1 1,1 0 0,0-1-1,15 12 1,-17-16-32,1 1-1,0-1 1,0 0-1,0 0 0,0-1 1,1 0-1,-1 0 1,1-1-1,0 0 1,0 0-1,0 0 1,0-1-1,0-1 1,0 0-1,0 0 0,0 0 1,0-1-1,0 0 1,10-3-1,-10 2 64,1-1 0,0 0 1,0-1-1,-1 0 0,0 0 0,0-1 0,0 0 0,-1 0 0,13-12 0,-9 5 110,0 0 1,-1 0-1,0-1 0,14-26 0,-11 15-8,0 0-1,-2-1 1,-1 0-1,8-31 0,-15 43-159,0-1 1,0 0-1,-2 0 0,0-1 0,0 1 0,-2 0 0,0 0 0,0 0 0,-7-26 0,5 28-75,-1 0 1,0 0-1,-1 0 0,0 1 0,-1 0 1,-1 0-1,1 1 0,-10-11 0,12 17-55,1 0-1,-1 0 1,0 0-1,-1 0 1,1 1 0,-1 0-1,0 0 1,0 0-1,0 0 1,0 1-1,0 0 1,0 0 0,0 0-1,-1 1 1,1-1-1,-1 1 1,0 1-1,1-1 1,-1 1 0,-9 1-1,-2 1-480,1 1 1,-1 1-1,1 1 0,0 0 0,-26 12 1,15-3-861,1 1 0,-33 24-1,-12 20-1053,16-6-252</inkml:trace>
</inkml:ink>
</file>

<file path=ppt/ink/ink4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4:26.81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29 223 5824,'-3'-2'143,"1"0"0,0-1 0,-1 1 1,1 0-1,0-1 0,0 1 0,1-1 0,-1 1 0,1-1 1,-1 0-1,1 0 0,0 0 0,0 0 0,0 0 0,0 0 1,0 0-1,1 0 0,-1 0 0,1 0 0,0 0 0,0 0 1,0 0-1,1 0 0,-1-1 0,2-4 0,1-1-137,0 1-1,0-1 1,1 1-1,0-1 1,1 1 0,0 0-1,0 1 1,1-1-1,0 1 1,0 0-1,1 1 1,-1-1-1,11-6 1,-12 9-6,1 1-1,0-1 1,0 1 0,0 0 0,0 1 0,0-1 0,0 1 0,1 0 0,-1 1-1,1 0 1,-1 0 0,1 0 0,0 1 0,-1-1 0,1 2 0,0-1-1,-1 1 1,1 0 0,7 3 0,-7-2 22,1 0-1,-1 1 0,-1 0 1,1 1-1,0-1 1,-1 2-1,0-1 1,0 0-1,11 11 1,-13-11-4,-1 1 0,1-1 0,-1 1 0,0-1 0,0 1 0,-1 0 0,1 0 0,-1 0 0,0 0 0,-1 1 0,1-1 0,-1 0 0,0 1 0,0 6 0,0-3-6,-1 0 0,-1-1 0,0 1 0,0 0 0,-1 0 1,0 0-1,0-1 0,-1 1 0,0-1 0,-7 15 0,3-12 58,0 0 0,0-1 0,-1 0 1,0 0-1,-1-1 0,-17 16 0,24-24 10,3-1-74,1-1 0,-1 1 0,0-1-1,0 1 1,0-1 0,0 1 0,0-1-1,0 0 1,0 0 0,1-1 0,1 0 0,3-2-26,1 1 0,-1 0 0,1 0 0,0 1 0,0-1 0,0 2 0,0-1 0,0 1 0,0 0 0,0 0 0,1 1 0,-1 0 0,0 0 0,11 2 0,-10-1 8,0 1 0,0 0 1,0 0-1,-1 1 0,1-1 0,-1 2 1,0-1-1,0 1 0,0 0 1,0 0-1,-1 1 0,0 0 0,7 6 1,-12-9 64,0-1 1,0 0 0,0 0 0,-1 1 0,1-1 0,0 0-1,0 1 1,-1-1 0,1 1 0,-1-1 0,1 1-1,-1-1 1,0 1 0,1 0 0,-1-1 0,0 1-1,0-1 1,0 3 0,-1-1 31,0 0 0,1 1 0,-1-1 0,0 0 0,-1 0 0,1 0 0,-1 0 0,-2 4 1,-1 1 56,-1 0 1,-1 0 0,1-1 0,-1 0 0,-9 7 0,3-4-30,0 0-1,-1-1 1,0 0-1,-17 7 1,25-13-225,0-1 1,1 0 0,-1 0-1,0 0 1,0-1-1,0 0 1,0 0-1,0 0 1,0-1-1,0 0 1,-1 0-1,1-1 1,0 1-1,-7-3 1,10 2-275,1 0 1,0 0-1,0 0 1,-1 0-1,1 0 1,-3-3-1,-11-11-1539</inkml:trace>
</inkml:ink>
</file>

<file path=ppt/ink/ink4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4:27.43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783 30 4896,'-20'-4'812,"0"1"1,-38-1-1,22 3-811,-37-7 0,49 4 143,0 1 1,-1 1 0,1 2 0,-40 3-1,48 0-89,0 0 0,0 2 0,0-1 0,1 2 0,0 0 0,0 1 0,0 1 0,1 0-1,-22 16 1,20-10-26,0 0-1,0 2 0,2-1 0,0 2 1,1 0-1,-20 33 0,14-19 69,2 2 1,2 0-1,1 1 0,1 1 1,2 0-1,-12 64 0,20-80 0,1 1-1,1 0 1,0 0-1,2-1 1,0 1-1,1 0 1,1-1-1,1 1 0,1-1 1,0 0-1,2 0 1,0-1-1,1 0 1,11 19-1,-12-25-34,1 0 1,0 0-1,1-1 0,0 0 1,0-1-1,1 0 0,0-1 1,1 0-1,0 0 1,1-1-1,0-1 0,24 12 1,-11-9 77,1-2 1,0-1-1,1-1 0,0-2 1,-1 0-1,1-2 1,1-1-1,35-2 1,-49-1-60,-1 0 0,1 0 0,-1-1 0,0-1 1,0 0-1,0 0 0,-1-2 0,23-12 1,-19 7 30,0 0 1,0-2 0,-1 1 0,-1-2 0,18-21 0,-4 2 99,46-72 1,-64 87-186,0 0 0,-2 0-1,0-1 1,-1 0 0,0-1 0,5-32 0,-9 26 8,0 1 0,-2-1 0,-1 1 0,-1-1 0,-1 1 0,-1 0 0,-8-29 0,6 33-22,-2 0-1,0 1 1,-1 0 0,-2 0 0,1 1-1,-2 0 1,-1 1 0,-26-33 0,30 43-72,-1 0 0,0 0 1,0 1-1,0 0 0,-1 0 1,-1 1-1,1 1 0,-1 0 1,1 0-1,-2 1 0,1 0 1,0 1-1,-1 0 0,-21-2 1,3 3-291,1 1 0,-1 1 0,1 1 0,-50 10 1,58-7-251,0 0-1,-38 15 1,31-7-2,-35 24 0,62-36 593</inkml:trace>
</inkml:ink>
</file>

<file path=ppt/ink/ink4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4:29.78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80 166 5152,'-16'-17'1648,"15"17"-1620,1 0 1,0-1-1,-1 1 0,1 0 1,0 0-1,-1-1 1,1 1-1,0 0 0,-1 0 1,1-1-1,-1 1 1,1 0-1,-1 0 0,1 0 1,-1 0-1,1 0 1,0-1-1,-1 1 0,1 0 1,-1 0-1,1 0 1,-1 0-1,1 0 0,-1 1 1,1-1-1,-1 0 1,1 0-1,-1 0 0,1 0 1,0 0-1,-1 1 1,1-1-1,-1 0 0,1 0 1,0 1-1,-1-1 1,0 1-1,-8 11-105,3-1 53,1 1-1,0-1 0,1 1 0,0 0 0,1 1 0,-3 19 0,3-10 173,2 0-1,0 0 1,3 22-1,0-29 14,0 1-1,1-1 0,1 0 0,1 0 0,0-1 0,0 1 0,2-1 0,-1 0 0,2 0 0,0-1 0,11 14 0,-12-19-108,0 1-1,0-1 1,1-1-1,0 1 0,0-2 1,0 1-1,1-1 1,0 0-1,0-1 0,1 0 1,0 0-1,0-1 0,0 0 1,0-1-1,0 0 1,18 2-1,-21-5-20,0 1-1,0-2 1,0 1-1,0-1 1,0 0-1,0 0 1,0-1-1,0 0 1,10-5-1,-7 3 33,-1-1-1,0-1 0,0 1 1,0-2-1,14-12 1,-9 4 147,-1 1 1,-1-2 0,0 0 0,-1 0-1,0-1 1,11-27 0,-13 24-141,-2 0 0,0-1 0,-1 0 0,-1 0 1,-2 0-1,0-1 0,-1 0 0,0 1 1,-2-1-1,-1 0 0,-5-29 0,4 42-101,0 0 0,0 0 1,-1 0-1,0 1 0,-1-1 0,0 1 0,0 0 0,-1 0 0,0 0 0,0 1 0,-1-1 0,1 1 1,-2 1-1,1-1 0,-1 1 0,0 0 0,0 1 0,-1-1 0,0 2 0,0-1 0,0 1 0,0 0 1,-1 1-1,0-1 0,1 2 0,-1-1 0,0 1 0,0 1 0,0 0 0,-1 0 0,1 1 0,0 0 0,-12 1 1,11 1-24,1-1 1,-1 1 0,1 1 0,0-1 0,0 2 0,0-1 0,0 1-1,1 1 1,-12 6 0,9-2-195,0-1 0,0 1 0,1 1 0,1 0 0,-17 21 0,12-9-649,0-1 0,2 2 0,1-1 0,1 2 0,1-1 0,-11 45 0,5 0-1748</inkml:trace>
</inkml:ink>
</file>

<file path=ppt/ink/ink4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4:30.26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15 5 9792,'-15'-4'4448,"23"8"-3872,-8 2-1088,0 4 160,-4 3-2112,0 1 1376,4 2-1984,0-6 1760</inkml:trace>
</inkml:ink>
</file>

<file path=ppt/ink/ink4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4:30.76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9 54 5824,'-3'-11'768,"2"9"-558,0-1 1,0 0-1,1 1 1,-1-1-1,1 0 0,-1 0 1,1 0-1,0 0 1,0 1-1,0-5 0,5-2 1400,-2 21-1529,3 66-27,3 23 95,-7-87-116,1-1 0,1 0 0,0 0-1,0 0 1,9 17 0,-10-26-16,-1 0-1,0 0 1,1-1 0,0 0-1,0 1 1,0-1 0,0 0-1,0 0 1,1 0 0,-1-1-1,1 1 1,0-1 0,0 0-1,0 0 1,0 0 0,0-1-1,0 1 1,0-1 0,0 0 0,1 0-1,6 0 1,7 0 40,0-1 0,1-1 1,35-6-1,-10 1-93,-17 3-33,1 1 0,-1 2-1,44 4 1,-63-3 109,0 0-1,-1 1 0,1 0 1,-1 0-1,1 1 0,-1 0 1,0 0-1,0 1 1,0 0-1,0 0 0,-1 1 1,0-1-1,0 2 0,0-1 1,0 0-1,-1 1 1,6 9-1,-9-13 12,-1 0 0,0 1 0,1-1 0,-1 1 1,-1-1-1,1 1 0,0 0 0,-1-1 0,1 1 0,-1 0 0,0 0 0,0-1 1,0 1-1,0 0 0,0-1 0,-1 1 0,1 0 0,-1-1 0,1 1 0,-1 0 1,0-1-1,0 1 0,-2 2 0,0 0 67,0 0 1,0 0-1,0 0 0,-1-1 1,0 1-1,0-1 0,0 0 1,0 0-1,-10 6 1,3-4 26,0 0 0,-1-1 0,0 0 1,0-1-1,0 0 0,0-1 1,-17 2-1,2-2-31,-1-1 0,-33-1 0,-85-12-723,51-2-6702,90 11 3071</inkml:trace>
</inkml:ink>
</file>

<file path=ppt/ink/ink4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4:31.22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16 98 6976,'-1'-1'84,"-1"-1"0,1 1 0,0 0 0,0 0 0,0 0 0,0-1 0,0 1 1,0 0-1,0-1 0,1 1 0,-1-1 0,0 1 0,1-1 0,-1 1 0,1-1 0,0 1 0,-1-1 1,1 1-1,0-1 0,0 0 0,0 1 0,0-1 0,0 0 0,0 1 0,1-1 0,-1 1 0,0-1 1,1 1-1,0-1 0,-1 1 0,1-1 0,0 1 0,-1-1 0,1 1 0,0 0 0,0-1 0,0 1 1,2-1-1,1-2-92,0 1 1,0-1-1,1 1 1,-1 1 0,1-1-1,0 0 1,-1 1-1,1 0 1,0 0 0,0 1-1,6-2 1,6 0-6,0 1 0,20-1 0,103 7 209,12 1-616,-123-8-236,-2 2-1488</inkml:trace>
</inkml:ink>
</file>

<file path=ppt/ink/ink4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4:31.69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48 0 6304,'-28'6'2032,"26"-5"-1959,1 1 0,-1-1 0,1 0 0,-1 1 0,1-1 0,0 0 0,0 1 1,-1 0-1,1-1 0,0 1 0,0 0 0,1-1 0,-1 1 0,0 0 0,1 0 0,-2 3 0,2-2-55,0-1-1,0 1 0,0-1 0,0 0 0,1 0 1,-1 1-1,1-1 0,-1 0 0,1 1 0,0-1 0,0 0 1,1 2-1,3 9 335,7 34 521,9 70-1,-3-9-83,5 19-1365,-21-123 128,-1-1-1,0 0 1,1 0 0,0 0 0,0 0 0,0 0 0,2 3 0,-1-3-15,4 7-2225</inkml:trace>
</inkml:ink>
</file>

<file path=ppt/ink/ink4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4:32.21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153 359 6720,'2'2'350,"-1"-1"0,0 0 0,0 1 0,0-1 0,0 1 0,-1 0 0,1-1 0,0 3 0,6 28 224,-4-12-368,-1-14-70,1 0-1,-1 0 1,1-1 0,0 1-1,0-1 1,1 1-1,0-1 1,0 0-1,0 0 1,0-1-1,1 1 1,0-1-1,0 0 1,0 0 0,0-1-1,0 1 1,1-1-1,7 3 1,0 0 70,1-1 1,0 0-1,0-1 1,0-1-1,1 0 1,27 2 0,-29-5-52,-1 0 0,0-1 1,0 0-1,1-1 0,-1 0 1,0-1-1,-1 0 0,1-1 1,13-6-1,-17 6-35,-1 0 0,0 0-1,0 0 1,0-1 0,0-1-1,-1 1 1,0-1 0,0 0 0,-1 0-1,1-1 1,-1 0 0,-1 0-1,1 0 1,4-11 0,-4 5 19,0 1 1,-2-1-1,1-1 1,-2 1-1,0-1 0,0 1 1,-1-27-1,-2 22-87,0-1-1,-2 0 1,0 1-1,-1 0 0,-8-23 1,8 31-72,-1 1 0,1 0 1,-1-1-1,-1 2 0,0-1 0,0 1 1,-1 0-1,0 0 0,0 0 1,-1 1-1,1 0 0,-2 1 1,1 0-1,-1 0 0,0 1 0,-12-6 1,9 6-128,0 0 0,0 1 0,0 1 0,-1 0 0,1 0 0,-1 1 0,0 1 0,0 0 0,1 1 0,-1 0 0,0 1 0,-24 5 0,29-4-178,-1 1 0,1 0 0,0 0-1,0 1 1,0 0 0,0 0-1,1 1 1,-8 6 0,-5 6-1324,-24 27 0,-4 3-2648,-11-2 719,12-16 1407</inkml:trace>
</inkml:ink>
</file>

<file path=ppt/ink/ink4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6:47.12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92 320 4320,'-1'-1'103,"0"1"1,0-1 0,0 1-1,0-1 1,0 1-1,0-1 1,0 0-1,0 1 1,0-1 0,0 0-1,0 0 1,1 0-1,-1 0 1,0 0-1,1 0 1,-1 0 0,0 0-1,1 0 1,-1-1-1,0 0-11,1 0-1,0 0 0,0 0 1,0 0-1,0 0 1,0-1-1,0 1 0,1 0 1,-1 0-1,1 0 0,0-2 1,12-30 596,1 0 0,1 1 0,26-40 0,-35 63-654,1 0 0,0 0 0,0 0 0,1 1 0,0 0 0,18-15 0,-22 22-43,-1 0 0,0-1 1,0 2-1,1-1 0,-1 0 0,1 1 1,0-1-1,-1 1 0,1 0 0,0 0 1,0 1-1,-1-1 0,1 1 0,0 0 1,0 0-1,0 0 0,0 0 0,0 1 1,-1 0-1,1-1 0,0 1 0,0 1 1,-1-1-1,1 1 0,5 2 0,-1 1 7,0 0-1,0 1 1,0 0 0,-1 1-1,1-1 1,7 11-1,34 49 86,-41-55-42,0 3 8,0-1 0,-1 1 1,-1 0-1,0 1 0,-1 0 0,0 0 0,-1 0 0,-1 0 1,-1 1-1,0-1 0,-1 1 0,0-1 0,-3 21 0,0-7 15,-3 0-1,0 0 0,-1-1 0,-2 0 0,-1 0 0,-16 32 1,11-33 24,-1 0 0,-2 0 0,-22 27 0,31-45-47,0 0 0,-1 0-1,1-1 1,-2-1 0,1 1 0,-1-1 0,-1-1 0,1 0 0,-1-1 0,0 0 0,0 0 0,-19 4 0,4-2 144,-1-2-1,0 0 1,0-2 0,-40-1 0,62-2-178,1 0-1,-1 0 1,0-1 0,-7-1 0,11 2-8,1 0 0,-1-1-1,1 1 1,-1 0-1,1 0 1,-1 0 0,1-1-1,0 1 1,-1 0 0,1 0-1,-1-1 1,1 1 0,0 0-1,-1-1 1,1 1 0,0-1-1,-1 1 1,1 0 0,0-1-1,0 1 1,-1-1-1,1 0-1,0 0-1,0 1 1,0-1-1,1 0 1,-1 1-1,0-1 1,0 0-1,0 1 1,1-1-1,-1 0 1,0 1-1,1-1 1,-1 0-1,0 1 0,1-1 1,-1 1-1,1-1 1,-1 1-1,1-1 1,0 0-1,3-2-12,0 0 0,-1 1 0,2-1 0,-1 1 0,0 0 0,0-1 0,1 2 0,-1-1 0,1 1 0,0-1 0,-1 1 0,7 0 0,5-1-36,-1 1 1,22 1 0,-28 1 45,0 0 1,0 0 0,-1 1-1,1 0 1,-1 1 0,1 0-1,-1 0 1,0 0 0,0 1-1,0 1 1,-1-1 0,0 1-1,9 7 1,4 6 84,-1 2 0,32 41 1,-39-44 107,1 0 0,1-1 0,1 0 0,0-2 0,31 23 0,-42-34-134,0 0 0,1-1 1,-1 0-1,1 0 0,0 0 0,0-1 0,0 1 1,0-1-1,0 0 0,0-1 0,0 1 0,5-1 1,-6 0-22,0-1 1,0 0 0,0 1 0,0-1-1,0-1 1,0 1 0,0-1 0,0 1-1,-1-1 1,1 0 0,-1 0 0,1-1 0,-1 1-1,0-1 1,5-4 0,0-2-62,0-1 0,-1 0 0,0 0 1,0-1-1,-1 0 0,0 0 0,-1-1 0,-1 1 1,5-15-1,-9 23-183,1 1 1,-1 0 0,0 0-1,0-1 1,0 1-1,0 0 1,0-1-1,0 1 1,-1 0-1,1 0 1,-1-1 0,0 1-1,1 0 1,-1 0-1,0 0 1,-2-2-1,-7-14-1670</inkml:trace>
</inkml:ink>
</file>

<file path=ppt/ink/ink4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6:47.65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41 31 7136,'-2'0'211,"0"-1"0,0 1 0,0-1 0,0 0 0,1 0 1,-1 0-1,0 0 0,0 0 0,1-1 0,-1 1 0,1 0 0,-1-1 0,1 1 1,-1-1-1,1 1 0,-2-4 0,-5-3-292,6 13-226,5 17-36,7 4 647,0-1 0,19 31 0,-22-45-161,-5-8-30,0 0 0,0 0-1,0 0 1,0 1-1,1 3 1,-3-6-151,1 0 0,-1 0 1,0 0-1,0-1 0,0 1 0,0 0 0,0 0 0,0 0 1,0 0-1,0 0 0,0 0 0,0 0 0,-1 0 0,1-1 1,0 1-1,-1 0 0,1 0 0,0 0 0,-1 0 0,1-1 1,-1 1-1,1 0 0,-1-1 0,0 1 0,1 0 1,-2 0-1,-20 16-3696,8-7 28</inkml:trace>
</inkml:ink>
</file>

<file path=ppt/ink/ink4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6:48.04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69 0 4992,'-19'29'2143,"10"-15"-1492,-11 21 0,18-30-629,0 1 0,0-1 0,0 0 0,1 1 0,0-1-1,0 1 1,0-1 0,0 8 0,-1 3 105,0 5 314,1-20-372,1 0 0,0 0 0,0 0 0,0-1 1,1 1-1,-1 0 0,0 0 0,0 0 1,0 0-1,1-1 0,-1 1 0,0 0 1,1 0-1,-1-1 0,0 1 0,1 0 0,0 1 1,0-2-30,-1 0 1,0 0-1,1 0 1,-1 0-1,0 0 1,1 0-1,-1 1 1,0-1-1,1 0 1,-1 0-1,0 0 1,1 0-1,-1 0 1,0 0-1,1 0 1,-1-1-1,0 1 1,1 0-1,-1 0 1,0 0-1,1 0 1,-1 0-1,0 0 1,1-1-1,-1 1 1,0 0-1,0 0 1,1 0-1,-1-1 1,0 1-1,0 0 1,1-1-1,-1 1 1,0 0-1,0 0 1,0-1-1,1 1 1,-1 0-1,0-1 1,0 1-1,0 0 1,0-1-1,7-16 706,-7 16-641,2-3 73,-2-1 0,1 0 0,0 1 0,-1-1 0,0-6 0,0 10-180,-1 0-505,-1 5 171,-2 7-789,3-7 432,0 2-530,0-1 1,-1 1 0,0 0-1,-3 8 1,-6 1-1935</inkml:trace>
</inkml:ink>
</file>

<file path=ppt/ink/ink4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6:49.37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0 816 6720,'4'-29'1123,"1"1"1,15-51-1,47-95-1165,-7-19 369,11-35 951,-68 218-1237,-1 2-26,1 1-1,-1-1 1,1 1-1,1 0 0,-1 0 1,1 0-1,0 1 0,6-8 1,-10 14-19,0 0 0,0-1 1,1 1-1,-1 0 1,0 0-1,1-1 0,-1 1 1,0 0-1,1 0 0,-1-1 1,0 1-1,1 0 1,-1 0-1,1 0 0,-1-1 1,0 1-1,1 0 1,-1 0-1,1 0 0,-1 0 1,0 0-1,1 0 0,-1 0 1,1 0-1,-1 0 1,0 0-1,1 0 0,-1 0 1,1 0-1,-1 1 1,0-1-1,1 0 0,-1 0 1,1 0-1,-1 1 0,0-1 1,1 0-1,-1 0 1,0 1-1,1-1 0,-1 0 1,0 0-1,0 1 1,1-1-1,-1 0 0,0 1 1,0-1-1,1 1 0,-1-1 1,0 0-1,0 1 1,1 1-10,0 0 0,-1 1 0,1-1 0,-1 0 0,1 0 0,-1 0 0,0 0 1,0 5-1,-3 11 106,-11 34 0,9-40-31,2 1 0,0-1-1,0 1 1,1 0 0,1 0 0,-1 15-1,8 28 176,3 0-1,23 81 1,-15-70 32,8 70 0,-21-96-98,-1-1 0,-2 0-1,-5 43 1,2-75-134,1 0 0,-1-1 1,-1 1-1,-4 9 0,-4 17-228,7-10 53,3-20 159,1 0 0,0-1 1,-1 1-1,0 0 0,1 0 0,-1-1 1,-1 1-1,1-1 0,-1 1 1,1-1-1,-1 0 0,0 1 0,0-1 1,-5 5-1,6-7-5,-1 0-1,1-1 1,-1 1 0,0 0-1,1-1 1,-1 1 0,0-1-1,1 0 1,-1 1 0,0-1-1,1 0 1,-1 0 0,0 0-1,1 0 1,-1-1 0,0 1-1,-2-1 1,-27-9-63,25 8 19,0 0 1,-1 1-1,1-1 1,0 1-1,-1 1 1,1-1-1,-1 1 1,1 0-1,-1 1 1,1 0-1,-1 0 1,-6 2-1,11-2 25,0 0-1,0 0 0,0 0 1,0 0-1,0 1 0,0-1 1,0 1-1,1-1 1,-1 1-1,-2 3 0,-3 3 60,7-7 419,0-2-462,0 1 1,-1 0-1,1-1 0,0 1 1,0 0-1,0-1 0,0 1 1,0 0-1,1-1 1,-1 1-1,0 0 0,0-1 1,0 1-1,0 0 0,0-1 1,0 1-1,1 0 1,-1-1-1,0 1 0,0 0 1,0 0-1,1-1 0,-1 1 1,0 0-1,0 0 1,1-1-1,-1 1 0,0 0 1,0 0-1,1 0 0,-1 0 1,0-1-1,1 1 0,-1 0 1,15-6 253,-12 5-191,18-5 166,1 0 0,-1 2 0,32-3 1,-20 3-156,12-2-63,2 2 1,-1 3-1,0 1 1,76 11-1,-110-10-598,-1 1 0,0 1 1,1 0-1,10 5 0,-16-4-639,6 1-2043,-11-5 3158,-1 0 0,1 0 0,-1 0 0,0 0 0,1-1 0,-1 1 0,0 0 0,1 0 0,-1 0 1,0-1-1,1 1 0,-1 0 0,0-1 0,0 1 0,1 0 0,-1 0 0,0-1 0,0 1 0,1-1 0,-1 1 0,0 0 0,0-1 1,0 1-1,0 0 0,0-1 0,1 1 0,-1-1 0,0 1 0,0 0 0,0-1 0,0 1 0,0-1 0,0 1 0,0 0 0,-1-1 0,0-34-3336</inkml:trace>
</inkml:ink>
</file>

<file path=ppt/ink/ink4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8:24.73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116 451 3712,'0'0'128,"-1"0"-1,1 0 1,-1 0-1,1 0 1,0 0 0,-1 0-1,1 0 1,-1 0 0,1 0-1,0 0 1,-1 0 0,1 0-1,-1 0 1,1 0 0,0 0-1,-1 0 1,1-1 0,0 1-1,-1 0 1,1 0 0,0-1-1,-1 1 1,1 0 0,0 0-1,0-1 1,-1 1-1,1 0 1,0-1 0,0 1-1,-1-1 1,-6-8 853,6 7-933,-1 0 0,1 0 0,-1-1-1,1 1 1,0-1 0,0 1-1,0-1 1,0 1 0,1-1 0,-1 1-1,1-1 1,-1 0 0,1 1-1,0-1 1,0 0 0,0 1 0,1-1-1,-1 0 1,0 1 0,1-1-1,1-3 1,2-8 77,1 1 0,10-22-1,-4 13 14,0 1 0,2 1 0,1 0 0,0 1 0,1 1 0,1 0 0,1 1 0,22-18 0,-16 17-73,1 1 1,1 1 0,1 1-1,0 2 1,0 0 0,38-11 0,-58 22-84,0 0-1,1 0 1,-1 1 0,0 0 0,0 0 0,1 1 0,-1 0 0,0 0 0,1 0-1,9 2 1,-13-1 21,1 0 0,-1 0 0,0 1 0,1-1 0,-1 1 0,0 0 0,0-1-1,0 1 1,0 1 0,-1-1 0,1 0 0,-1 1 0,1-1 0,-1 1 0,0 0 0,0 0-1,0 0 1,0 0 0,0 0 0,1 6 0,3 7 23,-1 0 0,0 1 0,-2-1 0,3 22 0,1 71-47,-6-101 13,-1 20-10,-1-1 0,-1 1 0,-2-1 0,-9 39 0,-1-14 133,-28 64-1,32-92-76,-1-1-1,-2 0 1,0 0 0,-1-2-1,-1 0 1,-1 0 0,-1-2-1,-1 0 1,-1-1 0,0 0 0,-1-2-1,-1 0 1,0-2 0,-43 22-1,-52 14 69,94-43-82,0-1 0,0 0 1,-32 3-1,52-9-22,0 0-1,0 0 1,0 0-1,0 0 1,0 0 0,0 0-1,1 0 1,-1-1 0,0 1-1,0-1 1,0 1-1,1-1 1,-1 0 0,0 1-1,1-1 1,-1 0 0,-1-2-1,2 3-1,0-1-1,0-1 0,1 1 0,-1 0 1,0 0-1,1 0 0,-1 0 1,1 0-1,-1-1 0,1 1 0,0 0 1,-1 0-1,1-1 0,0 1 1,0 0-1,0 0 0,0-1 0,0 1 1,0 0-1,0-1 0,1 1 0,-1 0 1,0 0-1,1 0 0,0-2 1,2-6-18,0 1 1,1-1 0,0 1 0,0 0-1,1 0 1,0 1 0,0-1 0,11-9-1,-13 13 1,1 1-1,-1 0 1,1 0 0,0 0-1,0 1 1,0-1-1,0 1 1,1 0-1,-1 0 1,1 1-1,-1-1 1,1 1 0,0 0-1,0 0 1,-1 0-1,1 1 1,9 0-1,7 2 18,-1 2 0,0 1-1,0 0 1,22 9 0,31 9-9,-27-11 37,-1 3 0,0 1 0,79 42 0,-107-50 139,0 0 1,0-1 0,1-1 0,0-1-1,0 0 1,0-2 0,0 0 0,1 0-1,-1-2 1,25-1 0,-31-1-7,1-1 0,-1 0-1,0 0 1,0-1 0,0-1 0,-1 0 0,15-7 0,-18 7-105,0-1 1,0 0-1,0-1 1,0 0 0,-1 0-1,0 0 1,0-1-1,-1 0 1,0-1 0,6-8-1,6-16-909,-2-1 0,21-59-1,-11 10-1620,-9-15-3318</inkml:trace>
</inkml:ink>
</file>

<file path=ppt/ink/ink4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7:55.20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701 275 4064,'-35'-12'1654,"26"9"-1423,0-1 1,-1 2-1,0-1 0,-11 0 0,6 1 68,2 2 124,0-1 0,0 0 0,0-1 0,0-1-1,0 0 1,-13-6 0,22 8-376,1-1 0,0 0 1,0 0-1,0 0 0,0 0 0,0 0 0,1-1 0,-1 1 1,1-1-1,0 0 0,-1 0 0,1 0 0,0 0 1,1 0-1,-1 0 0,-2-5 0,3 3 11,0 0 0,0 1 0,0-1 0,1 0 0,-1 0 0,1 0 0,0 0 0,1 1 0,-1-1 0,1 0 0,1-6 0,0 4-13,0 1 1,0-1-1,1 0 0,0 1 0,0 0 0,1 0 1,-1 0-1,2 0 0,-1 0 0,0 1 0,1-1 1,0 1-1,0 1 0,1-1 0,-1 1 0,13-8 1,-14 10-35,1 0 0,0 1 0,0-1 0,0 1 0,0 0 0,0 0 0,0 0 0,0 1 1,1 0-1,-1 0 0,8 1 0,-5 1-7,0 0 0,0 0 0,0 0 0,0 1 0,-1 0 0,14 8 0,-9-3 68,0 1 0,-1-1 1,0 2-1,0-1 0,-1 2 0,0-1 0,-1 1 0,9 14 0,-13-16-4,0 1 0,0-1-1,-1 1 1,0 0 0,-1 0-1,3 16 1,5 64 238,-10-79-280,3 26 135,-3 0 0,-1 0 0,-7 55 0,5-74-106,-2 0 0,0-1 0,-1 1 0,-1-1 0,-1 0 0,0 0 0,-1-1 0,-1 0 0,-12 18 0,-45 48 97,-80 78 0,138-152-162,-35 35 57,-75 60 1,85-79-24,0-2 0,-2-1 0,-49 23 1,76-41-55,1 1 0,-2-1 0,1-1 0,0 1 0,-1-1 0,1-1 0,-1 0 0,-11 0 0,16-1 23,1 0-1,0-1 0,0 1 0,-1-1 0,1 0 1,0 0-1,0 0 0,0 0 0,0-1 0,0 1 1,0-1-1,0 0 0,0 0 0,1 0 1,-1 0-1,1 0 0,0-1 0,-1 1 0,1-1 1,0 1-1,0-1 0,1 0 0,-1 0 0,-2-5 1,2 3 23,1 0-1,-1 0 1,1 0 0,0-1 0,1 1 0,-1-1 0,1 1 0,0 0 0,0-1 0,1 1 0,-1-1 0,1 1 0,2-5 0,-1 0-6,1 1 0,0 0 0,1 0 0,0 1 0,0-1 0,10-12 0,-11 16-19,1 1-1,-1 0 1,1 1 0,1-1-1,-1 1 1,0-1 0,1 1 0,-1 0-1,1 1 1,0-1 0,0 1 0,0 0-1,1 0 1,-1 1 0,0 0-1,1 0 1,-1 0 0,0 0 0,1 1-1,-1 0 1,8 0 0,10 2 5,-1 2 0,1 0 0,37 12 1,-42-11 46,0 0 51,15 4 64,33 14 1,-13 3 199,-1 3 1,-1 1-1,56 45 1,-84-57-237,-14-10-47,1-1 0,-1 0-1,1-1 1,0 0 0,1 0 0,13 5-1,-22-10-60,0-1 0,1 1 0,-1-1 0,0 1 0,0-1 0,0 0 0,1 0 0,-1 0 0,0 0 0,0-1 0,0 1 0,0 0 0,1-1 0,-1 0 0,0 1 0,0-1 0,3-2 0,-2 1-8,0 0 1,0 0-1,0-1 0,0 1 0,0-1 0,-1 0 1,1 0-1,-1 0 0,3-5 0,1-3-65,0-1-1,-1 0 1,0 0-1,5-25 0,20-161-2788,-17 96-719,-13 96 2924,2-1 0,-1 1 0,0 0 0,1 0 0,0 0 0,1 1 0,-1-1 0,7-10 0,10-9-2546</inkml:trace>
</inkml:ink>
</file>

<file path=ppt/ink/ink4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7:56.37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 57 6048,'0'0'61,"0"0"1,-1 0 0,1 0-1,0-1 1,0 1-1,0 0 1,-1 0 0,1 0-1,0 0 1,0 0-1,-1-1 1,1 1 0,0 0-1,0 0 1,0 0-1,0 0 1,-1-1 0,1 1-1,0 0 1,0 0-1,0-1 1,0 1 0,0 0-1,0 0 1,0-1-1,0 1 1,0 0 0,0 0-1,0-1 1,0 1-1,0 0 1,0 0 0,0-1-1,0 1 1,0 0-1,0 0 1,0-1 0,0 1-1,0 0 1,0 0-1,0 0 1,0-1 0,1 1-1,10-15 697,-5 11-692,-1-1 1,1 1-1,8-5 0,-9 7 52,-1 0 0,1 0 0,0 1 0,0 0-1,0 0 1,0 1 0,0-1 0,1 1 0,5 0 0,8 2 621,22 5 0,-18-3-201,128 17 1390,-113-18-1924,77-4 0,-109 1-8,0-1 0,1 1 0,-1 0 0,1 1 0,-1 0 1,8 1-1,-12-1-312,1 0 1,-1 0-1,1 0 0,-1 0 1,1 1-1,-1-1 0,0 1 1,1-1-1,-1 1 0,0 0 1,0 0-1,0 0 0,0 0 1,-1 0-1,4 5 0</inkml:trace>
</inkml:ink>
</file>

<file path=ppt/ink/ink4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7:56.79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20 6048,'0'1'97,"0"0"1,-1-1-1,1 1 1,0-1 0,0 1-1,0 0 1,0-1-1,0 1 1,1-1-1,-1 1 1,0-1-1,0 1 1,0 0-1,0-1 1,1 1-1,-1-1 1,0 1 0,0-1-1,1 1 1,-1-1-1,0 1 1,1-1-1,-1 1 1,1-1-1,-1 0 1,1 1-1,-1-1 1,0 0 0,1 1-1,-1-1 1,1 0-1,0 1 1,-1-1-1,1 0 1,-1 0-1,1 0 1,0 1-1,1-2 0,-1 1-1,1-1 0,-1 1 1,0-1-1,1 0 0,-1 1 0,0-1 1,1 0-1,-1 0 0,0 0 1,0 0-1,0 0 0,1 0 0,0-2 1,1 0 144,0 1-80,0 0 0,1-1 1,-1 1-1,1 0 0,-1 1 1,1-1-1,0 1 0,0 0 0,-1 0 1,1 0-1,0 0 0,0 0 1,0 1-1,0 0 0,0 0 1,0 0-1,5 1 0,8 2 181,-1 0-1,30 10 1,-32-9-68,82 31 547,-62-22-661,0 0 0,60 11 0,-65-22-1653,-27-2 1045,-1 0-1,1 0 1,-1-1-1,1 1 1,-1 0-1,1-1 1,-1 1-1,1-1 1,1-1-1,-3 2 393,0 0 0,0 0-1,0 0 1,0 0 0,0 0 0,1 0 0,-1 0-1,0 0 1,0 0 0,0 0 0,0 0 0,0-1-1,0 1 1,0 0 0,0 0 0,1 0 0,-1 0-1,0 0 1,0 0 0,0 0 0,0-1 0,0 1 0,0 0-1,0 0 1,0 0 0,0 0 0,0 0 0,0-1-1,0 1 1,0 0 0,0 0 0,0 0 0,0 0-1,0 0 1,0-1 0,0 1 0,0 0 0,0 0-1,0 0 1,0 0 0,0 0 0,0-1 0,0 1-1,-1 0 1,1 0 0,0 0 0,0 0 0,0 0-1,0 0 1,0 0 0,0 0 0,0-1 0,-1 1-1,-17-7-4353</inkml:trace>
</inkml:ink>
</file>

<file path=ppt/ink/ink4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3:12.30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63 4576,'0'0'45,"0"0"1,0 0-1,0 0 1,0 0-1,0 0 1,0 1-1,0-1 1,0 0-1,0 0 1,0 0-1,0 0 1,1 0-1,-1 0 1,0 1-1,0-1 1,0 0-1,0 0 1,0 0 0,0 0-1,0 0 1,0 0-1,0 0 1,1 0-1,-1 0 1,0 0-1,0 0 1,0 1-1,0-1 1,0 0-1,0 0 1,1 0-1,-1 0 1,0 0-1,0 0 1,0 0-1,0 0 1,0 0-1,1 0 1,-1 0-1,0 0 1,10-3 692,15-8-718,-14 5 406,6 0-92,0 1-1,0 1 0,1 1 1,26-3-1,74 3 70,-87 4-243,25 1 347,-37-1-356,0 0-1,0-1 1,33-4-1,4-9-206,-33 6-2485,-18 7-1288,-5 6 1338</inkml:trace>
</inkml:ink>
</file>

<file path=ppt/ink/ink4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3:12.75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48 4160,'1'0'101,"-1"-1"-1,0 1 1,0-1 0,1 0 0,-1 1-1,1-1 1,-1 1 0,0-1-1,1 1 1,-1-1 0,1 1 0,-1-1-1,1 1 1,-1-1 0,1 1-1,-1 0 1,1-1 0,0 1 0,-1 0-1,1 0 1,0-1 0,-1 1 0,1 0-1,-1 0 1,1 0 0,0 0-1,-1 0 1,1 0 0,0 0 0,1 0-1,30 0 1065,-18 0-1031,96-10 2053,96-11-214,-169 16-1877,-30 4-193,-1 0 0,1 1-1,9 1 1,-10 0-540,-1 0 0,0 0-1,1 1 1,-1 0-1,0 0 1,0 0 0,6 4-1,11 4-3351</inkml:trace>
</inkml:ink>
</file>

<file path=ppt/ink/ink4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4:11.99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27 5056,'4'-2'238,"0"0"0,0 0 1,0 0-1,0 1 0,1 0 0,-1 0 1,0 0-1,1 1 0,-1-1 1,1 1-1,6 0 0,11-1-185,309-12-206,-319 13-233,-4 0-643</inkml:trace>
</inkml:ink>
</file>

<file path=ppt/ink/ink4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4:12.35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82 6560,'15'-27'2432,"1"13"-1888,6-6-160,-7 14 160,4-1-384,7 0 128,4 7-160,4 7-128,1 4-32,-3-1 32,6 2 0,-3-2-224,-5 1 128,-1-1-2496,1 0 1408</inkml:trace>
</inkml:ink>
</file>

<file path=ppt/ink/ink4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4:33.04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 1 4736,'-2'0'2513,"6"5"-1165,-3-4-1259,0 0 0,0 1 0,1-1 0,-1 0 0,1 0-1,-1 0 1,0 0 0,3 1 0,18 5 142,1-2 0,0-1 1,0 0-1,46 0 0,-57-4-160,32 3-179,0-2 0,0-2 0,75-11 0,-117 11-145,-1 1 1,0 0-1,0 0 1,0-1 0,1 1-1,-1-1 1,0 1-1,0-1 1,0 1-1,0-1 1,2-1-1</inkml:trace>
</inkml:ink>
</file>

<file path=ppt/ink/ink4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4:33.48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12 16 7712,'-12'-12'2880,"12"8"-2240,4 8-192,0-4-576,4 2-32,7-2 64,4 8 64,7-6 384,11 6-192,5-5 192,3 0-192,0 0-128,0-3-64,-3 0-1024,-5-3 576,-7 3-3072</inkml:trace>
</inkml:ink>
</file>

<file path=ppt/ink/ink4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3:31.59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37 48 3808,'-5'0'533,"1"1"1,-1 0-1,0 1 0,-8 3 0,12-4 6,-1-9 816,2 7-1327,0 1-1,0-1 1,-1 1 0,1-1-1,0 1 1,0-1-1,0 0 1,0 1-1,0-1 1,0 1-1,0-1 1,0 1 0,0-1-1,0 0 1,0 1-1,0-1 1,0 1-1,0-1 1,0 1 0,1-1-1,-1 1 1,0-1-1,0 1 1,1-1-1,-1 1 1,0-1 0,1 1-1,0-1 1,2-3 59,0 1 1,1 0 0,-1 1-1,1-1 1,0 0 0,0 1-1,0 0 1,0 0 0,0 0-1,0 1 1,0-1 0,1 1-1,-1 0 1,9-1-1,-11 2-43,1 0 0,0 0 0,-1 0 0,1 0 0,0 0 0,0 1 0,-1-1 0,1 1 0,0 0 0,-1 0 0,1 0 0,-1 0 0,1 0 0,-1 0 0,0 1 0,1-1 0,-1 1-1,0 0 1,0 0 0,0 0 0,0 0 0,0 0 0,-1 0 0,1 0 0,-1 0 0,2 3 0,1 6-23,0 0 0,-1 0 0,0 0 0,-1 0 1,0 0-1,0 14 0,0-12-4,3 57 216,-5 112-1,-21 70 498,16-195-570,2-32-137,-2 32 468,1 72 1,4-113-389,2 1 0,0-1 0,0 0 0,2 0 0,0 0 1,0 0-1,2 0 0,0-1 0,9 16 0,-13-28-72,0 1 0,0-1-1,1 1 1,0-1 0,-1 0 0,1 0-1,1 0 1,-1 0 0,0 0 0,0-1-1,1 0 1,0 1 0,-1-1 0,7 2 0,-1-2 28,-1 0 0,1 0 0,0-1 0,-1 0 0,1 0 0,9-1 0,67 2 581,122 19 0,-155-16-944,-42-6-2151,-18 0-919,-19-1-1501,4 2 1254</inkml:trace>
</inkml:ink>
</file>

<file path=ppt/ink/ink4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3:31.99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88 4736,'0'0'136,"0"-1"1,0 0 0,0 1-1,0-1 1,0 0-1,0 1 1,0-1-1,0 0 1,0 1-1,0-1 1,0 0 0,1 1-1,-1-1 1,0 1-1,1-1 1,-1 1-1,0-1 1,1 0-1,-1 1 1,0-1 0,1 1-1,-1-1 1,1 1-1,-1 0 1,2-1-1,-1 0 51,1 1 0,-1 0 0,1 0-1,-1-1 1,1 1 0,-1 0 0,1 0 0,-1 0-1,1 1 1,-1-1 0,4 1 0,33 9 1226,-22-5-776,33 5 1,1-7-18,1-2 0,-1-2 0,84-12 0,-122 11-619,31-5-1987,-38 6 1077,0 0-1,0-1 1,0 0 0,0 1 0,7-6 0,-11 7 717,0-1-1,0 0 1,0 0 0,0 0 0,0 0-1,0 0 1,0 0 0,0 0 0,0 0-1,0 0 1,-1-1 0,1 1 0,0 0-1,-1 0 1,1-1 0,-1 1 0,0 0-1,1-1 1,-1 1 0,0-3 0,0-1-374,-1-1 0,1 1 0,-1-1 0,-4-10 0,5 16 553</inkml:trace>
</inkml:ink>
</file>

<file path=ppt/ink/ink4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3:46.30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46 217 3648,'1'-2'277,"0"-1"0,1 1 0,-1 0 0,0 0 0,1 0 0,3-3 0,9-14-115,15-44 1843,-47 83-1162,5 2-554,1 0 1,1 1-1,-9 29 0,14-36-156,1 0-1,0 1 1,1-1-1,1 1 0,1 0 1,0 0-1,1 0 0,1 0 1,1 0-1,0 0 1,1-1-1,1 1 0,1 0 1,0-1-1,1 1 1,11 23-1,-13-33-93,1 0-1,0 0 1,0-1-1,1 0 1,0 0 0,0 0-1,0 0 1,1-1-1,0 0 1,0 0 0,0-1-1,0 1 1,1-1-1,0-1 1,-1 1-1,1-1 1,1 0 0,-1-1-1,0 0 1,1 0-1,-1 0 1,1-1 0,0 0-1,-1-1 1,1 0-1,0 0 1,-1 0 0,1-1-1,0 0 1,-1-1-1,1 0 1,-1 0 0,0 0-1,1-1 1,-1 0-1,-1-1 1,11-5 0,-9 3 20,1-1 1,-1 1-1,0-2 1,0 1-1,9-12 1,28-45 321,-42 60-367,7-13 60,0 0 0,-1 0 0,0-1 0,-2 0 0,0-1 0,7-28 0,-11 32-78,-1-1-1,0 1 0,-1 0 0,-1-1 0,0 1 0,-1 0 0,-1-1 0,-7-26 0,4 24-52,-1-1-1,0 2 1,-16-29-1,17 37 16,0 0 0,-1 0 0,0 1 0,-1-1 0,0 2 0,0-1 0,0 1 0,-12-8 0,16 13 17,0 0-1,0 0 1,0 0 0,-1 1-1,1-1 1,-1 1 0,1 0-1,-1 0 1,1 1 0,-1-1-1,0 1 1,1-1-1,-1 1 1,0 0 0,1 0-1,-1 1 1,0-1 0,1 1-1,-1 0 1,1 0-1,-1 0 1,1 0 0,-1 1-1,1-1 1,0 1 0,-4 3-1,-5 3-109,0 1-1,0 1 0,1 0 1,1 0-1,-11 14 1,4-5-1007,1 1 0,1 0 0,1 2 0,0-1 0,2 2 0,0-1 0,2 2 0,-12 37 1,10-6-470</inkml:trace>
</inkml:ink>
</file>

<file path=ppt/ink/ink4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3:46.68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 7296,'0'2'2720,"4"8"-2112,-4 4-192,0-4 160,0 0-416,-4 1 0,4-5 224,0-2-1632,0-2-256,4 2 832,0-18-6048,-4-9 5280</inkml:trace>
</inkml:ink>
</file>

<file path=ppt/ink/ink4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3:47.05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0 664 6816,'7'-21'1202,"0"0"0,21-38 1,-6 12-650,-1 4-144,30-44 0,-30 53-353,-1-1 0,20-49 0,24-89 558,-57 146-515,1-3-204,-5 27 59,-2 8-5,-1 10-6,-30 148 393,20-120-174,1 0 1,3 0 0,-2 51-1,8-77-99,4 133 237,-4-148-553,1 1 1,-1-1 0,1 1-1,-1 0 1,1-1-1,0 1 1,0-1-1,1 4 1,-2-6 207,0 0 0,0 0 0,0 0 0,0 0 0,0 0 0,0 0 0,1 0 0,-1 0 0,0 0 0,0 1 0,0-1 0,0 0 0,0 0-1,0 0 1,0 0 0,0 0 0,0 0 0,0 0 0,0 0 0,0 0 0,0 0 0,0 0 0,0 0 0,1 0 0,-1 0 0,0 0 0,0 0 0,0 0 0,0 0 0,0 0 0,0 0 0,0 0 0,0 0 0,0 0 0,0 0 0,0 0 0,0 0 0,1 0 0,-1 0 0,0 0 0,0 0-1,0 0 1,0 0 0,0 0 0,0 0 0,0 0 0,0 0 0,0 0 0,0 0 0,0 0 0,0-1 0,0 1 0,0 0 0,1-6-1624</inkml:trace>
</inkml:ink>
</file>

<file path=ppt/ink/ink4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3:48.22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60 30 5408,'-12'7'3297,"11"-7"-3261,0 1 0,0-1-1,0 0 1,0 1 0,0-1-1,0 0 1,0 1 0,0-1-1,0 0 1,0 0-1,0 0 1,0 0 0,0 0-1,0 0 1,0 0 0,0-1-1,0 1 1,0 0 0,-2-1-1,3 0 4,0 1 0,0 0 0,-1-1 0,1 1 0,0-1 0,0 1 0,0 0 0,0-1 0,0 1 0,0-1 0,0 1 0,0-1 0,0 1 1,0-1-1,0 1 0,0 0 0,0-1 0,0 1 0,0-1 0,0 1 0,0-1 0,1 1 0,-1 0 0,0-1 0,0 1 0,0-1 0,1 1 0,-1 0 0,0-1 0,1 1 0,-1 0 0,0-1 0,1 1 0,0-1 0,3 1 113,13 1 450,1-2-1,30-4 1,-14-1-335,-1 2-1,54-1 1,48 3 874,-134 2-1125,-1 0-117,1 137-27,22 156 0,-17-230 202,-2 80 1,-4-121-43,3 49 58,0 25 71,-5-72-155,2 3 41,-2-1 0,-1 0-1,-1 0 1,-8 28 0,11-51 42,0 0 0,-1 0-1,1-1 1,-1 1 0,0 0 0,0-1 0,0 0 0,0 1 0,0-1 0,0 0-1,-1 0 1,1 0 0,-1 0 0,1 0 0,-1-1 0,0 1 0,-4 1 0,-5 1 309,0 0 0,0-1 0,-13 3 0,12-4-278,-4 1-13,-1-2-1,1 0 1,-1-1 0,0-1 0,-30-4-1,28 2-1308,-1 0-1,0 2 0,-34 2 0,40 2 66,-23 7-1,36-9 1099</inkml:trace>
</inkml:ink>
</file>

<file path=ppt/ink/ink4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3:54.08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 1728,'0'0'13,"0"0"0,0 0 0,0 0-1,0 0 1,0 0 0,0 0 0,0 0 0,0 0 0,0 0 0,0 0 0,0 0-1,0 0 1,0 0 0,0 0 0,0 0 0,0 1 0,0-1 0,0 0 0,0 0-1,0 0 1,0 0 0,0 0 0,0 0 0,0 0 0,0 0 0,0 0 0,0 0-1,0 0 1,0 0 0,0 0 0,0 0 0,0 0 0,0 0 0,0 0 0,0 0 0,0 0-1,0 1 1,0-1 0,0 0 0,0 0 0,0 0 0,0 0 0,0 0 0,0 0-1,1 0 1,-1 0 0,0 0 0,0 0 0,0 0 0,0 0 0,0 0 0,0 0-1,0 0 1,0 0 0,0 0 0,0 0 0,0 0 0,0 0 0,0 0 0,0 0-1,0 0 1,0 0 0,0 0 0,0 0 0,1 0 0,-1 0 0,0 0 0,0 0-1,0-1 1,-1 11 841,1-8-626,0 0 1,0 1-1,0-1 0,0 1 1,0-1-1,0 1 0,1-1 1,-1 1-1,1-1 0,0 3 0,7 6 106,1-1 0,0-1 0,0 1 0,1-1 0,0-1 0,19 12 0,70 33-505,-57-33 506,-5 1-289,-34-19-114,0 0 0,0 0 0,0 0 0,0 1 0,0 0 0,-1-1-1,1 1 1,-1 0 0,3 4 0,-5 3-1820,0-3-725</inkml:trace>
</inkml:ink>
</file>

<file path=ppt/ink/ink4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3:54.48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140 1 2816,'-2'22'1152,"-1"1"0,-1-1-1,-1 0 1,-9 23 0,1 2-405,6-25-676,-2 0-1,0 0 0,-1-1 0,-1 0 0,-19 28 1,8-15-535</inkml:trace>
</inkml:ink>
</file>

<file path=ppt/ink/ink4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3:55.70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256 5 2656,'3'-4'538,"-6"4"353,-5 4 784,4 0-75,3-2-1571,0-1 1,0 1 0,0-1-1,0 1 1,-1-1 0,1 1-1,0-1 1,-1 1 0,1-1-1,-1 0 1,1 0 0,-1 0-1,0 0 1,1 0 0,-4 1-1,4-1 35,-15 1-138,9 0 124,6-1-49,0-1 1,0 0 0,0 1-1,0-1 1,0 1-1,0-1 1,0 0-1,-1 0 1,1 0 0,0 0-1,0 0 1,0 0-1,0 0 1,0 0-1,0 0 1,-1 0 0,1-1-1,-2 0 1,3 1-4,0 0 0,-1 0 0,1 0 0,0 0 0,0 0 0,-1-1 0,1 1 1,0 0-1,0 0 0,-1 0 0,1-1 0,0 1 0,0 0 0,-1 0 0,1-1 0,0 1 1,0 0-1,0 0 0,0-1 0,-1 1 0,1 0 0,0-1 0,0 1 0,0 0 0,0 0 0,0-1 1,0 1-24,-3 3 5,-16 18 14,14-16 0,1-1 1,0 0-1,0 1 0,0 0 0,1 0 0,0 0 0,0 0 0,0 0 1,-3 9-1,-5 23 106,5-14 259,-1 0 0,-1-1 1,-1 1-1,-1-2 0,-19 33 1,27-51-576,1-2 108,1 0 0,-1 0 0,1 0 1,-1 0-1,1 0 0,-1 0 0,0 0 0,0-1 0,0 1 1,1 0-1,-1 0 0,0 0 0,0-1 0,0 1 0,-2 0 0,-7-10-4014</inkml:trace>
</inkml:ink>
</file>

<file path=ppt/ink/ink4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4:20.99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73 6 5984,'1'-5'1709,"1"6"-795,-2 0-869,0 0 1,1 0-1,-1 0 0,0 0 1,0 0-1,0 0 1,0 0-1,0-1 0,0 1 1,0 0-1,-1 0 1,1 0-1,0 1 0,-8 18 9,2-5-12,0 1-1,1 1 0,-3 17 0,-23 274 718,23 3-182,6-189 23,1 129 830,4-175-662,17 100-1,-17-163-637,-1 0 1,2 1-1,-1-1 0,10 20 0,-11-30-114,0 1 0,-1-1 1,1 0-1,0 0 0,0 0 0,1-1 1,-1 1-1,0 0 0,1-1 0,0 0 0,0 1 1,-1-1-1,1 0 0,1 0 0,-1-1 1,0 1-1,0-1 0,1 1 0,-1-1 1,0 0-1,1 0 0,6 0 0,4-1-174,-1-2 1,0 1-1,0-2 0,0 1 1,0-2-1,15-5 0,-4 1-455,51-14-3648,-59 18 261</inkml:trace>
</inkml:ink>
</file>

<file path=ppt/ink/ink4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4:21.32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88 7296,'7'-23'2720,"1"13"-2112,15-14-192,-8 14-64,4 0-288,7 4 544,11 2-352,16 4 384,8 7-352,2 4 0,6 1-192,-10 2-1184,2-4 576,-6 0-3584,-1-13 2272,-5-21-1760</inkml:trace>
</inkml:ink>
</file>

<file path=ppt/ink/ink4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4:23.15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27 222 3904,'-1'-3'228,"0"-1"1,0 1-1,0 0 0,1 0 1,-1-1-1,1 1 1,0-1-1,0 1 0,0 0 1,1-1-1,1-5 0,0-13 973,-4 10-188,-1 17-367,-4 22-337,1 29-53,0 67 0,5-101-181,0 14 47,1 0-1,6 36 1,-5-62-49,1 0 0,0 0 0,1 0-1,0 0 1,0-1 0,1 0 0,0 1 0,1-1-1,0-1 1,0 1 0,1-1 0,7 9 0,-8-13-26,0 1 0,0-1 0,1-1 0,-1 1 1,1-1-1,0 0 0,0 0 0,0 0 0,1-1 0,-1 0 1,0 0-1,1-1 0,-1 0 0,14 1 0,-5-1 21,1-2 0,-1 0 0,0 0 0,0-1-1,23-7 1,-24 5-22,-1-1-1,1-1 1,-1 0 0,0-1-1,-1-1 1,0 0-1,0 0 1,0-1-1,-1-1 1,-1 0 0,1 0-1,9-14 1,-1-2 61,0 0 1,-2-2 0,-1 0-1,19-43 1,-28 53-87,-1 0 1,0 0-1,-1 0 1,-1-1-1,-1 0 1,1-37 0,-3 44-40,-2 1 0,0-1 0,0 1 1,-1 0-1,0 0 0,-1-1 0,0 1 1,-1 1-1,0-1 0,-1 1 0,0-1 1,-11-15-1,13 21-21,-1 1 0,0-1 1,0 1-1,0 0 0,0 0 0,-1 0 0,0 1 1,1 0-1,-1 0 0,0 0 0,-1 0 0,1 1 1,0 0-1,-1 0 0,1 0 0,-1 1 0,0 0 1,1 0-1,-1 0 0,0 1 0,0 0 0,0 0 1,1 0-1,-1 1 0,0 0 0,0 0 1,-10 4-1,4-1-172,-1 1 0,1 0 0,1 1 1,-1 1-1,1 0 0,0 0 0,1 1 0,0 1 0,0-1 1,0 2-1,-13 17 0,-3 10-2052,-27 53 1,40-67 1710,-34 61-2360</inkml:trace>
</inkml:ink>
</file>

<file path=ppt/ink/ink4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4:23.59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 21 5728,'0'-1'82,"0"1"-1,1-1 1,-1 1 0,0-1-1,0 0 1,0 1 0,1-1 0,-1 1-1,0-1 1,0 1 0,0-1 0,0 0-1,0 1 1,0-1 0,0 1 0,0-1-1,0 0 1,-1 1 0,1-1-1,0 1 1,0-1 0,0 1 0,-1-1-1,1 1 1,0-1 0,-1 1 0,1-1-1,0 1 1,-1-1 0,1 1-1,-1 0 1,1-1 0,0 1 0,-1-1-1,1 1 1,-1 0 0,1 0 0,-1-1-1,0 1 1,0-1 425,1 4-338,0 0 0,0-1 0,1 1 0,-1-1 0,0 1 0,1 0 0,0-1 0,1 5 0,1 3 59,28 85 425,-17-58-922,-10-28-211,-4-9 439,0 0 1,0 0-1,0 0 1,0 0-1,0 0 1,0 0 0,0 0-1,0 0 1,0 0-1,0 0 1,0 0-1,0-1 1,0 1-1,0 0 1,0 0-1,1 0 1,-1 0-1,0 0 1,0 0-1,0 0 1,0 0-1,0 0 1,0 0-1,0 0 1,0 0-1,0 0 1,0 0-1,0 0 1,0 0-1,1 0 1,-1 0-1,0 0 1,0 0 0,0 0-1,0 0 1,0 0-1,0 0 1,0 0-1,0 0 1,0 0-1,0 0 1,1 0-1,-1 0 1,-3-14-4760</inkml:trace>
</inkml:ink>
</file>

<file path=ppt/ink/ink4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4:24.11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10 145 5984,'-1'-2'137,"0"0"0,0 0 0,0 1 0,0-1 1,0 0-1,0 0 0,1 0 0,-1 0 0,1 0 0,-1 0 0,1-1 0,0 1 1,0 0-1,0 0 0,0 0 0,0 0 0,1 0 0,-1 0 0,0 0 1,1 0-1,0 0 0,-1 0 0,1 0 0,0 0 0,0 0 0,0 0 1,2-2-1,2-2-27,0 0 1,0 1 0,0 0-1,1-1 1,-1 2 0,1-1-1,1 1 1,-1 0 0,1 0-1,-1 0 1,1 1 0,0 0-1,12-3 1,2 0 200,0 1 1,0 1-1,34-2 0,-42 6-325,-1-1-1,1 1 1,-1 1-1,1 1 1,-1-1-1,1 2 1,-1 0-1,17 6 1,-22-6 8,-1 0 1,1 1 0,-1 0 0,1 0 0,-1 0 0,0 1-1,-1-1 1,1 2 0,-1-1 0,0 0 0,0 1 0,-1 0-1,0 0 1,0 1 0,5 9 0,-5-5 26,0-1 0,-1 1 0,0 0 0,-1 0 0,0 0 0,-1 0 1,0 0-1,-1 0 0,0 0 0,0 0 0,-1 0 0,-1 0 0,-4 15 0,0-3 26,-1-1 0,-1 0 0,-1-1-1,-1 0 1,-17 26 0,-5-1 64,-8 14 159,36-52-196,0-1-1,0 1 1,1 0-1,0-1 1,1 2-1,-3 7 1,5-14-48,0 0 0,0-1 0,0 1 0,0 0 0,0 0 0,0 0 1,0-1-1,1 1 0,-1 0 0,1 0 0,-1-1 0,1 1 0,0-1 0,-1 1 0,1 0 0,0-1 0,0 1 0,0-1 1,0 0-1,0 1 0,1-1 0,-1 0 0,0 1 0,1-1 0,-1 0 0,1 0 0,-1 0 0,3 1 0,3 1 35,0 0 0,0-1-1,0 1 1,0-1-1,10 1 1,-1 0 32,0-1 0,0-1 0,32-2 0,49-10-320,-28 2-654,-10 2-2026,-31 4 1505</inkml:trace>
</inkml:ink>
</file>

<file path=ppt/ink/ink4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4:24.66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99 6400,'4'-9'517,"-3"5"-350,1 0 1,-1 0-1,1 1 0,0-1 0,0 1 1,0 0-1,1-1 0,-1 1 0,1 0 0,0 0 1,0 1-1,0-1 0,4-2 0,0-1-1,1 2-1,0-1 0,0 1 1,0 0-1,1 1 0,12-4 1,-3 4 22,-1 0 1,1 2-1,-1 0 0,1 0 1,31 4-1,-39-1-150,1-1-1,0 2 0,-1-1 1,1 2-1,-1-1 0,0 1 1,0 1-1,0 0 0,-1 0 1,14 11-1,-18-13-30,-1 1 0,-1-1 0,1 1 1,-1 0-1,1 1 0,-1-1 0,0 0 0,-1 1 0,1 0 0,-1 0 1,0 0-1,0 0 0,0 0 0,1 6 0,-1 3-51,-1 0 0,0 0 1,-1 0-1,-2 15 0,2-3 21,1-1-1,6 36 1,0 3 24,0 204 47,0-22 576,-7-245-620,5 142 570,-5-110-118,-2 0 0,-9 45 0,10-72-372,0 0-1,-1 0 0,0 1 1,0-1-1,0 0 1,-1-1-1,0 1 0,0 0 1,-1-1-1,1 0 1,-1 0-1,0 0 0,-1 0 1,1 0-1,-1-1 0,0 0 1,0 0-1,0 0 1,-1-1-1,1 0 0,-8 4 1,-10 5-168,17-8-441,-1 0-1,0 0 1,0-1-1,-1 0 1,1 0-1,-1-1 1,1 0-1,-1 0 1,-9 0-1,-5-4-4412</inkml:trace>
</inkml:ink>
</file>

<file path=ppt/ink/ink4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4:25.16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9 25 6048,'-6'-17'2375,"4"10"-1578,3 15-865,2 3 215,-1 0 1,1 0-1,1-1 0,0 1 1,0-1-1,1 0 1,1 0-1,-1 0 1,2-1-1,-1 1 0,1-2 1,1 1-1,11 10 1,26 16 292,-31-25-367,0 0 0,0 1 1,-1 1-1,-1 0 0,18 23 1,-10-4 192,-2 0 1,-2 1 0,21 56-1,-45-117-2890,-17-20-517,13 22 64</inkml:trace>
</inkml:ink>
</file>

<file path=ppt/ink/ink4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4:25.51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335 5 5408,'-1'0'70,"1"-1"0,0 1 1,-1-1-1,1 1 0,-1 0 1,1 0-1,-1-1 0,1 1 1,-1 0-1,1 0 0,-1-1 0,1 1 1,-1 0-1,1 0 0,-1 0 1,1 0-1,-1 0 0,1 0 1,-1 0-1,1 0 0,-1 0 1,0 0-1,1 0 0,-1 0 0,1 1 1,-1-1-1,1 0 0,-1 0 1,1 0-1,-1 1 0,1-1 1,-1 1-1,-13 17 775,11-14-629,-8 18 195,0-1 0,1 1-1,2 1 1,-7 26 0,-2 3 31,-11 31-196,-74 195 895,64-191-1370,0 3-3398,16-48 1691</inkml:trace>
</inkml:ink>
</file>

<file path=ppt/ink/ink4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4:44.92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32 7232,'0'-6'642,"-1"4"-342,1-1 1,0 1-1,0 0 1,1-1 0,-1 1-1,0 0 1,1 0-1,-1-1 1,2-2 0,-3 8-281,1-1 0,0 1-1,0-1 1,0 1 0,0-1 0,0 1 0,0 2 0,1 9 2,-4 86 1466,12 131 0,-3-133-1285,8 60 141,-10-130-33,1-1 0,2 1 1,16 42-1,-18-60-183,0-1-1,0 1 1,1-1 0,1 0-1,-1-1 1,2 0 0,-1 0-1,1 0 1,0-1 0,0 0 0,1-1-1,0 0 1,0 0 0,1-1-1,-1 0 1,1 0 0,11 2-1,-15-5-79,1 0 0,-1-1 0,1 0 0,-1-1 0,1 1 0,0-1 0,-1 0-1,1-1 1,7-1 0,9-3 4,27-9-1,-24 7-110,5-1-414,22-7-1635,-41 8 668,-10-3-1861</inkml:trace>
</inkml:ink>
</file>

<file path=ppt/ink/ink4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4:45.33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12 100 8128,'-8'-6'3008,"4"6"-2336,8 2-160,0-2-992,3-6 160,9-10 832,10-5-256,15-3 416,12 8-384,10 6 352,-2 7-384,-4 3-64,-1 3-96,-3 4-1632,-1 4 832,1 5-3712,-8-10 2432,-16-10-1440</inkml:trace>
</inkml:ink>
</file>

<file path=ppt/ink/ink4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4:46.50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66 334 5728,'-4'-1'350,"-1"0"1,1 0 0,0 0-1,0-1 1,0 0 0,-6-3-1,8 4-367,1-1 0,0 1 0,0 0 0,0 0 0,0 0 0,0-1 0,0 1 0,0 0 0,0-1-1,1 1 1,-1-1 0,1 1 0,-1-1 0,1 0 0,-1 1 0,1-1 0,0 1 0,0-1 0,0 0 0,0-2 0,-8 25 961,4 6-630,1 0 0,1 0-1,2 1 1,1-1 0,1 0 0,9 48 0,-8-59-163,1 0-1,0-1 1,2 0-1,-1 0 1,2 0-1,9 15 1,-13-24-110,1 0 1,0 0-1,1 0 1,0-1-1,0 1 0,0-1 1,0 0-1,1-1 1,0 0-1,0 0 1,0 0-1,0 0 1,0-1-1,1 0 1,13 4-1,-11-5 32,0-1-1,0 0 0,-1 0 0,2-1 1,-1 0-1,0 0 0,0-1 1,-1-1-1,1 1 0,0-1 1,0-1-1,-1 0 0,1 0 0,-1-1 1,0 0-1,12-7 0,4-5 173,-1-1 0,-1-1-1,39-41 1,-42 39-120,0-2 0,-2 0 1,0-1-1,-2 0 0,-1-1 0,17-37 0,-25 45-93,0 0 1,0-1-1,-2 1 0,0-1 1,-1 0-1,-1 0 0,0-1 1,-1 1-1,-1 0 0,-1-1 1,-4-24-1,3 32-90,-1 1 0,0-1 0,0 1 1,-1 0-1,0 1 0,-1-1 0,0 1 0,0 0 0,-1 0 0,0 0 0,0 1 0,-1 0 0,0 0 1,0 0-1,-1 1 0,0 0 0,0 1 0,0 0 0,-1 0 0,-16-6 0,14 6-39,0 1 0,0 1 0,-1 0-1,1 0 1,-1 1 0,0 1 0,1 0 0,-1 1 0,0 0-1,0 0 1,0 1 0,1 1 0,-1 0 0,1 1-1,-1 0 1,1 1 0,-12 5 0,5 1-335,0 1 0,1 1 0,0 1 0,1 0 0,-29 31 0,-12 22-885</inkml:trace>
</inkml:ink>
</file>

<file path=ppt/ink/ink4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4:46.91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23 1 10720,'8'7'3968,"-4"16"-3072,-8 20-288,-4-9-1504,-3 9 352,0 4-2816</inkml:trace>
</inkml:ink>
</file>

<file path=ppt/ink/ink4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4:47.63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1 111 4480,'0'-3'274,"-1"0"0,1 0-1,1 0 1,-1 0 0,0 0 0,1 0 0,-1 0 0,1 0 0,0 0 0,0 0-1,0 1 1,0-1 0,1 0 0,-1 1 0,1-1 0,2-3 0,1 0 352,0 1 0,1-1 1,0 1-1,0 0 0,0 0 0,9-5 1,-11 7-547,1 1 0,-1 0 1,0 0-1,1 0 1,-1 0-1,7 0 0,-9 1-66,1 1 1,0 0-1,-1 0 0,1 0 0,0 0 0,0 0 0,-1 1 1,1-1-1,0 1 0,-1 0 0,1 0 0,4 2 0,3 3-22,1 0 0,-1 1-1,0 0 1,-1 1 0,9 8-1,40 47-122,-53-56 132,1 0-1,-1 0 1,-1 1 0,1-1 0,-1 1-1,-1 0 1,1 0 0,1 9 0,-4-13 9,0 1 0,0-1 0,0 1 1,-1-1-1,0 1 0,0-1 1,0 1-1,0-1 0,-1 0 1,0 1-1,1-1 0,-2 1 0,1-1 1,0 0-1,-1 0 0,0 0 1,-3 5-1,-6 7 43,-2-1 1,1 0-1,-2-1 0,0-1 1,-1 0-1,0-1 0,0 0 1,-28 14-1,40-24-29,1 0 0,0-1 0,-1 0 0,1 1 0,-1-1 0,0 0 0,1 0 0,-1-1 0,0 1 0,1 0 0,-1-1 0,0 0 0,0 1 0,1-1 0,-4-1 0,6 1-28,0 0-1,0-1 1,0 1 0,0 0 0,0 0-1,0-1 1,0 1 0,0 0 0,0 0-1,1-1 1,-1 1 0,0 0-1,0 0 1,0-1 0,0 1 0,1 0-1,-1 0 1,0 0 0,0-1 0,0 1-1,1 0 1,-1 0 0,0 0 0,0 0-1,1-1 1,-1 1 0,0 0 0,1 0-1,-1 0 1,0 0 0,0 0-1,1 0 1,12-6-79,0 2 51,0 1 0,1 0 0,0 1 0,-1 1 1,23 0-1,71 9-60,-90-6 59,1 1 0,-1 1 0,-1 1 0,20 7 0,-28-9 20,0 1-1,0 0 1,0 0 0,-1 1-1,1 0 1,-1 0 0,0 1-1,-1 0 1,12 13 0,-11-9 102,1 0 0,-2 1 1,0 0-1,0 0 0,-1 0 1,0 1-1,-1 0 0,-1 0 1,0 0-1,0 1 0,-1-1 1,-1 0-1,0 1 0,0-1 1,-2 1-1,1 0 0,-2-1 1,1 0-1,-5 16 0,4-23 15,0-1 0,0 1 0,0 0 0,0 0 0,-1-1 0,0 1 1,0-1-1,0 0 0,0 0 0,-1 0 0,-6 6 0,4-6 45,-1 0-1,1 1 1,-1-2 0,0 1-1,1-1 1,-2 0 0,-8 2-1,-6 0-226,0-1 0,0-1 0,-1-1 0,-30-1 0,-41 0-3591,49 2 1840</inkml:trace>
</inkml:ink>
</file>

<file path=ppt/ink/ink4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4:49.02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 84 5472,'0'-2'144,"0"1"0,-1-1-1,1 1 1,0-1 0,-1 1 0,1-1 0,0 1 0,0-1 0,0 1-1,1-1 1,-1 1 0,0-1 0,0 1 0,1-1 0,-1 1 0,1-1-1,-1 1 1,1 0 0,0-1 0,0 1 0,-1 0 0,1-1 0,0 1 0,0 0-1,0 0 1,0 0 0,0 0 0,1 0 0,-1 0 0,0 0 0,0 0-1,1 1 1,-1-1 0,0 0 0,1 1 0,-1-1 0,1 1 0,-1-1-1,2 1 1,29-10 337,0 2 0,1 2 0,-1 0 0,1 2 0,36 1 0,-42 4-414,0 2 0,0 0 0,-1 2 0,33 10 1,-51-12-79,-1-1 1,0 1-1,0 0 1,0 1-1,-1-1 1,1 1-1,5 5 1,-8-6 8,-1 0 0,0 0 0,1 0 0,-2 1 0,1-1 0,0 1 0,-1-1 0,1 1 0,-1 0 0,0 0 0,0 0 0,-1 0 0,2 6 0,4 30-13,-2 0 0,-2 0 1,-3 44-1,2 2-54,15 97-1,0-3 303,-17-156-106,0-1 1,-2 0-1,-1 0 1,0-1-1,-14 44 1,14-56 67,-1 0 0,-1-1 0,0 1 0,0-1 0,-1 0 0,0-1 0,0 1 0,-1-1 0,0 0 0,-1-1 0,1 0 0,-1 0 0,-12 7 0,16-12-153,1-1 0,-1 1 0,0-1 0,0 1 1,-1-1-1,1 0 0,0-1 0,-7 1 0,-36-3-523,12 0-1118,8 1 116,-9-1-1903</inkml:trace>
</inkml:ink>
</file>

<file path=ppt/ink/ink4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4:49.51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16 7712,'0'-1'169,"0"0"0,1 0 1,-1 0-1,0 0 0,1 0 1,-1 0-1,1 1 0,-1-1 1,1 0-1,-1 0 0,1 0 0,0 1 1,-1-1-1,1 0 0,0 1 1,-1-1-1,2 0 0,-1 1-76,1 0-1,-1 1 1,0-1-1,0 1 0,0-1 1,0 1-1,0-1 1,0 1-1,0-1 0,0 1 1,0 0-1,-1 0 1,2 1-1,1 0-151,10 10 305,-1 1-1,0 1 1,17 25 0,17 20-114,-35-47-55,0-1 0,1 0-1,1-1 1,0 0 0,0-1 0,23 12 0,-28-17-45,-1-1 0,1 0 0,1-1 0,-1 1 0,0-1 0,0-1 0,1 0 0,-1 0 0,1 0 0,-1-1 0,1-1 0,-1 1 0,1-1 1,9-3-1,-5 1-5,0-1 1,-1-1 0,1 0 0,11-8 0,-17 10 1,-1-1 0,0 0 0,0-1 0,-1 1 0,1-1 0,-1 0 0,0 0 0,9-12 0,-10 8 174,-4 9-199,0 0 0,0 0 0,0 0 1,0 0-1,0 0 0,0 0 0,0 0 0,0-1 0,0 1 0,0 0 0,0 0 0,0 0 0,-1 0 0,1 0 0,0 0 1,0 0-1,0 0 0,0 0 0,0 0 0,0 0 0,0 0 0,0 0 0,0 0 0,0 0 0,0 0 0,0 0 0,0 0 1,0 0-1,0 0 0,0-1 0,0 1 0,0 0 0,0 0 0,-1 0 0,1 0 0,0 0 0,0 0 0,0 0 0,0 0 1,0 0-1,0 0 0,0 0 0,0 0 0,0 0 0,0 0 0,0 0 0,0 1 0,0-1 0,0 0 0,0 0 0,-1 0 1,1 0-1,0 0 0,0 0 0,0 0 0,0 0 0,0 0 0,0 0 0,-1 1 21,0 0 0,0 0-1,0 0 1,0 0 0,0 0 0,0 0-1,0 0 1,0 0 0,0 1-1,1-1 1,-2 3 0,-8 24 81,2 1 1,0 0-1,-4 42 0,2-11-30,-26 97-31,2-57-3071,6-42 1181</inkml:trace>
</inkml:ink>
</file>

<file path=ppt/ink/ink4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3:13.50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 1 5152,'-2'0'856,"1"5"597,3 25-1184,-2 39 0,1 29-231,20 57 1234,-7-62-384,41 287 1187,-52-363-2038,1 5-109,-1 1 0,0-1 0,-2 37 0,-1-58-96,0 1-1,0 0 1,0 0-1,0-1 1,-1 1-1,1 0 1,0 0-1,-1-1 1,0 1-1,1-1 1,-1 1-1,0 0 1,0-1-1,0 1 1,0-1 0,-2 2-1,-4-1-2908</inkml:trace>
</inkml:ink>
</file>

<file path=ppt/ink/ink4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3:14.04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431 1 5152,'-3'1'309,"1"1"1,1-1-1,-1 1 0,0 0 1,0 0-1,1 0 1,-1 0-1,1 0 0,-1 0 1,-1 3-1,0 0 32,-48 74 1034,-64 90-733,90-135-383,-2-2 0,-57 53 0,55-58 211,18-16-249,0-1 0,0-1-1,0 1 1,-21 10 0,39-30-168,6-2-74,0 0 1,1 1 0,0 0-1,1 1 1,0 1-1,1 0 1,0 1-1,0 1 1,1 0-1,0 1 1,23-4 0,-19 6 41,0 2 0,0 0 1,0 1-1,1 2 0,-1 0 1,0 1-1,0 1 0,-1 1 1,1 0-1,-1 2 0,0 1 1,0 0-1,30 17 0,-42-20 151,0 0 0,0 0 0,1-1 0,-1 0 0,1 0 0,0-1 0,0 0 0,12 1 0,-16-3-76,1 0 0,0-1 0,-1 1-1,1-1 1,0-1 0,-1 1 0,1-1 0,-1 1 0,0-2 0,1 1 0,-1-1 0,0 1 0,0-1 0,6-6 0,-3 3-359,-1 0 0,1-1 0,-1 0 0,-1 0 0,1-1 0,-1 0 0,7-12 0,-10 14-436,1-1 1,-2 1 0,1-1-1,-1 0 1,0 0-1,0 0 1,-1 0-1,0 0 1,0 0 0,-1-1-1,0-6 1,-3-23-2774</inkml:trace>
</inkml:ink>
</file>

<file path=ppt/ink/ink4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3:15.38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68 7 3808,'-3'-7'1393,"4"15"-640,1 15-190,-14 140 77,3-30-272,6 2 559,1-22 23,-25 188 933,20-246-1564,2 0-1,2 0 1,7 85 0,-2-128-247,-1 0 1,2 0-1,-1 0 1,2 0-1,0-1 0,9 20 1,-12-27-50,1-1 0,0 0 0,0 0 1,1 0-1,-1 0 0,0 0 0,1 0 0,0 0 0,0-1 0,-1 0 1,2 1-1,-1-1 0,0 0 0,0-1 0,1 1 0,-1-1 1,0 1-1,1-1 0,0 0 0,-1 0 0,1 0 0,0-1 0,-1 1 1,1-1-1,6 0 0,32-8 67,-32 6-88,-1 0 1,1 0-1,13 0 0,-20 2-250,0 0-1,0 0 1,0 1-1,0-1 1,0 1-1,0-1 1,0 1-1,0 0 0,0 1 1,0-1-1,-1 0 1,1 1-1,0-1 1,-1 1-1,4 2 1,5 9-1448</inkml:trace>
</inkml:ink>
</file>

<file path=ppt/ink/ink4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3:15.86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3 212 4640,'-1'-6'237,"0"-1"-1,1 1 1,0 0 0,0 0 0,0-1 0,1 1 0,0 0-1,0 0 1,0-1 0,4-8 0,-3 10-182,0 1 0,1 0 1,-1 0-1,1 0 0,0 0 1,0 1-1,0-1 0,0 1 1,0 0-1,1 0 0,0 0 1,-1 0-1,1 0 0,9-3 0,-3 1 122,0 1 0,1 1 0,0 0 0,-1 0-1,1 1 1,16-1 0,69 2 287,-28 1 218,-39-2-629,0-2-1,0-1 1,0-1-1,-1-2 1,35-13-1,-44 14-4553</inkml:trace>
</inkml:ink>
</file>

<file path=ppt/ink/ink4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3:19.50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25 142 2976,'0'3'312,"0"0"366,-12 12 129,10-11-585,0 1 0,1-1 0,-1 0-1,1 1 1,0-1 0,0 1 0,0-1 0,0 10 0,2 39 631,0-37-684,1 19 123,2 1 0,10 42-1,-11-63-177,1-1-1,1 0 0,0 0 0,1-1 0,0 1 0,1-1 0,1 0 0,11 13 0,-14-20-49,1 0 0,0 0 0,0-1-1,1 0 1,0 0 0,0-1 0,0 0 0,0 0 0,1 0-1,-1-1 1,16 4 0,-5-2 25,0-2 0,0 0 0,0-1 0,24-1 0,-31-1-20,-1 0 0,0-1-1,1 0 1,-1-1 0,0 0 0,1-1 0,15-6 0,-19 6 21,0-1 0,0 0 0,-1 0 0,1-1 0,-1 0 0,0 0 0,0 0 0,-1-1 0,0 0 1,0 0-1,5-8 0,7-15 76,-1 0 0,-1-2 1,-2 1-1,11-41 1,-20 58-153,-1 0 1,-1 0 0,0-1 0,-1 1-1,0-1 1,-1 0 0,-1 1 0,0-1-1,-1 1 1,0 0 0,-1-1 0,-5-12 0,4 14-23,-1 0 0,0 1 0,0 0 0,-2 0 0,1 0 0,-1 1 0,-1 0 0,0 0 0,0 1 0,-1 0 0,0 0 0,0 1 0,-12-8 0,14 12-19,1 1 0,0-1 0,-1 1 0,0 1 0,0-1 0,1 1 0,-2 0 0,1 1 0,0-1 0,0 1 0,0 1 0,-1-1 0,1 2 0,0-1 0,0 1 0,-1-1 0,1 2 1,0-1-1,0 1 0,0 1 0,0-1 0,1 1 0,-9 4 0,1 1-173,1 0 0,0 1 0,1 1-1,0 0 1,0 0 0,1 1 0,1 0 0,0 1 0,0 0 0,-8 16 0,8-10-432,0 0 0,2 0 0,0 1 0,1 0 0,-7 28 0,1 27-2968</inkml:trace>
</inkml:ink>
</file>

<file path=ppt/ink/ink4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3:19.89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106 0 7296,'-8'3'2720,"4"5"-2112,-6 2-192,2-1-288,-7 1-160,4 0 96,-4 0-32,3 0-1504,1 0 800,0-4-1632</inkml:trace>
</inkml:ink>
</file>

<file path=ppt/ink/ink4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3:20.83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76 88 4384,'6'-2'660,"-7"7"-40,-12 10 249,9-9-746,-4 3-115,2-2 31,1-1 0,0 1 0,0 0 0,1 0 0,0 0 0,0 1 0,-4 13 0,4-6 103,1 1 0,0 0 0,1 0 0,1 0 0,0 0 0,1 0 1,1 0-1,1-1 0,0 1 0,1 0 0,9 28 0,-8-34-52,0 0 0,1 0 1,0 0-1,0 0 0,1-1 0,0 0 0,15 16 1,-15-19-46,1 0 0,-1-1 0,1 1 0,0-1 0,1-1 0,-1 0 0,1 0 0,0 0 0,0-1 0,16 5 0,-18-7-9,0 0 0,0 0 0,0-1 0,0 1-1,0-2 1,0 1 0,0 0 0,0-1 0,0 0-1,0-1 1,0 1 0,0-1 0,0 0 0,-1-1 0,1 1-1,-1-1 1,0 0 0,0-1 0,0 1 0,0-1-1,0 0 1,4-5 0,5-6 172,-1 0-1,-1-1 1,0-1-1,-1 0 1,11-24 0,-9 18 51,-2-1 1,0 0 0,8-31 0,-17 47-240,0-1-1,0 1 1,-1-1 0,0 0 0,-1 0 0,0 0 0,0 0 0,-1 1 0,0-1-1,0 0 1,-1 0 0,0 1 0,-5-12 0,2 7-14,-1 1 1,-1-1-1,0 2 1,0-1-1,-12-13 1,15 20-35,0 1 0,-1 0 0,1 0 1,-1 0-1,0 0 0,0 1 0,0 0 0,0 0 0,0 0 0,-1 1 1,0-1-1,1 1 0,-1 1 0,-8-3 0,4 4-16,-1-1 0,1 1-1,0 1 1,0 0 0,0 0 0,0 1-1,0 0 1,1 1 0,-12 4 0,-1 2-248,1 1 1,-37 22-1,48-26-92,1 1 0,1-1 0,-1 1 0,1 1 0,0-1 0,-11 15 0,-1 12-933</inkml:trace>
</inkml:ink>
</file>

<file path=ppt/ink/ink4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3:21.47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249 1 6048,'-2'0'203,"0"1"1,0-1-1,0 1 0,1 0 1,-1 0-1,0 0 0,0 0 1,1 0-1,-1 0 0,1 0 1,-1 0-1,-2 3 0,-14 20 51,10-12-5,-53 56 767,7-9-832,31-33-212,16-20 27,0 2 0,1-1 0,0 1 0,0 0 0,0 0 0,1 1 0,0-1 0,-5 15 0,10-22 7,0-1 0,-1 1 0,1-1 0,0 1 0,0-1 0,0 1-1,0-1 1,0 1 0,0-1 0,-1 1 0,1-1 0,1 1 0,-1-1 0,0 1 0,0-1 0,0 1 0,0-1 0,0 1 0,0-1-1,0 1 1,1-1 0,-1 1 0,0-1 0,0 1 0,1-1 0,-1 1 0,0-1 0,1 0 0,-1 1 0,0-1 0,1 1-1,-1-1 1,1 0 0,-1 0 0,1 1 0,-1-1 0,1 0 0,-1 0 0,1 1 0,-1-1 0,1 0 0,-1 0 0,1 0 0,-1 0-1,1 0 1,3 0 28,0 0 1,0 0-1,0 0 0,8-2 0,-8 1-24,64-10 46,114-4 0,-168 15-38,0 1 0,0 0 0,0 2 0,-1-1-1,1 2 1,-1-1 0,0 2 0,0 0 0,0 0-1,0 2 1,15 9 0,-23-12 36,0-1 0,1 1-1,-1 1 1,-1-1 0,1 1-1,-1 0 1,1 0 0,-1 0 0,-1 0-1,1 1 1,-1 0 0,0-1 0,0 1-1,-1 0 1,0 1 0,0-1-1,0 0 1,-1 1 0,1-1 0,-2 1-1,1-1 1,-1 1 0,0-1-1,0 1 1,-3 12 0,2-12 82,-1 1 0,-1-1 0,1 0 1,-1 0-1,0 0 0,0-1 0,-1 1 0,0-1 0,0 0 1,-1 0-1,0 0 0,0 0 0,-9 7 0,4-5 9,0-1 0,0 0 0,-1 0 0,0-1 0,0-1 0,-1 0 0,-16 5 1,18-8-255,0-1 1,0 1 0,-1-2-1,1 1 1,0-1 0,0-1 0,0 0-1,-14-3 1,6 1-1410,-24 0 0,27 2 67,0-2-1775</inkml:trace>
</inkml:ink>
</file>

<file path=ppt/ink/ink4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3:21.83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1 125 6560,'1'1'326,"0"0"0,1 0 1,-1 0-1,1 0 0,-1 0 1,1 0-1,-1-1 0,1 1 1,0-1-1,1 1 0,12 5 325,-12-5-630,-1 0 1,0-1-1,1 1 1,0 0-1,-1-1 1,1 1-1,-1-1 1,1 0-1,0 0 0,-1 0 1,4 0-1,33-8 79,-20 4-9,55-15 692,125-48 1,-106 33-639,-84 31-147,-5 1-267,0 0 0,0 1 0,1 0 0,-1 0 0,0 0-1,0 0 1,7 0 0,4 6-1000</inkml:trace>
</inkml:ink>
</file>

<file path=ppt/ink/ink4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3:27.85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249 72 1888,'-3'2'215,"1"0"1,0 1-1,0-1 1,1 1-1,-1-1 1,0 1-1,1 0 1,-1 0-1,0 4 1,1-7-32,-1-1 1,1 0 0,0 1-1,0-1 1,0 0 0,0 0 0,0 0-1,0 0 1,0 0 0,0-1-1,1 2-181,-1-1 48,0 1 0,1-1 1,-1 0-1,1 1 0,-1-1 1,1 0-1,-1 0 0,1 1 1,0-1-1,-1 0 0,1 0 0,0 0 1,0 1-1,-1-1 0,1 0 1,0 0-1,0 0 0,0 0 1,0 1-1,0-1 0,0 0 1,0 0-1,0 0 0,1 0 0,-1 0 1,0 1-1,0-1 0,1 0 1,-1 0-1,0 0 0,1 1 1,-1-1-1,1 0 0,-1 1 1,1-1-1,-1 0 0,2 0 0,1-2 111,0 1-1,0-1 1,0 1-1,0 0 1,0 0-1,1 0 1,-1 0-1,1 1 1,-1-1 0,1 1-1,-1 0 1,1 0-1,0 0 1,4 0-1,2 1-69,0 0-1,1 0 0,-1 1 1,15 3-1,-17-2-48,0-1-1,0-1 1,1 0-1,-1 0 1,0 0 0,13-4-1,45-14 178,-44 11-207,31-6 0,-52 12-8,0 1 0,-1 0-1,1 0 1,0-1 0,0 1 0,0 0-1,-1 0 1,1 0 0,0 0-1,0 0 1,0 0 0,0 1 0,-1-1-1,1 0 1,0 0 0,0 0-1,0 1 1,-1-1 0,1 1-1,0-1 1,0 0 0,-1 1 0,1-1-1,0 1 1,-1-1 0,1 1-1,-1 0 1,1-1 0,-1 1 0,1 0-1,-1-1 1,1 1 0,-1 0-1,0 0 1,1-1 0,-1 1 0,0 0-1,1 0 1,-1 0 0,0-1-1,0 1 1,0 0 0,0 0 0,0 0-1,0 0 1,0-1 0,0 1-1,-1 1 1,1 3 8,-1-1-1,0 1 1,0-1-1,-1 1 1,1-1-1,-1 0 0,-3 6 1,2-2 5,0-1-1,1 1 1,0-1 0,0 1 0,0 0-1,1 0 1,1 0 0,-1 14 0,1-5 57,-5 38 29,2-21-71,1 0-1,5 53 1,17 47 474,44 152-1,-59-266-452,-1-6 10,0 0 0,1 0 0,0 0 0,1 0 0,15 23 0,-19-34-61,0 0 0,0 0 0,0 0-1,-1 0 1,0 0 0,1 0 0,-1 1 0,0-1 0,-1 0 0,1 1 0,0-1-1,-1 6 1,0-9 115,-12 7 234,-3-3 48,0 0-1,0-1 1,0-1 0,-25 1 0,27-2-138,-24-1 334,0-1 1,-55-9 0,-23-1-1485,96 11-25,1 0 0,0 1-1,-1 1 1,-24 6 0,-35 17-2378,-9 8-1935</inkml:trace>
</inkml:ink>
</file>

<file path=ppt/ink/ink4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3:29.78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10 29 2976,'-3'-9'579,"2"7"-290,1 1 0,-1-1 0,0 0 0,1 0-1,0 0 1,-1 0 0,1 0 0,0-3-1,-1 10-26,0-1 0,1 1 0,0 0-1,-1 0 1,2 0 0,-1-1-1,1 1 1,-1 0 0,1-1-1,4 10 1,1 4 249,15 24 1,-8-16 45,-8-16-382,0-1 1,1 1-1,1-1 1,-1-1-1,1 1 1,1-1-1,0 0 1,0-1-1,9 7 1,2-1-62,0-1 1,0 0 0,30 12-1,-18-14 81,-30-10-181,1 1-1,-1-1 0,1 0 1,0 1-1,-1-1 0,1 0 0,-1 0 1,1 0-1,-1 0 0,1-1 1,-1 1-1,1 0 0,-1-1 1,1 1-1,-1 0 0,1-1 1,-1 0-1,2 0 0,-3 0-84,1 1-1,-1 0 1,0-1 0,1 1-1,-1 0 1,0-1-1,1 1 1,-1-1 0,0 1-1,0-1 1,0 1 0,1-1-1,-1 1 1,0-1-1,0 1 1,0-1 0,0 1-1,0-1 1,0 1-1,0-1 1,0 1 0,0-1-1,0 1 1,0-1-1,0 1 1,0-1 0,-1 1-1,1-1 1,0 1-1,0 0 1,0-1 0,-1 1-1,1-1 1,0 1-1,0-1 1,-1 1 0,1 0-1,-1-1 1,1 1-1,0 0 1,-1-1 0,1 1-1,-1 0 1,1 0-1,0-1 1,-2 1 0,-22-13-3347,22 12 3189,-13-5-3099</inkml:trace>
</inkml:ink>
</file>

<file path=ppt/ink/ink4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3:30.13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0 281 6720,'11'-26'2496,"-8"16"-1952,8-11-128,-7 15 384,4-4-512,-1 0 384,5 0-384,3-3 256,4-5-288,4 2 192,-1-4-224,4-1-224,0-1 0,-3-2-1696,-4-3 928,-7 0-5472</inkml:trace>
</inkml:ink>
</file>

<file path=ppt/ink/ink4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4:13.14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 54 3648,'-1'-1'111,"-3"-27"1527,4 27-1587,-1 0 0,1 0-1,0 0 1,0 0 0,0 0 0,0 0 0,0 0-1,0 0 1,0 0 0,1 0 0,-1 0-1,0 0 1,0 1 0,1-1 0,-1 0-1,0 0 1,1 0 0,-1 0 0,1 0-1,-1 1 1,1-1 0,0 0 0,-1 0 0,1 1-1,0-1 1,0 0 0,0 1-34,-1 0 0,0 0 0,1 0 0,-1 0 0,1 0 0,-1 0 0,0 0 1,1 0-1,-1 0 0,1 0 0,-1 0 0,0 0 0,1 0 0,-1 1 0,0-1 0,1 0 0,-1 0 0,0 0 0,1 1 1,-1-1-1,0 0 0,0 0 0,1 1 0,-1-1 0,0 0 0,0 1 0,1-1 0,-1 0 0,0 1 0,0-1 1,0 0-1,0 1 0,1 0 0,3 14 101,-3-14-97,78 480 2539,-65-379-1947,5 52-2080,-19-140 465</inkml:trace>
</inkml:ink>
</file>

<file path=ppt/ink/ink4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4:13.54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375 1 7392,'-1'-1'2428,"0"5"-1349,1-2-1036,0 0 0,0 0 0,0 0-1,-1 0 1,1 0 0,-1 0 0,1 0 0,-1 0-1,0-1 1,0 1 0,-1 2 0,0-1-37,-25 36 44,-38 43 1,-13 5 45,-106 108 352,183-194-441,0-1 1,0 1 0,1 0 0,-1-1 0,0 1 0,1 0 0,-1 0-1,1-1 1,-1 1 0,1 0 0,-1 0 0,1 0 0,-1 0 0,1 0-1,0 0 1,-1 2 0,1-3 0,0 0-1,1 1 1,-1-1-1,0 1 1,0-1-1,0 1 1,0-1-1,1 1 1,-1-1-1,0 0 1,1 1 0,-1-1-1,0 0 1,0 1-1,1-1 1,-1 0-1,1 1 1,-1-1-1,0 0 1,1 0-1,-1 1 1,1-1-1,-1 0 1,1 0 0,3 1 44,0 0 0,0 0 1,0 0-1,0-1 1,0 0-1,0 0 1,5 0-1,71-5 473,-1 4 1,1 4-1,84 13 0,-93-9-2519,-59-3-156</inkml:trace>
</inkml:ink>
</file>

<file path=ppt/ink/ink4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4:14.21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29 7 5728,'-6'-6'1404,"3"7"-439,-1 12-203,2-4-901,-3 14 238,1 0 0,2 1 0,-1 46 0,13 75 483,-5-101-200,4 59 447,33 442 2219,-41-536-3017,6 95 274,-4-84-204,0 1 1,2-1-1,6 20 0,-10-37-52,1-1-1,-1 1 0,1-1 1,-1 0-1,1 1 0,0-1 1,0 0-1,0 0 0,0 0 1,0 0-1,0 0 0,0-1 1,1 1-1,-1 0 0,1-1 1,-1 0-1,1 0 0,0 0 1,-1 0-1,1 0 0,5 1 1,5 0 91,1-1 0,-1 1 0,18-2 1,-22 0-198,23 0 38,-12 1-639,1-1-1,26-4 1,-44 4 232,0-1 0,0 0-1,-1 1 1,1-1 0,0 0 0,3-2 0,-5 2 220,0 0 0,0 1 0,0-1 0,-1 0-1,1 1 1,0-1 0,0 0 0,-1 0 0,1 0 0,0 0-1,-1 1 1,1-1 0,-1 0 0,1 0 0,-1 0 0,0 0-1,1 0 1,-1 0 0,0-1 0,0 1 0,1 0-1,-1 0 1,0-1 0,-5-29-3351</inkml:trace>
</inkml:ink>
</file>

<file path=ppt/ink/ink4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4:14.55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12 11 7232,'-8'-10'2656,"4"10"-2048,8 0-192,4 0 64,7 3-352,4 1 160,6-4-160,9 0 160,8 0-192,7 3-32,3 4-32,1 3-320,-1-1 160,-6 9-3328,-12 5 1888,-15 1-2464</inkml:trace>
</inkml:ink>
</file>

<file path=ppt/ink/ink4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4:16.81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101 250 5408,'-4'-2'224,"1"1"0,0-1-1,0 1 1,-1 0 0,1-1 0,-1 2 0,1-1 0,-1 0 0,0 1-1,1-1 1,-1 1 0,-6 1 0,8-1-208,0 0 0,0 0 0,0 0-1,0 1 1,0-1 0,0 1 0,1 0 0,-1-1 0,0 1 0,0 0-1,1 0 1,-1 0 0,0 0 0,1 0 0,-1 1 0,1-1 0,-1 0-1,1 1 1,0-1 0,0 1 0,0-1 0,0 1 0,0 0 0,0-1 0,-1 4-1,-1 5 79,2-1-1,-1 1 0,1-1 0,0 1 1,2 13-1,5 50 379,-5-72-464,0 14 109,2-1-1,0 1 0,1-1 0,0 0 0,9 19 1,-10-26-64,0-1 1,1 0 0,0 0 0,0-1 0,0 1-1,1-1 1,-1 0 0,1 0 0,0 0 0,1-1 0,-1 1-1,1-2 1,10 6 0,-9-5 6,1-1 0,0 0 0,1 0-1,-1-1 1,0 0 0,1-1 0,0 0 0,-1 0 0,1-1 0,-1 0-1,17-3 1,-18 2-9,0 0 0,0-1 0,0 0 0,0-1 0,0 1 0,-1-1 0,1-1 0,-1 1 0,0-1 0,0 0 0,0-1 0,-1 1 0,1-1 0,7-9 0,-1-3 54,0-1 0,-1 0 0,-1 0 0,-1-1 0,0 0 0,-2-1 1,0 0-1,-1 0 0,-1 0 0,-1-1 0,-1 0 0,-1 0 0,0-36 1,-3 43-107,0-1-1,-1 0 1,-1 1 0,0 0 0,-1-1 0,0 1 0,-1 1 0,-10-20 0,12 26-37,-1 0 0,0 1 0,-1-1 0,0 1 0,0 0 0,0 0 0,-1 1 0,1-1 0,-2 1 0,1 0 0,0 1 0,-1 0 0,0 0 0,0 0 0,0 1 0,0 0 0,-9-2 0,11 3-6,0 1 0,0 0 0,0 0 0,0 1 0,0 0 1,0 0-1,-1 0 0,1 0 0,0 1 0,0 0 0,0 0 0,0 0 0,0 0 0,0 1 0,0 0 0,-6 4 0,5-2-66,0 0 1,0 1-1,0 0 0,0 0 0,1 1 0,0-1 1,0 1-1,0 0 0,1 1 0,-4 6 1,-2 8-380,0 1 0,2 0 0,0 0 1,2 1-1,0-1 0,-2 25 0,-5 55-3745</inkml:trace>
</inkml:ink>
</file>

<file path=ppt/ink/ink4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4:17.19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 1 8128,'-4'10'3008,"4"-3"-2336,4 6-160,-4-3-640,4-4-32,4 2-1440,-1-6 896,5-2-1952,-1-2 1504,8 2-2208</inkml:trace>
</inkml:ink>
</file>

<file path=ppt/ink/ink4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4:17.74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52 76 4640,'-4'-7'1635,"0"7"-656,-3 14-374,-1 23-491,-5 121 878,13-128-656,1-1 0,1 0 0,9 41 0,-9-62-219,0 1-1,1-1 1,-1 0 0,2 0-1,-1 0 1,1 0 0,1 0-1,8 11 1,-9-14-58,0 0-1,1-1 1,0 0 0,0 0 0,0 0-1,0-1 1,0 1 0,1-1-1,-1-1 1,1 1 0,0-1 0,0 0-1,6 2 1,0-2 57,-1 0 0,1 0 0,0-1 0,-1-1-1,1 0 1,0 0 0,0-1 0,15-3 0,-18 2-40,-1-1-1,1 1 1,-1-1 0,0-1-1,0 1 1,-1-2 0,1 1-1,-1-1 1,0 0 0,0 0-1,0-1 1,7-8 0,-3 2 22,-2-1 0,1-1 0,-2 0 0,0 0 0,0 0 0,7-23 0,-7 12 24,0 0-1,-2 0 1,4-35 0,-9 49-83,0 0 1,0 0-1,-1-1 1,-1 1-1,0 0 0,-1 0 1,0 0-1,-5-13 1,5 16-57,-1 0 0,-1 1 1,0 0-1,0 0 0,0 0 1,-1 0-1,0 0 0,0 1 1,-1 0-1,0 0 0,-11-9 1,7 9-126,1-1 0,-1 2 1,0-1-1,-1 1 0,1 1 1,-1 0-1,0 0 0,0 1 1,0 0-1,-1 1 0,1 1 1,0-1-1,-1 2 0,1 0 1,-1 0-1,1 1 0,-1 0 1,1 1-1,0 1 1,0-1-1,0 2 0,0-1 1,0 2-1,-18 9 0,24-10-207,-1 0 0,1 0 0,0 0 0,1 0-1,-1 1 1,1 0 0,-1 0 0,-4 9 0,-2 4-1852,-10 24 0,7-13 402,-2 3 76</inkml:trace>
</inkml:ink>
</file>

<file path=ppt/ink/ink4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4:18.25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113 1 7456,'-1'0'257,"-1"0"0,1 1 0,0-1 0,0 1-1,0-1 1,0 1 0,0 0 0,0-1 0,0 1 0,0 0 0,0 0 0,0-1 0,0 1 0,-1 2 0,-13 16-318,13-16 220,-9 13-166,0 0 0,2 0 1,0 1-1,-11 30 1,16-34 8,0-1 1,1 1 0,0 0 0,1 0 0,0 0-1,1 1 1,2 20 0,-1-33 4,0 1 1,0-1-1,0 1 1,0-1-1,1 1 0,-1 0 1,1-1-1,-1 1 1,1-1-1,-1 0 0,1 1 1,0-1-1,0 1 1,0-1-1,0 0 0,0 0 1,0 0-1,0 1 1,0-1-1,0 0 0,0 0 1,1-1-1,-1 1 0,0 0 1,1 0-1,-1 0 1,1-1-1,-1 1 0,1-1 1,-1 1-1,1-1 1,-1 0-1,1 0 0,-1 1 1,1-1-1,2-1 1,6 1 13,0-1 0,0-1 0,0 0 0,17-5 0,-5 1-101,-7 3 94,0 0 0,0 1 0,1 1 1,-1 0-1,0 1 0,17 2 1,-21 0-5,0 0 1,0 1 0,0 0 0,0 0 0,-1 1-1,1 0 1,-1 1 0,-1 1 0,12 7 0,67 53 46,-78-56-41,1 0 0,-1 0 1,-1 1-1,0 0 0,12 21 0,-19-29 11,0 0 0,-1 0-1,1 0 1,-1 1-1,0-1 1,0 1 0,0-1-1,0 1 1,-1-1-1,1 1 1,-1-1 0,0 1-1,0-1 1,-1 8-1,-1-7 52,1 1 0,-1 0-1,0-1 1,0 0 0,0 1-1,0-1 1,-1 0 0,0 0-1,0-1 1,-6 7 0,1-2 98,0 0 0,0 0 1,-1-1-1,0 0 0,-12 6 0,15-10-136,0 0 0,0 0-1,0-1 1,0 0-1,0 0 1,0-1 0,0 0-1,-1 0 1,1 0-1,-13-1 1,-17-4-1368,0-2 1,-68-21-1,67 17-1889,7 0 796,3-3-523</inkml:trace>
</inkml:ink>
</file>

<file path=ppt/ink/ink4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4:18.61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 9568,'22'6'3520,"-3"0"-2720,14 8-256,-14-4-480,0 3-160,4 5-160,4-6 128,9-4-1280,10-6 800,7-2-1440,-1-6 1152,1-4-1408,-5 0 1312,-6 0-2240</inkml:trace>
</inkml:ink>
</file>

<file path=ppt/ink/ink4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4:19.24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5 7648,'0'0'71,"0"0"0,0-1 0,0 1 0,0 0 0,0 0 0,1 0 0,-1-1 0,0 1 0,0 0 0,0 0 0,0 0 0,0 0 0,0 0 0,0-1 0,0 1 0,1 0 0,-1 0 0,0 0 0,0 0 0,0 0 0,0 0 0,0-1 0,1 1 0,-1 0 0,0 0 0,0 0 0,0 0 0,1 0 0,-1 0 0,0 0 0,0 0 0,0 0 0,0 0 0,1 0 0,-1 0 0,0 0 0,0 0 0,0 0 0,1 0 0,-1 0 0,0 0 0,0 0 0,0 0 0,0 0 1,1 1-1,-1-1 0,0 0 0,8 10 517,-7-8-601,0 0-1,0-1 1,0 1 0,1 0-1,-1-1 1,0 1 0,1-1-1,1 2 1,8 2 12,0 0 1,1 0-1,-1-1 1,1 0-1,20 3 1,63 2-12,-62-7 99,38 8 1,-68-10-99,0 1 0,0 0 0,1 0 0,-1 1 0,0-1 0,-1 0 0,1 1-1,0 0 1,0 0 0,-1 0 0,1 0 0,-1 0 0,1 0 0,-1 1 0,0-1 0,0 1 0,0-1 0,0 1 0,1 4 0,2 3-22,-1 1 0,0 0 0,-1 0 0,2 13 0,1 0-2,11 55 24,-3 0 0,-3 0 0,0 94 1,-23 239 1327,12-406-1301,-2 14 239,1 0-1,-2 0 0,-7 25 1,9-40-164,-1 0 0,0 0 1,0 0-1,0 0 0,-1 0 1,1 0-1,-1-1 0,0 1 1,0-1-1,-1 0 0,0 0 1,1 0-1,-1-1 0,0 1 1,-1-1-1,1 0 0,-9 4 1,-2-1-177,-1-1 0,1-1 0,-1-1 1,0 0-1,0-1 0,-20 0 0,-5 1-905,-26 0-2749,65-2 3577,1-1 0,0 0 0,-1 0 0,1 0 0,0 0-1,0 0 1,-1 0 0,1 0 0,0-1 0,-1 1 0,1 0 0,0-1 0,0 1 0,-1-1 0,1 1-1,0-1 1,0 1 0,0-1 0,0 0 0,0 0 0,0 0 0,0 1 0,0-1 0,0 0 0,0 0-1,1 0 1,-1-1 0,0 1 0,1 0 0,-1 0 0,0 0 0,1 0 0,0-1 0,-1 1 0,1 0-1,0 0 1,-1-2 0,-1-35-2099</inkml:trace>
</inkml:ink>
</file>

<file path=ppt/ink/ink4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4:19.69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5 6976,'0'0'48,"0"0"0,0 0 1,0-1-1,0 1 0,0 0 1,0 0-1,0 0 0,0 0 1,0 0-1,0 0 0,0-1 1,0 1-1,0 0 0,0 0 1,0 0-1,0 0 0,0 0 0,0 0 1,0-1-1,0 1 0,0 0 1,0 0-1,0 0 0,0 0 1,0 0-1,1 0 0,-1-1 1,0 1-1,0 0 0,0 0 1,0 0-1,0 0 0,0 0 0,0 0 1,0 0-1,1 0 0,-1 0 1,0 0-1,0 0 0,0 0 1,0-1-1,0 1 0,0 0 1,0 0-1,1 0 0,-1 0 1,0 0-1,0 0 0,0 0 1,0 0-1,0 0 0,1 0 0,-1 0 1,0 0-1,0 0 0,0 1 1,0-1-1,9 8 802,9 19-684,-1 8-98,2 0 0,2-1 0,1-1 0,1-1-1,2-1 1,50 49 0,-61-70-474,-2-1-3497,-19-15 271</inkml:trace>
</inkml:ink>
</file>

<file path=ppt/ink/ink4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4:20.00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298 1 7232,'-27'12'2656,"16"5"-2048,-4 23-192,-1-13-288,1 9-160,0 1 32,-3 4 0,-1-1 0,-4-1 0,1-1 0,-1-5 0,-4-2-512,2-5 288,2 1-1184,4-4 800</inkml:trace>
</inkml:ink>
</file>

<file path=ppt/ink/ink4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4:36.67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 11 5888,'-2'-10'1840,"3"14"-750,5 23-964,23 371 1831,-14-165-1018,-11-160-1678,-5 76 0,-2-133-930,-4-8-2832</inkml:trace>
</inkml:ink>
</file>

<file path=ppt/ink/ink4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4:37.08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368 1 7136,'-1'0'248,"0"0"0,0 0 1,0 0-1,0 1 0,0-1 0,0 0 1,1 1-1,-1-1 0,0 1 0,0-1 1,0 1-1,1-1 0,-2 2 1,-11 5-296,2-4-80,1-1 0,-1-1 0,0 0-1,-14 0 1,10-1 437,-22 3 0,32-2-209,0 0-1,0 0 1,0 1 0,1 0 0,-1 0-1,0 0 1,1 0 0,-7 5 0,3-1 31,1 1 0,-1-1 0,2 1 0,-1 1 0,1-1 0,0 1 1,0 0-1,-4 10 0,-4 10 182,-13 36 0,8-16-131,4-16-90,10-23-10,0 0 0,0 1 0,1 0 0,1 0 0,0 0 0,0 1 0,-2 19 0,5-27-40,0-1-1,0 1 1,1-1-1,-1 0 1,1 1 0,-1-1-1,1 0 1,0 0 0,0 0-1,0 1 1,0-1 0,0 0-1,1 0 1,-1 0 0,1-1-1,-1 1 1,1 0-1,0 0 1,-1-1 0,1 1-1,0-1 1,0 0 0,0 1-1,0-1 1,0 0 0,5 1-1,4 2 133,0-1 0,0 0 0,0-1 1,15 1-1,-21-2-159,260 26 538,-246-24-1569,0 0 0,29 11 0,-33-7-1934,-3 6 901</inkml:trace>
</inkml:ink>
</file>

<file path=ppt/ink/ink4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4:37.82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107 130 5984,'-28'-44'2506,"-1"-2"-3124,23 38 881,-9-12 260,15 19-471,-1 0 0,0 0-1,0 0 1,1 0 0,-1 1 0,0-1 0,0 0 0,0 0 0,0 1 0,0-1-1,0 1 1,0-1 0,0 1 0,0-1 0,-2 1 0,2 0-25,1 0 0,-1 0 0,0 1 0,1-1 0,-1 0 0,0 1 0,1-1 0,-1 0 0,1 1 1,-1-1-1,1 1 0,-1-1 0,1 1 0,-1-1 0,1 1 0,-1 0 0,1-1 0,0 1 0,-1 0 0,1-1 0,0 1 1,0 0-1,-1-1 0,1 1 0,0 0 0,0-1 0,0 1 0,0 0 0,0-1 0,0 1 0,0 0 0,0 0 1,1 29 223,-1-26-191,4 27 357,2 0-1,17 56 1,-1-4 504,5 80 217,-19-99-403,19 70 0,-24-122-631,1-1 0,0 1 1,1-1-1,0 0 0,7 10 1,-9-16-61,1 1 1,0-1-1,1 0 0,-1 0 1,1-1-1,0 1 1,0-1-1,0 0 0,0 0 1,12 5-1,-3-3 14,0-1 0,0-1-1,1 0 1,-1-1 0,1 0-1,0-1 1,17 0 0,-4-2-11,0-1 0,54-9 0,-11-6-2442,-58 12-239</inkml:trace>
</inkml:ink>
</file>

<file path=ppt/ink/ink4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4:38.29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5 137 6976,'-4'-20'2592,"15"10"-2016,12-13-160,-9 9-96,12-6-256,20 1 480,6 1-320,1 9 672,4 5-480,-1 4 128,1 10-288,-2 3-32,2 1-128,-7-1-544,-10 1 224,-6 0-3360,-11-18 1984,-15-16-3136</inkml:trace>
</inkml:ink>
</file>

<file path=ppt/ink/ink4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4:41.97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211 170 5632,'0'0'88,"-1"0"0,1-1 0,0 1 1,-1 0-1,1 0 0,0 0 0,-1 0 0,1 0 1,-1-1-1,1 1 0,0 0 0,-1 0 0,1 0 0,-1 0 1,1 0-1,0 0 0,-1 0 0,1 0 0,-1 0 1,1 1-1,0-1 0,-1 0 0,1 0 0,-1 0 0,1 0 1,0 0-1,-1 1 0,1-1 0,0 0 0,-1 0 1,1 1-1,0-1 0,0 0 0,-1 1 0,-13 14-311,8-8 640,-2 0-201,1 2 0,0-1 0,0 1 0,1-1 0,0 2 0,0-1 0,1 1 0,0 0 0,1 0 0,0 0 0,-2 13 0,0-1 26,2 0 0,1 0 1,0 0-1,2 0 0,0 0 1,4 32-1,-2-45-163,0 1 0,1 0 0,0-1 0,1 1 0,0-1 0,0 0 1,1 0-1,0 0 0,1 0 0,0-1 0,0 1 0,1-1 0,0-1 0,1 1 0,-1-1 0,1 0 0,9 6 1,-12-10-59,0 0 1,0-1 0,0 0 0,0 0 0,1 0 0,-1 0 0,1-1 0,-1 1 0,1-1 0,0 0 0,0-1-1,-1 1 1,1-1 0,0 0 0,0 0 0,-1-1 0,1 1 0,0-1 0,-1 0 0,1 0 0,0-1-1,-1 1 1,1-1 0,-1 0 0,0 0 0,0 0 0,5-4 0,3-3 61,-1 1-1,0-1 1,-1-1 0,0 0-1,-1-1 1,0 0 0,14-21-1,-2-2 69,-1-1 1,-1-1-1,13-39 0,-27 62-125,0-1 0,-1 0 0,-1-1 0,-1 1 0,0-1 0,0 1 0,-1-1 0,-1 0 0,-1 1 0,0-1 0,-6-25 0,3 25-50,-1 0-1,0 0 1,-2 1-1,0-1 0,-13-20 1,16 28-41,-1 1 1,1 0 0,-1 1 0,0-1 0,-1 1 0,1 0 0,-1 0 0,0 0 0,0 1 0,-1 0 0,1 0-1,-1 1 1,0 0 0,-7-3 0,8 5 1,0 0 1,0 1-1,1-1 0,-1 1 0,0 1 0,0-1 1,0 1-1,1 0 0,-1 0 0,0 0 0,1 1 1,-1 0-1,1 0 0,-1 1 0,1-1 0,-8 7 1,-7 4-452,0 2 0,-28 26-1,45-38 437,-14 14-769,0 0 0,2 0 0,0 2 0,1 0 0,1 0 0,0 2 0,2-1 0,0 2-1,1-1 1,2 1 0,-8 27 0,3 8-1014</inkml:trace>
</inkml:ink>
</file>

<file path=ppt/ink/ink4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4:42.37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10 6720,'0'-6'3040,"0"2"-2624,4 8 256,4-4-448,2 6 1024,5 1-672,4 3 160,0 0-448,0 0-320,0 0 0,-4-3-1536,0 0 832,-5-1-2144,-2-3 1632,3-6-2944</inkml:trace>
</inkml:ink>
</file>

<file path=ppt/ink/ink4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4:42.79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3 604 8736,'-2'-43'3431,"7"-17"-2630,0 13-953,-1 2 462,2-1 0,2 0 0,1 1 0,3 1 0,2 0 0,38-83 0,-49 121-296,-1 1 1,2-1-1,-1 1 0,1 0 0,-1-1 1,1 2-1,1-1 0,4-4 0,-8 8-20,-1 1 0,1-1 0,0 1 0,-1-1 0,1 1 0,-1-1 0,1 1 0,0 0 0,-1 0 0,1-1 0,0 1 0,0 0 0,-1 0 0,1 0 0,0 0 0,-1 0 0,1 0 0,0 0 0,0 0 0,-1 0 0,1 0 0,0 0 0,0 0 0,0 1 0,0-1-2,0 1-1,0 0 1,0 0-1,-1-1 1,1 1-1,0 0 1,-1 0-1,1 0 1,-1 0-1,1-1 1,-1 1-1,0 0 1,1 0-1,-1 0 1,1 2-1,0 5-42,0-1-1,0 1 0,-1 13 0,0-17 33,0 77 33,-2 11 88,14 107 1,-10-185-158,0 0 0,5 15 1,-5-24-242,0 0 1,0 0 0,0-1 0,1 1 0,-1-1-1,1 1 1,0-1 0,5 5 0,-8-9 215,0 1 1,0-1-1,0 0 1,1 1 0,-1-1-1,0 0 1,0 1-1,1-1 1,-1 0 0,0 0-1,0 1 1,1-1-1,-1 0 1,0 0 0,1 0-1,-1 1 1,0-1-1,1 0 1,-1 0 0,0 0-1,1 0 1,-1 0-1,1 0 1,-1 1 0,0-1-1,1 0 1,-1 0-1,0 0 1,1 0-1,-1-1 1,1 1 0,-1 0-1,0 0 1,1 0-1,-1 0 1,0 0 0,1 0-1,-1 0 1,0-1-1,1 1 1,-1 0 0,0 0-1,1-1 1,-1 1-1,0 0 1,1 0 0,-1-1-1,0 1 1,0 0-1,0-1 1,1 1 0,-1 0-1,0-1 1,11-11-4017</inkml:trace>
</inkml:ink>
</file>

<file path=ppt/ink/ink4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4:43.24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18 115 8384,'-2'-3'456,"0"0"1,0 0 0,0 0-1,0-1 1,1 1 0,-1 0-1,-1-7 1,2 8-441,1-1-1,-1 1 1,1-1 0,0 1 0,0-1-1,0 1 1,0-1 0,1 1 0,-1-1-1,1 1 1,-1-1 0,1 1 0,0 0-1,0-1 1,0 1 0,0 0 0,0 0-1,1-1 1,-1 1 0,3-2 0,-2 1 56,1 0 0,-1 1 0,1 0 0,-1-1 1,1 1-1,0 0 0,0 0 0,0 1 0,0-1 0,0 1 1,0-1-1,1 1 0,-1 0 0,0 0 0,1 0 0,-1 1 1,1-1-1,-1 1 0,1 0 0,-1 0 0,1 0 1,-1 0-1,7 2 0,5 2 29,-1 0 1,1 2 0,-1-1-1,18 11 1,4 1-22,-20-11-78,0 0 1,0-1-1,1-1 1,0 0-1,-1-2 1,22 2 0,-26-4 19,-1 0 1,1-1-1,-1 0 1,0-1 0,1 0-1,-1-1 1,0 0-1,0-1 1,-1 0 0,12-7-1,-22 11-24,1 0-1,-1 0 1,0 0 0,0 0-1,1-1 1,-1 1 0,0 0-1,0 0 1,1 0-1,-1 0 1,0 0 0,0 0-1,1 0 1,-1-1 0,0 1-1,1 0 1,-1 0 0,0 0-1,0 0 1,1 0-1,-1 1 1,0-1 0,1 0-1,-1 0 1,0 0 0,0 0-1,1 0 1,-1 0-1,0 0 1,1 0 0,-1 1-1,0-1 1,0 0 0,0 0-1,1 0 1,-1 1-1,0-1 1,0 0 0,0 0-1,1 1 1,-1 0 4,1 1 0,-1-1 0,0 0 0,0 1 0,0-1 0,0 1 0,0-1 0,0 0 0,0 3 0,-9 37 7,7-36-69,-3 19 74,0 1 1,2-1-1,0 50 0,11 75 315,-4-102-203,22 166 1815,-26-209-1876,1 0-1,-1 1 0,0-1 1,0 0-1,0 0 0,-1 0 1,0 0-1,0-1 0,0 1 1,0 0-1,0 0 0,-1 0 1,1-1-1,-1 1 0,0 0 1,0-1-1,-1 0 0,1 0 1,-1 1-1,1-1 0,-1-1 1,0 1-1,0 0 0,0-1 1,-1 1-1,1-1 0,-1 0 0,1 0 1,-1-1-1,0 1 0,1-1 1,-8 2-1,-49 20 293,46-17-630,0 0-1,-1-1 1,0 0-1,0-2 1,0 1-1,-29 1 1,32-5-1772,0 1 0,1 0 1,-1 1-1,-22 5 0,11-2-1229,4-4 559</inkml:trace>
</inkml:ink>
</file>

<file path=ppt/ink/ink4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4:43.76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16 10 6144,'-11'-6'1916,"7"3"1213,6 5-3030,0 0 0,0 0 0,0 1 0,0-1 0,-1 1 0,1 0 0,-1 0 0,0-1 1,1 1-1,-1 0 0,0 0 0,0 4 0,2 2 96,0 0-111,15 41 445,2-1-1,36 65 0,11-10-57,-14-24-1401,-49-73 326,9 14-3304,-22-25 2506</inkml:trace>
</inkml:ink>
</file>

<file path=ppt/ink/ink4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4:44.27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1 421 10720,'4'0'3968,"11"-3"-3072,7-11-288,-8 8-225,9-14-351,11-7-287,8-16 127,6-18-448,-2-2 320,-4 2-1216,-6 12 832,-5 8-1632,-9 9 1280</inkml:trace>
</inkml:ink>
</file>

<file path=ppt/ink/ink4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6:15.52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1214 40 1312,'-2'1'68,"-1"0"0,1 0 0,-1 0 0,1 0 0,0 1 0,0-1 0,-1 1 0,1 0 0,0-1 0,0 1 0,-2 3 0,3-4-56,0 0 0,0 0 0,0 0 0,1-1-1,-1 1 1,0-1 0,0 1 0,0 0 0,0-1 0,0 1 0,0-1 0,0 0 0,0 1 0,-1-1 0,1 0-1,0 0 1,0 0 0,0 0 0,0 0 0,0 0 0,0 0 0,0 0 0,-1 0 0,1 0 0,0 0 0,0-1-1,0 1 1,0-1 0,-2 0 0,-3-2 258,1-1-1,-1 1 1,1-1-1,-7-6 1,-8-6 478,12 12-702,1 1 0,-1-1 0,1 1-1,-1 1 1,0-1 0,0 1 0,0 1 0,-1-1-1,1 2 1,0-1 0,0 1 0,-1 0 0,-8 2 0,6-1-6,0 2 1,0-1 0,1 2 0,-1-1 0,1 2 0,0-1 0,0 1 0,0 1 0,-12 8 0,-51 34 9,51-36-27,1 2 0,0 1 0,1 0 0,-33 33 0,11 4-40,-45 72 0,73-103 14,-3 7 25,1 0 0,-20 49 0,-15 66 31,36-100-39,-121 402 327,73-240-269,-1 5-5,30-71 361,7 1 0,5 1 0,-4 238 0,25-323-236,6 200 353,-1-189-490,24 120 1,59 203-51,-25-19 159,-34-178-242,-6-40 275,18 92 272,-32-214-430,1-1 0,2 0 0,1 0 0,1-2 0,1 1 0,23 32-1,147 229 16,-144-236-32,46 50-1,-66-81 80,-7-9-46,1-1 0,0 0 0,1-1 0,0-1 0,1 0 0,0-2 1,1 1-1,27 10 0,-17-10-41,0-1 0,0-1 0,1-1 1,0-2-1,29 2 0,-46-6 16,0 0 0,0-1 0,0 0 0,0-1 0,0-1 0,0 1 0,0-2 0,0 1 0,0-2 0,-1 1 0,0-1 0,0-1 0,0 0 0,0 0 1,-1-1-1,1 0 0,-2-1 0,12-10 0,-6 3-102,-1 0 0,-1-1 1,-1 0-1,0-1 0,11-20 1,38-90 100,-41 82-2,-8 19-11,28-66 23,-34 78-34,-1-1 0,-1-1 0,0 1 0,2-25 0,-1-43 70,8-120 26,0 64-137,-11 108 142,-2 1 1,-7-53-1,-9-11 39,-21-147-135,35 165-149,11-140 0,-6 179 97,7-65 111,31-145 0,-11 109-133,21-258 0,-50-21 192,-10 306-97,-2-127 8,26 21-248,0-10-52,-29-232 96,8 408 197,-3 0-1,-31-94 1,-54-86-292,64 173-134,-59-72-6007,34 56 4012</inkml:trace>
</inkml:ink>
</file>

<file path=ppt/ink/ink5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6:17.46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907 11 3072,'-3'-2'119,"0"1"1,0 0-1,0-1 1,0 1-1,0 0 0,-1 1 1,1-1-1,0 1 1,-1-1-1,1 1 0,0 0 1,0 0-1,-1 0 1,-3 1-1,-6 2 70,0 0 1,-16 5-1,1 1 241,12-5-369,0 0 0,1 1-1,0 1 1,-17 8 0,26-11-29,1 1 0,-1-1 0,1 1 0,0 1 0,0-1 0,0 1 0,0 0 0,1 0 0,0 0 0,0 0 0,0 1 0,1 0 0,-3 6 0,-1 5-44,1 0 0,1 0 1,-5 28-1,-3 55 26,8-53 14,-45 246 41,18-121 11,-19 57-142,14-73 23,16-61 41,-55 154 1,32-128 114,-48 212 1,40-6-476,36-182 357,-13 160-19,28-287 4,-55 724 299,51-687-229,2 80 0,16 53-136,-5-129 135,21 76-1,-14-71 153,-15-63-203,47 179 115,-39-153-125,2-1 0,1-1 0,0 0 1,26 39-1,-25-47 145,1-1 1,1 0-1,0-1 0,24 19 1,-26-25-63,0 0 1,0 0-1,1-2 1,0 1 0,0-2-1,28 10 1,-30-14-75,0 0 1,0 0-1,0-2 0,0 1 1,0-1-1,0-1 1,0 0-1,0 0 1,0-1-1,0-1 0,0 0 1,-1 0-1,1-1 1,13-7-1,-19 8 38,1 0-1,-1-1 1,0 0 0,0 0-1,0 0 1,-1-1 0,1 1-1,5-9 1,2-5 133,12-22 1,-12 20-141,38-64-368,80-103 0,-102 149 332,-1 0 0,-2-2 0,-2 0-1,35-86 1,17-74 143,-65 168-167,-1-1 0,-2 0 0,4-45-1,-2-102 221,-9 168-159,-9-303 886,-1 56-734,11 117-47,-2-161 268,-20 109-519,4 60 76,12-377-281,7 414 476,12-322 178,-11 313-427,1-164 216,-20 6-447,11 227 101,-1 0 0,-2 1-1,-14-40 1,14 56 125,0 1 0,-1-1 0,-1 2 0,0-1 0,-2 1 0,-23-28 0,30 40-23,0 0-1,0 1 1,-1 0 0,0-1-1,0 2 1,0-1-1,-1 1 1,1 0 0,-1 0-1,0 1 1,0 0 0,-11-3-1,-15 3-3421</inkml:trace>
</inkml:ink>
</file>

<file path=ppt/ink/ink5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6:19.47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779 55 4480,'-75'-15'1626,"68"13"-2079,-1 0 0,1-1 0,0 0-1,-8-4 1,7 2 574,0 2 1,0-1-1,-11-2 0,12 4-2,1 1 0,-1 0 0,0 1 1,1-1-1,-1 1 0,1 1 0,-1-1 0,1 1 0,-1 0 0,-7 3 0,5-1-96,0 0 0,0 1 0,0 1 1,0-1-1,1 2 0,-10 6 0,2 1-30,2 0 0,0 1 0,0 1 1,1 0-1,1 0 0,-14 25 0,-23 47 208,-25 38 217,36-70 38,14-23-289,1 1 0,2 1 1,-31 68-1,35-57-41,3 1 0,1 1-1,3 0 1,2 1 0,1-1-1,1 67 1,18 211-160,-1-80 335,25 212 504,-17-272-715,12 82 44,-5-75 14,35 174-72,-12-174-94,14 56 159,-53-194-124,4 91 1,-12 56 85,-2-141-28,13 353-71,39-5 488,-36-325-451,8 41 80,48 150 0,-20-149-233,-41-103 76,1 0 0,2-1 0,22 28 0,-26-38 16,0-1 0,0 0 0,1-1 0,1 0 0,-1-1 1,1 0-1,1-1 0,0-1 0,0 0 0,0 0 0,0-1 0,1-1 1,0 0-1,0-1 0,0 0 0,0-1 0,15 0 0,-21-3 5,0 0-1,0 0 0,-1 0 0,1-1 0,0 0 0,-1 0 1,1-1-1,-1 0 0,0 0 0,0-1 0,0 0 0,0 0 1,-1-1-1,11-9 0,3-5 59,-1-2 0,30-40 0,-45 57-36,49-65 6,72-103-69,-113 151 82,-1 0 1,-1-1-1,-1 0 0,11-42 0,12-96 181,-27 127-129,26-237 222,-19 1 44,-6 123-150,-8-213 251,-20-3-362,19 317-89,-9-250 377,-13-145-38,-44-7-301,-23-117-15,65 380-108,6 64 211,-4 2 1,-81-224 0,17 156-221,65 141 78,-199-361-426,212 387 439,-44-67-525,48 77 331,0 0 0,-1 0 0,0 1 1,0 0-1,-1 1 0,-15-11 0,10 11-5,0 0 0,-1 2 0,1-1 0,-21-3 0,34 9 203</inkml:trace>
</inkml:ink>
</file>

<file path=ppt/ink/ink5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6:52.48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74 4224,'2'-3'99,"-1"0"0,1 1 0,-1-1-1,1 0 1,0 1 0,0-1 0,0 1 0,0 0 0,1 0 0,-1-1 0,1 1 0,-1 1 0,1-1 0,0 0-1,-1 1 1,1-1 0,0 1 0,0 0 0,0 0 0,0 0 0,5 0 0,-1-1-90,14-5 348,-1 1-1,2 1 1,-1 1-1,43-2 1,69 13 288,37-1-432,-62-9-1413,-95 3-1082</inkml:trace>
</inkml:ink>
</file>

<file path=ppt/ink/ink5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6:52.86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17 95 5888,'-13'-21'1898,"13"21"-1866,-1-1 0,1 1 0,0-1 0,-1 1 0,1-1-1,0 1 1,0-1 0,-1 1 0,1-1 0,0 1-1,0-1 1,0 0 0,0 1 0,0-1 0,0 1-1,0-1 1,0 0 0,0 1 0,0-1 0,0 1 0,0-1-1,0 1 1,0-1 0,0 0 0,1 1 0,-1-1-1,0 1 1,0-1 0,1 1 0,-1-1 0,0 1-1,1-1 1,-1 1 0,1-1 0,-1 1 0,0 0 0,1-1-1,21-10-221,-17 9 227,13-6-8,1 1 0,0 1-1,1 1 1,-1 1 0,1 0 0,32-1-1,121 10 722,-100-1-346,57-9-75,-27 0-546,-88 5 151,-9-1-431,0 1 1,0 0-1,0 1 1,0-1-1,8 3 1,-6 0-3280</inkml:trace>
</inkml:ink>
</file>

<file path=ppt/ink/ink5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6:53.49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 12 6400,'-4'-10'2437,"4"8"-1653,0 7-780,0-1 1,1 1-1,-1-1 0,1 1 1,0-1-1,1 0 0,-1 1 1,1-1-1,-1 0 0,1 0 1,1 0-1,-1 0 1,0 0-1,6 5 0,-3-3 292,0-1-1,1 0 1,0 0-1,0-1 1,0 1 0,1-1-1,-1-1 1,8 4-1,4 1-204,0 1 0,0 0-1,-1 2 1,0 0 0,-1 1-1,-1 0 1,27 27 0,8 17 72,3-2 1,62 49-1,-109-98-166,13 10-19,34 34 0,-48-44 51,-1 1 1,1-1 0,-1 1 0,-1-1-1,1 1 1,-1 0 0,0 0 0,0 1-1,-1-1 1,0 1 0,3 12 0,-5-16 26,0-1 0,0 1 0,0-1 0,0 0 0,-1 1 1,1-1-1,0 1 0,-1-1 0,0 0 0,0 1 0,1-1 0,-1 0 1,-1 0-1,1 0 0,0 1 0,0-1 0,-1-1 0,1 1 1,-1 0-1,0 0 0,0 0 0,1-1 0,-1 1 0,0-1 0,0 0 1,0 1-1,-1-1 0,1 0 0,-4 1 0,-6 3 174,0-1 0,-1-1 0,0 0 0,-16 2 1,19-3-203,-13 1 85,1 2-1,0 1 0,0 1 1,1 1-1,-25 12 0,32-13-73,1 1 0,-1 1 0,2 0 0,-1 0 0,1 2 0,1-1 0,0 1 0,-14 19-1,10-10-1207,-17 29-1,29-43 290,0 0 1,0 1-1,0-1 1,1 1-1,0-1 0,0 1 1,0 0-1,1 0 0,0 10 1,1 1-2897</inkml:trace>
</inkml:ink>
</file>

<file path=ppt/ink/ink5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6:56.29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8 159 4992,'0'1'91,"-1"-1"0,1 0 0,-1 0 0,1 1 0,0-1 0,-1 0 0,1 1 0,0-1 0,-1 1 0,1-1 0,0 0 1,0 1-1,-1-1 0,1 1 0,0-1 0,0 1 0,0-1 0,-1 1 0,1-1 0,0 1 0,0-1 0,0 1 0,0-1 0,0 1 0,0-1 0,0 1 0,0 21-14,0-18 108,-1 18-88,1-13-51,-1 1 0,2-1 0,-1 0-1,1 1 1,0-1 0,1 0 0,5 17 0,-1-14 214,0-1 0,0 0 1,1 0-1,0-1 0,1 0 1,17 18-1,2-2 357,32 22 0,-43-35-481,1-1 1,0-1 0,1 0-1,31 13 1,-40-21-111,0 0 0,1 0 1,0-1-1,-1 0 0,1 0 0,0-1 0,0-1 1,-1 0-1,1 0 0,0-1 0,0 0 0,10-3 1,7-2 173,0-2 0,-1-2 0,0 0 0,0-1 0,-1-2 0,0-1 0,31-23 0,-46 28-89,0 0 1,0 0-1,-1-1 1,-1-1 0,0 0-1,0 0 1,-1 0 0,0-1-1,-1 0 1,-1 0 0,0-1-1,0 0 1,-1 1 0,3-22-1,-5 24-62,-1 0-1,-1 0 1,0 0-1,0 0 1,0 0-1,-2 0 1,1 0-1,-6-17 1,5 20-47,-1 0 0,0 0 0,-1 0 0,1 0 0,-1 0 0,-1 1 1,1-1-1,-1 1 0,-1 0 0,1 1 0,-1-1 0,-6-4 0,1 2-84,0 1-1,-1-1 0,0 2 0,-1 0 1,1 0-1,-1 1 0,0 1 1,0 0-1,-1 1 0,1 0 1,-1 1-1,1 1 0,-1 0 1,0 1-1,0 0 0,-18 4 1,14-2-84,1 2 0,0 1 0,0 0 0,0 1 0,1 0 0,-1 2 0,2 0 0,-1 0 0,1 2 0,1 0 0,-1 0 1,-14 16-1,17-15-316,0 2 0,1-1 0,1 2 0,0-1 0,-11 20 0,17-25-53,0 1 1,0-1-1,1 1 0,0 0 1,1 0-1,-1 0 0,2 0 1,0 1-1,0-1 0,1 18 1,5 19-1685</inkml:trace>
</inkml:ink>
</file>

<file path=ppt/ink/ink5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6:56.75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37 26 7040,'-5'-5'879,"4"4"-751,0 1 1,0-1 0,1 0-1,-1 1 1,0-1-1,1 0 1,-1 0-1,0 0 1,1 1-1,-1-1 1,1 0-1,-1 0 1,1 0 0,0 0-1,-1 0 1,1 0-1,0 0 1,0 0-1,0 0 1,0-1-1,0 1-42,-2 6-159,0 0 0,0-1 0,1 1 0,0 0 0,0-1 0,0 1 1,0 0-1,1 7 0,0-11 84,0 1 1,0 0-1,0 0 1,0 0-1,0-1 1,1 1-1,-1 0 1,0-1-1,1 1 1,0 0-1,-1-1 1,1 1-1,0-1 1,0 1-1,0-1 1,0 1-1,0-1 1,0 1-1,0-1 0,0 0 1,1 0-1,-1 0 1,1 0-1,-1 0 1,4 2-1,-4-3 55,0 1 0,1-1 0,-1 0 0,0 0-1,1 0 1,-1 0 0,1 0 0,-1 0-1,0 0 1,1-1 0,-1 1 0,0 0 0,1-1-1,-1 1 1,0-1 0,1 0 0,-1 1 0,0-1-1,0 0 1,0 0 0,0 1 0,0-1 0,0 0-1,0 0 1,0 0 0,0 0 0,0-1 0,0 1-1,0 0 1,-1 0 0,1 0 0,-1-1 0,2-1-1,-1 1-49,0-1-1,0 1 0,0-1 0,0 1 1,0-1-1,-1 0 0,1 1 0,-1-1 0,0 0 1,0 1-1,0-1 0,0 0 0,0 1 1,0-1-1,-1 0 0,-1-4 0,1 5-252,0 1-1,0-1 1,0 1-1,0 0 1,0-1-1,0 1 1,-1 0-1,1 0 1,-1 0-1,1 0 1,0 0-1,-1 0 1,0 1-1,1-1 1,-1 0-1,1 1 1,-1-1-1,0 1 1,1 0-1,-1-1 1,0 1-1,0 0 0,1 0 1,-1 0-1,0 0 1,0 1-1,1-1 1,-1 0-1,0 1 1,1-1-1,-1 1 1,0-1-1,1 1 1,-1 0-1,1 0 1,-1 0-1,1 0 1,0 0-1,-1 0 1,1 0-1,0 0 1,-2 2-1,-9 11-1591</inkml:trace>
</inkml:ink>
</file>

<file path=ppt/ink/ink5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6:59.96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13 3712,'0'-1'80,"-1"1"0,1-1 1,0 0-1,0 1 0,0-1 0,0 1 1,0-1-1,1 1 0,-1-1 0,0 0 1,0 1-1,0-1 0,0 1 0,1-1 1,-1 1-1,0-1 0,0 1 0,1-1 0,0 0 1,-1 1-47,0 0 0,1 0 1,-1 0-1,1 0 0,-1 0 1,0 0-1,1 0 0,-1 0 1,0 0-1,0 0 0,1 0 1,-1 1-1,0-1 0,1 0 1,-1 0-1,0 0 0,1 0 1,-1 1-1,0-1 0,0 0 1,1 0-1,-1 0 0,0 1 1,0-1-1,17 24 1023,-6-1-445,0 1 1,-1 1-1,9 41 0,-3-12-21,15 27 63,-6-19-370,-22-52-648,0-1 1,0 0-1,-1 1 0,0 0 0,-1-1 0,0 1 0,-1 0 1,0 14-1,-3-15-916</inkml:trace>
</inkml:ink>
</file>

<file path=ppt/ink/ink5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7:00.75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32 4992,'0'-2'188,"0"1"0,1 0-1,-1 0 1,1-1 0,0 1 0,-1 0 0,1 0 0,0 0 0,0 0-1,0 0 1,-1 0 0,1 0 0,0 0 0,0 0 0,2 0-1,-1 0-87,0 0-1,1 0 1,-1 1-1,1-1 0,-1 1 1,5-1-1,20-3 573,-19 3-552,-1-1-1,1 2 1,-1-1 0,1 1-1,-1 0 1,11 1-1,147 23 810,-124-18-930,-35-6-3,0 2 0,1-1 0,-1 0 0,0 1 0,0 0 0,0 1 0,7 3 0,-10-4 1,0 0-1,-1-1 1,1 2 0,-1-1 0,0 0 0,1 0 0,-1 1 0,0-1 0,-1 1 0,1-1 0,0 1-1,-1 0 1,1 0 0,-1 0 0,0 0 0,2 5 0,1 18 51,-1 0-1,-1 0 1,-3 47 0,1-28 209,-3 37 673,1 28 144,3-93-1025,1 0 1,0 1-1,2-1 0,6 22 1,-6-31-204,-1 1-436,-17-14-5946</inkml:trace>
</inkml:ink>
</file>

<file path=ppt/ink/ink5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7:01.10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 13 9632,'0'0'77,"0"0"0,0 0 0,-1 0 0,1-1 0,0 1 0,0 0 0,0 0 0,0 0 0,0-1 0,0 1 0,0 0 1,0 0-1,0-1 0,0 1 0,0 0 0,0 0 0,0 0 0,0-1 0,0 1 0,0 0 0,0 0 0,0 0 0,0-1 0,0 1 0,1 0 1,-1 0-1,0 0 0,0-1 0,0 1 0,0 0 0,0 0 0,0 0 0,1 0 0,-1-1 0,0 1 0,0 0 0,0 0 0,1 0 0,-1 0 1,0 0-1,0 0 0,0-1 0,1 1 0,-1 0 0,0 0 0,0 0 0,0 0 0,1 0 0,-1 0 0,0 0 0,0 0 0,1 0 0,-1 0 1,0 0-1,0 0 0,0 0 0,1 0 0,-1 1 0,0-1 0,0 0 0,0 0 0,1 0 0,-1 0 0,0 0 0,1 1 0,23 7-728,-9-3 573,7-1-14,0-2 1,1 0-1,33-2 1,-23-1-236,215-12-2207,-191 4 102,-31 5 1238</inkml:trace>
</inkml:ink>
</file>

<file path=ppt/ink/ink5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7:01.94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23 1 896,'-15'6'352,"7"-2"-288</inkml:trace>
</inkml:ink>
</file>

<file path=ppt/ink/ink5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7:03.16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0 112 3072,'2'-12'336,"0"-6"3628,-2 18-3898,0-1 0,0 1 0,0-1 0,0 1 0,0 0 0,1-1 0,-1 1 1,0-1-1,0 1 0,0 0 0,1-1 0,-1 1 0,0 0 0,0-1 0,1 1 0,-1 0 0,0-1 0,1 1 0,-1 0 1,0 0-1,1-1 0,-1 1 0,0 0 0,1 0 0,-1 0 0,0 0 0,1-1 0,-1 1 0,1 0 0,8 1 7,0 0 0,0 1 0,0 0 0,-1 1 0,1 0 0,15 7-1,12 4 96,-1-4-100,-1-2 1,1-2-1,0-1 1,0-2-1,68-1 1,175-33 183,-51 3-14,0 15-232,58-5 591,2 7-266,-16 2-422,-10-5 246,4 22 607,-167 1-583,259 20 466,7-25 424,197-50 233,-413 31-551,190 7 1,-317 9-1042,0 0-1,0 1 1,28 7-1,-45-8-8,-1-1-1,0 1 1,1 1 0,-1-1 0,1 0-1,-1 1 1,0-1 0,0 1 0,0 0-1,0 0 1,0 0 0,0 1 0,-1-1-1,1 1 1,-1-1 0,0 1 0,4 5-1,-6-8 207,1 1 1,-1-1-1,0 0 0,0 1 0,1-1 0,-1 1 0,0-1 0,0 0 1,1 1-1,-1-1 0,0 1 0,0-1 0,0 0 0,0 1 0,0-1 1,0 1-1,0-1 0,1 1 0,-1-1 0,0 1 0,-1-1 0,1 1 1,0-1-1,0 0 0,0 1 0,0-1 0,0 1 0,0-1 0,-1 1 1,1-1-1,0 0 0,0 1 0,-1 0 0,-1-1-387,0 0-1,0 0 0,0 0 1,0 0-1,0-1 1,0 1-1,0-1 0,-3 0 1</inkml:trace>
</inkml:ink>
</file>

<file path=ppt/ink/ink5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7:04.94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47 120 5312,'-12'-16'1701,"12"15"-1684,0 1 0,0 0 0,0 0 0,0 0 0,0 0 0,0-1 0,0 1 0,0 0 0,-1 0 0,1 0 0,0 0 0,0 0-1,0 0 1,0 0 0,0-1 0,0 1 0,0 0 0,-1 0 0,1 0 0,0 0 0,0 0 0,0 0 0,0 0 0,-1 0 0,1 0 0,0 0 0,0 0 0,0 0 0,0 0 0,0 0 0,-1 0-1,1 0 1,0 0 0,0 0 0,0 0 0,0 0 0,-1 0 0,1 0 0,0 0 0,0 0 0,0 0 0,0 0 0,0 0 0,-1 0 0,1 1 0,0-1 0,0 0 0,0 0 0,-3 8-78,3-6 48,-9 32-37,-6 59-1,14-79 262,1 0 0,0 0 1,0 0-1,2 0 1,0 0-1,0-1 0,7 20 1,-1-11 44,0 0 1,2-1 0,22 36-1,-26-48-201,0 0-1,1 0 0,0 0 0,0-1 0,1 0 0,0-1 0,1 0 0,0 0 0,0 0 0,10 4 0,-16-9-11,1-1-1,0 1 1,0-1-1,0 0 1,-1-1 0,1 1-1,0-1 1,0 1-1,0-1 1,0 0 0,0-1-1,0 1 1,0-1-1,0 1 1,0-1 0,0 0-1,-1-1 1,1 1-1,6-4 1,1-1 52,1-1 0,-2-1 1,1 0-1,15-15 0,-14 11-46,0-1 0,0-1 0,-2 0 0,1 0 0,-2-1 0,0-1 0,-1 1 0,0-1 0,-1-1 0,8-31 0,-11 35-38,-2-1 1,1 1 0,-2-1 0,0 0-1,0 1 1,-2-1 0,1 0 0,-2 1-1,0-1 1,0 1 0,-1-1-1,-1 1 1,0 0 0,-10-19 0,10 24-92,-1 1 1,-1-1 0,1 1 0,-1 0 0,-1 0 0,1 1 0,-1 0 0,0 0 0,0 1-1,-1 0 1,1 0 0,-1 1 0,-10-5 0,9 5-41,0 1 1,0-1-1,-1 2 1,1-1-1,-1 1 1,1 1-1,-1 0 1,0 0-1,0 1 1,1 0-1,-1 0 1,-10 3-1,14-1 73,0-1-1,0 2 0,0-1 1,0 1-1,0 0 0,1 0 0,-1 0 1,1 1-1,0 0 0,0 0 1,0 0-1,1 1 0,-8 8 0,1 3-191,0 0-1,1 1 0,-10 21 1,-10 31-337</inkml:trace>
</inkml:ink>
</file>

<file path=ppt/ink/ink5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7:05.35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15 27 7872,'-11'-27'2944,"7"34"-2304,8 13-160,-4 3-4000</inkml:trace>
</inkml:ink>
</file>

<file path=ppt/ink/ink5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7:08.93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177 24 2144,'-2'-1'220,"1"0"0,0 0 0,-1 0 0,1 0 0,0 0 0,0-1 0,0 1 0,0 0 0,0 0 0,0-1 0,-2-2 0,-16 14 116,16-6-336,1-2 11,1-1 37,3-2-23,1 1 1,-1 0-1,0-1 1,1 0-1,-1 1 1,0-1-1,0 0 1,1 0-1,-1 0 1,0-1-1,0 1 1,0 0-1,2-3 1,7-4 75,-11 8-48,-2 0 46,-1 0 0,1 0-1,-1 0 1,1 0 0,-1 1-1,1-1 1,-3 2 0,1 0-74,0 0 0,0 0 0,1 1 0,-1 0 0,1 0 1,-1 0-1,1 0 0,0 0 0,1 1 0,-1-1 0,-3 7 0,4-8-22,-1 1-19,3-3-54,3 25 481,-10-14-259,1 1 0,1-1 0,-1 1 0,2 0 0,0 0 0,0 1 0,2-1 0,-1 1 0,1 0 0,1 0 0,0 20 0,8 53 388,4-2 1,21 85-1,-27-147-442,1-1-1,1 0 1,15 32-1,-19-47-76,0 0-1,0 0 0,0-1 1,1 0-1,0 1 0,0-1 1,0 0-1,1-1 1,-1 1-1,1-1 0,0 0 1,0 0-1,1-1 0,-1 1 1,1-1-1,12 4 0,-16-6-14,0-1 0,0 1 0,0-1-1,1 0 1,-1 0 0,0 0 0,0 0 0,1 0-1,-1 0 1,0 0 0,0-1 0,0 0 0,1 1-1,-1-1 1,0 0 0,2-1 0,0 0 4,-1 0 0,0-1 0,0 1 0,0-1 0,0 0 0,0 0 0,0 0 0,2-5 0,3-5 94,0-1-1,-2 0 0,9-24 1,-13 33-45,7-19 214,-2-1 0,8-42 0,-13 52-186,-1 0 1,0 0-1,-1-1 1,0 1-1,-6-29 1,1 21-58,-1-1 0,-1 1 0,-2 0 0,0 1 0,-15-27 1,17 36-123,-1 1 1,0 0 0,-1 0 0,0 1 0,-1 0 0,0 1-1,-1 0 1,0 0 0,-24-15 0,31 22 48,1 1 0,-1 1-1,1-1 1,-1 0 0,0 1 0,0 0 0,0 0 0,0 0-1,0 0 1,0 0 0,0 1 0,0 0 0,0 0 0,0 0-1,0 0 1,0 1 0,0 0 0,0-1 0,0 1 0,0 1-1,0-1 1,1 1 0,-1-1 0,0 1 0,1 0 0,-1 0-1,1 1 1,0-1 0,0 1 0,0-1 0,-5 6 0,0 2-181,0 0 0,0 0 0,1 1 0,0 0 0,1 1 0,-10 22 0,-3 25-560</inkml:trace>
</inkml:ink>
</file>

<file path=ppt/ink/ink5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7:09.56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119 7 7232,'-1'-1'203,"0"1"0,0-1 0,0 0-1,0 1 1,0-1 0,0 1 0,0-1 0,0 1 0,-1-1 0,1 1 0,0 0 0,0 0 0,-2-1 0,-2 6 649,5 9-764,2 9-114,2 0 1,1 0-1,1 0 0,1-1 1,1 0-1,0 0 0,2-1 0,1 0 1,0-1-1,26 34 0,-2-12-43,25 34 123,-52-66 1,-1 1 0,0 1 0,-1-1 0,-1 1 0,5 14 0,-9-23-35,0 0 1,0 0-1,0 0 0,0 0 0,-1 0 1,1 1-1,-1-1 0,0 0 0,0 0 1,0 0-1,0 0 0,-1 0 0,1 0 1,-1 0-1,0 0 0,0 0 1,0 0-1,0 0 0,0 0 0,-1 0 1,1 0-1,-1-1 0,0 1 0,0-1 1,0 1-1,0-1 0,0 0 0,-1 0 1,-2 3-1,-5 1 20,-1 0-1,1 0 1,-1-1-1,-1 0 1,1-1 0,-1 0-1,1-1 1,-1 0 0,0-1-1,0-1 1,0 1-1,0-2 1,-25-1 0,29 0-9,0-1 0,-1 0 0,1 0 0,0-1 0,0 0 0,0 0 0,-8-6 0,11 6-27,0 0 0,-1 0 0,1-1 0,1 0 0,-1 0 0,1-1 0,-1 1 1,1-1-1,0 0 0,-3-6 0,6 8-11,-1 0-1,1 0 1,0 0 0,0 0 0,1-1 0,-1 1-1,1 0 1,-1-1 0,1 1 0,0 0-1,0-1 1,1 1 0,-1 0 0,1-1-1,-1 1 1,1 0 0,0 0 0,0-1-1,1 1 1,-1 0 0,1 0 0,-1 0 0,3-3-1,6-7 79,0 0 0,0 0-1,18-16 1,-22 22-57,38-39 183,-2-1 0,-2-3 1,41-68-1,-79 114-187,1 1 1,-1-1-1,0-1 1,-1 1-1,1 0 0,-1 0 1,0-1-1,2-6 1,-3 10-17,0-1 0,0 0 0,-1 1 0,1-1 0,0 0 0,0 1 0,-1-1 0,1 1 1,-1-1-1,1 0 0,-1 1 0,0-1 0,0 1 0,0 0 0,0-1 0,0 1 1,0 0-1,0-1 0,0 1 0,0 0 0,0 0 0,-1 0 0,1 0 0,-3-1 1,-2-2-31,-1 1 1,1 1 0,-1-1 0,0 1 0,0 0 0,0 1-1,0 0 1,0 0 0,-9 0 0,0 1-15,0 0 1,0 1 0,-17 4-1,28-4-1,0 0-1,0 0 1,1 0-1,-1 1 0,0 0 1,1 0-1,-1 0 1,1 1-1,0-1 1,0 1-1,0 0 0,0 0 1,0 1-1,1-1 1,-1 1-1,-3 4 1,4-2-145,0 0 0,0 0 0,0 0 0,0 0 0,1 1 1,0-1-1,0 1 0,1-1 0,0 1 0,0 0 1,0 7-1,1-7-142,0 0 0,0 1 0,1-1 1,0 0-1,0 0 0,1 0 0,0-1 1,0 1-1,1 0 0,-1-1 0,5 8 0,1-3-655,0 1 0,10 9 0,-18-21 970</inkml:trace>
</inkml:ink>
</file>

<file path=ppt/ink/ink5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7:10.01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260 1 7968,'-2'0'172,"-1"0"0,1 0 0,-1 0 0,0 0 0,1 0 0,-1 0 0,1 1 0,-1-1 0,0 1 0,1 0 0,0 0 0,-1 0 0,1 0 0,-1 0 0,1 0 0,0 1 0,0-1 1,0 1-1,0 0 0,0-1 0,0 1 0,0 0 0,1 0 0,-4 4 0,-1 3-243,0 0 0,1 0 0,-1 1 0,-5 16 0,-21 65 51,29-79 4,0 1 1,1 0 0,0-1 0,0 1 0,2 19-1,0-27 25,1 0 0,0-1 0,0 1-1,1 0 1,-1-1 0,1 1 0,0 0 0,0-1-1,1 0 1,-1 0 0,1 0 0,0 0-1,0 0 1,0 0 0,4 3 0,7 5-48,0-1 1,27 17-1,-15-11 30,-15-10 32,4 3 138,-1 0 0,0 1 0,19 19 0,-29-26-77,-1 1 0,1-1 1,-1 1-1,0-1 0,0 1 1,-1 0-1,1 0 1,-1 0-1,0 1 0,-1-1 1,1 0-1,-1 1 0,0-1 1,0 1-1,0 8 0,-1-9 46,-1 1-1,1-1 0,-1 0 1,0 0-1,0 1 0,0-1 1,-1 0-1,0 0 1,0 0-1,0 0 0,-1-1 1,-4 9-1,4-10-112,0 0-1,0 0 1,0 0-1,0 0 1,0 0-1,-1-1 1,1 1-1,-1-1 1,0 0-1,1 0 1,-1 0-1,0-1 1,0 1-1,0-1 1,-1 0-1,-6 1 1,0-1-217,1-1 1,-1 0-1,1-1 1,-1 0-1,1-1 1,-1 0-1,1-1 1,-12-4-1,-79-36-4101,100 42 4238,-55-29-5307,36 17 2895</inkml:trace>
</inkml:ink>
</file>

<file path=ppt/ink/ink5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7:10.45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0 760 9376,'4'-24'3488,"11"18"-2720,38-4-192,-16 6 384,9 1-640,9 3-288,2-3-32,12-1-3072,5-6 1696,5 3-4864</inkml:trace>
  <inkml:trace contextRef="#ctx0" brushRef="#br0" timeOffset="1">2265 17 8640,'0'-16'3200,"0"20"-2496,19-2-192,-8 2-416,8-2-160,3 6-32,8-5 32,4-3 64,8 3 0,-1 1-864,0-1 480,1 1-896,-5-4 736,-7 0-960,-3 0 864,-12-4-3136</inkml:trace>
</inkml:ink>
</file>

<file path=ppt/ink/ink5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7:10.90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0 9728,'0'4'3584,"4"-4"-2784,11 0-224,-4 0-224,8 0-320,3 0 64,8 2-64,1 2-1792,-5 3 992,-3-1-4992</inkml:trace>
</inkml:ink>
</file>

<file path=ppt/ink/ink5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7:11.97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0 153 2656,'0'-17'362,"0"-14"198,5-41 1,-5 70-506,0 1 0,0-1 0,1 1 0,-1-1 0,0 1 0,1 0 0,-1-1 0,1 1 0,0 0 0,-1-1 0,1 1 0,0 0 1,0 0-1,0-1 0,0 1 0,0 0 0,0 0 0,0 0 0,0 0 0,0 0 0,1 1 0,-1-1 0,0 0 0,1 0 0,-1 1 1,0-1-1,1 1 0,-1-1 0,1 1 0,-1 0 0,1 0 0,-1-1 0,1 1 0,-1 0 0,1 0 0,-1 0 0,1 1 0,-1-1 0,1 0 1,-1 0-1,0 1 0,1-1 0,-1 1 0,1 0 0,-1-1 0,0 1 0,1 0 0,-1 0 0,0-1 0,0 1 0,2 2 0,1 2 34,1 0 0,-1 1 0,0-1 0,-1 1 0,1 0 0,-1 0 0,3 10-1,14 50 568,-16-52-513,28 115 745,63 225-859,-94-351-466,0 0-1,0-1 1,0 1 0,0 0-1,0-1 1,1 1 0,-1 0-1,1-1 1,0 0 0,-1 1 0,4 1-1,3-1-2015</inkml:trace>
</inkml:ink>
</file>

<file path=ppt/ink/ink5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7:12.33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282 1 7040,'-6'11'671,"0"0"1,-1-1-1,0 1 0,-15 16 1,17-22-680,0 0 0,-1-1 0,1 1 0,-1-1 0,0 0 0,0 0 0,0-1 0,-1 0 0,1 0 0,-9 3 0,-40 6-375,38-9 409,-1 1 1,-30 11-1,47-15-17,0 0 1,0 1-1,-1-1 0,1 1 0,0 0 1,0-1-1,0 1 0,0 0 1,0-1-1,0 1 0,0 0 0,0 0 1,0 0-1,0 0 0,0 0 0,0 0 1,1 0-1,-1 0 0,0 1 1,1-1-1,-1 0 0,1 0 0,-1 1 1,1-1-1,0 0 0,0 0 1,-1 1-1,1-1 0,0 0 0,0 1 1,0-1-1,0 0 0,1 1 0,-1-1 1,0 0-1,0 0 0,2 3 1,0 0 126,0 0 1,0 1-1,1-1 0,0 0 1,0-1-1,0 1 1,0 0-1,1-1 1,4 4-1,8 6-28,0-1 0,2-1-1,-1-1 1,1 0-1,0-2 1,1 0 0,0 0-1,0-2 1,1-1 0,24 4-1,7 0-2651,-1 6 694</inkml:trace>
</inkml:ink>
</file>

<file path=ppt/ink/ink5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7:13.27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18 2496,'1'-2'67,"1"1"1,-1 0-1,0-1 0,1 1 1,-1 0-1,1 0 0,0 0 0,-1 0 1,1 0-1,0 0 0,-1 0 1,1 0-1,0 1 0,0-1 1,0 1-1,0-1 0,-1 1 1,1 0-1,0 0 0,0 0 1,0 0-1,0 0 0,0 0 1,0 0-1,0 1 0,0-1 0,-1 1 1,1-1-1,0 1 0,0 0 1,0 0-1,-1-1 0,1 1 1,-1 0-1,1 1 0,0-1 1,-1 0-1,0 0 0,1 1 1,-1-1-1,0 1 0,0-1 1,0 1-1,2 2 0,0 4 55,-1-1-1,1 1 1,-1-1-1,-1 1 0,0 0 1,0 0-1,0 13 1,-7 59 670,2-32-727,-1 56 855,14 183 0,-7-269-834,0-1 0,2 0 0,0 0 0,0 0-1,11 22 1,-12-32-59,0-1 0,1 1 0,-1-1 0,1 0-1,1 0 1,-1-1 0,1 0 0,0 1 0,0-1-1,1-1 1,-1 1 0,1-1 0,0 0 0,0 0 0,13 5-1,-3-4-9,-1-1 0,1-1 0,0 0 0,1-1 1,-1-1-1,0 0 0,23-2 0,28 1-1418,-48 3-44,-4 4-2400</inkml:trace>
</inkml:ink>
</file>

<file path=ppt/ink/ink5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7:13.62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 73 6048,'-4'-22'2240,"19"12"-1728,16-4-160,-9 4-96,19 3-224,12 3-96,8 2 32,-5-2-192,1 8 128,-6 2-1728</inkml:trace>
</inkml:ink>
</file>

<file path=ppt/ink/ink5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7:15.72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20 5 4160,'-2'-4'1041,"0"8"-188,-1 6-507,0 0-265,0-1 1,1 1 0,0-1-1,0 20 1,2 42 622,1-48-536,0 1 92,1 1 0,1-1 1,1 0-1,2-1 1,15 47-1,-16-58-166,1 0-1,-1 0 1,2-1-1,0 0 1,0 0-1,1 0 1,0-1 0,1 0-1,0 0 1,0-1-1,1-1 1,20 14-1,-24-18-46,0-1 0,1 0 0,-1-1 0,0 0-1,1 0 1,-1 0 0,1-1 0,-1 0 0,1 0-1,0 0 1,0-1 0,-1 0 0,1 0 0,0-1-1,-1 0 1,1 0 0,0-1 0,-1 0 0,1 0-1,-1 0 1,0-1 0,0 0 0,0 0 0,0 0-1,0-1 1,-1 0 0,0 0 0,0-1-1,0 1 1,0-1 0,0 0 0,-1 0 0,0-1-1,0 1 1,-1-1 0,1 0 0,-1 0 0,-1 0-1,4-10 1,-3 4-44,0 0-1,-1-1 0,0 1 1,-1-1-1,-1 1 0,0-1 1,-1 1-1,0 0 0,0-1 1,-2 1-1,0 0 0,0 0 1,-5-12-1,2 9-71,-1 0-1,0 1 1,-1 0-1,-1 0 1,0 1 0,-1 0-1,0 0 1,-1 1-1,-20-18 1,25 26 1,0-1 1,0 1 0,0 1-1,0-1 1,-1 1-1,1 0 1,-1 0-1,0 1 1,0 0-1,0 0 1,0 0-1,0 1 1,-8 0-1,9 1-64,0 0 0,0 0-1,0 1 1,0 0 0,0 0-1,0 1 1,0-1 0,1 1-1,-1 1 1,1-1-1,-1 1 1,1 0 0,0 0-1,0 0 1,0 1 0,-5 5-1,-4 5-424,-13 19 0</inkml:trace>
</inkml:ink>
</file>

<file path=ppt/ink/ink5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7:16.12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21 7968,'4'-14'2944,"-8"14"-2272,12-2-192,-4 2-2240,0 0 864,3-4-3360,1 10 2368,-8 2-128</inkml:trace>
</inkml:ink>
</file>

<file path=ppt/ink/ink5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7:16.73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82 33 4160,'0'0'27,"0"0"0,0 0 0,0 0 0,0 0 0,0 0 0,0 0 0,0 0 0,0 0 0,0 0 0,0 0 0,0 0 0,-1 0 0,1 0 0,0 0 0,0 0 0,0 0 0,0 0 0,0 0 0,0 0-1,0 0 1,0 0 0,0 0 0,0 0 0,0 0 0,-1 0 0,1 0 0,0 0 0,0 0 0,0 0 0,0 0 0,0 0 0,0 0 0,0-1 0,0 1 0,0 0 0,0 0 0,0 0 0,0 0 0,0 0 0,0 0 0,0 0 0,0 0 0,-1 0 0,1 0 0,0 0 0,0 0 0,0 0 0,0-1 0,0 1 0,0 0 0,0 0 0,0 0 0,0 0 0,0 0 0,0 0 0,0 0 0,0 0 0,0 0 0,0 0 0,0 0 0,1-1 0,-1 1 0,0 0 0,0 0 0,0 0 0,0 0 0,0 0 0,-6 8 377,-5 13-553,7-10 141,0 0 0,1 0 0,0 0 0,1 1-1,0-1 1,0 1 0,2 0 0,0 19-1,1-15 156,1 0 0,0-1-1,1 1 1,1-1-1,10 28 1,-9-32-12,1 0 0,0 0-1,0-1 1,1 0 0,1-1 0,-1 1 0,2-2 0,-1 1 0,1-1-1,0 0 1,1-1 0,0 0 0,0 0 0,0-1 0,1-1 0,13 6 0,-14-7-89,-1-1 0,0 0 0,1-1 1,0 0-1,-1-1 0,1 1 0,0-2 0,0 0 1,0 0-1,0 0 0,0-1 0,-1-1 1,1 0-1,0 0 0,-1-1 0,1 0 1,-1-1-1,0 0 0,0 0 0,11-8 1,-8 3 8,0-1 1,-1 0 0,0 0 0,-1-2-1,0 1 1,-1-1 0,0-1 0,-1 1-1,0-2 1,9-22 0,-14 30-10,-1 0 0,0 0 0,0 0 0,-1 0 1,0 0-1,0 0 0,0 0 0,-1 0 0,0-11 0,-1 13-30,0-1 1,0 0-1,0 1 0,-1-1 0,0 1 0,1-1 1,-2 1-1,1 0 0,0 0 0,-1 0 1,0 0-1,-6-7 0,-5-2-57,1 1 0,-2 0 0,0 1 0,0 0 0,-1 1 0,-31-14 0,22 13-120,-1 2 0,0 0-1,0 2 1,-29-4 0,39 8 79,0 1 0,0 1 0,0 1 0,0 0 0,-30 5 0,40-4-55,0 0 0,1 0 0,-1 1-1,1 0 1,-1 0 0,1 0-1,0 1 1,0 0 0,0 0-1,0 0 1,0 1 0,1-1 0,0 1-1,0 0 1,0 1 0,0-1-1,0 0 1,1 1 0,-5 8-1,5-7-136,1 0-1,-1 1 0,1-1 1,1 0-1,-2 10 0,0 40-2658,3-55 2864</inkml:trace>
</inkml:ink>
</file>

<file path=ppt/ink/ink5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7:17.24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94 0 6144,'-29'25'3038,"20"-17"-2992,0 0 1,0 0-1,-10 13 1,17-18-43,0 0 1,0 0-1,0 1 1,0-1-1,1 0 1,-1 1-1,1-1 1,0 1-1,0-1 1,0 1-1,1-1 1,-1 1-1,1 0 1,0-1-1,0 7 1,0-7 21,1 0 1,-1 0-1,1 0 1,0 0-1,0 0 1,0 0-1,0 0 1,0-1-1,0 1 1,1 0-1,0-1 1,-1 1 0,1-1-1,0 1 1,0-1-1,1 0 1,-1 0-1,0 0 1,1 0-1,-1 0 1,1 0-1,5 2 1,3 0 7,0 0 1,1 0-1,-1-1 0,21 3 1,6 1-60,-23-3-8,-1 1 1,0 0-1,0 1 1,-1 0-1,0 1 1,0 1-1,0 0 1,-1 0-1,0 2 1,16 16-1,-21-19 101,-1 0 1,0 0-1,0 1 0,-1-1 0,0 1 0,0 1 0,-1-1 1,0 1-1,-1 0 0,0 0 0,0 0 0,-1 0 0,0 0 1,0 0-1,-1 1 0,0-1 0,-2 18 0,1-24-14,0 0 0,-1 0 0,1 1 0,-1-1-1,0 0 1,0 0 0,0 0 0,0 0-1,-1 0 1,1 0 0,-1 0 0,0 0 0,0-1-1,0 1 1,0-1 0,0 1 0,0-1 0,-1 0-1,1 0 1,-1 0 0,0 0 0,-4 2 0,2-1-7,-1-1 0,0 0 0,-1-1 0,1 1 0,0-1 0,0 0 0,0-1 0,-1 1 0,1-1 0,-12-2 0,-7-1-409,-32-10 0,-22-3-2263,53 13 1419,2 0-1076</inkml:trace>
</inkml:ink>
</file>

<file path=ppt/ink/ink5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7:17.61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 9152,'0'0'3360,"8"4"-2592,14 2-224,-14 0-512,7 4-128,7-6-160,8-4 128,12 0-416,7 0 288,3 0-800,-3 0 608,-8 4-1632,-3 2 1152,-4 4-2368</inkml:trace>
</inkml:ink>
</file>

<file path=ppt/ink/ink5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7:18.13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68 5728,'4'-5'522,"0"-1"0,0 1 1,-1-1-1,5-7 0,2-6 760,-9 18-1239,0 0 1,0 0-1,0 0 1,0 0-1,0 0 0,0 0 1,1 0-1,-1 0 0,0 1 1,0-1-1,1 0 1,-1 1-1,1-1 0,-1 1 1,0-1-1,1 1 0,-1 0 1,1 0-1,-1 0 1,1 0-1,-1 0 0,1 0 1,-1 0-1,1 0 0,-1 0 1,1 1-1,-1-1 1,1 0-1,1 2 0,5 1-73,0 0-1,0 0 0,13 9 1,-5-2 33,0 1 1,-1 1 0,-1 0 0,0 1-1,-1 0 1,0 1 0,-1 1 0,0 0 0,-1 1-1,-1 0 1,-1 0 0,0 1 0,-1 0-1,-1 1 1,-1-1 0,8 34 0,7 44 401,14 151 0,-34-241-304,-1-1-1,0 1 1,-1 0-1,1 0 1,-1 0-1,0 0 0,0 0 1,0 0-1,-1 0 1,1-1-1,-1 1 1,-1-1-1,-3 7 1,2-6-28,0 0 0,0 0 0,-1 0 1,0-1-1,0 0 0,0 0 0,0 0 0,-1 0 1,-9 4-1,-137 61-89,143-64-309,0-1 0,0 0 1,-16 4-1,21-7-31,0-1 1,1 1 0,-1-1-1,0 0 1,0 0-1,0 0 1,0 0-1,0-1 1,0 0-1,0 1 1,1-1 0,-5-2-1,-11-6-3873</inkml:trace>
</inkml:ink>
</file>

<file path=ppt/ink/ink5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7:18.60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 5888,'2'1'212,"-1"0"1,1 0-1,-1 1 1,0-1-1,1 1 1,-1-1-1,0 1 0,0-1 1,0 1-1,0 0 1,0-1-1,0 3 1,2 0-5,2 6-256,-1-1 0,0 1 0,0 0 1,-1 0-1,3 15 0,3 9-22,8 11 216,1-1 0,28 46 0,0 1 520,-42-82-799,0 1-1,-1 0 1,1 1-1,0 10 1,0 21-4634,-4-31 2388</inkml:trace>
</inkml:ink>
</file>

<file path=ppt/ink/ink5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7:18.98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144 1 8128,'-8'0'3008,"0"14"-2336,5 9-160,-1 1-384,-6 15-160,-6 15-128,-3 3 96,0 0-1952,-7-4 1120,-5-3-4288</inkml:trace>
</inkml:ink>
</file>

<file path=ppt/ink/ink5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7:19.38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0 5408,'2'3'210,"-1"-1"-1,1 0 1,0 1 0,-1 0 0,1-1 0,-1 1-1,0 0 1,0 0 0,0-1 0,0 1 0,-1 0-1,1 4 1,2 39-276,-3-45 87,-8 320 646,7-111 504,4-168-798,1-1-1,3 0 1,12 44-1,-17-76-283,1 0-1,1 0 1,0 0-1,0 0 1,0-1-1,1 0 1,1 0-1,-1 0 0,9 9 1,-9-12-29,1 0 0,-1-1 0,1 1 0,0-1 0,1 0 0,-1 0 0,0-1 0,1 0-1,0 0 1,0-1 0,0 0 0,13 3 0,0-3-120,-1-1-1,1-1 1,-1-1-1,0 0 1,1-1 0,-1-2-1,0 0 1,27-9-1,-34 9-1771,21-12 0,-20 10-2818</inkml:trace>
</inkml:ink>
</file>

<file path=ppt/ink/ink5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7:19.77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27 8224,'26'-20'3040,"-7"16"-2368,8 2-160,-12 4-448,12 2-128,9 2 32,14 8 32,9 9-224,2 8 128,-4 3-2848,-1 2 1600,-15-17-3104</inkml:trace>
</inkml:ink>
</file>

<file path=ppt/ink/ink5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7:20.84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64 127 4800,'-1'-3'244,"-1"1"0,0 0 0,1-1-1,-1 1 1,0 0 0,0 0 0,0 0 0,-4-3 0,6 5-230,-1 0 0,1-1 0,-1 1-1,1 0 1,-1 0 0,1 0 0,0 0 0,-1 0 0,1 0 0,-1 0 0,1 0 0,-1 0 0,1 0 0,-1 0-1,1 0 1,-1 0 0,1 0 0,0 0 0,-1 0 0,1 0 0,-1 1 0,-1 0-30,1 0 0,0-1 0,1 1 0,-1 0 0,0 0 0,0 0 0,0 0 0,0 0 0,1 0 0,-1 1 0,0 0 0,-3 9 168,0 0 0,0 0-1,1 0 1,1 0 0,0 0 0,0 1 0,1-1-1,0 1 1,2 16 0,3 11 726,11 54 1,-12-76-643,1 0 0,1 0 1,0-1-1,2 0 1,-1 0-1,2 0 0,18 28 1,-21-38-186,0 1 0,1-1 1,-1 0-1,1 0 0,0-1 1,1 0-1,-1 0 0,1 0 1,0-1-1,0 0 0,1 0 1,-1-1-1,1 0 0,-1 0 0,1-1 1,0 0-1,0 0 0,0-1 1,9 0-1,-6-1-43,0 0-1,-1-1 1,1-1 0,0 0 0,-1 0-1,0-1 1,1 0 0,-1-1 0,0 0 0,-1-1-1,1 0 1,-1 0 0,17-13 0,-6 1 31,0 0 0,-2-1 0,0-1 0,26-36 0,-36 44-52,0-1 0,-1 0 0,0 0 0,-1-1 0,0 0 0,-1 0 0,0 0 0,4-23 0,-8 25-27,0 1 1,0 0 0,-1-1-1,0 1 1,-1-1-1,0 1 1,0-1 0,-1 1-1,-1 0 1,0 0-1,0 0 1,-7-12 0,4 10-44,0 1 0,-1 0 0,0 0 0,-1 0 0,-1 1-1,0 0 1,0 1 0,-1 0 0,0 0 0,-17-11 0,20 16 1,0-1 1,0 2-1,0-1 0,-1 1 0,1 0 0,-1 1 0,1-1 0,-1 2 0,0-1 0,0 1 1,0 0-1,0 1 0,0-1 0,0 2 0,0-1 0,0 1 0,0 1 0,-12 2 0,10 0-142,-1 1-1,1 0 0,1 0 0,-1 1 1,1 0-1,0 1 0,0 0 0,1 0 0,0 1 1,-8 10-1,-3 5-992,2 1 1,-23 40-1,2 5-1247</inkml:trace>
</inkml:ink>
</file>

<file path=ppt/ink/ink5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7:21.27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 7808,'15'14'2880,"-11"-4"-2240,-4-4-160</inkml:trace>
</inkml:ink>
</file>

<file path=ppt/ink/ink5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7:21.62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25 9728,'12'-7'3548,"6"-2"-2224,-15 8-1585,0-1 0,1 1-1,-1 0 1,1 0 0,0 0 0,-1 1 0,1-1 0,0 1 0,-1 0 0,7 0 0,0 1 54,1 1 1,-1-1 0,0 2 0,0-1 0,0 1 0,0 1-1,0 0 1,15 9 0,-21-10 226,1 0 1,-1 0-1,0 0 0,0 1 0,0 0 1,-1 0-1,1 0 0,-1 0 0,0 0 1,0 1-1,0-1 0,-1 1 0,0 0 1,0 0-1,0 0 0,0 0 0,-1 0 1,0 0-1,1 6 0,-1-3 59,-1-1 0,0 1-1,0 0 1,-1-1 0,0 1 0,0 0-1,-1-1 1,0 0 0,-3 10-1,-4 3 140,-21 35 0,-5 12 26,21-35 51,2 1 1,2 0-1,1 1 0,-9 66 1,17-94-275,1-1 1,0 1-1,0-1 0,0 1 1,0-1-1,1 1 0,0-1 1,0 1-1,1-1 0,0 0 1,-1 0-1,2 0 0,-1 0 1,0 0-1,1 0 0,0-1 1,0 1-1,1-1 0,-1 0 1,1 1-1,0-2 0,0 1 1,0 0-1,1-1 0,-1 0 1,8 4-1,3 0-56,0 0 0,0-1 0,1-1 0,-1 0 0,1-2 0,0 1 0,31 1 0,-33-5-796,0 0 1,0 0-1,0-2 0,0 1 1,23-7-1,-10-2-3190</inkml:trace>
</inkml:ink>
</file>

<file path=ppt/ink/ink5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7:22.19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18 15 5312,'0'0'86,"0"0"0,1 0 1,-1 0-1,0 0 0,0 0 1,1 0-1,-1 0 0,0 0 1,1 0-1,-1 0 0,0 0 1,0 0-1,1 0 0,-1 0 0,0 0 1,0 0-1,1 0 0,-1 0 1,0 0-1,0 0 0,1 1 1,-1-1-1,0 0 0,0 0 0,0 0 1,1 0-1,-1 1 0,0-1 1,0 0-1,-3 6 461,2-5-552,0 0 1,1-1-1,-1 1 0,1 0 0,-1 0 0,1-1 0,-1 1 0,1 0 0,-1 0 0,1 0 0,0 0 0,-1 1 0,0-2 233,-8 0 408,8 0-627,1 0 0,0 0 0,0 0 0,0 0 0,0 0 0,-1 0 0,1 0-1,0 0 1,0 0 0,0 0 0,0-1 0,-1 1 0,1 0 0,0 0 0,0 0 0,0 0 0,0 0 0,0 0 0,-1 0-1,1 0 1,0 0 0,0-1 0,0 1 0,0 0 0,0 0 0,0 0 0,0 0 0,-1 0 0,1-1 0,0 1-1,0 0 1,0 0 0,0 0 0,0 0 0,0-1 0,0 1 0,0 0 0,0 0 0,0 0 0,0 0 0,0-1 0,0 1-1,0 0 1,0 0 0,0 0 0,0 0 0,0-1 0,0 1 0,0 0 0,1 0 0,-1 0 0,1-3 36,1 1 0,-1 0 0,1 0 0,0 0 1,0 0-1,0 1 0,0-1 0,0 0 0,0 1 0,1-1 1,-1 1-1,0 0 0,1 0 0,-1 0 0,1 0 1,-1 0-1,1 1 0,0-1 0,-1 1 0,1-1 0,0 1 1,2 0-1,7 1 460,1 0 0,-1 0 0,20 6-1,-9-2-432,64 4 533,-14-1-506,-69-8-137,0 1 0,0 0-1,0 0 1,0 0-1,0 0 1,0 1 0,0-1-1,0 1 1,-1 0 0,1 0-1,3 4 1,-5-4 15,1 0 0,-1 1 0,0-1 0,0 1 0,-1 0 0,1 0 0,-1 0 0,1 0 0,-1 0 0,0 0 0,0 0 0,0 0 0,0 0 0,0 7 0,19 297 119,-18-252-27,0 35 52,4 67-55,-1-111-89,-2-24 202,-1 0 0,0 0 0,-2 0 0,-1 0 0,-4 27 0,3-42-46,0 0 0,0 0 0,-1 0 0,0 0 0,0 0 1,-1 0-1,0-1 0,0 0 0,0 0 0,-1 0 0,0 0 0,-9 8 1,10-11-207,0 0 0,0 0 0,0-1 1,0 1-1,-1-1 0,1 0 0,-1 0 1,-8 2-1,9-3-290,0-1 0,0 1 0,0-1 0,0 0 0,-1 0 0,1 0 0,0-1 0,0 1 0,0-1 0,0 0 0,-5-2 0,-14-6-1824,0-1-2394</inkml:trace>
</inkml:ink>
</file>

<file path=ppt/ink/ink5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7:22.66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 14 7136,'-3'-13'3440,"11"16"-5440,2 8 1986,0-1 0,-1 2 0,9 12 1,-10-13 263,-1-1 0,1 0 0,1 0-1,17 14 1,-18-17-160,1-2-1,0 1 1,0-1-1,1-1 1,-1 0-1,1 0 1,16 4-1,-22-7-83,1 0 1,-1 0-1,1-1 0,-1 1 1,1-1-1,-1 0 0,1 0 1,-1 0-1,1-1 1,-1 0-1,1 0 0,-1 0 1,0 0-1,0-1 0,1 1 1,-1-1-1,0 0 0,0 0 1,6-6-1,-5 3 501,-6 6-24,0 0-418,1 0 1,-1 0-1,0 1 0,0-1 0,1 0 1,-1 1-1,1-1 0,-1 1 0,0 2 1,-4 33 559,-1 44 1,-2 19-506,6-86-915,-1 1 0,-1-1 1,0 0-1,-11 25 0,-14 10-1626</inkml:trace>
</inkml:ink>
</file>

<file path=ppt/ink/ink5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7:24.25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257 309 2560,'-20'6'794,"-29"6"-1,41-10-766,-1-1 0,1-1 0,-1 0 0,1 0 0,-1 0 0,-11-3 0,15 2 61,0 0 1,0 0-1,0-1 1,0 0-1,1 0 1,-1 0-1,0-1 1,1 1-1,0-1 1,-1 0-1,-6-7 1,6 4 223,0 0 0,0 0-1,1 0 1,-1-1 0,1 0 0,1 0 0,-4-9 0,4 10-50,1 1 66,0-1 0,-1 1-1,2-1 1,-3-12 0,4 18-313,-1-1 0,1 0 0,0 0 0,0 1 0,0-1 0,0 0 1,1 0-1,-1 1 0,0-1 0,0 0 0,0 0 0,1 1 0,-1-1 0,0 0 0,1 0 0,-1 1 0,0-1 0,1 1 0,-1-1 0,1 0 0,-1 1 0,1-1 0,-1 1 0,1-1 0,0 1 0,-1-1 0,1 1 0,-1-1 0,1 1 0,0 0 0,0 0 0,-1-1 0,1 1 1,0 0-1,-1 0 0,1-1 0,0 1 0,0 0 0,0 0 0,-1 0 0,1 0 0,0 0 0,0 0 0,-1 1 0,1-1 0,1 0 0,9 2 35,-1 1 1,1 0-1,-1 0 1,0 1-1,15 8 1,22 7 190,-28-13-148,1-2 1,0 0-1,1 0 0,-1-2 1,0-1-1,1-1 0,21-2 1,151-11-9,236 15 0,448-7 166,-524-1-118,10 26-63,-116-17 9,-3-19 113,-193 13-143,142-17 234,99-4-246,-225 23-48,442 5 422,-354 2-307,186-17 0,-151-9 33,26-1-82,-151 18-58,457-15 102,-312 10-96,21 0 10,26 4 72,106-16 40,-115 7-122,378 6 477,30 0 437,-504-3-538,277-15 683,-1 21-578,-369 5-539,101 8-2700,-155-9 2158,0 1 1,-1-1 0,1 1-1,-1 1 1,6 1-1,-6 1-891,-9-2-37,-27-9-2960</inkml:trace>
</inkml:ink>
</file>

<file path=ppt/ink/ink5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7:24.92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26 13 6304,'-2'-3'493,"1"2"-358,1 1 1,-1-1-1,1 0 0,-1 1 1,0-1-1,1 0 0,-1 1 1,0-1-1,1 1 0,-1-1 1,0 1-1,0-1 0,0 1 1,1 0-1,-1-1 0,0 1 1,0 0-1,0 0 0,-1-1 1,-2 12-115,3-3-40,0 1 0,0-1-1,1 0 1,0 1 0,0-1 0,1 1-1,0-1 1,4 12 0,-1 3 11,86 397 1544,-39-159-614,-48-241-2530,-1 27 0,-2-23-1858</inkml:trace>
</inkml:ink>
</file>

<file path=ppt/ink/ink5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7:25.37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450 0 7968,'-12'22'1688,"-18"22"0,24-36-1604,0-1 0,0 0-1,-1 0 1,0 0 0,-1-1 0,-11 7-1,-66 33-332,0-1 130,53-27 120,8-4 63,-34 24 0,52-33-20,0 0 0,0 0 0,0 1 1,1 0-1,0 0 0,0 0 0,1 1 0,-1-1 1,-5 15-1,8-18-2,1-1 1,0 1-1,1-1 1,-1 1-1,0 0 1,1 0-1,0 0 1,-1-1-1,1 1 1,0 0-1,0 0 1,1 0-1,-1-1 1,1 1-1,-1 0 1,1 0-1,1 2 1,0-2 1,-1 0 0,1 0 0,0 0 0,1 0 0,-1 0 1,0-1-1,1 1 0,-1-1 0,1 0 0,0 0 0,6 4 0,3 0 25,1 0 0,0-1-1,0-1 1,1 0 0,20 4 0,91 8 108,-75-11-711,49 11 0,-59-5-1150,18 5-2822,-52-15 3912,0 0-1,1-1 1,-1 1 0,0-1 0,0 0 0,0-1-1,7-1 1,-4 0 107,-1-1 0,12-5 0</inkml:trace>
</inkml:ink>
</file>

<file path=ppt/ink/ink5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7:25.82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32 2 4992,'0'0'44,"0"0"0,0-1 0,0 1 0,0 0 0,0 0 0,0 0 1,0 0-1,0 0 0,0 0 0,0 0 0,-1 0 0,1 0 0,0 0 0,0 0 0,0-1 0,0 1 1,0 0-1,0 0 0,0 0 0,-1 0 0,1 0 0,0 0 0,0 0 0,0 0 0,0 0 0,0 0 1,0 0-1,-1 0 0,1 0 0,0 0 0,0 0 0,0 0 0,0 0 0,0 1 0,0-1 0,-1 0 1,1 0-1,0 0 0,0 0 0,0 0 0,-3 7 741,1 19-733,0-7 300,-6 43 117,2-1 1,3 67-1,2-43 112,0-66-372,-1 124 889,4-105-777,10 66-1,-8-85-213,1 1 0,0-1 0,2 0 0,17 35 0,-17-41-10,1-1 0,0 1 0,1-1 0,1-1 0,0 1 0,0-2 0,19 15 0,-14-13-16,1-1 1,1-1 0,0 0-1,0-1 1,1-1-1,24 7 1,-28-11-446,1 0 1,0-1 0,0 0 0,0-2-1,1 1 1,-1-2 0,0 0 0,23-3-1,-2-7-2078,-7-3 778</inkml:trace>
</inkml:ink>
</file>

<file path=ppt/ink/ink5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7:26.20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76 105 7712,'-46'-27'2880,"31"19"-2240,4-4-192,7 5-448,12 0-96,7-3-320,23 0 256,15 1 64,18-1 64,4 6-128,8 4 96,11 4-736,3 2 416,-2 4-2560,-24 6 1632,-14 1-1696</inkml:trace>
</inkml:ink>
</file>

<file path=ppt/ink/ink5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7:29.62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124 135 5728,'0'-1'148,"-1"0"-1,0-1 1,1 1 0,-1 0-1,0-1 1,0 1 0,0 0 0,0 0-1,0-1 1,0 1 0,0 0 0,0 0-1,0 0 1,0 1 0,-1-1 0,-1-1-1,2 2-143,0 0 0,0 0 0,0 0 0,0 0 0,0 0 0,0 0-1,0 0 1,1 0 0,-1 0 0,0 0 0,0 1 0,0-1 0,0 0 0,0 1-1,0-1 1,0 1 0,0-1 0,0 1 0,1-1 0,-1 1 0,0-1 0,0 1-1,1 0 1,-1 0 0,0-1 0,1 1 0,-1 0 0,0 1 0,-7 10-44,0 0-1,0 0 1,1 1 0,1 0 0,0 0-1,1 1 1,1 0 0,0 0 0,0 0 0,-1 21-1,4-23 226,0 1-1,0-1 0,2 0 0,0 1 0,0-1 0,1 1 1,0-1-1,1 0 0,1 0 0,0 0 0,0-1 1,11 19-1,-12-24-68,1-1 0,-1 0 1,1 0-1,1 0 1,-1 0-1,1-1 0,0 1 1,0-1-1,0 0 1,7 3-1,-8-4-72,0-1-1,1-1 1,-1 1 0,0-1-1,1 1 1,-1-1 0,1-1-1,-1 1 1,1 0-1,-1-1 1,1 0 0,-1 0-1,1-1 1,-1 1 0,9-3-1,-4 0-25,0 0-1,-1-1 0,1 0 0,-1-1 1,0 0-1,0 0 0,0-1 1,-1 1-1,1-2 0,-1 1 0,-1-1 1,0 0-1,0-1 0,0 1 0,5-10 1,-2 2 3,-1-1 1,-1 0-1,0 0 1,-1 0-1,-1-1 0,0 0 1,3-22-1,-6 26-40,-1 0 0,-1 0 0,0 0 0,0 0 0,-1 0 0,-1 0-1,0 1 1,-1-1 0,0 0 0,-1 1 0,-6-14 0,6 18-66,0 0 1,0 1-1,-1 0 1,0 0 0,0 0-1,-1 1 1,1-1-1,-2 1 1,1 1-1,0-1 1,-1 1 0,0 0-1,0 1 1,-1-1-1,1 1 1,-1 1-1,-15-5 1,18 6 44,0 1 1,0-1-1,0 1 1,-1 1-1,1-1 1,0 1-1,0 0 1,-1 0-1,1 1 1,0-1-1,0 1 1,-1 0-1,1 1 0,0-1 1,0 1-1,0 0 1,0 0-1,1 1 1,-1-1-1,1 1 1,-1 0-1,1 0 1,0 1-1,0-1 1,0 1-1,1 0 0,-1 0 1,-3 6-1,-3 5-226,1 1-1,0 0 0,1 1 1,1 0-1,-9 31 0,-1 25-543</inkml:trace>
</inkml:ink>
</file>

<file path=ppt/ink/ink5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7:30.03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 34 8224,'-4'-6'3040,"4"-2"-2368,4-5-160,-4 9-640,4 2-32,0 4-1312,0 2 320,-1 3 640,5-1-1632</inkml:trace>
</inkml:ink>
</file>

<file path=ppt/ink/ink5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7:30.38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44 104 8480,'-1'0'191,"-1"0"1,1 0 0,-1 0-1,0 0 1,1 1-1,-1-1 1,1 0 0,-1 1-1,1-1 1,-1 1 0,1 0-1,0 0 1,-1-1-1,1 1 1,0 0 0,-1 0-1,1 0 1,0 0 0,-2 2-1,2 0-184,-1-1-1,1 1 0,-1 0 1,1 0-1,0-1 0,0 1 1,0 0-1,0 0 0,0 5 1,0 3-214,0 1 1,1-1 0,1 0-1,2 19 1,3 2 438,2 0 1,1 0-1,1-1 1,28 60-1,-35-86-126,-1 0-1,1-1 0,0 1 0,0-1 1,1 0-1,-1 1 0,1-2 1,0 1-1,8 6 0,-11-9-72,1 0 1,0 0-1,0-1 1,0 1-1,0 0 0,0-1 1,-1 1-1,1-1 1,0 1-1,0-1 0,0 0 1,0 0-1,0 0 1,0 0-1,0 0 0,0-1 1,0 1-1,0 0 1,0-1-1,0 0 0,0 1 1,0-1-1,0 0 1,-1 0-1,1 0 0,0 0 1,0 0-1,1-2 1,4-3-17,-1 0 1,1-1 0,-1 0 0,-1 0 0,1 0-1,-1-1 1,0 1 0,-1-1 0,0-1 0,0 1 0,-1 0-1,5-18 1,-4 12-39,-2-1 0,1 0 0,-2 1 0,0-1 0,0 0 0,-2 0 1,-2-18-1,-1 10 0,-1 0 0,-1 0 1,-9-21-1,9 29-116,0 1-1,-1 0 1,-1 0 0,0 1-1,-15-18 1,22 29 90,-1 0 0,1 0 0,-1 1-1,0-1 1,1 0 0,-1 1 0,0-1 0,0 1 0,0 0 0,-1 0 0,1 0 0,0 0-1,0 0 1,0 0 0,-1 0 0,-4 0 0,5 1 18,0 0 0,0 1 0,0-1 0,0 1 0,1-1 1,-1 1-1,0-1 0,0 1 0,0 0 0,0 0 0,1 0 0,-1 0 0,0 0 0,1 0 0,-1 1 0,1-1 1,-1 0-1,1 1 0,0-1 0,-2 3 0,-4 6-143,0 1-1,1-1 1,0 1-1,-7 20 1,-12 50-1238,10-18-1363</inkml:trace>
</inkml:ink>
</file>

<file path=ppt/ink/ink5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7:30.79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74 2 8544,'-1'0'212,"-1"-1"1,0 1-1,0 0 1,0 0-1,0 0 1,0 0-1,0 0 1,0 0-1,1 0 1,-1 1-1,0-1 1,0 1-1,0-1 1,0 1-1,1 0 1,-1 0-1,0 0 1,-2 2-1,1-1-183,1 0 1,-1 1-1,1 0 0,0-1 1,0 1-1,0 0 0,0 0 1,0 0-1,-2 6 0,1-1-125,1 1-1,0-1 0,0 0 1,0 1-1,1 0 0,0-1 1,1 16-1,1-20 119,-1 1 1,1 0-1,0 0 0,0 0 1,0-1-1,1 1 0,-1-1 0,1 1 1,0-1-1,1 1 0,-1-1 1,1 0-1,0 0 0,3 4 1,-1-4 25,-1 0 1,1-1-1,0 1 1,0-1-1,0 0 1,0 0-1,1-1 1,-1 1 0,1-1-1,-1 0 1,8 1-1,54 10 128,-41-8-246,1 1 1,-1 0 0,29 13-1,-47-16 66,0 1 0,0 1 0,0-1 0,-1 1 0,0 0-1,0 1 1,0 0 0,-1 0 0,1 0 0,-1 1 0,-1 0 0,0 0-1,8 14 1,-10-16 92,-1-1 0,1 1 0,-2 0 0,1 1 0,0-1 0,-1 0-1,0 0 1,0 1 0,-1-1 0,1 8 0,-1-10-12,-1 0-1,1 0 1,-1 0-1,1 0 1,-1 0 0,0 0-1,0 0 1,-1-1 0,1 1-1,0 0 1,-1-1-1,1 1 1,-1-1 0,0 0-1,0 1 1,0-1-1,0 0 1,-1 0 0,1 0-1,-3 2 1,-3 0 3,0 0-1,0 0 1,0-1 0,-1 0 0,1-1-1,-1 1 1,1-2 0,-1 1 0,0-1-1,-11 0 1,-6-1-307,0-1-1,-32-6 1,46 5-431,0 0 0,-1-1-1,1-1 1,1 1 0,-1-2-1,0 0 1,-12-7 0,4-2-829</inkml:trace>
</inkml:ink>
</file>

<file path=ppt/ink/ink5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7:31.20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48 10720,'4'2'3968,"0"2"-3072,19 0-288,0-2-1088,10 2 128,8 0-832,9-4 672,-2-4-1600,1-2 1184,-3-4-1728,-6-4 1472,2 1-2496,-4 3 2080,0 0 608</inkml:trace>
</inkml:ink>
</file>

<file path=ppt/ink/ink5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7:31.60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 41 10048,'-1'-2'339,"1"0"0,-1 1 0,1-1 1,0 0-1,-1 0 0,1 0 0,0 0 0,0 1 1,0-1-1,1 0 0,-1 0 0,1-3 1,0 4-405,0 0 1,0 0-1,-1 0 1,1 0-1,0 0 1,0 1-1,0-1 1,0 0-1,0 0 1,0 1-1,0-1 1,0 1-1,0-1 1,0 1-1,1-1 1,-1 1-1,0 0 1,0 0 0,0-1-1,2 1 1,-1 0 2,0 0 1,0 0 0,0 0 0,0 0 0,0 0 0,0 1 0,-1-1-1,1 1 1,0-1 0,0 1 0,0 0 0,2 1 0,22 15-172,-11-7 103,-8-4 122,1 0 0,-1 0 0,0 0 0,0 1 0,-1-1 0,0 2 0,0-1 0,-1 1 0,0 0 0,5 9 0,4 12-63,15 50 0,-10-28-56,-19-49 125,51 138-74,-44-113 116,0 1-1,-1 0 0,1 36 1,-5-39 190,-1 0 0,-2 1 0,0-1-1,-9 43 1,8-58-96,-1-1-1,0 1 0,-1-1 0,0 0 0,0 0 1,-9 12-1,9-16-51,0 0 1,0 0-1,0 0 1,-1-1-1,0 1 1,0-1-1,0 0 1,0-1-1,0 1 1,-1-1-1,-6 2 1,5-2-21,1-2 1,-1 1-1,0-1 1,0 0-1,0-1 1,0 1-1,0-2 1,0 1-1,-13-3 1,11 2-190,1 0-1,-1 1 1,0 0 0,0 0 0,-15 3-1,2 3-736,-1 4 278</inkml:trace>
</inkml:ink>
</file>

<file path=ppt/ink/ink5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7:32.02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51 5984,'7'-10'855,"-5"5"-565,1 1 0,0-1 0,0 1-1,1 0 1,-1 0 0,1 0-1,6-5 1,-9 9-213,-1 0 1,1-1-1,0 1 0,-1 0 0,1 0 1,0 0-1,0 0 0,-1 0 1,1 0-1,0 0 0,0 0 0,-1 0 1,1 0-1,0 1 0,-1-1 0,1 0 1,0 0-1,-1 1 0,1-1 1,0 0-1,-1 1 0,1-1 0,0 1 1,-1-1-1,1 1 0,13 14 725,-13-15-754,10 16 65,0 0 0,-1 0 0,8 19 0,-7-13-147,16 22-1,-22-37 49,0 0 0,0-1 0,1 0 0,0 0 0,0 0 1,0-1-1,9 6 0,-11-9-109,-1-1 0,1 1-1,0-1 1,0 0 0,0 0 0,0 0 0,0-1 0,0 1 0,0-1 0,0 0 0,0 0 0,0 0 0,0-1 0,0 1 0,0-1 0,0 0 0,0 0 0,4-2 0,9-3-477,0-2 1,24-14 0,-31 17 517,-1-1 1,0-1-1,0 1 0,-1-2 1,13-12-1,-18 17 170,0-1 0,0 0-1,0 0 1,0-1 0,0 1-1,-1 0 1,0-1-1,0 0 1,0 1 0,-1-1-1,1 0 1,-1 0 0,0 0-1,0-7 1,-9 26 711,4-3-756,0 0 1,0 1 0,2 0-1,-1-1 1,0 14 0,-1 62 159,3-66-220,1-13-18,-1 45-1080,-9 68-1,2-77-218</inkml:trace>
</inkml:ink>
</file>

<file path=ppt/ink/ink5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7:33.33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272 176 4736,'0'-1'83,"0"1"0,0-1 0,1 1 0,-1-1 0,0 0 0,0 1 0,0-1 0,0 1 0,0-1 0,0 0 0,0 1 0,0-1 0,0 0 0,0 1 0,0-1 0,-1 1 0,1-1-1,0 0 1,0 1 0,0-1 0,-1 1 0,1-1 0,0 1 0,-1-1 0,1 1 0,-1-1 0,-16-16-546,3 2 654,8 7-48,2 0 0,-1 0 0,1 0 0,0-1 1,1 0-1,0 1 0,1-1 0,-1 0 0,2 0 1,-1-1-1,1 1 0,1-15 0,-2 34-70,1 0 0,-1 0 0,-1 0 0,0-1 0,0 0 0,-9 18 0,-4 11 376,-1 14 258,-11 55-1,8-22-244,-9 52 74,17-5 56,-6 42-11,15-142-468,3-27-143,0 1 0,0-1 1,-1 0-1,0 1 0,0-1 0,0 0 1,-1 0-1,-3 7 0,5-11-39,0-1 0,0 0 0,-1 0 0,1 0 0,0 0 0,0 0-1,-1 0 1,1 0 0,0 0 0,-1 0 0,1 0 0,0 0 0,0 0 0,-1 0 0,1 0-1,0 0 1,-1 0 0,1 0 0,0 0 0,0-1 0,-1 1 0,1 0 0,0 0-1,0 0 1,0 0 0,-1-1 0,1 1 0,0 0 0,0 0 0,0 0 0,-1-1 0,1 1-1,-7-7-1574,3-2 295</inkml:trace>
</inkml:ink>
</file>

<file path=ppt/ink/ink5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7:33.82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20 78 6304,'-3'-1'2503,"-3"-6"-1831,-4-12-1191,10 17 515,0 0-1,0 0 1,0-1 0,0 1 0,0 0-1,0 0 1,0 0 0,1-1 0,-1 1 0,1 0-1,0 0 1,-1 0 0,1 0 0,0 0 0,0 0-1,1 0 1,1-3 0,-2 4 54,-1 1-1,1-1 1,0 0 0,0 0 0,-1 1-1,1-1 1,0 0 0,0 1 0,0-1 0,0 1-1,0-1 1,0 1 0,0 0 0,0-1-1,0 1 1,0 0 0,0 0 0,0-1-1,0 1 1,0 0 0,0 0 0,0 0-1,0 0 1,0 1 0,0-1 0,0 0-1,0 0 1,0 1 0,0-1 0,0 0-1,0 1 1,0-1 0,0 1 0,0-1 0,0 1-1,0 0 1,0-1 0,-1 1 0,2 1-1,16 15 593,-2 2 0,30 39 0,-30-35-402,1-1 0,25 25 0,25 11 80,-36-32-147,32 34 0,102 120 478,-142-160-986,-7-6-1899,-2 1-4114</inkml:trace>
</inkml:ink>
</file>

<file path=ppt/ink/ink5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7:34.44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4 6400,'0'0'66,"0"0"0,0-1-1,0 1 1,0 0 0,0 0 0,0 0 0,1 0 0,-1-1-1,0 1 1,0 0 0,0 0 0,0 0 0,0 0 0,1-1 0,-1 1-1,0 0 1,0 0 0,0 0 0,1 0 0,-1 0 0,0 0 0,0 0-1,0 0 1,1-1 0,-1 1 0,0 0 0,0 0 0,1 0 0,-1 0-1,0 0 1,0 0 0,0 0 0,1 0 0,-1 1 0,0-1 0,0 0-1,1 0 1,-1 0 0,0 0 0,0 0 0,9 11 371,3 19-1359,-11-27 1149,8 24 41,-1-1-1,-2 1 0,0 1 0,-2-1 1,-1 1-1,-2 0 0,0 0 0,-6 46 1,0-29 159,-10 163 1033,15-184-1282,1-1-1,1 1 1,1-1-1,1 1 1,1-1 0,14 37-1,-16-52-134,0-1-1,1 0 1,0 0-1,0 0 1,1-1-1,0 1 1,0-1-1,0 0 1,1-1-1,0 1 1,11 7-1,-8-8 47,1 1 0,-1-1 0,1 0 0,1-1 1,-1 0-1,1-1 0,19 4 0,-10-5-359,0 0 0,0-1 0,0-1 1,1-1-1,-1-1 0,0-1 0,0 0 1,37-12-1,-51 13-402,0-1 0,0 1 0,-1-1 0,1 0 0,-1 0 0,0-1 0,5-4 0,2-4-3445</inkml:trace>
</inkml:ink>
</file>

<file path=ppt/ink/ink5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7:34.83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88 7872,'7'-10'2944,"-3"0"-2304,11-6-160,-3 5-1248,6 1 320,4 0 32,12 0 256,12 4 352,13 2-128,6 4-64,-2 6-32,-6 4-192,-8 1 128,-12-1-2272,-3 4 1280</inkml:trace>
</inkml:ink>
</file>

<file path=ppt/ink/ink5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7:36.17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127 73 7232,'-3'2'483,"0"0"0,1 0 1,-1 0-1,1 1 0,-1-1 1,-1 4-1,-19 31-708,14-18 85,-4 5 0,0 0 0,2 1 0,-12 41 0,19-51 334,1-1 0,0 1 0,1 0-1,0 0 1,1 0 0,1 0 0,1 0 0,2 16-1,-3-27-134,1 0 0,0 0 0,0-1 1,0 1-1,0 0 0,1 0 0,-1 0 0,1-1 0,0 1 0,0-1 0,1 1 0,-1-1 0,1 0 0,-1 0 0,1 0 0,0 0 0,0-1 0,0 1 0,1-1 0,-1 1 0,0-1 0,1 0 0,0-1 0,-1 1 0,1-1 1,0 1-1,7 0 0,3 1-4,0-1-1,0 0 1,0-2 0,1 1 0,-1-2 0,0 0 0,0 0 0,0-2 0,0 1 0,0-2 0,-1 0 0,1-1 0,-1 0 0,0-1 0,-1 0 0,1-1-1,-1 0 1,0-1 0,12-11 0,-4-2-4,1 0 0,-2-1 0,-1-2 0,-1 0 0,-1 0 0,-1-2 0,-2 0 0,13-30 0,-23 48-66,0 0 0,0 0-1,-1 0 1,0 0 0,0-1 0,1-11 0,-3 15-18,0 1 1,-1-1-1,1 0 1,-1 0 0,0 0-1,0 0 1,-1 1-1,1-1 1,-1 1-1,0-1 1,0 1-1,-5-7 1,3 5-48,0 1 1,-1 0 0,1 0-1,-1 0 1,0 1-1,0-1 1,0 1 0,-1 0-1,0 1 1,1 0-1,-1-1 1,0 2-1,-1-1 1,1 1 0,0 0-1,-1 0 1,1 1-1,-1 0 1,1 0-1,-1 0 1,-8 1 0,6 0-45,0 1 1,1 0-1,-1 0 1,0 1 0,1 0-1,0 1 1,-1 0-1,1 0 1,0 0 0,1 1-1,-1 1 1,1-1-1,-1 1 1,1 0-1,1 1 1,-8 7 0,1 1-450,1 1 1,-12 20-1,-19 40-621</inkml:trace>
</inkml:ink>
</file>

<file path=ppt/ink/ink5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7:36.57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3 8064,'16'-3'2976,"-1"6"-2304,7 1-192,-10 2-64,6 0-320,1 2 256,0 2-224,-4 0-192,-4-1 32,-3-2-1184,-4 0 640,-1-7-1984,1 0 1408,-11-4-3104</inkml:trace>
</inkml:ink>
</file>

<file path=ppt/ink/ink5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7:36.95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1 530 8480,'5'-19'1372,"2"0"1,13-28-1,2-2-2060,-20 45 635,18-48-576,3 1-1,40-65 1,-62 115 618,61-90 548,-50 76-85,0 1 1,0 0-1,27-22 1,-35 35-409,-4 6-105,-4 8-50,-2 7 57,1 0 1,1 0 0,1 1 0,-2 24 0,2-11 31,-8 300-933,11-285-528,0-48 1098,0 8-799,0-9 1137,0 0 1,0 0-1,0 1 1,0-1-1,0 0 1,0 0 0,0 0-1,0 0 1,0 0-1,0 0 1,0 0-1,-1 0 1,1 1 0,0-1-1,0 0 1,0 0-1,0 0 1,0 0-1,0 0 1,0 0 0,0 0-1,0 0 1,0 0-1,0 1 1,0-1-1,0 0 1,0 0 0,-1 0-1,1 0 1,0 0-1,0 0 1,0 0-1,0 0 1,0 0 0,0 0-1,0 0 1,0 0-1,0 0 1,-1 0-1,1 0 1,0 0 0,0 0-1,0 0 1,0 0-1,0 0 1,0 0-1,0 0 1,-1 0-1,1 0 1,0 0 0,0 0-1,0 0 1,0 0-1,0 0 1,0 0-1,0 0 1,0 0 0,-1-1-1,-5-6-2790</inkml:trace>
</inkml:ink>
</file>

<file path=ppt/ink/ink5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7:37.47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46 8736,'1'-1'401,"0"1"0,0-1 0,1 0 0,-1 0 0,0 0 0,0 0 0,1 1 0,-1-1 1,3 0-1,24-3-356,-6 2-485,28-9 281,0 3 0,1 1 1,86 1-1,-128 7 194,1-1 0,0 2 1,0-1-1,-1 2 0,1-1 0,16 8 0,-22-8-76,0 0 0,1 0 0,-1 1 0,0-1 0,0 1 0,0 0 0,-1 1 0,1-1 0,-1 1 0,0-1 0,0 1 0,0 0 0,0 0-1,0 0 1,2 7 0,5 15 46,-2 1 0,0 0 0,-2 0 0,4 41-1,-3 110 282,-33 151 933,18-265-945,8-62-264,-4 33 376,-10 40-1,12-66-289,-1 0 0,0 0 0,0 0-1,-1-1 1,0 1 0,-1-1-1,0 0 1,0 0 0,-10 11 0,13-16-129,-1 0 1,0-1-1,1 0 0,-1 0 1,0 0-1,0 0 1,-1 0-1,1 0 1,0-1-1,0 0 1,-1 0-1,1 1 1,-1-2-1,1 1 1,-1 0-1,1-1 1,-1 0-1,1 0 1,-1 0-1,0 0 1,1 0-1,-1-1 1,-4-1-1,3 1-531,0-1-1,0 0 1,0 0-1,0-1 1,1 0-1,-1 1 1,1-2-1,0 1 1,-1 0-1,1-1 1,1 0-1,-1 0 1,1 0-1,-7-9 1,-6-16-2540</inkml:trace>
</inkml:ink>
</file>

<file path=ppt/ink/ink5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7:37.87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10 7552,'0'0'70,"0"-1"1,0 1 0,0-1-1,1 1 1,-1-1 0,0 1 0,0-1-1,1 1 1,-1-1 0,0 1-1,1 0 1,-1-1 0,0 1-1,1 0 1,-1-1 0,1 1-1,-1 0 1,0-1 0,1 1-1,-1 0 1,1 0 0,-1 0-1,1-1 1,-1 1 0,1 0-1,-1 0 1,1 0 0,-1 0-1,1 0 1,-1 0 0,1 0-1,0 0 1,-1 0 0,1 0-1,-1 0 1,1 0 0,-1 0 0,1 1-1,-1-1 1,1 0 0,-1 0-1,0 1 1,1-1 0,-1 0-1,1 0 1,-1 1 0,1-1-1,-1 1 1,0-1 0,1 0-1,-1 1 1,0-1 0,1 1-1,-1 0 1,4 3-232,-1 1-1,1 0 1,3 9-1,-6-13 291,28 72 458,-23-55-432,1 0 0,1 0-1,0 0 1,19 28 0,-24-41-138,0-2 0,1 1 0,-1 0-1,1-1 1,0 1 0,-1-1 0,1 0 0,1-1 0,-1 1 0,0-1-1,1 1 1,-1-1 0,1-1 0,0 1 0,0-1 0,-1 1 0,1-1-1,0-1 1,0 1 0,0-1 0,0 0 0,0 0 0,7-1 0,0-1-186,1-1 1,-1-1-1,0 0 1,0-1-1,0 0 1,-1-1-1,18-11 1,-19 11 268,-10 6-93,1 0 0,-1 0 1,0 0-1,1 0 0,-1-1 1,0 1-1,1 0 0,-1 0 1,1 0-1,-1 0 0,0 0 1,1 0-1,-1 0 0,0 0 1,1 0-1,-1 0 0,1 0 1,-1 0-1,0 0 0,1 0 0,-1 0 1,0 1-1,1-1 0,-1 0 1,1 0-1,-1 0 0,0 1 1,0-1-1,1 0 0,-1 0 1,0 1-1,1-1 0,-1 0 1,0 0-1,0 1 0,1-1 1,-1 0-1,0 1 0,0-1 1,0 0-1,0 1 0,0-1 1,1 1-1,-1-1 0,0 0 1,0 1-1,0-1 0,0 1 1,0-1-1,0 1 0,2 26 427,-2-24-351,0 50 280,1-12-403,-1-1 0,-2 1 0,-10 51 0,11-86-244,0 0 1,-1 0-1,0 0 0,0 0 1,-1 0-1,1-1 1,-1 1-1,0-1 0,-1 0 1,-5 8-1,-13 6-4073</inkml:trace>
</inkml:ink>
</file>

<file path=ppt/ink/ink5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7:38.42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54 3968,'0'-2'160,"0"1"1,0-1 0,0 0-1,0 0 1,0 1-1,1-1 1,-1 0-1,0 1 1,1-1 0,0 0-1,-1 1 1,3-4-1,-3 5-137,1-1-1,0 1 0,-1-1 1,1 1-1,0-1 0,0 1 1,0 0-1,0-1 0,-1 1 1,1 0-1,0 0 1,0 0-1,0-1 0,0 1 1,0 0-1,0 0 0,-1 0 1,1 0-1,0 1 1,0-1-1,0 0 0,0 0 1,0 0-1,0 1 0,-1-1 1,1 0-1,0 1 0,1 0 1,11 5 659,21 13 1,-27-15-539,0 1 0,1-1 0,-1 0 0,1-1 0,0 0 0,0 0 0,0 0 0,12 1 0,-1-3 220,-1 0 0,1-2 0,20-2 0,56-13 948,-38 6-683,155-18 1043,-169 25-2089,0 1 0,80 9 1,-101-2-207,-9-2-3653,-27-15 359,-29-15 1213</inkml:trace>
</inkml:ink>
</file>

<file path=ppt/ink/ink5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7:58.06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1 745 3968,'21'-30'587,"2"2"-1,0 0 1,2 2-1,1 1 1,1 1 0,52-35-1,14 3-14,-30 20-98,62-48 0,-39 16-244,111-81 142,-155 121-601,1 2 0,88-39 0,-97 54-1218,-16 10-569,-18 1 1926,1 0-1,-1 0 0,1 0 1,-1 0-1,1 0 1,-1 0-1,0 1 0,1-1 1,-1 0-1,1 0 0,-1 1 1,0-1-1,1 0 1,-1 0-1,0 1 0,1-1 1,-1 0-1,0 1 1,1-1-1,-1 1 0,0-1 1,0 0-1,0 1 1,1-1-1,-1 1 0,0-1 1,0 1-1,0 0-40,0-1 0,0 1-1,0 0 1,0-1 0,0 1-1,-1-1 1,1 1 0,0 0-1,0-1 1,-1 1 0,1-1-1,0 1 1,-1-1 0,1 1-1,-1 0 1</inkml:trace>
</inkml:ink>
</file>

<file path=ppt/ink/ink5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7:58.56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0 617 3392,'2'-2'227,"0"1"-1,1-1 1,-1 1 0,0-1-1,1 1 1,-1 0 0,4-2-1,-3 2-210,-1 0 0,1 0 0,-1 0 0,1-1 0,-1 1 0,0-1 0,1 1 0,1-3 0,76-94 1636,-54 64-1068,50-50 1,-37 50-120,3 3 0,74-44 0,-46 31-164,-9 4-121,-10 6-393,2 1 0,80-36 1,-126 66-115,1 0 0,1 1 1,10-3-1,-15 5-362,0-1 0,0 1 0,0 0 1,0 1-1,5 0 0</inkml:trace>
</inkml:ink>
</file>

<file path=ppt/ink/ink5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8:01.33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1140 3712,'0'0'1221,"12"0"-560,17-12-377,0-1 0,26-16 0,10-5 486,1 4-406,140-77 216,-109 43-366,74-43 68,38 0 14,-7 4 32,-84 34 90,163-124 1,95-51 386,-367 239-898,-4 2-27,-1 0 1,0 0-1,1 1 0,-1 0 0,1 0 1,0 0-1,0 0 0,0 1 0,5-1 1,-10 2 84,0 0 0,1 0 0,-1 0 0,0 0 0,0 0 0,0 0 0,1 0 0,-1 0 0,0 0 0,0 0 0,1 0 0,-1 0 0,0 0 0,0 0 1,0 0-1,1 0 0,-1 1 0,0-1 0,0 0 0,0 0 0,0 0 0,1 0 0,-1 0 0,0 0 0,0 1 0,0-1 0,0 0 0,0 0 0,1 0 0,-1 1 0,0-1 0,0 0 0,0 0 1,0 0-1,0 1 0,0-1 0,0 0 0,-5 13-4205</inkml:trace>
</inkml:ink>
</file>

<file path=ppt/ink/ink5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8:02.22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1552 3488,'2'-5'157,"-1"1"-1,1-1 1,0 1 0,0-1-1,0 1 1,1 0 0,0-1 0,0 1-1,0 1 1,0-1 0,1 0-1,-1 1 1,1 0 0,5-4-1,7-4 23,1 1-1,25-11 0,-7 3 355,95-48 328,-20 11-255,95-57 408,-145 75-684,73-58 1,-108 74-269,132-97 329,47-4-124,-16 11 138,97-79 369,-68 42-535,-35 41 38,14-10-47,-62 25-742,-122 83-197,21-10-1,-29 17 538,0 0-1,0 1 1,1 0 0,-1 0-1,8-1 1</inkml:trace>
</inkml:ink>
</file>

<file path=ppt/ink/ink5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8:28.44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428 6 4896,'1'-5'1808,"-6"8"-1210,-11 13 4,-2 12-226,2 0-1,-16 35 1,4-5-133,-23 35 95,-51 107 476,70-118-584,2 2-1,5 2 0,3 0 1,4 1-1,4 1 0,-5 139 1,18-184-171,2-1 0,2 0 0,1 1 0,3-2 0,1 1 0,2-1 0,2 0 0,2-1 0,1 0 0,2-2 0,2 0 1,26 40-1,1-8-990,56 63 0,-19-39-183</inkml:trace>
</inkml:ink>
</file>

<file path=ppt/ink/ink5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8:28.85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111 2 7648,'-2'-1'191,"1"1"0,-1-1 1,1 1-1,-1 0 0,1 0 0,-1 0 1,1 0-1,-1 0 0,1 0 1,-1 1-1,1-1 0,-1 0 0,1 1 1,0-1-1,-1 1 0,-1 0 1,2 0-166,1 0 1,-1 0 0,0 0-1,1 0 1,-1-1 0,0 1 0,1 0-1,-1 0 1,1 0 0,0 0 0,-1 1-1,1-1 1,0 0 0,0 0-1,-1 0 1,1 0 0,0 0 0,0 0-1,0 0 1,0 1 0,0-1-1,1 0 1,-1 0 0,0 0 0,1 2-1,7 26-28,2 0 0,1-1 0,1 0-1,25 41 1,1 5 173,80 231-27,-87-205-53,31 187 0,-54-229-5,-2 0 0,-3 0 0,-2 1 0,-3-1 0,-3 0 0,-2 0 0,-16 60 0,13-78 62,-2-1 0,-27 58 1,-44 65 248,22-61-1565,-82 105 0,119-173-1152,11-10 726</inkml:trace>
</inkml:ink>
</file>

<file path=ppt/ink/ink5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8:29.49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28 1 7712,'-19'6'2506,"18"-5"-2448,0-1 0,1 0-1,-1 1 1,1-1 0,-1 1 0,1-1-1,-1 0 1,1 1 0,0-1-1,-1 1 1,1-1 0,0 1-1,-1-1 1,1 1 0,0-1 0,-1 1-1,1 0 1,0-1 0,0 1-1,0-1 1,0 1 0,0 0 0,-1-1-1,1 1 1,0 0 0,0-1-1,1 2 1,2 18 143,-2-14-108,6 26 21,1 1 1,16 44 0,-16-58-92,1-1 1,0 0-1,1-1 1,1 1-1,17 18 1,32 31 100,-51-58-153,1 0 0,0-1 0,1 0 0,19 11 0,-26-17-83,-1-1 0,1 1 0,0-1 0,-1 0 0,1 0 1,0 0-1,0-1 0,0 1 0,0-1 0,0 0 0,0 0 1,0 0-1,0-1 0,0 1 0,0-1 0,-1 0 0,1 0 1,0-1-1,0 1 0,-1-1 0,1 0 0,-1 1 0,1-2 0,-1 1 1,0 0-1,0-1 0,0 1 0,0-1 0,0 0 0,-1 0 1,1 0-1,-1 0 0,3-6 0,9-15-305,0-1 0,13-37 0,14-57 546,-5 16 2246,-35 99-2168,0 1-1,1-1 1,0 1-1,-1 0 1,1-1-1,3-2 1,-5 6-182,0-1 0,0 1 1,1 0-1,-1 0 1,0 0-1,0 0 1,0-1-1,0 1 0,1 0 1,-1 0-1,0 0 1,0 0-1,0 0 0,1 0 1,-1 0-1,0 0 1,0 0-1,0 0 0,1-1 1,-1 1-1,0 0 1,0 0-1,0 0 1,1 0-1,-1 0 0,0 1 1,0-1-1,0 0 1,1 0-1,-1 0 0,0 0 1,0 0-1,1 0 1,5 8 394,1 12-62,1 19 30,-1 1 0,-2 0 0,-1 73 0,-5-83-323,-3-1-1,0 0 1,-11 38-1,-33 80-389,46-140 291,-59 146-2481,-3 7-3050,48-99 1976</inkml:trace>
</inkml:ink>
</file>

<file path=ppt/ink/ink5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8:33.07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2 6656,'2'-1'2849,"-3"1"-2794,10 2 563,12 8-834,-10-1 443,0 1-1,0 0 0,-1 0 1,0 1-1,16 23 0,32 66 633,-33-53-574,-7-17-114,1 0 1,1-1 0,2-1 0,45 47-1,174 129-1691,-227-196 4,-14-8 1417,0 0 1,0 1-1,1-1 0,-1 0 1,0 0-1,1 0 0,-1 1 1,0-1-1,0 0 1,1 0-1,-1 0 0,0 0 1,1 0-1,-1 0 1,0 0-1,1 0 0,-1 0 1,1 0-1,-1 0 1,0 0-1,1 0 0,-1 0 1,0 0-1,1 0 1,-1 0-1,0 0 0,1 0 1,-1 0-1,0-1 1,1 1-1,-1 0 0,-5-8-3639</inkml:trace>
</inkml:ink>
</file>

<file path=ppt/ink/ink5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8:33.43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489 1 6560,'-5'0'175,"1"1"0,0 1-1,-1-1 1,1 1 0,0-1 0,0 1 0,0 0 0,0 1 0,0-1 0,1 1-1,-1-1 1,1 1 0,-1 0 0,1 1 0,0-1 0,0 0 0,1 1-1,-3 4 1,-7 18 215,1 2-1,1-1 1,-10 52-1,-3 8 272,-50 125 900,37-110-1063,-61 131 1052,-16-8-4169,99-198 1293,6-12-263</inkml:trace>
</inkml:ink>
</file>

<file path=ppt/ink/ink5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8:33.85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 41 6976,'-1'-1'112,"1"0"0,0 1 0,-1-1 0,1 0 0,0 0 0,0 1 1,0-1-1,0 0 0,0 0 0,0 0 0,0 1 0,0-1 0,0 0 0,0 0 1,1 0-1,-1 1 0,0-1 0,0 0 0,1 1 0,-1-1 0,0 0 0,1 0 0,-1 1 1,1-1-1,-1 1 0,1-1 0,-1 0 0,1 1 0,-1-1 0,1 1 0,0-1 1,1 0-1,0-1-96,1 1 0,-1-1 0,1 1 0,-1-1 0,1 1 1,0 0-1,0 0 0,3-1 0,7 0 162,0 1 0,0 1 0,0 0 0,0 1 0,0 0 0,0 1 0,21 5 0,88 34 894,-101-34-949,126 46 479,-137-50-688,0 0 0,1-1 0,19 2 0,-25-4-146,0 0 0,0 0-1,1-1 1,-1 1 0,0-1 0,0 0-1,0 0 1,0-1 0,8-3 0,-2-2-1496,-6-2 560</inkml:trace>
</inkml:ink>
</file>

<file path=ppt/ink/ink5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8:34.20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17 5632,'11'-10'2112,"0"7"-1664,12-1-96,-11 4 288,7 0-416,3 4 1024,8 2-672,4 4 704,4 1-736,0-5 448,2 0-576,2 2-96,3-2-192,-8-3-800,-3 0 384,-7-3-2464,-16 0 1536</inkml:trace>
</inkml:ink>
</file>

<file path=ppt/ink/ink5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8:35.39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1 806 7232,'9'-3'2584,"0"-10"-1936,12-18-1087,0 0 0,3 2 1,36-37-1,-40 47 290,21-18 657,-2-1 1,44-56-1,151-277 2931,-216 341-3539,-8 7 21,-10 23 71,1-1 0,-1 0 0,0 1 0,0-1 0,0 0 0,0 0 1,0 1-1,0-1 0,0 0 0,0 1 0,0-1 0,0 0 0,0 0 0,0 1 0,0-1 0,-1 0 0,1 0 0,0 1 0,0-1 0,-1 1 0,1-1 0,0 0 0,-1 1 0,1-1 0,-1 1 0,1-1 0,-1 0 0,0 0 0,0 1 72,0 0-19,0 1-1,0-1 0,0 0 1,0 1-1,-1 0 1,1-1-1,0 1 0,0-1 1,0 1-1,1 0 0,-1 0 1,0 0-1,0-1 1,0 1-1,0 0 0,1 0 1,-1 0-1,1 0 1,-1 0-1,0 0 0,1 1 1,0-1-1,-1 0 0,1 0 1,0 0-1,-1 2 1,-5 30 506,2 190 346,5-129-632,-5 486 1479,-2-424-1385,1-4-1225,5-151 386,-2-1 105,0 0 0,0 0 0,0-1 0,1 1 0,-1 0 0,0-1-1,0 0 1,1 1 0,-1-1 0,1 0 0,-1 0 0,0 0 0,1 0-1,0 0 1,-3-2 0,-2-1-289,-15-10-3021</inkml:trace>
</inkml:ink>
</file>

<file path=ppt/ink/ink5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8:35.78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62 7872,'2'9'3874,"4"-17"-4282,0 0-145,-3 4 639,0 0 1,0 0-1,0 1 0,0-1 1,1 1-1,-1 0 0,1 0 1,0 0-1,0 0 0,0 1 0,0-1 1,0 1-1,1 0 0,7-2 1,5 1 211,-1 1 0,1 0 1,0 1-1,0 1 0,0 1 1,31 5-1,103 28 648,-139-30-834,-8-3-98,492 121 2265,-476-118-2652,29 5-516,-44-8 613,0-1 0,0 0 0,0 0 0,-1 0 0,1 0 0,10-3 0,-15 3 181,1 0 0,-1 0 0,1 0-1,-1 0 1,1 0 0,-1 0 0,1 0 0,-1-1 0,1 1 0,-1 0 0,0 0-1,1-1 1,-1 1 0,1 0 0,-1 0 0,0-1 0,1 1 0,-1 0 0,0-1-1,1 1 1,-1-1 0,0 1 0,1 0 0,-1-1 0,0 1 0,0-1 0,1 1-1,-1-1 1,0 1 0,0-1 0,0 1 0,0-1 0,0 1 0,0-1 0,0 1-1,0-1 1,0 1 0,0-1 0,0 1 0,0-1 0,0 1 0,0-1 0,0 1-1,-1-1 1,1 1 0,0 0 0,0-1 0,0 1 0,-1-1 0,1 1 0,0-1-1,-1 1 1,1 0 0,0-1 0,-1 1 0,-2-4-381,-1 1 0,1-1 0,-1 1 0,-7-5 0,-41-20-3358</inkml:trace>
</inkml:ink>
</file>

<file path=ppt/ink/ink5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9:11.13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4113 366 4480,'-17'-7'814,"-1"-1"0,-19-4 0,-129-41-110,-127-20 241,124 32-354,-5-13-363,1 1-296,84 33-3,-1 3-1,-111-5 1,80 17 170,-143 12 0,186-1-94,-221 18 16,0 18-9,167-16-84,-134 44 0,-25 31-147,262-89 230,0 2 0,1 1 0,-48 33 0,35-17 23,-59 59 0,-64 64 134,62-59-37,74-67-112,1 2 0,1 1 0,1 1 0,-30 53 0,-62 151 216,102-198-205,1 1 0,-15 72 0,4 83 46,21-126-113,3 1 1,2 0-1,4-1 1,3 0-1,25 103 1,-22-136 62,1-2-1,1 1 1,2-2 0,22 36 0,85 112 10,31 10-94,-130-166 125,1-1-1,1-1 1,1-1 0,0-2-1,40 23 1,78 27 345,-71-36-94,-6-4-91,123 35 0,75-1-195,-27-16-7,95 20 110,201 25 150,-527-91-272,411 28 707,0-43-336,-74-5 388,164-15-242,-433 24-545,0-4 0,-1-3 1,116-44-1,-28-1 380,203-111 1,-332 153-290,0-2-1,-1-1 1,-2-2 0,0 0 0,29-35 0,-12 7-7,-3-2-1,37-62 1,-62 87 18,-2 0 1,-1-2-1,-1 0 1,20-65-1,-16 24 75,-3-1 0,-4 0-1,-2-1 1,-4 0 0,-5-108 0,-8 70-20,-5 0 0,-31-132 0,32 205-142,-2 1 0,-30-64-1,-48-67-69,81 152 61,-110-175-210,102 169 114,-1 0 1,-2 1-1,0 1 0,-2 1 0,-40-29 1,36 31-235,-2 2 0,0 1 1,-56-21-1,18 14-578,-121-23-1,-152-8-3674,-32 9 1238,23-2 106</inkml:trace>
</inkml:ink>
</file>

<file path=ppt/ink/ink5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9:13.50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6953 6769 4160,'-8'2'3262,"22"-13"-831,-4 3-2562,17-17 490,-2-1 0,0-2-1,39-59 1,-24 28-30,3 2 0,70-75 0,-83 101-222,-2-2 0,-1-1 1,-2-1-1,-2-2 1,-1 0-1,33-76 1,-32 54 157,-2-1 1,-2-1-1,-4-1 1,11-77 0,5-384 855,-26 326-1432,1 54-69,5-197 509,-25 2 528,8 286-611,-2 1 1,-3 0 0,-2 0 0,-24-60 0,-7-4-116,-99-179 0,134 280 68,-147-264 199,129 229-92,-34-48 0,41 70-74,0 2 0,-2 0 1,-29-26-1,-34-23-81,-81-77 210,124 109-143,-1 3-1,-2 2 0,-56-37 1,-1 14 32,-169-72 1,-115-68 78,343 176-130,-54-27-38,-160-58 1,-116-16 5,205 71 42,32 7 20,-161-79 0,223 89-6,-132-60 77,-174-45-56,54 21-136,254 93 84,-322-125 59,-7 27-190,128 64 86,-419-41-1,105 60 230,307 20-224,200 14 109,21 2-65,-115-27 1,166 32-207,0 0 1,0-1 0,0 0 0,1 0 0,-1-1 0,1 0 0,0 0 0,0 0 0,-12-12 0,18 16 135,0-1 1,1 0 0,-1 1-1,1-1 1,-1 0-1,1 0 1,-1 0-1,1 0 1,-1 0-1,1 0 1,0 1 0,0-1-1,-1 0 1,1 0-1,0 0 1,0 0-1,0 0 1,0 0-1,0 0 1,0 0-1,0 0 1,0 0 0,1 0-1,-1 0 1,0 0-1,0 0 1,1 0-1,-1 0 1,1 0-1,-1 1 1,1-1 0,-1 0-1,1 0 1,0 0-1,-1 1 1,1-1-1,1-1 1,3-2-313,0 1 0,0-1 1,0 1-1,10-5 0,37-16-1905,-23 11 1239,30-17 1,-22 8 709,1 1 1,43-16 0,-69 32 345,404-170 4925,-412 173-4811,25-14 632,-28 15-595,1 0 0,0 0 0,-1 0-1,1 0 1,0 0 0,-1-1-1,0 1 1,1-1 0,-1 1 0,0-1-1,0 1 1,2-4 0,-3 5-139,0 0 0,0-1 0,0 1 0,0 0 0,0 0 0,0-1 0,0 1 1,0 0-1,0 0 0,0 0 0,0-1 0,0 1 0,0 0 0,0 0 0,0-1 0,0 1 1,0 0-1,-1 0 0,1-1 0,0 1 0,0 0 0,0 0 0,0 0 0,0-1 1,-1 1-1,1 0 0,0 0 0,0 0 0,0 0 0,-1-1 0,1 1 0,0 0 0,0 0 1,0 0-1,-1 0 0,-12-2 125,-14 5-160,27-3 31,-31 7-9,-39 15 1,15-5-5,-23 7 47,0 2 1,1 4 0,-95 53-1,-45 45 51,11 19 228,116-66 112,87-79-431,0 1 0,0 0 0,1 0 0,-1 0 1,1 1-1,0-1 0,0 0 0,0 1 0,0-1 0,1 1 0,-2 5 1,2-7-15,1 0 1,0 1 0,0-1 0,0 0-1,0 0 1,0 0 0,0 0 0,1 0 0,-1 0-1,1 0 1,-1 0 0,1 0 0,0 0-1,0 0 1,0 0 0,0 0 0,0 0-1,0-1 1,1 1 0,-1 0 0,4 2 0,0 1 0,1 1 0,1-2 0,-1 1 1,1-1-1,0 0 0,0 0 0,0-1 0,1 0 1,11 3-1,7 1 51,41 4 1,-11-2 51,47 17-45,13 3-27,-107-27-56,0-1 0,0 0 1,0-1-1,0 0 0,0 0 1,0-1-1,0 0 0,-1-1 1,1 0-1,0 0 0,0-1 1,-1 0-1,0 0 0,1-1 1,13-9-1,-20 12 37,113-78 15,-102 68-40,0-1 1,-1 0-1,0 0 1,-1-1-1,-1-1 0,12-18 1,9-29 153,-2-2 0,24-79 0,-19 51-40,-26 63-15,0 0-1,-2 0 1,4-40 0,-6 33 278,-3 34-854,-1 8 270,0 23 211,0-6 15,-19 261-262,-23 0-1997,6-87-3473</inkml:trace>
</inkml:ink>
</file>

<file path=ppt/ink/ink5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9:33.74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13 0 3648,'3'22'1876,"1"4"-1731,-11 59 131,0-8 296,3 180 884,4-244-1362,-1 80 433,2-75-409,0-1 0,1 0 0,6 23 0,-7-39-161,-1 0 0,0 0 0,1 1 0,-1-1 0,1 0 0,-1 0 0,1 0 0,0 1-1,-1-1 1,1 0 0,0 0 0,0 0 0,0 0 0,0 0 0,0 0 0,1 0 0,-2 0-17,0-1 1,1 0 0,-1 0 0,0 0-1,1 0 1,-1 0 0,0 0 0,0 0-1,1 0 1,-1 0 0,0 0 0,1 0-1,-1 0 1,0 0 0,0 0 0,1 0-1,-1 0 1,0-1 0,1 1 0,-1 0-1,0 0 1,0 0 0,1 0 0,-1-1 0,6-9-2165,-1-4 528,2-10-21</inkml:trace>
</inkml:ink>
</file>

<file path=ppt/ink/ink5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9:34.11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 5 4896,'0'0'49,"0"0"1,0 0-1,0 0 1,-1 0-1,1 0 1,0 0-1,0-1 1,0 1-1,0 0 1,0 0-1,0 0 1,0 0-1,0 0 1,-1 0 0,1 0-1,0 0 1,0 0-1,0 0 1,0-1-1,0 1 1,0 0-1,0 0 1,0 0-1,0 0 1,0 0-1,0 0 1,0 0-1,0-1 1,0 1-1,0 0 1,0 0-1,0 0 1,0 0-1,0 0 1,0 0-1,0-1 1,0 1-1,0 0 1,0 0-1,0 0 1,0 0-1,0 0 1,0 0-1,0 0 1,0-1-1,1 1-41,-1 0 0,0 0-1,0 0 1,0 0 0,1 0-1,-1 0 1,0 0 0,0 0-1,0 0 1,0 0 0,1 0-1,-1 0 1,0 0 0,0 0-1,0 0 1,1 0 0,-1 1-1,0-1 1,0 0 0,0 0-1,0 0 1,1 0 0,-1 0-1,0 0 1,0 1-1,0-1 1,0 0 0,0 0-1,1 0 1,-1 0 0,0 1-1,2 2 0,1 0 0,0-1 0,0 1 0,0-1 0,0 1 0,1-1-1,-1 0 1,1 0 0,-1 0 0,1-1 0,6 3 0,6 1 199,25 3 1,-19-4-111,-4-1-7,0 0 0,0-1 0,21 0 0,-29-2-91,0-1 0,-1 0 1,1-1-1,-1 0 0,0 0 0,1-1 1,14-6-1,-13 2-1220,-2 0 332</inkml:trace>
</inkml:ink>
</file>

<file path=ppt/ink/ink5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9:34.55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11 67 4640,'-9'-30'1504,"8"29"-1458,1-1 1,0 0-1,-1 1 1,1-1-1,0 1 0,0-1 1,0 1-1,0-1 1,1 0-1,-1 1 1,0-1-1,1 1 1,-1-1-1,1 1 0,-1-1 1,1 1-1,0-1 1,-1 1-1,1 0 1,0-1-1,0 1 1,0 0-1,1-1 0,-1 1-46,-1 1-1,0 0 1,0 0-1,1 0 1,-1 0 0,0 0-1,1 0 1,-1 0-1,0 0 1,1 0-1,-1 0 1,0 0-1,1 0 1,-1 0-1,0 1 1,0-1-1,1 0 1,-1 0-1,0 0 1,1 0-1,-1 0 1,0 1-1,0-1 1,1 0-1,-1 0 1,0 1-1,0-1 1,0 0-1,1 0 1,-1 1-1,0-1 1,0 0-1,0 0 1,0 1-1,0-1 1,0 0-1,1 1 1,-1-1-1,0 1 1,5 13-55,-2-6 63,-1 0 1,1 0-1,0 0 1,1 0 0,0-1-1,7 11 1,-9-15-6,1 0 0,0 0 1,0 0-1,0 0 0,0 0 0,1-1 1,-1 0-1,1 1 0,-1-1 0,1 0 1,0-1-1,0 1 0,-1-1 0,1 1 1,7 0-1,-2-1-32,-1 0-1,1-1 1,0 0 0,0 0 0,-1-1 0,18-3 0,-6-1-293,35-14 0,-35 10-334</inkml:trace>
</inkml:ink>
</file>

<file path=ppt/ink/ink5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9:34.95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81 41 2304,'8'77'1536,"-8"-68"-1200,0-1 1,1 1-1,0-1 0,0 0 1,1 0-1,0 1 1,1-1-1,0-1 0,7 15 1,-8-19-298,-1 0 0,1 0 0,0-1 0,0 1 0,1 0 0,-1-1 0,0 0 0,1 0 1,0 1-1,-1-2 0,1 1 0,0 0 0,0 0 0,0-1 0,0 0 0,0 1 0,0-1 0,1 0 1,-1-1-1,0 1 0,0-1 0,1 1 0,-1-1 0,1 0 0,-1 0 0,0 0 0,4-1 0,-1-1 46,-1 1 0,1-1-1,-1 1 1,0-1-1,0-1 1,0 1-1,0-1 1,0 0 0,0 0-1,-1 0 1,1-1-1,-1 0 1,0 0-1,0 0 1,0 0-1,3-6 1,-5 7-66,0 0-1,0 0 1,-1 0-1,1 0 1,-1 0-1,0 0 1,1-1 0,-2 1-1,1 0 1,0-1-1,-1 1 1,1-1-1,-1 1 1,0-1-1,0 1 1,0 0 0,-1-1-1,1 1 1,-1-1-1,0 1 1,0 0-1,0-1 1,0 1-1,-1 0 1,1 0 0,-1 0-1,-3-5 1,-4-4 27,-1 0-1,-1 1 1,-14-14 0,18 20-33,0-1-1,-1 1 0,1 0 1,-1 0-1,0 1 1,0 0-1,-10-3 0,15 7-27,1-1 0,-1 1-1,1 0 1,-1-1 0,0 1-1,1 0 1,-1 0-1,1 1 1,-1-1 0,0 1-1,1-1 1,-1 1 0,1 0-1,-1 0 1,1 0 0,0 0-1,-1 0 1,1 0-1,0 1 1,0-1 0,0 1-1,0 0 1,0 0 0,0-1-1,0 1 1,-2 4-1,-4 4-52,1 1 0,1 0-1,0 0 1,-5 12-1,0 2-850,-15 50 0,23-62 348,0 1 0,1 0 0,0-1 0,1 1 0,1 18 0,2-18-679,5 23-1</inkml:trace>
</inkml:ink>
</file>

<file path=ppt/ink/ink5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9:35.44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45 115 4384,'-3'-10'1476,"3"9"-1378,0-1 1,-1 1 0,1-1-1,-1 0 1,1 1-1,-1-1 1,0 1-1,1 0 1,-1-1 0,0 1-1,0-1 1,0 1-1,0 0 1,-3-2-1,2 0-19,-1-1-1,1 1 0,-1 0 0,1-1 1,0 0-1,1 1 0,-1-1 0,0 0 1,1 0-1,0 0 0,0 0 0,0 0 1,0-6-1,-4-11 90,5 21-168,0 0 0,0 0 0,1 0 0,-1 0 0,0 0 0,0 0 0,0 0 0,0 0 0,0 0 0,0 0 0,0 0 0,0 0 0,0 0 0,0-1 0,0 1 0,0 0 0,0 0 0,0 0 0,0 0 0,0 0 0,0 0 0,1 0 0,-1 0 0,0 0 0,0 0 0,0 0 0,0 0 0,0 0 0,0 0 0,0 0 0,0 0 0,0 0 0,0 0 0,0-1 0,0 1 0,0 0 0,0 0 0,0 0 0,0 0 0,0 0 0,0 0 0,0 0 0,0 0 0,0 0 0,0 0 0,0 0 0,0 0 0,0 0 0,7 8 311,6 12 45,4 14-292,7 10 23,-22-40-28,1 0-1,0 0 1,0-1-1,0 1 1,1-1-1,-1 0 0,1 0 1,6 4-1,-3-3 3,11 7 98,23 17-1,-35-23-124,0 0 0,-1 0 0,0 1 1,0 0-1,0 0 0,-1 0 0,5 9 0,10 30 354,-15-34-93,-7-53 201,2 40-503,1 0 1,-1 0 0,0 0-1,0 0 1,0 0-1,0 0 1,0 0 0,0 0-1,0 0 1,-1 0 0,1 1-1,-1-1 1,1 0 0,-1 1-1,0 0 1,1-1-1,-1 1 1,0 0 0,0 0-1,0 0 1,0 0 0,0 0-1,0 0 1,0 1 0,-1-1-1,1 1 1,0-1-1,0 1 1,0 0 0,-3 0-1,4 0 10,0 0-1,0 0 0,1 0 1,-1 0-1,0 0 1,0 0-1,1-1 0,-1 1 1,0 0-1,0 0 0,1-1 1,-1 1-1,0 0 1,1-1-1,-1 1 0,0 0 1,1-1-1,-1 1 0,0-1 1,1 0-1,-1 1 1,1-1-1,-1 1 0,1-1 1,-1 0-1,1 1 0,0-1 1,-1 0-1,1 1 1,0-1-1,0 0 0,-1 0 1,1 1-1,0-1 0,0 0 1,0 0-1,0 0 1,0 1-1,0-1 0,0 0 1,0 0-1,0 1 0,0-1 1,1-1-1,0-5-22,1-1-1,0 1 1,6-14 0,-2 6 133,1-8-98,2-1-1,1 1 1,12-22 0,-22 45-19,1-1 1,-1 1 0,0-1 1,0 1-1,0-1 0,0 1 0,1-1 0,-1 1 1,0-1-1,0 1 0,1 0 0,-1-1 0,0 1 0,1 0 1,-1-1-1,0 1 0,1 0 0,-1-1 0,1 1 1,-1 0-1,1-1 0,-1 1 0,0 0 0,1 0 0,-1 0 1,1 0-1,-1 0 0,1-1 0,0 1 0,3 6-39</inkml:trace>
</inkml:ink>
</file>

<file path=ppt/ink/ink5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9:36.21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21 99 3648,'-7'-34'1173,"7"30"-1061,-1 1 0,1-1 0,0 1 0,0-1 0,1-4 0,-1 7-100,0 0 1,0-1-1,0 1 0,0-1 1,0 1-1,0-1 0,0 1 1,0 0-1,-1-1 0,1 1 1,0 0-1,-1-1 0,1 1 1,-1 0-1,-1-3 0,0 0-66,-4-6 482,5 9-75,2 7-2,12 53 723,-4-15-667,1 0 0,26 65 1,-31-97-351,0 0 1,1 0 0,1-1-1,0 0 1,0 0 0,1-1 0,0 0-1,1 0 1,0-1 0,1 0 0,0 0-1,0-1 1,17 10 0,75 31 336,-101-49-413,-1 0-1,1 0 0,-1 0 1,1 0-1,-1 0 1,0 1-1,1-1 0,-1 0 1,1 0-1,-1 1 0,1-1 1,-1 0-1,0 0 0,1 1 1,-1-1-1,1 0 0,-1 1 1,0-1-1,1 1 1,-1-1-1,0 0 0,0 1 1,1-1-1,-1 1 0,0-1 1,0 1-1,0-1 0,0 1 1,0-1-1,1 1 1,-1-1-1,0 2 0,-1-1-133,0 0-1,0 0 0,0 0 1,1 0-1,-1 0 0,0 0 1,0 0-1,0-1 1,-1 1-1,1 0 0,0-1 1,-2 2-1,-12 5-2347</inkml:trace>
</inkml:ink>
</file>

<file path=ppt/ink/ink5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9:36.59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9 667 4576,'-9'3'1927,"27"-14"-1177,4-9-607,0-2-1,-2 0 1,-1-1 0,24-37 0,53-107 1125,-67 110-908,3 2 0,48-64-1,-59 95-1651,42-38 0,-49 49 671,1-1-2456</inkml:trace>
</inkml:ink>
</file>

<file path=ppt/ink/ink5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9:37.05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 47 4896,'-4'-10'1824,"8"13"-1440,3 4-96,-3-4-128,0 3-160,4-2-928,-1-4 512,1-4-608,-4-5 576,-1-5 32,1-2 256,0 0-608</inkml:trace>
  <inkml:trace contextRef="#ctx0" brushRef="#br0" timeOffset="1">24 425 5152,'4'-4'2336,"11"-9"-2048,-11 7 0,3-2-224,-3 2-1984</inkml:trace>
</inkml:ink>
</file>

<file path=ppt/ink/ink5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9:40.09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212 203 3072,'-1'0'143,"1"0"0,-1 0 0,0 0-1,1 0 1,-1 0 0,0 0 0,1 0 0,-1 0 0,0 0 0,1 0 0,-1-1-1,1 1 1,-1 0 0,0 0 0,1-1 0,-1 1 0,1 0 0,-1-1 0,0 0-72,1 0 1,0 0-1,0 0 1,-1 1-1,1-1 1,0 0 0,0 0-1,0 0 1,0 0-1,0 0 1,1 0-1,-1 0 1,0 1 0,0-1-1,1 0 1,-1 0-1,0 0 1,1-1-1,5-11 72,-1 1-1,1 0 0,1 0 0,0 1 1,1 0-1,0 0 0,0 0 0,1 1 0,1 1 1,0 0-1,14-11 0,-17 15-58,1 0 0,-1 0 1,1 1-1,1 0 0,-1 1 0,0 0 0,1 0 0,-1 1 0,1-1 1,0 2-1,0 0 0,0 0 0,0 0 0,0 1 0,0 1 0,0-1 1,17 5-1,52 17-10,-67-19-56,-1 1 0,0 1 0,0 0-1,0 0 1,10 8 0,-18-11-6,0-1 0,0 1-1,0 0 1,0-1 0,-1 1 0,1 0-1,-1 0 1,0 0 0,1 0 0,-1 0-1,0 0 1,0 1 0,0-1 0,-1 0-1,1 1 1,0 4 0,0-4 5,-1 1 0,0 0 0,-1 0-1,1 0 1,-1-1 0,1 1 0,-1 0 0,-1-1 0,-2 8 0,-1 0 33,-1-1 1,-1 1-1,0-1 1,0-1-1,-16 17 1,6-11 13,0-1 0,-1 0 0,-19 10 0,-7 6-16,-33 20 245,84-52-297,-1 0 0,1 1 0,-1 0-1,1 0 1,0 0 0,0 1 0,-1 0 0,1 0-1,0 1 1,8 1 0,4 2 5,0 1 0,23 8 1,-34-9 3,0 0 1,0 0 0,0 0 0,-1 1-1,0 0 1,0 1 0,0-1-1,0 1 1,-1 1 0,0-1 0,6 10-1,2 4 70,-1 0 0,19 42 0,-28-52-69,0-1 1,0 1-1,-1-1 0,3 19 1,-5-23 61,-1 0 0,0-1 0,1 1 0,-2 0 0,1 0 0,-1 0 1,0-1-1,0 1 0,0 0 0,0 0 0,-1-1 0,-2 6 0,-2 1 55,0-2 1,0 1-1,-1-1 0,0 0 0,0 0 0,-1-1 0,0 0 0,-1 0 1,0-1-1,0 0 0,0 0 0,-1-1 0,0-1 0,0 0 0,-1 0 1,0-1-1,1 0 0,-1-1 0,-1 0 0,1 0 0,-13 0 1,-20-2 78,0-2 1,0-2 0,-70-13 0,31 4-337,62 10-235,-25 0 0,32 3-976,-1 0 0,-20 4 0,33-5 958,0 1 0,1-1 0,-1 1 0,0 0 0,0-1 0,0 1 0,0 0 0,1 0 0,-1 1 0,0-1 0,1 0 0,-1 0 0,1 1 0,-1-1 0,-1 3 0,3-4 272,0 1 0,0-1 0,0 0 0,0 0 0,0 1 0,0-1 0,-1 0 0,1 1 0,0-1 0,0 0 0,0 0 0,0 1 0,0-1 0,0 0 0,0 1 0,0-1 1,1 0-1,-1 0 0,0 1 0,0-1 0,0 0 0,0 0 0,0 1 0,0-1 0,0 0 0,1 1 0</inkml:trace>
</inkml:ink>
</file>

<file path=ppt/ink/ink5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0:03.00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12 242 2912,'-4'-6'1083,"3"5"-983,0 0-1,1 0 0,-1 0 1,0-1-1,1 1 0,-1 0 1,1 0-1,-1 0 1,1-1-1,-1 1 0,1 0 1,0-1-1,0-2 624,0 18-141,4 4-287,0 3-91,10 29 0,-11-43-187,0 1 1,1-1-1,0 0 0,0 0 1,0 0-1,1 0 1,7 7-1,2 1 253,1 0 0,31 23 0,-39-32-186,1-1 1,1-1-1,-1 1 0,1-2 0,-1 1 1,1-1-1,0 0 0,18 2 0,-16-4-2,1 0 0,0-1 0,-1 0 0,1-1 0,0-1 0,-1 0 0,1 0 0,-1-1 0,0 0 0,18-9 0,-2-1 129,-1 0-1,-1-2 1,25-20-1,-38 27-122,-2-1-1,1 0 0,-1 0 0,0-1 0,-1 0 1,0-1-1,-1 0 0,9-17 0,-13 21-54,0 0 0,-1-1 0,0 1 0,-1-1 0,0 0 0,0 0 0,-1 0 0,0 0 0,0 0 0,0-1 0,-1 1 0,-1 0-1,1 0 1,-2 0 0,-1-9 0,1 9-28,-1 0-1,0 0 0,-1 0 0,1 0 1,-2 1-1,1-1 0,-1 1 1,0 0-1,0 1 0,-1-1 1,0 1-1,0 0 0,-1 0 0,1 1 1,-1 0-1,0 0 0,-1 1 1,-12-7-1,12 8-22,-1 0 0,1 0 0,0 0 0,-1 1 0,1 0 0,-1 1 0,0 0 0,1 0-1,-1 1 1,0 0 0,0 1 0,0-1 0,1 2 0,-1-1 0,1 1 0,-1 1 0,1-1 0,-10 6 0,8-3-254,1 1 1,-1 0-1,1 1 0,1 0 1,-1 0-1,1 1 0,1 0 1,-1 1-1,2-1 0,-1 1 1,1 1-1,0-1 0,1 1 0,0 0 1,1 0-1,-7 22 0,-5 27-3514</inkml:trace>
</inkml:ink>
</file>

<file path=ppt/ink/ink5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0:03.42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76 17 4736,'-7'-10'1760,"3"6"-1376,4 2 160,-7 8-480,-5 0 128,1 4-128,0-2 480,3-2-320,0 1 192,1-1-96,7 2-256,4-2-64,3 0 32,1 1-544,3 0 288,4-1-2944</inkml:trace>
</inkml:ink>
</file>

<file path=ppt/ink/ink5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0:04.05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67 20 5312,'-29'-17'1701,"28"17"-1660,1-1 1,-1 1-1,1 0 0,0 0 1,-1 0-1,0-1 0,1 1 0,-1 0 1,1 0-1,-1 0 0,1 0 1,-1 0-1,1 0 0,-1 0 0,1 0 1,-1 0-1,1 0 0,-1 0 1,1 0-1,-1 0 0,1 1 0,-1-1 1,1 0-1,-1 0 0,1 0 1,-1 1-1,1-1 0,-1 0 0,1 1 1,0-1-1,-1 0 0,1 1 1,-1 0-1,-7 16-135,5-10 192,2-5-84,-1 1 1,1-1-1,0 0 0,0 0 1,0 1-1,1-1 0,-1 1 1,0 4-1,1-7-10,0 1 1,0-1 0,0 0-1,0 1 1,0-1 0,0 1-1,0-1 1,0 0-1,0 1 1,1-1 0,-1 1-1,0-1 1,0 0 0,1 1-1,-1-1 1,0 0-1,0 0 1,1 1 0,-1-1-1,0 0 1,1 0 0,-1 1-1,1-1 1,0 1 0,1-1 1,-1 1-1,0-1 0,1 0 1,-1 0-1,1 1 0,-1-1 1,1 0-1,-1 0 0,2-1 1,11-1 67,0-1-1,0-1 1,-1 0 0,18-8 0,-2 1-11,-8 4-14,1 0-1,32-4 0,-42 9-17,0 1 0,0 1 0,0 0 0,0 0 0,0 1 0,15 4 0,-9-1 48,-1 1 0,1 0 0,-1 2 0,26 13 0,-34-15-56,-1 0 0,1 1-1,-1-1 1,-1 2 0,1-1 0,-1 1 0,0 0-1,-1 1 1,1-1 0,5 11 0,-10-16-5,-1 1 1,0-1 0,0 0 0,0 1 0,-1-1-1,1 1 1,-1-1 0,1 1 0,-1-1-1,0 1 1,0 0 0,0-1 0,0 1-1,0-1 1,0 1 0,-1-1 0,1 1-1,-1-1 1,0 1 0,0-1 0,0 1 0,0-1-1,-2 4 1,-4 3 62,1 0 0,-2 0-1,1-1 1,-11 10 0,2-2 17,6-6-30,-11 14 152,-2-2 1,-1 0-1,-40 29 0,61-49-197,0-1-1,0 1 1,0 0-1,0-1 1,0 0-1,0 0 1,0 0-1,0 0 1,-1 0-1,1-1 0,0 1 1,-1-1-1,1 0 1,-1 0-1,1 0 1,0-1-1,-1 1 1,1-1-1,0 0 1,0 0-1,-1 0 1,-4-2-1,-3-3 1,1-1 0,0 0-1,0-1 1,1 0 0,-9-9-1,10 10-554,1-1 0,-1 1-1,-1 1 1,1 0 0,-1 0-1,-13-6 1,10 8-2048</inkml:trace>
</inkml:ink>
</file>

<file path=ppt/ink/ink5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0:04.42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2 221 5984,'-1'-3'198,"1"0"0,-1 0 1,1 0-1,0 0 1,0 0-1,1 0 0,-1 0 1,1-3-1,0 4-146,0 0 0,0 1-1,0 0 1,0-1 0,0 1 0,1 0 0,-1-1 0,0 1 0,0 0-1,1 0 1,-1 0 0,1 0 0,-1 0 0,1 0 0,-1 1 0,4-2-1,169-58 387,-130 45-438,0 1 0,69-10 0,-59 13 0,183-31-1974,-211 39 561,-3 5-1600</inkml:trace>
</inkml:ink>
</file>

<file path=ppt/ink/ink5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0:04.81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10 30 5152,'-9'-22'1648,"9"22"-1627,0-1 0,0 1-1,0 0 1,-1 0 0,1 0 0,0-1 0,0 1 0,0 0 0,0 0 0,0-1 0,0 1-1,0 0 1,0 0 0,0 0 0,0-1 0,0 1 0,0 0 0,0 0 0,0 0-1,1-1 1,-1 1 0,0 0 0,0 0 0,0-1 0,0 1 0,0 0 0,0 0 0,1 0-1,-1 0 1,0-1 0,0 1 0,0 0 0,0 0 0,1 0 0,-1 0 0,0 0 0,0 0-1,0 0 1,1-1 0,-1 1 0,0 0 0,0 0 0,0 0 0,1 0 0,-1 0-1,0 0 1,9 0-96,-5 2 166,-1 1 0,1-1 0,-1 1 0,0 0 0,0-1 0,0 2 0,0-1 0,-1 0 0,1 0 0,-1 1 0,0-1 0,0 1-1,0 0 1,0 0 0,-1 0 0,2 6 0,2 8 49,-1 0-1,2 27 1,-3-19-14,10 49 217,2-1 0,37 106 0,-51-178-318,-1 0-1,1 0 0,0-1 1,0 1-1,0 0 1,0-1-1,0 1 0,0 0 1,0-1-1,3 3 0,-3-4-67,-1 1 0,1-1 0,-1 0-1,1 0 1,-1 0 0,1 1 0,-1-1 0,1 0-1,-1 0 1,1 0 0,0 0 0,-1 0-1,1 0 1,-1 0 0,1 0 0,-1 0-1,1 0 1,-1 0 0,1 0 0,-1-1 0,1 1-1,0 0 1,-1 0 0,1 0 0,-1-1-1,0 1 1,1 0 0,-1-1 0,1 1-1,-1 0 1,1-1 0,-1 1 0,0-1-1,1 1 1,-1-1 0,0 1 0,1 0 0,-1-1-1,1 0 1,-1 0-51,0 1-1,0-1 1,1 1 0,-1 0 0,0-1-1,0 1 1,0-1 0,1 1-1,-1-1 1,0 1 0,0-1-1,0 1 1,0 0 0,0-1-1,0 1 1,0-1 0,0 1 0,0-1-1,0 1 1,0-1 0,0 1-1,0-1 1,-1 1 0,1-1-1,0 1 1,0 0 0,0-1-1,-1 1 1,1-1 0,0 1 0,-1 0-1,1-1 1,0 1 0,0 0-1,-1-1 1,1 1 0,-1 0-1,1-1 1,0 1 0,-1 0 0,-10-7-2877</inkml:trace>
</inkml:ink>
</file>

<file path=ppt/ink/ink5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0:05.81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44 334 4384,'0'-3'389,"-1"2"-304,1 0-1,0 0 1,0 0-1,0 0 1,0 0-1,-1 0 1,1 0-1,0 1 1,-1-1-1,1 0 1,-1 0-1,1 0 1,-1 0-1,0 1 1,1-1-1,-1 0 1,0 0-1,0 0 0,0 1 135,2 2-232,-1 0-1,0 0 1,0 0 0,0-1-1,0 1 1,0 0-1,-1 0 1,1 0 0,0 0-1,-1-1 1,1 1 0,-1 0-1,-1 2 1,-1 6 72,-7 24 472,6-21-448,0-1-1,1 1 1,1 0-1,-2 24 1,27-102 317,-16 52-351,-6 11-48,0 1-1,0-1 0,0 1 1,0-1-1,-1 1 1,1-1-1,0 0 1,-1 1-1,1-3 0,-1 4 2,0 0-1,0 0 1,0 0 0,0 0-1,0 0 1,0 0-1,0 0 1,0 0-1,0 0 1,0 1-1,0-1 1,0 0-1,0 0 1,0 0-1,0 0 1,0 0-1,0 0 1,0 0 0,0 0-1,0 0 1,0 0-1,0 0 1,-1 0-1,1 0 1,0 0-1,0 0 1,0 0-1,0 0 1,0 0-1,0 0 1,0 0-1,0 0 1,0 0 0,0 0-1,0 0 1,0 0-1,0 0 1,0 0-1,0 0 1,0 0-1,0 0 1,0 0-1,0 0 1,0 0-1,0 0 1,-3 6 226,0-1-100,3-4 251,0-1-353,0-1-12,0 0 0,0 0 0,1 0 0,-1 0 0,1 0 0,-1 1 0,1-1 1,-1 0-1,1 0 0,0 1 0,-1-1 0,1 0 0,0 1 0,-1-1 0,1 0 0,0 1 0,1-1 0,0-1-69,0 0 87,-1-1 0,1 1 0,-1 0 0,0-1 0,0 1 0,0-1 0,0 1 1,0-1-1,-1 1 0,1-1 0,-1 0 0,0 0 0,1 1 0,-1-1 0,0 0 0,-1-3 0,1 0 9,0 4 54,0 0-1,1 0 0,-1 0 0,1 0 0,-1 0 1,1 1-1,0-1 0,2-3 0,-3 5-91,1 0-1,-1 0 0,0 0 0,1 0 1,-1 0-1,1 0 0,-1 1 1,0-1-1,1 0 0,-1 0 0,0 0 1,1 0-1,-1 1 0,0-1 1,1 0-1,-1 0 0,0 1 0,1-1 1,-1 0-1,0 1 0,0-1 1,1 0-1,-1 0 0,0 1 0,0-1 1,0 1-1,0-1 0,1 0 1,-1 1-1,0-1 0,0 1 0,8 19 119,-6-15-91,2 5-24,3 9 128,14 25 1,-17-37-72,1 0-1,-1 0 1,2 0 0,-1-1 0,1 0 0,9 9 0,-3-6 17,0 0-1,1-1 1,-1-1-1,2 0 1,-1 0-1,1-1 1,-1-1-1,2 0 1,18 3-1,-25-6-51,0-1-1,1 0 0,-1 0 0,1-1 0,-1 0 0,0-1 1,1 0-1,-1 0 0,0 0 0,0-1 0,0 0 1,0-1-1,0 0 0,0 0 0,-1-1 0,1 0 1,-1 0-1,8-7 0,-2 0 44,0-1 0,-1-1-1,-1-1 1,0 1 0,-1-1 0,9-17 0,-3 3 144,-2-1 0,15-43 0,-26 64-198,-1 0-1,0 1 1,0-1 0,-1 0-1,-1 0 1,1 0-1,-1 0 1,0 0-1,-1 0 1,0 0 0,0 0-1,-1 0 1,0 0-1,0 0 1,-1 1-1,1-1 1,-2 1 0,1 0-1,-1 0 1,-1 0-1,1 0 1,-1 1-1,0 0 1,0 0 0,-1 0-1,0 0 1,-12-8-1,9 8-174,0 0-1,-1 0 0,0 1 0,0 1 1,0 0-1,0 0 0,0 1 1,-1 0-1,0 1 0,-21-2 1,13 3-394,1 1 0,-1 1 1,1 0-1,0 2 0,-33 7 0,-25 15-3746</inkml:trace>
</inkml:ink>
</file>

<file path=ppt/ink/ink5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0:06.63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105 420 2144,'-6'2'146,"-1"-1"0,1 1 0,0 1 0,-1-1 0,1 1 0,1 0 0,-12 7 0,15-8-36,-21 13 509,23-15-570,0 0 0,-1 1-1,1-1 1,-1 0 0,1 1 0,-1-1-1,0 0 1,1 0 0,-1 1 0,1-1 0,-1 0-1,1 0 1,-1 0 0,1 0 0,-1 0-1,0 0 1,1 0 0,-1 0 0,1 0-1,-1 0 1,0 0 0,1 0 0,-1 0-1,1-1 1,-1 1 0,1 0 0,-1 0-1,1-1 1,-1 1 0,1 0 0,-1-1-1,1 1 1,-1 0 0,1-1 0,-1 1-1,1-1 1,0 1-6,0-1-1,0 1 1,0 0-1,0-1 0,0 1 1,0 0-1,0 0 1,0-1-1,0 1 1,0 0-1,0-1 1,0 1-1,0 0 1,0 0-1,0-1 1,1 1-1,-1 0 1,0 0-1,0-1 0,0 1 1,0 0-1,1 0 1,-1 0-1,0-1 1,0 1-1,1 0 1,-1 0-1,0 0 1,0 0-1,1 0 1,-1-1-1,12-5 265,-10 6-240,12-5 51,0 0 1,0 2-1,22-4 0,-14 4-20,113-19 543,50-9-317,231-34 46,-251 43-169,226-48 704,-201 34-642,-67 17-198,2 5 0,-1 6 0,1 5 0,139 16 0,-146-6 366,0-5-1,226-25 0,-157 4-95,69-9 23,156-21 90,-261 33-278,87-4 60,-54 23 5,-154 0-652,0 1 0,0 1 0,0 2 0,29 10 0,-57-16 247,0-1 0,-1 1 0,1 0 1,0 0-1,-1 0 0,1 0 0,0 0 0,-1 0 1,2 2-1,-2-2 32,-1-1 1,1 1-1,-1 0 1,1-1-1,-1 1 0,0-1 1,1 1-1,-1 0 1,0-1-1,0 1 1,1 0-1,-1-1 0,0 1 1,0 0-1,0-1 1,0 1-1,0 0 1,0 1-1,-1-1-9,1 0 1,-1 0-1,0 1 0,1-1 0,-1 0 0,0 0 1,0 0-1,0 0 0,0 0 0,0 0 1,0 0-1,0-1 0,0 1 0,0 0 0,0-1 1,0 1-1,-1 0 0,1-1 0,0 1 1,0-1-1,-1 0 0,1 1 0,0-1 0,-1 0 1,-2 0-1,-47 2-2285</inkml:trace>
</inkml:ink>
</file>

<file path=ppt/ink/ink5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0:08.79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118 119 2656,'-3'0'192,"0"-1"0,-1 0 0,1-1 0,0 1 0,0 0 0,-4-3 0,2 1-53,3 2-104,0-1 0,0 1 0,-1 1 0,1-1 0,0 0 0,0 1 1,-1-1-1,1 1 0,0-1 0,-1 1 0,1 0 0,0 0 0,-1 0 1,1 1-1,-1-1 0,1 0 0,0 1 0,0 0 0,-1-1 1,1 1-1,0 0 0,0 0 0,0 0 0,0 0 0,0 1 0,0-1 1,0 1-1,0-1 0,0 1 0,1-1 0,-1 1 0,1 0 1,-1 0-1,1 0 0,0 0 0,-1 0 0,1 0 0,0 0 0,1 0 1,-1 1-1,0-1 0,0 0 0,0 5 0,-1 11 120,0 0 1,1 1-1,1-1 0,1 1 0,0-1 1,2 0-1,0 0 0,6 22 0,-5-26-25,1 0 0,0 0 0,0 0 0,2 0 0,0-1 0,0 0 0,1-1 0,1 0 0,0 0 0,12 12-1,-14-16-48,1-1 0,0-1 0,0 0-1,1 0 1,0 0 0,0-1-1,0 0 1,0-1 0,1 0-1,0-1 1,0 0 0,0 0-1,0-1 1,0 0 0,15 0-1,-17-2-18,0 0 0,0-1 0,0 0 0,0-1 0,-1 1 0,1-1 0,0-1 0,-1 1 0,1-2 0,-1 1 0,0-1 0,0 0 0,0 0 0,-1 0 0,1-1 0,9-11 0,1-2 50,-1 0-1,0-2 0,-2 0 1,13-22-1,-12 17 0,-1 0 0,0-1 0,11-34 0,-22 52-85,-1 0-1,0 0 1,0-1-1,0 1 1,-1 0 0,0-1-1,-1 1 1,0-1-1,0 1 1,-1-1-1,0 1 1,0-1 0,-1 1-1,0 0 1,-6-14-1,4 14-40,0 1 1,0-1-1,-1 1 0,0 0 0,0 1 0,-1-1 0,1 1 1,-1 0-1,-10-8 0,10 11-36,1-1 1,0 1 0,-1 0-1,0 1 1,0-1 0,0 1-1,0 0 1,0 1 0,0-1-1,0 1 1,0 0 0,-1 1-1,-9 0 1,3 1-97,0 0 0,0 1 0,0 1-1,1 0 1,-1 0 0,-21 11 0,27-11-130,0 0 1,0 1-1,1 0 1,-1 0-1,1 1 1,0-1-1,1 1 1,-1 1-1,1-1 1,0 1-1,0 0 1,1 0-1,-6 9 1,-3 23-3164</inkml:trace>
</inkml:ink>
</file>

<file path=ppt/ink/ink5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0:09.22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0 7136,'3'24'2656,"1"-1"-2080,0 7-160,-4-10-192,0 3-224,0-2-864,0-8 480,4 0-1888</inkml:trace>
</inkml:ink>
</file>

<file path=ppt/ink/ink5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0:09.68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90 62 4992,'1'-5'176,"1"1"1,-1-1-1,1 1 0,0-1 1,0 1-1,1 0 0,-1 0 1,1 0-1,0 0 1,0 1-1,0-1 0,1 1 1,6-6-1,-10 9-177,0 0 0,0 1 0,0-1 0,-1 0 0,1 0 0,0 0 0,0 0 0,0 0 0,0 0 0,0 0 0,0 0 0,0 0 0,1 0 0,-1 1 0,0-1 0,0 0 0,0 0 0,0 0 0,0 0 0,0 0 0,0 0 0,0 0 0,0 0 0,0 0 0,0 0 0,0 0 0,0 1 0,0-1 0,0 0 0,0 0 0,0 0 0,0 0 0,1 0 0,-1 0 0,0 0 0,0 0 0,0 0 0,0 0 0,0 0 0,0 0 0,0 0 0,0 0 0,0 0 0,1 0 0,-1 0 0,0 0 0,0 0 0,0 0 0,0 0 0,0 0 0,0 0 0,0 0 0,0 0 0,0 0 0,0 0 0,1 0 0,-1 0 0,0 0 0,0 0 0,0 0 0,0 0 0,0-1 0,0 1 0,0 0 0,0 0 0,0 0 0,0 0 0,0 0 0,-2 9 47,1-6-39,-18 76 362,-9 86 1,8-39-320,-25 161 873,42-273-1438,0 0-1,-5 15 0,3-19-374</inkml:trace>
</inkml:ink>
</file>

<file path=ppt/ink/ink5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0:10.12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84 6240,'1'-4'244,"1"1"0,0 0 1,0 0-1,0 0 0,0 1 0,0-1 1,1 0-1,-1 1 0,1 0 0,0-1 1,0 1-1,3-2 0,4-1-47,0-1-1,19-6 1,-14 7-107,-1 0 1,1 1-1,0 1 1,0 0-1,0 1 0,0 1 1,0 0-1,17 2 1,-24 0-85,-1 0 1,1 0 0,-1 1-1,1-1 1,-1 2-1,0-1 1,0 1 0,0 1-1,0-1 1,0 1 0,-1 0-1,1 0 1,-1 1 0,0 0-1,-1 0 1,1 1 0,8 11-1,-7-9 23,-2 0-1,1 1 1,-1 0-1,-1 0 1,1 0 0,-2 0-1,1 1 1,-1-1-1,-1 1 1,1 0-1,-2 0 1,1 0-1,-2 0 1,1 0-1,-1 0 1,-1 0-1,0 1 1,0-1-1,-5 16 1,-2 1 298,-21 44 1,2-5-140,-69 273 286,94-335-584,2-1-1,-1 1 0,0-1 1,1 1-1,0-1 0,-1 1 1,2 4-1,-1-8 79,0 0-1,0 0 1,0 0-1,0 0 1,0 0 0,0 0-1,0-1 1,0 1 0,0 0-1,0 0 1,0 0-1,0 0 1,0 0 0,0 0-1,1 0 1,-1 0 0,0 0-1,0 0 1,0 0-1,0 0 1,0 0 0,0 0-1,0 0 1,0 0 0,0 0-1,0 0 1,0 0-1,0 0 1,0 0 0,0 0-1,1 0 1,-1 0 0,0 0-1,0 0 1,0 0-1,0 1 1,0-1 0,0 0-1,0 0 1,0 0 0,0 0-1,0 0 1,0 0-1,0 0 1,0 0 0,0 0-1,0 0 1,0 0 0,0 0-1,0 0 1,0 0-1,0 0 1,0 0 0,0 1-1,0-1 1,0 0 0,0 0-1,0 0 1,0 0-1,0 0 1,0 0 0,0 0-1,0 0 1,0 0 0,0 0-1,0 0 1,3-8-1504,2-12-327,-5-15-1598</inkml:trace>
</inkml:ink>
</file>

<file path=ppt/ink/ink5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0:10.49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4 437 6560,'0'0'74,"0"-1"-1,-1 1 1,1 0 0,0 0 0,0-1-1,-1 1 1,1 0 0,0 0 0,0-1 0,0 1-1,0 0 1,-1-1 0,1 1 0,0 0 0,0-1-1,0 1 1,0 0 0,0-1 0,0 1-1,0 0 1,0-1 0,0 1 0,0 0 0,0-1-1,0 1 1,0 0 0,0-1 0,0 1-1,0 0 1,1-1 0,-1 1 0,0 0 0,0-1-1,0 1 1,0 0 0,1 0 0,-1-1-1,17-6 895,-14 6-841,16-5 43,1 2-1,24-2 1,-13 2-156,119-12-733,-90 12-391,100-21 0,-143 20 1024,0 0 0,0-2-1,-1 0 1,30-18-1,-45 24 120,1 1 0,-1-1 0,0 0 0,1 0 0,-1 1 0,1-1 0,-1 1 0,1-1 0,-1 1 0,3-1 0,-7 12 506,-10 9-263,2 0 0,0 1 1,1 0-1,-12 41 0,19-53-200,1 0 0,0 1 0,1-1 0,0 1 1,0-1-1,1 1 0,0-1 0,1 1 0,0 0 0,0-1 0,1 0 0,1 1 0,-1-1 0,8 15 0,-7-18-39,1-1 0,-1 1 0,2-1 0,-1 0 0,0 0-1,1 0 1,0 0 0,0-1 0,1 0 0,-1 0 0,1-1 0,0 1 0,0-1-1,0-1 1,0 1 0,0-1 0,1 0 0,12 2 0,-5-1 32,0-1 1,0-1 0,0 0 0,0-1-1,0-1 1,0 0 0,0-1 0,15-3-1,-12 0-16,-1-1-1,0 0 0,-1-1 0,0-1 0,0 0 1,26-20-1,-8 2 341,47-49 0,-62 57-222,-1-1 0,-2 0-1,0-2 1,-1 0-1,-1 0 1,14-30 0,-21 37-117,-1 0 1,0 0 0,-1 0-1,0-1 1,-1 0 0,-1 0-1,0 0 1,-1 0 0,-1 0 0,0 0-1,-4-25 1,2 33-151,0-1-1,0 1 1,-1-1 0,0 1-1,0 0 1,-1 0 0,0 1-1,0-1 1,-1 1 0,0 0-1,0 0 1,0 0 0,0 1-1,-1 0 1,0 0 0,0 0-1,-1 1 1,1 0 0,-1 0-1,0 0 1,0 1 0,0 0-1,-1 1 1,1-1 0,-1 2 0,1-1-1,-1 1 1,0 0 0,0 0-1,1 1 1,-1 0 0,-9 1-1,5 2-245,-1 0 0,1 1 0,0 0-1,0 1 1,-13 6 0,-58 38-4343,81-48 4549</inkml:trace>
</inkml:ink>
</file>

<file path=ppt/ink/ink5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1:47.05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252 54 1664,'0'-37'747,"0"22"-410,0 14-121,0 5 52,-7 98 607,-1 70 1274,31 186-704,-23-356-1444,70 442 339,-63-415-406,-3-14 111,0 1 0,-1-1 1,-1 1-1,0-1 0,-1 1 1,-1 19-1,0-34-40,0 0 0,0-1 0,0 1 0,-1 0 0,1 0 0,0 0 0,0-1-1,-1 1 1,1 0 0,0 0 0,-1 0 0,1-1 0,-1 1 0,1 0 0,-1-1 0,1 1 0,-1 0 0,0-1 0,0 1-1,0 0-1,1-1 0,-1 0 0,0 0 0,1 0 0,-1 0 0,1 1 0,-1-1 0,0 0 0,1 0 0,-1 0 0,0-1 0,1 1 0,-1 0 1,0 0-1,1 0 0,-1 0 0,1-1 0,-1 1 0,-1-1 0,0 0 4,0 0 0,0-1 0,0 1 0,0-1 1,0 1-1,1-1 0,-1 0 0,0 0 1,1 0-1,0 0 0,-3-4 0,-29-71-43,-54-112-18,80 175 94,-8-14-8,-27-41 0,37 62-36,0 0 0,0 1 0,0 0 1,-1 0-1,0 0 0,-1 1 0,1 0 0,-1 0 1,0 0-1,0 1 0,-9-4 0,15 8 4,1 0-1,-1-1 1,1 1-1,-1 0 0,1 0 1,0-1-1,-1 1 1,1 0-1,-1 0 0,1 0 1,-1 0-1,1 0 1,-1 0-1,1 0 0,-1 0 1,1 0-1,-1 0 1,1 0-1,-1 0 0,1 0 1,-1 0-1,1 0 1,-1 0-1,1 1 0,-1-1 1,1 0-1,0 0 1,-1 1-1,1-1 0,-1 0 1,1 0-1,0 1 1,-1-1-1,1 1 0,0-1 1,-1 0-1,1 1 1,0-1-1,0 1 0,-1-1 1,1 0-1,0 1 1,0-1-1,0 1 0,0-1 1,-1 1-1,1-1 0,0 1 1,0-1-1,0 1 1,0-1-1,0 1 0,0-1 1,0 1-1,1 0 1,-1 4-5,1 0 0,0 0 0,0-1 0,4 10 0,9 19 32,2 0 0,28 40 1,-17-29-73,60 88 63,-74-115 169,1 0-1,1-2 0,0 0 0,1 0 1,25 16-1,-40-30-177,22 16 444,-23-17-449,0 0-1,0 0 0,0 0 1,0 0-1,0 0 1,-1 0-1,1 0 1,0 0-1,0 0 0,0 0 1,0 0-1,0 0 1,0 0-1,0 0 1,0 0-1,0 0 0,0 0 1,0 0-1,0 0 1,0 0-1,0 0 1,-1 0-1,1 0 1,0 0-1,0 0 0,0 0 1,0 0-1,0 0 1,0 1-1,0-1 1,0 0-1,0 0 0,0 0 1,0 0-1,0 0 1,0 0-1,0 0 1,0 0-1,0 0 0,0 0 1,0 0-1,0 0 1,0 1-1,0-1 1,0 0-1,0 0 1,0 0-1,0 0 0,0 0 1,0 0-1,0 0 1,0 0-1,0 0 1,0 0-1,0 0 0,0 0 1,0 0-1,1 0 1,-1 0-1,0 1 1,0-1-1,0 0 0,0 0 1,0 0-1,0 0 1,0 0-1,0 0 1,-16-4 100,-11-6-81,1-1-1,0-2 1,0-1 0,-27-19-1,35 21-82,0 1 37,0-1-1,0-1 1,1 0-1,1-2 1,-24-26-1,35 35 17,1 0-1,0-1 1,0 1 0,1-1 0,-1 0-1,1 0 1,1 0 0,-4-11-1,5 12 6,1 1 0,-1-1 0,1 0 0,0 0 0,0 1 0,1-1-1,-1 0 1,1 0 0,0 1 0,1-1 0,0 0 0,3-6 0,-1 3-9,0 1 1,1 1 0,1-1 0,-1 1-1,1 0 1,0 0 0,0 0 0,1 1-1,10-8 1,6-2-37,44-24-1,-50 32 47,0 1-1,0 1 0,0 0 0,1 1 0,0 1 1,0 1-1,1 0 0,-1 2 0,0 0 1,1 1-1,-1 0 0,1 2 0,-1 0 0,27 7 1,-35-6 12,0 0-1,0 1 1,0 0 0,0 0 0,-1 1 0,0 0 0,0 1-1,0 0 1,-1 0 0,9 10 0,-12-12 3,-1 1 0,1 0-1,-1 1 1,-1-1 0,1 0 0,-1 1 0,0 0-1,0 0 1,-1 0 0,1 0 0,-1 1 0,-1-1 0,1 0-1,-1 1 1,0-1 0,-1 1 0,0 9 0,0-7 49,-1-1 0,-1 0-1,0 1 1,0-1 0,-1 0 0,1 0 0,-2 0 0,1 0 0,-1-1 0,-1 1 0,1-1 0,-8 8 0,-6 7-58,-2-1 0,-29 24 1,-2 1-515,6 3-2712</inkml:trace>
</inkml:ink>
</file>

<file path=ppt/ink/ink5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1:51.64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10 289 2144,'-1'-1'52,"1"0"-1,-1 1 1,0-1 0,0 0 0,1 1-1,-1-1 1,1 0 0,-1 0-1,1 0 1,-1 0 0,1 1 0,-1-1-1,1 0 1,0 0 0,-1 0 0,1 0-1,0 0 1,0 0 0,0 0-1,0 0 1,0 0 0,0 0 0,0 0-1,0 0 1,0 0 0,0 0 0,1 0-1,-1-1 1,9-31 683,-7 27-596,1 0 1,0 0 0,0 0 0,1 1 0,0-1 0,0 1 0,0 0 0,1 0 0,-1 0 0,1 1 0,0-1 0,1 1 0,10-6 0,6-2 80,0 2 0,33-12 0,-43 17-168,43-16 146,0-1 124,114-29 1,-155 49-279,0-1 1,0 2-1,1 0 1,-1 1-1,22 2 0,-31-2-6,0 1-1,0 1 1,0-1-1,0 1 1,0-1-1,0 1 1,-1 1-1,6 3 1,-7-5-23,-1 1 1,1 0-1,-1 0 1,0 1 0,0-1-1,0 0 1,0 1-1,0-1 1,0 1-1,-1 0 1,1-1 0,-1 1-1,0 0 1,2 6-1,-2-5-2,-1 0 0,1 0 0,-1 0 1,0 0-1,0 0 0,-1 0 0,1 1 0,-1-1 0,0 0 0,-3 7 0,-2 7 103,-11 18 0,8-18-54,-14 34 169,-63 119 293,74-153-451,0 0 1,-1 0-1,0-2 1,-2 1-1,0-2 1,-31 26-1,26-28-3,-9 7 217,25-15-129,9-5 33,9-5-33,22-13-155,1 2 1,0 1-1,1 2 0,1 2 1,0 1-1,0 2 0,48-3 1,-72 10-3,0 1 0,-1 1 1,1 0-1,-1 1 1,1 0-1,-1 2 0,0-1 1,0 2-1,0 0 0,0 1 1,15 9-1,-19-10 6,-1 1-1,1 0 1,-2 1 0,1 0-1,-1 1 1,0 0 0,-1 0-1,0 0 1,0 1 0,0 0-1,-1 0 1,-1 1-1,0 0 1,0 0 0,5 18-1,-1 6 144,-2 1 0,-2-1 0,-1 1 0,-2 0 0,-1 0-1,-2 0 1,-1 0 0,-2 0 0,-9 37 0,10-58-10,-1 0 0,0 0 0,-8 16 0,10-25-92,0-1 1,-1 1 0,1-1 0,-1 0 0,0 0 0,-1 0-1,1 0 1,-1-1 0,1 1 0,-1-1 0,0 0 0,-8 5 0,0-2 62,0-1 0,0-1 0,-1 0 0,1-1 0,-17 2 0,-66 4 549,74-7-509,-207-1 453,-20 2-659,216 0-1113,0 2 0,-41 10 0,28-1-1626,3-8-2534</inkml:trace>
</inkml:ink>
</file>

<file path=ppt/ink/ink5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2:20.76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57 167 3904,'-1'0'77,"0"-1"0,0 1 1,0 0-1,0-1 0,0 1 0,1 0 1,-1 0-1,0-1 0,0 1 0,0 0 1,0 0-1,0 0 0,0 0 0,0 0 1,0 1-1,0-1 0,0 0 0,0 0 1,0 1-1,0-1 0,0 0 0,-1 1 1,2 0-46,-1 1 1,0-1-1,1 0 1,-1 0-1,1 0 1,0 0-1,-1 1 1,1-1-1,0 0 1,0 0-1,0 0 1,0 1-1,0-1 1,0 0-1,0 0 1,0 1-1,0-1 1,1 1-1,-1 2-6,1 0-1,0-1 0,0 1 1,0-1-1,0 1 0,1-1 1,-1 1-1,4 3 0,-5-6-8,1 0-1,0 0 1,0 0-1,0 0 1,-1 0-1,1 0 0,0 0 1,0 0-1,1 0 1,-1-1-1,0 1 1,0-1-1,0 1 0,0 0 1,1-1-1,-1 0 1,0 1-1,0-1 1,1 0-1,-1 0 0,0 0 1,0 1-1,1-1 1,-1-1-1,0 1 1,1 0-1,1 0 0,1-2 42,0 1 0,0-1-1,0 1 1,0-1-1,-1 0 1,1-1 0,0 1-1,-1-1 1,1 1-1,-1-1 1,0 0 0,0-1-1,0 1 1,2-4-1,5-7 108,-1 0-1,8-20 0,-12 26-118,-2 2 18,20-46 297,-21 48-340,-1 1 0,1-2 0,-1 1 0,0 0 0,-1 0 0,1 0 0,-1 0 0,0 0 0,0-1 0,-1-5 0,1 8-23,0 1 0,-1 0 0,1 0 0,-1 0 0,1 0 0,-1 0 0,0 0 0,1 0 0,-1 0 0,0 0 0,0 0 0,0 0 0,0 0 0,1 0 0,-1 1 0,0-1 0,0 0 0,-1 1 0,1-1 0,0 1 0,0-1 0,0 1 0,0-1 0,0 1 0,-1 0 0,1 0 0,0-1-1,0 1 1,0 0 0,-1 0 0,0 0 0,-3 1-27,0-1-1,0 1 1,0-1-1,0 1 0,1 1 1,-7 2-1,3-1 29,1 1 1,1 0-1,-1 1 0,0-1 1,1 1-1,0 1 1,0-1-1,1 1 0,0 0 1,0 0-1,0 1 0,0-1 1,1 1-1,-4 9 0,-1 3 27,1-1-1,1 1 1,1 0-1,-6 30 0,11-43-4,0 0-1,0 0 1,1 0-1,-1 0 1,2 8-1,-1-14-17,0 0 0,-1 0 1,1 0-1,0 0 0,0 1 0,0-1 0,0 0 0,0 0 0,1 0 1,-1 1-1,0-1 0,0 0 0,0 0 0,0 0 0,0 0 0,0 1 1,0-1-1,0 0 0,0 0 0,0 0 0,0 0 0,1 1 0,-1-1 1,0 0-1,0 0 0,0 0 0,0 0 0,0 0 0,1 0 0,-1 0 1,0 0-1,0 1 0,0-1 0,0 0 0,1 0 0,-1 0 1,0 0-1,0 0 0,0 0 0,1 0 0,6-6 114,4-13 16,1-4-92,-2 1 1,-1-1 0,-1-1-1,8-36 1,-15 57-54,0-1-1,-1 1 1,0-1 0,0 1 0,0-1 0,-1-4-1,-2 5-79,0 8 4,-1 9 18,3-9 76,1 1 1,0-1 0,0 1-1,0-1 1,1 1 0,-1-1-1,3 8 1,-3-13-3,0 0 1,0 0-1,0 0 0,0 1 1,0-1-1,0 0 0,0 0 1,0 1-1,0-1 0,0 0 1,1 0-1,-1 0 0,0 1 1,0-1-1,0 0 0,0 0 0,0 0 1,0 0-1,0 1 0,1-1 1,-1 0-1,0 0 0,0 0 1,0 0-1,0 0 0,1 0 1,-1 1-1,0-1 0,0 0 1,0 0-1,1 0 0,-1 0 1,0 0-1,0 0 0,1 0 1,3-7 122,2-16 129,-6 22-224,1-3 1,0 0 1,-1 0-1,0 0 1,0 0-1,0 0 1,0 0-1,-1-4 1,0 6-71,1 1 0,0-1 0,-1 0-1,1 0 1,-1 1 0,0-1 0,0 1 0,0-1 0,0 1 0,0-1-1,0 1 1,0-1 0,0 1 0,0 0 0,-1 0 0,1-1 0,0 1 0,-3-1-1,-11-3-420</inkml:trace>
</inkml:ink>
</file>

<file path=ppt/ink/ink5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1:53.31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88 4384,'0'-1'89,"0"0"0,0 0 1,0 0-1,0 0 0,0 0 0,0 0 1,0 1-1,1-1 0,-1 0 0,0 0 1,0 0-1,1 0 0,-1 0 0,1 1 1,-1-1-1,1 0 0,-1 0 0,2-1 1,15-5 495,-7 4-632,2 0 73,0 1 0,15-2 0,-1 0 8,5 0 281,0 1 0,39 2 0,62 9 77,-82-4-43,-21-2-245,1-1 0,0-2 1,0-1-1,-1-1 1,1-1-1,43-13 0,-68 16-347,0-1-1,-1 0 0,1 0 0,-1 0 0,0-1 1,7-5-1,-8 5-1122,-9 0-1796</inkml:trace>
</inkml:ink>
</file>

<file path=ppt/ink/ink6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1:53.65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7 45 3904,'-6'-11'1253,"6"11"-1224,0-1 0,0 1 1,0 0-1,0-1 0,0 1 0,0 0 0,1 0 0,-1-1 0,0 1 0,0 0 0,0 0 1,0-1-1,1 1 0,-1 0 0,0 0 0,0 0 0,0-1 0,1 1 0,-1 0 0,0 0 1,0 0-1,1 0 0,-1-1 0,0 1 0,0 0 0,1 0 0,-1 0 0,0 0 0,1 0 1,-1 0-1,0 0 0,0 0 0,1 0 0,10-2 421,-4 1-350,1 2 1,-1-1-1,0 1 0,0 0 1,0 0-1,0 1 1,0 0-1,7 3 0,-4-1-47,0-1 0,19 3-1,-7-5 101,0 0-1,1-2 0,-1 0 1,26-6-1,85-25 345,-123 29-674,1 0 0,-1 1 0,1 0 1,0 1-1,15 0 0,8 6-479</inkml:trace>
</inkml:ink>
</file>

<file path=ppt/ink/ink6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9:40.75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36 350 5056,'-2'1'171,"1"1"1,-1-1 0,1 0-1,-1 1 1,1-1 0,-1 1-1,1 0 1,0-1-1,0 1 1,0 0 0,0 0-1,0 0 1,0 0-1,1 0 1,-1 0 0,0 2-1,0 0-77,-1 1 0,1-1-1,0 1 1,1-1 0,-1 1-1,1 8 1,0-10-18,1 0 0,-1 0 0,1 0 0,0 0 0,0 0-1,0 0 1,0 0 0,1 0 0,-1 0 0,1 0 0,-1-1 0,1 1 0,0-1 0,0 1-1,0-1 1,1 0 0,-1 0 0,0 0 0,1 0 0,-1 0 0,1 0 0,0-1 0,4 3-1,-2-3 5,0 1 0,0-1 0,0-1 0,-1 1 0,1-1-1,0 0 1,0 0 0,0 0 0,0 0 0,0-1-1,0 0 1,0 0 0,-1-1 0,7-1 0,5-4 112,-1 0 1,1 0-1,-2-1 1,1-1-1,-1-1 1,-1 0-1,15-14 1,-19 16-106,-1-1-1,-1 1 1,0-1 0,0-1 0,0 1-1,-1-1 1,-1 0 0,0-1 0,0 1-1,-1-1 1,4-16 0,-5 14-36,-1 0 0,-1 1 0,0-1-1,-1 0 1,0 0 0,-1 0 0,0 0 0,-1 1 0,-1-1 0,-7-23 0,8 30-67,-1 0 0,1 0 0,-1 0 0,0 1 0,-1-1 0,1 1 0,-1 0 0,0 0 0,-1 0 0,1 0 0,-1 1 0,0 0 0,0 0 0,0 0 0,-1 0 0,1 1 0,-1 0 0,0 0 0,0 1 0,0 0 0,0 0 0,0 0 0,-10-1 0,11 2-6,0 0 0,-1 1 0,1 0 0,0 0 0,-1 1 0,1 0 0,0-1 0,0 2 0,0-1 0,-1 1 0,1-1 0,1 1 0,-1 1 0,-5 2 0,4-1-30,-1 1 0,1 0-1,0 1 1,0-1 0,0 1 0,1 0-1,0 1 1,-6 8 0,0 5-645,0 1 0,2-1 0,0 1 0,2 1 1,-9 37-1,15-55 587,-7 41-2428,8-42 2218,-1 1 0,1-1-1,0 0 1,1 0 0,-1 1 0,0-1-1,1 0 1,0 0 0,0 0 0,0 0-1,2 5 1,-2-7 126,0 0 0,0 1-1,0-1 1,0 0-1,0 0 1,1 0 0,-1 0-1,3 2 1</inkml:trace>
</inkml:ink>
</file>

<file path=ppt/ink/ink6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9:41.40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1 269 5152,'37'-23'1648,"-36"22"-1572,1 0 1,0 0-1,0 0 1,0 0-1,1 0 0,-1 0 1,0 1-1,0-1 1,0 1-1,5-1 1,-6 1-31,-1 0 1,1 1 0,0-1-1,0 0 1,0 0 0,-1 0-1,1 1 1,0-1-1,0 0 1,-1 1 0,1-1-1,0 1 1,-1-1 0,1 1-1,-1-1 1,1 1-1,0-1 1,-1 1 0,1 0-1,0 0 1,1 3 142,-1 0 0,1 1 0,-1-1 1,0 0-1,0 1 0,-1-1 0,1 0 0,-1 6 0,3 16 219,-1-22-347,0 1-1,-1 0 1,1-1-1,1 0 0,-1 1 1,1-1-1,0 0 1,0 0-1,0 0 0,0-1 1,1 1-1,-1-1 0,7 5 1,-4-4-7,0 0 0,1-1-1,-1 0 1,1-1 0,-1 1 0,1-1 0,0 0-1,11 1 1,4-2 17,1 0 0,0-1 0,-1-1 1,40-8-1,-46 7 8,-1-1 1,0-1 0,0 0-1,-1-1 1,1-1 0,24-13-1,-30 14-55,-2 0-1,1-1 1,-1-1 0,1 1-1,-2-1 1,1 0-1,-1 0 1,0-1-1,0 0 1,-1 0-1,0 0 1,4-12 0,5-16 42,-3 1 1,0-2 0,9-69-1,-16 87 135,-2 3 132,-7 31-152,3-4-188,0 0 1,1 0 0,0 0-1,2 21 1,0-6 1,0 6 44,1 1 1,2-1-1,1-1 1,2 1 0,1-1-1,17 45 1,-22-69 26,4 9 168,-7-16-226,0 0-1,1 0 1,-1 1 0,0-1-1,1 0 1,-1 0-1,1 0 1,-1 0 0,1 0-1,-1 1 1,0-1-1,1 0 1,-1 0 0,1 0-1,-1 0 1,1 0-1,-1 0 1,0 0 0,1-1-1,-1 1 1,1 0-1,-1 0 1,0 0-1,1 0 1,-1 0 0,1-1-1,-1 1 1,0 0-1,1 0 1,-1-1 0,0 1-1,1 0 1,-1-1-1,0 1 1,1 0 0,-1-1-1,6-5 28,-1 0 0,0-1 0,-1 0 0,0 1-1,0-2 1,0 1 0,4-14 0,1 2 17,1-3-87,1 1 1,1 0-1,1 1 0,17-21 1,-24 33 50,1 1-1,0 0 1,0 0 0,1 0 0,-1 1-1,2 0 1,-1 1 0,1 0 0,-1 0 0,1 1-1,1 0 1,14-5 0,-20 8-14,0 0-1,1 1 1,-1-1 0,0 1-1,0 0 1,1 0 0,-1 0 0,0 1-1,1 0 1,-1-1 0,0 1 0,0 1-1,0-1 1,0 1 0,0-1-1,5 4 1,-3 0 0,0-1-1,0 1 1,0 0-1,-1 0 1,0 1-1,0-1 1,0 1-1,7 12 1,7 15 34,-7-11 51,16 21 0,-25-38-71,1 0 0,0-1 0,0 1-1,1-1 1,0 0 0,-1 0-1,1 0 1,0-1 0,9 5 0,-10-6-13,0-1 0,0 0 0,0 0 0,0-1 1,0 1-1,1-1 0,-1 0 0,0 0 1,0 0-1,0-1 0,0 1 0,0-1 1,0 0-1,0 0 0,5-3 0,7-2-480,0-2 0,19-10 0,-29 14 203,28-15-2291,-3 4 752</inkml:trace>
</inkml:ink>
</file>

<file path=ppt/ink/ink6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9:42.39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1 273 4896,'7'18'2750,"-5"-13"-2717,-1 0 0,1 0 1,0-1-1,0 1 0,0-1 0,1 1 1,-1-1-1,1 0 0,4 4 0,-1-3 141,1-1-1,0 1 1,1-1-1,-1 0 1,1-1-1,-1 0 0,1 0 1,0-1-1,14 3 1,9 0 153,35 0 1,-48-4-185,1-1 0,-1 0 0,0-2 0,1 0-1,-1-1 1,0-1 0,31-11 0,-40 12-46,0-1-1,0-1 1,0 0-1,0 0 1,-1 0-1,0-1 1,0-1-1,0 1 1,-1-1 0,0-1-1,0 1 1,-1-1-1,0 0 1,-1-1-1,9-15 1,-11 17-49,0-1 0,0 1 0,-1-1 0,0 1 0,0-1 0,-1 0 1,0 1-1,0-1 0,-1 0 0,0 0 0,-1-10 0,0 12-16,0 0-1,-1 0 1,0 1-1,0-1 1,0 0 0,-1 1-1,1-1 1,-1 1-1,-1 0 1,1 0-1,-1 0 1,0 0 0,0 0-1,0 1 1,-5-4-1,1 1-59,0 1 1,-1 0-1,1 1 0,-1 0 0,0 0 0,0 1 1,-1 0-1,0 1 0,1 0 0,-19-3 1,21 5-26,1 0 0,-1 1 1,0 0-1,1 1 0,-1-1 1,0 1-1,1 0 0,-1 1 1,1 0-1,-1 0 0,1 0 1,0 1-1,0 0 1,0 0-1,0 0 0,1 1 1,-8 6-1,5-3-351,1 1 0,0-1 1,0 2-1,1-1 0,0 1 0,0 0 0,1 0 1,0 0-1,1 1 0,0 0 0,0 0 0,1 0 1,-2 12-1,3 4-1564,7-8-928</inkml:trace>
</inkml:ink>
</file>

<file path=ppt/ink/ink6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9:42.84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11 7 5728,'-11'-6'2112,"11"12"-1632,0 4-128,0 0-64,0 3-224,0 7 832,4 4-512,0 3 352,3 10-448,1 12 480,2 22-448,5 6 64,4-7-224,-4-7 128,-3-6-192,-1-14-1440,4-5 736</inkml:trace>
</inkml:ink>
</file>

<file path=ppt/ink/ink6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09:43.77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293 305 4224,'-18'-18'1582,"13"13"-1387,0 1 0,0-1-1,1 0 1,-1 0 0,1-1 0,0 1 0,1-1-1,0 0 1,0 0 0,0 0 0,-3-10 0,4 8-62,1 1 0,-1 0 1,2-1-1,-1 0 0,1 1 1,0-1-1,1 1 0,0-1 1,0 1-1,1-1 0,-1 1 1,2 0-1,-1 0 0,1 0 1,0 0-1,0 0 0,1 0 1,0 1-1,0 0 0,1 0 1,0 0-1,8-8 0,-8 9-113,1 1 0,-1 0 0,1 0 0,0 0-1,0 1 1,0 0 0,0 0 0,1 1 0,-1 0 0,1 0-1,0 0 1,-1 1 0,1 0 0,13 0 0,4 1-14,0 1 0,43 8 1,-63-8-4,6 0 9,14 3 40,35 9 1,-53-11-38,-1 0 0,1 0 0,0 1 1,0 0-1,-1 0 0,0 0 0,1 0 0,-1 1 0,0 0 1,-1 0-1,5 5 0,-7-7 7,-1 0 1,1 1-1,-1-1 1,1 0-1,-1 1 1,0-1-1,0 1 1,0 0-1,0-1 1,-1 1-1,1 0 1,-1-1-1,0 1 1,1 0-1,-1-1 1,0 1-1,-1 0 1,1 0-1,-1 4 1,-2 4 76,-1-1 0,0 0 0,-9 18 0,12-27-97,-45 88 294,-99 142 0,130-210-188,-2-1 0,-1 0 0,0-2 1,-1 1-1,-1-2 0,-43 29 0,53-40-69,-1 0-1,1-1 1,-1 0-1,-1-1 1,1 0-1,0 0 1,-1-1-1,0-1 1,1 0-1,-1-1 1,0 0-1,0 0 1,0-2-1,0 1 1,0-2 0,0 1-1,-16-6 1,23 6-43,-30-11-114,34 11 108,-1 0 1,0 0-1,0 0 1,1 0 0,-1 0-1,1 0 1,-1-1 0,1 1-1,-1 0 1,1-1-1,0 1 1,0-1 0,0 1-1,0-1 1,-1-2 0,2 4 6,-1-1 0,1 1 0,0-1 0,0 1 0,0-1 1,0 1-1,0-1 0,0 1 0,0-1 0,0 1 1,1-1-1,-1 1 0,0-1 0,0 1 0,0-1 1,1 1-1,-1-1 0,0 1 0,0-1 0,1 1 0,-1 0 1,0-1-1,1 1 0,-1 0 0,0-1 0,1 1 1,-1 0-1,1-1 0,-1 1 0,0 0 0,1 0 0,-1-1 1,1 1-1,-1 0 0,1 0 0,-1 0 0,1 0 1,-1-1-1,1 1 0,-1 0 0,1 0 0,-1 0 1,1 0-1,28-1-93,-26 1 60,47 2 49,-1 3-1,51 11 1,2 1 306,-47-10 204,0 2-1,71 23 1,-88-19-282,40 12 432,-69-23-521,1 0 0,-1 0 0,1-2 0,-1 1 0,1-1 0,14-1 0,-8-2-76,-1 0-1,0-1 0,0-1 1,0 0-1,-1-1 1,0-1-1,0 0 0,16-11 1,-16 8-488,0 0 1,-1-1-1,0-1 1,-1 0-1,0-1 1,-1 0 0,13-20-1,-9 9-883,-2 0 0,0-1 1,-2 0-1,10-32 0,-3-21-3516,-18 76 4710</inkml:trace>
</inkml:ink>
</file>

<file path=ppt/ink/ink6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0:47.13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0 124 1408,'41'-20'2619,"-27"14"-2089,0 1 0,1 0 0,0 1 0,-1 1 0,25-2 0,-17 2-470,37-10 1,-42 9 153,1 1 0,-1 0 0,1 2 0,26-1 0,-4 1-52,-28 0-180,0-2 0,0 1 0,0-1 1,0-1-1,-1 0 0,1-1 0,-1 0 1,11-8-1,-14 8-2457</inkml:trace>
</inkml:ink>
</file>

<file path=ppt/ink/ink6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0:47.65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24 53 2912,'-1'0'50,"1"0"-1,-1 0 1,0-1 0,1 1 0,-1 0-1,1 0 1,-1 0 0,0-1 0,1 1-1,-1 0 1,0 0 0,1 0 0,-1 0-1,0 0 1,1 1 0,-1-1 0,0 0-1,1 0 1,-1 0 0,0 0-1,1 1 1,-1-1 0,0 0 0,1 1-1,-1-1 1,1 0 0,-1 1 0,1-1-1,-1 1 1,1-1 0,-1 1 0,1-1-1,0 1 1,-1-1 0,1 1 0,-1 0-1,1-1 1,0 1 0,0-1 0,-1 1-1,1 0 1,0-1 0,0 1 0,0 0-1,0-1 1,0 1 0,0 0 0,0-1-1,0 1 1,0 0 0,0 0-1,0 0-18,1-1-1,-1 1 1,0 0-1,1-1 1,-1 1-1,0-1 0,1 1 1,-1-1-1,1 1 1,-1-1-1,1 1 0,-1-1 1,1 1-1,-1-1 1,1 0-1,0 1 1,-1-1-1,1 0 0,-1 1 1,1-1-1,0 0 1,-1 0-1,1 0 0,0 1 1,-1-1-1,1 0 1,0 0-1,0 0 0,-1 0 1,1 0-1,0 0 1,1-1-1,24-2 748,14-11-12,106-31 612,-123 40-1270,1 0-1,-1 2 1,1 0 0,33 2-1,-36 1 48,-1 2 0,1 0-1,33 9 1,-47-9-653,-1-1-1,0 0 1,0 0-1,0-1 1,9 0 0,-15 0 437</inkml:trace>
</inkml:ink>
</file>

<file path=ppt/ink/ink6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1:14.03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 1 3488,'0'0'29,"0"0"0,0 0 1,0 0-1,0 1 0,0-1 1,0 0-1,0 0 0,1 0 1,-1 0-1,0 1 0,0-1 0,0 0 1,0 0-1,0 0 0,0 0 1,0 1-1,0-1 0,-1 0 1,1 0-1,0 0 0,0 0 0,0 0 1,0 1-1,0-1 0,0 0 1,0 0-1,0 0 0,0 0 1,0 0-1,0 0 0,-1 1 0,1-1 1,0 0-1,0 0 0,0 0 1,0 0-1,0 0 0,0 0 1,-1 0-1,1 0 0,0 0 0,0 0 1,0 0-1,0 0 0,-1 1 1,1-1-1,0 0 0,0 0 1,0 0-1,0 0 0,-1 0 0,1 0 1,0-1-1,0 1 0,0 0 1,0 0-1,0 0 0,-1 0 1,1 0-1,0 0 0,0 0 0,0 0 1,1 19 1745,10-18-1521,-9-1-243,0 1 1,-1-1-1,1 0 1,-1 0-1,1 0 0,0 0 1,-1 0-1,1-1 1,3 0-1,4 0 132,-4-1-88,-4-8 408,-21 10 396,19 1-823,0 0 0,0 0 0,0 0 1,-1 0-1,2 0 0,-1 0 0,0 0 0,0 1 0,0-1 0,0 0 0,1 1 1,-1-1-1,1 1 0,-1-1 0,1 1 0,-1-1 0,1 1 0,0-1 0,0 1 1,0-1-1,0 1 0,0-1 0,0 1 0,0-1 0,0 1 0,1-1 1,-1 1-1,1-1 0,-1 1 0,1 1 0,2 9-6,0 1 0,-1-1 0,-1 1 0,0 0 0,-2 23 0,0-7 147,1 30 75,8 193 334,-7-230-355,0-1 0,-1 1 0,-1 0 0,-2-1 0,-7 36 0,9-53-211,1-1 0,-1 1-1,1 0 1,0 0 0,0-1 0,0 1-1,0 0 1,0 0 0,2 4-1,-2-7-7,1 0 0,-1 0-1,1 1 1,-1-1-1,1 0 1,-1 0-1,1 0 1,0 0-1,0 0 1,-1 0-1,1 0 1,0 0-1,0 0 1,0 0-1,0-1 1,0 1 0,0 0-1,0-1 1,1 1-1,-1-1 1,0 1-1,0-1 1,0 1-1,1-1 1,-1 0-1,0 0 1,0 1-1,1-1 1,-1 0-1,2 0 1,10 1 61,1 1 0,-1 0 0,0 1 0,0 1 0,0 0 0,0 1 0,17 9 0,5 0 95,-21-9-145,-9-3-49,0-1 0,0 1-1,0 0 1,0 0 0,-1 1-1,1-1 1,-1 1 0,7 6 0,-10-9-84,-1 0 0,0 0 0,1 0 1,-1 1-1,0-1 0,0 0 1,1 0-1,-1 1 0,0-1 1,0 0-1,0 1 0,1-1 1,-1 0-1,0 1 0,0-1 0,0 0 1,0 1-1,0-1 0,0 0 1,1 1-1,-1-1 0,0 0 1,0 1-1,0-1 0,0 1 0,0-1 1,0 0-1,-1 1 0,1-1 1,0 0-1,0 1 0,0-1-31,-1 0-1,1-1 1,-1 1-1,1 0 1,0 0-1,-1-1 1,1 1-1,0-1 1,-1 1-1,1 0 1,0-1-1,-1 1 1,1-1-1,0 1 1,0 0-1,0-1 1,-1 1-1,1-1 1,0 1-1,0-1 1,0 1-1,0-1 1,0 1-1,0-1 1,0 0-1,-1-11-3356</inkml:trace>
</inkml:ink>
</file>

<file path=ppt/ink/ink6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1:14.41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 87 4992,'-1'2'181,"1"-1"0,-1 0 1,1 1-1,0-1 0,0 0 0,0 1 1,0-1-1,0 0 0,0 1 0,0-1 1,0 0-1,1 3 0,-1-4-165,0 1-1,0-1 0,1 0 0,-1 1 1,0-1-1,0 0 0,1 1 1,-1-1-1,0 0 0,0 1 1,1-1-1,-1 0 0,0 1 1,1-1-1,-1 0 0,1 0 0,-1 0 1,0 1-1,1-1 0,-1 0 1,1 0-1,-1 0 0,0 0 1,1 0-1,-1 0 0,1 0 1,-1 0-1,1 0 0,-1 0 0,0 0 1,1 0-1,-1 0 0,1 0 1,-1 0-1,1 0 0,-1 0 1,0 0-1,1-1 0,-1 1 1,1 0-1,-1 0 0,0-1 0,1 1 1,-1 0-1,43-26 1261,-31 18-939,0 1 1,1 0-1,0 0 1,0 1 0,21-6-1,4 5-93,0 2 0,70-1 0,-39 3-384,-63 3-66,-1 0-95,0 0 1,-1-1-1,1 1 0,0-1 1,0 0-1,-1 0 1,1-1-1,7-2 0,-7-3-909</inkml:trace>
</inkml:ink>
</file>

<file path=ppt/ink/ink6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1:16.00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59 221 2720,'-1'1'125,"0"1"-1,0-1 1,0 0-1,0 0 1,0 1 0,0-1-1,0 1 1,0-1 0,1 1-1,-1-1 1,0 1 0,1-1-1,-1 1 1,1 1-1,-3 6 572,-6 11-82,1 1 0,2 1-1,0-1 1,-6 42 0,11-54-496,0-1 1,1 1-1,0-1 1,0 1 0,1 0-1,0-1 1,1 1-1,-1-1 1,2 1-1,-1-1 1,1 0-1,0 0 1,1 0-1,0-1 1,8 13-1,-9-16-66,1-1-1,-1 0 1,1 0-1,-1 0 1,1 0-1,0 0 0,0-1 1,0 1-1,0-1 1,1 0-1,-1-1 1,1 1-1,-1-1 1,1 0-1,-1 0 1,1 0-1,0 0 0,-1-1 1,1 0-1,6-1 1,7 0 163,-1-2-1,0 0 1,0-1 0,21-8 0,-21 6-70,0-1 1,-1-1-1,0-1 0,0 0 1,-1-1-1,0-1 0,0 0 1,-2-1-1,19-19 1,-16 13-21,-1-1 0,-1 0 0,0 0 1,-2-2-1,0 0 0,16-39 1,-25 50-82,1 0 1,-1 0 0,-1 0-1,0 0 1,-1 0 0,1-1 0,-2 1-1,0-11 1,-1 15-36,1 0 0,-1-1 0,-1 1 0,0 0 0,1 0 0,-2 0 1,1 0-1,-1 0 0,0 1 0,0-1 0,0 1 0,-1 0 0,0 0 0,-5-5 0,2 2-98,0 1-1,-1 0 1,-1 1 0,1 0-1,-1 0 1,0 1 0,0 0-1,0 0 1,-1 1-1,1 1 1,-1-1 0,0 2-1,0-1 1,-1 1-1,1 1 1,0 0 0,-1 0-1,1 1 1,0 0 0,-1 1-1,1 0 1,0 1-1,-1 0 1,-10 4 0,8-1-512,0 1 1,-1 0-1,2 1 1,-19 12-1,-2 7-796</inkml:trace>
</inkml:ink>
</file>

<file path=ppt/ink/ink6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1:16.36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22 0 7968,'-22'17'2944,"30"-1"-2272,10 4-192,-11-7-544,4 1-64,1-4-1440,-1-4 864,-3 2-1088,-1-2 1024,1 1-3136</inkml:trace>
</inkml:ink>
</file>

<file path=ppt/ink/ink6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1:16.98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17 132 6240,'-11'-3'848,"5"1"701,16-5-762,-6 4-783,1 0 0,0-1 0,-1 0 0,0 0 0,4-5 0,10-10 73,-1 5 333,26-18 0,-37 28-343,0 0 0,0 1 0,1 0 0,-1 0 0,1 0 1,-1 1-1,1 0 0,12-2 0,-17 4-70,1 0-1,0 0 1,-1 0 0,1 1-1,-1-1 1,1 1 0,0-1-1,-1 1 1,1 0 0,-1 0-1,0 0 1,1 0 0,-1 1-1,0-1 1,0 1 0,0-1-1,0 1 1,0 0 0,0 0-1,0 0 1,0 0 0,-1 0-1,1 0 1,-1 0 0,1 0-1,-1 1 1,0-1 0,1 4-1,0 0-9,0-1-1,0 1 0,-1 0 0,0 0 1,0 0-1,0-1 0,-1 1 1,0 0-1,0 0 0,0 0 0,-2 10 1,-1-8 32,-1 1-1,1-1 1,-1 1 0,0-1 0,-1 0 0,0-1 0,-1 1 0,1-1 0,-1 0-1,-1 0 1,1-1 0,-11 8 0,10-5-36,7-9 15,0 1 0,0-1 0,0 0 0,0 0 0,0 0 0,0 0 1,0 1-1,0-1 0,0 0 0,0 0 0,0 0 0,0 0 0,0 1 0,0-1 0,0 0 0,0 0 0,0 0 0,1 0 0,-1 0 0,0 1 0,0-1 0,0 0 0,0 0 0,0 0 1,0 0-1,0 0 0,1 0 0,-1 0 0,0 0 0,0 1 0,0-1 0,0 0 0,1 0 0,19 1-115,-10-1 146,10 2-4,0 1-1,-1 0 1,1 1 0,-1 1-1,0 1 1,23 10-1,-31-10-13,0 0 0,0 0 0,-1 1 0,1 0 0,-1 1 1,-1 0-1,1 1 0,-2-1 0,1 2 0,13 20 0,-21-29-8,8 12 160,-1 0 0,-1 1 0,11 24 1,-17-35-111,0 0 1,0 0 0,0 0 0,0 1-1,-1-1 1,1 0 0,-1 1 0,0-1 0,0 0-1,0 0 1,0 1 0,-1-1 0,1 0-1,-1 1 1,0-1 0,0 0 0,0 0 0,0 0-1,-1 0 1,1 0 0,-1 0 0,0 0-1,-3 4 1,-5 2 128,-1 0-1,0-1 1,0 0-1,-1-1 1,-22 10 0,18-8-61,1-2-107,0 0-1,-1-2 1,1 1 0,-1-2 0,0 0-1,-20 2 1,18-4-809,1-1 1,-1-1-1,-18-2 0,5 0-703</inkml:trace>
</inkml:ink>
</file>

<file path=ppt/ink/ink6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1:17.64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 1 6048,'0'0'37,"0"0"0,0 0 0,0 0 0,0 0 0,0 0 1,0 0-1,0 0 0,-1 0 0,1 0 0,0 0 0,0 0 0,0 0 0,0 0 1,0 0-1,0 0 0,0 0 0,0 0 0,0 0 0,0 0 0,0 0 0,0 0 1,-1 1-1,1-1 0,0 0 0,0 0 0,0 0 0,0 0 0,0 0 0,0 0 0,0 0 1,0 0-1,0 0 0,0 0 0,0 0 0,0 1 0,0-1 0,0 0 0,0 0 1,0 0-1,0 0 0,0 0 0,0 0 0,0 0 0,0 0 0,0 0 0,0 1 1,0-1-1,0 0 0,0 0 0,0 0 0,0 0 0,0 0 0,1 0 0,-1 0 1,0 0-1,0 0 0,0 0 0,0 0 0,0 0 0,0 0 0,0 0 0,0 1 1,8 8 612,16 10-375,-19-15-243,1-1 1,0 0 0,0-1-1,0 1 1,0-1 0,12 3-1,41 4 529,-29-6-487,-4 0 72,49 11 1,-66-12-132,0 1 1,-1 0-1,1 1 1,-1 0 0,0 0-1,-1 1 1,1 0-1,-1 0 1,11 10 0,-11-8-13,-1-1 0,1 1 0,-1 0 0,0 0 0,-1 1 1,0 0-1,0 0 0,-1 0 0,0 1 0,0-1 0,-1 1 0,0 0 0,0 0 1,-1 0-1,-1 0 0,2 15 0,-6 75 219,-1-26-145,4-46 11,1-1 0,2 0 1,0 0-1,2 0 0,1 0 0,1 0 1,1-1-1,12 24 0,-15-39-27,0 0 67,-1 1-1,0-1 1,0 1-1,4 21 1,-8-30-92,0 0 1,0-1-1,0 1 1,0-1-1,0 1 0,-1 0 1,1-1-1,-1 1 1,1-1-1,-1 1 0,1-1 1,-1 1-1,0-1 1,1 0-1,-1 1 0,-2 1 1,0 0 57,1 0 1,-1-1 0,0 1-1,0-1 1,0 0 0,-6 4 0,0-2 119,0 0 0,-1 0 0,1-1 0,-18 3 0,15-4-151,0-2 0,0 0-1,0 0 1,0-1 0,0-1 0,1 0 0,-1 0 0,-16-6 0,8 2-829,-33-4 1,6 7-862,2 6 534</inkml:trace>
</inkml:ink>
</file>

<file path=ppt/ink/ink6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1:19.86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184 50 1568,'-1'-2'92,"1"-1"0,-1 1 0,0-1 0,0 1 0,0-1-1,0 1 1,0 0 0,-1-1 0,1 1 0,-1 0 0,1 0 0,-1 0 0,0 0 0,0 1 0,0-1 0,0 0 0,0 1-1,0-1 1,-1 1 0,1 0 0,0-1 0,-1 1 0,1 0 0,0 1 0,-1-1 0,0 0 0,1 1 0,-1-1 0,1 1 0,-1 0-1,0 0 1,1 0 0,-1 0 0,1 1 0,-1-1 0,0 0 0,1 1 0,-1 0 0,1 0 0,0 0 0,-1 0 0,1 0-1,0 0 1,-1 1 0,1-1 0,0 1 0,0-1 0,0 1 0,0 0 0,-2 2 0,-2 4-27,-1 1 0,2-1 1,-1 1-1,1 0 0,0 1 1,-4 12-1,0 3 136,-6 33-1,11-31-351,0-1 0,2 1 0,1 0 0,2 0 0,6 48 0,3-21-425</inkml:trace>
</inkml:ink>
</file>

<file path=ppt/ink/ink6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1:20.44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35 5 2976,'0'0'80,"-1"-1"-1,0 1 1,0-1 0,0 1-1,1 0 1,-1-1 0,0 1 0,0 0-1,0-1 1,0 1 0,0 0-1,0 0 1,0 0 0,0 0-1,0 0 1,1 0 0,-1 0 0,0 0-1,0 0 1,0 1 0,0-1-1,0 0 1,0 1 0,0-1-1,1 0 1,-1 1 0,0-1 0,0 1-1,0-1 1,1 1 0,-1 0-1,0-1 1,1 1 0,-1 0-1,0-1 1,1 1 0,-1 0 0,1 0-1,-1-1 1,1 1 0,0 0-1,-1 0 1,1 0 0,0 0-1,-1 0 1,1 0 0,0 0 0,0-1-1,0 1 1,0 0 0,0 0-1,0 0 1,0 1 0,-1 29 452,2 25-179,0-35-297,0-2-128,1 1-1,1 0 0,10 35 0,-6-44-1089,0-6 314</inkml:trace>
</inkml:ink>
</file>

<file path=ppt/ink/ink6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1:20.92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155 0 4384,'0'7'1632,"0"3"-1248,0 14-128,0-5 224,0 9-320,4 1 192,3 7-192,8 1 416,-1 4-320,5-1 32,-4 3-192,1 14 96,-13 6-128,-10 11-320,-27-7 160,-14-10-4640,-17-4 2592,-29-13 736</inkml:trace>
</inkml:ink>
</file>

<file path=ppt/ink/ink6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1:24.23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106 401 2144,'-4'-2'163,"-1"0"0,1 1 0,0-1 1,-1 1-1,1-1 0,-1 1 0,1 1 0,-1-1 0,-7 0 0,9 1-64,0 0-1,0 1 1,1-1-1,-1 0 0,0 1 1,1 0-1,-1-1 1,1 1-1,-1 0 0,1 0 1,-1 1-1,1-1 1,0 0-1,-1 1 0,1-1 1,0 1-1,-4 4 0,6-6-74,-1 1-1,1 0 0,-1 0 0,1-1 0,-1 1 0,1 0 0,0 0 0,-1 0 0,1-1 0,0 1 0,0 0 0,0 0 1,-1 0-1,1 0 0,0 0 0,0-1 0,0 1 0,1 0 0,-1 0 0,0 0 0,0 0 0,0 0 0,1-1 0,-1 1 0,0 0 1,1 0-1,-1 0 0,0-1 0,1 1 0,-1 0 0,1-1 0,0 1 0,-1 0 0,1-1 0,-1 1 0,1-1 0,0 1 0,0-1 1,-1 1-1,1-1 0,0 1 0,0-1 0,-1 0 0,1 1 0,0-1 0,0 0 0,0 0 0,0 0 0,0 1 0,-1-1 0,1 0 1,0 0-1,0 0 0,1-1 0,10-1 60,0 0 1,0 0-1,0 1 0,0 1 1,0 0-1,0 0 1,0 1-1,0 1 0,0 0 1,23 7-1,-23-5-42,1-1 0,-1-1 0,1 0 0,0-1 0,0 0-1,-1-1 1,19-2 0,91-19 602,-96 15-674,148-23 93,-7 1 884,-119 20-822,1 2 1,53 0-1,97 13 68,-147-6-57,84-8 0,0-1-74,0 14-83,-85-3 89,-1-3-1,69-7 0,-46 2 50,-1-1 90,62-1 52,56 2 29,101 3-233,-25 3 55,-49-2-255,407 1 642,-479-8-562,97-1 185,18-10 148,-68 1-294,117-5 145,52 2 80,-282 19-274,402 0 91,-60 3 114,-304-7-47,34-1 12,90 18-208,4-1 228,28-5-125,-265-5 22,260-8 224,-251 7-219,313-44 90,-118 13 204,-108 18-424,210-19 25,-2 23 79,-241 6 122,136-25 0,-207 29-114,188-37-210,-136 29 164,86 0 0,126 24 46,6 1 143,248-34-589,-499 15-1144,-28 0-1500,-17-1 1627,-33-14-2295</inkml:trace>
</inkml:ink>
</file>

<file path=ppt/ink/ink6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1:25.85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 15 2720,'-4'-14'2288,"4"14"-2064,0 14 458,2 11-366,6 37 0,0-5-238,17 94 532,-5-40 97,-17-88-694,-1 1-1,-1-1 0,-1 0 1,-2 1-1,-5 31 1,7-47-797,0-6-326</inkml:trace>
</inkml:ink>
</file>

<file path=ppt/ink/ink6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1:26.42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446 9 3904,'4'-8'1232,"-4"8"-1214,0 0 1,1 0-1,-1 0 0,0 0 0,0 0 0,0 0 1,0-1-1,0 1 0,1 0 0,-1 0 0,0 0 1,0 0-1,0 0 0,1 0 0,-1 0 0,0 0 1,0 0-1,0 0 0,0 0 0,1 0 0,-1 0 1,0 0-1,0 0 0,0 0 0,1 0 0,-1 0 1,0 0-1,0 1 0,0-1 0,0 0 0,1 0 1,-1 0-1,0 0 0,0 0 0,0 0 0,0 0 1,0 1-1,0-1 0,1 0 0,-1 0 0,-8 8 233,-15 15 198,1 1 0,1 1 0,-35 53 0,38-50-377,-1-2 1,-1 0-1,-45 44 0,23-33 263,-3-2-1,-70 42 0,113-76-203,3-2-51,8-8-29,16-10-78,-20 16 14,0 0 1,0 1 0,0 0 0,1-1 0,-1 2-1,1-1 1,9-1 0,-11 3 33,1-1-1,-1 2 1,0-1-1,0 0 1,0 1-1,0 0 1,1 0 0,-1 0-1,0 0 1,-1 1-1,7 2 1,19 11-78,-5-2 126,48 18 0,-64-28 29,0-1 0,0 0-1,1-1 1,-1 1 0,0-1 0,0-1 0,1 0 0,-1 0 0,0-1-1,13-2 1,-6-1-148,0-1 0,0-1 0,-1 0 0,0-1 0,0 0 0,0-1-1,-1-1 1,-1 0 0,23-21 0,-39 23-5478,2 5 4720,-2-13-1613</inkml:trace>
</inkml:ink>
</file>

<file path=ppt/ink/ink6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1:27.39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56 27 3488,'2'-8'507,"0"-11"1412,-3 30-1135,-7 40-195,-12 65-90,-2 14-477,18-106 150,1 50 0,2-31-47,1 180 702,0-214-739,1 0 1,0 0 0,1 0 0,0 0-1,0 0 1,1 0 0,0-1 0,6 12-1,-6-15-40,0 0 0,0-1 0,0 0-1,0 0 1,1 0 0,0 0 0,0 0-1,0-1 1,0 1 0,0-1 0,1 0-1,0-1 1,-1 1 0,1-1 0,8 3-1,8 1 73,1 0 0,0-2 0,42 3 0,68-6 65,-71-1-647,-36 4-3629,-34-2 513</inkml:trace>
</inkml:ink>
</file>

<file path=ppt/ink/ink6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1:27.76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3 5056,'4'-2'1888,"-4"8"-1472,8 4-128,-5-4 128,5 4-288,3 1 384,5-5-288,5 2 96,6-6-192,3-2 64,1 0-96,-5 0-128,3-2 0,-2-2-896,-1 4 512,-3 6-4128,-4 0 2496,0 2 896</inkml:trace>
</inkml:ink>
</file>

<file path=ppt/ink/ink6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1:29.89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105 0 4640,'-7'4'258,"1"0"-1,-1 0 1,1 1 0,0 0 0,0 0 0,0 0 0,1 1-1,0 0 1,0 0 0,1 0 0,-1 1 0,1-1 0,1 1-1,-1 0 1,1 0 0,-4 15 0,2-3-91,1 0 0,1 0 1,1 1-1,0-1 0,2 31 0,1-38-54,0 1-1,0 0 0,1 0 1,1-1-1,0 1 0,9 22 1,-9-29-74,0-1 0,0 1 1,0-1-1,1 0 1,-1 0-1,1 0 0,0 0 1,1-1-1,-1 0 1,1 0-1,0 0 0,0 0 1,0-1-1,1 1 1,-1-1-1,7 2 0,-5-2 5,1-1 0,-1 0-1,0 0 1,1-1 0,-1 1 0,1-2-1,-1 1 1,1-1 0,0 0 0,-1-1-1,1 0 1,12-3 0,-11 1-13,1 0 0,-1 0 1,0-2-1,0 1 0,-1-1 1,0 0-1,1-1 0,-2 1 1,9-8-1,-5 2 4,-1-1-1,1 0 1,-2 0 0,0 0 0,0-2-1,-1 1 1,-1-1 0,0 0 0,-1 0-1,0-1 1,-1 1 0,3-22 0,-7 29-53,0 0-1,0 0 1,-1 0 0,-1 0 0,1 0 0,-1 0 0,0-1 0,-1 1 0,1 0 0,-2 1 0,1-1-1,-1 0 1,0 1 0,0-1 0,0 1 0,-1 0 0,0 0 0,-1 0 0,1 1 0,-1-1 0,0 1-1,0 0 1,-1 1 0,-6-6 0,5 6-34,1-1 0,-1 1 0,0 1-1,0-1 1,-1 1 0,1 0 0,-1 1 0,1 0 0,-1 0 0,0 1-1,0-1 1,0 2 0,0-1 0,0 1 0,0 1 0,1-1-1,-1 1 1,0 0 0,0 1 0,0 0 0,-13 6 0,14-5-57,0 1 0,0 0 1,1 1-1,-1 0 1,1 0-1,0 0 0,1 0 1,-1 1-1,1 0 1,-8 12-1,3 0-372,0 0-1,1 0 1,-7 20 0,-11 41-3679</inkml:trace>
</inkml:ink>
</file>

<file path=ppt/ink/ink6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1:30.39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11 6240,'4'-10'2304,"0"10"-1792,0 0-160,-4 7-1600,0 0 896,0-1-3360</inkml:trace>
</inkml:ink>
</file>

<file path=ppt/ink/ink6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1:30.76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98 195 3808,'-1'-11'3060,"-3"21"-2247,-1 23-457,3-16-178,2 1-1,0-1 1,1 1 0,1 0-1,5 22 1,-6-33-125,1-1-1,0-1 1,1 1 0,-1 0-1,1 0 1,0-1 0,1 0 0,4 7-1,-5-9-11,-1-1-1,1 1 0,0 0 0,0-1 1,1 1-1,-1-1 0,0 0 0,1 0 1,-1-1-1,1 1 0,0-1 0,-1 1 1,1-1-1,5 0 0,-3 0 3,-1-1-1,1 0 1,0 0 0,0 0 0,-1-1-1,1 0 1,-1 0 0,1 0 0,-1-1-1,1 0 1,-1 0 0,0 0-1,0-1 1,8-5 0,1-2 86,1 0 0,-1-2 0,16-16 0,43-54 681,-63 69-689,-1 0 0,0-1-1,-1 0 1,10-26 0,-16 35-68,0 0 0,0 0 1,-1 0-1,0-1 0,0 1 1,0 0-1,-1-11 0,0 13-56,-1-1 0,0 1 0,1-1 0,-1 1 0,0 0 0,-1 0 0,1 0 0,0-1 0,-1 1 0,0 1 0,0-1 0,0 0 0,-4-5 0,-4-1-92,-1 0 1,0 1-1,-1 0 1,0 0 0,0 1-1,-1 1 1,1 0-1,-1 1 1,-16-4 0,21 7 43,0 0 0,0 0 0,0 1 0,0 0 1,0 1-1,0 0 0,0 0 0,0 1 0,0 0 1,0 0-1,0 1 0,0 0 0,0 0 0,1 1 1,-13 5-1,11-3-162,0 1 1,0 0 0,0 0 0,1 0-1,0 1 1,0 0 0,1 1 0,0 0-1,0 0 1,1 0 0,-10 17 0,-32 82-4960,40-88 4648,-15 39-1428</inkml:trace>
</inkml:ink>
</file>

<file path=ppt/ink/ink6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1:31.31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2 5632,'0'-2'2357,"4"5"-1740,-3-2-618,-1-1 0,1 1 1,0 0-1,-1-1 0,1 1 0,-1 0 0,1-1 1,-1 1-1,0 0 0,1 0 0,-1 0 0,0 0 1,1-1-1,-1 1 0,0 0 0,0 0 1,0 1-1,-4 27 126,0 5 243,4-32-341,0 0 0,0 0 0,0 0 0,0 0 1,1 0-1,-1 0 0,1 0 0,-1-1 1,1 1-1,0 0 0,0 0 0,0 0 1,0-1-1,1 3 0,-1-4-16,0 1-1,0 0 1,0-1 0,0 1-1,0-1 1,0 0 0,0 1-1,1-1 1,-1 0 0,0 0-1,0 1 1,0-1 0,0 0-1,1 0 1,-1 0 0,0-1-1,0 1 1,0 0 0,0 0-1,0-1 1,0 1 0,1 0-1,-1-1 1,0 1 0,0-1-1,1 0 1,5-2 21,115-29 285,-109 29-274,0 1 0,0 1 0,0 0 0,1 1 0,-1 1 0,0 0 0,20 4 0,-27-4-46,0 1-1,-1 0 0,1 0 0,-1 1 1,1 0-1,-1 0 0,0 0 1,0 0-1,-1 1 0,1 0 0,5 5 1,-4-1-3,0-1-1,0 1 1,-1 0 0,0 0 0,0 1 0,4 11 0,0 3 50,-2 1 0,-1 0 0,-1 0 0,4 40 1,-9-61-30,2 11 199,-1 0 0,-1 0 0,0 0-1,-2 17 1,1-28-139,0 0 0,1 1 0,-1-1-1,-1 0 1,1 0 0,0 0 0,-1 1 0,1-1 0,-1-1 0,-3 4-1,4-4-30,0-1 0,-1 1 0,0-1 0,1 0 0,-1 1 0,0-1-1,1 0 1,-1 0 0,0-1 0,0 1 0,0 0 0,0-1 0,0 1 0,0-1-1,0 1 1,0-1 0,0 0 0,-3 0 0,-4 0-16,0-1 1,0-1-1,1 0 1,-1 0-1,0 0 0,1-1 1,0 0-1,0-1 1,0 0-1,-13-8 0,0-3-214,1 0 1,-27-25-1,47 39 150,-58-57-1567,53 52 964,0 0 0,1-1 0,-1 1-1,1-1 1,1 1 0,-1-1-1,1 0 1,-3-10 0,6 15 352,-1-1-1,1 0 1,0 1 0,0-1-1,0 1 1,0-1 0,1-3-1,5-17-1781</inkml:trace>
</inkml:ink>
</file>

<file path=ppt/ink/ink6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1:31.81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11 133 7712,'-11'-6'2880,"11"9"-2240,8 0-192,-1-3-96,5 0-288,5 0-32,10 0 0,11-3-320,7-7 160,7 0-384,2-4 288,-6-2-512,-7-1 416,-3 3-704,-3 2 576,-3-2-1536,-1 4 1120,7-3-2304</inkml:trace>
</inkml:ink>
</file>

<file path=ppt/ink/ink6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1:32.25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132 43 6656,'1'-6'658,"-1"5"-548,0 0 1,0 0 0,0-1-1,0 1 1,1 0-1,-1 0 1,0-1 0,1 1-1,-1 0 1,1 0 0,-1 0-1,1 0 1,-1 0 0,1 0-1,0 0 1,0 0-1,-1 0 1,1 0 0,0 0-1,1-1 1,1 0-52,0 1 1,-1-1-1,1 1 1,0 0-1,0-1 1,0 1-1,0 1 0,0-1 1,0 0-1,0 1 1,0-1-1,0 1 1,4 0-1,-1 0-27,0 1 0,-1-1 0,1 1 0,0 0 0,-1 1 0,1-1 0,-1 1 0,0 0 0,0 1 0,1-1 0,-1 1 0,8 6 0,-2-3 25,-7-4-75,-1 1 0,1-1 1,-1 0-1,1 1 0,-1 0 0,0 0 0,1 0 1,-2 0-1,1 0 0,0 1 0,-1-1 1,1 1-1,2 5 0,-1 2-8,0 0 0,-1 0 0,0 1 0,0-1 0,-2 1 0,1-1-1,-1 23 1,-11 85 792,6-93-651,-4 46 73,3 0 1,6 131-1,4-123 724,-6-78-853,1 0 0,0-1 0,-1 1-1,0 0 1,1 0 0,-1-1 0,0 1 0,0-1-1,0 1 1,0-1 0,0 1 0,0-1 0,0 1-1,-1-1 1,1 0 0,0 0 0,-1 0 0,1 1-1,-1-1 1,1-1 0,-3 2 0,-6 4 123,0-2 0,-14 6 0,18-8-128,-6 2-206,0 0 1,-1-1-1,1 0 1,-1-1 0,0-1-1,1 0 1,-1 0 0,0-1-1,0-1 1,1 0-1,-1-1 1,-13-3 0,-34-8-5183,48 12 1420</inkml:trace>
</inkml:ink>
</file>

<file path=ppt/ink/ink6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1:32.63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11 5888,'2'-10'2447,"2"18"-1514,3 4-292,11 17-74,-8-13-466,-1-1 0,2 0 0,0-1 0,1 0 0,0-1 0,21 17 1,-11-15 67,1-1 0,38 16 0,-3-1-916,-54-27 431,15 8-803,-18-10 902,-1 0 0,1 0 0,-1 1 1,1-1-1,-1 0 0,1 0 0,-1 0 1,1 0-1,-1 0 0,1 0 0,0 0 1,-1 0-1,1 0 0,-1 0 0,1 0 1,0-1-1,-1-2-1596,-3-6-438</inkml:trace>
</inkml:ink>
</file>

<file path=ppt/ink/ink6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1:33.05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1 281 7232,'14'-14'2656,"5"4"-2048,11-6-192,-18 6-192,7-7-224,3-3-96,5-3 64,-6-3-256,6-2 160,0-1-1440,3 2 864,-3-1-2016,5 9 1536,-1 5-1344</inkml:trace>
</inkml:ink>
</file>

<file path=ppt/ink/ink6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1:33.84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11 4064,'0'0'92,"1"-1"1,-1 0 0,0 1-1,1-1 1,-1 0 0,1 1-1,-1-1 1,1 1-1,-1-1 1,1 1 0,-1-1-1,1 1 1,0 0 0,-1-1-1,1 1 1,-1-1-1,1 1 1,0 0 0,-1 0-1,1 0 1,0-1 0,0 1-1,-1 0 1,1 0-1,1 0 1,-1 0-11,0 1 0,1-1 0,-1 0 0,0 1-1,0 0 1,0-1 0,0 1 0,1-1 0,-1 1 0,0 0 0,0 0 0,0 0-1,1 1 1,1 2 12,0-1 0,-1 1-1,1 0 1,-1-1 0,0 1-1,0 0 1,3 9 0,1 20 264,-1 0 1,-2 1 0,-1 48-1,-5-32-152,-17 97 0,6-57 124,13-89-328,-9 73 866,-1 129 0,11-194-740,0 0 0,1 0-1,1 0 1,3 16 0,-4-23-93,0 0-1,0 1 1,0-1 0,0 0 0,0 0 0,0 0 0,0 0-1,1-1 1,-1 1 0,1 0 0,-1 0 0,1-1 0,0 1-1,0-1 1,-1 0 0,1 1 0,0-1 0,0 0 0,1 0-1,-1 0 1,0 0 0,0-1 0,0 1 0,5 0 0,9 0-17,1-1 1,0 0-1,-1-1 1,21-5 0,2 1 26,321-19 377,-324 24-510,44-1-2384,-77 1 1984,-3 0 365,1 0 1,0 0 0,-1 0 0,1 0 0,-1 0-1,1 0 1,0 0 0,-1 0 0,1 0 0,0 0-1,-1 0 1,1 0 0,-1-1 0,1 1 0,-1 0-1,1 0 1,0-1 0,-1 1 0,1 0 0,-1-1-1,1 1 1,-1-1 0,1 1 0,-1-1 0,0 1-1,1-1 1,-1 1 0,1-2 0,-1-10-3990</inkml:trace>
</inkml:ink>
</file>

<file path=ppt/ink/ink6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1:34.39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 74 7456,'-8'-16'2784,"12"12"-2176,7 4-160,-4-3-224,4 0-224,4-8 0,4 1 0,8 0 64,7 4-32,3 0-32,8 2 32,1 4 96,2 6-64,-2 2-96,-5-2 0,-4-2-2368,5-4 1312,-4 0-3584</inkml:trace>
</inkml:ink>
</file>

<file path=ppt/ink/ink6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1:36.35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323 33 4064,'-3'-2'121,"-1"1"1,1 0-1,-1 1 1,0-1-1,1 0 1,-1 1-1,0 0 1,0 0-1,1 0 1,-1 0-1,0 1 1,1 0-1,-1-1 1,0 1-1,1 0 1,-1 1-1,-5 2 0,-14 7 461,1 1-1,0 1 0,1 1 1,-37 33-1,53-41-477,0-1 0,0 1 0,1 1 0,0-1 0,0 1 0,0 0 0,1 0 0,0 0 0,1 0 0,-1 0 0,1 0 0,1 1 0,-1-1 0,0 10 0,1-2-61,1-1-1,1 1 0,0-1 0,0 1 0,1-1 1,6 21-1,-6-28 1,1 0-1,0 0 1,-1 0 0,2 0-1,-1 0 1,1-1 0,0 0-1,1 0 1,-1 0 0,1 0 0,0-1-1,1 1 1,8 5 0,-11-8-13,1-1 0,0 0 0,0 0 0,0 0 0,0-1 0,0 1 0,0-1 0,0 0 0,0 0 0,1 0 0,-1-1 0,0 0 0,0 1 1,1-2-1,-1 1 0,0 0 0,1-1 0,-1 0 0,0 0 0,0 0 0,0 0 0,1-1 0,-2 1 0,8-5 0,4-4 100,-1 0 0,0-1 0,0-1 0,-1-1-1,-1 1 1,12-17 0,1 1 33,-10 12-76,0-2 0,-1 0 0,22-37 1,-33 49-92,0 1 0,0-1 1,-1 0-1,0 1 1,0-1-1,0-1 1,-1 1-1,0 0 1,0 0-1,0 0 1,-1-1-1,0 1 0,0 0 1,-1 0-1,0-1 1,0 1-1,0 0 1,-1 0-1,-3-8 1,2 7-27,-1 0 1,0 0 0,0 1 0,-1-1 0,0 1 0,0 0-1,0 1 1,-1-1 0,0 1 0,0 0 0,0 0-1,0 1 1,-11-6 0,11 7-10,0 1 0,0-1 0,-1 1 0,1 0 0,-1 0 0,1 1 0,-1 0 0,0 0 0,1 1 0,-1 0 0,0 0 0,0 0 0,1 1 0,-1 0 0,0 0 0,-6 3 0,-9 3-118,1 2 0,0 0 0,1 2 0,-22 14 0,27-15-333,1 0-1,0 1 0,1 1 1,0 0-1,1 1 1,-11 15-1,-10 24-3898</inkml:trace>
</inkml:ink>
</file>

<file path=ppt/ink/ink6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1:36.82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34 1 6656,'0'4'2464,"-4"2"-1920,-3 11-160,3-7-128,1 6-224,-4 2-224,3-2 96,0-3-2016</inkml:trace>
</inkml:ink>
</file>

<file path=ppt/ink/ink6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1:37.20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27 6656,'1'-1'120,"-1"1"0,0-1-1,0 0 1,0 1 0,1-1 0,-1 0 0,0 0 0,0 1 0,1-1-1,-1 1 1,1-1 0,-1 0 0,1 1 0,-1-1 0,1 1 0,-1-1-1,1 1 1,-1-1 0,1 1 0,0-1 0,-1 1 0,1 0 0,0-1-1,-1 1 1,1 0 0,0-1 0,1 1 0,27-6 121,-16 4-153,-3 1-10,0 0 0,1 0 1,-1 1-1,0 0 0,1 1 0,-1 0 0,0 1 0,0 0 1,0 1-1,0-1 0,17 9 0,-22-9-78,1 1 0,-1 0-1,0 0 1,0 0 0,-1 0 0,1 1 0,-1 0-1,1 0 1,-1 0 0,0 0 0,-1 1 0,1 0-1,-1-1 1,0 1 0,0 1 0,-1-1 0,1 0-1,-1 0 1,0 1 0,0 0 0,-1-1 0,1 9-1,-1-10 19,-1 0-1,-1 1 1,1-1-1,0 0 0,-1 0 1,0 0-1,0 0 0,0 0 1,-1 0-1,1 0 1,-1 0-1,0 0 0,0-1 1,0 1-1,-4 3 1,-4 5-1,0-1 1,-22 19-1,4-3-97,17-16 202,1 0 0,0 1 1,1 0-1,1 0 0,0 1 1,0 0-1,1 1 0,1-1 0,1 2 1,-1-1-1,2 0 0,-5 26 0,9-36-93,0 0-1,-1 0 0,1 0 1,0 0-1,1 0 1,-1 0-1,1 0 1,0-1-1,0 1 0,0 0 1,0 0-1,1 0 1,-1-1-1,1 1 0,0-1 1,0 1-1,5 4 1,-4-4-11,1-1 0,0 1 1,0-1-1,0 0 0,0 0 1,1-1-1,-1 1 0,1-1 1,0 0-1,-1 0 0,1-1 1,0 1-1,6 0 0,5 0-22,0 0 0,1-1 0,-1-1 0,1 0 1,-1-1-1,25-5 0,-1-3-1873,56-19 0,-73 19 10,-4 2-2431</inkml:trace>
</inkml:ink>
</file>

<file path=ppt/ink/ink6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1:37.65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60 18 6464,'-2'-4'580,"-1"-7"643,3 11-1203,0 0-1,0 0 1,0 0-1,0 0 1,0 0-1,0-1 1,0 1-1,0 0 1,0 0 0,0 0-1,0 0 1,0 0-1,0 0 1,0-1-1,1 1 1,-1 0-1,0 0 1,0 0-1,0 0 1,0 0 0,0 0-1,0 0 1,1 0-1,-1 0 1,0 0-1,0-1 1,0 1-1,0 0 1,0 0-1,1 0 1,-1 0-1,0 0 1,0 0 0,0 0-1,0 0 1,0 0-1,1 0 1,-1 0-1,0 0 1,0 1-1,0-1 1,0 0-1,0 0 1,1 0 0,-1 0-1,0 0 1,0 0-1,0 0 1,0 0-1,0 0 1,0 0-1,1 0 1,-1 1-1,0-1 1,0 0-1,0 0 1,5 3 227,0 0 0,0 0 0,0 1 0,-1-1 0,8 8 0,-7-6-118,0 0 1,0-1-1,12 7 1,-11-7-101,0-1 1,1-1-1,0 1 0,-1-1 1,1-1-1,0 1 0,11 0 0,2-1 156,26-2 0,-32 0-155,1 0 1,0 1 0,0 1 0,16 3-1,-27-3-46,0 0 1,0 1-1,0-1 0,-1 1 0,1 0 0,0 0 0,-1 1 0,0-1 0,1 1 1,-1 0-1,0 0 0,0 0 0,0 0 0,-1 0 0,1 0 0,-1 1 0,0-1 1,3 7-1,3 7-7,-1 0 0,9 35 0,-9-26 31,11 36 105,-2 1 0,-3 0 0,-3 1 0,2 72 0,-12-121 96,0 1-1,-1-1 1,0 1 0,-1-1-1,-7 27 1,6-35-111,1 0-1,-1 0 1,0 0-1,-1 0 1,1-1 0,-1 1-1,-1-1 1,1 0-1,-1 0 1,0 0 0,0-1-1,-1 0 1,-9 7 0,12-9-66,-1-2 0,1 1 0,0 0 1,-1-1-1,0 1 0,1-1 1,-1 0-1,0 0 0,0-1 0,0 1 1,1-1-1,-1 0 0,0 0 1,-7-1-1,-3-1-341,0-1 0,-25-9 0,-10-2-774,31 11 289,0 1 1,0 0-1,-33 3 0,-54 11-3909,96-11 4272,-33 3-2454</inkml:trace>
</inkml:ink>
</file>

<file path=ppt/ink/ink6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1:39.16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121 0 3648,'-19'7'1344,"11"0"-1024,-3 10-128,0-3 64,-1 2-192,-3 7 608,0 11-384,3 9-96,2 8-128,3 2 0,7-10-32,4-3-2272,2-9 1216,13-8-1216</inkml:trace>
</inkml:ink>
</file>

<file path=ppt/ink/ink6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1:39.60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0 4480,'4'19'1664,"-4"-5"-1312,4 13-64,-4-7 32,0 7-224,3 6 96,-3-3-96,4 0-64,0-7 0,0-3-32,-1-2 0,-3-9-1632,0-1 896,4-8-2176</inkml:trace>
</inkml:ink>
</file>

<file path=ppt/ink/ink6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1:40.02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11 4160,'0'-6'1536,"4"2"-1216,4 4-64,-5 0 416,5 4-416,3-4 480,5 6-448,6 4 288,-3 6-320,-1 8 480,-3 13-416,-7 16-64,-12 14-160,-19-6-1856,-17-1 992</inkml:trace>
</inkml:ink>
</file>

<file path=ppt/ink/ink6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1:56.80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0 773 1888,'1'-4'232,"0"0"-1,0 1 1,0-1-1,0 1 1,0-1 0,1 1-1,0 0 1,0 0-1,-1 0 1,2 0 0,1-4-1,4-4 25,0 0-102,1 0 1,0 0-1,0 1 1,1 0-1,0 0 1,1 1 0,15-10-1,8-2 48,45-20-1,-26 14-86,18-10 39,200-112 299,-215 114-330,-1-3 0,82-73 0,-77 57-21,36-35-561,-75 65-1493</inkml:trace>
</inkml:ink>
</file>

<file path=ppt/ink/ink6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1:06.69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0 154 2816,'3'5'1247,"-3"-5"-1240,0 0-1,0 0 1,0 0 0,1 0 0,-1 1-1,0-1 1,0 0 0,0 0 0,0 0-1,0 0 1,0 0 0,0 0 0,0 0-1,1 0 1,-1 1 0,0-1 0,0 0-1,0 0 1,0 0 0,0 0 0,0 0-1,0 1 1,0-1 0,0 0 0,0 0-1,0 0 1,0 0 0,0 0 0,0 1-1,0-1 1,0 0 0,0 0 0,0 0 0,0 0-1,0 0 1,0 1 0,0-1 0,0 0-1,-1 0 1,1 0 0,0 0 0,0 1 57,4-4 44,0-3-30,48-83 813,-48 83-722,0 0 0,0 0 1,10-10-1,-14 14-62,1-1 0,-1 1 0,0-1 0,0 1 0,0-1 0,0 1 0,0-4 0,-1 0 98,1 5 25,-3-2-124,2 5-72,0-1 0,0 0-1,1 1 1,-1-1-1,0 1 1,1-1 0,-1 1-1,0-1 1,0 3-1,-5 61 525,5-39-444,-1 44 271,4 0-1,16 107 0,-10-108-139,-6-53-143,-1 1 0,0-1 0,-1 1 0,-1 0 0,-1-1 0,0 1 0,-9 28 0,11-45-94,0 1 0,0-1 0,0 1 0,0 0 0,0-1 1,0 1-1,0-1 0,0 1 0,-1-1 0,1 1 0,0-1 0,0 1 1,-1-1-1,1 0 0,0 1 0,-1-1 0,1 1 0,-1-1 0,1 0 1,0 1-1,-1-1 0,1 0 0,-1 1 0,1-1 0,-1 0 0,1 1 1,-1-1-1,1 0 0,-1 0 0,0 0-62,1-1-1,-1 1 1,1-1-1,-1 1 1,1-1-1,-1 0 1,1 1-1,0-1 1,-1 0 0,1 1-1,0-1 1,0 0-1,-1 1 1,1-1-1,0 0 1,0 1-1,0-1 1,0 0 0,0 0-1,0 1 1,0-1-1,0-1 1,0-1-604,1-1 1,-1 1-1,0 0 1,1 0-1,0-1 1,1-3-1,5 2-2115</inkml:trace>
</inkml:ink>
</file>

<file path=ppt/ink/ink6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1:07.14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221 1 4384,'0'0'71,"-1"0"0,0 0-1,1 0 1,-1-1 0,1 1 0,-1 0 0,1 0-1,-1 0 1,0 0 0,1 0 0,-1 0 0,1 0 0,-1 0-1,1 1 1,-1-1 0,0 0 0,1 0 0,-1 0 0,1 1-1,-1-1 1,1 0 0,-1 0 0,1 1 0,-1-1 0,0 1-1,1 0-18,0 0-1,-1 1 0,1-1 0,0 0 1,0 0-1,0 1 0,0-1 0,0 0 1,0 0-1,0 2 0,1 10-67,-2-5 105,1-1 0,-1 0-1,-1 0 1,0 0 0,0 0 0,0 0-1,-1 0 1,0-1 0,0 1 0,0-1-1,-6 7 1,-3 4 191,-1 0-1,-25 24 1,3-7-162,-30 31-60,64-64-34,0 0 0,0 1-1,0-1 1,0 0 0,0 0 0,0 1 0,1-1-1,-1 1 1,0-1 0,1 0 0,-1 1 0,1-1-1,0 1 1,-1-1 0,1 1 0,0 2-1,0-3-8,0 0-1,0-1 1,1 1-1,-1 0 1,0 0-1,1 0 1,-1 0-1,1 0 1,-1-1-1,1 1 1,0 0-1,-1 0 1,1-1-1,0 1 1,-1 0-1,1-1 0,0 1 1,0-1-1,-1 1 1,2 0-1,5 2 30,0-1 0,1 0-1,-1 0 1,0 0 0,12 1 0,-1 0-82,5 2 223,1-1 0,0-1 0,0-1 0,0-1 0,37-4 0,-42 1-207,-2 1-367,1-1-1,-1-1 1,22-6 0,-28 6-2112</inkml:trace>
</inkml:ink>
</file>

<file path=ppt/ink/ink6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1:07.96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131 6 2976,'0'0'33,"0"0"0,0 0 0,0 0 0,0-1 1,0 1-1,0 0 0,0 0 0,0 0 0,0-1 0,0 1 0,0 0 1,0 0-1,0-1 0,0 1 0,0 0 0,0 0 0,0 0 0,-1 0 0,1-1 1,0 1-1,0 0 0,0 0 0,0 0 0,0 0 0,-1 0 0,1-1 1,0 1-1,0 0 0,0 0 0,-1 0 0,1 0 0,0 0 0,0 0 1,0 0-1,-1 0 0,1 0 0,0 0 0,-3 8 949,-2 6-599,-8 15 57,1 0 0,2 1 1,-12 53-1,-7 96 442,11-58-251,4-21-387,13-86-264,1 1 0,0-1 0,1 1 0,6 27 0,-5-36 91,0 0-1,0 1 1,1-1-1,0 0 1,0-1-1,1 1 0,0-1 1,0 1-1,0-1 1,5 5-1,-5-6-30,-1-1 0,1 0 0,0 1 0,0-1 0,1-1 0,-1 1-1,0-1 1,1 1 0,0-1 0,-1 0 0,1-1 0,0 1 0,8 0 0,22 0 136,48-4 1,-11-1-125,-55 3-204,-2-1 300,0 2 0,26 3 0,-37-4-298,-1 1 1,1 0-1,0 0 1,-1 0-1,1 0 1,0 1-1,-1 0 0,0-1 1,1 1-1,-1 1 1,0-1-1,0 0 1,0 1-1,0-1 1,-1 1-1,3 3 0,-1 3-1348,-3-2-2150</inkml:trace>
</inkml:ink>
</file>

<file path=ppt/ink/ink6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1:08.47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45 2656,'4'-10'3322,"8"10"-1956,130 10 441,-4 0-1198,-102-10-500,44-1-32,-76 0-436,1 0-1,-1 0 0,0 0 0,1-1 0,-1 1 0,0-1 1,0 0-1,0 0 0,-1-1 0,1 1 0,0-1 1,-1 0-1,0 0 0,4-4 0,12-13-2173</inkml:trace>
</inkml:ink>
</file>

<file path=ppt/ink/ink6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1:10.31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142 95 3712,'-1'0'92,"0"0"1,0 0-1,-1 0 0,1 0 1,0 0-1,0 0 0,0 1 1,-1-1-1,1 0 0,0 1 0,0-1 1,0 1-1,0-1 0,0 1 1,0 0-1,0 0 0,0-1 1,0 1-1,0 0 0,0 0 1,-1 1-1,-18 22-209,6-4 350,2 1 0,0 0-1,1 1 1,2 0 0,0 1-1,1 0 1,-6 32 0,11-43-139,1-1 1,0 1-1,1 0 0,1 21 1,0-27-37,1 0 0,0-1 0,0 1 0,1 0 0,-1-1 0,1 1 0,0-1 0,1 0 0,-1 0 0,1 1 0,0-2 0,4 7 0,0-4-10,0 0-1,0-1 0,1 1 0,0-1 0,0-1 0,0 0 0,1 0 1,-1 0-1,1-1 0,0-1 0,1 1 0,-1-2 0,15 4 1,-9-3 18,1-1 1,0-1 0,-1 0 0,1-1 0,0-1-1,-1 0 1,29-7 0,-26 4 64,-1-1-1,0 0 1,-1-1 0,1-1-1,-1-1 1,-1 0 0,1-1-1,-1-1 1,-1 0 0,0-1-1,0-1 1,-1 0 0,13-16-1,-13 11-53,0-1-1,-2 0 1,0-1-1,12-27 1,-19 37-46,-1-1 0,1 1 0,-2-1 1,1 0-1,-1 0 0,-1 0 0,0 0 1,0-1-1,-1 1 0,0 0 0,-3-17 1,1 20-30,0 1 0,-1-1 1,1 1-1,-1 0 0,0 0 0,-1 0 1,0 0-1,1 1 0,-2-1 1,1 1-1,-1 0 0,0 0 1,-8-7-1,-3 1-109,0 0 0,0 1 1,-30-13-1,34 18 22,0 0-1,0 0 1,-1 1 0,0 1 0,1 0-1,-1 1 1,0 1 0,-15-1-1,19 2-55,1 1 0,-1 0 0,1 0 0,0 1 1,-1 0-1,1 0 0,0 1 0,0 0 0,1 0 0,-1 1 0,1 0 0,0 0 0,-13 11 0,-28 32-2179</inkml:trace>
</inkml:ink>
</file>

<file path=ppt/ink/ink6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1:10.75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44 6656,'0'6'2464,"4"-6"-1920,0 0 96,-1-3-608,5-4-640,-4-3 320,3 1-1376,-3-1 928,0 0-3040</inkml:trace>
</inkml:ink>
</file>

<file path=ppt/ink/ink6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1:11.32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0 564 5472,'1'-4'159,"-1"1"0,1 0 0,0 0 0,0 0 0,0-1 0,0 1 0,1 0 1,-1 0-1,1 1 0,0-1 0,0 0 0,0 0 0,0 1 0,0-1 0,1 1 0,2-2 0,15-20 1,5-17-64,-2 0-1,20-52 1,-21 46 331,37-64 0,-31 70-333,-12 19-72,16-32 1,-31 53-6,-1 0 1,1 0 0,-1 0 0,0 0-1,1 0 1,-1 0 0,0 0-1,1 0 1,-1 0 0,0 0 0,0 0-1,0 0 1,0 0 0,0 0-1,0 0 1,0 0 0,0 0 0,-1 0-1,1 0 1,0 0 0,-1 0 0,1 0-1,0 0 1,-1 0 0,1 0-1,-1 0 1,1 0 0,-1 1 0,0-1-1,0 0 1,1 0 0,-1 0-1,0 1 1,0-1 0,1 1 0,-1-1-1,-2 0 1,2 0 6,-1 1 0,1-1-1,0 1 1,-1-1 0,1 1 0,-1 0-1,1 0 1,-1 0 0,1 0 0,0 0-1,-1 0 1,1 0 0,-1 0 0,1 1-1,0-1 1,-1 0 0,1 1 0,-1-1-1,1 1 1,0 0 0,0-1 0,-1 1 0,1 0-1,0 0 1,0 0 0,0 0 0,-2 1-1,0 3-19,0 0 0,0 0-1,0 0 1,0 0-1,1 1 1,0-1-1,0 1 1,0-1 0,1 1-1,-2 11 1,1 6 24,1 33 0,1-40-22,0-1-26,4 151 116,-2-132-29,3 1 0,14 60 0,-12-81-1267,-4-11-430,-1-9-660,-2-4-1011</inkml:trace>
</inkml:ink>
</file>

<file path=ppt/ink/ink6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1:12.01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75 1 5632,'0'0'90,"-1"0"-1,1 0 1,0 0 0,-1 0 0,1 0-1,-1 0 1,1 0 0,-1 0 0,1 0 0,0 1-1,-1-1 1,1 0 0,-1 0 0,1 0-1,0 1 1,-1-1 0,1 0 0,0 1 0,-1-1-1,1 0 1,0 1 0,-1-1 0,1 0-1,0 1 1,0-1 0,0 0 0,-1 1-1,1-1 1,0 1 0,0-1 0,0 0 0,0 1-1,0 0 1,0 17 110,0-9 52,0-8-250,1-1 1,-1 1 0,0-1 0,0 1-1,1-1 1,-1 0 0,0 1-1,1-1 1,-1 1 0,1-1 0,-1 0-1,0 1 1,1-1 0,-1 0-1,1 1 1,-1-1 0,1 0 0,-1 0-1,1 0 1,-1 1 0,1-1 0,-1 0-1,1 0 1,0 0 0,-1 0-1,1 0 1,-1 0 0,1 0 0,-1 0-1,1 0 1,-1 0 0,2-1-1,24-2 360,-20 3-195,38-4 351,82 5-1,-119-1-523,-1 1 1,1 0-1,-1 0 0,1 0 1,-1 1-1,1 0 1,-1 0-1,11 6 0,-14-6 16,0 0 0,0 0 0,-1 0-1,1 0 1,-1 0 0,1 0-1,-1 1 1,0-1 0,0 1 0,0 0-1,0-1 1,-1 1 0,1 0 0,-1 0-1,0 0 1,1 0 0,-1 1 0,-1-1-1,2 6 1,-2 3 68,0-1 0,0 0 0,-1 1-1,-1-1 1,0 0 0,-5 15 0,-2 18 241,-12 119 254,20-135-524,0 0 0,2 0-1,9 52 1,-9-74 5,0-1 0,0 1 0,-1 0 0,0 0-1,0 0 1,-1 9 0,1-12-16,-1-1 0,0 1-1,0-1 1,0 0 0,0 1-1,0-1 1,0 0 0,0 0 0,-1 0-1,1 0 1,-1 0 0,0 0-1,0 0 1,1 0 0,-1-1 0,0 1-1,-5 2 1,-6 3 124,-1-2 1,0 1 0,0-1-1,0-1 1,0-1-1,-26 3 1,-29 8-314,-10 15-681,28-5-3590,43-21-452</inkml:trace>
</inkml:ink>
</file>

<file path=ppt/ink/ink6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1:12.49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 5632,'4'7'2544,"-2"-1"-2393,0 1 0,0-1 1,1 9-1,-2-9-144,1 0-1,-1 0 1,1 0 0,0-1-1,4 8 1,-2-5 126,1-1 1,1 0-1,-1 0 0,1 0 1,0-1-1,8 7 0,43 28 673,-39-30-705,-1 1 0,16 16 1,-30-26-341,-1 1 0,1-1 0,0 0 0,0 0 1,0 0-1,0 0 0,0 0 0,4 1 0,-21-10-7579</inkml:trace>
</inkml:ink>
</file>

<file path=ppt/ink/ink6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1:12.90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12 335 5056,'-11'12'1888,"14"-14"-1472,13-16-128,-5 5 64,8-11-256,2-9 448,14-3-288,3-5-128,7 2-64,-1-1-160,2 3 64,-4 3-1088,-13 5 576</inkml:trace>
</inkml:ink>
</file>

<file path=ppt/ink/ink6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1:57.40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2 675 1248,'0'1'35,"-1"-1"0,1 0 0,0 1 1,0-1-1,0 1 0,0-1 0,0 0 0,0 1 0,0-1 0,0 1 1,0-1-1,0 0 0,0 1 0,0-1 0,0 1 0,1-1 1,-1 0-1,0 1 0,0-1 0,0 0 0,0 1 0,1-1 0,-1 0 1,0 1-1,1-1 0,-1 0 0,0 1 0,0-1 0,1 0 1,-1 0-1,0 1 0,1-1 0,-1 0 0,0 0 0,1 0 0,-1 1 1,1-1-1,-1 0 0,0 0 0,1 0 0,-1 0 0,1 0 1,-1 0-1,0 0 0,1 0 0,-1 0 0,1 0 0,-1 0 0,1 0 1,2-2 258,1 1 1,-1-1-1,0 1 1,0-1-1,4-2 1,-1-1-247,134-65 1343,1-1-899,83-87 218,-82 54-482,-66 51-85,112-73 35,-164 112-409,1 1 1,1 1 0,0 1 0,0 1-1,49-10 1,-9 12-3087</inkml:trace>
</inkml:ink>
</file>

<file path=ppt/ink/ink6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2:08.61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426 2 1728,'-1'0'63,"1"0"0,0 0 0,-1 0 0,1-1 0,0 1-1,-1 0 1,1 0 0,0 0 0,-1 0 0,1 0 0,0 0 0,-1 0 0,1 0 0,0 0 0,-1 0 0,1 0-1,-1 0 1,1 0 0,0 0 0,-1 0 0,1 0 0,0 0 0,-1 1 0,1-1 0,0 0 0,-1 0 0,1 0-1,0 1 1,0-1 0,-1 0 0,1 0 0,-1 1 0,-15 8 624,-20 14-103,1 1 1,-52 46 0,76-58-430,0 0 0,1 1 0,0 0 0,1 0-1,-8 16 1,-33 77 280,33-68-332,0 0-27,1 0 0,2 1 0,-17 73 0,19-32-93,4 0 0,2 104 1,29 161 311,-8-249-234,3 0-1,35 103 0,-34-145-16,50 100-1,45 39 665,3-5 983,-98-159-1419,-26-24-1771,3 1 726</inkml:trace>
</inkml:ink>
</file>

<file path=ppt/ink/ink6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2:10.37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221 746 896,'-6'0'348,"0"1"0,0 0 0,1 0 0,-7 2 0,6-1 110,0-1 1,0 1-1,0-2 0,-7 2 1,8-2-226,0 0 1,0 0-1,0-1 0,0 0 1,1 1-1,-1-2 0,-7-1 1,10 2-198,0 0 0,0-1 1,0 1-1,0-1 0,0 1 1,0-1-1,0 0 1,0 0-1,1 1 0,-1-1 1,1 0-1,0-1 1,-1 1-1,1 0 0,0 0 1,-1-3-1,-17-47 645,2-1 0,-15-75 0,30 112-634,0 1 1,1-1-1,1 1 1,0-1-1,1 1 0,1-1 1,0 1-1,1 0 1,5-16-1,3-2 94,2 1-1,32-61 1,-34 73-141,1 1 0,1 0 0,0 1 0,2 0 0,21-21 0,-33 37-11,-1-1 0,1 1 1,0 0-1,0 0 1,0 0-1,1 0 0,-1 0 1,0 1-1,1-1 1,-1 1-1,1 0 0,-1 0 1,1 1-1,-1-1 1,1 1-1,7-1 0,-7 2 6,0 0 0,0 0 0,0 0 0,0 0 0,-1 1 0,1-1 0,0 1 0,-1 0 0,1 0 0,-1 1 0,0-1 0,1 1 0,-1-1 0,4 6 0,13 16-47,-1 1 1,-1 0 0,28 54-1,-14-24 108,-22-37-40,0 0-1,0 0 1,-2 1-1,0 0 0,-2 1 1,0-1-1,-1 1 1,4 33-1,-3 25 70,-2 1 1,-10 95-1,-2-108-13,-26 105-1,-34 57 31,34-129 296,-89 177-1,110-252-202,-1-1-1,-1-1 1,-30 35 0,44-56-186,1 0 0,-1 0 0,0-1 0,1 1 0,-1-1 0,0 1 0,1 0 0,-1-1 0,0 1 0,0-1 0,0 0 0,1 1 0,-1-1 0,-1 1 0,2-1-5,-1 0 1,1 0 0,0 0-1,0-1 1,-1 1 0,1 0-1,0 0 1,0 0 0,-1 0-1,1 0 1,0 0 0,0 0 0,-1-1-1,1 1 1,0 0 0,0 0-1,0 0 1,-1-1 0,1 1-1,0 0 1,0 0 0,0 0-1,0-1 1,0 1 0,0 0 0,-1 0-1,1-1 1,0 1 0,0-1-1,-1-3 34,1 0-1,-1 0 1,1-1 0,1-6-1,-1 3-31,0-8-16,1 1-1,1-1 1,1 0 0,0 1-1,1-1 1,0 1 0,2 0-1,-1 0 1,2 1 0,0 0 0,1 0-1,0 0 1,1 1 0,19-21-1,-14 19 12,-10 10-3,1-1 0,0 1 0,0 0 0,1 0 0,-1 1 0,1 0 0,0 0 0,0 0 0,1 0 0,10-3 0,-11 5 3,1 0 0,-1 1 0,1 0 0,0 0 0,0 0 0,-1 1-1,1 0 1,0 1 0,-1-1 0,1 1 0,0 1 0,-1-1 0,1 1 0,-1 0 0,0 1 0,1-1 0,-1 1 0,0 0 0,-1 1 0,1-1-1,0 1 1,8 9 0,5 6 44,0 1-1,-1 1 1,-2 1-1,17 27 1,-17-24 61,0-2-1,2 1 1,33 32 0,-45-50 12,1-1 0,-1 0 0,15 8 0,-19-12-77,0 0 1,0 0-1,-1 0 1,1-1-1,0 1 1,0 0 0,0-1-1,0 1 1,0-1-1,1 0 1,-1 1-1,0-1 1,0 0 0,0-1-1,0 1 1,0 0-1,0 0 1,0-1-1,0 1 1,0-1 0,3-1-1,-2 0 8,0-1 0,-1 1 0,1-1 0,-1 0 0,1 0 0,-1 0 0,0-1 1,0 1-1,0 0 0,2-5 0,14-42 227,-17 46-260,16-58-246,-3-1-1,9-101 1,-11 70-3031,-5 60-2205</inkml:trace>
</inkml:ink>
</file>

<file path=ppt/ink/ink6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2:12.99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183 28 992,'0'0'309,"4"-10"1414,-4-5-271,-1 15-1437,1 0 1,0 0-1,0 0 1,0 0 0,0 0-1,0 0 1,0 0-1,0 0 1,0 0-1,0 0 1,0 0 0,0 0-1,0 0 1,0 0-1,0 0 1,0 0-1,0 0 1,-1 0 0,1 0-1,0 0 1,0 0-1,0 0 1,0 0-1,0 0 1,0 0 0,0 0-1,0 0 1,0 0-1,0 0 1,0 0 0,0-1-1,0 1 1,0 0-1,0 0 1,0 0-1,0 0 1,0 0 0,0 0-1,0 0 1,0 0-1,0 0 1,0 0-1,0 0 1,0 0 0,0 0-1,0 0 1,0 0-1,0 0 1,0 0 0,0 0-1,0-1 1,0 1-1,0 0 1,0 0-1,0 0 1,0 0 0,0 0-1,0 0 1,-5 26 397,-3 81-212,4-43-136,-3 115 727,21 246 0,-13-388-567,-1-37-221,0 0 0,0 0 0,0-1 0,0 1 0,-1 0 0,1 0 0,0 0 0,0 0-1,0 0 1,0 0 0,0 0 0,0 0 0,0 0 0,0 0 0,0 0 0,0 0 0,-1 0-1,1 0 1,0 0 0,0 0 0,0 0 0,0 0 0,0 0 0,0 0 0,0 0 0,0 0-1,0 0 1,0 0 0,-1 0 0,1 0 0,0 0 0,0 0 0,0 0 0,0 0 0,0 0-1,0 0 1,0 0 0,0 1 0,0-1 0,0 0 0,0 0 0,0 0 0,-1 0 0,1 0-1,0 0 1,0 0 0,0 0 0,0 0 0,0 0 0,0 0 0,0 1 0,0-1-1,0 0 1,0 0 0,0 0 0,0 0 0,0 0 0,0 0 0,0 0 0,0 0 0,0 0-1,0 1 1,0-1 0,0 0 0,0 0 0,0 0 0,-8-19 108,-51-173-923,38 122 633,12 37 187,-17-41 0,17 52 96,7 16-50,1 1-1,-1 0 0,-1 0 1,1 0-1,-1 0 0,1 0 1,-1 0-1,-1 1 0,1-1 1,-1 1-1,-7-7 0,20 17-26,-1 1 0,0 0 1,-1 0-1,0 0 0,0 1 0,9 13 0,31 59 158,-17-27-147,-10-22 50,1 0 0,2-2 1,33 34-1,-53-61-105,-1 0 69,0 0 0,0 0-1,0 0 1,0 0-1,0 0 1,0 1 0,-1-1-1,1 0 1,-1 1 0,1-1-1,-1 1 1,0 0 0,0-1-1,0 1 1,0 3 0,-1-5-47,0-1 0,0 1 0,0-1 0,0 1 1,-1-1-1,1 1 0,0-1 0,0 0 0,-1 1 0,1-1 1,0 1-1,0-1 0,-1 0 0,1 1 0,0-1 0,-1 0 1,1 1-1,-1-1 0,1 0 0,0 1 0,-1-1 0,1 0 1,-1 0-1,1 0 0,-1 1 0,1-1 0,-1 0 0,1 0 1,-1 0-1,1 0 0,-1 0 0,0 0 0,-18 0 101,18 0-92,-4-1-9,1 0 0,-1 0 0,0 0-1,1-1 1,0 1 0,-1-1 0,1 0 0,0-1 0,0 1-1,0-1 1,0 0 0,0 0 0,1 0 0,-1 0 0,-4-7-1,-3-4 10,0 0 1,-16-31-1,12 17-45,-18-45 0,28 63 23,2-1 1,0 0-1,0 0 1,1 0-1,0 0 1,1-1-1,1-22 1,0 29 1,1 0 0,0 0-1,0 1 1,1-1 0,-1 0 0,1 1 0,0-1 0,1 1 0,-1-1 0,1 1 0,0 0 0,0 0 0,0 0 0,0 0 0,1 1-1,-1-1 1,1 1 0,0 0 0,0 0 0,0 0 0,1 1 0,-1 0 0,1-1 0,-1 2 0,10-4 0,-5 2-5,0 1 0,0 0 0,0 1 0,1 0 0,-1 0 0,0 1 0,0 0 0,1 1 0,-1 0 0,0 0 0,0 1 0,1 0 0,8 4 0,-14-5 12,-1 0 0,1 1 0,-1 0 0,0 0 1,1 0-1,-1 0 0,0 0 0,0 0 0,-1 1 0,1 0 0,0-1 1,-1 1-1,0 0 0,1 0 0,-1 1 0,0-1 0,-1 0 1,1 1-1,-1-1 0,1 1 0,-1-1 0,0 1 0,0 0 1,-1-1-1,1 1 0,-1 0 0,0 0 0,0 5 0,-1 4 19,-1 0 0,0 0 0,-1 0 0,-1-1 0,0 1-1,-1-1 1,-6 13 0,0-3-194,-1 1-1,-2-2 1,-18 25 0,29-42-427,-10 11-1437,12-15 1947,1 0 1,0 1-1,-1-1 1,1 0 0,0 0-1,-1 0 1,1 1-1,-1-1 1,1 0 0,-1 0-1,1 0 1,-1 0-1,1 0 1,-1 1-1,1-1 1,-1 0 0,1 0-1,-1 0 1,1 0-1,0-1 1,-1 1 0,1 0-1,-1 0 1,1 0-1,-1 0 1,1 0 0,-1-1-1,1 1 1,0 0-1,-1 0 1,1-1 0,-1 1-1,1 0 1,0 0-1,-1-1 1,-14-20-2039</inkml:trace>
</inkml:ink>
</file>

<file path=ppt/ink/ink6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2:13.66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80 0 5312,'0'4'207,"-1"-1"1,1 1-1,0-1 1,0 0 0,1 1-1,-1-1 1,1 1-1,-1-1 1,1 0-1,0 1 1,1-1-1,1 4 1,4 8-214,13 18 0,-15-24 205,11 18-88,-2 1 0,0 0 0,-2 1 0,8 33 0,67 287 107,-23 9 422,-26-58 352,-32-207-445,-7 120 0,-4-138-278,-3-1 0,-4 0 1,-3-1-1,-3 0 0,-28 72 1,-58 87 130,80-187-1178,-2-2 1,-2-1 0,-33 39-1,35-55-1280,9-16-2454</inkml:trace>
</inkml:ink>
</file>

<file path=ppt/ink/ink6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2:17.27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16 19 4736,'-5'-3'568,"5"3"-489,-1-1 0,0 1 1,1-1-1,-1 1 0,0-1 0,1 1 0,-1-1 0,1 1 1,-1-1-1,0 1 0,1-1 0,0 0 0,-1 1 1,1-1-1,-1 0 0,1 1 0,0-1 0,-1 0 0,1 0 1,0 1-1,0-1 0,0-1 0,0 1 22,3 14 6,51 66 1673,-6-10-1027,18 42-232,44 65 798,-93-153-1170,-3-5-70,0 0-1,16 33 0,-28-40-414,-2-11 297,0 1 0,0-1 0,0 0 0,0 0 0,0 0-1,0 1 1,0-1 0,0 0 0,-1 0 0,1 0 0,0 1 0,0-1 0,0 0 0,0 0 0,-1 0 0,1 0 0,0 0 0,0 1 0,-1-1 0,1 0-1,0 0 1,0 0 0,0 0 0,-1 0 0,1 0 0,0 0 0,-1 0 0,0 0-187,-1 0 0,0 0 0,0 0 0,1-1 0,-1 1 0,0-1 0,0 1 0,1-1 0,-4-1 0,-12-8-2574</inkml:trace>
</inkml:ink>
</file>

<file path=ppt/ink/ink6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2:17.63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0 779 4896,'14'-19'1312,"-1"0"0,13-27 1,-14 25-813,28-57 322,-25 47-372,1 0-1,23-32 1,42-38 622,14-18-166,20-57-1076,-110 168-115,-1 0-216,1 1 0,0-1 0,0 1 0,1 0 0,0 1 0,7-7 0,3 2-4475</inkml:trace>
</inkml:ink>
</file>

<file path=ppt/ink/ink6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2:25.03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7 207 3488,'-1'-2'121,"0"0"-1,0-1 1,0 1 0,0-1-1,1 1 1,-1-1 0,1 1-1,0-1 1,0 1 0,0-1-1,0 1 1,0-1 0,0 1-1,1-1 1,-1 1 0,1-1-1,0 1 1,0-1 0,-1 1-1,2 0 1,-1-1 0,3-3-1,3-5 44,1 0-1,0 1 0,11-12 0,-16 19-23,6-8 69,2 1 0,0 0-1,0 1 1,0 0 0,15-8 0,-19 14-174,-1-1 1,1 1-1,-1 0 0,1 1 1,0 0-1,0 0 0,0 0 0,0 1 1,1 0-1,-1 1 0,0-1 0,11 2 1,-4 1-6,0 1 1,0 0-1,0 1 1,0 1-1,-1 0 1,1 0-1,-1 2 1,-1 0-1,1 0 0,-1 1 1,0 1-1,-1-1 1,17 19-1,-25-25 8,-1 1-1,1 0 1,-1 0-1,0 1 0,0-1 1,-1 0-1,1 1 1,-1-1-1,1 1 0,-1-1 1,0 1-1,0 0 1,0 6-1,-1-5 8,0 0-1,-1 1 1,1-1 0,-1 0 0,0 0-1,-1 0 1,1 0 0,-1 0-1,-3 7 1,-28 50 476,-65 94 1,91-145-504,-1 0 5,1 1-1,-2-1 1,0-1-1,0 1 1,-1-1-1,0-1 1,-1 0-1,-17 11 1,28-20-25,0 0 0,0 0 1,0 0-1,0 0 0,0 0 0,0 0 1,0 0-1,0 0 0,0 0 0,0 0 1,-1 0-1,1 0 0,0 0 0,0 0 1,0 0-1,0 0 0,0 0 0,0 0 1,0 0-1,0 0 0,0-1 0,0 1 1,0 0-1,0 0 0,0 0 0,0 0 1,0 0-1,-1 0 0,1 0 0,0 0 1,0 0-1,0 0 0,0 0 0,0-1 1,0 1-1,0 0 0,0 0 0,0 0 1,0 0-1,0 0 0,0 0 0,0 0 1,0 0-1,0 0 0,0 0 0,0-1 1,1 1-1,-1 0 0,0 0 0,0 0 1,0 0-1,0 0 0,0 0 0,0 0 1,0 0-1,0 0 0,0 0 0,0 0 1,0 0-1,0 0 0,0 0 0,0-1 1,0 1-1,1 0 0,-1 0 0,0 0 1,2-3 0,0 1 0,0-1 1,1 0-1,-1 1 1,1-1-1,0 1 0,0 0 1,0 0-1,0 0 1,0 0-1,0 0 0,5-1 1,5-2 9,25-7 0,-18 8-43,-1 1-1,1 0 0,-1 2 1,1 0-1,36 3 0,-41 0 17,1 0 1,-1 2-1,0-1 0,-1 1 0,1 1 1,-1 1-1,1 0 0,13 9 0,-22-11 46,-1 0 0,1 0 0,-1 1 0,0-1 0,-1 1 0,1 0 0,-1 0 0,0 1 0,0-1-1,-1 1 1,1 0 0,-1 0 0,0 0 0,-1 0 0,2 8 0,-2-6 42,0 0 1,0 0-1,-1 1 0,-1-1 1,0 1-1,0-1 0,0 1 1,-1-1-1,0 1 0,-1-1 1,-3 13-1,-2-3 69,0-1-1,-2 0 1,0 0 0,0-1-1,-2 0 1,0 0 0,-17 17-1,1-4 70,-2-1 0,-45 34 0,52-45 56,-50 27 0,59-38-329,0 0-1,0 0 0,0-2 0,-1 1 0,-25 4 1,34-9-290,1 1 0,-1-1 1,0 0-1,0-1 0,0 1 1,0-1-1,-6-1 0,-8-7-2951</inkml:trace>
</inkml:ink>
</file>

<file path=ppt/ink/ink6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2:25.58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0 208 4064,'0'-2'99,"1"-1"-1,-1 0 1,1 0 0,0 1-1,-1-1 1,1 0 0,0 1-1,1-1 1,-1 1 0,0-1-1,1 1 1,-1 0 0,1 0-1,0 0 1,0-1-1,0 1 1,0 1 0,0-1-1,0 0 1,0 1 0,1-1-1,-1 1 1,1-1 0,-1 1-1,6-2 1,12-5 218,0 1 0,0 1 0,1 1-1,34-5 1,141-7 1358,19 5-136,76-10-406,-233 13-2373,101-28 0,-140 29-616,-6-1 608</inkml:trace>
</inkml:ink>
</file>

<file path=ppt/ink/ink6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2:26.73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114 501 4640,'-1'-2'203,"0"0"0,-1 1 1,1-1-1,0 0 0,0 0 1,0 0-1,0-1 0,0 1 1,1 0-1,-1 0 0,1 0 1,-1-4-1,-2-31-94,4 24 134,0-1 0,1 0 0,0 0 1,1 1-1,1 0 0,0-1 0,1 1 1,11-22-1,3 2 60,44-60-1,-53 81-128,1 1 0,-1 0-1,2 0 1,-1 2-1,1-1 1,1 2 0,0-1-1,0 2 1,1 0-1,-1 0 1,17-4 0,13-3-37,0 2 1,66-10-1,-101 21-126,0 0-1,-1 0 0,1 1 1,0 0-1,0 0 1,-1 1-1,1 0 0,0 1 1,-1 0-1,9 2 1,-12-2 23,0 0 0,0 0 0,0 0 0,-1 0 0,1 0 0,-1 1 0,1 0 0,-1 0 0,0 0 0,0 0 0,0 0 0,0 0 0,-1 1 0,0-1 0,1 1 0,-1 0 0,0 0 0,-1 0 0,3 7 0,-1 2 8,0 1 0,-1-1 1,-1 1-1,0-1 0,-1 1 1,-1 0-1,-2 17 0,-24 97 153,22-106-168,-2 2 0,0-1 1,-2-1-1,-18 37 1,-47 59 187,4-15-88,-41 58 133,-13-10-124,111-137-196,-1-1 0,-1-1 1,1 0-1,-2-1 0,0 0 0,0-1 1,-1-1-1,0-1 0,-28 10 1,39-16 42,0 0 0,1-1 0,-1 0 0,0 0 0,0 0 1,0-1-1,0 0 0,0 0 0,1-1 0,-1 1 1,0-1-1,-7-2 0,13 3 7,-1-1 0,1 1 1,-1 0-1,1 0 0,-1-1 0,1 1 0,-1-1 1,1 1-1,-1 0 0,1-1 0,0 1 1,-1-1-1,1 1 0,0-1 0,-1 1 1,1-1-1,0 1 0,0-1 0,-1 1 0,1-1 1,0 0-1,0 1 0,0-1 0,0 1 1,0-1-1,0 0 0,0 1 0,0-1 0,0 1 1,0-1-1,0 0 0,0 1 0,0-1 1,1 1-1,-1-1 0,0 1 0,0-1 0,1 0 1,14-23-22,-12 21 64,39-56 1,-15 20-48,38-42 0,-57 74 18,-1 0 1,2 0 0,-1 0 0,1 1-1,0 0 1,0 1 0,1 0 0,0 0-1,0 1 1,0 0 0,0 1 0,0 0-1,1 1 1,-1 0 0,1 0 0,0 1-1,19 1 1,-19 1 19,0 0 0,1 0 0,-1 2 1,0-1-1,0 1 0,0 1 0,-1 0 0,1 0 0,-1 1 1,0 1-1,0-1 0,0 2 0,-1-1 0,0 1 0,0 1 0,12 14 1,-4 0 231,27 45 0,6 7 741,-49-72-936,0-1 1,0 0 0,0 1-1,0-1 1,0 0-1,0 0 1,0 0-1,1 0 1,-1 0 0,0 0-1,1 0 1,-1-1-1,1 1 1,-1 0-1,1-1 1,-1 1 0,3 0-1,-1-1-7,-1-1 1,0 1-1,1-1 0,-1 1 0,0-1 1,0 1-1,0-1 0,1 0 0,-1 0 0,0 0 1,0-1-1,3-1 0,4-4-33,0-1-1,0 0 1,-1 0-1,0-1 1,0 0 0,10-16-1,95-138-2846,-100 142 1489,-1-1 0,13-30 0,12-63-1484</inkml:trace>
</inkml:ink>
</file>

<file path=ppt/ink/ink6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2:30.92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25 2816,'1'-2'170,"1"0"0,-1 0 0,1-1 0,0 1 0,0 0 0,0 1 0,0-1 0,0 0 0,4-2 0,-5 4-120,0-1 0,0 1-1,1 0 1,-1-1 0,0 1 0,0 0 0,0 0-1,0 0 1,0 0 0,0 0 0,0 0 0,1 0 0,-1 0-1,0 1 1,0-1 0,0 0 0,0 1 0,0-1 0,0 1-1,0-1 1,0 1 0,0-1 0,0 1 0,0 0 0,0-1-1,0 2 1,4 1-40,-1 0-1,0-1 1,1 0 0,0 0-1,-1 0 1,1 0 0,0-1-1,0 1 1,0-1 0,0-1-1,0 1 1,0-1 0,0 1-1,9-2 1,30 4 32,50 18 52,-20-3 201,-16-1-11,-34-10-67,-23-7-210,-1 0 0,1 0 0,-1 0 0,1 0 0,-1 0 0,1 1 0,-1-1 0,1 0 0,-1 0 0,1 0-1,-1 1 1,1-1 0,-1 0 0,1 0 0,-1 1 0,1-1 0,-1 0 0,0 1 0,1-1 0,-1 1 0,1 0-1,-11 1 208,-20-1 178,-9-4-71,-46 0-99,74 3-221,0 1 1,0 1 0,1 0-1,-1 0 1,0 1 0,-9 5-1,-3 3 50,18-8-8,-1 0 0,1-1 1,-1 1-1,0-1 0,-11 2 0,17-4-35,0 0-1,0 1 1,0-1 0,0 0 0,-1 0 0,1 0-1,0 0 1,0 0 0,0 0 0,0 0 0,-1 0-1,1 0 1,0 0 0,0 0 0,0 0 0,-1 0-1,1 0 1,0 0 0,0-1 0,0 1 0,0 0-1,0 0 1,-1 0 0,1 0 0,0 0 0,0 0-1,0 0 1,0 0 0,0-1 0,-1 1 0,1 0-1,0 0 1,0 0 0,0 0 0,0 0 0,0-1-1,0 1 1,0 0 0,0 0 0,0 0 0,0 0-1,0-1 1,-1 1 0,1 0 0,0 0 0,0 0-1,0-1 1,1 1 0,4-12 315,14-12 113,-10 19-398,-1-1-1,1 1 1,-1 0-1,1 1 1,1 0-1,-1 1 1,0-1 0,1 2-1,0-1 1,0 2-1,15-2 1,8 2 29,0 1 1,38 7-1,25-1 80,-93-6-146,7 1 211,1-2 0,0 1 0,0-1 0,15-4 0,-25 5-191,-1 0-1,1 0 0,-1 0 1,1-1-1,-1 1 1,1 0-1,-1 0 0,0 0 1,1 0-1,-1-1 1,1 1-1,-1 0 0,0 0 1,1-1-1,-1 1 0,1 0 1,-1-1-1,0 1 1,0 0-1,1-1 0,-1 1 1,0 0-1,0-1 1,1 1-1,-1-1 0,0 0 1,0 1-30,0-1 0,0 1 0,-1-1 0,1 1 0,0-1 1,-1 1-1,1-1 0,-1 1 0,1 0 0,0-1 0,-1 1 0,1-1 1,-1 1-1,1 0 0,-1-1 0,1 1 0,-1 0 0,1 0 0,-1 0 1,0-1-1,1 1 0,-2 0 0,-14-4-220</inkml:trace>
</inkml:ink>
</file>

<file path=ppt/ink/ink6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2:36.76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764 1 3904,'0'0'43,"0"0"1,1 0-1,-1 0 1,0 0-1,0 0 1,0 0-1,1 0 0,-1 0 1,0 0-1,0 0 1,0 0-1,1-1 1,-1 1-1,0 1 1,0-1-1,0 0 1,1 0-1,-1 0 0,0 0 1,0 0-1,0 0 1,1 0-1,-1 0 1,0 0-1,0 0 1,0 0-1,1 0 0,-1 1 1,0-1-1,0 0 1,0 0-1,0 0 1,0 0-1,1 0 1,-1 1-1,0-1 1,0 0-1,0 0 0,0 0 1,0 1-1,0-1 1,0 0-1,-1 13 743,-9 16-187,-2-7-417,-1 0-1,-29 36 1,23-35-148,-27 49 0,-106 265 44,22 13 659,-84 198 576,183-483-1177,-26 60 168,46-98-251,2 1-1,-10 44 1,18-69-65,-3 29-822,4-31 784,0 0 1,0-1-1,0 1 0,0 0 1,0-1-1,0 1 0,0 0 1,0-1-1,0 1 0,1 0 1,-1-1-1,0 1 0,0-1 1,1 1-1,-1 0 0,0-1 1,1 1-1,-1-1 0,0 1 1,1-1-1,-1 1 1,1-1-1,-1 1 0,1-1 1,-1 1-1,1-1 0,-1 1 1,1-1-1,-1 0 0,1 0 1,0 1-1,-1-1 0,1 0 1,0 0-1,-1 1 0,1-1 1,0 0-1,-1 0 0,2 0 1,16-5-3903</inkml:trace>
</inkml:ink>
</file>

<file path=ppt/ink/ink6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2:37.93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 13 3968,'-3'-7'409,"-1"1"1665,3 12-829,2-2-1193,-1-1 0,1 0 1,-1 1-1,1-1 0,0 0 0,0 0 1,0 0-1,1 1 0,-1-1 1,1 0-1,0-1 0,0 1 0,3 4 1,5 4-63,20 17 0,-18-17 50,31 30 49,-2 2 0,-1 1 1,50 77-1,-89-119-182,1 0 0,-1 0 0,0 0 0,1 0 0,-1-1 0,1 1 0,0 0 0,-1-1 0,1 1 0,0-1 0,0 1 0,0-1 0,0 0 0,0 0 0,4 2 0,1-3-1624</inkml:trace>
</inkml:ink>
</file>

<file path=ppt/ink/ink6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2:38.27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1 273 4576,'1'-1'1559,"4"2"-509,-3 0-965,0-1 1,-1 0 0,1 1-1,0-1 1,0 0 0,0 0-1,0 0 1,0 0-1,0 0 1,0 0 0,0-1-1,0 1 1,0-1-1,2 0 1,11-9 41,-1 0 0,1-2 0,-2 1 0,0-2 1,15-17-1,17-15-63,-19 18-576,0-1 0,29-41 0,-48 56-731,-9 9-2106</inkml:trace>
</inkml:ink>
</file>

<file path=ppt/ink/ink6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2:38.66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0 426 3648,'0'-8'1344,"0"6"-1024,4-8-128,0 3 480,4-3-416,3-7 544,8-6-480,11-8 352,8-9-384,7-3-96,-4 0-96,-3 2-160,-5 8 32,-2 3 96,-5 3-32,1 3-992,-8 4 512,-8 4-3616</inkml:trace>
</inkml:ink>
</file>

<file path=ppt/ink/ink6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2:39.82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510 284 3232,'0'-3'213,"-1"0"-1,1 0 1,0 1 0,0-1 0,0 0 0,0-3-1,1-7-266,-1 11 85,-1 0 1,0 1-1,0-1 1,0 0-1,0 1 1,0-1-1,0 1 1,0 0-1,-1-1 1,1 1-1,0 0 1,-1 0-1,-1-2 1,-7-6 881,8 7-766,1 0-1,-1 0 1,1 0-1,-1 0 1,1-1 0,0 1-1,0 0 1,0-1-1,0 1 1,0-1 0,1 1-1,-1-1 1,1 0-1,-1 1 1,1-4-1,1 2-51,-1 1 0,1-1-1,0 1 1,0-1 0,0 1-1,0-1 1,1 1 0,-1-1-1,1 1 1,4-5 0,3-4 3,0 1 0,1 0-1,0 0 1,1 1 0,0 0 0,1 1 0,0 1 0,1 0 0,0 0 0,0 1 0,0 1 0,1 0-1,20-6 1,-31 11-91,1 0-1,-1 1 1,0-1-1,0 1 1,1 0-1,-1 0 0,0 0 1,1 0-1,-1 0 1,0 1-1,0-1 1,0 1-1,1 0 1,-1 0-1,0 0 0,0 1 1,0-1-1,0 1 1,0-1-1,-1 1 1,1 0-1,-1 0 0,1 0 1,-1 1-1,1-1 1,2 5-1,-2-3-17,0 0 0,-1 1 0,1-1 0,-1 1-1,0 0 1,0 0 0,-1-1 0,0 1 0,1 0 0,-2 1-1,1-1 1,0 0 0,-1 0 0,0 0 0,0 0 0,-2 9-1,-7 30 16,-3 0 1,-31 80-1,16-63 14,-48 78-1,-22 40 153,9-15 92,72-138-145,-1-1 0,-2-1-1,0-1 1,-2 0 0,-33 28 0,0-7 255,-74 46 1,121-86-356,0 0-1,0 0 1,-1 0 0,1-1 0,-10 3 0,15-6-25,1 1-1,0-1 0,0 1 1,0-1-1,0 0 1,-1 0-1,1 0 1,0 0-1,0 0 1,-1 0-1,1 0 1,0 0-1,0 0 1,0 0-1,-1-1 1,1 1-1,0 0 0,0-1 1,0 1-1,0-1 1,0 1-1,0-1 1,0 0-1,0 1 1,0-1-1,0 0 1,0 0-1,0 0 1,0 0-1,0 0 0,1 0 1,-1 0-1,0 0 1,1 0-1,-1 0 1,1 0-1,-1 0 1,1 0-1,0-1 1,-1 1-1,1 0 1,0 0-1,0 0 0,0-2 1,0-1-52,0 0-1,0 1 1,1-1 0,-1 0-1,1 1 1,0-1-1,0 0 1,0 1 0,1-1-1,-1 1 1,1 0 0,0-1-1,0 1 1,0 0 0,0 0-1,0 0 1,1 1-1,3-4 1,2-2 57,0 1-1,1 0 1,0 0-1,0 1 1,11-5-1,-9 6 18,0-1-1,1 2 1,0 0 0,0 0-1,1 1 1,-1 1 0,0 0-1,1 0 1,0 1 0,-1 1-1,1 0 1,-1 1 0,1 0 0,0 1-1,-1 1 1,0 0 0,0 0-1,0 1 1,0 1 0,0 0-1,-1 0 1,18 13 0,115 79 1767,-142-95-1740,0-1 0,0 0 0,1 0 1,-1 0-1,1 0 0,-1 0 0,1 0 0,-1-1 0,1 1 1,-1-1-1,1 0 0,-1 0 0,1 0 0,0 0 1,-1 0-1,1 0 0,-1-1 0,1 1 0,-1-1 0,1 0 1,-1 1-1,1-1 0,-1 0 0,0-1 0,0 1 0,1 0 1,-1-1-1,4-3 0,1-1-156,0 0-1,-1-1 1,0 0 0,0 0 0,0 0-1,-1-1 1,6-9 0,3-14-1119,-1-1 0,-1 0 0,-1-1 0,10-61-1,-14 25-2804,-7 69 4036</inkml:trace>
</inkml:ink>
</file>

<file path=ppt/ink/ink6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2:40.51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35 3 4736,'-4'-3'2144,"4"13"-1856,0 1-256,-4-1-64,0 2 224,0 5-96,1 3-320,-1-3 128,0 0-1824,4 2 1056,-8-1-1600</inkml:trace>
</inkml:ink>
</file>

<file path=ppt/ink/ink6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2:41.26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610 7 3648,'1'-1'86,"-1"1"0,1-1 0,-1 1 0,1-1 1,0 1-1,-1-1 0,1 1 0,-1 0 0,1-1 0,0 1 0,-1 0 0,1-1 1,0 1-1,0 0 0,-1 0 0,1 0 0,1 0 0,-1 0-61,-1 0-1,0 0 1,1 0-1,-1 1 1,0-1 0,1 0-1,-1 1 1,0-1-1,0 0 1,1 1 0,-1-1-1,0 0 1,0 1-1,1-1 1,-1 0-1,0 1 1,0-1 0,0 1-1,0-1 1,0 0-1,0 1 1,0-1 0,1 1-1,-1-1 1,0 1-1,0-1 1,-1 0-1,1 1 1,0-1 0,0 1-1,0-1 1,0 1-1,0-1 1,-1 1-1,-42 204 992,42-200-1002,-32 110-40,6-28 4,-1 20 22,-27 93 0,-155 571 549,96-220 992,81-410-1288,23-105-401,-28 64 1,37-96-109,-1-1 1,0 0-1,0 1 1,0-1-1,0 0 1,0 0 0,-1 0-1,1 0 1,-6 5-1,-1-3-3141</inkml:trace>
</inkml:ink>
</file>

<file path=ppt/ink/ink6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2:43.82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34 151 5056,'0'-2'1888,"3"2"-1472,9-4-128,-9 0 224,1-2-352,0-4 64,0-7-128,-4 1 0,-4-1-32,0-1 32,-3 2-64,-1 0-864,1 2 448,-4 7-1120,0 3 864,0 12-2464</inkml:trace>
</inkml:ink>
</file>

<file path=ppt/ink/ink6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2:44.23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8 5984,'0'0'2688,"4"3"-2304,0-3-1120,-1-3-480,5-1 640,0 1-3040</inkml:trace>
</inkml:ink>
</file>

<file path=ppt/ink/ink6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2:44.89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140 41 2720,'-6'0'184,"1"1"0,-1-1 1,1 1-1,0 1 0,-1-1 0,1 1 0,0 0 1,0 0-1,0 1 0,0 0 0,0-1 0,-7 7 1,0 0 638,-20 12 1,31-20-402,9-2-1,-3-1-367,1 0 0,-1 0 0,0-1 0,0 0 1,0 0-1,0 0 0,0 0 0,-1-1 0,0 0 0,1 0 0,-1 0 0,-1-1 0,7-8 0,-11 22 720,-5 9-604,4-13-95,0 0 1,0 1-1,0 0 0,0 5 0,2-9-58,0-1 0,-1 0 0,1 0 1,0 0-1,0 0 0,0 1 0,1-1 0,-1 0 1,0 0-1,0 0 0,1 0 0,0 2 0,-1-2-8,0-1-1,1 0 0,-1 1 0,0-1 1,1 0-1,-1 1 0,1-1 1,-1 0-1,0 0 0,1 0 0,-1 1 1,1-1-1,-1 0 0,1 0 1,-1 0-1,1 0 0,-1 0 0,1 0 1,-1 0-1,1 0 0,-1 0 1,1 0-1,-1 0 0,1 0 0,-1 0 1,1 0-1,-1 0 0,0 0 1,1-1-1,-1 1 0,2-1 0,-2 1-9,0 0 0,0 0 0,1 0 0,-1-1 0,0 1 0,0 0 0,1 0 1,-1-1-1,0 1 0,0 0 0,0 0 0,0-1 0,1 1 0,-1 0 0,0-1 0,0 1 0,0 0 0,0-1 0,0 1 0,0 0 0,0-1 0,0 1 0,0 0 0,0-1 0,0 1 0,0 0 0,0-1 0,0 1 0,0 0 0,0-1 0,0 1 0,0 0 0,-1-1 0,1 0 0,-6-11-286,6 12 272,-8-13-701,0 1 0,-1 0-1,0 1 1,-1 0-1,-21-19 1,20 22-617,3 5-918</inkml:trace>
</inkml:ink>
</file>

<file path=ppt/ink/ink6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2:45.40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24 46 5568,'0'4'210,"1"0"1,-1 0-1,0 0 1,1-1-1,-2 1 1,1 0-1,0 0 1,-1 0-1,0-1 1,0 1-1,0 0 1,0-1-1,-3 6 1,-3 14 26,4-12-143,1-8-61,2 0 0,-1 0 0,0 0 0,0-1 0,1 1 0,0 0 0,0 0 0,-1 0 0,2 0 0,-1 0 0,1 3 0,-1-5-28,0-1-1,0 0 1,0 0-1,1 0 1,-1 0 0,0 1-1,0-1 1,0 0-1,1 0 1,-1 0-1,0 0 1,0 0-1,1 0 1,-1 0-1,0 0 1,0 0-1,1 0 1,-1 0-1,0 0 1,1 0-1,-1 0 1,0 0-1,0 0 1,1 0-1,-1 0 1,0 0 0,0 0-1,1 0 1,-1 0-1,0 0 1,0 0-1,0-1 1,1 1-1,-1 0 1,0 0-1,0 0 1,0 0-1,1-1 1,-1 1-1,0 0 1,0 0-1,0 0 1,1-1-1,11-10 67,-12 10-74,16-19-34,-1 0-1,-1-1 1,22-44 0,-34 62-119,0 0 0,-1-1 0,1 1 0,-1 0 0,0-1 1,0 1-1,0-1 0,0-5 0,-9 20-788,1 4 265,1 0-1,1 0 1,0 1-1,-5 24 1,2 4-1273</inkml:trace>
</inkml:ink>
</file>

<file path=ppt/ink/ink6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2:45.85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5 109 4160,'1'0'97,"0"-1"0,1 1 0,-1-1 0,0 0 0,0 1 0,1-1 0,-1 0 0,0 0 0,0 0 0,0 0 0,0 0 0,0 0 0,0 0 0,0 0 0,-1 0 0,1 0 0,0 0 0,0-1 0,-1 1 0,1 0 0,-1-1 0,1 1 0,-1 0 0,0-1 0,1 1 0,-1 0 0,0-1 0,0 1 0,0-1 0,0 1 0,-1-2 0,3 2-56,-1 0 1,0 1 0,1-1-1,-1 1 1,1 0 0,-1-1-1,1 1 1,-1 0-1,0 0 1,1 0 0,-1 0-1,4 0 1,0 0 19,0 0-16,0-1-1,0 0 0,0 0 1,0-1-1,0 1 0,0-1 1,0 0-1,-1-1 0,1 1 0,-1-1 1,1 0-1,7-6 0,-12 8-13,1 1 0,-1-1 0,1 1 0,-1-1 1,1 1-1,-1-1 0,0 1 0,1-1 0,-1 1 0,0-1 0,0 0 0,1 1 0,-1-1 0,0 1 0,0-1 0,0 0 0,0 1 0,0-1 0,0 0 0,0 1 0,0-1 0,0 0 0,0 1 0,0-1 0,0 0 0,0 1 0,-1-1 0,1 1 0,-1-2 0,1 1-16,-2 0 1,1 0-1,0 0 1,0 0-1,0 0 0,0 0 1,-1 0-1,1 0 0,0 1 1,-1-1-1,1 0 0,-2 0 1,-4-1-162,1 1 0,-1-1 0,1 1-1,-13-1 1,12 3-384,0-1 0,0 1 0,0 0 0,-10 3 0,-2 4-2686</inkml:trace>
</inkml:ink>
</file>

<file path=ppt/ink/ink6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2:46.40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110 53 4064,'0'0'117,"-1"0"0,1-1 0,-1 1 0,0 0 0,1 0 0,-1 0 0,1 0-1,-1 0 1,0-1 0,1 1 0,-1 0 0,1 0 0,-1 0 0,0 1 0,1-1 0,-1 0 0,0 0 0,1 0 0,-1 0 0,0 1 0,-17 3 360,14-3-365,-15 5 109,-25 3 1,44-9-222,-1 1 0,1-1 0,-1 0 0,1 0 0,-1 0 0,1 0 0,-1 0 0,1 0 0,-1 0 0,1 0 0,-1 0 0,1 0 0,-1 0 0,1 0 0,-1 0 0,1 0 0,-1-1 0,1 1 0,-1 0 0,1 0 0,-1-1 0,2-1 0,1-1 83,-1 1 1,1-1 0,0 0 0,0 1-1,0 0 1,1-1 0,-1 1-1,4-3 1,13-13 249,-18 17-322,-1 1 0,1-1 0,0 0-1,-1 0 1,1 0 0,-1 0 0,0 0-1,1 0 1,-1 0 0,0 0 0,1 0-1,-1 0 1,0 0 0,0 0-1,0 0 1,0 0 0,0 0 0,0-2-1,0 3-20,0-1-1,0 1 1,0 0-1,0 0 1,-1-1-1,1 1 1,0 0-1,0-1 1,0 1-1,0 0 1,0 0-1,0-1 1,-1 1 0,1 0-1,0 0 1,0-1-1,0 1 1,-1 0-1,1 0 1,0 0-1,0 0 1,-1-1-1,1 1 1,0 0-1,-1 0 1,1 0-1,0 0 1,0 0-1,-1 0 1,1 0-1,0 0 1,-1-1-1,1 1 1,-1 0-1,1 1-66,-1-1-1,1 0 1,-1 0-1,0 1 1,1-1-1,-1 0 1,1 0-1,-1 1 1,1-1-1,-1 1 1,1-1-1,-1 1 1,1-1-1,-1 0 0,1 1 1,0-1-1,-1 1 1,1 0-1,-7 17-1282,6 7-1594</inkml:trace>
</inkml:ink>
</file>

<file path=ppt/ink/ink6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2:47.40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282 268 4064,'-2'-9'360,"1"1"0,-1-1 0,1 1 0,1-1 0,0 0 0,0 0 0,0 1 0,1-1 0,1 1 0,0-1 0,3-11 0,-1 9-205,1 1 0,1-1 0,-1 1 0,2 0 0,-1 0 0,1 0 0,1 1 0,0 0 0,0 1 0,15-12 0,-17 15-106,0 1 0,0 0 0,0 1 0,1-1 0,0 1 0,-1 0 1,1 1-1,8-2 0,-10 3-55,0 0 1,0 0 0,0 1 0,0 0 0,0 0 0,0 0 0,0 1-1,0 0 1,0 0 0,-1 0 0,1 0 0,7 4 0,-6-2-13,-1 0 0,0 0 1,0 1-1,0-1 0,0 1 0,0 1 1,-1-1-1,0 1 0,0-1 0,0 1 1,-1 0-1,1 1 0,-1-1 1,0 1-1,2 5 0,-2-2 21,1 0 1,-2 1-1,1-1 0,-1 0 1,0 1-1,-1-1 0,0 1 0,-1 0 1,-1 9-1,0-7 21,-1 0 1,-1-1-1,0 1 1,-8 19-1,-24 42 121,19-41-103,-30 58 565,-5-2-1,-72 95 0,128-186-695,-1 0 0,0 0 1,1 0-1,0 0 0,7-3 0,-9 5 67,6-3 21,1 1-1,0-1 1,0 2 0,0 0-1,1 0 1,-1 1-1,0 0 1,1 0 0,-1 1-1,1 1 1,-1 0-1,0 0 1,0 1 0,1 1-1,-1-1 1,10 5-1,-4-1 8,-1 1 0,1 0-1,-1 1 1,-1 1-1,0 0 1,0 1 0,-1 1-1,0 0 1,14 15-1,-23-21 31,1 1 0,-1 0-1,0 0 1,-1 0 0,1 0-1,-1 0 1,0 1 0,-1 0-1,0-1 1,0 1 0,2 13-1,-3-10 81,0 0 1,-1 0-1,-1 0 0,1 0 0,-2 0 0,1 0 1,-6 17-1,1-9 63,-1-1 0,-1 1 0,-1-1 1,0-1-1,-1 0 0,-1 0 0,0-1 1,-20 20-1,15-18 12,-1-1 0,-1-1 0,-1 0 0,0-2 0,0 0-1,-2-1 1,1-1 0,-2-1 0,1-1 0,-1 0 0,0-2 0,-1-1 0,0-1 0,-38 4 0,14-6-1224,-1-3 0,-47-7 1,79 6 253,-48-2-997</inkml:trace>
</inkml:ink>
</file>

<file path=ppt/ink/ink6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3:00.24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379 826 2976,'-5'-8'345,"0"-1"-1,1 0 1,0 0 0,1 0 0,0 0-1,0 0 1,-2-17 0,-3-68 1126,7 51-1139,3 1 1,1 0-1,10-48 0,1 24 33,30-82 0,-33 116-218,2-1 1,27-47-1,-36 73-132,0 1 1,1-1-1,0 1 0,0 0 0,1 0 0,10-9 0,-14 13-11,0 1 1,0-1-1,1 1 0,-1 0 0,0-1 1,1 1-1,-1 0 0,1 0 0,-1 1 1,1-1-1,0 0 0,-1 1 1,1 0-1,0-1 0,-1 1 0,1 0 1,0 0-1,-1 1 0,1-1 0,0 1 1,-1-1-1,1 1 0,2 1 0,2 1 3,0 1 0,-1 0 0,0 0 0,0 0 0,0 1 0,8 8 0,30 37-41,-35-38 3,5 4 41,-1 0 1,-1 1-1,-1 0 0,-1 1 0,0 0 0,-1 1 0,-1 0 0,10 33 0,-11-18-1,-2 0 0,-1 0 0,-1 0 0,-2 0 0,-2 0 1,-7 52-1,1-45 41,-2 0-1,-1-1 1,-3 0 0,-1 0 0,-20 37 0,-3-6 10,-3-2 0,-3-1 0,-3-3 0,-3-1 1,-3-3-1,-70 65 0,95-101 75,-1-2-1,-34 24 1,51-40-86,-1 0 1,0-1-1,0 0 0,-1 0 1,1-1-1,-1-1 0,-1 0 1,-25 3-1,36-6-39,-1-1 0,1 0 0,-1 0 0,1 0 0,0-1 0,-1 1 0,1-1 0,-1 0 0,1 0 0,0 0 0,0 0 0,0 0 0,-5-3 0,6 2-6,0 1 1,0-1 0,0 0 0,1 1-1,-1-1 1,0 0 0,1 0 0,0 0-1,-1 0 1,1 0 0,0-1 0,0 1-1,0 0 1,0 0 0,1-1 0,-1 1-1,1 0 1,-1-1 0,1-4 0,0 0-7,0 0 0,1 0-1,-1 0 1,1 0 0,1 0 0,0 0 0,0 0 0,0 1 0,1-1 0,0 1 0,0-1 0,0 1 0,1 0 0,0 0 0,0 0 0,7-6 0,8-7 3,0 0 1,44-31 0,-26 23-47,79-77-39,-15 12-33,-78 73 97,1 2 0,38-23 0,-53 35 19,1 0 1,0 1 0,-1 0-1,1 1 1,1 0 0,-1 0 0,0 1-1,12 0 1,-16 1 1,1 1 0,-1 1 0,1-1 0,-1 1 0,1 0 0,-1 0 0,1 1 0,-1 0 0,0 0 0,0 1-1,0-1 1,0 1 0,10 7 0,-7-3 10,-1 0 1,0 0-1,-1 1 0,1-1 0,5 10 0,29 46 78,-12-14 1,-15-27 6,4 5 103,37 45 1,-49-65-164,0 0 0,1 0 0,-1-1 0,1 0 0,0 0 0,1-1 0,0 0 0,-1-1-1,1 0 1,13 4 0,-18-7-5,0 0-1,0 0 1,0-1-1,0 0 1,0 0-1,0 0 1,0 0-1,0-1 1,0 1 0,0-1-1,0 0 1,0 0-1,0-1 1,0 1-1,-1-1 1,1 0-1,0 0 1,-1 0-1,0 0 1,1-1-1,-1 1 1,5-6-1,1-1-35,-2 0-1,1 0 0,-1-1 0,0 0 0,-1 0 0,8-19 1,2-12-1181,12-49 0,-22 70 603,16-55-3998</inkml:trace>
</inkml:ink>
</file>

<file path=ppt/ink/ink6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3:00.75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14 119 6304,'-12'-64'2032,"11"61"-1936,1-1 0,0 1 1,-1 0-1,1 0 0,0 0 0,1 0 1,-1 0-1,0 0 0,1 0 0,0 0 1,2-6-1,-3 8-92,0 0 1,1 1 0,0-1-1,-1 0 1,1 0-1,-1 1 1,1-1 0,0 1-1,-1-1 1,1 0-1,0 1 1,0-1 0,0 1-1,-1 0 1,1-1-1,0 1 1,0-1 0,0 1-1,0 0 1,0 0-1,0 0 1,-1 0-1,1-1 1,0 1 0,0 0-1,0 1 1,0-1-1,0 0 1,0 0 0,0 0-1,0 0 1,1 1-1,1 1-20,1-1 0,-1 1-1,1 0 1,-1 0-1,0 1 1,0-1 0,0 0-1,4 5 1,17 12-71,-15-14 89,0-1 0,0-1 0,0 0 0,0 0 0,0-1 1,1 0-1,12 1 0,70-3 66,-23 0-20,47 6-2443,-115-6 2171,1 0 0,-1 0 0,1 0 0,-1 1 0,0-1 0,1 0 0,-1 1 1,0-1-1,1 0 0,-1 1 0,0 0 0,0-1 0,1 1 0,-1 0 0,0 0 0,0 0 0,0 0 0,2 1 0,-1 13-1483</inkml:trace>
</inkml:ink>
</file>

<file path=ppt/ink/ink6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3:01.10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74 5056,'8'-14'1888,"-1"5"-1472,8-1-128,-7 10 352,2-4-416,5 4-32,8 4-96,4-2-96,3 2 32,7 0 32,8-2-32,1-2 64,-2-6-64,-6 0 128,0-8-96,-4 0-160,-5 1 32</inkml:trace>
</inkml:ink>
</file>

<file path=ppt/ink/ink6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3:01.87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305 21 2560,'-2'-1'138,"-2"-2"69,1 1 0,-1 0 0,0 0 0,0 0 0,0 0 0,0 1 0,0 0 0,0-1 0,0 2 0,-1-1 0,1 0 0,0 1 0,0 0 0,-1 0 0,-5 1 0,1 0-86,1 1-1,0 0 0,0 1 0,-1 0 0,2 0 0,-1 1 1,0 0-1,1 0 0,-1 1 0,1 0 0,1 0 0,-8 8 1,5-5-3,1 1 0,1 0 0,-1 0 0,2 1-1,-1 0 1,1 1 0,1-1 0,-6 16 0,-1 10 153,2-1 0,2 2 0,-6 48 0,1 115 251,12-28-177,8-1 0,7 1 1,56 264-1,58-12 1193,-77-274-1241,-33-92-236,119 315 70,-134-366-656,-1-4 124,0 0-1,-1 0 1,0 1-1,1-1 0,-1 0 1,0 1-1,-1-1 1,1 5-1,-3 3-4595</inkml:trace>
</inkml:ink>
</file>

<file path=ppt/ink/ink6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3:02.54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60 772 6048,'-11'-26'1569,"-12"-48"1,17 43-1512,1 0 0,1-1 0,2 1 0,1-1 1,4-48-1,0 49 151,1 1 0,2 0 1,0 0-1,2 0 1,13-31-1,-13 44-104,0 0-1,1 0 1,1 1 0,0 0 0,1 1 0,1 0-1,0 0 1,1 2 0,20-18 0,-25 25-69,0 0 0,0 1 0,0 0 0,1 0 0,0 1 0,0 0 0,0 0 0,18-4 0,-22 7-45,1 0 1,-1 0-1,1 1 1,0 0 0,-1 0-1,1 0 1,-1 0-1,1 1 1,-1 0 0,1 0-1,-1 1 1,1 0 0,-1 0-1,0 0 1,0 0-1,10 7 1,-8-3-11,0 0 1,0 0 0,0 1-1,-1 0 1,0 1-1,0-1 1,0 1-1,-1 0 1,-1 1-1,1-1 1,-2 1-1,5 13 1,2 11 16,-1 0 1,3 37 0,-11-66 0,12 90 11,-4-1 1,-4 2 0,-14 183-1,3-225 105,-3 0 1,-26 88-1,23-104 20,-2-1 1,-1-1 0,-2 0 0,-31 48-1,38-69-14,0 1-1,-1-2 0,-1 0 1,0 0-1,0-1 0,-23 16 1,29-24-80,0 0 1,1-1 0,-1 0-1,0-1 1,-1 1-1,1-1 1,0 0-1,-13 2 1,14-4-43,0 0 1,1 0 0,-1 0-1,0-1 1,0 1-1,0-1 1,0 0-1,1 0 1,-1-1 0,0 0-1,1 1 1,-1-1-1,-4-4 1,-1 0-32,1-1 1,0 0-1,1 0 0,0-1 1,0 0-1,0 0 0,-6-11 1,9 12 4,0 0 1,1 0-1,0 0 1,0 0 0,1-1-1,0 0 1,1 0-1,-1 1 1,1-1-1,-1-12 1,3 18 14,-1-1 1,1 1 0,0-1-1,1 0 1,-1 1-1,0-1 1,1 1-1,-1-1 1,1 1-1,0-1 1,-1 1-1,1 0 1,0-1-1,1 1 1,-1 0-1,0 0 1,1 0 0,-1 0-1,1 0 1,0 0-1,0 0 1,-1 0-1,1 1 1,0-1-1,1 1 1,-1-1-1,0 1 1,0 0-1,0 0 1,1 0-1,-1 0 1,1 0 0,-1 0-1,1 1 1,-1-1-1,1 1 1,-1 0-1,1 0 1,4 0-1,10 1-8,0 0 0,0 1 0,0 1-1,0 1 1,-1 0 0,1 1 0,-1 1 0,-1 0-1,18 10 1,13 10 85,67 52 0,-4-2 338,-44-38-3,131 54 0,-193-90-493,9 3-621,0 0 1,1-1 0,-1 0-1,1 0 1,24 2 0,-36-6 597,-1 0 1,1 0 0,0 0 0,-1 0-1,1 0 1,0-1 0,0 1-1,-1 0 1,1 0 0,0 0-1,-1-1 1,1 1 0,-1 0 0,1-1-1,0 1 1,-1 0 0,1-1-1,-1 1 1,1-1 0,0 0-1,1-11-3910</inkml:trace>
</inkml:ink>
</file>

<file path=ppt/ink/ink6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3:02.99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174 8 6880,'-5'-8'1983,"6"12"-916,0 0-990,1 0-1,-1 0 1,0-1-1,0 1 1,0 6-1,1 20-52,1 1-1,12 50 1,-4-30 76,66 326 326,-57-282-378,32 224 239,-45-234-113,-7 150 0,-8-129 173,-5-1-1,-30 116 1,23-143-911,-3-2 0,-4-1 0,-53 104 0,65-149-873,-2 0-1,-1-2 1,-38 46 0,44-62 77,-20 16 0</inkml:trace>
</inkml:ink>
</file>

<file path=ppt/ink/ink6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3:03.45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14 6880,'0'-1'107,"0"1"-1,0-1 1,0 0 0,0 1 0,1-1-1,-1 0 1,0 1 0,0-1 0,0 1 0,1-1-1,-1 1 1,0-1 0,1 1 0,-1-1-1,1 1 1,-1-1 0,0 1 0,1-1 0,-1 1-1,1 0 1,-1-1 0,1 1 0,-1 0-1,1-1 1,1 1 0,13 2 667,-13-1-826,4 1 83,-1 0 0,0 1 0,-1 0-1,1 0 1,0 0 0,-1 0 0,8 7 0,2 2 37,7 5 26,-1 2 0,-1 0 1,26 33-1,-18-15 91,28 51 0,76 135 151,-131-222-343,5 6-145,-1 1 0,-1 0 1,4 8-1,-7-15-4,1 1-1,-1-1 0,1 0 1,-1 0-1,0 1 0,1-1 1,-1 0-1,0 1 0,0-1 1,0 0-1,0 1 0,0-1 0,0 0 1,-1 1-1,1-1 0,0 0 1,-1 0-1,1 1 0,0-1 1,-1 0-1,0 0 0,1 0 1,-1 1-1,0-1 0,0 0 1,1 0-1,-1 0 0,-2 1 0,-11 3-3261</inkml:trace>
</inkml:ink>
</file>

<file path=ppt/ink/ink6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3:03.78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1 620 8064,'11'-43'2976,"18"-2"-2304,17-24-192,-23 32 288,7-7-512,3 1 192,5 2-288,4-2-64,-6 0-64,2-4-320,0-3 160,0 3-1728,-5 6 1056,-2 15-5248</inkml:trace>
</inkml:ink>
</file>

<file path=ppt/ink/ink6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3:08.22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 22 3904,'-1'-2'152,"0"-12"897,1 13-1035,0 1 1,0 0 0,0 0-1,0-1 1,0 1-1,0 0 1,0 0-1,0 0 1,0-1 0,0 1-1,1 0 1,-1 0-1,0-1 1,0 1 0,0 0-1,0 0 1,0 0-1,1 0 1,-1-1-1,0 1 1,0 0 0,0 0-1,0 0 1,1 0-1,-1 0 1,0 0 0,0-1-1,1 1 1,-1 0-1,0 0 1,0 0 0,0 0-1,1 0 1,-1 0-1,0 0 1,0 0-1,1 0 1,-1 0 0,0 0-1,0 0 1,1 0-1,-1 0 1,0 0 0,0 0-1,0 1 1,1-1-1,-1 0 1,0 0-1,0 0 1,0 0 0,1 0-1,-1 0 1,0 1-1,0-1 1,0 0 0,0 0-1,1 0 1,-1 0-1,0 1 1,0-1-1,6 6 30,1 0 0,-2 1-1,1-1 1,-1 1-1,7 12 1,-2-5 72,6 13 293,2-2 0,36 42 1,34 14 39,18 21 142,-78-73-352,-2 3 0,0 0 0,-3 1-1,21 38 1,5 16-2601,-41-70-1494</inkml:trace>
</inkml:ink>
</file>

<file path=ppt/ink/ink6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3:08.59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1 766 5472,'2'-10'260,"0"0"1,2 0-1,-1 0 1,1 0-1,0 0 1,1 1-1,0 0 1,0 0-1,1 0 1,1 1-1,-1 0 1,13-12-1,72-53 521,-52 44-552,44-43-1,18-36-201,14-13-35,-81 87-23,58-42 0,40-18-2049,-98 67 1115</inkml:trace>
</inkml:ink>
</file>

<file path=ppt/ink/ink6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3:08.95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90 5728,'7'7'2112,"8"-7"-1632,7 3-128,-11 0-192,5-3-160,3-3 128,7-4-64,8-2-96,3-1 0,1-4-32,4 1 0,-4-1-640,-5 0 384,-7 4-320,-3 4 384,-8 3-1120,-3 6 768,-16 13-2144</inkml:trace>
</inkml:ink>
</file>

<file path=ppt/ink/ink6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3:09.43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15 7648,'8'-7'2816,"11"7"-2176,10-4-192,-14 4-320,4 0-160,4 0-128,4 0 96,3 0-32,3-3 32,1 3-1152,0 0 672,-3 0-1184,-2 3 992,1 4-2688,8 3 1920,4 0 192</inkml:trace>
</inkml:ink>
</file>

<file path=ppt/ink/ink6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3:10.25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193 798 6400,'100'-225'3658,"-75"170"-3116,28-90-1,-20 50-221,75-152 0,-104 241-304,-3 3-14,0 1-1,0 0 1,1 0 0,-2-1 0,1 1 0,0-1-1,0 1 1,0-4 0,-17 16 51,13-6-48,0 0-1,1 0 0,-1 0 0,1 1 1,0-1-1,0 1 0,0-1 0,0 1 1,-1 8-1,-1 6 34,0 23 1,2-24 17,-1 27 108,2-1 0,2 1 0,8 52-1,31 132-66,27 38 431,-21-127-171,-28-89-340,-16-45-8,0 1 1,0 0-1,0 0 1,-1 0 0,0 0-1,-1 0 1,1 0-1,-2 13 1,1-18-26,-1 1 1,0-1-1,1 1 1,-1-1 0,0 0-1,0 1 1,0-1-1,-1 0 1,1 0-1,0 0 1,-1 0-1,1 0 1,-1 0-1,0 0 1,0 0-1,0-1 1,0 1 0,0-1-1,0 1 1,0-1-1,0 0 1,-1 0-1,1 0 1,0 0-1,-1 0 1,1 0-1,-3 0 1,-9 1-341,-1 0 1,1-1-1,-25-1 0,-18 2-72,-8 2 246,35-2 246,-55 9 1,22 3 310,1 2 0,-95 40 0,152-54-276,-2 1 306,10-3 22,23-8 61,171-23 699,-128 22-875,37-5 190,149-23 265,406-75 97,-587 99-1686,-20 6 183</inkml:trace>
</inkml:ink>
</file>

<file path=ppt/ink/ink6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3:15.51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152 871 2912,'-3'0'147,"0"1"0,0 0 0,1-1 0,-1 1 0,0 0 0,1 0 0,-1 1 0,1-1 0,0 0 1,-1 1-1,1 0 0,0-1 0,0 1 0,0 0 0,0 0 0,0 0 0,-3 4 0,4-3-61,-1-1 0,1 0 0,-1 0-1,0 0 1,0-1 0,0 1 0,0 0 0,0-1-1,0 1 1,0-1 0,-1 1 0,1-1 0,0 0 0,-1 0-1,1 0 1,-1-1 0,-4 2 0,5-3-16,0 1 0,0-1 0,0 1 0,0-1 0,1 0 0,-1 1 0,0-1 0,0 0 0,0 0 0,1 0 0,-1-1 0,0 1 0,1 0 0,-1-1 0,1 1 0,-1-1 0,1 1 0,0-1 0,0 0 0,0 1 0,0-1 0,-1-2 0,-3-5 73,1 0 0,1 0-1,-3-11 1,3 9 40,1-1 0,0 1 0,1 0 0,0-1 0,1 1 0,1 0 0,0-1 0,0 1 0,4-16 0,1 5 3,1 1 1,0 0-1,19-35 1,-22 47-203,2 0 0,11-16 1,-16 24 11,-1-1 0,1 1 1,0 0-1,1-1 0,-1 1 1,0 0-1,0 0 0,0 0 1,1 0-1,-1 0 1,0 0-1,1 1 0,-1-1 1,1 0-1,-1 1 0,1-1 1,-1 1-1,1-1 0,0 1 1,-1 0-1,1 0 0,-1 0 1,1 0-1,0 0 1,-1 0-1,1 0 0,2 1 1,0 1-10,-1 0 0,1 0 1,0 0-1,-1 1 1,0 0-1,1 0 0,-1 0 1,5 6-1,22 33-170,-18-24 170,4 4 28,-1 1 1,-1 1-1,-1 0 0,-1 1 0,12 36 0,39 232 1089,-59-259-532,-5-29-237,-1-23-229,-4-66-76,5-111-1,3 154 150,2 1 1,1-1 0,15-51-1,-11 62-167,1 0 0,1 1 0,1 1 0,32-52 1,-36 67-32,0 1 0,1 0 0,1 1 0,0 0 1,1 0-1,0 1 0,22-15 0,-28 21 9,0 1 0,0 1 0,0-1 0,0 1-1,0 0 1,0 0 0,1 0 0,-1 1 0,1 0-1,-1 0 1,1 0 0,-1 1 0,1-1 0,0 1 0,-1 1-1,1-1 1,-1 1 0,1 0 0,-1 0 0,1 1-1,-1 0 1,1 0 0,6 4 0,8 4 62,-1 1 0,-1 2 0,23 18 0,-35-26-42,-1 0-1,1 1 1,-1-1-1,-1 1 1,1 0-1,-1 1 1,0-1-1,0 1 1,0 0-1,-1 0 1,-1 0-1,1 0 1,2 10-1,-3 7-29,0 0 0,-2 0 0,-4 44 0,0 34-65,7-70 206,0-1 0,2 1 0,2-1 0,1-1 1,1 1-1,13 30 0,-20-56-106,1-1 0,-1 1-1,1-1 1,0 1 0,0-1 0,0 0 0,0 0 0,1 0-1,7 6 1,-9-9-2,0 0-1,-1 0 0,1 0 1,0 0-1,0 0 1,0 0-1,0-1 1,0 1-1,0-1 0,0 1 1,0-1-1,0 0 1,0 0-1,0 0 0,0 0 1,0 0-1,0 0 1,0-1-1,0 1 1,0-1-1,0 1 0,0-1 1,0 0-1,0 0 1,0 0-1,0 0 0,2-2 1,6-4 78,0-1 1,-1-1-1,0 0 0,0 0 1,-1-1-1,0 0 1,-1 0-1,0-1 0,-1 0 1,6-12-1,1-7 17,-1 0-1,14-59 1,-17 50-68,-2 0 1,-2 0-1,-1-1 1,-3-73-1,-2 106-73,1 0-1,-1 1 1,-1-1-1,1 0 1,-1 1-1,0-1 1,0 1-1,-1 0 1,0 0-1,0 0 0,-6-8 1,7 10-43,-1 1 1,0 0-1,0 0 0,0 1 1,-1-1-1,1 0 0,-1 1 1,1 0-1,-1 0 0,0 0 1,0 0-1,0 1 0,0 0 1,0-1-1,0 1 0,0 1 1,0-1-1,-8 0 1,1 2-7,1-1 1,0 1 0,0 1-1,0 0 1,0 1 0,0 0-1,0 0 1,1 1 0,0 0 0,-1 0-1,2 1 1,-15 10 0,15-9-132,-1 1 1,1 0-1,1 0 1,-1 0-1,1 1 1,0 0 0,1 0-1,0 1 1,0 0-1,1 0 1,0 0-1,-4 14 1,8-20 30,0 0 0,0 0 0,0 1 0,1-1-1,-1 0 1,1 1 0,0-1 0,0 0 0,0 1 0,1-1 0,-1 0 0,1 1 0,0-1-1,0 0 1,1 5 0,-1-6 70,1 0 0,-1 0-1,0-1 1,0 1-1,1 0 1,-1-1 0,1 1-1,0-1 1,-1 1 0,1-1-1,0 0 1,0 0 0,0 0-1,0 0 1,0 0-1,0 0 1,0 0 0,0-1-1,0 1 1,0-1 0,1 1-1,-1-1 1,4 0-1,2 0-114,0-1 0,0 0 0,-1 0 0,1-1-1,0 0 1,-1 0 0,0 0 0,1-1-1,-1-1 1,0 1 0,0-1 0,10-8-1,8-7-279,41-42 0,-39 35 390,-16 16 153,49-44 350,-52 47 33,1 1-1,-1 1 1,1 0 0,0 0-1,15-6 1,-23 10-336,0 1 0,1-1 0,-1 1 0,0 0 1,0-1-1,1 1 0,-1 0 0,0 0 1,0 0-1,1 0 0,-1 0 0,0 0 1,0 0-1,1 0 0,-1 1 0,0-1 1,0 0-1,0 1 0,1-1 0,-1 1 0,0-1 1,0 1-1,0 0 0,0-1 0,0 1 1,0 0-1,0 0 0,0 0 0,0 0 1,0-1-1,-1 1 0,1 1 0,0-1 1,0 0-1,-1 0 0,1 0 0,0 2 1,1 3 139,-1 0 0,1 0 0,-1 1 0,0-1 0,-1 0 1,1 11-1,-3 15 498,-8 47 0,5-52-235,2 1 0,0 49 0,3-67-451,1-1 1,0 0 0,1 1 0,0-1 0,1 0-1,0 0 1,0 0 0,1-1 0,0 1 0,0-1-1,1 0 1,8 10 0,-6-9-28,1-1 0,0-1 0,0 1 0,0-1-1,1-1 1,0 0 0,1 0 0,0 0 0,-1-2 0,1 1 0,1-1 0,16 4 0,-14-4 11,1-1 1,-1-1-1,1-1 1,0 0 0,0 0-1,0-1 1,0-1-1,0 0 1,23-6 0,-25 3 19,1 0 1,-1-2 0,0 1-1,0-1 1,13-9 0,51-42 186,-60 43-187,-2-1 1,0 0 0,0-1 0,-1 0 0,-1-1 0,-1-1 0,17-34 0,-9 8-12,-2-1 1,15-60 0,-24 72 1,-2 0 0,0-1 1,0-49-1,-6 60-30,-1 0 0,0 0 1,-2 1-1,-1-1 0,-12-42 1,13 58-13,1 0 0,-1 0 1,-1 0-1,1 1 1,-1-1-1,-8-9 1,11 14 12,0 1 0,0 0 1,0 0-1,0 0 0,0 0 0,-1 0 1,1 0-1,0 0 0,-1 0 1,1 0-1,0 0 0,-1 1 1,1-1-1,-1 1 0,1-1 1,-1 1-1,0-1 0,1 1 1,-1 0-1,1 0 0,-1 0 1,0 0-1,1 0 0,-1 0 1,1 0-1,-1 1 0,0-1 1,1 0-1,-1 1 0,1-1 1,-1 1-1,1 0 0,0 0 1,-1-1-1,1 1 0,-2 1 1,0 1-10,-1 0 1,1 0-1,0 1 1,0-1-1,0 1 1,0-1-1,1 1 1,-1 0-1,1 0 1,0 0-1,0 0 1,1 1-1,-1-1 1,1 0-1,0 1 1,0-1-1,0 7 1,-1 7-28,2 0 1,0 0 0,4 22 0,57 296 392,-17-121 505,-35-159-680,18 110 151,-22-123-147,-2 81 0,-3-118-122,0-1 1,-1 0 0,0 1 0,0-1 0,0 0 0,-4 9 0,4-13-66,1 0-1,-1 0 1,1 0-1,-1-1 0,1 1 1,-1 0-1,1 0 1,-1 0-1,0 0 0,1-1 1,-1 1-1,0 0 1,0-1-1,1 1 0,-1-1 1,0 1-1,0-1 1,0 1-1,0-1 0,0 1 1,0-1-1,0 0 1,0 0-1,0 1 0,0-1 1,0 0-1,0 0 1,0 0-1,0 0 0,0 0 1,0 0-1,0 0 1,0-1-1,0 1 0,0 0 1,0-1-1,0 1 1,0 0-1,0-1 0,-1 0 1,-2-2-17,1 1 1,0-1-1,-1 0 1,1 0-1,0 0 0,1-1 1,-1 1-1,0-1 1,1 1-1,0-1 0,0 0 1,0 0-1,0 0 1,1 0-1,-2-5 0,-2-9-27,1-1-1,-3-19 0,5 20 22,0-1 0,1 1 0,1 0-1,1 0 1,1 0 0,4-21 0,-4 27 1,2 1-1,-1-1 0,2 1 1,-1 0-1,2 0 0,-1 0 1,1 1-1,1 0 0,0 0 1,11-11-1,0 2 16,0 0 1,2 2-1,35-25 0,-42 34 31,0 0 0,0 1 0,1 1 0,0 0 0,0 1 0,1 0 0,26-4 1,114-4 1001,-112 12-913,0-2-1,0-2 1,55-14 0,-86 16-76,-1-2 1,0 1 0,0-2-1,-1 1 1,1-1-1,-1-1 1,13-11 0,5-7 173,25-28 1,-41 39-152,-5 7-38,18-19 179,33-45 0,-52 63-160,-1 1-1,0-1 0,-1 0 0,0 0 0,0 0 0,-1-1 1,0 0-1,0 1 0,-1-1 0,0 0 0,1-16 0,-3 23-44,0-1 0,0 1-1,0-1 1,0 1-1,0 0 1,-1-1 0,1 1-1,-1-1 1,0 1-1,1 0 1,-1-1-1,0 1 1,-1 0 0,1 0-1,0 0 1,-1 0-1,1 0 1,-1 0 0,1 0-1,-1 0 1,0 0-1,0 1 1,0-1-1,0 1 1,0-1 0,0 1-1,0 0 1,0 0-1,-1 0 1,1 0 0,0 0-1,-1 1 1,1-1-1,-1 1 1,1-1-1,-4 1 1,-2 0-40,0 0 0,0 0 1,0 1-1,1 0 0,-1 1 0,0 0 0,0 0 1,1 1-1,-1-1 0,-8 6 0,-2 2 68,-1 1 0,2 1 0,-1 1 0,2 0-1,-1 1 1,2 1 0,-20 23 0,18-16 58,1 1 0,1 0 0,1 1 0,1 1 0,-12 33 0,19-43-89,2-1 1,-1 1-1,2 0 1,0 0-1,1 0 1,0 0-1,2 0 1,-1 0-1,2 1 1,0-1-1,1 0 1,0 0-1,1 0 0,1 0 1,0-1-1,1 1 1,10 19-1,-5-14 23,2-1-1,0 1 0,14 16 0,-18-26-58,0-1 0,1 0 0,0-1 0,1 1 0,-1-2 1,1 0-1,14 8 0,-3-5-556,0-1 0,1-1 0,0-1 0,40 8 0,96 5-4516,-125-17 3812,51 4-3625</inkml:trace>
</inkml:ink>
</file>

<file path=ppt/ink/ink6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3:15.89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 0 8896,'-8'4'3296,"8"0"-2560,8 2-224,-1 1-352,9 3-192,3 0 160,7 0-64,1-4-32,2-2 0,5-4-736,4-4 384,-4 2-928,-5-2 704,-2 4-1440,-12 14 1120,-11 9-3392</inkml:trace>
</inkml:ink>
</file>

<file path=ppt/ink/ink6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3:16.36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 29 7648,'-8'-8'3456,"12"8"-3008,0 0 1184,4 0-992,7 4 800,10-4-832,5 0-480,20-7-96,9 0-4288,2-3 2336</inkml:trace>
</inkml:ink>
</file>

<file path=ppt/ink/ink6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3:17.40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91 94 3968,'-10'-15'979,"7"8"-667,-1 1 0,0 1 0,0-1 0,-1 0 0,0 1 0,-10-9-1,2 3 489,-13-7 635,25 17-1206,1 4-170,1-1-1,-1 0 0,1 1 1,0-1-1,0 0 0,0 0 0,0 1 1,0-1-1,1 0 0,-1 0 1,3 2-1,4 9 133,1 6-31,-2 1 1,-1 0-1,0 0 0,-1 0 0,2 25 1,2 3 24,19 74 271,12 67 672,15 233 557,-52-390-1932,-2 0 0,-2 0 0,0 0-1,-2 0 1,-14 60 0,9-73-3939,8-33-598</inkml:trace>
</inkml:ink>
</file>

<file path=ppt/ink/ink6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3:17.92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789 1 7136,'-3'0'179,"0"1"1,0 0-1,1 0 1,-1 0-1,0 0 1,0 0-1,1 1 0,-1-1 1,1 1-1,-1 0 1,1-1-1,0 1 1,0 0-1,0 1 1,0-1-1,0 0 1,0 1-1,0-1 1,-1 4-1,-21 39-136,-2-1-1,-34 42 1,-57 83-12,73-101 247,-76 88 0,38-72 383,-98 79 0,169-154-583,7-5-56,0 0 0,0 0 0,-1 0 0,0-1 0,1 0 0,-1 0 0,0 0 0,0 0 0,-1-1 0,-7 3 0,12-5-25,1 0-1,-1 0 1,1 0 0,0 0-1,-1 0 1,1 1-1,-1-1 1,1 0 0,-1 0-1,1 0 1,-1 0-1,1 0 1,0 0 0,-1 0-1,1-1 1,-1 1-1,1 0 1,-1 0 0,1 0-1,-1 0 1,1-1-1,0 1 1,-1 0 0,1 0-1,0-1 1,-1 1-1,1 0 1,0 0 0,-1-1-1,1 1 1,0 0-1,-1-1 1,1 1 0,0-1-1,0 1 1,-1 0-1,1-1 1,0 1 0,0-1-1,0 1 1,0-1-1,0 1 1,0 0 0,0-1-1,0 1 1,0-1 0,0 1-1,0-1 1,0 1-1,0-1 1,0 1 0,0-1-1,0 1 1,0 0-1,0-1 1,1 0 0,0-2-9,0 0 0,1 0 0,-1 0 0,1 0 0,0 0 0,3-4 0,1 0 19,1 1 0,0 0 0,1 0 0,0 0 0,-1 1 0,2 0 0,-1 0 0,1 1 0,-1 0 0,1 0 0,0 1 0,15-3 0,-7 3-17,1 0 0,0 0 0,0 2 1,1 0-1,29 4 0,9 6 469,93 26 0,-40-7 692,-90-23-825,20 4 472,44 4 0,-72-12-662,0 0 1,0-1 0,0-1 0,1 0-1,-1 0 1,0-2 0,0 1-1,13-6 1,-21 7-120,0-1 1,1 0-1,-1-1 0,-1 1 0,6-4 1,-8 5-260,0 0 0,0 0 1,1 0-1,-1 0 1,0 0-1,0-1 0,0 1 1,0 0-1,0-1 1,-1 1-1,1 0 0,0-1 1,-1 1-1,1-1 1,-1 1-1,1-1 1,-1-1-1,0 2-44,0 0 0,0 0 0,0 1 0,-1-1 0,1 0 0,0 1 0,-1-1 0,1 1 0,0-1 0,-1 1 0,1-1 0,-1 0 0,1 1 0,-1 0 0,0-1 0,1 1 0,-1-1 0,1 1 0,-1 0 0,0-1 0,1 1 0,-1 0 0,0-1 0,0 1 0,-8-5-1214,-13-18-1679</inkml:trace>
</inkml:ink>
</file>

<file path=ppt/ink/ink6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3:18.90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79 0 5888,'0'0'82,"-1"0"-1,1 0 1,-1 0 0,1 0 0,-1 0 0,1 0 0,-1 0-1,1 1 1,-1-1 0,1 0 0,-1 0 0,1 0-1,-1 0 1,1 1 0,-1-1 0,1 0 0,0 0-1,-1 1 1,1-1 0,-1 0 0,1 1 0,0-1 0,-1 0-1,1 1 1,0-1 0,-1 1 0,1-1 0,0 0-1,0 1 1,0-1 0,-1 2 0,2 17 341,0-4-174,-16 698 2477,-16-244-1525,17-291-514,7 67 354,9-201-795,2 1 1,1-1-1,18 66 0,-20-100-209,0 0-1,1-1 0,0 0 0,0 0 1,1 0-1,0 0 0,1-1 1,9 12-1,-11-15 52,1-1 0,0 1 0,0-1 0,0 0 0,0-1 0,1 1 1,-1-1-1,1 0 0,0 0 0,0-1 0,0 1 0,0-1 0,1-1 0,6 2 0,31 1 579,0-2 0,62-5 0,-12 0-663,-91 3-42,86 3-773,-75-1-619,0 0-1,17 6 0,-15-4-1737,-1-3 1030</inkml:trace>
</inkml:ink>
</file>

<file path=ppt/ink/ink6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3:19.30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72 6880,'8'-24'2560,"3"11"-1984,15-1-160,-11 12 320,11-2-480,9 0 544,10 4-480,3 0 704,2 0-576,5 0 352,17-2-480,3-2-224,1 0-96,-9 4-64,-6 8 0,-9 8-3040,-3 14 1696,-3 10-4576</inkml:trace>
</inkml:ink>
</file>

<file path=ppt/ink/ink6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3:21.54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487 3 5408,'-1'0'116,"0"0"0,0-1 0,0 1 0,0 0-1,0 0 1,0 0 0,0 0 0,0 0 0,0 1 0,0-1 0,0 0 0,0 0 0,0 1 0,1-1 0,-1 0 0,0 1 0,0-1 0,-1 1-1,-9 15 633,6-8-637,-16 26 241,2 0 0,-27 65 0,24-39-77,-47 122 501,-59 203 1352,113-331-1898,-32 107 160,31-114-274,-29 59 1,33-86-154,5-15-233,7-5 256,0 0 0,0 0 0,-1 0 0,1 0-1,0 0 1,0 0 0,0 0 0,-1 0 0,1-1 0,0 1 0,0 0-1,0 0 1,0 0 0,-1 0 0,1 0 0,0-1 0,0 1 0,0 0-1,0 0 1,0 0 0,0-1 0,-1 1 0,1 0 0,0 0 0,0 0-1,0-1 1,0 1 0,0 0 0,0 0 0,0 0 0,0-1 0,0 1-1,0 0 1,0 0 0,0-1 0,0-4-163,0-1 0,0 1 0,0 0 0,1-1 0,0 1 0,3-10 0,-2 4 29,29-119-449,51-132 0,154-261 3018,-223 497-1987,11-31-1,-20 46-275,-1 0 0,0 0-1,-1-1 1,0 1 0,0-21-1,-3 18 2,1 8-103,0 1 1,0 0 0,0 0 0,0 0 0,1-1 0,0 1 0,2-7 0,-3 11-56,0 1 1,0 0-1,0 0 1,0 0-1,1 0 1,-1-1 0,0 1-1,0 0 1,0 0-1,0 0 1,0 0-1,0 0 1,1-1-1,-1 1 1,0 0 0,0 0-1,0 0 1,0 0-1,0 0 1,1 0-1,-1 0 1,0 0 0,0 0-1,0 0 1,1 0-1,-1 0 1,0-1-1,0 1 1,0 0 0,1 0-1,-1 1 1,0-1-1,0 0 1,0 0-1,0 0 1,1 0 0,-1 0-1,0 0 1,0 0-1,0 0 1,0 0-1,1 0 1,-1 0 0,0 0-1,0 1 1,0-1-1,0 0 1,1 0-1,-1 0 1,7 8 112,26 47 469,-3 1 0,35 88 0,-48-106-379,1-1 0,24 36 0,55 67 597,133 208 8,-188-281-727,-19-31-171,0-1-877,36 75-1,-57-106 540,0 0-1,0 1 0,-1-1 0,0 1 0,2 9 0,-3-13 281,0 0 1,0 0-1,0-1 1,0 1-1,0 0 0,-1 0 1,1 0-1,0 0 1,0 0-1,-1-1 0,1 1 1,-1 0-1,1 0 1,-1-1-1,1 1 0,-1 0 1,1-1-1,-1 1 1,1 0-1,-1-1 0,0 1 1,0-1-1,1 1 1,-1-1-1,0 1 0,0-1 1,1 1-1,-1-1 0,0 0 1,0 0-1,0 1 1,0-1-1,1 0 0,-1 0 1,0 0-1,0 0 1,-2 0-1,-21 1-1650</inkml:trace>
</inkml:ink>
</file>

<file path=ppt/ink/ink6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3:22.26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13 54 3712,'-1'0'70,"1"0"0,-1 0 0,1 0 0,-1 0 0,1 0 0,-1 0 0,1 0 0,-1 0 0,1 0 0,-1-1 0,1 1 0,-1 0 0,1 0 0,0 0 0,-1-1 0,1 1 0,-1 0 0,1-1 0,0 1 0,-1 0 0,1-1 0,0 1 0,-1 0 0,1-1 0,0 1 0,-1-1 0,1 1 0,0-1 0,0 1 0,0-1 0,0 1 0,-1-1 0,1 1 0,0 0 0,0-1 0,0 1 0,0-1 0,0 1 1,0-1-1,0 1 0,0-1 0,0 1 0,0-1 0,1 0 0,-1-1 77,0 1 0,1-1 0,-1 1 1,1-1-1,0 1 0,-1 0 1,1-1-1,0 1 0,0-1 0,0 1 1,0 0-1,0 0 0,0 0 0,1-2 1,2 1-23,-1 0 0,0 1 1,1-1-1,-1 1 0,1 0 0,-1 0 1,1 0-1,5-1 0,34-1 397,-36 2-417,157 6 1541,-61-1-860,5-3-392,44 1-783,-52 7-2885,-72-3 1173,-7 3-2107</inkml:trace>
</inkml:ink>
</file>

<file path=ppt/ink/ink6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3:23.13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20 13 5984,'-1'-1'148,"1"1"0,0-1 0,-1 0 0,1 0 0,-1 1 0,1-1 0,-1 0 0,0 1 0,1-1 0,-1 0 0,0 1 0,1-1 0,-1 1 0,0-1 0,0 1 0,1-1 0,-1 1-1,0 0 1,0-1 0,0 1 0,-1 0 0,2 0-94,0 0 0,0 0 0,0 0-1,0 0 1,-1 0 0,1 0-1,0 0 1,0 0 0,0 0-1,0 0 1,-1 0 0,1 0 0,0 1-1,0-1 1,0 0 0,0 0-1,0 0 1,0 0 0,-1 0 0,1 0-1,0 1 1,0-1 0,0 0-1,0 0 1,0 0 0,0 0-1,0 1 1,0-1 0,0 0 0,0 0-1,0 0 1,0 0 0,0 1-1,4 11 562,-1-7-534,1 0 0,0 0 0,0-1 0,0 1 0,1-1 0,0 0 0,0 0 0,0 0 0,6 3 0,5 1-9,1 0-1,1-1 0,20 5 0,58 11-17,-30-8-3,-24-4-16,1 2 1,48 22-1,-75-27-22,-1-2 13,0 1 0,24 16 0,-34-20-25,-1 0 0,0 0 0,-1 1 1,1-1-1,-1 1 0,1 0 0,-1 0 0,0 1 0,0-1 0,-1 0 1,0 1-1,1 0 0,1 5 0,1 13 9,6 38 1,-1-4-32,25 131 444,17 74 18,-27-166-375,30 103 305,-36-141-107,36 77 0,-42-108-209,18 38 59,34 98 0,-60-149-99,8 29 49,0-1 0,-3 2 1,5 46-1,-15-87-16,0 1-1,0 0 1,0 0 0,-1 0 0,0-1 0,1 1-1,-1 0 1,0 0 0,-1-1 0,1 1-1,-1-1 1,1 1 0,-1-1 0,0 0-1,0 0 1,-1 0 0,1 0 0,-1 0 0,1 0-1,-1 0 1,0-1 0,0 0 0,0 1-1,0-1 1,-1 0 0,1-1 0,-5 3 0,-8 3 123,-1-2 1,1 0 0,-1 0 0,-27 2 0,-8 1-3,-1-3-1,0-2 1,0-2-1,-55-7 1,50 0-2791,-1 2-1,-106 8 1,94 5-3068</inkml:trace>
</inkml:ink>
</file>

<file path=ppt/ink/ink6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3:24.86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87 1 4224,'-21'6'2406,"20"-6"-2373,-1 0 0,0 0 0,1 0 0,-1 1 0,0-1 0,1 1 0,-1-1 1,1 1-1,-1 0 0,1 0 0,-1 0 0,1-1 0,-1 1 0,1 0 0,0 1 0,0-1 0,-1 0 0,0 2 0,-3 4 30,1 0 0,0 0 0,0 1 0,1-1 0,0 1 0,0 0 0,1 0 0,0 0 0,0 0 0,0 11 0,-1 10 119,3 44-1,0-64-190,1 43-123,3 0 0,18 98 0,-11-117-444,4-5-805</inkml:trace>
</inkml:ink>
</file>

<file path=ppt/ink/ink6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3:25.21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20 0 6048,'-15'0'2240,"11"4"-1728,4 2-160,0 5-256,0 1-128,0 8-128,4 7 96,3 7 32,5 5 32,-1 2 64,3-4-32,-3-3-96,1-1 32,-1-3-32,4-7 0,-3-3-1152,-1-6 672</inkml:trace>
</inkml:ink>
</file>

<file path=ppt/ink/ink7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3:25.65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0 6400,'0'0'2368,"8"4"-1856,-1-1-128,-3 4-128,0 4-224,4 1-160,3 8 64,0 11 32,5 8 32,-2 15 416,4 10-224,1-1 256,-3-2-224,-9-2-224,-11 12 0,-11 3-3040,-30 2 1664,-26-30-2400</inkml:trace>
</inkml:ink>
</file>

<file path=ppt/ink/ink7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3:26.67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16 5 5568,'0'0'49,"0"-1"1,0 1-1,0 0 1,0 0-1,0 0 1,0 0-1,0-1 1,0 1-1,0 0 1,0 0 0,0 0-1,0 0 1,0-1-1,-1 1 1,1 0-1,0 0 1,0 0-1,0 0 1,0 0-1,0-1 1,0 1-1,-1 0 1,1 0-1,0 0 1,0 0-1,0 0 1,0 0-1,-1 0 1,1 0-1,0 0 1,0 0-1,0 0 1,0 0-1,-1-1 1,1 1-1,0 0 1,0 0 0,0 0-1,0 0 1,-1 1-1,1-1 1,0 0-1,0 0 1,0 0-1,0 0 1,-1 0-1,1 0 1,0 0-1,-5 11 751,1 20-362,7 43 426,21 118 0,2 5-230,11 473 492,-35-608-1007,12 141 199,-13-194-268,0-1 0,1 1 1,1-1-1,-1 0 0,1 1 0,1-1 1,-1 0-1,1-1 0,6 9 0,-6-11 32,0 0-1,0-1 1,0 1-1,1-1 1,-1 0-1,1 0 1,0 0-1,0-1 0,1 0 1,-1 0-1,1 0 1,0-1-1,7 3 1,22 5 209,1-1 0,-1-2 0,1-2 0,63 1 1,-1-6-112,167 4-1571,-202 0-2550,-43 2 2117</inkml:trace>
</inkml:ink>
</file>

<file path=ppt/ink/ink7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3:27.04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 74 7136,'-4'-23'2656,"12"19"-2080,10-6-160,-7 6-64,12 1-288,4 3-32,14-3 0,15-1 448,20 1-256,-1 3 480,8-3-416,3-4-64,4 3-128,4 2-224,-7-2 64,-12 4-2784,-7 0 1568</inkml:trace>
</inkml:ink>
</file>

<file path=ppt/ink/ink7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3:27.44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12 9 6464,'-7'-8'1792,"7"8"-1769,0 0 1,0 0-1,0 0 0,0 0 0,-1-1 0,1 1 1,0 0-1,0 0 0,0 0 0,0 0 0,0 0 0,0 0 1,0 0-1,0 0 0,-1 0 0,1 0 0,0 0 0,0 0 1,0 0-1,0 1 0,0-1 0,0 0 0,0 0 0,0 0 1,0 0-1,-1 0 0,1 0 0,0 0 0,0 0 1,0 0-1,0 0 0,0 0 0,0 0 0,0 0 0,0 0 1,0 1-1,0-1 0,0 0 0,0 0 0,0 0 0,0 0 1,0 0-1,0 0 0,0 0 0,0 0 0,0 1 0,-2 19 530,3-12-707,2 37-7,2 1 0,20 82 1,-17-92 135,54 215 1146,10 49 409,-30-113-1504,-41-182-147,0-1-32,0 0 0,0 0 0,0 0 0,-1 0 0,1 0 0,-1 0 0,0 0 0,0 0 0,0 0 0,-1 0 0,-1 7 0,2-10 63,-1-1 1,1 1-1,0 0 0,0-1 0,-1 1 1,1-1-1,0 1 0,-1-1 0,1 1 1,-1-1-1,1 0 0,-1 1 0,1-1 1,-1 1-1,1-1 0,-1 0 1,1 0-1,-1 1 0,1-1 0,-1 0 1,1 0-1,-2 1 0,1-1-53,-1 0 1,1-1-1,0 1 1,0 0-1,-1-1 0,1 1 1,0-1-1,0 1 0,-2-2 1,2 2 139</inkml:trace>
</inkml:ink>
</file>

<file path=ppt/ink/ink7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3:28.01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0 104 7808,'3'-3'523,"0"-1"0,0 1 1,0-1-1,0 1 0,5-3 0,1 0-326,1 0-1,10-5 0,-11 6 17,7-3-170,0 0-1,1 1 1,-1 1 0,1 0-1,1 1 1,-1 1-1,1 1 1,-1 0 0,1 2-1,20 0 1,-30 1-125,1 0-1,-1 1 1,1 1 0,-1-1-1,0 1 1,1 1 0,-1 0 0,-1 0-1,1 0 1,0 1 0,-1 0-1,1 0 1,-1 1 0,0 0-1,-1 1 1,1-1 0,-1 1 0,0 0-1,-1 1 1,0-1 0,0 1-1,6 11 1,-6-9 119,-1 1 0,0 1 1,0-1-1,-1 1 0,-1-1 0,0 1 0,0 0 0,-1 0 0,0-1 1,-1 1-1,-2 17 0,-3 9 461,-1-1 0,-12 36 0,15-61-449,-1 8 30,-2 0 0,0 0 0,-1 0 0,-13 25 0,25-51-114,0 0-1,1 0 1,0 0 0,0 1-1,1 0 1,0 1 0,0-1 0,0 1-1,0 0 1,1 1 0,0 0-1,0 0 1,0 1 0,16-5-1,-7 4 69,0 0 0,0 1 0,1 1 0,-1 0 0,1 2 0,29 2 0,-30 0-38,-1 1-1,0 1 1,0 1-1,0 0 1,-1 1-1,1 1 1,25 16-1,-7-2-87,-1 3-1,32 28 0,15 22 86,-68-61 286,0 1 0,-1 0 0,19 31 0,-27-39-197,0 1 0,0-1 0,0 1 1,-1 0-1,0 0 0,0 0 0,-1 0 0,0 0 1,0 0-1,0 0 0,-1 1 0,0-1 0,-1 0 0,0 0 1,0 0-1,0 0 0,-1 0 0,0 0 0,0 0 1,-1 0-1,0-1 0,0 1 0,-1-1 0,1 0 1,-1 0-1,-7 8 0,0-1-14,-1 0 0,-1-1 0,0-1 0,-1 0 0,0 0 0,0-2 0,-1 0 0,-1 0 0,-19 7 0,0-2-401,-1-1 0,0-3-1,-48 9 1,56-15-1486,-1-2-1,-56-2 1,36-3-3049</inkml:trace>
</inkml:ink>
</file>

<file path=ppt/ink/ink7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3:28.79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54 7392,'1'-2'295,"0"1"1,0 0-1,0 0 1,0 0-1,0 0 1,0 0-1,1 0 1,-1 0-1,0 0 1,3-1-1,23-7-84,-22 8 24,31-8-282,0 1 0,1 3 0,64-3 0,107 14-229,-61 5 180,191 38 0,-307-43 111,-1 2 0,0 1 0,52 24 0,-71-28 58,0 1 1,0 1 0,-1 0 0,1 0-1,-2 1 1,1 0 0,-1 1 0,-1 0-1,0 0 1,0 1 0,0 0 0,8 16-1,-7-7-1,-1 0 0,0 1 0,-2 0 0,0 0-1,-1 1 1,2 26 0,2 128 69,-7-81-166,-2-75 14,27 295 86,39 37 634,-58-317-314,6 70 0,-13-92-312,-1 0 1,0 0-1,-1 0 0,0 0 0,-1 0 0,0 0 0,-1 0 0,-1-1 0,-6 18 1,8-26-13,0 1 1,0-1-1,0 1 1,0-1 0,0 0-1,-1 1 1,0-1-1,1 0 1,-1-1 0,0 1-1,-1 0 1,1-1-1,0 0 1,-1 0 0,-4 3-1,2-4 30,1 1-1,-1-1 1,1 0-1,-1 0 0,0 0 1,1-1-1,-1 0 1,0 0-1,0-1 1,-7-1-1,-106-19 313,-86-9-1173,167 27-253,-68 5-1,86 0-232,-1 1-1,1 1 0,-1 0 0,-34 14 0,11 2-3179</inkml:trace>
</inkml:ink>
</file>

<file path=ppt/ink/ink7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3:29.42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32 0 3968,'-23'6'2650,"23"-6"-2617,-1 0-1,1 0 0,0 0 0,-1 0 0,1 0 1,0 0-1,-1 0 0,1 0 0,0 0 0,-1 0 0,1 0 1,0 0-1,-1 0 0,1 0 0,0 0 0,-1 0 0,1 1 1,0-1-1,0 0 0,-1 0 0,1 0 0,0 0 0,0 1 1,-1-1-1,1 0 0,0 0 0,-1 1 0,6 7 573,0-2-559,3 10 214,-1-1-1,-1 1 0,0 1 0,0-1 1,2 18-1,0-5 20,1 2-189,-3-13-392,-1 0 0,-1 1 1,0 0-1,1 22 0,-5-39-732</inkml:trace>
</inkml:ink>
</file>

<file path=ppt/ink/ink7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3:29.87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143 37 6144,'-7'-26'1978,"7"25"-1950,0 1 0,0-1 1,0 1-1,0-1 0,0 1 0,0 0 0,0-1 0,0 1 0,0-1 0,-1 1 0,1 0 0,0-1 0,0 1 0,0 0 0,-1-1 0,1 1 0,0 0 0,-1-1 0,1 1 0,0 0 0,-1 0 0,1-1 0,0 1 0,-1 0 0,1 0 0,0 0 0,-1-1 0,1 1 1,-1 0-1,1 0 0,0 0 0,-1 0 0,1 0 0,-1 0 0,1 0 0,-1 0 0,1 0 0,0 0 0,-1 0 0,1 0 0,-1 0 0,1 0 0,0 0 0,-1 1 0,-13 11-114,14-12 100,-8 10-50,0 0 1,1 1-1,1 0 0,0 0 1,0 0-1,-5 17 0,-19 76-189,27-89 220,-4 14 1,1 1 0,1-1 0,2 1 0,1 0 1,2 0-1,5 53 0,-3-71-50,0 0 0,1-1 0,1 1 0,0-1 1,0 0-1,1 0 0,0 0 0,11 16 0,-5-13-300,-1-1 0,2 0 1,0-1-1,0 0 0,20 14 0,20 11-2835</inkml:trace>
</inkml:ink>
</file>

<file path=ppt/ink/ink7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3:30.22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35 7296,'45'-30'2720,"-12"26"-2112,32 11-192,-35 6-352,3 14-128,5 17 160,0 12-32,-8 11-32,-12 4 0,-14 15-672,-22 31 352,-43 7-2848,-44 13 1728,-41-10-1920</inkml:trace>
</inkml:ink>
</file>

<file path=ppt/ink/ink7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3:43.49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61 808 4224,'-4'-3'208,"1"0"1,0 0-1,-1 0 0,2-1 0,-1 1 1,0-1-1,1 1 0,-1-1 1,1 0-1,0 0 0,1 0 1,-1 0-1,-1-7 0,-2-8 292,-4-34-1,6 37-121,0-13-66,1-1 1,1 0-1,1 1 1,2-1-1,1 0 0,10-47 1,-11 70-273,0 0 1,0 1 0,1-1 0,-1 0 0,1 1-1,1 0 1,-1 0 0,1 0 0,0 0 0,10-10-1,-12 14-34,0 0-1,0 0 0,0 1 1,0-1-1,1 0 0,-1 1 1,1 0-1,-1 0 0,1 0 0,0 0 1,-1 0-1,1 0 0,0 0 1,0 1-1,-1 0 0,1-1 1,0 1-1,0 0 0,0 0 1,-1 1-1,1-1 0,0 0 0,0 1 1,-1 0-1,1 0 0,0 0 1,-1 0-1,1 0 0,3 2 1,-1 1 10,1 0 1,-1 0-1,0 0 1,0 0-1,0 1 1,-1 0-1,0 0 1,0 0 0,0 0-1,5 11 1,2 5 72,12 36 0,-16-40-7,16 44 510,-3 1 0,20 107 0,-40-163-403,-3-8-40,-4-8-92,3-3-13,1 0 1,0 0-1,0 0 1,1-1-1,1-20 1,-1-10 72,2-1 0,3 1 1,1 0-1,10-44 0,-13 82-112,0 1-1,0 0 1,1 0-1,0 0 0,0 1 1,0-1-1,0 0 1,1 1-1,-1-1 1,1 1-1,0 0 1,1 0-1,-1 0 0,1 0 1,0 1-1,0-1 1,0 1-1,0 0 1,0 0-1,1 0 1,-1 1-1,1 0 0,5-2 1,6-3 8,-1 2 0,1 0 0,0 1 0,23-3 0,-30 5-1,-1 2-1,1-1 1,0 1-1,0 1 1,-1 0-1,1 0 1,0 0-1,-1 1 1,1 1-1,8 3 1,-13-4-10,-1 0 0,1 0 0,-1 1-1,0-1 1,0 1 0,0 0 0,0 0 0,0 0 0,0 1 0,-1-1 0,0 1 0,0-1-1,0 1 1,2 6 0,1 2 13,0 0-1,-2 0 0,5 20 0,1 30-30,16 71 122,-21-118 1,0 1 1,2-1-1,-1 0 1,2-1 0,0 0-1,12 17 1,-17-28-82,0 0 1,0 0-1,1 0 1,-1 0-1,1 0 0,0-1 1,0 1-1,0-1 1,5 3-1,-6-4-10,0 0 0,0 0 0,0-1-1,0 1 1,0-1 0,0 0 0,0 0 0,1 0 0,-1 0-1,0 0 1,0 0 0,0 0 0,0 0 0,0-1 0,0 1-1,0-1 1,4-1 0,0-1 12,0 0-1,0 0 1,-1-1-1,1 1 0,-1-1 1,0-1-1,0 1 1,0-1-1,-1 1 1,1-1-1,-1-1 1,0 1-1,5-11 1,2-4 54,-2 0 0,11-36 0,-19 55-78,6-22 65,0 0 0,-1-1 1,-1 1-1,-1-1 0,1-44 0,-5 59-41,-1 0 0,0 0 0,-1 0 0,1 1 0,-2-1 0,1 0 0,-1 1 0,-5-10 0,5 12-19,-1 0 1,1 1-1,-1 0 1,0-1-1,-1 2 0,1-1 1,-1 0-1,0 1 1,0 0-1,0 0 0,-1 0 1,-7-3-1,5 3-46,1 1 0,-1 0 0,1 1 0,-1 0 0,0 0 0,0 1 0,-13-1 0,15 1-11,0 1-1,-1 0 1,1 1 0,0 0 0,0 0 0,0 0-1,0 1 1,0-1 0,0 1 0,-7 4-1,11-4-36,0-1-1,0 1 1,0 0-1,0 0 1,0 0-1,0 0 1,1 0-1,-1 0 1,1 0-1,-1 0 1,1 1-1,0-1 1,0 1-1,0-1 0,0 1 1,1-1-1,-1 1 1,1 0-1,-1-1 1,1 1-1,0 0 1,0-1-1,0 1 1,0-1-1,1 5 1,0-1-252,0 1 1,1-1-1,-1 1 0,1-1 1,1 0-1,-1 0 1,1 0-1,0 0 1,4 6-1,-7-11 298,1 0 0,0 0 0,-1 0 0,1 1 0,0-1 0,0 0 0,0 0 0,0 0 0,0 0 0,0-1 0,0 1 1,0 0-1,0 0 0,0-1 0,1 1 0,-1 0 0,0-1 0,1 1 0,-1-1 0,0 0 0,1 1 0,-1-1 0,0 0 0,1 0 0,-1 0 0,0 0 0,1 0 0,-1 0 0,0 0 0,1-1 0,-1 1 0,0 0 0,1-1 0,-1 1 0,0-1 0,1 1 0,-1-1 0,0 0 0,0 1 0,0-1 0,1-1 0,41-32 71,-36 28 36,0 0-1,0 0 0,1 0 0,-1 1 0,1 0 0,0 1 1,1-1-1,-1 2 0,15-6 0,-21 9-11,0 0 0,-1 0 0,1 0 0,0 0 1,-1 0-1,1 0 0,0 0 0,-1 0 0,1 1 0,-1-1 0,1 1 0,0-1 0,-1 1 1,1 0-1,-1-1 0,1 1 0,-1 0 0,0 0 0,1 0 0,-1 0 0,0 0 0,0 1 1,1-1-1,-1 0 0,0 1 0,0-1 0,-1 0 0,1 1 0,0-1 0,0 1 0,-1-1 1,2 4-1,1 5 161,0 1 1,0 0 0,2 21-1,-3-17-27,1 5 5,1 0-1,1-1 1,14 37 0,-15-48-173,0 1 1,1-1-1,0 1 0,0-1 0,1-1 1,0 1-1,1-1 0,0 0 0,0-1 1,12 10-1,14 4 31,0-2 1,1-2-1,55 20 0,-84-34-53,1 0 25,0 0-1,1 0 1,-1 0 0,1-1-1,-1 0 1,9 0-1,-13-1 9,1 0-1,0 0 0,0 0 0,0-1 1,-1 1-1,1-1 0,0 0 0,-1 0 0,1 0 1,-1 0-1,1 0 0,-1-1 0,1 1 0,-1-1 1,0 1-1,0-1 0,4-4 0,-1 0 44,0 0-1,-1 0 0,0-1 1,0 1-1,-1-1 0,5-10 1,10-45-14,-13 44-54,-5 17-9,35-150 93,-32 131-26,-1 1 1,-1-1-1,-1 1 1,0-1 0,-7-38-1,-4 10 197,-3 1 0,-25-60 0,33 88-282,-3-5-218,9 41-77,9 44 446,3 0-1,29 89 1,-12-49-186,49 132 763,-67-200-287,-11-27-250,-3-9-69,-4-11-42,2-2-100,2-1 0,0 0 0,0 0 0,2 1 0,0-1 0,1 0 0,0 0 0,2 0 0,4-26 0,-5 42 29,-1-1-1,0 1 0,1-1 0,-1 1 0,1 0 0,-1-1 0,1 1 0,0 0 0,0 0 0,0-1 0,-1 1 0,1 0 0,0 0 0,0 0 1,1 0-1,-1 0 0,0 0 0,0 1 0,0-1 0,1 0 0,-1 0 0,0 1 0,1-1 0,-1 1 0,0-1 0,1 1 0,-1 0 1,1 0-1,-1-1 0,0 1 0,1 0 0,-1 0 0,1 0 0,-1 0 0,1 1 0,1 0 0,6 1-1,-1 0-1,0 1 0,0 1 1,15 8-1,-12-7 16,7 5-3,1-1 0,33 10 0,-44-17 1,1 0 0,0 0 0,0-1 1,0 0-1,0-1 0,1 0 1,-1-1-1,14-2 0,-11 1 35,-1-1 1,0-1-1,0 0 0,-1 0 0,1-1 0,-1-1 0,14-9 1,-4 0 124,-1 0 0,26-27 0,-39 36-117,0-1 0,0 0 0,-1 0 0,9-15 0,-13 21-22,0-1 0,0 0 0,0 0 0,-1 1 0,1-1 0,0 0 1,-1 0-1,0 0 0,1 0 0,-1 0 0,0 0 0,0 0 0,0 0 0,0 0 0,0 0 0,0 0 0,-1 0 0,1 1 0,-1-1 0,1 0 0,-1 0 0,0 0 0,1 0 0,-1 1 1,0-1-1,0 0 0,-3-2 0,0 0-29,1 1 1,-1 0-1,0 0 1,0 1-1,0-1 1,-1 1-1,1 0 1,0 0-1,-1 0 1,0 1-1,1 0 0,-1 0 1,0 0-1,0 0 1,-6 0-1,7 1-14,0 0-1,0 0 0,-1 1 0,1-1 1,0 1-1,0 0 0,0 0 1,0 0-1,0 1 0,0-1 0,0 1 1,1 0-1,-1 0 0,1 0 0,-1 1 1,1-1-1,0 1 0,-4 3 0,1 2 3,0 0 0,0 1-1,1 0 1,0 0 0,0 1-1,1-1 1,-5 19 0,4-8 156,0 0-1,-2 40 1,6-50-113,1-1-1,0 1 1,0 0-1,1-1 0,0 1 1,1-1-1,6 18 0,-7-23-14,1 0 0,0 0-1,0 0 1,1 0 0,-1 0 0,1 0-1,0-1 1,0 1 0,0-1-1,1 0 1,-1 0 0,1 0-1,-1 0 1,1-1 0,0 1-1,0-1 1,0 0 0,6 2-1,1 0-106,1-1 0,-1-1-1,0 1 1,1-2 0,0 0 0,-1 0-1,1-1 1,0 0 0,-1-1-1,21-4 1,-8-1-1170,0-1-1,-1-1 1,0-1-1,26-15 1,13-6-1180</inkml:trace>
</inkml:ink>
</file>

<file path=ppt/ink/ink7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3:43.88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15 9728,'15'-4'3584,"4"8"-2784,8-12-224,-16 8-384,4-3-224,8 0-832,-1 3 480,0 0-1952,-3 6 1312,0 4-1760,-7 4 1600,-8 13-2368</inkml:trace>
</inkml:ink>
</file>

<file path=ppt/ink/ink7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3:44.33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 58 7808,'-4'-27'2880,"4"17"-2240,4-4-160,-4 10 864,4 2-832,3 4 352,9 2-512,-1 3-192,6 0-96,6-1-1632,11-6 864,7-3-4000,-8 0 2592,-7-1-1440</inkml:trace>
</inkml:ink>
</file>

<file path=ppt/ink/ink7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3:44.88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 87 6400,'-1'-7'500,"-5"-31"1625,6 35-2072,0 0 0,0 0 1,0 0-1,0 0 0,1 0 0,-1 0 0,1 0 1,0 1-1,0-1 0,0 0 0,2-3 1,-3 5-53,0 1 1,0 0-1,0 0 0,0 0 1,1 0-1,-1-1 1,0 1-1,0 0 0,0 0 1,0 0-1,0 0 1,0-1-1,1 1 1,-1 0-1,0 0 0,0 0 1,0 0-1,0 0 1,1 0-1,-1 0 0,0-1 1,0 1-1,0 0 1,0 0-1,1 0 0,-1 0 1,0 0-1,0 0 1,0 0-1,1 0 1,-1 0-1,0 0 0,0 0 1,0 0-1,1 0 1,-1 0-1,0 0 0,0 0 1,0 1-1,1-1 1,-1 0-1,0 0 1,0 0-1,0 0 0,0 0 1,1 0-1,-1 0 1,0 1-1,0-1 0,0 0 1,0 0-1,0 0 1,1 0-1,-1 1 0,6 12 82,24 91 264,-5-13 383,-24-89-713,86 298 2387,-65-206-2193,33 157-2763,-54-245 1867,1 0 0,-1 0 0,-1 0 0,1 0 0,-1 0 0,-1 12 0,1-18 611,0 0-1,-1 0 0,1 0 0,0 1 0,0-1 0,0 0 0,0 0 0,0 0 0,0 0 0,0 0 1,-1 0-1,1 0 0,0 1 0,0-1 0,0 0 0,0 0 0,0 0 0,-1 0 0,1 0 0,0 0 1,0 0-1,0 0 0,0 0 0,0 0 0,-1 0 0,1 0 0,0 0 0,0 0 0,0 0 0,0 0 1,-1 0-1,1 0 0,0 0 0,0 0 0,0 0 0,0 0 0,-1 0 0,1 0 0,0-1 0,0 1 1,0 0-1,0 0 0,0 0 0,-1 0 0</inkml:trace>
</inkml:ink>
</file>

<file path=ppt/ink/ink7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3:45.37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432 1 8544,'-28'73'3555,"-22"37"-2535,14-33-1361,28-58 241,-2 1 0,0-1-1,-1-1 1,-1 0-1,0 0 1,-1-1 0,-1-1-1,-1 0 1,0-1 0,-19 13-1,16-15 99,-29 16 0,41-26 11,-1 0-1,1 0 0,-1 0 0,0-1 0,0 0 0,0 0 0,0-1 0,-11 2 1,17-3-16,0 0 0,0 0 1,-1 0-1,1 0 0,0 0 1,0-1-1,0 1 0,0 0 1,-1 0-1,1-1 0,0 1 1,0-1-1,0 1 0,0-1 1,0 1-1,0-1 0,0 0 1,0 0-1,0 1 0,-1-2 1,2 1 8,-1 0-1,1 0 1,0 0 0,-1 0 0,1 0 0,0 0-1,-1 0 1,1 0 0,0 0 0,0 0 0,0 0 0,0 0-1,0 0 1,0 0 0,0 0 0,1 0 0,-1-2-1,2-2 29,0 1 0,-1 0 0,2-1 0,-1 1 0,0 0 0,1 1 0,0-1 0,-1 0 0,5-3 0,0 1 16,0 0 0,1 1 0,-1 0-1,1 0 1,1 0 0,-1 1 0,0 1 0,1-1 0,0 1 0,0 1 0,0-1 0,18-1 0,-9 3 38,0 0-1,-1 1 1,1 1-1,0 0 1,34 9-1,50 19 674,98 42-1,-189-66-685,87 39-140,-36-7-3862,-36-21 1889</inkml:trace>
</inkml:ink>
</file>

<file path=ppt/ink/ink7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3:45.75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32 1 7808,'-17'0'2506,"17"0"-2425,-1 1 1,0-1-1,1 1 0,-1 0 0,0-1 0,1 1 0,-1 0 1,1 0-1,-1-1 0,1 1 0,-1 0 0,1 0 0,-1 0 0,1 0 1,0-1-1,0 1 0,-1 0 0,1 0 0,0 0 0,0 1 0,-4 23-137,3 19 171,6 67-1,-2-61 25,14 130 2091,46 204-1,-58-358-2048,6 32 51,33 102 0,-40-150-203,0 0-1,1-1 1,0 1-1,0-1 1,11 14-1,-14-21-15,0 1-1,0-1 1,0 0-1,0 1 0,1-1 1,-1 0-1,1-1 1,0 1-1,-1 0 1,1-1-1,0 0 0,0 1 1,0-1-1,0 0 1,0 0-1,0-1 1,0 1-1,0-1 0,1 1 1,-1-1-1,0 0 1,0 0-1,4-1 0,13-4-533,0-2-1,0 0 1,31-16-1,-21 10-901,-23 9 1193,3 0-1235,0 0 0,-1-1 0,14-9 0,-21 13 1276,-1 0 1,0 0 0,0 0-1,-1 0 1,1 0 0,0 0-1,0 0 1,0 0 0,-1 0-1,1-1 1,-1 1 0,1 0-1,-1 0 1,1-1 0,-1-1 0,2-30-2927</inkml:trace>
</inkml:ink>
</file>

<file path=ppt/ink/ink7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3:46.22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 98 9216,'-8'0'3424,"12"-4"-2656,4-6-224,-5 4-512,9 0-128,7-4-32,7-4 64,7 1 0,5-1 0,8 4-96,6 4 96,5 2-1600,10 4 928,-3 0-1600,-7 7 1312</inkml:trace>
</inkml:ink>
</file>

<file path=ppt/ink/ink7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3:46.63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279 0 9152,'-8'7'1016,"5"-5"-760,0 0 0,1 0 0,-1 0 1,1 1-1,-1-1 0,1 1 0,0 0 0,0 0 1,0 0-1,0 0 0,-2 5 0,-5 22 135,-10 52-1,6-23-739,-74 321-605,85-367 982,-6 31 314,-1-1 1,-27 73 0,35-114-305,0 1 0,0-1 0,0 0 0,0 0 0,-1 0 0,1 0 0,0 0 0,-1-1 0,-3 4 0,5-5-32,0 1 0,-1-1 0,1 0 0,0 0 0,-1 0 0,1 0 0,-1 1 0,1-1 1,0 0-1,-1 0 0,1 0 0,0 0 0,-1 0 0,1 0 0,-1 0 0,1 0 0,0 0 1,-1 0-1,1 0 0,0 0 0,-1-1 0,1 1 0,-1 0 0,0-1-7,0 1-1,0-1 1,1 0-1,-1 0 1,0 1-1,0-1 0,1 0 1,-1 0-1,0 0 1,1 0-1,-1 0 1,1-1-1,-5-8-103,2 0 1,0-1-1,0 1 0,1-1 0,0 1 0,1-1 0,-1-15 0,2-4 8,7-45-1,-1 39 357,20-68 1,20-29 314,-30 90-163,41-76 0,-48 102-273,2 1 0,-1 1 0,2 0 0,0 0 0,1 1-1,0 1 1,21-17 0,-32 28-114,0 1-1,1-1 0,-1 1 1,1-1-1,-1 1 0,1 0 1,0 0-1,-1 0 0,1 0 1,0 0-1,0 0 0,0 1 1,0 0-1,4-1 0,-4 2-5,-1-1 0,0 1-1,0-1 1,0 1 0,0 0-1,1 0 1,-1 0 0,0 0 0,-1 0-1,1 1 1,0-1 0,0 1-1,0-1 1,-1 1 0,1-1-1,-1 1 1,1 0 0,-1 0-1,2 3 1,4 8 89,0 1 1,-1 0-1,0 1 0,-2 0 0,7 27 1,-2-5 149,66 231 954,-48-168-1123,20 86-1280,-46-179 1024,2 4-477,-1 1 0,0 21 0,-1-30 335,-1-1 0,-1 1 0,1-1-1,0 1 1,-1-1 0,1 1-1,-1-1 1,1 1 0,-1-1-1,0 0 1,0 1 0,-1-1-1,1 0 1,0 0 0,-1 0-1,1 0 1,-1 0 0,1 0-1,-3 2 1,3-4 95,0 1 1,0 0-1,0-1 0,-1 1 1,1-1-1,0 1 0,0-1 1,0 1-1,0-1 0,-1 0 1,-1 1-1,-15-4-3678</inkml:trace>
  <inkml:trace contextRef="#ctx0" brushRef="#br0" timeOffset="1">5 505 8640,'-4'-10'3200,"4"12"-2496,11-2-192,1 0-64,14 0-352,12-2 320,10-2-224,5 0-192,-1 2 0,5-6-768,-4 2 384,-1 0-2848,1-1 1792</inkml:trace>
</inkml:ink>
</file>

<file path=ppt/ink/ink7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3:47.19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49 9728,'3'0'524,"0"1"1,0 0 0,0-1 0,0 0-1,0 0 1,0 0 0,0 0 0,0 0-1,5-1 1,32-9-1263,-20 5 522,22-7-272,13-3 187,-37 12 268,1 0 0,-1 2 0,28 0 0,-38 2 29,0 0 0,1 0 0,-1 1 0,0 0 0,0 0 0,-1 1 0,1 0 0,0 0 0,-1 1 0,9 5 0,-9-5 42,0 0 0,0-1 0,14 5 0,-16-6 26,0 0-1,1 0 1,-1 0 0,0 1-1,0-1 1,0 1 0,-1 1 0,1-1-1,5 6 1,-5-3-7,0 1 0,0-1 0,-1 1 0,0 0 0,0 0 0,0 0 1,-1 1-1,0 0 0,-1-1 0,3 13 0,0 9 97,1 47-1,-1-21-96,36 211 975,-37-243-837,16 117 821,-18-112-596,-1 1 0,-6 55 1,4-74-258,-1 0 0,0 0 0,-1 0 0,0-1 0,-1 1 0,-6 12 0,8-18-76,-1 0-1,1 0 1,-1 0 0,0 0-1,0 0 1,0-1 0,-1 1-1,0-1 1,1 0 0,-1 0-1,0-1 1,0 1 0,0-1-1,-1 0 1,-5 2 0,1-1 5,0 0 0,-1-2 0,1 1-1,-1-1 1,1 0 0,-1-1 0,-16-1 0,-3-3-372,-34-10 0,-15-2-1069,50 13 124,-43 1-1,59 2 44,0 1-1,0 0 0,0 1 0,0 1 1,0 0-1,-11 4 0,3 2-2113,7-7-69</inkml:trace>
</inkml:ink>
</file>

<file path=ppt/ink/ink7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3:47.73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 1 8896,'-2'4'690,"1"0"0,0 1 0,0-1 0,-1 8 0,1-1-383,1-1-1,2 13 1,0 15-123,2 237-712,-4-260 526,8 284 704,-4-247-82,3 1 0,2-1-1,25 81 1,-30-121-497,1 0-1,0 0 1,1 0 0,13 19-1,-15-25-116,0-1-1,1 1 0,0-1 1,0 0-1,0-1 0,0 1 1,1-1-1,0 0 0,0 0 1,9 4-1,-2-3-235,0-1 1,0 0-1,1-1 1,-1-1-1,1 0 1,-1 0-1,1-1 0,16-2 1,3-1-1457,-1-2-1,44-11 1,-68 13 1002,0 1 1,0-2 0,0 1 0,-1-1 0,1-1-1,-1 1 1,0-1 0,13-10 0,15-17-1472</inkml:trace>
</inkml:ink>
</file>

<file path=ppt/ink/ink7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3:48.12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0 161 11136,'19'0'4128,"-7"-17"-3200,14-19-289,-7 16-1023,-1-1 65,9 1-1441,-1 4 992,8-1-640,7 7 832,12 6-1120,4 8 992,3 10-2784,-7 5 1952,-9-5-928</inkml:trace>
</inkml:ink>
</file>

<file path=ppt/ink/ink7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3:48.89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116 75 9152,'-1'0'220,"1"1"0,-1 0 0,1-1 0,0 1 0,-1 0 0,1 0 0,0-1 0,-1 1 1,1 0-1,0 0 0,0-1 0,0 1 0,0 0 0,0 0 0,0-1 0,0 1 0,0 0 0,0 0 0,1 1 1,5 18-116,-2-5 70,19 119-826,21 102 113,-26-165 742,-3 1 1,9 111-1,-24-152-502,-3-24 37,-1-9 87,-4-11-98,7 12 227,-43-70-351,-21-36 536,42 61 94,2-2 1,2 0 0,2-1-1,-18-86 1,33 118-80,0 1 0,0-1 1,2 0-1,0 0 0,1 1 0,0-1 0,1 1 1,9-30-1,-8 36-59,0 0 0,1 0 0,1 0 0,-1 1 0,2-1 0,-1 1 0,1 1 0,0-1 0,1 1 0,0 0 0,1 0 0,-1 1 0,1 0 0,16-10 0,-19 14-79,1 0-1,-1 0 1,1 1-1,-1 0 1,1 0-1,0 1 1,0-1-1,0 1 1,0 0-1,0 1 1,0-1-1,0 1 1,0 1 0,0-1-1,0 1 1,0 0-1,0 0 1,-1 1-1,8 2 1,-3 0-38,-1 0 1,0 1 0,-1 0-1,1 0 1,-1 1 0,0 0-1,0 1 1,0-1 0,-1 2-1,10 11 1,-13-12-10,1 0 0,-2-1 0,1 1 0,-1 1 0,0-1 0,0 0 0,-1 1 0,0 0 1,0-1-1,-1 1 0,1 9 0,-1 9 94,-1-1 1,-4 27 0,-11 62 348,12-98-518,-1 0 0,0 0-1,-2-1 1,0 0-1,-8 16 1,3-15-64,11-16 159,0 0 0,0 0 1,0 1-1,0-1 0,-1 0 0,1 0 0,0 0 0,0 1 1,0-1-1,0 0 0,0 0 0,-1 0 0,1 1 0,0-1 0,0 0 1,0 0-1,-1 0 0,1 0 0,0 0 0,0 1 0,-1-1 1,1 0-1,0 0 0,0 0 0,0 0 0,-1 0 0,1 0 0,0 0 1,0 0-1,-1 0 0,1 0 0,0 0 0,0 0 0,-1 0 1,1 0-1,0 0 0,0 0 0,-1 0 0,1-1 0,0 1 1,0 0-1,-1 0 0,1 0 0,0 0 0,0 0 0,0 0 0,-1-1 1,1 1-1,0 0 0,0 0 0,0 0 0,0-1 0,0 1 1,-1 0-1,1 0 0,0 0 0,0-1 0,0 1 0,0 0 0,0 0 1,0-1-1,0 1 0,0 0 0,0 0 0,0-1 0,0 1 1,0 0-1,0-1 0,0-2-34,-1 0 1,2-1-1,-1 1 1,0 0-1,1 0 1,-1-1-1,1 1 1,0 0-1,0 0 1,0 0-1,0 0 0,1 0 1,-1 0-1,1 0 1,0 1-1,3-4 1,-2 1 64,1 1 0,-1 0 0,1 0 1,1 0-1,-1 1 0,0-1 0,1 1 0,0 0 1,5-2-1,-2 2 39,0 0-1,0 1 1,0 1 0,0-1 0,1 1 0,-1 0-1,0 1 1,0 0 0,1 0 0,10 3-1,-2 0-27,0 0 0,0 2-1,31 12 1,-30-10-1,-1 2-1,-1 0 1,1 1 0,-2 0-1,1 1 1,15 16 0,-24-21 104,-1 0 0,-1 0 0,1 0 0,-1 1 0,0-1 0,-1 1 1,0 1-1,0-1 0,0 0 0,-1 1 0,0 0 0,-1 0 0,1 0 0,-2 0 1,1 0-1,0 13 0,-2-17-43,0 1 0,0-1 0,-1 0 0,0 1 0,0-1 0,0 0 0,0 0 0,-1 0 0,1 0 0,-1 0 0,0 0 0,-1 0 0,1 0 0,-6 6 0,3-5-61,0 0 1,0-1-1,-1 1 1,1-1-1,-1 0 1,0-1-1,-1 1 1,-9 3-1,-2-1-401,-1 0 1,0-1-1,0-1 0,-1-1 1,-34 1-1,51-4 267,-18 1-1340,-30-3 1,44 1 345,0 0 1,1-1 0,-1 0 0,-11-4 0,16 5 826,1 0 0,-1 1 0,1-1 1,0 0-1,-1 0 0,1 0 0,0 0 0,0 0 0,-2-2 0,-5-12-3052</inkml:trace>
</inkml:ink>
</file>

<file path=ppt/ink/ink7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3:49.40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0 11232,'13'8'1972,"0"0"0,15 6 0,-15-9-2247,1 0 0,0-1 0,0 0 0,0-1 0,0-1 1,1 0-1,24-1 0,16-4-259,69-12 0,40-2 1143,-154 17-570,0 0 0,0 1 0,0 0 0,0 0 0,16 5-1,-20-4-56,0 0-1,-1 1 0,1 0 0,-1 0 1,1 0-1,-1 0 0,0 1 0,0 0 0,-1 0 1,6 6-1,0 2-11,0 0 0,-1 1 1,14 26-1,14 46 24,-28-62-13,4 10 126,-2 1 0,10 51-1,3 72-77,-17-111-10,7 65 1240,1 131-1,-15-226-1112,1 7 341,-1 0-1,-1 0 1,-1 0 0,-2-1 0,-5 23 0,8-41-409,0 0 1,-1-1 0,1 0 0,-1 1 0,1-1-1,-1 0 1,0 0 0,-1 0 0,1 0-1,0 0 1,-1 0 0,-4 3 0,5-4-51,-1-1 0,0 1 0,1-1 0,-1 0 0,0 0 0,0 0 0,0 0 0,0 0 0,0-1 0,0 1 0,0-1 0,0 0 0,0 0 0,0 0 0,-5-1 0,-5-2-156,1 0 1,-1-1 0,0 0 0,1-1-1,0 0 1,-23-15 0,21 12-704,-1 0 0,0 1 0,0 1 0,-1 0 0,-22-5 0,6 6-964,-42 0 0,-65 1-4871</inkml:trace>
</inkml:ink>
</file>

<file path=ppt/ink/ink7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9:25.10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562 25 736,'5'-8'198,"-4"7"-30,-1 0-1,1 1 1,-1-1-1,1 0 1,-1 0-1,1 0 1,-1 0-1,1 0 0,-1 0 1,0 0-1,0 0 1,1 0-1,-1 0 1,0 0-1,0 0 1,0-1-1,-6 28 1325,2-13-1162,1 1 0,0 0-1,0 15 1,3-5-150,8 265 1762,-4-101-1496,-5-124-332,-37 407 296,31-408-201,-7 69 323,-9 73-29,9-117-420,-32 228 111,40-98-192,4-51 76,-20 112 54,-2 47-99,-2-50 22,7-98-40,-19 125 181,12-118-78,9-49-88,-18 164 10,28-215-5,-24 195 186,-13 163-230,35-317 98,-1 128-65,-1 10 117,0-69-261,10-149 53,-20 226 93,8-120-238,-5 8 104,-1 28 24,16-136 70,-6 166 76,16-68-174,-7-140 99,1 3 29,0-1 0,1 1 1,6 21-1,-7-31-2,0 0 0,0 0 0,0-1 0,0 1 0,1 0 0,0 0 0,-1 0 0,1-1 0,0 1 0,0-1 0,1 0 0,-1 0 0,0 1 0,1-1 0,0-1 0,-1 1 0,1 0 0,0-1 0,0 1 0,3 0 0,1 0 18,0-1-1,0 0 1,0-1 0,0 1-1,0-1 1,0-1-1,8-1 1,14 0 25,103-1 97,48-4-196,-164 6 72,1-1 0,-1-1 0,0 0 1,0-1-1,17-6 0,3-3 73,1 2 1,1 2-1,0 1 1,76-4-1,-54 10-182,30-3 254,11-8 220,45 11-284,-77 3-25,-1-2-189,-19-1 120,78 9 0,-32 1 134,-32-3-105,-13-3 54,1-2-1,75-10 1,-37 2 44,93 6-169,-34 2 263,-108-1-204,-1 1 0,1 1 1,-1 3-1,64 13 0,-37-4-76,78 5 0,25 5 371,94 8 59,-74-12 3,-103-11-348,132-5 0,-123-4-124,65 7 68,4 1 0,-10-2 169,-125-2-136,1 2-1,0 0 1,31 11-1,-3 3-28,16 6 67,104 21 0,-147-41-104,60 11 26,128 40 1,-161-39 43,0-3 1,1-2-1,0-3 1,97 3-1,-5 4 270,-30-2-39,23-7-265,111 12 234,22 1-352,-51-8 111,-105-3 135,231-6-161,-206-4 161,-5 0-113,228 6 123,12 15-149,26 17-17,-138-18 117,-123-11 125,189-4 137,-208-5-778,-115 2 375,-8-1-367,1 0 0,0 0 0,0 0 0,0-1 0,-1 1 0,1-1 0,0 0 0,-1 0 0,6-3 0,-6 2-43,-1 0-1,1-1 1,-1 0-1,7-6 1</inkml:trace>
</inkml:ink>
</file>

<file path=ppt/ink/ink7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9:42.47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12 335 4576,'-2'0'409,"2"0"-351,-1 0 0,1 0 0,0 0 0,-1 0 0,1 0 0,-1 0-1,1 0 1,0 0 0,-1 1 0,1-1 0,0 0 0,-1 0 0,1 0 0,0 0 0,-1 1 0,1-1 0,0 0 0,-1 0 0,1 1 0,0-1 0,0 0 0,-1 0 0,1 1 0,0-1 0,0 0 0,-1 1 0,1 0 0,0-1 203,11-4-160,-4-1 155,0-1-1,0 0 0,8-10 0,-9 9 65,-1 1-1,1 1 1,0-1-1,11-6 1,-11 8-215,1 1 0,-1 0 0,1 1 0,-1-1 0,1 1 0,0 1 0,-1-1 0,1 1 1,0 0-1,0 1 0,12 0 0,5 2 120,0 1 0,26 8 0,-25-6 108,43 5 1,36-9-80,36 2 196,166 10 164,-1-20-194,-210 4-318,142 10-513,-209-4 170,-20-1-24,1-1 1,-1 0-1,0 0 0,0-1 0,1 0 0,-1-1 1,0 1-1,11-4 0,-19 4 206,0 0 0,1 0 0,-1 0-1,1 0 1,-1 0 0,1 0 0,-1-1 0,0 1 0,1 0 0,-1 0-1,0 0 1,1-1 0,-1 1 0,0 0 0,1-1 0,-1 1 0,0 0 0,1-1-1,-1 1 1,0 0 0,0-1 0,1 1 0,-1 0 0,0-1 0,0 1-1,0-1 1,0 1 0,1-1 0,-1 1 0,0 0 0,0-1 0,-1 0-29,1 0 0,0 0 0,-1 0 0,1 0 1,0 0-1,-1 0 0,1 1 0,-1-1 0,0 0 1,1 0-1,-1 0 0,0 1 0,0-2 0,-4-1-249,1-1 1,-1 1-1,-9-6 0,-30-12 72,10 5 778,1-1 0,0-1 0,-50-39-1,52 30 60,5 4 134,-32-21 0,15 21-19,28 16 125,25 24 420,-2-8-1173,0 0 0,0-1 1,1 0-1,0 0 0,1-1 1,-1 0-1,1-1 0,17 9 0,8 1 304,47 14 0,-42-17-231,107 39 148,-112-38-300,-1 2 0,36 23 0,-42-22 12,23 14 220,-45-26-175,0-1 0,-1 1 0,1 0 0,-1 0 0,8 10 0,-12-12-28,1 0-1,-1 0 1,0 0-1,0 1 0,0-1 1,0 0-1,-1 0 1,1 0-1,-1 1 1,0-1-1,0 0 1,0 1-1,-1-1 0,1 0 1,-1 0-1,1 1 1,-1-1-1,0 0 1,-2 4-1,-2 5 50,0 0 0,-1 0-1,-10 14 1,10-17 4,0-1 0,0 0 0,-1 0 0,0 0 0,0-1 0,-1 0 0,0-1 0,0 1 0,-1-2 1,1 1-1,-1-1 0,-1 0 0,1-1 0,-1 0 0,1-1 0,-1 0 0,0 0 0,-16 1 0,-14 1 47,-48-1 0,-8 1-317,89-5 167,0 1-1,0 1 1,0-1-1,0 1 0,0 1 1,1-1-1,-8 4 0,12-5 2,1 0-1,-1 0 1,1 0-1,0-1 1,-1 1-1,1 0 0,0 1 1,0-1-1,0 0 1,0 0-1,0 0 0,0 1 1,0-1-1,0 0 1,1 1-1,-1-1 1,0 1-1,1-1 0,-1 1 1,1-1-1,0 1 1,-1 0-1,1-1 0,0 1 1,0-1-1,0 1 1,0 0-1,0-1 1,0 1-1,1-1 0,-1 1 1,0-1-1,1 1 1,-1-1-1,1 1 0,1 2 1,-1-2-112,1-1 1,-1 1 0,1 0-1,-1-1 1,1 1-1,-1-1 1,1 1 0,0-1-1,0 0 1,0 0-1,0 0 1,0 0-1,0 0 1,0 0 0,0 0-1,0-1 1,0 1-1,3 0 1,-2-1-304,0 1 1,0-1-1,0 1 0,0-1 1,0 0-1,0 0 0,0-1 1,0 1-1,0-1 0,0 1 1,0-1-1,0 0 0,3-2 0,-4 2 243,0 0-1,0 0 0,-1 0 0,1-1 1,-1 1-1,1-1 0,-1 1 0,0-1 0,3-3 1,8-26-1831</inkml:trace>
</inkml:ink>
</file>

<file path=ppt/ink/ink7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9:42.90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0 4576,'3'4'1664,"16"6"-1280,23 7-96,-15-7 32,15 3-224,6 0 608,9-2-416,13-1-256,18 0-32,5 3-4544</inkml:trace>
</inkml:ink>
</file>

<file path=ppt/ink/ink7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20:01.29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 2 2976,'-2'-2'2378,"3"7"-1054,3 17-630,0 3-472,4 82 781,-11 132 1186,-1-2-431,5-231-1710,-1 0 0,1-1 1,0 1-1,0 0 1,1-1-1,-1 1 1,1-1-1,4 9 0,-4-11 5,1 0 0,-1 1-1,0-1 1,1 0 0,0-1 0,0 1-1,-1 0 1,2-1 0,-1 0-1,0 1 1,0-1 0,1 0-1,5 2 1,11 2 190,-1-1 1,1 0 0,37 3-1,-6-1 42,6 4-1131,74 24 1,-129-34 519,0 0 0,0-1 0,0 1 0,0-1 0,0 1-1,0-1 1,0 0 0,0 1 0,0-1 0,0 0 0,0 0 0,0-1 0,3 1 0</inkml:trace>
</inkml:ink>
</file>

<file path=ppt/ink/ink7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20:01.84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9 66 6656,'-4'-6'978,"0"-4"558,4 10-1500,0 0 0,0-1 0,0 1 0,0 0-1,0 0 1,0-1 0,0 1 0,0 0 0,0-1 0,0 1 0,0 0 0,0 0 0,0-1-1,1 1 1,-1 0 0,0 0 0,0-1 0,0 1 0,0 0 0,1 0 0,-1 0-1,0-1 1,0 1 0,0 0 0,1 0 0,-1 0 0,0 0 0,0-1 0,1 1-1,-1 0 1,8-3 86,-1 0 0,1 0-1,0 1 1,0 0 0,0 0-1,0 1 1,0 0 0,0 0-1,10 1 1,9 2-327,39 7 0,-4 1 358,-62-10-157,23 2 253,-15-1-513,-12 0-927,0-1 797,0 1 1,0 0 0,0 0 0,0 0 0,0 1-1,0-1 1,-6 4 0,-18 6-1380,27-11 1764,-1 1 0,1-1 1,-1 0-1,0 0 1,1 0-1,-1 0 1,1 0-1,-1 0 1,0 0-1,1 0 1,-1-1-1,1 1 0,-1-1 1,1 1-1,-3-2 1,4 2 72,-1-1 0,0 1 0,1-1 0,-1 0 0,0 1 0,1-1 0,-1 1 0,1-1 1,-1 0-1,1 1 0,-1-1 0,1 0 0,0 0 0,-1 1 0,1-1 0,0 0 0,0 0 0,-1 0 0,1 1 0,0-1 0,0 0 0,0 0 1,0 0-1,0 0 0,0 1 0,0-1 0,0 0 0,1 0 0,-1 0 0,0 1 0,0-1 0,1 0 0,-1 0 0,0 1 0,1-1 1,-1 0-1,1 0 0,-1 1 0,1-1 0,0 0 0,2-3-7,-1 1 1,1 0-1,0 0 1,0 0-1,0 0 1,6-4-1,-5 5-59,1 0 0,-1 0 0,1 0 0,-1 1 0,1 0 0,-1 0-1,1 0 1,0 1 0,0-1 0,-1 1 0,1 0 0,0 0 0,0 1 0,6 1 0,-1 0-111,0 0 0,0 1 0,0 1 0,0 0 0,14 7 0,1 5-853,-2 2-2260</inkml:trace>
</inkml:ink>
</file>

<file path=ppt/ink/ink7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20:02.26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0 131 6144,'23'-7'2272,"-11"7"-1760,14 3-160,-12 1-160,16-4-192,16-4 0,10-6 0,1-2 0,-4-6 0,-5-1-352,-6-5 192,-8 4-1856,-5 3 1120,-2 11-2496</inkml:trace>
</inkml:ink>
</file>

<file path=ppt/ink/ink7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20:02.80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34 6144,'17'60'3092,"1"3"-3032,19 137-382,-19-96-236,-11-49 888,-2 1 0,-5 84 1,-1-68 288,-6-87-325,-4-31-470,1-1 0,-5-94 0,11 91 215,2 1 1,2-1-1,3 1 1,15-84-1,-14 115 221,1 0 0,0 0-1,2 1 1,0 0 0,1 0 0,15-24 0,-19 36-120,1-1 1,-1 1-1,1-1 1,0 1-1,0 1 1,9-8 0,-12 11-112,1-1 1,-1 0 0,1 1 0,0 0-1,-1-1 1,1 1 0,0 0 0,0 0 0,0 1-1,0-1 1,0 1 0,0-1 0,-1 1-1,1 0 1,0 0 0,0 0 0,5 1 0,-3 0-24,-1 1 1,0-1-1,0 1 1,0 0 0,0 0-1,0 0 1,-1 0-1,1 1 1,-1 0 0,1 0-1,-1 0 1,0 0-1,0 0 1,3 4 0,-2-1 43,-1-1 1,0 1-1,0 0 1,-1 0-1,1 0 1,-1 0 0,-1 0-1,3 13 1,-3-8 40,0 0 0,-1 0 0,0 0 0,-1 0 0,0 0 1,-1 0-1,0 0 0,-1 0 0,0-1 0,0 1 0,-7 11 1,9-18-185,-1 1 0,-1-2 0,1 1 0,-1 0 0,1 0 0,-1-1 0,0 0 0,0 1 0,0-1 0,-1 0 0,1-1 0,-1 1 0,0-1 0,0 1 0,0-1 0,0 0 0,0 0 0,0-1 1,0 1-1,0-1 0,-1 0 0,1 0 0,-1-1 0,1 1 0,-1-1 0,1 0 0,-6 0 0,1-2-383,1 0 0,-1 0 0,-11-5 0,-32-17-2953</inkml:trace>
</inkml:ink>
</file>

<file path=ppt/ink/ink7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20:03.34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19 3552,'1'-1'113,"-1"1"-1,0-1 1,0 0 0,1 0 0,-1 0 0,1 0-1,-1 0 1,1 1 0,-1-1 0,1 0-1,-1 0 1,1 1 0,-1-1 0,1 0-1,0 1 1,0-1 0,-1 1 0,1-1 0,0 1-1,0-1 1,0 1 0,-1-1 0,1 1-1,0 0 1,0 0 0,0-1 0,0 1-1,0 0 1,0 0 0,0 0 0,1 0 0,8-1 250,-1 1 1,14 0-1,-12 1 79,166 3 2550,-21-4-661,-107 0-4086,-48 0 1616,-1 0 0,1 0 0,-1 0-1,1 0 1,-1 0 0,1 0 0,-1 1 0,1-1 0,-1 0 0,1 0 0,-1 0-1,1 1 1,-1-1 0,1 0 0,-1 1 0,1-1 0,-1 0 0,1 1 0,-1-1-1,0 0 1,1 1 0,-1 0 0,2 15-2138</inkml:trace>
</inkml:ink>
</file>

<file path=ppt/ink/ink7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9:34.11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3310 736,'2'-9'5336,"-2"8"-5279,0 1 1,1 0 0,-1 0 0,1 0-1,-1-1 1,0 1 0,1 0 0,-1 0-1,1 0 1,-1 0 0,0 0 0,1 0 0,-1 0-1,1 0 1,-1 0 0,1 0 0,-1 0-1,0 0 1,1 0 0,-1 0 0,1 0-1,0 0 1,10 1 120,153-11 825,29 7 581,-176 2-1481,30-5-1,-30 3 14,30-1 0,-34 3-1,0-1 0,0 0-1,0-1 1,0-1-1,20-8 1,-7 3-115,105-45 188,-64 24 131,-61 27-310,1 1 0,-1 0 1,1 0-1,-1 1 0,1 0 0,0 0 1,-1 0-1,1 1 0,9 1 0,-6 0 30,0 1 0,1 0 0,-1 1 0,0 0-1,11 5 1,-19-7-34,0 1 1,0-1-1,0 1 0,0 0 0,0-1 0,-1 1 1,1 0-1,-1 0 0,1 0 0,-1 0 0,0 0 1,1 1-1,0 2 0,-1-2-6,0-1 0,0 0 0,0 1 0,1-1 0,-1 0 0,1 0 0,-1 0 0,1 0 0,0 0 0,0 0 0,0-1 0,0 1 0,4 2 0,7 1 37,0-2 0,0 1 1,1-1-1,0-1 0,-1-1 1,1 0-1,0 0 0,0-2 0,14-1 1,4-4-37,-23 4 0,0 0 0,0 0 0,11 1 0,2-1 0,-1 0 0,27-6 0,-4 0 0,-25 5-5,-3 2 55,-1-2 0,1 0 0,-1-1 0,17-6 0,-28 9 8,0 0-1,0 0 1,0 0 0,1 0 0,-1 1-1,6 0 1,-6 0-48,0-1 1,0 1-1,0 0 0,0-1 0,1 0 0,-1 0 1,0 0-1,4-2 0,-6 2-12,1 0 0,-1 0-1,1 0 1,0 0 0,-1 1 0,1-1 0,0 1 0,0 0 0,-1 0-1,1 0 1,4 0 0,31 10-42,-31-8 79,0 0 0,-1 0 1,1-1-1,12 2 1,128-3-116,-139-1 96,0 0 0,0 0 0,0-1 1,12-3-1,-12 2-7,0 1 0,0 0 1,0 0-1,13 0 1,-9 2-8,0-1 0,-1-1 0,1 0 0,19-6 0,-19 5 80,0 2 0,1 0 0,-1 0 0,24 3 0,-3-1-60,-26-1 0,-5 0 29,1 0 0,-1 0 0,1 0 0,-1 0 0,0 0-1,1-1 1,-1 1 0,5-2 0,-3 1-72,0 1 16,-4 0 8,0 0 0,1 1 1,-1-1-1,0 0 1,0 0-1,1 1 0,-1-1 1,0 0-1,0 0 1,1 1-1,-1-1 0,0 0 1,0 1-1,0-1 1,0 0-1,1 1 0,-1-1 1,0 0-1,0 1 1,0-1-1,0 0 0,0 1 1,0-1-1,0 0 1,0 1-1,0-1 0,0 1 1,0-1-1,-1 6 144,1-4-51,-1-3-72,-1 0 0,0 1 0,1-1 0,-1 0 0,0 0 0,1 0 0,-1 0 0,1 0 0,0-1 0,-1 1 0,0-2 0,-6-4-13,3 4-18,-1 0 0,0 0 0,0 0 0,0 0 0,0 1 0,-1 0 0,1 1 0,-1-1 0,1 1 0,-1 0 0,1 1 0,-1-1 0,0 1 0,1 1 0,-11 1 0,9 0 10,0 0 0,0 0 0,0 1 1,0 0-1,1 1 0,-1 0 1,1 0-1,0 0 0,0 1 0,0 0 1,1 1-1,-7 6 0,11-10-5,0-1-1,0 1 0,0-1 0,0 0 1,0 0-1,-1 0 0,1 0 1,0 0-1,0 0 0,-1-1 1,1 1-1,-5 0 0,-32-2 38,31 0-20,1 1 0,0 0 0,0 0 0,-9 1 0,-106 16-115,19-4 67,97-12 11,-1 1 0,1 0 0,-10 5 0,-17 6 96,31-13-67,-1 1 1,1-1-1,0 0 1,0 0-1,0 0 1,-1 0-1,1 0 1,0-1-1,0 1 0,0-1 1,0 1-1,-1-1 1,-2-1-1,0 0-12,0 1-1,1 0 1,-1 0-1,0 0 1,0 1 0,0-1-1,1 1 1,-1 1-1,0-1 1,0 0-1,0 1 1,-8 3 0,-25 1 43,-10-9-24,38 2-15,0 1-1,-1 0 1,1 1 0,0 0 0,0 1 0,-13 2 0,-26 11 10,35-9-14,0 0 0,0-1-1,-1-1 1,0-1 0,-18 1 0,3 0 14,24-2 14,0-1 0,0 1 0,0-1 0,0 0 0,0-1-1,0 1 1,-12-4 0,15 3-31,-1 1-1,1-1 1,0 0-1,-1 1 1,1 0 0,0 0-1,-1 0 1,1 0-1,0 0 1,-5 2-1,-31 11-59,32-10 90,1-1-1,-1 1 1,0-1-1,0-1 1,0 1-1,-12 0 1,-85 4-156,-51 5 94,129-8 91,18-3-60,0 0 0,1-1 1,-1 0-1,1 0 0,-11-3 0,9 2 22,0 0 1,0 1-1,-10-1 0,3 2 15,-13 0-80,-1 1 0,-37 6 0,48-6-88,16-1 109,0 0 0,0 1 0,0-1 0,0 1 0,0-1 0,-5 3 0,7-3-33,16 10-256,-5-9 319,0-1 0,-1 0 0,1 0 0,0-1 0,-1 0 1,1 0-1,-1-1 0,1 0 0,11-6 0,-8 4 6,-1 1 0,1 0 0,-1 1 0,22-2 0,-2 2-8,0-1 0,57-14 0,-69 12 54,149-34-109,-127 29 34,-30 6 12,-1 1 0,1 0 1,0 1-1,0 1 0,0 0 0,18 1 0,-15 2 103,-1 1-1,1 1 1,-1 1 0,25 11-1,-38-16-84,15 5 86,0-1 1,0 0 0,0-2-1,0 0 1,23 0 0,-37-2-89,39 1 158,0-2 0,-1-2 0,1-1 0,69-18 0,-92 19-143,0 1 0,0 0-1,35 2 1,-28 0-14,-15 0 9,0 1 0,19 5 0,-19-4 2,0 0 1,20 1-1,-10-4-22,21-4 1,-27 3-35,0 0 0,1 1 0,28 2 0,-19 2 62,0-2-1,0 0 0,43-6 1,24 0 175,-2 0-192,-73 4-32,27 1-1,-33 1 29,0-1 0,0 0 0,0 0 0,0-1 0,0 0-1,0-1 1,16-5 0,8-1 200,-27 7-193,-1-1 1,1 1-1,-1-1 0,1 0 1,8-5-1,-4 2-40,-5 2 41,0 0-1,0-1 1,0 1 0,-1-1 0,0 0-1,1 0 1,-1-1 0,-1 1-1,1-1 1,5-8 0,5-8-41,26-28 0,-25 29 88,-1 1 0,-1-2 0,13-23 0,-20 30-12,-6 10-44,0 1 0,1-1 0,0 1 0,0 0-1,0 0 1,0 0 0,0 0 0,4-4-1,-6 6 17,1 0 0,0 0-1,-1 0 1,1 0 0,-1 0-1,0 0 1,1 0-1,-1 0 1,0-1 0,1 1-1,-1 0 1,0 0 0,0 0-1,0-2 1,-1-22-72,0 15 48,9-30 45,-6 2-59,8-49-1,0 1-60,12-50 270,-18 122-165,0 1-1,9-19 1,-8 19-21,0 1 1,6-25-1,0-52-108,-3 20 204,1-7-94,11-57-94,-17 118 74,1 1 1,0-1 0,2 1-1,-1 0 1,2 1 0,14-23-1,-8 15-7,0-1 0,-2 0 0,17-42-1,14-73 26,9-25 31,-28 112-54,44-69 0,1-3-78,-53 93 92,0 0 0,2 1 0,2 0 0,0 2 0,2 0 0,0 1 0,47-41 0,-28 32-5,71-76 0,-60 48-70,81-87-61,-106 123 166,1 2 0,1 1 0,47-31 0,-20 25 27,-20 12-82,44-27 86,-26 14-165,90-37-1,-16 10 264,-89 38-121,109-62-82,-135 73 53,0 1-1,0 1 0,1 0 0,0 1 1,0 0-1,0 1 0,0 1 1,1 0-1,-1 0 0,1 2 1,16-1-1,-18 2-12,0 1 1,0 0-1,0 1 0,0 0 1,0 1-1,0 0 0,-1 1 0,0 0 1,0 1-1,0 0 0,0 1 1,-1 0-1,11 8 0,201 150 258,-195-147-32,40 19 1,18 12-67,-75-42-163,0 2-1,0-1 1,-1 1-1,-1 1 1,1 0-1,7 11 1,-2 0 41,-1 1 0,-1 0 0,11 30 1,22 73 78,-31-84-209,42 124 382,-41-119-125,17 91 1,-6 50-211,-22-158 118,2 0-1,2-1 0,11 31 0,-7-25-108,9 47-1,-4 9 153,52 234 32,-36-148-87,-25-123 13,1 0 0,21 63 0,37 109-158,42 157 213,-46-140-13,-16-48 22,9 64 135,-40-170-165,1-16-101,34 91 1,8 31 253,-3 16-313,27 143 112,-33-113 66,-39-193-143,13 102 201,-11-53-178,51 197 102,-41-203-53,-13-47-29,1-1 0,31 74 0,-27-86-6,1 1 0,2-2 0,1 0 0,1-2 0,28 31 0,-32-41 13,-1 1-1,0 1 1,-2 1 0,0 0-1,-1 1 1,-1 0 0,10 24-1,-5-2-21,1-1 0,2-1-1,35 55 1,-39-74 50,25 29 0,-32-41-86,1-1 0,0 0 1,1 0-1,-1-1 0,16 8 0,122 53 83,-2-2 186,-111-49-250,2-1 1,0-3 0,40 11-1,208 47 77,-130-34-106,-18-3 108,-102-27-39,71 4 1,111-11-149,-85-2 6,30-4 427,-124 2-329,0-1 0,48-14-1,-57 13 70,1 1 0,0 1 0,54 0-1,-34 2-30,22-4-235,-4 0 406,-50 5-140,0 0-1,23-6 1,-1 0 5,-9 6 127,-25 2-154,0-1 0,0 0-1,-1 0 1,1-1 0,0 1-1,4-2 1,-3 0 56,0 1 0,0 0 0,0 1 0,7-1 0,-13 1-100,1 0 0,-1 1 0,1-1 0,-1 0-1,1 0 1,-1 0 0,1 1 0,-1-1 0,0 0 0,1 0-1,-1 1 1,0-1 0,1 1 0,-1-1 0,0 0 0,1 1-1,-1-1 1,0 0 0,0 1 0,1-1 0,-1 1 0,0-1-1,0 1 1,0-1 0,0 1 0,0-1 0,0 1-1,0-1 1,0 1 0,0-1 0,0 1 0,0 18-879,0-16 569,0-2 140,1 0 0,-1 1 0,0-1 0,0 0-1,0 0 1,0 0 0,-1 0 0,1 1 0,0-1 0,0 0-1,-1 0 1,1 0 0,-1 0 0,1 0 0,-1 0-1,1 0 1,-1 0 0,1 0 0,-1 0 0,0 0 0,0 0-1,0 0 1,1 0 0,-1 0 0,-2 1 0,0-2-111,1 1 0,-1-1 0,1 0 1,0 0-1,-1 0 0,1 0 0,-1 0 0,1 0 1,-1-1-1,1 1 0,-1-1 0,-2-1 1,-49-17-5285</inkml:trace>
</inkml:ink>
</file>

<file path=ppt/ink/ink7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9:36.61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88 173 2560,'-20'-10'1140,"15"8"-1078,0 0 0,1 0 0,-1 0 0,1-1 0,0 0 0,-1 0 0,1 0 0,1-1 0,-7-5 0,6 3 125,-7-11 774,7 13-291,5 8 61,10 19-428,-7-12-242,1 1 0,1-1 0,0-1 0,14 20 0,-8-15 104,1-1-1,0-1 1,1 0 0,1-1-1,-1 0 1,2-1 0,22 12-1,-45-33 338,2 4-428,0 0 0,1-1 0,-1 1 0,1-1 0,0 1 0,1-1 0,0-1 0,-4-12 0,1 7 110,5 10-214,0 0 0,-1 0 0,1 0 0,0 0 0,1 0 0,-2-5 0,2 7 17,0 0 1,1 0-1,-1 0 1,0 0-1,0 0 1,0 0-1,1 1 1,-1-1-1,0 0 1,1 0-1,-1 0 1,1 0-1,-1 0 1,1 0-1,-1 1 1,1-1-1,0 0 1,-1 0-1,1 1 0,0-1 1,0 0-1,0 1 1,-1-1-1,1 1 1,1-1-1,4-1 44,0-1 0,0 2 0,0-1 0,0 1 0,0-1 0,13 1 0,-3-1 24,14-2-10,-1 1-1,1 1 0,0 2 0,0 1 0,0 1 0,31 7 1,-52-8-19,0 1 1,-1-1 0,1 0-1,0-1 1,0 0 0,0 0-1,0-1 1,0 0 0,0-1-1,-1 0 1,12-4 0,-19 5-20,1 0 0,0 0 1,-1 0-1,1 0 0,-1-1 0,0 1 1,1 0-1,-1-1 0,0 1 1,0-1-1,1 0 0,-1 1 0,-1-1 1,1 0-1,0 0 0,0 0 1,-1 1-1,1-1 0,-1 0 0,1 0 1,-1 0-1,0 0 0,0 0 1,0 0-1,0 0 0,0 0 0,-1-4 1,0-4 33,-1-1 0,-1 1 0,-6-18 0,8 26-40,0-3 38,-1-1 1,0 1 0,-1 0-1,1 0 1,-5-5-1,7 9-33,0 1-1,-1-1 1,1 1-1,-1-1 0,1 1 1,-1-1-1,0 1 0,1-1 1,-1 1-1,1-1 0,-1 1 1,0 0-1,1-1 0,-1 1 1,0 0-1,0-1 1,1 1-1,-1 0 0,0 0 1,0 0-1,1 0 0,-1 0 1,0 0-1,0 0 0,1 0 1,-1 0-1,0 0 1,1 0-1,-1 1 0,0-1 1,0 0-1,1 0 0,-1 1 1,0-1-1,1 0 0,-1 1 1,0-1-1,1 1 0,-1-1 1,1 1-1,-1-1 1,1 1-1,-1-1 0,1 1 1,-1 0-1,1-1 0,-1 2 1,-8 11-32,1 0 1,0 0 0,1 1 0,1 1 0,-8 21 0,9-21 0,-2 5-18,0 0 0,2 0 0,-4 24 0,7-36 34,2 0 0,-1 0 0,1 0 1,0 0-1,1 0 0,0-1 0,0 1 0,1 0 1,0-1-1,0 1 0,6 12 0,-7-18 12,0 0 1,0 1-1,0-1 0,1 0 0,-1 0 0,1 0 0,0 0 0,-1 0 0,1-1 0,0 1 0,0 0 0,0-1 0,0 1 1,1-1-1,-1 0 0,0 0 0,0 0 0,4 1 0,-3-1 10,0-1 0,0 0 0,1 1 1,-1-1-1,0 0 0,1-1 0,-1 1 0,0-1 0,1 1 0,-1-1 0,0 0 1,4-2-1,2-1 16,-1 0 0,0-1 0,0 0 0,0 0 0,0-1 0,-1 0 0,0 0 0,11-14 0,-10 9-81,0 0 1,12-24-1,-20 35 48,0 0-1,0 0 0,0 0 1,0-1-1,0 1 0,0 0 1,0 0-1,1 0 0,-1 0 1,0 0-1,0-1 1,0 1-1,0 0 0,1 0 1,-1 0-1,0 0 0,0 0 1,0 0-1,0 0 0,1 0 1,-1 0-1,0 0 0,0 0 1,0 0-1,1 0 0,-1 0 1,0 0-1,0 0 1,1 0-1,-1 0 0,0 0 1,0 0-1,0 0 0,0 0 1,1 0-1,-1 0 0,0 0 1,0 0-1,0 0 0,1 0 1,-1 1-1,0-1 0,0 0 1,0 0-1,0 0 1,0 0-1,1 0 0,-1 1 1,0-1-1,0 0 0,0 0 1,0 1-1,10 13 150,-6-8-129,1 0-6,0 0 0,1 0-1,0 0 1,0-1 0,0 1 0,1-2-1,-1 1 1,1-1 0,15 7 0,-18-9 23,0-1 1,0 0 0,0 1 0,0-2-1,0 1 1,0 0 0,1-1-1,-1 0 1,0 0 0,1 0-1,-1 0 1,0-1 0,0 0-1,0 0 1,0 0 0,1 0 0,-1-1-1,0 1 1,-1-1 0,6-3-1,-2 0 3,-1 1-1,-1-1 1,1 0-1,-1-1 1,0 1-1,0-1 1,0 0 0,-1 0-1,0-1 1,0 1-1,0-1 1,-1 0-1,0 0 1,-1 0-1,3-11 1,-3 13-29,-1-1 1,0 1-1,-1-1 0,1 1 1,-1-1-1,0 1 0,-1-1 1,1 1-1,-1-1 0,0 1 1,-1-1-1,1 1 1,-1-1-1,0 1 0,0 0 1,-1 0-1,1 0 0,-1 0 1,0 1-1,0-1 1,-7-6-1,9 10-29,-1-1 0,0 1 1,1 0-1,-1-1 0,0 1 0,0 0 1,0 0-1,1 0 0,-1 0 0,0 1 1,0-1-1,-1 0 0,1 1 0,0-1 1,0 1-1,0 0 0,0 0 0,-4 0 1,2 0-11,1 1 0,-1 0 0,1 0 1,-1 0-1,1 0 0,-1 1 0,1-1 1,0 1-1,0 0 0,-4 3 0,1 0-135,0 0-1,1 0 0,-1 0 0,2 0 1,-1 1-1,0 0 0,1 0 0,0 0 1,1 1-1,-6 11 0,9-16 88,-1 0-1,0-1 1,1 1-1,0 0 1,-1 0-1,1 0 1,0-1-1,0 1 1,0 0-1,0 0 1,0 0-1,1-1 1,-1 1 0,0 0-1,1 0 1,-1-1-1,2 3 1,-1-3 35,0 0 0,0 0 1,0 1-1,0-1 0,0 0 0,0 0 1,0 0-1,0 0 0,1-1 1,-1 1-1,0 0 0,1-1 0,-1 1 1,0 0-1,1-1 0,-1 0 1,1 1-1,-1-1 0,1 0 1,-1 0-1,3 0 0,4 1-20,0-2 0,0 0 0,0 0 1,11-2-1,-12 1 106,1 0 1,-1 1-1,1 0 0,14 1 1,-20 0-2,0 0 0,0 1 0,0-1 0,-1 1 0,1-1 0,0 1 0,0 0 0,-1 0 1,1 0-1,0 0 0,-1 0 0,1 0 0,-1 0 0,0 0 0,3 3 0,0 2 242,1 0 0,-2 0 0,4 6 0,-5-7-193,0-2 0,1 1 0,-1 0 1,0 0-1,1-1 0,0 1 0,0-1 1,0 0-1,5 5 0,-4-7-79,0 1 0,1 0 0,-1-1 0,0 0 0,0 0 0,1 0 0,-1 0 0,0-1 0,1 1 0,-1-1 0,1 0 0,-1-1 0,7 0 0,8-3-520,31-10 0,-43 12 211,19-7-623,-2-1-1238</inkml:trace>
</inkml:ink>
</file>

<file path=ppt/ink/ink7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9:38.35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214 115 4480,'-11'4'670,"1"1"1,-1 0-1,-15 12 1,16-11-599,-1 1 0,1-2 0,-13 6 0,2-4-110,12-5 173,0 1 1,1 0-1,-1 0 1,-14 9 0,22-11-102,-1 1-1,0-1 1,1 0 0,-1 0 0,1 1 0,-1-1 0,1 1 0,0 0 0,-1-1 0,1 1 0,0 0 0,0 0 0,0-1 0,1 1 0,-1 0 0,0 0-1,1 0 1,-1 0 0,1 0 0,0 0 0,-1 0 0,1 0 0,0 0 0,0 0 0,1 0 0,-1 0 0,1 2 0,1 7 8,1 0 0,1 0 0,0-1 0,0 1 0,1-1 0,11 17 0,-12-21-32,0 0 1,0-1-1,1 1 1,0-1 0,0 0-1,0 0 1,0-1 0,1 1-1,0-1 1,0-1-1,12 7 1,-14-9 0,1 0 0,-1 0 0,0 0-1,1-1 1,-1 1 0,1-1 0,0 0 0,-1 0 0,1-1 0,-1 0-1,0 1 1,1-1 0,-1-1 0,0 1 0,1-1 0,-1 1 0,0-1-1,0 0 1,0-1 0,0 1 0,-1-1 0,1 0 0,3-3 0,2-2 22,-1 0 1,-1-1 0,1 1 0,-1-1 0,-1-1 0,0 1 0,0-1-1,5-13 1,-4 6 34,-1 0-1,-1 0 1,0-1-1,-1 1 0,-1-1 1,-1 0-1,0 0 1,-1 0-1,-1 0 1,-1 0-1,-1 0 0,0 0 1,-9-32-1,11 49-49,0 1 0,0-1 0,0 0 1,0 1-1,0-1 0,-1 0 0,1 1 0,0-1 0,0 1 0,-1-1 0,1 1 0,0-1 0,-1 1 0,1-1 0,-1 1 0,1-1 0,-1 1 0,1-1 0,-1 0 0,0 2-4,1-1 1,0 0-1,-1 0 0,1 0 0,0 1 0,-1-1 0,1 0 0,0 1 0,0-1 0,-1 0 0,1 1 0,0-1 0,0 0 0,0 1 0,0-1 0,-1 0 1,1 1-1,0-1 0,0 1 0,0-1 0,0 1 0,-4 28 277,3-28-293,1 19 7,1 1 0,1-1 0,0 1 0,2-1-1,10 36 1,-2-7 121,-10-42-122,0 7 11,1 0 1,1-1-1,0 0 1,1 0-1,0 0 1,11 20-1,-16-33-12,0 0-1,1 1 1,-1-1-1,0 0 1,0 0-1,0 1 1,0-1-1,0 0 1,0 0-1,0 0 1,0 1 0,1-1-1,-1 0 1,0 0-1,0 0 1,0 1-1,0-1 1,1 0-1,-1 0 1,0 0 0,0 0-1,0 1 1,1-1-1,-1 0 1,0 0-1,0 0 1,1 0-1,-1 0 1,0 0 0,0 0-1,1 0 1,-1 0-1,0 0 1,0 0-1,1 0 1,-1 0-1,0 0 1,0 0-1,1 0 1,-1 0 0,0 0-1,0 0 1,0 0-1,1 0 1,-1-1-1,0 1 1,0 0-1,1 0 1,-1 0 0,5-15 275,-1 3-364,-3 11 76,4-11 6,1 0 0,1 1 0,10-16 0,-14 24-12,0 0 1,0 0-1,0 0 0,0 0 0,0 0 1,1 1-1,-1-1 0,1 1 1,-1 0-1,1 0 0,0 0 0,0 1 1,0-1-1,0 1 0,5-1 1,-7 2 19,0 0 0,-1 0 0,1 0 0,0 1 1,0-1-1,-1 0 0,1 1 0,0-1 0,-1 1 0,1 0 1,-1 0-1,1-1 0,-1 1 0,1 0 0,-1 0 1,1 0-1,-1 1 0,0-1 0,0 0 0,3 3 0,0 2 32,1-1-1,-1 2 1,5 9-1,-1-1-127,-1-2 71,0 1 0,0-1 0,1-1 0,1 0 0,12 14 0,-19-23 31,1-1-1,-1 0 0,0 0 1,1-1-1,-1 1 0,1 0 1,-1-1-1,1 1 0,0-1 1,0 0-1,0 0 0,-1 0 1,1 0-1,0-1 1,0 1-1,0-1 0,0 1 1,0-1-1,0 0 0,0 0 1,0-1-1,1 1 0,-2-1 1,1 1-1,0-1 0,0 0 1,0 0-1,0 0 0,0-1 1,-1 1-1,1-1 0,3-1 1,0-2 7,0 0 1,0-1-1,0 1 1,0-1-1,-1 0 1,0 0-1,0-1 1,0 0 0,-1 1-1,0-1 1,-1-1-1,0 1 1,3-9-1,-4 10-3,0-1 0,0 1-1,0-1 1,-1 0-1,-1 1 1,1-1 0,-1 0-1,0 0 1,0 1 0,-1-1-1,0 0 1,0 1 0,0-1-1,-1 1 1,-5-13 0,6 17-26,-1 0 1,1 0 0,0 0 0,-1 0 0,1 0 0,-1 0 0,1 1-1,-1-1 1,0 1 0,0-1 0,0 1 0,0-1 0,0 1 0,0 0-1,0 0 1,-4-1 0,5 2 2,-1-1 0,1 1-1,0 0 1,-1 0 0,1 0 0,0 0 0,-1 0-1,1 0 1,-1 1 0,1-1 0,0 0 0,-1 1 0,1-1-1,0 1 1,0-1 0,-1 1 0,1 0 0,0-1-1,0 1 1,0 0 0,0 0 0,0 0 0,0 0-1,0 0 1,0 0 0,0 0 0,0 0 0,1 0-1,-1 0 1,0 2 0,-1 0-8,1 1 0,0 0 1,0-1-1,0 1 0,0-1 1,0 1-1,1 0 0,0 0 0,0-1 1,0 1-1,0 0 0,0 0 0,2 3 1,-1-1-34,0 0 1,1-1-1,-1 1 1,1-1 0,1 1-1,-1-1 1,6 9 0,-7-12 58,1-1 0,-1 1 0,0-1 0,1 0 0,-1 1 0,0-1 0,1 0 0,0 0 0,-1 0 0,1 0 0,0 0 0,-1 0 0,1-1 0,0 1 0,0 0 0,0-1 0,0 0 0,-1 1 0,1-1 0,0 0 0,0 0 0,0 0 0,0 0 0,0 0 0,0 0 0,3-2 0,4 0-9,-1-1 0,1 0 1,-1-1-1,12-7 0,-4 2-4,51-25 185,-66 34-179,0 0 0,-1-1 0,1 1 0,0-1 0,-1 1 0,1 0 0,0 0 0,0 0 0,-1-1 0,1 1 0,0 0 0,0 0 0,-1 0 0,1 0-1,0 0 1,0 0 0,-1 0 0,1 1 0,0-1 0,0 0 0,-1 0 0,1 0 0,0 1 0,0-1 0,-1 1 0,1-1 0,0 0 0,-1 1 0,1-1 0,-1 1 0,1-1 0,-1 1 0,1-1 0,-1 1 0,1 0 0,-1-1 0,1 1 0,0 1 0,1 3 8,0 0 0,0 0 0,0 1-1,1 8 1,2 3 29,-4-15-34,1 3 2,0 1 1,1-1 0,-1 0 0,7 8 0,-9-13-1,1 1 1,-1 0-1,1-1 1,-1 1-1,1 0 1,-1-1-1,1 1 1,0-1-1,-1 1 1,1-1-1,0 1 1,0-1-1,-1 0 1,1 1-1,0-1 1,0 0-1,0 1 1,0-1-1,-1 0 1,1 0-1,0 0 1,0 0-1,0 0 1,0 0-1,0 0 1,-1 0-1,1 0 1,0 0-1,0-1 1,0 1-1,0 0 1,-1 0-1,1-1 1,0 1-1,0-1 1,-1 1-1,1 0 1,1-2-1,3-2 3,0-1-1,-1 0 0,0 0 0,1-1 1,-2 1-1,1-1 0,4-9 1,14-20 123,-21 35-129,-1 0 1,0-1-1,1 1 0,-1-1 0,1 1 0,-1 0 0,1-1 0,-1 1 0,1 0 0,-1-1 1,1 1-1,-1 0 0,1 0 0,-1-1 0,1 1 0,-1 0 0,1 0 0,-1 0 1,1 0-1,0 0 0,-1 0 0,1 0 0,-1 0 0,1 0 0,0 0 0,-1 0 1,1 0-1,-1 0 0,1 1 0,-1-1 0,1 0 0,-1 0 0,1 1 0,-1-1 1,1 0-1,-1 0 0,1 1 0,-1-1 0,1 1 0,-1-1 0,1 1 0,-1-1 0,1 1 1,2 3 81,1 1 0,-1 0 1,5 8-1,-3-5-15,-3-5-52,0 1 0,1-1-1,-1 0 1,1 0 0,0 0 0,0-1 0,0 1 0,6 3 0,-8-5-18,1 0 1,-1-1-1,1 1 0,-1-1 0,1 1 1,-1-1-1,1 0 0,-1 0 0,1 1 1,-1-1-1,1 0 0,0-1 0,-1 1 0,1 0 1,-1 0-1,1-1 0,-1 1 0,1 0 1,-1-1-1,1 0 0,-1 1 0,0-1 1,1 0-1,-1 0 0,2-1 0,34-28-412,-29 22 365,1 0 0,-1 1 1,1 1-1,1 0 1,-1 0-1,21-9 1,-30 15 44,0 0 0,0 0 0,0 0 1,1-1-1,-1 1 0,0 0 1,0 0-1,1 0 0,-1 0 0,0 0 1,0 0-1,0 0 0,1 0 1,-1 0-1,0 0 0,0 0 0,1 0 1,-1 0-1,0 0 0,0 0 0,1 0 1,-1 0-1,0 1 0,0-1 1,0 0-1,1 0 0,-1 0 0,0 0 1,0 0-1,0 0 0,0 1 1,1-1-1,-1 0 0,0 0 0,0 0 1,0 0-1,0 1 0,0-1 1,1 0-1,-1 1 0,-1 11 23,-10 13 146,11-25-170,0 1 1,-1 0-1,1-1 1,0 1-1,0 0 1,-1-1-1,1 1 1,0 0 0,0-1-1,0 1 1,0 0-1,0-1 1,-1 1-1,1 0 1,1-1-1,-1 1 1,0 0 0,0-1-1,0 1 1,0 0-1,0-1 1,1 1-1,-1 0 1,0-1-1,0 1 1,1 0 0,-1-1-1,1 1 1,-1-1-1,0 1 1,1-1-1,-1 1 1,1-1-1,0 1 1,-1-1 0,1 0-1,-1 1 1,1-1-1,-1 0 1,1 1-1,0-1 1,-1 0-1,1 0 1,0 1 0,-1-1-1,1 0 1,0 0-1,5 2-19,-1-1 0,0 0-1,1-1 1,10 1 0,-11-1 22,-2 0-3,0 0 0,0-1 0,0 1 1,-1 1-1,1-1 0,0 0 0,0 1 1,0-1-1,0 1 0,-1 0 0,1 0 1,0 0-1,-1 0 0,1 1 1,-1-1-1,1 1 0,-1-1 0,4 4 1,9 8 50,-11-11-54,-1 0 1,0 1 0,0-1-1,-1 1 1,1-1 0,-1 1-1,1 0 1,-1 0 0,0 0-1,0 0 1,0 1 0,0-1-1,-1 0 1,3 6 0,4 21 66,-4-17-31,0 0 1,-1 1-1,-1-1 1,0 1 0,0 0-1,-1-1 1,-2 16-1,1-28-15,0 0 1,0 0-1,0 0 0,0 0 0,0 0 0,-1 0 0,1 0 1,-1 0-1,1 0 0,0 0 0,-1 0 0,0 0 0,1 0 0,-1-1 1,1 1-1,-1 0 0,0 0 0,0-1 0,1 1 0,-1 0 1,0-1-1,-1 2 0,-1-2 45,1 1 1,0 0-1,0-1 1,-1 0-1,1 0 0,-1 1 1,-3-2-1,-17 4-22,22-2-116,0 0 1,0 0 0,0 0 0,1 0 0,-1 1 0,0-1-1,1 0 1,-1 0 0,1 1 0,-1-1 0,1 0 0,0 2-1,-1 0-308,-10 18-3583,8-11 1952</inkml:trace>
</inkml:ink>
</file>

<file path=ppt/ink/ink7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9:38.91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 0 5472,'0'0'51,"-1"0"0,1 0-1,0 0 1,0 0 0,0 0 0,-1 0 0,1 0 0,0 1 0,0-1-1,0 0 1,-1 0 0,1 0 0,0 0 0,0 0 0,0 0-1,0 0 1,-1 1 0,1-1 0,0 0 0,0 0 0,0 0 0,0 0-1,0 1 1,0-1 0,0 0 0,-1 0 0,1 0 0,0 0 0,0 1-1,0-1 1,0 0 0,0 0 0,0 0 0,0 1 0,0-1 0,0 0-1,0 0 1,0 0 0,0 1 0,0-1 0,0 0 0,0 0 0,0 0-1,0 1 1,0-1 0,1 0 0,-1 0 0,0 1 0,6 13 65,-2-6 38,-1 1-163,-1 1 0,0-1 0,0 1-1,0 16 1,0 8-105,4 0 95,1 1-1,2-1 1,1-1-1,1 1 1,28 53-1,-20-48 121,-4-8-472,34 56 1,-38-73-1219</inkml:trace>
</inkml:ink>
</file>

<file path=ppt/ink/ink7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9:39.36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 13 6560,'-4'4'2432,"16"-1"-1888,14-3-160,-7 0 416,12 0-512,9-3 256,6-4-320,-4-3-992</inkml:trace>
</inkml:ink>
</file>

<file path=ppt/ink/ink7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9:54.93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95 20 2976,'-9'1'488,"9"-1"-362,-1 0 1,0 1-1,1-1 0,-1 0 1,0 0-1,0 0 0,1 0 1,-1 0-1,0 0 0,0 0 1,1 0-1,-1 0 1,0 0-1,0-1 0,1 1 1,-1 0-1,0 0 0,1-1 1,-1 1-1,0 0 0,1-1 1,-1 1-1,0-1 1,1 1-1,-1-1 0,1 1 1,-1-1-1,1 1 0,-1-1 1,1 0-1,-1 0-43,0 0 1,0 0-1,1 0 1,-1 0-1,0 0 0,0 0 1,0 0-1,0 1 0,0-1 1,0 0-1,0 1 1,-1-1-1,1 1 0,0-1 1,0 1-1,0 0 0,0-1 1,-1 1-1,1 0 1,0 0-1,0 0 0,-1 0 1,1 0-1,0 0 0,0 0 1,-1 0-1,1 0 1,0 1-1,0-1 0,0 0 1,-1 1-1,-1 1 1,2-2-29,-1 1 0,0 0 1,1 0-1,-1-1 1,1 1-1,0 0 1,-1 1-1,1-1 0,0 0 1,0 0-1,-1 0 1,1 1-1,0-1 1,0 1-1,1-1 1,-1 1-1,0-1 0,0 1 1,1-1-1,-1 1 1,1 0-1,-1 3 1,0 10 374,1-9-282,0 1 0,0 0-1,1 0 1,-1 0 0,3 7 0,-3-9-58,2 4 101,-2-9-177,0 0 1,0 1 0,0-1-1,0 0 1,0 0 0,0 0-1,0 0 1,0 0 0,0 1-1,0-1 1,0 0-1,1 0 1,-1 0 0,0 0-1,0 0 1,0 0 0,0 0-1,0 0 1,0 1 0,0-1-1,1 0 1,-1 0 0,0 0-1,0 0 1,0 0 0,0 0-1,0 0 1,1 0 0,-1 0-1,0 0 1,0 0 0,0 0-1,0 0 1,0 0-1,0 0 1,1 0 0,-1 0-1,0 0 1,0 0 0,0 0-1,0 0 1,0 0 0,1 0-1,-1 0 1,0 0 0,0-1-1,0 1 1,0 0 0,0 0-1,5-12 536,0 7-571,-1-1 1,0 1 0,0-1-1,5-9 1,-8 14-202,5-11 76,-6 11-44,1 1 0,-1 0 0,0-1 0,0 1 1,0 0-1,1-1 0,-1 1 0,0-1 0,0 1 0,0 0 1,0-1-1,0 1 0,0-1 0,0 1 0,0-1 0,0 1 0,0 0 1,0-1-1,0 1 0,0-1 0,0 1 0,0 0 0,0-1 1,-1 0-1</inkml:trace>
</inkml:ink>
</file>

<file path=ppt/ink/ink7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9:56.39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 4800,'1'1'141,"-1"0"-1,0 0 1,1 0-1,-1 0 1,1-1 0,-1 1-1,1 0 1,-1 0 0,1 0-1,-1 0 1,1-1 0,0 1-1,0 0 1,-1-1 0,1 1-1,1 0 1,6 7 65,7 12-136,-12-17-57,-1 0 0,1 0 0,-1 0 0,0 1 0,0-1 0,0 1 0,0-1 0,2 7 0,0 14 196,0 0 0,0 39 0,0-7 428,19 105 948,-18-137-1312,1-2 0,2 1-1,0 0 1,21 40 0,-20-52-1194,-7-13-629,-2-7-6,-4-7 346</inkml:trace>
</inkml:ink>
</file>

<file path=ppt/ink/ink7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9:56.93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22 29 7232,'-19'-13'2958,"19"13"-2905,0-1 0,0 1 0,0 0 0,-1 0 0,1 0 0,0-1 0,0 1 0,0 0 0,0 0 0,-1-1 0,1 1 0,0 0 0,0 0 0,0-1 0,0 1 0,0 0 0,0 0 0,0-1 0,0 1 0,0 0 0,0-1 0,0 1 0,0 0 0,0 0 0,0-1 0,0 0-23,1 1-1,-1 0 0,1-1 1,-1 1-1,1 0 0,-1-1 0,1 1 1,-1 0-1,1-1 0,0 1 1,-1 0-1,1 0 0,-1 0 0,1-1 1,-1 1-1,1 0 0,1 0 1,33-2-18,0 1 1,0 1 0,43 7 0,-70-7-6,9 2-22,0 0 0,0 1 0,0 0-1,0 1 1,18 8 0,-30-10 45,-1 0 0,1 0 0,-1 0 1,0 1-1,0 0 0,0 0 0,0 0 0,0 0 1,0 1-1,-1-1 0,0 1 0,1 0 0,-1 0 0,-1 0 1,1 0-1,-1 1 0,1-1 0,-1 1 0,-1-1 0,1 1 1,-1 0-1,2 6 0,-2-3 11,-1 0 0,0 1 0,0-1 0,-1 0 0,0 0 0,0 0 0,-1 0-1,0 0 1,0 0 0,-1-1 0,0 1 0,-1-1 0,1 1 0,-9 10 0,7-10 51,0-1 0,-1 0 0,0 0-1,-1 0 1,0-1 0,0 1 0,0-2 0,0 1 0,-1-1-1,0 0 1,0-1 0,-16 7 0,20-10-121,1 0 0,-1 0 1,0-1-1,0 1 0,0-1 0,0 0 1,0 0-1,0 0 0,0-1 0,0 1 1,0-1-1,0 0 0,0 0 0,0-1 0,1 1 1,-1-1-1,0 1 0,1-1 0,-1 0 1,1-1-1,0 1 0,-4-4 0,1 0-404,0 1-1,0-1 1,1-1-1,-1 1 1,2-1-1,-1 0 0,1 0 1,0-1-1,-5-13 1,5 1-1082,3 2-1642</inkml:trace>
</inkml:ink>
</file>

<file path=ppt/ink/ink7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9:57.45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36 47 6240,'-1'-1'75,"0"1"0,1 0 1,-1 0-1,0 0 0,0 0 0,1 0 1,-1 0-1,0 0 0,1 0 0,-1 1 1,0-1-1,0 0 0,1 0 1,-1 1-1,0-1 0,1 0 0,-1 1 1,1-1-1,-1 0 0,0 1 0,1-1 1,-1 1-1,1-1 0,-1 1 1,1-1-1,-1 1 0,1 0 0,0-1 1,-1 1-1,1 0 0,0-1 0,-1 1 1,1 0-1,0-1 0,0 1 0,0 0 1,-1-1-1,1 1 0,0 0 1,0 0-1,0-1 0,0 1 0,1 1 1,-4 12 260,-1 6-90,0 1 1,2-1-1,-1 37 1,12 61 68,-9-116-314,1 2 25,-1-1 0,0 1 0,1-1 1,-1 1-1,1-1 0,0 0 0,0 1 1,1-1-1,-1 0 0,1 0 1,-1 0-1,1 0 0,0 0 0,2 3 1,-4-6-19,1 0 1,-1 0-1,0 0 0,0 0 1,0 1-1,0-1 1,1 0-1,-1 0 1,0 0-1,0 0 1,1 0-1,-1 1 1,0-1-1,0 0 0,0 0 1,1 0-1,-1 0 1,0 0-1,0 0 1,1 0-1,-1 0 1,0 0-1,0 0 1,1 0-1,-1 0 0,0 0 1,0 0-1,1 0 1,-1 0-1,0-1 1,0 1-1,1 0 1,-1 0-1,5-9 136,1-18-62,-6 23-62,3-11 17,1 0 0,0 1 1,1 0-1,1-1 0,0 1 0,11-17 1,-3 8 175,2 1 1,30-35-1,-39 50-197,0 0 0,1 0 0,0 0 0,0 1-1,0 0 1,1 1 0,17-8 0,-22 12-14,-1-1 0,0 1 1,0 1-1,1-1 0,-1 0 0,0 1 1,1 0-1,-1-1 0,0 1 1,1 1-1,-1-1 0,4 1 0,-5 0-1,0 0-1,1 0 1,-1 0-1,0 0 1,0 0-1,0 0 1,0 1-1,0-1 1,0 1-1,0-1 1,0 1-1,-1 0 1,1 0-1,0 0 1,-1 0-1,0 0 1,0 0-1,2 3 1,5 13-29,-1 0 1,4 19-1,5 14-17,-8-31 53,-2-2 31,1 0-1,0-1 1,2 0-1,0 0 1,14 18 0,-22-33-15,0 0 1,1 0 0,-1 0-1,1-1 1,0 1 0,-1-1-1,1 1 1,0-1 0,0 0-1,0 1 1,0-1 0,0 0-1,0 0 1,1 0 0,-1-1 0,0 1-1,0 0 1,1-1 0,-1 0-1,0 1 1,1-1 0,-1 0-1,0 0 1,1 0 0,-1-1-1,0 1 1,1 0 0,-1-1-1,0 0 1,0 1 0,0-1-1,1 0 1,-1 0 0,0 0-1,0-1 1,0 1 0,0 0 0,-1-1-1,1 1 1,0-1 0,-1 0-1,3-3 1,5-6 26,-1 0 0,0-1 0,-1-1 0,0 1 0,-1-1 1,-1 0-1,0-1 0,-1 1 0,0-1 0,-1 0 0,2-17 0,-5 23-64,0 0 0,0 1 0,-1-1 0,0 0 0,0 1-1,0-1 1,-1 0 0,0 1 0,-1 0 0,0-1 0,0 1 0,-1 0 0,1 1-1,-1-1 1,-7-8 0,8 11-61,-1 0 0,1 0 1,-1 0-1,0 0 0,-1 1 0,1 0 0,0-1 0,-1 1 0,0 1 0,1-1 1,-1 1-1,0 0 0,-1 0 0,1 0 0,0 1 0,0 0 0,-1 0 0,1 0 0,-1 1 1,1-1-1,0 1 0,-9 1 0,6 1-167,0-1 0,0 1 0,1 0 0,-1 0 0,1 1 0,-1 0 0,1 1-1,0-1 1,0 1 0,1 1 0,-1-1 0,1 1 0,0 1 0,0-1 0,0 1 0,1 0 0,0 0 0,0 0 0,-6 12 0,-2 14-3487</inkml:trace>
</inkml:ink>
</file>

<file path=ppt/ink/ink7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9:57.82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16 33 6048,'-1'0'146,"0"1"1,1-1-1,-1 0 1,0 0-1,0 1 0,0-1 1,1 1-1,-1-1 1,0 1-1,1-1 1,-1 1-1,0-1 0,1 1 1,-1-1-1,1 1 1,-1 0-1,1-1 0,-1 2 1,-1 15 1044,2-13-1132,1 15 57,0 0 1,2-1 0,0 1-1,1-1 1,1 1 0,0-1-1,11 21 1,-15-35-93,1-1 0,-1 0 1,1 1-1,0-1 0,0 0 0,1 0 1,-1 0-1,0 0 0,1-1 0,3 4 0,-4-5 8,-1 0 0,1 0 0,-1 0 0,1-1-1,-1 1 1,1-1 0,0 1 0,-1-1 0,1 1-1,0-1 1,0 0 0,-1 0 0,1 0-1,0 0 1,-1 0 0,1 0 0,0 0 0,0-1-1,-1 1 1,1-1 0,0 1 0,-1-1 0,4-1-1,8-6 56,-1 0-1,1 0 1,-1-2 0,-1 1-1,0-2 1,0 1-1,-1-1 1,0-1-1,-1 0 1,0 0-1,-1-1 1,11-24 0,-17 33-63,0-1 0,0 1 0,-1 0 0,0-1 0,0 1 1,0-1-1,0 1 0,0-1 0,-1-5 0,0 8-26,-1 0-1,1-1 0,-1 1 1,1 0-1,-1 0 1,0 0-1,0 0 0,0 0 1,0 0-1,0 0 0,0 0 1,-1 0-1,1 0 1,-1 1-1,1-1 0,-1 1 1,1-1-1,-1 1 1,0-1-1,-3-1 0,-1 0-45,1 0 0,-1 1 0,0-1 0,-1 1 0,1 0 0,0 1 0,0 0 0,-1 0 1,1 0-1,-1 1 0,1-1 0,-1 1 0,1 1 0,-1 0 0,1 0 0,-1 0 0,-6 2 0,3 0-426,0 1 0,0 0 1,0 0-1,0 1 1,1 1-1,0-1 0,0 1 1,0 1-1,-12 11 0,19-16 62,1-1 0,-1 0-1,1 1 1,0-1-1,0 1 1,0 0-1,0-1 1,-1 3 0</inkml:trace>
</inkml:ink>
</file>

<file path=ppt/ink/ink7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9:58.50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20 69 4160,'3'-11'845,"0"-1"0,-1 0 1,1-22-1,-10 38-104,5-3-652,0 2-1,0-1 0,1 0 0,-1 0 1,1 0-1,0 1 0,-1-1 1,1 0-1,0 1 0,1-1 0,-1 1 1,0 0-1,0 2 0,-3 39 518,3-37-496,1 21 110,1 0 1,0-1-1,3 1 0,0-1 0,9 33 0,-2-23-226,2-2 0,0 0-1,25 44 1,0-16 92,-34-57-68,0-1-1,0 1 1,1-1 0,0 0 0,0 0-1,0-1 1,1 0 0,7 5 0,-11-8-4,0 0 0,1 0 0,-1 0 0,0-1 1,0 1-1,1-1 0,-1 1 0,0-1 0,1 0 0,-1 0 1,0 0-1,1 0 0,-1-1 0,0 1 0,1 0 1,-1-1-1,0 0 0,0 0 0,1 1 0,-1-1 1,0 0-1,0-1 0,0 1 0,0 0 0,0-1 0,-1 1 1,1-1-1,2-2 0,5-6 26,0 0 0,-1-1 0,13-21 1,-12 19-32,-2 2-9,-1-1 0,0 1 0,-1-1 0,0 0 0,0 0 0,-2 0 0,1-1 0,-1 1 0,-1-1 0,1-19 0,-4 22 84,1 10-82,0 0-1,0 0 1,0 0 0,0 0-1,0-1 1,0 1 0,0 0-1,-1 0 1,1 0 0,0 0-1,0 0 1,0 0 0,0 0-1,0 0 1,0 0 0,0 0-1,0 0 1,0 0 0,0 0-1,0 0 1,0 0 0,0 0-1,0 0 1,0 0 0,0 0-1,0 0 1,0 0-1,0 0 1,0 0 0,-1 0-1,1 0 1,0 0 0,0 0-1,0 0 1,0 0 0,0 0-1,0 0 1,0 0 0,0 0-1,0 0 1,0 0 0,0 0-1,0 0 1,0 0 0,0 0-1,0 0 1,0 0 0,-1 0-1,1 0 1,0 0 0,0 0-1,0 0 1,0 0 0,0 0-1,0 0 1,0 0 0,0 0-1,0 0 1,0 0 0,-1 2 8,1-1 0,-1 0 0,1 1 0,-1-1 0,1 0-1,0 1 1,-1-1 0,1 0 0,0 1 0,0 1 0,0 25 63,3 89-4,-2-96-18,2 0 1,0 0-1,10 30 0,-12-48-36,0-1-1,0 1 1,0 0 0,0-1-1,0 1 1,1-1-1,-1 0 1,1 1 0,0-1-1,4 4 1,-6-6-13,1 1-1,0-1 1,0 1 0,0-1 0,0 1-1,0-1 1,0 0 0,-1 0-1,1 1 1,0-1 0,0 0-1,0 0 1,0 0 0,0 0-1,0 0 1,0 0 0,0 0 0,0 0-1,0-1 1,0 1 0,0 0-1,0 0 1,0-1 0,0 1-1,0-1 1,-1 1 0,1-1-1,0 1 1,0-1 0,0 0 0,-1 1-1,1-1 1,1-1 0,20-22-116,-1-1 1,0-1 0,30-54-1,-42 61 130,-8 16-29,0 0 0,1 0-1,-1 0 1,1 0 0,-1 0-1,1 0 1,0 1 0,0-1-1,0 0 1,0 1 0,5-4-1,-7 6 20,1 0 0,-1-1 0,1 1 0,-1 0 0,1 0 0,-1 0 0,1 0 0,-1 0 0,1 0 0,-1 0 0,1 0 0,-1 0-1,1 0 1,-1 1 0,1-1 0,-1 0 0,1 0 0,-1 0 0,0 1 0,1-1 0,-1 0 0,1 0 0,-1 1 0,0-1 0,1 0 0,-1 1 0,1-1-1,-1 1 1,0-1 0,0 0 0,1 2 0,7 14-40,-8-14 28,8 17-4,-1 1-380,0 0 1,2-1-1,14 24 1,-11-30-1691,2-8 640</inkml:trace>
</inkml:ink>
</file>

<file path=ppt/ink/ink7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9:59.41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146 296 5632,'1'-4'534,"1"-16"1185,-2 20-1678,0-1-1,0 1 0,0-1 0,0 1 0,-1-1 1,1 1-1,0 0 0,0-1 0,-1 1 0,1-1 0,0 1 1,0 0-1,-1-1 0,1 1 0,0 0 0,-1-1 1,1 1-1,-1 0 0,1-1 0,0 1 0,-1 0 1,1 0-1,-1-1 0,1 1 0,-1 0 0,1 0 1,-1 0-1,1 0 0,-1 0 0,1 0 0,-1 0 1,1 0-1,-1 0 0,1 0 0,0 0 0,-1 0 0,1 0 1,-1 0-1,0 1 0,-6 0 59,1 1 0,0 0 0,-1 1 0,1 0 0,0 0 0,1 0 0,-1 1 0,0-1 0,1 1 0,0 1 0,0-1 0,0 1 0,0 0 0,1 0 0,0 0 0,0 0 0,-3 7 0,2-4-91,0 0 0,1 0 0,0 1 0,1 0 0,0 0 0,0-1 0,1 2 0,0-1-1,0 0 1,1 0 0,0 17 0,2-13 10,1 0-1,0-1 1,0 1-1,1-1 0,1 0 1,0 0-1,10 20 1,-12-28-4,0 0-1,1 0 1,0-1 0,-1 1 0,1-1 0,1 1 0,-1-1 0,0 0 0,1-1 0,6 6 0,-6-7-5,-1 0 0,0 1 0,0-1 0,1 0 0,-1 0 0,0-1 0,1 1 0,-1-1 0,1 0 0,-1 0 1,1 0-1,-1 0 0,1 0 0,-1-1 0,6-1 0,3-2-8,0-1 0,-1-1 0,0 1 0,0-2 0,-1 0 0,1 0 0,9-9 0,-5 4-57,0 1 19,-2-1 1,1 0-1,-2-1 1,0 0-1,0-1 1,-1-1-1,-1 0 1,0 0-1,-2-1 1,1 0-1,-2 0 0,10-31 1,-7 11 84,-1 0-1,6-61 1,-7-76 924,-15 238-711,17 247-27,29 0-420,-34-290-100,-5-22 278,0 0 0,0 0 0,0-1 0,0 1 0,0 0 0,0 0 0,0 0 0,0 0 0,0 0 0,0 0 0,0 0 0,0 0 0,0 0 0,0-1 0,0 1 0,0 0 0,0 0 0,0 0 0,0 0 0,0 0 0,0 0 0,0 0 0,0 0 0,0 0 0,0 0 0,0 0 0,1-1 0,-1 1 0,0 0 0,0 0 0,0 0 0,0 0 0,0 0 0,0 0 0,0 0 0,0 0 0,0 0 0,0 0 0,1 0 0,-1 0 0,0 0 0,0 0 0,0 0 0,0 0 0,0 0 0,0 0 0,0 0 0,0 0 0,0 0 0,0 0 0,1 0 0,-1 0 0,0 0 0,0 0 0,0 0 0,0 0 0,0 0 0,0 0 0,0 0 0,0 1 0,0-1 0,0 0 0,3-40-493,-3-2 405,2-66 60,-1 93 111,0 0-1,2 0 1,0 1-1,1 0 1,6-17-1,-10 30-49,1-1 1,0 0-1,0 0 0,-1 1 0,1-1 1,1 0-1,-1 1 0,0-1 0,0 1 1,0-1-1,1 1 0,-1 0 1,1 0-1,-1-1 0,1 1 0,0 0 1,-1 0-1,1 1 0,0-1 0,0 0 1,-1 0-1,1 1 0,0-1 1,0 1-1,0 0 0,0 0 0,3-1 1,3 2-26,0 0 0,0 1 1,0 0-1,0 0 1,11 5-1,20 4-171,-22-9 135,0-1 0,-1 0 0,1-1 0,0-1 0,0 0 0,-1-2 0,1 0 1,-1-1-1,0 0 0,25-11 0,-40 15 49,0-1 0,0 0-1,1 1 1,-1-1 0,0 0 0,0 0 0,0 1 0,0-1-1,-1 0 1,1 0 0,0 0 0,1-2 0,-2 2-7,0 1 0,0 0-1,0 0 1,1-1 0,-1 1 0,0 0 0,0 0 0,0 0 0,0-1-1,0 1 1,0 0 0,0 0 0,0-1 0,0 1 0,0 0 0,0 0 0,0-1-1,-1 1 1,1 0 0,0 0 0,0 0 0,0-1 0,0 1 0,0 0 0,0 0-1,-1-1 1,-9-2 128,-3 2-57,-1 1 0,0 1 0,1 0 0,-1 1 0,1 0 0,0 1 1,0 0-1,0 1 0,0 1 0,0 0 0,1 1 0,-16 9 0,26-14-77,0 1-1,1-1 1,-1 1 0,0-1-1,1 1 1,-1 0-1,1 0 1,0-1 0,-1 1-1,1 0 1,0 0-1,0 0 1,0 1 0,0-1-1,1 0 1,-1 0-1,1 0 1,-1 1-1,1-1 1,0 0 0,0 0-1,0 1 1,0-1-1,0 0 1,0 0 0,1 1-1,-1-1 1,1 0-1,-1 0 1,1 0 0,0 1-1,0-1 1,0 0-1,0 0 1,0 0-1,1-1 1,-1 1 0,3 2-1,71 72 74,12 12-260,-78-77 293,-1 0-1,0 0 1,-1 1 0,0 0-1,-1 0 1,0 1-1,4 13 1,-10-25-69,1 0 1,-1 1-1,1-1 0,-1 1 1,0 0-1,1-1 0,-1 1 1,0-1-1,0 1 0,0-1 1,0 1-1,0 0 0,-1-1 1,1 1-1,0-1 0,-1 1 1,1-1-1,-1 1 0,1-1 1,-1 1-1,0-1 0,0 0 1,1 1-1,-1-1 0,0 0 1,0 0-1,-1 0 0,1 1 1,0-1-1,0 0 0,0 0 1,-1-1-1,1 1 0,0 0 1,-1 0-1,-2 0 0,-10 6-423,-1-2 1,0 0-1,0-1 0,0 0 0,-1-1 1,1-1-1,-1-1 0,-24 0 0,-12-3-5816</inkml:trace>
</inkml:ink>
</file>

<file path=ppt/ink/ink7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9:48.59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15 2720,'3'-4'375,"-2"4"-317,-1 0 0,0-1 0,1 1 0,-1-1 0,0 1 0,1-1 0,-1 1 0,0-1 0,1 1 0,-1-1 0,0 1 0,0-1 0,0 1 0,1-1 0,-1 1 0,0-1 0,0-1 1898,0 20-1188,1-7-594,0 0-1,2 12 0,3 16 38,-5 97 431,0 0-269,1-107-235,2 0 0,10 47 0,-14-75-127,0 1-1,1-1 0,-1 0 1,1 1-1,-1-1 1,1 0-1,0 0 1,-1 1-1,1-1 1,0 0-1,0 0 1,0 0-1,0 0 1,0 0-1,0 0 1,0 0-1,0 0 1,0-1-1,1 1 1,-1 0-1,0-1 0,0 1 1,1 0-1,-1-1 1,3 1-1,1 0 67,1-1 0,-1 0 0,1 0-1,-1 0 1,8-2 0,5 0 59,37-2 479,80-8 130,-121 10-727,-10 2-97,0 0 0,-1-1 0,1 0-1,0 1 1,-1-1 0,1 0-1,0-1 1,-1 1 0,1-1 0,-1 1-1,4-3 1,-4-1-1308,-6-1 417</inkml:trace>
</inkml:ink>
</file>

<file path=ppt/ink/ink7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9:48.97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11 39 5312,'-11'-2'1887,"22"3"-840,12 0-541,34-1 112,96-12 1,-123 7-614,24-4-87,93-4-1,-134 14-710,-13 0 745,0-1 0,0 0 0,0 0 0,1 0 0,-1 0 0,0 0 0,0 1 0,0-1 0,0 0 0,0 0 0,0 0 0,1 0 0,-1 1 0,0-1 0,0 0 0,0 0 0,0 0 0,0 1 0,0-1 0,0 0 0,0 0-1,0 0 1,0 1 0,0-1 0,0 0 0,0 0 0,0 0 0,0 1 0,0-1 0,0 0 0,0 0 0,0 0 0,0 1 0,-1-1 0,1 0 0,0 0 0,0 0 0,0 1 0,0-1 0,0 0 0,0 0 0,-1 0 0,1 0 0,0 0 0,0 1 0,0-1 0,0 0 0,-1 0-1,-6 7-777</inkml:trace>
</inkml:ink>
</file>

<file path=ppt/ink/ink7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9:49.81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31 54 3648,'-2'-10'667,"1"4"715,0 16-535,2-8-775,-1 1 0,1-1-1,0 1 1,-1-1 0,1 0 0,0 1 0,2 1 0,-3-3-29,1 0 0,-1 0 1,1 0-1,-1 0 0,1 0 1,-1 0-1,1 0 0,0 0 1,0 0-1,-1-1 0,1 1 1,0 0-1,0-1 0,0 1 0,0 0 1,0-1-1,2 1 0,-3-1 235,0 0-261,1 0 1,-1 0 0,0 0-1,1 0 1,-1 0 0,0 0-1,1 0 1,-1 0 0,0 0 0,1 0-1,-1 0 1,0-1 0,0 1-1,1 0 1,-1 0 0,0 0-1,0 0 1,1-1 0,-1 1-1,0 0 1,0 0 0,0-1-1,1 1 1,-1 0 0,0 0-1,0-1 1,0 1 0,0 0-1,0-1 1,0 1 0,1 0-1,-1-1 1,0 1 0,0-1-1,2-75 453,-2 76-481,0 2 70,-1 0 1,0 0-1,1-1 0,-1 1 0,0 0 1,0 0-1,-2 2 0,1-1-5,-6 15 28,4-3 55,4-14-133,0 1-1,-1-1 1,1 1 0,-1-1 0,1 0 0,-1 0-1,0 1 1,1-1 0,-1 0 0,0 0 0,0 0-1,0 1 1,0-1 0,0 0 0,0 0 0,0-1-1,0 1 1,0 0 0,0 0 0,0 0 0,-1-1-1,1 1 1,0-1 0,-1 1 0,0 0 0,-6 2 105,3-1 336,17-4-37,-1 1-246,0 0 1,0-1-1,0-1 0,0 0 1,21-9-1,1 0 5,9 0 101,0 2 0,0 2 0,67-4 0,-108 12-268,34 0 255,-34 0-322,1 0 0,0 1 0,-1-1 0,1 0 0,-1 1 0,1-1 0,-1 1 0,1-1 0,-1 1 0,1 0 0,-1 0 0,0 0 0,1 0 0,-1 0 0,0 0 0,0 0 0,1 0 0,0 2 0,3 15-765</inkml:trace>
</inkml:ink>
</file>

<file path=ppt/ink/ink7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19:51.87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35 51 2656,'0'-1'33,"-1"1"1,1 0-1,-1 0 1,1-1 0,0 1-1,-1 0 1,1 0-1,-1-1 1,1 1-1,-1 0 1,1 0-1,0 0 1,-1 0-1,1-1 1,-1 1-1,1 0 1,-1 0-1,1 0 1,-1 0-1,1 0 1,-1 0 0,1 1-1,-1-1 1,1 0-1,-1 0 1,1 0-1,-1 0 1,1 0-1,0 1 1,-1-1-1,1 0 1,-1 0-1,1 1 1,-1-1-1,0 2-8,-1 0-1,1-1 0,0 1 0,0 0 0,0-1 0,0 1 1,0 0-1,0 0 0,0 2 0,-1 0 170,1 0 0,0 1 0,0-1 0,0 0 0,0 0 0,1 1 0,0-1 0,0 1 0,0 4-1,1-7-138,1 0-1,-1 0 1,0 0-1,1 0 1,-1 0-1,1 0 1,0-1-1,0 1 1,-1 0-1,1-1 1,3 2-1,7 7 39,-5-2 34,1 0 0,-2 1 0,1 0 0,-1 0 0,-1 0 0,1 1 0,-2-1 0,1 1-1,4 16 1,-9-26-116,-1 0-1,1 0 0,0 0 1,0 0-1,0 0 0,0-1 1,0 1-1,0 0 0,0 0 1,0 0-1,0 0 0,0 0 1,0 0-1,0 0 0,0 0 1,0 0-1,-1 0 0,1 0 1,0 0-1,0 0 0,0 0 1,0 0-1,0 0 0,0 0 1,0 0-1,0 0 0,0 1 1,0-1-1,0 0 0,0 0 1,0 0-1,0 0 0,-1 0 1,1 0-1,0 0 0,0 0 1,0 0-1,0 0 0,0 0 1,0 0-1,0 0 0,0 0 1,0 0-1,0 0 0,0 0 1,0 1-1,0-1 0,0 0 1,0 0-1,0 0 0,0 0 1,0 0-1,0 0 1,0 0-1,0 0 0,0 0 1,0 0-1,0 0 0,0 0 1,0 0-1,0 1 0,0-1 1,0 0-1,0 0 0,-8-7 141,-7-12 66,14 17-195,0-1 0,0 0-1,0 0 1,0 1-1,0-1 1,0 0-1,1 0 1,0 0 0,-1 0-1,1 0 1,0 0-1,0 0 1,1 0-1,-1 0 1,1 0 0,-1 0-1,2-4 1,2-1 6,0 0 0,1-1-1,0 1 1,8-10 0,9-14-13,-15 21 111,0 0 0,1 0 0,0 1 0,0 0-1,1 1 1,19-16 0,-27 24-119,1 0 0,-1 0 0,0 1-1,1-1 1,-1 0 0,1 1 0,-1-1-1,0 1 1,1-1 0,0 1 0,-1 0-1,1-1 1,2 1 0,-3 0-5,0 1-1,0-1 1,0 0-1,0 0 1,-1 1 0,1-1-1,0 1 1,0-1 0,0 1-1,-1-1 1,1 1-1,0-1 1,0 1 0,-1 0-1,1-1 1,0 1-1,-1 0 1,1 0 0,-1-1-1,1 1 1,-1 0-1,0 0 1,1 1 0,4 17-2</inkml:trace>
</inkml:ink>
</file>

<file path=ppt/ink/ink7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20:06.79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58 3392,'3'-4'1248,"1"8"-960,6-2-64,-2-2 128,3 0-224,4 0 96,1 0-128,-1-2-192,0-4 32,0-2 256,4-2-128,-5 3-128,1 1 0,1-1-32,3 4 32,-1-1-1344,-2 2 768,3-2-1440</inkml:trace>
</inkml:ink>
</file>

<file path=ppt/ink/ink7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20:07.25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1 124 3552,'19'-14'1312,"-11"8"-992,3-4-128,-7 6 416,3 1-384,1 3 256,0 0-256,-6 3-128,2 5-64,0 2-192,-4 0 96,3-4-1024,5-3 608,0 1-1728,3-8 1248,0-3-256</inkml:trace>
  <inkml:trace contextRef="#ctx0" brushRef="#br0" timeOffset="1">350 10 2816,'42'-10'1056,"-23"10"-832,8 4-64,-16-2 704,4 6-512,-1 2-64,-2 3-192,-1 1-640,-3-2 288,-1-1-2496</inkml:trace>
</inkml:ink>
</file>

<file path=ppt/ink/ink7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20:07.71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1 131 2656,'19'4'960,"-15"-2"-736,7 6-64,-7-6-928,0 2 384,3 2-1184</inkml:trace>
  <inkml:trace contextRef="#ctx0" brushRef="#br0" timeOffset="1">490 11 6048,'22'-7'2240,"-6"3"-1728,-1 11-160,-11 0-1216,3 2 384,1-1-608,3-2 640,-3 0-96,-1-2 320,1 0-1376</inkml:trace>
  <inkml:trace contextRef="#ctx0" brushRef="#br0" timeOffset="2">867 135 4320,'36'-4'1600,"-28"8"-1248,7-2-96,-11 6-128,0-2-128,0 0-3456</inkml:trace>
</inkml:ink>
</file>

<file path=ppt/ink/ink7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20:08.11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86 5888,'31'-6'2176,"-12"6"-1664,7 0-160,-18 4-832,2-2 192,1-2-1152,-3-2 800,0-6-832,-5 2 832,1 0 0,0-1 384,4-3-1248,-1 3 832,5 0 128</inkml:trace>
  <inkml:trace contextRef="#ctx0" brushRef="#br0" timeOffset="1">347 40 4160,'22'-3'1536,"-11"-1"-1216,8 4-64,-11 0-224,-1 4-64,1-4-2144</inkml:trace>
  <inkml:trace contextRef="#ctx0" brushRef="#br0" timeOffset="2">723 0 4736,'30'3'1760,"-19"7"-1376,11 4-96,-14-8-160,3 4-128,5-3-96,3 0 64,7-4 32,3-3 0,5-3-96,1 0 64,-5 3-32,-7 0 0,-13 6-3680</inkml:trace>
</inkml:ink>
</file>

<file path=ppt/ink/ink7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20:09.44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0 640,'0'0'320</inkml:trace>
</inkml:ink>
</file>

<file path=ppt/ink/ink7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20:10.73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25 2738 2240,'-4'9'1200,"4"-8"-1227,-3 7 3647,2-11-2995,1 2-305,1 1-307,-1-1-1,0 1 1,1-1-1,-1 1 0,0-1 1,1 1-1,-1-1 0,0 0 1,1 1-1,-1-1 1,0 1-1,0-1 0,0 0 1,0 1-1,0-1 1,1 0-1,-1 1 0,0-1 1,-1 0-1,1 1 0,0-2 1,0-21 862,0 17-732,-1-45 561,0 22-620,1 0-1,6-47 1,5-23 241,-8 72-193,-2-50 0,-1 44 63,-4-65 503,-4-2-628,17-83-87,-3 102 268,-5-87 0,-39-235 437,33 340-637,5-79 1,1 62 74,1-2-91,15-107 0,32-322 194,-46 413-394,-3 8-481,-19 132-3338,9-17 2470</inkml:trace>
</inkml:ink>
</file>

<file path=ppt/ink/ink7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20:11.89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35 7 3808,'-4'-7'2095,"6"24"-700,0-6-1541,24 116 1948,-23-108-1674,-1 0-1,-1 0 0,0 1 0,-5 36 0,1 7 181,7 24 647,-6-104-831,0 0 0,-1 0 0,-1 0 0,-1 1 0,0-1 0,-1 1 0,-12-22 0,15 30-105,-1 0 0,2 1 0,-1-1 0,1 0 0,0 0 0,1 0 0,0 0 0,0-1 0,1 1 0,0 0 0,0 0 1,1-1-1,0 1 0,0 0 0,1 0 0,0 0 0,1 0 0,0 1 0,0-1 0,6-10 0,-1 3 90,0 2 57,0-1 0,10-13 1,-16 25-162,0-1 0,1 1 0,-1-1 0,0 1 0,1 0 0,-1 0 0,1 0 0,0 0 0,0 0 0,0 0 0,0 1 0,0 0 0,0-1 0,0 1 0,6-1 0,-7 2-5,-1 0-1,1 0 1,0 0 0,-1 0 0,1 1-1,0-1 1,0 0 0,-1 1 0,1-1-1,0 1 1,-1 0 0,1 0-1,-1-1 1,1 1 0,-1 0 0,3 2-1,20 24 121,-20-22-93,0 0 1,0-1-1,10 9 0,-2-4-38,-5-3 18,2 0-1,-1-1 1,13 7 0,-19-11 25,1 0 1,-1 0-1,0 0 1,1 0 0,-1-1-1,0 1 1,1-1-1,-1 0 1,1 0-1,-1 0 1,0 0-1,1 0 1,-1 0-1,1 0 1,-1-1-1,0 1 1,1-1-1,-1 0 1,4-1 0,-3 0 22,-1 0 0,1 0 0,0-1 0,-1 1 0,1 0 0,3-6 0,-4 5-58,0 1 0,1-1 0,-1 1 0,1-1 1,4-2-1,-7 5-3,1 0 0,-1-1 1,1 1-1,-1 0 0,0 0 0,1 0 1,-1 1-1,0-1 0,1 0 1,-1 0-1,0 0 0,1 0 1,-1 0-1,0 0 0,1 0 1,-1 1-1,0-1 0,0 0 1,1 0-1,-1 0 0,0 1 1,0-1-1,1 0 0,-1 0 1,0 1-1,0-1 0,1 0 0,-1 1 1,0-1-1,0 0 0,0 0 1,0 1-1,0-1 0,0 0 1,1 1-1,3 13 29,-3-7-5,-1 1-1,0-1 0,-1 0 1,0 0-1,0 0 0,0 0 0,-1 0 1,-5 13-1,-27 53 345,33-70-346,-16 33 133,12-23-647,-1 0 1,0-1-1,-1 0 0,0-1 0,-14 18 0,21-28 313,-1-1 0,1 1 0,-1 0 0,1-1 0,-1 1-1,0-1 1,1 1 0,-1-1 0,0 1 0,1-1 0,-1 1 0,0-1 0,1 0-1,-1 1 1,0-1 0,0 0 0,0 0 0,1 1 0,-1-1 0,0 0-1,0 0 1,0 0 0,1 0 0,-1 0 0,0 0 0,0 0 0,0 0-1,1-1 1,-1 1 0,0 0 0,0 0 0,0-1 0,1 1 0,-2-1 0,-12-11-2866</inkml:trace>
</inkml:ink>
</file>

<file path=ppt/ink/ink7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20:12.79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1 238 4064,'0'-1'76,"0"1"0,0 0 0,1-1 0,-1 1 0,0 0 0,0 0 0,1-1 0,-1 1 0,0 0 0,1 0 0,-1-1 0,1 1 0,-1 0-1,0 0 1,1 0 0,-1 0 0,0 0 0,1-1 0,-1 1 0,1 0 0,-1 0 0,1 0 0,-1 0 0,0 0 0,1 0 0,0 1 0,16-1 323,-12 0 180,-3 0-525,0 0 1,0 0-1,-1 0 0,1 0 0,0-1 1,-1 1-1,1 0 0,0-1 1,-1 1-1,1-1 0,-1 0 0,1 0 1,-1 1-1,3-2 0,-2 0 96,0-1 1,0 1-1,-1 0 0,1-1 0,0 1 1,-1-1-1,3-4 0,2-3-6,1 1 1,0-1-1,1 1 1,0 0-1,0 1 1,1 0-1,9-7 0,1 0-115,5-6 150,0 2-1,2 0 1,54-28 0,-72 43-153,-8 9 21,-1 7-24,1 2-2,-1-8 3,1-1 0,0 1 1,0-1-1,1 0 0,-1 1 0,1-1 1,0 1-1,1-1 0,-1 0 0,5 10 1,77 122 423,-83-137-412,1 1 0,-1-1 0,0 1 0,1-1 0,-1 1 0,1-1 0,-1 1 1,0-1-1,0 1 0,1-1 0,-1 1 0,0-1 0,0 1 0,0-1 0,0 1 0,1 0 1,-1-1-1,0 1 0,0-1 0,0 1 0,0 0 0,-13-4 698,6 1-838,-12-5 126,0 1 1,0 1 0,-21-2-1,32 6-41,0 0 0,-1 1 0,1 0 1,0 1-1,0 0 0,0 0 0,0 1 0,0 0 0,0 0 0,-9 4 0,12-4 1,1 1 0,-1-1 0,1 0 0,0 1 1,0 0-1,0 0 0,0 0 0,1 1 0,-1-1 0,1 1 0,0 0 0,0-1 0,0 2 0,-4 7 0,5-7 15,0 1 0,1-1 0,-1 1 0,1 0 0,0-1 0,0 1-1,1 0 1,-1 0 0,2-1 0,-1 1 0,0 0 0,3 8 0,7 20-1192,1-7-4623</inkml:trace>
</inkml:ink>
</file>

<file path=ppt/ink/ink7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20:19.94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24 0 736,'-12'1'5781,"10"3"-5796,1-1 0,-1 0 0,1 1 0,0-1 0,-1 1 0,2-1 0,-1 1 0,0 6 0,1-9 34,-1 0 0,1 0 0,0 0 0,0 0 0,1-1-1,-1 1 1,0 0 0,0 0 0,0 0 0,1 0 0,-1 0 0,0 0 0,1 0 0,-1-1 0,1 1-1,-1 0 1,1 0 0,-1 0 0,1-1 0,-1 1 0,1 0 0,0-1 0,0 1 0,-1 0 0,1-1 0,0 1-1,0-1 1,0 0 0,-1 1 0,1-1 0,0 1 0,0-1 0,0 0 0,0 0 0,0 0 0,0 1-1,0-1 1,0 0 0,0 0 0,1 0 0,110-4 1202,-82 8-1172,-27-3-31,0 0 0,0-1-1,1 1 1,-1-1 0,0 1 0,0-1 0,1 0 0,-1 0 0,0-1-1,1 1 1,-1 0 0,0-1 0,0 0 0,0 0 0,1 0 0,3-3-1,-1 1 10,-3 1-40,0 0 0,-1 1 0,1-1 0,-1 0 0,1-1 0,-1 1 0,0 0 0,4-5 0,1 2-2722,-1 2 1721,3-9-1669</inkml:trace>
</inkml:ink>
</file>

<file path=ppt/ink/ink7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20:22.46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1 101 2912,'1'-2'194,"1"-1"0,0 1 0,-1 0 0,1 0 0,0 0 0,0 0 0,4-2 0,-5 4-189,18 0 1494,-17 0-1413,0 0-1,0 0 1,0 0 0,1 0 0,-1 1 0,0-1 0,0 1-1,0-1 1,0 1 0,3 2 0,-2-3-44,-1 0 0,0 0-1,1 0 1,-1 0 0,1 0 0,-1 0 0,0 0 0,1-1 0,-1 0 0,0 1 0,0-1 0,1 0-1,-1 0 1,4-2 0,7-2 60,-3 2-15,91-28 93,-57 21 71,9-3 474,-44 11-716,0 1 1,0 0-1,1 0 0,-1 1 1,0 0-1,0 0 0,17 4 1,-16-3-505,-9-1 446,-1 0-1,0-1 0,0 1 1,0 0-1,1-1 1,-1 1-1,0-1 1,0 1-1,0-1 1,0 1-1,0-1 1,0 1-1,0 0 0,0-1 1,0 1-1,0-1 1,0 1-1,0-1 1,0 1-1,-1 0 1,1-1-1,0 1 1,0-1-1,0 0 0,-4-5-1064</inkml:trace>
</inkml:ink>
</file>

<file path=ppt/ink/ink7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20:23.31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66 61 736,'-2'-1'26,"1"0"1,0 0-1,-1 0 0,1 1 0,-1-1 1,1 1-1,-1-1 0,1 1 1,-1-1-1,1 1 0,-1 0 0,-2-1 1,-24 1 502,18 0 493,10 0-992,-1 1 0,1-1-1,0 0 1,-1 1 0,1-1-1,0 0 1,-1 1 0,1-1-1,0 0 1,-1 1 0,1-1-1,0 0 1,0 1 0,0-1-1,-1 1 1,1-1 0,0 1-1,0-1 1,0 0 0,0 1-1,0-1 1,0 1 0,0-1-1,0 1 1,0 0 0,1 12 2489,0-12-2497,0 1-1,0-1 1,0 0 0,0 0 0,0 0 0,1 0-1,-1 0 1,0 0 0,1 0 0,-1 0 0,1 0-1,-1-1 1,1 1 0,0 0 0,-1-1 0,1 0 0,-1 1-1,1-1 1,0 0 0,-1 0 0,1 0 0,3 0-1,4-1 109,-1 0 0,1 0 1,9-4-1,-12 4-112,8-4 107,-1 0 0,1 0 0,21-14 0,-20 11-123,1 0 0,17-6 0,-18 9-2,0 1-1,30-5 1,-38 8-12,0 1 0,0-1 1,1 2-1,-1-1 0,0 1 1,0 0-1,1 1 0,9 3 1,12 1-837,-17-6 384</inkml:trace>
</inkml:ink>
</file>

<file path=ppt/ink/ink7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20:23.94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9 1 2496,'-7'14'1435,"6"-13"-1400,1 0 0,0 0 0,0 0 0,-1 0 0,1 1 0,0-1 0,0 0 0,0 0 0,1 0 0,-1 1 0,0-1 0,0 0 0,1 0 0,-1 0 0,0 0 0,1 1 0,-1-1 0,1 0 0,0 1 0,1 0 55,0 0 0,0 0 1,0 0-1,0 0 0,0-1 1,0 1-1,0 0 0,4 1 1,0 0 39,-1 0-1,1-1 1,1 0 0,-1 0-1,0 0 1,12 1 0,11-3 160,1 0 0,52-8 1,-73 7-234,77-6 636,-14 7-997,-69 0-5</inkml:trace>
</inkml:ink>
</file>

<file path=ppt/ink/ink7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20:36.40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17 3 1248,'0'0'104,"-1"-1"0,1 1-1,0 0 1,-1 0 0,1 0 0,0-1 0,0 1-1,-1 0 1,1 0 0,0 0 0,-1 0 0,1 0-1,0 0 1,-1-1 0,1 1 0,-1 0 0,1 0-1,0 0 1,-1 0 0,1 0 0,0 0 0,-1 0-1,1 1 1,0-1 0,-1 0 0,1 0 0,0 0-1,-1 0 1,1 0 0,0 0 0,-1 1 0,1-1-1,-1 0 1,1 1-24,-1 0 0,0 0 0,1 0 0,-1 1 0,1-1 0,0 0 0,-1 0 0,1 0 0,0 0 0,0 0-1,0 2 1,1 39-378,-1-36 657,13 120 586,4 87 457,-17-194-1182,-1-10-36,1 0-1,0 0 0,1 1 1,2 11-1,-2-19-160,-1 1 0,1-1 0,0 0 0,0 1 0,0-1 0,0 0 0,1 0 0,-1 0 0,0 0 0,1 0 1,0 0-1,-1 0 0,1 0 0,0-1 0,0 1 0,0-1 0,0 1 0,0-1 0,0 0 0,4 2 0,41 12 723,-32-11-623,24 10 0,-31-10-215,20 9 453,-27-13-445,0 1 1,0-1-1,0 1 0,0-1 1,1 0-1,-1 0 0,0 1 1,0-1-1,0 0 0,0 0 1,0 0-1,0 0 0,0 0 1,0-1-1,1 1 0,-1 0 1,0 0-1,0-1 0,0 1 1,1-1-1,3-6-2753</inkml:trace>
</inkml:ink>
</file>

<file path=ppt/ink/ink7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20:36.73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 0 4640,'-1'2'1485,"4"2"-501,12 10-86,22 13-383,-29-23-516,1 0 0,0-1 0,0 0 0,0 0-1,0-1 1,0 0 0,1 0 0,-1-1 0,1 0 0,-1-1-1,0 0 1,1-1 0,-1 0 0,1 0 0,-1-1-1,0 0 1,15-6 0,-17 6-1108,-3 2-1419</inkml:trace>
</inkml:ink>
</file>

<file path=ppt/ink/ink7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20:37.13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16 64 5408,'-15'-13'1984,"18"10"-1536,13-8-128,-1 5 448,6-4-480,10 0 32,3 4-192,-4 2-160,-3 4 0,-6 4-32,2 2 0,-4 0 192,0 1-64,-4-4-224,4 1 64,-4-4-1440,3-4 832,5 1-1728</inkml:trace>
</inkml:ink>
</file>

<file path=ppt/ink/ink7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20:37.70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67 89 4064,'-4'2'181,"1"0"0,0 0 0,-1 1 0,1-1 0,0 1 0,0 0 0,0 0 0,1 0 0,-1 0 0,1 0 0,-1 1 0,-2 5 0,4-7-119,0 1-1,0 0 0,0 0 0,1-1 1,-1 1-1,0 0 0,1 0 0,0 0 1,0-1-1,0 1 0,0 0 0,0 0 1,1 0-1,-1 0 0,1-1 0,0 1 1,-1 0-1,1-1 0,2 4 0,-2-4 17,1 1-1,0-1 1,0 0-1,0 0 1,0 0 0,0 0-1,0 0 1,1 0-1,-1-1 1,1 1-1,-1-1 1,1 0-1,-1 1 1,1-1-1,0 0 1,0-1-1,-1 1 1,1 0-1,5 0 1,1 0 118,0-1-1,0 1 1,0-2 0,0 1 0,10-2 0,-11 0-32,1 0 1,0-1-1,-1 0 1,1 0-1,-1-1 1,0 0-1,0 0 1,11-9-1,-15 10-115,-1 1 0,-1-1-1,1 0 1,0 0 0,-1 0-1,1 0 1,-1 0 0,0-1 0,3-5-1,-4 6-30,0 1-1,0-1 0,-1 1 0,1-1 1,-1 1-1,0-1 0,0 0 0,0 1 1,0-1-1,0 1 0,0-1 1,-1 1-1,1-1 0,-1 0 0,0 1 1,-1-3-1,-1-2-21,0 1-1,-1-1 1,0 1 0,0 0 0,-1 1-1,0-1 1,0 1 0,0 0 0,0 0-1,-1 0 1,0 1 0,0 0-1,0 0 1,-1 0 0,1 1 0,-1 0-1,0 0 1,0 1 0,0 0 0,0 0-1,0 0 1,0 1 0,-1 0 0,-6 0-1,9 2-16,1 0 0,-1 0 0,1 1 0,-1-1 0,1 1 0,0 0-1,0 0 1,0 0 0,0 0 0,0 1 0,1 0 0,-1 0 0,1 0-1,-1 0 1,1 0 0,0 1 0,1-1 0,-4 5 0,2-2-83,1 0 0,-1 0 0,1 0 0,0 0 0,1 0 1,-1 1-1,1-1 0,0 1 0,1 0 0,0-1 0,-1 10 0,2-14 84,0 0-1,0 0 0,0-1 0,0 1 0,0 0 0,1-1 1,-1 1-1,1 0 0,-1-1 0,1 1 0,-1 0 0,1-1 1,0 1-1,0-1 0,0 1 0,0-1 0,0 0 0,0 1 1,0-1-1,0 0 0,1 0 0,-1 0 0,0 0 0,1 0 1,-1 0-1,1 0 0,-1 0 0,1 0 0,0-1 1,-1 1-1,1-1 0,0 1 0,-1-1 0,3 1 0,6-1-86,-1 1 0,0-1 1,1-1-1,-1 0 0,11-2 0,-7 1 75,-2 1 42,7-2 152,0 1-1,-1 1 1,24 1 0,-35 1-102,0 0 0,1 0-1,-1 0 1,0 1 0,-1 0-1,1 0 1,0 1 0,0-1-1,-1 1 1,0 0 0,1 1 0,-1-1-1,6 7 1,50 53 1780,-59-61-1787,0 0 1,1 0-1,-1 0 1,1-1-1,-1 1 1,1-1-1,0 0 1,0 1-1,-1-1 0,1 0 1,0-1-1,0 1 1,0 0-1,0-1 1,0 0-1,5 1 1,3-2-131,-1 0-1,1-1 1,14-3 0,-10 1-672,23-3-5507</inkml:trace>
</inkml:ink>
</file>

<file path=ppt/ink/ink7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21:31.96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55 3072,'6'-38'1995,"-4"22"95,3 34-1199,2 77-406,0-7 86,13 17-66,4 28 104,-23-110-450,-1 0 0,0 0-1,-2 0 1,0-1 0,-2 1-1,-1 0 1,-9 26 0,8-26-134,4-15-40,0-1-1,-1 1 0,1 0 0,-9 13 0,16-36 6,0 0-1,-2 0 1,3-22-1,5-21 69,12-18-74,-14 52 42,-2 0-1,-1 0 0,5-36 1,-11 55-5,0 1 0,0-1 1,-1 0-1,1 1 1,-1-1-1,0 0 0,0 1 1,-4-8-1,-19-35 69,4 9-95,20 38 3,-8-19-8,0 0 0,-6-23 0,13 35-19,-1 0-1,1 0 1,1 0 0,-1 0 0,1 0 0,0 0 0,1 1 0,0-1 0,0 0 0,2-8 0,-1 9 78,0-1 0,0 1 0,1 0 0,6-11 0,-10 19-40,1 0-1,0 1 0,-1-1 1,1 0-1,0 1 0,1-1 1,-1 3-1,1 4-21,-1 26-80,2 89 125,0-98 25,1 1 1,10 41 0,-11-61-18,1 0 0,1 0 1,0 0-1,0-1 0,0 1 1,0-1-1,8 7 0,-5-4 57,0 0 0,9 17-1,-14-23-79,-1-1-1,0 1 1,0 0-1,0 0 0,0 0 1,-1 0-1,1 0 1,-1 0-1,1 0 0,-1 0 1,0 0-1,0 1 0,-1-1 1,0 4-1,1-5-7,-1 0-1,0 0 0,1-1 1,-1 1-1,0 0 0,0 0 1,0-1-1,-1 1 0,1-1 1,0 1-1,-1-1 0,1 1 1,-3 1-1,-22 12 66,26-15-73,-2 1 5,-5-9-1697,4-1 811,0 0 0,0-1 0,2 0 0,-1 1 0,1-1 0,0-11 0,0 8 96,1-16-1525</inkml:trace>
</inkml:ink>
</file>

<file path=ppt/ink/ink7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21:33.44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27 182 2912,'0'0'34,"-1"0"-1,1 1 1,0-1-1,-1 0 1,1 0 0,-1 1-1,1-1 1,-1 0 0,1 0-1,-1 0 1,1 0 0,-1 0-1,1 0 1,-1 1-1,1-1 1,-1 0 0,1 0-1,-1 0 1,1-1 0,-1 1-1,1 0 1,-1 0 0,1 0-1,-1 0 1,1 0-1,-1-1 1,1 1 0,-1 0-1,1 0 1,-1-1 0,1 1-1,0 0 1,-1-1 0,0 1-1,1-2 14,-1 0 0,1 0 1,-1 0-1,1 0 0,0 0 0,0 0 0,0 0 0,0-3 1,0-1 19,-7-100 2701,7 106-2724,0-1 1,0 1-1,1-1 0,-1 1 1,0-1-1,1 1 0,-1-1 1,1 1-1,-1-1 0,0 1 1,1-1-1,-1 1 0,1 0 1,-1-1-1,1 1 0,0 0 1,-1-1-1,1 1 0,-1 0 1,1 0-1,-1 0 0,1 0 1,0-1-1,-1 1 0,1 0 1,-1 0-1,1 0 0,0 0 1,-1 0-1,1 0 0,-1 1 1,1-1-1,0 0 0,0 0 1,22 4 670,29 14 42,-43-14-638,0 0-1,1-1 1,-1 0 0,1-1-1,0 1 1,0-2 0,11 1-1,19-4 160,1-2 0,51-12 0,16-1 30,-41 10 497,-175 27-538,-19 0-491,100-15 224,21-4 0,0 1 0,0-1 0,-1-1 0,1 1 0,-11-2 0,4 0 56,0-1 1,1 0 0,-1-1 0,1-1 0,-15-5 0,25 8-54,0 0 1,0 0-1,0 0 1,0 1-1,0-1 0,0 1 1,-1 0-1,1-1 1,0 1-1,0 0 0,0 0 1,0 0-1,0 1 1,0-1-1,0 0 1,-3 2-1,3-2-9,1 1 1,0 0-1,0-1 1,0 1-1,0 0 1,0 0-1,0-1 1,0 1-1,0 0 1,0 0-1,0 0 1,0 0-1,1 0 1,-1 1-1,0-1 1,1 0-1,-1 0 1,1 0-1,-1 1 1,1-1-1,0 0 1,-1 0-1,1 1 1,0-1-1,0 0 1,0 3-1,0-4 7,0 1-1,0-1 1,0 0-1,0 1 1,0-1-1,1 0 1,-1 0-1,0 1 1,0-1-1,0 0 1,1 0-1,-1 1 1,0-1-1,0 0 1,0 0-1,1 0 0,-1 1 1,0-1-1,1 0 1,-1 0-1,0 0 1,0 0-1,1 0 1,-1 0-1,0 0 1,1 1-1,-1-1 1,0 0-1,0 0 1,1 0-1,-1 0 1,0 0-1,1 0 1,-1 0-1,0-1 1,1 1-1,-1 0 1,0 0-1,0 0 1,1 0-1,-1 0 1,13-4 160,13-7-71,2 1 1,-1 1 0,1 2-1,44-6 1,189-23 458,-242 32-430,11 1 413,-60 10-201,-26-6-278,44-2-461,0 1 0,0 0 0,0 1 0,0 0 0,0 1 0,1 1 0,-21 6 0,14-2-989,17-7 922,-3-13-2602,2 11 3070,0 1 0,0 0 1,0-1-1,0 1 0,0 0 1,0 0-1,0 0 1,0 0-1,0 0 0,0 0 1,-1 1-1,1-1 0,0 1 1,-1 0-1,1-1 0,0 1 1,-4 0-1,3 1 52,1 0 0,-1-1 0,1 1 1,-1 0-1,1 0 0,0 1 0,-1-1 0,1 0 0,0 1 1,0 0-1,0-1 0,0 1 0,0 0 0,0 0 0,-2 3 0,2-3 19,0 1 0,0-1 0,0 1-1,0 0 1,0-1 0,1 1-1,-1 0 1,1 0 0,0 0-1,0 0 1,0 0 0,0 0 0,0 0-1,1 0 1,0 1 0,-1-1-1,1 4 1,1 3 86,1 0 0,0-1 0,0 0 0,0 1 0,1-1 0,5 9 0,5 22 5,-13-40-155,26 109 482,-22-91-346,-2 1-1,0 0 1,-2 36-1,-2-44-107,0 0-1,-1-1 0,-1 1 0,0-1 1,0 0-1,0 0 0,-2 0 0,-6 9 1,12-18-162,0-1 15,1 1 1,-1-1-1,1 1 0,-1-1 0,1 0 0,-1 0 0,1 1 0,-1-1 1,1 0-1,-1 0 0,1 1 0,-1-1 0,1 0 0,0 0 1,-1 0-1,1 0 0,-1 0 0,1 0 0,0 0 0,0 0 0,10 0-2515</inkml:trace>
</inkml:ink>
</file>

<file path=ppt/ink/ink7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23:10.82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61 390 3968,'1'0'111,"-1"1"1,0 0-1,1-1 0,-1 1 1,1-1-1,-1 1 1,0-1-1,1 1 0,-1-1 1,1 0-1,-1 1 1,1-1-1,0 0 0,-1 1 1,1-1-1,-1 0 0,2 1 1,8 5 272,-7-4-328,-1 0-1,1-1 1,0 1 0,0-1-1,0 0 1,0 0 0,0 0-1,0 0 1,0 0 0,0-1-1,0 1 1,0-1 0,0 0-1,0 0 1,7-1 0,1 0 118,1-1 0,22-7 0,18-9 586,78-39 0,-115 49-666,0-1 0,0 0-1,-1-1 1,0 0 0,0-1-1,-1-1 1,15-17 0,-22 22-70,-1 0 0,0 0 1,0 0-1,0 0 0,-1-1 1,0 1-1,-1-1 0,0 0 1,0-1-1,0 1 0,-1 0 0,-1-1 1,1 1-1,-1-1 0,-1 1 1,0-16-1,-1 20-21,1 0 1,-1 1-1,0-1 0,0 0 0,0 1 1,0-1-1,-1 1 0,1-1 0,-1 1 1,0 0-1,0 0 0,0 0 1,0 0-1,-1 0 0,1 0 0,-1 0 1,-3-2-1,2 2 4,0 1 0,-1 0 0,1-1 0,0 1 0,-1 1 0,1-1 0,-1 1 0,0-1 0,1 2-1,-1-1 1,0 0 0,-9 1 0,3 0 39,1 1-1,-1 1 1,1 0-1,-1 0 0,1 1 1,0 1-1,0-1 1,0 2-1,1-1 0,-1 1 1,1 1-1,0 0 1,1 0-1,-13 11 0,-6 9 247,1 1 1,-40 54-1,46-53-220,1 1 0,-26 52 1,-16 69-40,54-133-42,2 0 0,0 0 0,1 1 0,1 0 0,-3 33 0,6-45 7,1-1 1,-1 1 0,1-1-1,0 0 1,0 1 0,0-1-1,1 0 1,0 0 0,0 0-1,4 7 1,-4-9 15,1 1 1,0-1-1,-1 0 0,1 0 1,0 0-1,1 0 0,-1 0 1,0-1-1,1 0 0,0 1 1,-1-1-1,1 0 0,0-1 1,0 1-1,4 0 0,1 0-1,0 0 0,0 0 0,1-1-1,-1-1 1,0 0 0,16-1 0,57-12-225,-60 8 30,127-24-4026,-106 22 3062</inkml:trace>
</inkml:ink>
</file>

<file path=ppt/ink/ink7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23:11.36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22 4 5312,'0'0'62,"0"0"0,0 0 0,0-1 0,0 1 0,-1 0-1,1 0 1,0-1 0,0 1 0,-1 0 0,1 0 0,0 0 0,0 0 0,-1-1 0,1 1 0,0 0 0,0 0 0,-1 0 0,1 0 0,0 0 0,-1 0-1,1 0 1,0 0 0,0 0 0,-1 0 0,1 0 0,0 0 0,-1 0 0,1 0 0,0 0 0,-1 0 0,1 0 0,0 0 0,0 0 0,-1 0 0,1 0 0,0 0-1,-1 1 1,-2 11 727,1-1-641,0-4-32,1 0 0,-1 0 0,2 0 0,-2 12 0,3-16-84,-1 0 1,0 0-1,1 0 0,0 0 0,-1 1 0,1-1 0,0 0 0,1 0 0,-1 0 0,0-1 0,1 1 1,0 0-1,2 2 0,23 26 390,57 49-1,-55-55-134,-4-2-64,13 12 156,0-1 0,3-2 0,50 30 0,-83-57-328,29 16-1060,1-1 0,48 18 0,-69-34-535,-11-4-2042,-13 0 1175</inkml:trace>
</inkml:ink>
</file>

<file path=ppt/ink/ink7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23:11.70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4 585 6464,'-4'-24'2400,"15"11"-1856,24-21-160,-13 11 352,9-21-480,5-9-32,2-7-128,4 3-96,-5 7 32,5 7 96,-4 2-64,-4 8-672,-5 7 352,-2 2-704,3 3 544,0 5-1120,1 2 864,-6 5-2944</inkml:trace>
</inkml:ink>
</file>

<file path=ppt/ink/ink7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23:12.16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9 231 6144,'-1'4'220,"-1"4"97,0 0 0,1 0 0,0 0 0,0 0 1,1 0-1,0 0 0,2 11 0,-1-7-147,1 0-1,0 0 0,0 0 1,2 0-1,-1 0 1,2-1-1,-1 0 1,10 15-1,-10-19-82,1-1 0,-1 0-1,2 0 1,-1 0-1,1-1 1,-1 0 0,13 9-1,-13-11-30,0-1-1,0 0 0,0 1 1,1-2-1,-1 1 1,0-1-1,1 1 1,-1-1-1,1-1 0,-1 1 1,1-1-1,5 0 1,-2-1 47,1 0 0,0-1 1,-1 0-1,1 0 1,-1-1-1,0 0 1,0-1-1,0 0 0,9-5 1,-6 1 54,0 0 0,0-1 0,-1 0 1,-1-1-1,15-17 0,-5 2 33,-2 0 0,-1-2 0,0 0 0,22-56 0,-34 72-167,0-1-1,-1 0 0,-1 0 0,0 0 1,2-19-1,-4 27-46,-1 0-1,0 0 1,0-1-1,-1 1 0,1 0 1,-1 0-1,0 0 1,0 0-1,0 0 1,0 0-1,-1 0 1,0 0-1,1 0 1,-2 1-1,1-1 1,0 1-1,-1-1 1,1 1-1,-7-6 1,3 5-72,0-1 1,0 1-1,-1 0 1,0 0 0,0 1-1,0 0 1,0 0-1,0 0 1,-1 1 0,1 0-1,-1 1 1,0 0 0,1 0-1,-1 0 1,0 1-1,1 0 1,-1 1 0,0 0-1,-8 2 1,6-1-80,0 0-1,0 2 1,0-1 0,1 1 0,-1 0-1,1 1 1,0 0 0,0 0 0,1 1 0,0 1-1,0-1 1,0 1 0,1 0 0,-7 9-1,6-5-501,1 1 0,1-1-1,0 1 1,0 0-1,-6 23 1,-1 7-2492</inkml:trace>
</inkml:ink>
</file>

<file path=ppt/ink/ink7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23:12.72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61 0 7136,'-1'1'119,"1"-1"0,-1 0 1,0 1-1,0-1 0,1 1 0,-1-1 1,0 1-1,1-1 0,-1 1 1,1-1-1,-1 1 0,1 0 0,-1-1 1,1 1-1,-1 0 0,1-1 1,0 1-1,-1 0 0,1-1 0,0 1 1,-1 0-1,1 0 0,0 0 0,0 0 1,2 24 446,0-1-104,-9 143-344,11-65 34,25 153 0,-24-226-260,-1 0 1,-2 0-1,-1 1 0,-1-1 1,-7 50-1,7-77 58,0-1-1,0 0 1,-1 0-1,1 0 1,0 0-1,0 0 1,-1 0-1,1 0 1,-1 0-1,1 0 0,-1 0 1,1 0-1,-1 0 1,0 0-1,1 0 1,-1 0-1,0 0 1,0-1-1,0 2 1,0-2 23,0 0 1,1 0-1,-1 0 1,1 0-1,-1 0 1,0 0-1,1 0 1,-1 0-1,1-1 1,-1 1-1,1 0 1,-1 0-1,1 0 1,-1-1-1,1 1 1,-1 0-1,1-1 1,-1 1-1,1 0 1,-1-1-1,1 1 1,0-1-1,-1 1 1,1-1-1,-1 0 1,-3-4-35,1 0 0,0-1 1,0 1-1,0-1 0,-2-6 0,-34-101 2221,45 122-2009,1 0 1,-1-1-1,1 0 0,1-1 0,-1 1 0,1-1 0,1-1 0,14 10 0,-20-15-174,1 1 0,0-1 0,0-1-1,0 1 1,0 0 0,0-1 0,0 0 0,0 0-1,0 0 1,0-1 0,0 1 0,0-1 0,0 0-1,-1 0 1,5-2 0,7-3-91,-1 0-1,21-14 1,-19 11 71,23-14 46,-1-1-1,40-33 1,-62 44 19,0-2-1,-2 0 1,1 0 0,-2-2 0,0 1-1,18-34 1,-15 19 49,22-61 0,-32 74-47,-1 0-1,-1 1 1,0-2-1,-1 1 0,0-24 1,-3 36-26,-1 1 1,0-1 0,0 1 0,0-1 0,0 1-1,-4-9 1,4 12 28,1 1 0,-1-1 0,0 1 0,0 0 0,0-1 0,0 1 0,0 0 0,0 0 0,0-1 0,0 1 0,-3-1 0,4 1 8,-1 1 0,0-1 1,0 1-1,0 0 0,1 0 0,-1-1 0,0 1 0,0 0 0,0 0 0,0 0 0,0 0 0,1 0 0,-1 0 0,0 0 0,0 0 0,0 1 0,0-1 1,1 0-1,-1 0 0,0 1 0,0-1 0,0 1 0,0 0 0,-1 0 33,-1 1 0,1-1-1,1 1 1,-1 0 0,0 0 0,0 0 0,1 0 0,-1 0-1,1 0 1,-1 1 0,1-1 0,0 0 0,-1 5 0,-10 36 113,11-38-149,-5 27 9,-3 61 1,8-76-39,2 0 0,0-1 0,1 1 0,0-1 0,8 28 0,5-3 32,2-1 1,1-1 0,2-1-1,2 0 1,28 36-1,-50-73-21,1-1-1,-1 1 0,0 0 1,1-1-1,-1 1 1,1 0-1,-1-1 1,1 1-1,-1-1 0,1 1 1,-1-1-1,1 1 1,0-1-1,-1 1 1,1-1-1,0 0 0,-1 1 1,1-1-1,0 0 1,-1 0-1,1 1 1,0-1-1,0 0 0,-1 0 1,1 0-1,1 0 1,-1-1 2,0 1 0,0-1 1,0 0-1,0 0 0,0 0 1,-1 0-1,1 0 0,0 0 1,0 0-1,-1 0 0,1 0 1,0 0-1,-1 0 0,1 0 1,-1-1-1,1 0 0,14-37 124,-6 15-117,16-32 1,-16 38 37,0 1 0,2 1 0,0-1 0,0 2 0,2-1 0,25-23 0,-36 37-51,0 0 1,0 0 0,1 0 0,-1 1 0,1-1-1,0 1 1,-1 0 0,1-1 0,0 1 0,0 1-1,0-1 1,0 0 0,0 1 0,0-1 0,0 1-1,-1 0 1,5 0 0,-4 1 12,1 0-1,-1 0 1,1 0-1,-1 0 1,1 1 0,-1-1-1,0 1 1,0 0-1,0 0 1,0 0-1,0 0 1,-1 0 0,1 1-1,2 2 1,17 22 72,-1 0 0,23 38 0,26 35-300,-67-97 141,-1 0 0,1-1 0,-1 1 1,1-1-1,0 1 0,0-1 0,0 0 0,0 0 1,0 0-1,1 0 0,4 1 0,-5-2-54,0-1 0,-1 1-1,1-1 1,-1 0-1,1 0 1,0 0 0,-1 0-1,1-1 1,-1 1 0,1-1-1,0 0 1,-1 1 0,1-1-1,-1 0 1,0 0 0,1-1-1,2-1 1,3-3-666,0 0 0,0 0 0,-1-1 0,11-12 0,10-9-1765,-12 13-203</inkml:trace>
</inkml:ink>
</file>

<file path=ppt/ink/ink7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23:14.11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0 302 4064,'1'0'142,"0"0"0,0 1 0,0-1 0,0 0 0,0 1 0,0-1 0,0 0 0,0 1 0,0-1 0,0 1 0,0 0 0,-1-1 0,1 1 0,0 0 0,0-1 0,-1 1 0,1 0 0,-1 0 0,1 0 0,0-1 0,-1 1 0,1 0 0,-1 0 0,0 0 1,1 0-1,-1 0 0,0 1 0,1 0 91,0 0 0,0 0 0,0 0 0,0 0 0,0 0 0,0-1 0,0 1 0,2 1 0,2 0-112,-1 0-1,0 0 0,1 0 1,-1-1-1,1 0 0,0 0 1,-1 0-1,1-1 0,0 0 1,0 1-1,0-2 0,0 1 1,0-1-1,1 1 0,6-2 1,0 0 15,0-1 0,0 0 0,0 0 0,0-1 0,16-7 0,-21 6-98,1 0 0,-1 0 0,0-1 0,0 1 0,-1-2 0,1 1 0,-1-1 0,-1 0 1,1 0-1,-1-1 0,0 1 0,0-1 0,-1 0 0,1-1 0,-2 1 0,1-1 0,2-10 1,-3 9-31,0 0 1,0-1 0,-1 1-1,0-1 1,-1 1 0,0-1-1,-1 0 1,0 0 0,-1 0-1,1 1 1,-2-1 0,0 0-1,0 1 1,-5-14 0,6 21-9,0-1 0,0 0 0,-1 0 0,0 1 0,1-1 0,-1 1 0,0 0 0,0-1 0,-1 1 0,1 0 0,0 0 1,-1 0-1,1 0 0,-1 1 0,1-1 0,-1 1 0,0-1 0,0 1 0,0 0 0,-3-1 0,2 2 27,1-1 1,-1 1-1,0-1 0,0 1 0,0 1 1,0-1-1,0 0 0,0 1 0,0 0 1,0 0-1,1 0 0,-1 0 0,0 0 0,1 1 1,-5 2-1,-3 3 64,1 0 1,1 1-1,-1 0 1,1 0 0,1 1-1,-1 0 1,-11 17-1,9-9 14,0 1 0,1 0 0,-14 35 0,21-44-98,1-1 0,-1 1 1,2 0-1,-1 0 0,1 0 1,1 1-1,-1-1 0,2 0 0,-1 0 1,1 0-1,0 0 0,1 0 1,0 0-1,1 0 0,0 0 0,0-1 1,1 0-1,0 1 0,7 10 1,-6-12-24,-1-1 0,1-1 1,0 1-1,0 0 0,0-1 1,1 0-1,-1 0 0,1-1 1,1 0-1,-1 0 0,1 0 1,-1-1-1,1 0 1,0 0-1,0-1 0,0 1 1,1-2-1,-1 1 0,0-1 1,1 0-1,-1 0 0,1-1 1,-1 0-1,10-2 1,-6 0-64,0 0 1,0-1 0,0 0 0,19-9 0,38-24-169,-19 8 191,-8 7 163,68-47 0,-103 63-98,15-11 88,-20 15-70,0 0 0,0 1 0,1-1 0,-1 1 0,0-1 0,0 1 0,0-1 0,1 1 0,-1 0 0,0-1 0,0 1 0,1 0 0,-1 0 0,0 0 0,2 0 0,-3 0 7,1 0 0,-1 1 0,1-1 0,-1 0 0,0 1 0,1-1 0,-1 0 0,0 1-1,1-1 1,-1 1 0,0-1 0,0 0 0,1 1 0,-1-1 0,0 1 0,0-1 0,0 1 0,0-1 0,0 1 0,0-1 0,1 0-1,-1 1 1,0-1 0,0 1 0,0-1 0,-1 1 0,1-1 0,0 1 0,-3 18 275,2-14-220,-4 33 24,1-1 0,2 1 0,3 47 1,-1-82-114,1-1 0,-1 0 0,0 0 0,1 1 0,-1-1 0,1 0 0,0 0 0,0 0 0,0 0 0,2 4 0,-3-6 2,0 1 1,1-1 0,-1 0-1,0 0 1,1 1 0,-1-1-1,0 0 1,0 0 0,1 1 0,-1-1-1,0 0 1,1 0 0,-1 0-1,0 0 1,1 0 0,-1 1-1,1-1 1,-1 0 0,0 0 0,1 0-1,-1 0 1,0 0 0,1 0-1,-1 0 1,1 0 0,0-1 6,0 1-1,0-1 1,0 1 0,-1-1 0,1 1 0,0-1 0,0 0 0,-1 1-1,1-1 1,0 0 0,-1 0 0,1 1 0,-1-1 0,2-1-1,14-27-164,-1 1 0,18-48-1,-28 61 238,2-4-115,0 1 1,1-1 0,1 1 0,19-29 0,-27 45 47,1 0 0,0 0 0,0 0-1,0 0 1,0 0 0,1 1 0,-1-1 0,0 0 0,1 1 0,-1 0 0,1 0 0,0 0 0,-1 0 0,1 0 0,0 0-1,2 0 1,4 0 32,-1 1-1,0 0 1,1 0-1,8 2 0,26 0 41,-24-3-77,0-1 0,0-1 0,-1-1 0,1-1 0,-1 0 1,0-1-1,18-10 0,-15 6-52,-1-2 1,-1 0 0,0-1-1,-1-1 1,26-26 0,53-62-140,-96 102 178,-1-1 0,1 0-1,0 0 1,0 1 0,-1-1-1,1 1 1,0-1 0,0 0-1,0 1 1,0-1 0,0 1-1,0 0 1,0-1-1,1 1 1,-2 0 2,1 0-1,-1 0 1,0 0 0,1 0-1,-1 0 1,0 0-1,1 0 1,-1 1 0,0-1-1,0 0 1,1 0 0,-1 0-1,0 1 1,1-1-1,-1 0 1,0 0 0,0 1-1,0-1 1,1 0 0,-1 0-1,0 1 1,0-1-1,0 0 1,0 1 0,1-1-1,-1 0 1,0 1-1,1 3 37,-1 0 0,1 0-1,-1 0 1,0 0-1,0 8 1,-10 100 696,4-55-676,2 1-1,5 86 0,1-128-50,5 44 213,-6-55-168,1 1-1,-1 0 0,1-1 1,0 1-1,1-1 0,-1 0 0,7 10 1,-9-15-45,1 1 1,-1-1-1,0 1 0,1-1 1,-1 1-1,1-1 0,-1 1 1,1-1-1,-1 0 1,1 1-1,-1-1 0,1 0 1,0 1-1,-1-1 0,1 0 1,0 0-1,-1 1 1,1-1-1,-1 0 0,1 0 1,0 0-1,-1 0 1,2 0-1,-1 0 2,1-1 0,-1 1 0,0 0 0,0-1 0,0 0 0,0 1 0,1-1 0,-1 1 0,0-1 0,0 0 0,0 0 0,0-1 0,5-4 21,-1 0 0,0-1 1,5-9-1,-4 7 11,26-34 128,70-74 0,-102 117-165,0-1 0,1 1 0,-1 0 0,0 0 0,0 0 0,0 0 0,0 0 0,1 0 0,-1 0 0,0 0 0,0-1 0,0 1 0,1 0 0,-1 0 0,0 0 0,0 0 0,0 0 0,1 0 0,-1 0 0,0 0 0,0 0 0,0 0 0,1 0 0,-1 0 0,0 0 0,0 1 0,0-1 0,1 0 0,-1 0 0,0 0 0,0 0 0,0 0 0,0 0 0,1 0 0,-1 1 0,7 7 0,2 14 0,-9-22 0,8 23-15,-3-9 45,11 24 0,-14-34-30,0-1-1,0 1 0,1-1 1,-1 1-1,1-1 0,0 0 0,0 0 1,0 0-1,0 0 0,7 4 1,-8-6-7,1 0 1,0 0-1,-1 0 1,1 0-1,0-1 1,0 1-1,0-1 1,0 0-1,-1 1 1,1-2-1,0 1 1,0 0-1,0 0 1,0-1-1,0 1 1,-1-1-1,1 0 1,0 0-1,-1 0 1,5-2-1,1-2-105,1 0-1,0-1 1,-1 1 0,12-11-1,-7 3 39,-1 0 1,0 0-1,0-1 0,-1 0 0,15-28 0,-24 38 173,0-1-1,1 1 0,0 0 0,5-5 0,-8 9-81,0-1-1,1 1 1,-1 0-1,0 0 1,0 0-1,1 0 1,-1 0-1,0 0 1,0 0-1,1 0 1,-1 0-1,0 0 1,1 0-1,-1 0 1,0 0-1,0 1 1,0-1-1,1 0 1,-1 0-1,0 0 1,0 0-1,1 0 1,-1 0 0,0 1-1,0-1 1,0 0-1,1 0 1,-1 0-1,0 0 1,0 1-1,0-1 1,0 0-1,0 0 1,1 1-1,-1-1 1,0 0-1,0 0 1,0 0-1,0 1 1,0-1-1,0 0 1,0 0-1,0 1 1,0-1-1,0 0 1,0 1-1,4 14 256,-4-14-253,12 86 500,-8-55-516,0 0 0,14 46 0,-17-74-50,0-1 1,1 1 0,0 0 0,-1-1 0,1 1-1,1-1 1,-1 1 0,0-1 0,1 0-1,5 5 1,-7-6-6,1-1 0,-1 0-1,1-1 1,0 1 0,-1 0-1,1 0 1,0-1 0,-1 1 0,1-1-1,0 1 1,-1-1 0,1 0 0,0 0-1,0 1 1,0-1 0,-1-1-1,1 1 1,0 0 0,0 0 0,-1-1-1,1 1 1,0-1 0,0 1 0,-1-1-1,1 0 1,2-1 0,4-4-190,0 0 0,0 0 1,-1-1-1,0 1 0,0-2 0,-1 1 0,9-14 1,2-1-385,24-33-259,-28 35 775,1 1 1,2 0 0,20-19-1,-35 37 151,-1 0 0,1 0 0,0 0 0,0 0 0,0 0 0,0 1 0,0-1 0,0 0 0,0 1 0,0-1 0,0 1 0,0-1 0,0 1 0,0 0 0,0-1 0,1 1 0,-1 0 0,0 0 0,0 0 0,0 0 0,0 0 0,1 0 0,-1 0 0,0 0 0,0 0 0,0 0 0,1 1 0,-1-1 0,0 0 0,0 1-1,0-1 1,0 1 0,1 0 0,1 2 85,-1 0-1,1-1 0,-1 1 0,0 0 0,0 0 1,0 1-1,0-1 0,-1 0 0,3 7 0,14 58 407,-15-55-571,0 0 0,0 0 0,1 0-1,1-1 1,0 1 0,0-1 0,10 14 0,-15-26-21,0 1 1,1-1-1,-1 0 0,0 1 0,0-1 1,1 0-1,-1 1 0,1-1 0,-1 0 1,0 1-1,1-1 0,-1 0 0,1 0 1,-1 1-1,1-1 0,-1 0 0,1 0 1,-1 0-1,0 0 0,1 0 0,-1 1 1,1-1-1,-1 0 0,1 0 0,-1 0 1,2-1-1,-1 1-50,0 0 0,0-1 0,0 1 1,0-1-1,-1 1 0,1-1 0,0 0 0,0 1 1,0-1-1,0 0 0,-1 0 0,2-1 0,1-3-671,1-1 0,-1 1 0,4-9 0,-6 12 360,16-37-1915</inkml:trace>
</inkml:ink>
</file>

<file path=ppt/ink/ink7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23:14.55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0 7392,'4'20'2720,"0"-1"-2080,0 18-224,-4-17-64,0 11-288,0 3-736,4-1 384,3-10-5408</inkml:trace>
  <inkml:trace contextRef="#ctx0" brushRef="#br0" timeOffset="1">459 575 5632,'-2'1'150,"1"-1"-1,0 1 1,0 0 0,-1-1 0,1 1 0,-1-1-1,1 0 1,0 1 0,-1-1 0,1 0 0,-1 0-1,1 0 1,0 0 0,-1 0 0,1 0 0,-1 0-1,1 0 1,-1 0 0,1-1 0,-3 0 0,-33-13-626,29 11 744,-18-8 309,-48-12-1,63 20-244,0 1 0,0 1 0,0 0 0,0 0 0,0 1 0,1 0-1,-21 4 1,27-3-175,-1 0 0,1 0 0,0 1 0,0-1 0,0 1 0,0 0 0,1 0-1,-1 1 1,0-1 0,1 1 0,-6 5 0,7-6-91,0 0 0,1 0 0,-1 0-1,1 0 1,0 0 0,0 0 0,0 1 0,0-1 0,0 0-1,0 1 1,0-1 0,1 0 0,-1 1 0,1-1 0,0 1 0,-1-1-1,1 1 1,1-1 0,-1 1 0,0-1 0,0 1 0,2 2 0,1 3-14,0 0 0,1-1 1,1 1-1,-1-1 0,1 0 1,0 0-1,1 0 0,-1-1 1,1 0-1,11 9 1,1 1-145,0 0 1,23 14-1,-32-25-324,1 1 1,-1-2-1,1 1 0,-1-1 1,1 0-1,0-1 0,18 3 1,-17-5-271,0 0 1,1-1 0,22-2-1,39-11-4684</inkml:trace>
</inkml:ink>
</file>

<file path=ppt/ink/ink7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23:17.23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20 11 5568,'-12'-10'1084,"7"9"-285,5 3-700,0 0 0,0 0 0,0-1 0,1 1 0,-1 0 1,0 0-1,1-1 0,1 4 0,3 13 86,7 51 1091,6 89 0,-5-29-682,26 97 158,-17-115-528,9 151 0,-30-259-191,-1 11 151,-1 27-1,1-39-156,0 1 0,-1-1-1,1 1 1,-1-1 0,1 1-1,-1-1 1,0 0 0,0 1-1,0-1 1,0 0 0,0 0-1,-1 0 1,1 1 0,-1-2-1,1 1 1,-1 0 0,-3 3-1,4-4-14,-1-1-1,1 1 0,0-1 1,-1 1-1,1-1 1,-1 0-1,1 1 0,-1-1 1,1 0-1,0 0 1,-1 0-1,1 0 0,-1 0 1,1-1-1,-1 1 1,1 0-1,-1-1 0,1 1 1,0-1-1,-1 1 1,1-1-1,0 0 0,0 1 1,-1-1-1,1 0 1,0 0-1,0 0 0,0 0 1,0 0-1,0 0 1,-1-2-1,-4-4-16,1 1 1,0-1-1,1 0 0,-5-8 1,0-6 27,0 0 1,1 0-1,1-1 1,1 0-1,1 0 1,1 0-1,1 0 1,1-1-1,1 0 1,2-31-1,3 20 102,0 1-1,2-1 1,2 1-1,1 0 1,1 1 0,18-38-1,-18 50-114,0 0 0,1 1 0,1 1 0,1-1 0,1 2 0,20-22 0,-23 28-30,1 0 1,0 1-1,1 1 0,0 0 0,1 1 0,0 0 1,0 1-1,0 0 0,23-6 0,-32 11 10,-1 1 0,1 0 1,-1 0-1,1 1 0,0 0 0,-1-1 0,1 1 0,0 1 0,-1-1 1,7 2-1,-8-1 10,0 0 1,0 0-1,0 0 0,-1 1 1,1-1-1,0 1 1,-1 0-1,1 0 1,-1-1-1,1 2 0,-1-1 1,0 0-1,0 0 1,0 1-1,0-1 0,2 5 1,0 1 22,0 0-1,-1 1 1,0-1 0,-1 0 0,0 1-1,0 0 1,1 12 0,-2 1 246,-2 39 0,-1-40-45,0-1 1,-7 25 0,7-36-130,-1 0 0,0 0 0,-1 0 0,0-1 0,0 1 0,0-1 0,-7 8 0,10-14-91,0 0-1,-1 0 0,1-1 1,-1 1-1,0 0 0,1-1 1,-1 0-1,0 1 0,0-1 1,0 0-1,0 0 0,0 0 1,0 0-1,0 0 0,0 0 0,0 0 1,-1-1-1,1 1 0,0-1 1,0 0-1,-1 0 0,-3 0 1,3 0-71,0-1 0,0 0 0,0 0 0,1 0 0,-1 0 0,0-1 0,0 1 0,1-1 0,-1 0 1,1 1-1,-1-1 0,1 0 0,0-1 0,0 1 0,0 0 0,-3-4 0,0-2-122,0 1 1,0-1-1,0 0 0,1 0 0,0 0 0,1-1 0,0 0 1,-3-16-1,5 19 50,0 1 0,1-1 0,0 0 1,0 0-1,0 0 0,1 0 0,0 0 0,0 0 1,0 0-1,1 1 0,0-1 0,0 1 1,0-1-1,6-9 0,-1 6-42,0 0-1,0 0 1,1 1 0,0 0 0,0 0-1,1 1 1,0 0 0,0 0-1,1 1 1,0 1 0,0 0 0,19-7-1,9-2 125,1 3-1,47-8 0,-73 17 81,8-3-88,1 0 664,0 1 1,0 1 0,45-1-1,-61 4-494,-1 1-1,1-1 1,0 1-1,-1 0 1,1 1-1,-1-1 1,1 1-1,-1 0 1,0 0 0,1 1-1,-1 0 1,0 0-1,-1 0 1,1 0-1,-1 1 1,1 0-1,-1 0 1,0 0-1,0 0 1,5 9-1,1 5-99,-1 0 0,-1 1 0,12 39 0,-2-4 157,-13-40-109,0 0 1,0-1 1,0 0-1,1-1 1,16 24-1,-22-36-49,0 1 0,0-1 0,0 0 0,1 1 0,-1-1 0,0 1 0,1-1 0,-1 0 0,0 0 0,1 1 1,-1-1-1,0 0 0,1 1 0,-1-1 0,1 0 0,-1 0 0,0 0 0,1 1 0,-1-1 0,1 0 0,-1 0 0,1 0 0,-1 0 0,1 0 0,-1 0 0,0 0 1,1 0-1,-1 0 0,1 0 0,-1 0 0,1 0 0,-1 0 0,1-1 0,-1 1 0,0 0 0,1 0 0,-1 0 0,1 0 0,-1-1 0,0 1 0,1 0 0,-1-1 1,1 1-1,-1 0 0,0-1 0,0 1 0,1 0 0,-1-1 0,0 1 0,0 0 0,1-1 0,-1 1 0,0-2 0,3-2-13,-1-1 0,0 0-1,3-9 1,4-19-71,-3 7 82,1 1-1,1 0 1,2 1-1,0 0 0,15-24 1,-23 45 0,0 0 1,1 0-1,-1 0 1,1 0-1,0 0 1,0 0 0,0 1-1,0 0 1,5-4-1,-7 5 17,1 1-1,0-1 1,-1 0 0,1 1-1,0-1 1,0 1 0,0 0-1,-1-1 1,1 1 0,0 0-1,0 0 1,0 0-1,-1 0 1,1 1 0,0-1-1,0 0 1,0 1 0,-1-1-1,1 1 1,0 0 0,-1-1-1,1 1 1,2 2 0,0 0 22,0 0 1,0 0 0,0 1-1,-1 0 1,1 0 0,-1 0-1,0 0 1,5 10 0,19 42 180,-13-24-57,-8-17-149,1-1-1,1 1 1,1-2 0,0 1-1,14 16 1,-20-27-7,0 0 1,1 0-1,-1 0 1,0-1-1,1 1 1,0-1 0,-1 0-1,1 0 1,0 0-1,0 0 1,0-1-1,0 1 1,0-1-1,1 0 1,-1-1-1,0 1 1,1-1-1,-1 1 1,0-1-1,0-1 1,1 1-1,-1 0 1,0-1-1,1 0 1,4-2-1,-2 0 2,0 1 0,0-2-1,0 1 1,-1-1 0,1 0 0,-1 0 0,6-6-1,37-39 110,-34 33-59,2-1-21,4-6 50,22-27 0,-39 44-82,1 0-1,-1 0 1,0-1 0,0 0-1,-1 0 1,0 0 0,0 0-1,-1 0 1,3-16 0,-5 20-39,0-1 1,0 0-1,0 0 0,-1 0 1,0 1-1,1-1 1,-1 0-1,-1 0 1,1 1-1,0-1 0,-1 1 1,0-1-1,0 1 1,0 0-1,0 0 1,0 0-1,-1 0 0,1 0 1,-1 0-1,0 1 1,0-1-1,0 1 1,0 0-1,-5-3 0,0 1-38,0-1-1,0 1 1,-1 1 0,1 0-1,-1 0 1,0 1-1,0 0 1,0 0-1,-11 0 1,7 2 19,0 1 1,1 0-1,-1 1 0,1 0 1,-1 1-1,1 0 1,0 1-1,0 0 0,0 1 1,1 0-1,-19 12 1,24-13-156,-1 1 1,1-1 0,0 1-1,0 0 1,0 1-1,1-1 1,-1 1 0,1 0-1,1 1 1,-1-1 0,1 1-1,1 0 1,-1 0 0,1 0-1,0 0 1,0 1-1,1-1 1,0 1 0,-1 12-1,3-17-48,-1 0-1,1 0 0,0 0 1,0 0-1,1 0 1,-1 0-1,1-1 0,-1 1 1,1 0-1,0 0 0,0-1 1,0 1-1,0 0 1,1-1-1,-1 1 0,1-1 1,0 0-1,1 3 0,1-2-324,0-1-1,-1 0 0,1 0 0,0 0 1,5 2-1</inkml:trace>
</inkml:ink>
</file>

<file path=ppt/ink/ink7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23:18.12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104 91 6240,'20'-3'769,"-9"0"-264,1 1 0,0 1 0,15 0 0,-2 2 27,-7 0 1527,-35-3-842,8 1-974,0 0 0,0 1 0,1 0 0,-1 0 1,0 1-1,0 1 0,-15 3 0,19-3-153,0 0-1,0 0 1,0 1-1,0 0 1,0 0 0,0 0-1,1 0 1,-1 1 0,1-1-1,0 1 1,0 0 0,1 1-1,-6 7 1,1 1-50,0 1 1,1 0-1,1 0 1,0 0-1,-7 29 1,10-31-80,1 0 1,0 0 0,1 0 0,0 0-1,1 0 1,0 1 0,1-1 0,2 13 0,-2-23 17,-1-1 0,0 1 0,0 0 0,1-1 0,-1 1 0,1 0 0,0-1 0,-1 1 0,1-1 0,0 1 0,0-1 0,0 0 0,0 1 0,0-1 0,0 0 0,0 1 0,0-1 0,1 0 0,-1 0 0,0 0 0,1 0 0,-1 0 0,1-1 0,-1 1 1,1 0-1,-1-1 0,1 1 0,0-1 0,-1 1 0,1-1 0,0 0 0,-1 0 0,1 0 0,0 0 0,-1 0 0,1 0 0,0 0 0,-1 0 0,1-1 0,0 1 0,-1 0 0,3-2 0,6-1-103,0-1 0,0 0 1,0 0-1,-1-1 0,12-8 0,45-35-53,-43 30 159,10-9 68,-18 14-16,0 1 0,31-19-1,-42 29-35,1 0-1,0-1 1,-1 1-1,1 1 1,0-1-1,0 1 1,0 0-1,0 0 1,0 0 0,0 1-1,0 0 1,0 0-1,0 0 1,0 1-1,9 1 1,-12-1-3,15 3 86,25 4 0,-35-7-26,0-1 1,0 0-1,0 0 0,0-1 0,-1 1 0,14-5 1,9-4 71,38-18 1,-22 8-85,-39 16-47,83-37-63,-81 36 73,0 0 0,-1-1 0,0 0 0,0-1 1,0 0-1,0 0 0,-1 0 0,10-13 0,-15 18 21,0-1 0,0 1 0,0-1 0,0 1 0,-1-1 0,1 1 0,0-1 0,-1 1 0,1-1 0,-1 1 0,0-1 0,1 0 0,-1 1 0,0-1 0,0 0 0,0 1 0,0-1 0,0 0-1,-1-1 1,0 1-6,1 1-1,-1 0 0,0-1 1,0 1-1,0 0 0,0 0 0,0 0 1,0 0-1,0 0 0,0 0 1,0 0-1,0 0 0,0 0 0,-1 0 1,1 1-1,0-1 0,-3 0 0,-2-1-26,0 0 0,-1 0 0,1 1-1,-1 0 1,1 1 0,-1-1 0,0 1-1,-9 1 1,7 1 74,-1 0-1,1 0 1,0 1-1,1 0 0,-1 0 1,1 1-1,-1 0 1,1 0-1,0 1 1,0 0-1,1 1 1,0 0-1,0 0 0,0 0 1,1 1-1,-1 0 1,-8 13-1,9-10-44,1-1 0,-1 1 0,1 0 0,1 1 0,0-1 0,1 1-1,0 0 1,0 0 0,1 0 0,0 0 0,1 0 0,1 0 0,0 0 0,1 16-1,0-23-79,-1 1 0,1-1 0,0 0-1,0 1 1,1-1 0,-1 0-1,1 0 1,0 0 0,0 0 0,0 0-1,1 0 1,-1 0 0,1-1 0,0 1-1,0-1 1,0 0 0,1 0-1,-1 0 1,1 0 0,-1-1 0,1 1-1,0-1 1,0 0 0,0 0-1,0 0 1,7 1 0,-3-1-150,1-1 0,0 1-1,0-1 1,0-1 0,0 0 0,0 0 0,0-1 0,0 0 0,0-1 0,0 0 0,-1 0-1,1-1 1,10-4 0,13-7-631,-1-2 0,32-22 0,-29 17 449,145-80-1166,-14 9 4593,-154 83-1274,-23 11-927,-23 11-318,25-10-492,0 2 1,0-1-1,1 1 1,-1 1-1,1 0 0,-14 12 1,23-18-29,0 0 0,0 0 0,-1 0 0,1 0 0,0 0 0,0 1 1,0-1-1,0 0 0,-1 0 0,1 0 0,0 1 0,0-1 0,0 0 0,0 0 0,0 1 0,0-1 1,0 0-1,0 0 0,0 1 0,-1-1 0,1 0 0,0 0 0,0 0 0,0 1 0,0-1 0,1 0 1,-1 0-1,0 1 0,0-1 0,0 0 0,0 0 0,0 1 0,0-1 0,0 0 0,0 0 0,0 0 1,1 1-1,-1-1 0,0 0 0,0 0 0,0 1 0,12 5 8,-9-4-3,45 17 87,-30-12 8,22 11-1,-20-7 9,1 1 0,-2 1-1,29 25 1,-40-31-31,0 1-1,-1 0 1,0 0 0,0 1-1,-1 0 1,0 0-1,0 1 1,-1-1 0,0 1-1,3 12 1,-7-18-39,1 0 0,-1 0 0,0 1 0,-1-1 1,1 1-1,-1-1 0,0 0 0,0 1 0,0-1 0,0 1 0,-1-1 0,0 1 1,0-1-1,0 0 0,0 0 0,-1 1 0,0-1 0,0 0 0,0 0 1,0-1-1,0 1 0,-1 0 0,0-1 0,0 1 0,0-1 0,-6 5 0,0-2-151,0 0 0,0-1 0,-1 0 0,0 0 0,0-1 0,0-1 0,-15 4 0,-78 10-2179,80-15 1060,-1 0 0,1-2 0,-1 0 0,-40-7 0,-19-14-3175,83 21 4395</inkml:trace>
</inkml:ink>
</file>

<file path=ppt/ink/ink7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24:19.99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 24 2080,'0'-4'343,"1"3"-303,-1 0 0,0 0 0,0 1 0,0-1 0,0 0 1,0 0-1,0 0 0,0 1 0,0-1 0,-1 0 0,1 0 0,0 0 0,0 1 0,-1-1 0,1 0 0,0 0 0,-1 1 0,0-2 0,1 2-17,0 0-1,0 0 1,0 0-1,1 0 1,-1 0 0,0 0-1,0 0 1,0 0-1,0 0 1,0 0 0,0 0-1,0 0 1,0 0-1,1 0 1,-1 0 0,0 0-1,0 0 1,0 0 0,0 0-1,0 0 1,0 0-1,0 0 1,0 0 0,0 0-1,0 0 1,0 0-1,1-1 1,-1 1 0,0 0-1,0 0 1,0 0 0,0 0-1,0 0 1,0 0-1,0 0 1,0 0 0,0 0-1,0 0 1,0-1-1,0 1 1,0 0 0,0 0-1,0 0 1,0 0-1,0 0 1,0 0 0,0 0-1,0 0 1,0 0 0,0-1-1,0 1 1,0 0-1,0 0 1,0 0 0,0 0-1,0 0 1,0 0-1,0 0 1,0 0 0,0 0-1,0-1 1,-1 1 0,1 0-1,0 0 1,9 0 1131,-6 2-1046,0 0-1,0 0 1,0 1 0,-1-1 0,1 1 0,-1-1-1,1 1 1,-1 0 0,0 0 0,0 0 0,0 0-1,0 0 1,-1 0 0,1 0 0,-1 1 0,2 6-1,1 5 367,-1 1 0,2 24-1,-4-27-372,-1-11-73,16 181 1224,-15-135-745,-7 89 0,2-32 421,4-83-918,0-22-11,0-1-1,0 1 0,1 0 0,-1 0 0,0 0 1,0 0-1,0 0 0,0 0 0,0 0 1,0 0-1,0 0 0,0 0 0,0 0 0,0 0 1,0 0-1,0 0 0,0 0 0,0 0 1,0 0-1,1 0 0,-1 0 0,0 0 0,0 0 1,0 0-1,0 0 0,0 0 0,0 0 1,0 0-1,0 0 0,0 0 0,0 0 1,0 1-1,0-1 0,0 0 0,0 0 0,0 0 1,0 0-1,0 0 0,0 0 0,1 0 1,-1 0-1,0 0 0,0 0 0,0 0 0,0 0 1,0 0-1,0 0 0,0 0 0,0 0 1,0 0-1,0 1 0,0-1 0,0 0 0,0 0 1,5-10-18,6-15-57,-7 12 102,0 0-1,-1 0 1,-1-1-1,2-17 0,-2-56 111,-2 74-127,-2-43 53,-15-82 0,14 116-79,0 11 49,0-1-1,-1 1 1,0 0 0,0-1-1,-10-15 1,7 14 130,5-5-375,5 12 155,-3 6 62,1 0 0,-1 0 0,0 0 0,1 0 0,-1 0 0,1 0 0,-1 1 0,0-1 0,1 0 0,-1 0 0,0 0 0,1 0 0,-1 0 0,0 1 0,0-1 0,1 0 0,-1 0 0,0 1 0,1-1 0,-1 0 0,0 0 0,0 1 0,0-1 0,1 1 0,5 8-12,0 0-1,-1 1 0,0 0 1,0 0-1,-1 0 1,0 1-1,2 12 0,-2-12 46,22 77 145,14 90-1,-38-156-95,-1 0 0,0-1 0,-2 1 0,-1 0 0,0-1 0,-7 24 1,9-29-101,4-12-189,3-8-375,-1-2-468,0 0 0,-1-1 0,1 0 0,-2 0 0,1 0 0,-1 0 0,5-13 0,-1 4-1183</inkml:trace>
</inkml:ink>
</file>

<file path=ppt/ink/ink7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24:20.70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173 68 2560,'-33'-9'1668,"28"8"-1265,-1 0 1,1-1-1,-1 0 0,1 0 0,0 0 0,-9-5 0,14 7-152,0 0-237,0-1-1,0 1 1,0 0-1,0 0 1,0 0-1,0 0 1,0-1-1,0 1 1,0 0-1,0 0 1,0 0-1,0 0 1,0 0-1,0-1 1,0 1-1,0 0 1,1 0-1,-1 0 1,0 0-1,0 0 1,0 0 0,0-1-1,0 1 1,0 0-1,1 0 1,-1 0-1,0 0 1,0 0-1,0 0 1,0 0-1,1 0 1,-1 0-1,0 0 1,0 0-1,0 0 1,0 0-1,1 0 1,-1 0-1,0 0 1,0 0-1,0 0 1,1 0-1,59-1 1081,81-11-1,-87 3-772,33-5 59,-75 13-294,1 0 0,-1 1 0,0 1 0,23 3 0,-32-4-22,-2 0-42,-1 0 1,1 0 0,0 0-1,0 1 1,0-1 0,0 0-1,-1 0 1,1 0 0,0 1-1,0-1 1,-1 0 0,1 1-1,0-1 1,0 0 0,-1 1-1,1-1 1,0 1 0,-1 0-1,1-1 1,-1 1 0,1-1-1,-1 1 1,1 1 0,-13 1 163,-202 48-20,66-12-118,87-22 101,54-15-141,0-1 1,-1 1-1,1-1 1,0 0-1,-1-1 1,1 0-1,0 0 1,-1-1-1,1 1 0,0-2 1,-11-2-1,17 4-8,1 0 0,-1 0 0,1 0 1,-1 0-1,1 0 0,-1-1 0,1 1 0,-1 0 0,1 0 0,-1-1 0,1 1 0,-1 0 0,1 0 0,0-1 0,-1 1 0,1 0 0,-1-1 1,1 1-1,0-1 0,-1 1 0,1 0 0,0-1 0,0 1 0,-1-1 0,1 1 0,0-1 0,0 1 0,0-1 0,0 1 0,-1-1 0,1 1 0,0-1 1,0 1-1,0-1 0,0 0 0,0 1 0,0-1 0,0 1 0,1-1 0,-1 1 0,0-1 0,0 1 0,0-1 0,0 1 0,1-2 0,0 1-6,0 0-1,0 0 0,0 0 0,0 0 0,0-1 0,0 1 0,0 1 1,1-1-1,-1 0 0,0 0 0,1 0 0,-1 1 0,1-1 0,-1 0 0,3 0 1,12-1-16,1 1 0,-1 0 0,21 2 0,-3 0-40,73-3 134,103 3 304,-126 0-1026,-84-1 544,1 0 1,0 0 0,0 0-1,-1 0 1,1 0 0,0 0-1,-1 0 1,1 0 0,0 0-1,-1 1 1,1-1 0,0 0-1,-1 0 1,1 1 0,-1-1-1,1 0 1,0 1 0,-1-1-1,1 1 1,-1-1 0,1 1 0,-1-1-1,1 1 1,-1-1 0,0 1-1,1-1 1,-1 1 0,1 0-1,-1-1 1,0 1 0,0 0-1,1-1 1,-1 1 0,0 0-1,0-1 1,0 1 0,0 0-1,0-1 1,0 1 0,0 0-1,0-1 1,0 1 0,0 1-1,-2 2-470,1 0 0,0 0 0,-1 0 0,0-1 0,-4 8 0,-5 6-1189</inkml:trace>
</inkml:ink>
</file>

<file path=ppt/ink/ink7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24:21.49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84 67 1248,'0'-1'25,"-1"0"1,0 0-1,1 0 0,-1 0 1,1 0-1,-1 0 0,0 0 1,0 0-1,0 0 1,1 1-1,-1-1 0,0 0 1,0 1-1,0-1 0,0 1 1,0-1-1,0 1 0,0-1 1,-2 1-1,0 0 169,1 0-1,-1 0 1,1 0-1,-1 1 0,1-1 1,-1 1-1,-3 2 1,3-3 76,1 1-75,-1 0 188,-1 0 0,0 1 0,1-1 0,-1 1 0,-5 3 0,9-4-318,-1 0-1,0-1 0,0 1 1,1 0-1,-1 0 0,0-1 0,1 1 1,-1 0-1,1 0 0,-1 0 1,1 0-1,0 0 0,-1 0 0,1 0 1,0 0-1,-1 0 0,1 0 1,0 0-1,0 0 0,0 0 0,0 0 1,0 0-1,0 0 0,0 0 1,0 0-1,1 0 0,-1 1 0,1-1-14,-1 0-1,1 0 0,-1 0 1,1-1-1,-1 1 0,1 0 0,-1 0 1,1-1-1,0 1 0,0 0 1,-1-1-1,1 1 0,0-1 1,0 1-1,0-1 0,-1 1 0,1-1 1,0 0-1,0 1 0,0-1 1,0 0-1,0 0 0,0 1 1,0-1-1,0 0 0,0 0 0,1 0 1,30-3 506,-26 2-445,45-8 772,90-29-1,-91 22-628,86-14-1,-124 28-196,-7 2-12,-1 0 1,0-1-1,0 1 0,0-1 0,-1 0 1,1 0-1,0 0 0,4-3 0,-10 4 20,0-1 0,-1 1-1,1-1 1,0 1 0,0 0-1,0 0 1,-4 0 0,-2 0-56,0 1 1,1 0 0,-1 1 0,1-1-1,-1 1 1,1 1 0,0 0 0,-10 4-1,-7 6 11,-21 16 0,33-21-25,-39 28-75,31-21 35,-1 0 0,0-2 1,0 0-1,-44 17 0,63-29 70,1 0 0,-1-1 0,1 1 0,-1-1 0,0 0 1,1 1-1,-1-1 0,0 0 0,0 0 0,1 0 0,-1 0 0,0-1 0,1 1 0,-1 0 0,0-1 0,1 1 0,-1-1 0,0 1 0,1-1 0,-1 0 0,1 0 0,-3-1 0,3 1-13,1 0 0,-1 0 0,0 0 0,1 0 0,-1-1 0,1 1 0,0 0 0,-1 0 0,1 0 0,0 0 0,-1-1 0,1 1 0,0 0 0,0 0 0,0-1 0,0 1 0,0 0 0,0 0 0,1-1 0,-1 1 0,0 0 0,1 0 0,-1 0 0,1 0 0,-1-1 0,1 1 0,-1 0 0,1 0 0,0 0 0,-1 0 0,2-1 0,1-2-16,0 1-1,1-1 0,-1 1 1,1-1-1,-1 1 1,1 0-1,0 0 0,0 1 1,0-1-1,1 1 1,-1 0-1,0 0 0,1 0 1,9-1-1,5-1 5,1 1-1,28-1 1,-11 1-47,-4-1 46,-15 1 29,0 2 1,0-1-1,22 3 0,-38-1-5,-1 0 0,1 0 1,0 1-1,-1-1 0,1 0 0,0 1 1,-1 0-1,1-1 0,2 2 0,-4-1-8,1-1-1,-1 0 0,1 1 1,-1-1-1,0 1 1,1-1-1,-1 1 0,1-1 1,-1 1-1,0-1 0,1 1 1,-1 0-1,0-1 0,0 1 1,1-1-1,-1 1 0,0 1 1,0 0-413,0 1 0,-1-1-1,1 1 1,-1-1 0,1 1 0,-1-1 0,0 0 0,0 1 0,0-1 0,-2 3 0</inkml:trace>
</inkml:ink>
</file>

<file path=ppt/ink/ink7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25:51.55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67 199 1568,'0'-1'72,"0"0"0,0 1 0,0-1 0,0 0 0,0 0 1,0 1-1,0-1 0,-1 0 0,1 1 0,0-1 0,0 0 0,-1 0 0,1 1 0,0-1 1,-1 0-1,1 1 0,0-1 0,-1 1 0,1-1 0,-1 0 0,1 1 0,-1-1 0,1 1 1,-1-1-1,0 1 0,1 0 0,-1-1 0,0 1 0,1 0 0,-1-1 0,0 1 0,1 0 1,-1 0-1,0-1 0,0 1 0,1 0 0,-1 0 0,0 0 0,0 0 0,1 0 0,-1 0 1,0 0-1,0 0 0,1 1 0,-1-1 0,0 0 0,-1 1 0,1-1 296,1 0-342,-1 1 0,0-1 0,0 0 0,0 0 0,1 1 0,-1-1 0,0 1 0,0-1 1,1 1-1,-1-1 0,0 1 0,1-1 0,-1 1 0,1-1 0,-1 1 0,1 0 0,-1-1 0,1 1 0,-1 0 0,1-1 0,0 1 0,-1 0 0,1 0 0,0 0 0,0-1 0,-1 3 0,-3 21 556,5-10-410,1-1-1,0 1 1,1-1-1,1 0 1,5 16-1,-3-12-35,-1 1-1,4 22 0,-4 19 295,-2 69 0,-4-92-239,0-3-73,1-30-97,-1-1 1,1 1-1,-1-1 0,0 1 0,1 0 1,-1-1-1,0 0 0,0 1 0,-1-1 0,-1 3 1,3-5-16,-1 1 0,1-1 0,-1 1 0,1-1 0,-1 1 0,1-1 0,-1 0 0,1 1 0,-1-1 0,0 0 0,1 0 0,-1 1 0,0-1 0,1 0 0,-1 0 0,0 0 0,1 0 0,-1 0 0,0 0 0,0 0 0,1 0 0,-1 0 0,0 0 0,1 0 1,-1-1-1,0 1 0,1 0 0,-1 0 0,1-1 0,-1 1 0,0 0 0,1-1 0,-1 1 0,1 0 0,-1-1 0,1 1 0,-1-1 0,1 1 0,-1-1 0,1 1 0,-1-1 0,1 0 0,-4-3 4,1 0 0,0-1 0,0 1 0,-2-6 0,2 4-17,1-1 0,-1 1 0,2-1 0,-1 1 0,1-1 0,0 0 0,0 0 0,1-12 0,1-6 81,5-27 0,0 2-95,18-145 714,-18 168-630,2-1 0,16-38 0,-14 40-204,3-4 235,-12 28-111,0 0 0,1 0 0,-1 0 1,0 0-1,1 0 0,0 0 1,-1 1-1,1-1 0,0 0 0,4-2 1,-6 4 17,0 0 1,0 0 0,1 0-1,-1 0 1,0 0 0,0 0 0,1 0-1,-1 0 1,0 0 0,0 0-1,1 0 1,-1 0 0,0 0-1,0 0 1,1 0 0,-1 0 0,0 0-1,0 0 1,1 0 0,-1 0-1,0 0 1,0 0 0,0 0-1,1 1 1,-1-1 0,0 0 0,0 0-1,0 0 1,1 0 0,-1 0-1,0 1 1,0-1 0,5 10 8,-2 11-66,-9 53 191,1 0 221,-7 151 143,5-131-358,-23 183 920,30-277-1054,0 0 0,0 0-1,0 0 1,0 1 0,0-1-1,0 0 1,0 0 0,0 0-1,0 0 1,0 0 0,0 0 0,0 0-1,0 0 1,0 0 0,0 0-1,1 1 1,-1-1 0,0 0-1,0 0 1,-1 0 0,1 0-1,0 0 1,0 0 0,0 0-1,0 0 1,0 0 0,0 1 0,0-1-1,0 0 1,0 0 0,0 0-1,0 0 1,0 0 0,0 0-1,0 0 1,0 0 0,0 0-1,0 0 1,0 0 0,0 0 0,-1 0-1,1 1 1,0-1 0,0 0-1,0 0 1,0 0 0,0 0-1,0 0 1,0 0 0,0 0-1,0 0 1,0 0 0,-1 0-1,1 0 1,0 0 0,0 0 0,0 0-1,0 0 1,0 0 0,0 0-1,0 0 1,0 0 0,0 0-1,0 0 1,-1-1 0,1 1-1,0 0 1,0 0 0,0 0-1,-4-9 114,-1-18-84,-4-51-55,3 0-1,6-123 1,30-149-173,-28 333 143,-2 11 22,0-1-1,1 1 1,0 0 0,0-1 0,0 1 0,1 0 0,0 0 0,0 0 0,5-8 0,-7 13 11,1 1 0,-1 0 0,0 0 0,1-1 0,-1 1 0,0 0 0,1-1 0,-1 1 0,1 0 1,-1 0-1,1 0 0,-1-1 0,0 1 0,1 0 0,-1 0 0,1 0 0,-1 0 0,1 0 0,-1 0 0,1 0 1,-1 0-1,1 0 0,-1 0 0,1 0 0,14 5-933,-13-4 791,-1 0-1,1-1 0,0 1 1,-1-1-1,1 1 0,0-1 0,0 1 1,-1-1-1,4 0 0,3-2-1347,11-1-865,-2 9-834</inkml:trace>
</inkml:ink>
</file>

<file path=ppt/ink/ink7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25:52.33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35 57 2912,'-10'10'730,"7"-7"-530,0 1 0,0-2 0,0 1 0,-1 0 0,-4 3 2022,8-6-2189,0 1-1,0-1 1,1 0 0,-1 1 0,0-1 0,1 0 0,-1 0 0,0 1-1,1-1 1,-1 0 0,1 0 0,-1 1 0,0-1 0,1 0-1,-1 0 1,1 0 0,-1 0 0,1 1 0,-1-1 0,1 0 0,-1 0-1,0 0 1,1 0 0,-1 0 0,1 0 0,-1 0 0,1-1-1,-1 1 1,1 0 0,-1 0 0,0 0 0,2-1 0,14-2 163,50-20 416,-33 10-456,2 1 0,0 2 1,55-9-1,147 8 212,-175 19 469,-87 2-501,0-7-264,0-1-1,-49-3 0,0 0-98,0 5-62,-74 2 135,115-6 552,43 14-486,-3-8-112,0-1 0,0-1 0,1 1 0,-1-1 1,1 0-1,0 0 0,0-1 0,0-1 0,0 1 1,1-1-1,-1 0 0,0-1 0,1 0 1,9 0-1,5-1 97,0-1 1,0-1-1,-1 0 1,25-7-1,-36 6-68,1 0-1,-1 0 0,13-7 0,-20 9-286,0-1 0,-1-1-1,1 1 1,-1 0 0,1-1 0,-1 0-1,0 0 1,0 0 0,0 0-1,-1 0 1,6-7 0,0-7-2558</inkml:trace>
</inkml:ink>
</file>

<file path=ppt/ink/ink7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25:53.28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52 82 2720,'0'-5'723,"2"6"-270,-1 10-141,-5 3-141,0 1 1,-1-1 0,-1 0-1,0 0 1,-13 21-1,17-33 353,2-4-137,5-8 87,11-17 2,-11 21-396,0-1-1,1 1 0,0-1 1,0 2-1,1-1 0,-1 1 0,1 0 1,1 0-1,-1 1 0,1 0 0,-1 0 1,1 1-1,0 0 0,9-2 0,-4 2-25,0 1-1,0 0 1,0 1-1,1 0 0,-1 1 1,0 1-1,1 0 0,16 4 1,-14-3 148,-1 0 0,1-1 0,0-1 1,28-2-1,64-16 273,-29 3-84,-71 14-358,-1 1 16,-1-1-1,0 0 1,0 0-1,0 0 1,1-1-1,-1 0 0,-1-1 1,12-5-1,-16 8-32,-1 0-1,0-1 0,1 1 1,-1 0-1,0 0 0,1-1 0,-1 1 1,0 0-1,1-1 0,-1 1 1,0 0-1,0-1 0,1 1 1,-1 0-1,0-1 0,0 1 0,0-1 1,0 1-1,0 0 0,1-1 1,-1 1-1,0-1 0,0 1 1,0-1-1,0 1 0,0-1 0,0 1 1,-1 0-1,1-1 0,0 0 1,-1 0-3,1 0 0,-1 1 1,1-1-1,-1 0 1,0 0-1,0 1 0,1-1 1,-1 1-1,0-1 1,0 0-1,0 1 0,-1-1 1,-3-1-12,0 0 1,1 1-1,-1 0 1,-7-2 0,-3 3-35,0-1 1,0 2 0,0 0-1,-23 5 1,-57 19-87,25-6 195,2 0-18,-77 31 0,135-45-72,0 0 1,0 0-1,1 1 0,0 0 1,0 1-1,0 0 1,1 0-1,0 1 1,0 0-1,1 0 0,0 1 1,1 0-1,-9 15 1,14-23 15,0 1 0,1-1 0,-1 0 0,0 1 1,1-1-1,-1 1 0,1-1 0,-1 1 0,1-1 0,0 1 1,0-1-1,0 1 0,0 0 0,0-1 0,0 1 0,0-1 1,0 1-1,1-1 0,-1 1 0,1 1 0,0-2 4,0 0-1,-1 0 0,1 0 1,0 0-1,0-1 1,0 1-1,0 0 0,0-1 1,0 1-1,0 0 0,0-1 1,0 1-1,0-1 1,0 0-1,0 1 0,1-1 1,-1 0-1,0 0 1,0 0-1,0 0 0,0 0 1,1 0-1,-1 0 0,0 0 1,0 0-1,0 0 1,2-1-1,32-7 233,-1-2 0,1-1 0,-2-1 0,40-21 0,29-24 67,-68 37-149,1 1 1,60-23-1,4 11-1565,-80 25-400,3 4-2922</inkml:trace>
</inkml:ink>
</file>

<file path=ppt/ink/ink7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26:04.35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23 199 5312,'-4'-9'541,"1"-1"1,-1 1 0,2-1-1,-1 0 1,-1-18-1,2-48 611,2 58-711,0 17-414,-1-1 43,1-1-1,0 1 0,1 0 1,-1-1-1,0 1 0,1 0 0,-1 0 1,1-1-1,0-1 0,-1 4-61,0-1 1,0 1-1,0 0 0,0 0 0,1 0 0,-1 0 0,0 0 1,0 0-1,0 0 0,0 0 0,0 0 0,0 0 0,0 0 0,0-1 1,0 1-1,0 0 0,0 0 0,0 0 0,0 0 0,0 0 1,0 0-1,0 0 0,1 0 0,-1 0 0,0 0 0,0 0 0,0 0 1,0 0-1,0 0 0,0 0 0,0 0 0,0 0 0,0 0 0,1 0 1,-1 0-1,0 0 0,0 0 0,0 0 0,0 0 0,0 0 1,0 0-1,0 0 0,0 0 0,0 0 0,0 0 0,1 0 0,-1 0 1,0 0-1,0 0 0,0 0 0,0 0 0,0 0 0,0 0 0,0 1 1,0-1-1,0 0 0,4 8 273,0 11-13,6 75 884,-1 138 1,-7-131-834,0 66 405,4 86 248,8 185 67,-2-285-1545,-12-143 116,-6-25-4163,0-1 2029,-4-4-9,2-1-1200</inkml:trace>
</inkml:ink>
</file>

<file path=ppt/ink/ink7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26:04.98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33 6464,'0'-2'203,"0"1"1,1-1 0,-1 0-1,0 1 1,1-1-1,-1 1 1,1 0-1,-1-1 1,1 1 0,-1-1-1,1 1 1,0 0-1,0-1 1,0 1 0,0 0-1,0 0 1,2-2-1,-2 2-144,0 0-1,0 1 1,-1-1-1,1 1 1,0-1-1,0 1 1,0 0-1,0-1 1,0 1-1,0 0 0,0 0 1,0 0-1,-1-1 1,1 1-1,0 0 1,0 0-1,0 0 1,0 0-1,0 1 1,0-1-1,0 0 1,0 0-1,0 0 1,0 1-1,0-1 0,0 1 1,-1-1-1,1 1 1,1 0-1,21 13 296,0-1-1,1-1 0,0-1 0,1-1 1,26 6-1,8 5-19,-36-12-207,110 44-65,-109-41-92,-2 0 0,1 1 0,30 25 0,-17-7 60,-1 3 1,-1 1-1,-2 1 1,-2 2-1,-1 1 1,39 69-1,-53-78 8,-2-1 0,0 2 1,12 50-1,-13-30-5,8 78 0,-18-108 31,-1 1-1,-1 0 1,-1 0-1,-6 39 1,4-45-32,-1 0 0,-1-1 1,-1 0-1,0 1 0,-1-2 0,0 1 1,-12 15-1,8-13 51,0-2 1,-2 0 0,0 0-1,0-1 1,-2 0-1,-30 22 1,35-30-37,0 0 0,0 0 0,0-1 0,0-1 0,-1 0 0,0 0 0,0-1 0,0 0 0,0-1 0,0 0 0,-1-1 0,1 0 0,-17-2-1,-18-4-48,29 2-96,-1 1 1,-16 0-1,27 3 2,1-1 0,0 1 1,0 0-1,0 0 0,0 1 0,0-1 1,0 1-1,1 1 0,-9 4 0,5-2-294,0 1 0,1 0-1,0 1 1,0 0 0,-11 13-1,12-11-1136,0 0 1,-9 14-1,11-13-425</inkml:trace>
</inkml:ink>
</file>

<file path=ppt/ink/ink7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26:05.88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2343 351 5312,'-7'-11'633,"5"7"-414,0 1-1,-1-1 0,0 1 0,1 0 0,-1 0 0,0 0 0,-7-4 0,-4-3 69,1 1-1,-2 0 1,1 2-1,-30-12 0,-68-17 347,70 24-266,-421-89 1541,403 91-1704,-13-2 157,0 4-1,0 3 1,0 3-1,-113 11 1,131-1-411,1 3 0,0 3 1,1 1-1,0 3 0,-91 46 0,114-48 25,1 1-1,0 2 1,1 1-1,2 1 0,-37 37 1,-104 136 2,143-161 23,1 1 0,1 1 0,2 1 0,1 1 0,-26 77 0,15-13 22,5 1-1,4 1 0,4 1 1,6 1-1,4 0 0,4 0 1,19 176-1,-11-238 94,2-1-1,2 1 1,1-1 0,3 0-1,29 67 1,108 165 648,-136-251-649,2-1 0,1-1 0,0 0 0,2-1 0,0-1 0,1-1 0,1 0 1,0-2-1,27 15 0,-3-5 71,1-3 0,2-2 0,0-1 0,1-3 1,1-2-1,66 10 0,-46-12 129,1-4 1,141-1 0,-137-12 18,104-19-1,-140 15-231,0-1-1,0-3 1,-1-1-1,53-26 1,147-106 352,-194 116-290,-2-3-1,-2-1 1,58-60 0,43-85 130,-91 111-224,0-3-14,-3-1-1,-3-3 0,-3-1 1,-4-3-1,-3 0 0,-4-2 0,-3-2 1,-3 0-1,-5-2 0,17-153 1,-32 186-134,-1 0 0,-4 0 1,-6-53-1,2 71-53,-1 0-1,-2 1 1,-1 0-1,-1 1 1,-25-51-1,12 38-328,-1 2-1,-3 0 1,-2 2-1,-1 1 1,-2 2-1,-46-44 1,35 43-315,-2 2 0,0 2-1,-3 2 1,0 2 0,-57-25 0,-101-26-4537,200 78 5122</inkml:trace>
</inkml:ink>
</file>

<file path=ppt/ink/ink7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0:36.67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0 198 3712,'2'-3'156,"0"1"0,0-1 0,-1 0 0,1 0 0,-1-1 0,0 1 0,0 0 0,0 0 0,0-1 0,0 1 0,-1 0 0,1-1 0,-1 1 0,0-1 0,-1-5 0,5-98 772,-4 106-917,0 0 0,0-1 0,0 1 0,1 0 0,-1-1 0,0 1 0,1 0 0,-1 0 0,1-1 0,-1 1 0,1 0 0,-1 0 0,1 0 0,0 0 0,0 0 0,0 0 0,-1 0 0,1 0 0,0 0 0,0 0 0,1 0 0,-1 0 0,0 1 0,0-1 0,0 0 0,0 1 0,0-1 0,1 1 0,-1-1 0,2 1 0,5-3-1472</inkml:trace>
</inkml:ink>
</file>

<file path=ppt/ink/ink7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0:56.10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530 241 1312,'-22'-63'1605,"21"60"-1514,-1 1-1,1-1 0,0 1 0,-1 0 1,0 0-1,1 0 0,-1 0 1,0 0-1,0 0 0,0 0 0,0 1 1,-1-1-1,1 1 0,0-1 1,-1 1-1,1 0 0,0 0 0,-4-1 1,-6-2 152,-1 1 1,-21-3 0,1 0-51,14 2-110,-1 0 1,1 0-1,-1 2 0,0 1 1,1 0-1,-39 4 0,51-2-62,-1 1-1,0-1 0,1 1 0,-1 1 1,1-1-1,-1 1 0,1 1 0,0-1 0,1 1 1,-1 0-1,0 1 0,1 0 0,0 0 1,0 0-1,1 0 0,-1 1 0,1 0 0,1 0 1,-1 1-1,-5 9 0,1 4 20,1 0-1,0 1 0,1 0 1,-5 29-1,5-8 89,-2 56 0,8-64-52,2 0-1,10 61 0,23 64 190,-31-145-211,1-1 0,1 1-1,0 0 1,1-1 0,1 0-1,15 24 1,-15-28-31,0-1-1,1 1 1,0-1 0,0-1-1,0 1 1,1-1 0,1-1-1,-1 0 1,16 8 0,10 3 82,1-2 0,68 20-1,-98-34-84,0 1-1,-1-1 1,1 0-1,0-1 1,0 0-1,0 0 1,0 0-1,0 0 1,0-1-1,-1 0 1,1 0-1,0-1 0,-1 1 1,1-1-1,-1-1 1,1 1-1,-1-1 1,0 0-1,8-5 1,-2-3 13,0 0 1,-1-1-1,0 0 1,-1-1-1,9-16 1,34-73 91,-27 50-99,-6 13-30,-3-1 0,21-73 0,6-85 306,-38 175-251,5-25 158,5-88 1,-15 119-179,0 0 0,-1 0 0,-5-24-1,4 32-52,-1 0 0,1 0-1,-1 1 1,-1-1-1,0 1 1,0-1-1,-8-9 1,10 15-73,0 0 1,0 0-1,0 0 1,-1 1-1,0-1 0,1 1 1,-1 0-1,0 0 1,0 0-1,-4-3 1,3 4-2,0 0 0,0 0 0,0 0 0,0 1 0,0-1 0,0 1 0,-5 0 0</inkml:trace>
</inkml:ink>
</file>

<file path=ppt/ink/ink7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2:00.29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107 27 736,'-9'0'160,"0"1"0,0 0 0,0 0 0,0 1 0,1 0 0,-10 4 0,-8 0 279,17-5 2419,9-2-2800,6 0-15,-1 0 0,1 0 0,0 0 0,0 0 1,0 1-1,0 0 0,-1 0 0,8 1 0,8 0 320,39 2 226,-38-1-407,0-1 1,36-4-1,8-8 103,-40 6-108,1 1 0,37-1 0,-49 4-181,8 1 4,1 0 0,-1 1 0,0 2 0,0 0-1,23 7 1,-31-6 25,0 1 0,0-2 0,0 0 0,0-1 0,0-1-1,0 0 1,1-1 0,21-3 0,13-4 72,0 3 0,0 1 0,-1 2 0,1 3 0,69 11-1,-85-9-57,0-2 0,-1-1 0,43-4 0,8-1 104,37 8 65,-60 0-88,92-8 0,-63-5-3,1 4 1,133 9-1,-177-2 24,-1-3-1,66-8 1,33-1-19,7 17-83,1 0 157,-102-7-199,8-1 109,-1 3 0,78 11-1,-101-8-108,-1-1 0,41-1-1,68-9-5,-73 2 5,77 5 1,-79 1 3,95-9 0,-17-1 0,-110 8 0,-1 2 0,40 6 0,-9 0 33,1-4 0,92-4 0,-11-1 22,-74 2 172,104-12 0,146-7 290,-116 5-293,60 1-238,-177 10 140,9-4-61,27-1 35,366 10 231,-291 12-378,2 0 137,-130-15-156,160 4 238,-22-5 41,-85-2-212,-107 3-17,26 0 85,56 7 0,-31-1-50,112-4 0,-115-4-3,122 13 0,-120-4-32,106-3 1,-21-2 104,-118 0-73,-1 2 0,44 11 0,-53-8 24,1-1 0,0-2 0,47 2 0,-40-6-28,38-1 75,-1 4 0,74 11-1,-96-7 167,76-1 0,-19-2-7,-72-1-259,146 8 176,2-15-142,-103-2 25,1 4 0,138 13 1,-12 6 70,-183-14-86,368 27 13,-275-31-48,97 2 104,-103-2-9,159-23 1,-170 13-67,124-22 97,-186 27-125,0 2 0,0 1-1,1 2 1,-1 1 0,0 2-1,1 2 1,41 10 0,-74-13-79,-3 0 5,0-1 0,0 1 0,0-1 0,0 1 0,0 0 0,-1 0 0,1 1 0,0-1 0,0 1 0,2 1 1,-5 0-1287,-9 1-208,-32 5-551</inkml:trace>
</inkml:ink>
</file>

<file path=ppt/ink/ink7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2:51.50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1151 2976,'0'-2'98,"1"1"0,0-1 0,0 0 0,-1 1 0,1-1 0,0 0 0,0 1 0,1-1 1,-1 1-1,0 0 0,0-1 0,1 1 0,-1 0 0,2-2 0,26-12 230,-10 6-95,0-2-61,-1-2 0,0 0 0,23-22 0,42-51 593,-51 50-187,60-50-1,-38 48-163,1 2 0,82-40 1,-15 11-122,604-301 645,-354 196-1032,-275 123-574,-42 23-1492</inkml:trace>
</inkml:ink>
</file>

<file path=ppt/ink/ink7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2:07.93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371 94 1824,'0'0'76,"-1"-1"1,0 1-1,1-1 0,-1 1 1,0 0-1,1-1 1,-1 1-1,0 0 0,1 0 1,-1 0-1,0-1 1,0 1-1,1 0 0,-1 0 1,0 0-1,0 0 1,1 0-1,-1 0 0,0 0 1,0 1-1,1-1 0,-1 0 1,0 0-1,1 1 1,-1-1-1,0 0 0,1 1 1,-1-1-1,-1 1 1,-21 18 730,14-11-573,-115 101 1485,80-68-1193,-11 18 58,13-11-208,38-44-321,0 1 0,0 0 0,1 0 0,0 0 0,0 1-1,0-1 1,1 1 0,-1 0 0,-2 11 0,1 4 127,-4 31-1,5-27-100,1 0 0,1 1 0,2-1 0,5 45-1,-5-61-43,1-1 0,1 1 0,-1-1 0,1 1 0,1-1-1,-1 0 1,1 0 0,1-1 0,-1 1 0,2-1-1,-1 0 1,1 0 0,-1-1 0,2 1 0,-1-1-1,1-1 1,10 8 0,-4-6 48,1 1 0,0-2 1,0 0-1,0-1 0,29 7 0,-19-7 166,0-2 0,48 2 0,-59-6-200,0 0-1,0 0 1,-1-1-1,1-1 1,0 0-1,-1 0 1,19-9-1,-14 4-17,-1-1 0,0 0 0,-1-1-1,24-20 1,-1-7 86,-1-1 0,53-75-1,-60 75 62,-21 27-117,-1-1 0,0 0 0,0 0 0,6-15 1,-12 20-43,1 1 0,-1 0 0,-1-1 1,0 1-1,1-1 0,-2 0 0,1 1 1,-1-1-1,0 0 0,-1 1 0,-1-10 1,-3-3 0,-1-1 0,-1 1 1,0 0-1,-2 1 1,-13-21-1,10 16-23,6 11 11,-9-17-30,0 2 1,-1 0 0,-2 1-1,-25-29 1,37 48-27,0 1-1,0 0 1,-1 1-1,1-1 1,-1 1 0,-1 0-1,1 1 1,-1 0-1,0 0 1,0 1 0,0 0-1,0 0 1,0 1-1,-1 0 1,1 0 0,-1 1-1,1 0 1,-1 0-1,0 1 1,-15 2 0,11 0-200,-1 2 0,0-1 1,1 1-1,0 1 0,-18 9 1,4 1-600,-38 25 1,-38 38-3929</inkml:trace>
</inkml:ink>
</file>

<file path=ppt/ink/ink7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2:09.44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252 138 2560,'0'-4'150,"1"0"0,0 0 1,0 0-1,0 0 0,0 0 0,1 0 0,-1 1 0,1-1 1,0 0-1,0 1 0,1-1 0,3-4 0,9-15 773,-13 19-835,0 0 1,1 0 0,0 0 0,-1 0-1,2 0 1,-1 1 0,0-1 0,1 1 0,-1 0-1,1 0 1,0 1 0,0-1 0,0 1 0,0-1-1,1 1 1,-1 1 0,7-3 0,-5 3-41,0 0 1,0 0-1,0 0 1,0 1-1,0 0 1,0 1-1,0-1 1,0 1-1,0 0 1,-1 0-1,1 1 1,0 0-1,9 4 1,-11-4-19,1 0 0,0 1 1,-1-1-1,1 1 0,-1 0 1,0 0-1,0 1 0,4 3 0,-7-5-22,1 1 0,-1-1 0,1 0 0,-1 1-1,0-1 1,0 1 0,0 0 0,0-1 0,0 1-1,-1 0 1,1 0 0,-1-1 0,1 1 0,-1 0-1,0 0 1,-1 4 0,0 2 42,0 0-1,-1 0 1,-1 0-1,1-1 1,-1 1-1,-1 0 1,1-1 0,-8 12-1,-5 5 219,-25 29-1,5-6-5,28-38-191,-93 122 486,90-120-528,0-1 0,-1 0 0,0-1 1,-1 0-1,0-1 0,0 0 0,-1-1 0,-19 9 0,24-14 11,0-1 0,0 0 0,0 0 0,0-1 0,0 0 0,0 0 0,-1-1 0,1 0 0,0-1 0,0 0 0,-18-5 0,26 6-36,0 0 0,0 0 0,1 0 1,-1-1-1,0 1 0,0 0 0,1-1 0,-1 1 0,0 0 0,1-1 0,-1 1 0,1-1 0,-1 1 0,0-1 0,1 1 0,-1-1 0,1 0 0,-1 1 0,1-1 0,0 0 0,-1 1 0,1-1 0,0 0 0,-1 0 0,1 1 0,0-1 0,-1-1 0,1 0 0,1 1-1,-1-1 0,0 0 1,1 0-1,-1 1 0,1-1 1,-1 1-1,1-1 0,0 0 1,-1 1-1,1-1 0,1-1 0,3-3-21,0 0 0,0 0-1,1 0 1,10-9-1,-11 12 21,-1-1 0,1 1 0,0 0 0,0 1 0,0-1 0,0 1 0,0 0 0,1 0-1,-1 1 1,1-1 0,-1 1 0,1 0 0,11 0 0,-10 2 3,-1 0 0,1 0 0,-1 0 0,1 1-1,-1 0 1,1 0 0,-1 0 0,0 1 0,0 0 0,0 0 0,8 7 0,6 5 166,-2 1 1,29 30 0,4 5 161,-46-46-284,0-2 0,0 1 0,0 0 1,0-1-1,1 0 0,-1 0 0,1-1 1,0 1-1,0-1 0,-1-1 0,11 3 0,-11-4-21,0 1-1,0-1 0,0 0 0,-1-1 0,1 1 0,0-1 0,0 0 0,-1 0 0,1-1 0,-1 1 0,1-1 0,-1 0 0,1 0 0,-1-1 1,5-3-1,4-5-294,-1 0 0,0-1 1,-1 0-1,0-1 0,-1-1 1,-1 0-1,0 0 0,9-19 1,-6 6-3622</inkml:trace>
</inkml:ink>
</file>

<file path=ppt/ink/ink7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2:46.17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 1364 2144,'-1'-2'66,"1"0"0,-1 0 0,1 1 0,-1-1-1,1 0 1,0 0 0,-1 0 0,1 0 0,0 1 0,1-1 0,-1 0 0,0 0 0,1-3 0,0 2-60,1 0 0,0 0 0,0 0 0,-1 1 0,2-1 0,-1 1 0,3-4 0,331-325 3097,-13 76-2639,-244 199-104,129-120 0,-97 70-192,187-135 0,-236 194-152,-28 21-634,53-32-1,-58 44-74</inkml:trace>
</inkml:ink>
</file>

<file path=ppt/ink/ink7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0:40.71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0 662 4480,'7'-5'715,"-2"2"-312,0 0 0,0-1 0,-1 0 0,8-8 0,-10 9-258,-1 0-1,0 0 0,0 0 1,0 0-1,0-1 0,0 1 1,0-4-1,2-8 243,-2 13-360,9-38 256,2 1-1,2 1 1,31-63-1,-33 79-79,2 0 0,22-28 0,-31 44-175,0 1 0,0 0-1,0-1 1,0 2 0,1-1 0,0 1-1,0 0 1,0 0 0,1 0-1,-1 1 1,1 0 0,0 0 0,9-2-1,-13 5-4,0-1 0,0 1 0,0 0 0,0 0 0,-1 0 0,1 0 0,0 0 0,0 1 0,0-1 0,0 1 0,0 0 0,-1 0 0,1 0 0,0 0 0,-1 0 0,1 1 0,-1-1 0,1 1 0,-1-1 0,0 1 0,1 0 0,-1 0 0,0 0 0,0 0 0,0 1 0,-1-1 0,1 0 0,-1 1 0,1 0 0,-1-1 0,2 4 0,2 9 45,0 0 0,-1 0 0,0 0 0,2 25 1,-3-26-42,2 20 44,-2 0 0,0 51 0,-3-71 102,-1 0 1,-1 1 0,0-1 0,-1 0-1,-1 0 1,0-1 0,-1 1 0,-11 22-1,14-33-134,1-1 1,-1 0-1,1 0 0,-1 0 0,0 0 0,1 0 0,-1 0 1,0 0-1,0 0 0,0-1 0,-1 1 0,1-1 1,0 0-1,-3 2 0,4-3-36,0 0 0,0 0 0,0 1 1,0-1-1,0 0 0,0 0 0,0 0 1,0 0-1,0 0 0,1 0 0,-1-1 0,0 1 1,0 0-1,0 0 0,0-1 0,0 1 0,-1-1 1,1 0-10,0 0 0,0 0 1,-1 0-1,1 0 0,0 0 0,0 0 1,0 0-1,0-1 0,1 1 0,-1 0 1,0-1-1,0 1 0,0-3 1,-1-2-6,1 0 0,-1-1 1,1 1-1,1 0 0,-1-1 1,1 1-1,0-1 1,1 1-1,-1 0 0,1-1 1,1 1-1,2-11 1,4-7-9,20-41 0,-27 63 29,10-18-10,0 0-1,2 1 1,0 0-1,0 1 1,2 1-1,1 0 1,27-24-1,-23 25-13,0 1-1,1 1 0,1 0 1,0 2-1,1 0 0,39-13 1,-55 22 19,1 1 0,-1 0 1,0 0-1,13 0 0,-18 1 9,-1 1 0,1 0 0,-1 0-1,1 0 1,0 1 0,-1-1 0,1 0 0,-1 1-1,1-1 1,-1 1 0,0-1 0,1 1 0,-1 0-1,1-1 1,-1 1 0,0 0 0,0 0-1,1 0 1,-1 0 0,0 0 0,0 0 0,0 0-1,0 1 1,0-1 0,0 0 0,-1 1 0,1-1-1,1 3 1,2 8-42,-1 0 0,0 0-1,0 0 1,-2 0 0,1 1 0,-1 12 0,-8 74-93,1-5 301,6-75-173,-1-3 41,1 0 1,1 0-1,0 0 0,1 0 1,5 18-1,-6-31-31,0 1-1,0-1 0,1 1 0,-1-1 1,1 0-1,0 0 0,0 0 0,0 0 0,0 0 1,0 0-1,1-1 0,0 1 0,-1-1 0,1 1 1,0-1-1,0 0 0,0 0 0,0 0 0,0-1 1,1 1-1,-1-1 0,0 1 0,1-1 0,-1 0 1,1-1-1,0 1 0,-1-1 0,7 1 1,0-1 46,0-1 1,0 0-1,0 0 1,-1-1 0,1 0-1,0-1 1,-1 0-1,1 0 1,-1-1-1,0 0 1,0-1 0,-1 0-1,1 0 1,-1-1-1,0 0 1,-1 0 0,1-1-1,10-13 1,-8 8-33,0-1-1,0-1 1,-2 0 0,1 0 0,-2-1-1,0 1 1,-1-2 0,0 1 0,-1-1-1,4-26 1,-7 34-17,-1 0 1,-1 0-1,0 1 0,0-1 0,0 0 0,-1 0 1,0 0-1,-1 1 0,1-1 0,-2 1 0,-2-9 1,2 11-28,1 0 1,-1 0-1,0 0 0,0 1 1,0-1-1,-1 1 1,0 0-1,1 0 1,-2 0-1,1 1 1,0-1-1,-1 1 1,1 0-1,-1 0 1,0 1-1,-7-4 0,2 3-32,0 1 0,1-1-1,-1 1 1,0 1-1,0 0 1,0 0-1,-1 1 1,1 1-1,0-1 1,0 2 0,0-1-1,0 1 1,1 1-1,-1 0 1,0 0-1,-17 9 1,20-8-140,0 0-1,0 0 1,1 0 0,-1 1 0,1 0-1,0 0 1,0 1 0,1-1 0,-1 1-1,1 1 1,1-1 0,-1 1 0,1-1 0,0 1-1,1 1 1,-1-1 0,1 0 0,1 1-1,0 0 1,0-1 0,-2 15 0,4-20 90,0-1 0,0 1 0,0-1 0,0 1 0,0-1 0,0 1 0,0-1 0,0 1 0,1-1 0,-1 1 0,0-1 0,1 1 0,0-1 0,-1 1 0,1-1 0,0 0 0,0 1 0,-1-1 0,1 0 0,0 0 0,2 2 0,-2-2 7,1 0 0,-1-1 0,1 1 0,0 0 0,-1-1-1,1 1 1,0-1 0,-1 1 0,1-1 0,0 0 0,0 0 0,0 0-1,-1 0 1,1 0 0,2 0 0,7-2-91,-1-1 0,1 0 0,-1 0 0,17-8 0,30-18 59,22-8 21,-66 32 146,1 0 0,-1 1 0,1 0 0,15-1 0,-26 4 47,0 1 1,0 0-1,0 0 0,0 0 1,0 0-1,0 0 0,0 1 1,0-1-1,0 1 0,-1 0 1,1 0-1,0 0 1,0 0-1,0 0 0,-1 0 1,1 1-1,-1 0 0,5 3 1,-4-2 8,-1 0 1,0 0-1,1 0 1,-1 0-1,0 0 1,-1 0 0,1 1-1,-1-1 1,1 1-1,-1 0 1,0-1 0,0 1-1,0 7 1,0 6 251,-1 29 0,1 10 201,-1-50-494,1 0 1,0 0-1,1 0 1,-1 0-1,1 0 0,0 0 1,4 6-1,-2-5-36,0 0 1,0 1-1,1-1 1,1-1-1,-1 1 0,10 8 1,-11-12-7,-1 0 0,1-1 0,-1 1 0,1-1 0,0 0 0,0 0 0,0 0 0,0-1 0,0 0 0,0 1 0,1-1 0,-1-1 0,0 1 0,8 0 0,2-2 14,1 0 0,-1 0 0,0-1 0,0-1 0,0-1 0,0 0 0,-1 0 0,1-1 0,-1-1 0,0-1 0,-1 1 0,0-2 0,0 0 0,0 0 0,-1-1 0,0-1 0,-1 0 0,13-14 0,-4 0 11,-1-1 1,-2-1-1,0 0 1,-1-1-1,-2-1 1,-1 0-1,13-42 1,-19 46-27,0 0 1,-2 0-1,-1 0 1,0 0 0,-2-1-1,-1 1 1,-1-1-1,-1 1 1,-9-43 0,9 60 23,2 5-24,0 0 1,0 1 0,-1-1-1,1 0 1,-1 1 0,1-1-1,-1 1 1,0-1 0,0 1-1,1-1 1,-1 1 0,-2-2-1,3 3-10,0 0 0,0 0 0,0-1 0,0 1 0,-1 0 0,1 0 0,0 0 0,0 0 0,0 0 0,0 0-1,-1 0 1,1 0 0,0 0 0,0 0 0,0 0 0,-1 0 0,1 0 0,0 0 0,0 0 0,0 0 0,-1 0 0,1 0 0,0 0 0,0 0 0,0 0-1,-1 0 1,1 1 0,0-1 0,0 0 0,0 0 0,0 0 0,-1 0 0,1 0 0,0 0 0,0 1 0,0-1 0,0 0 0,0 0 0,-1 0-1,-3 8 67,1 0-68,1 0 0,0 0 0,0 0 0,1 0 0,0 1 0,0-1 0,1 1 0,0 9 0,11 69 15,-10-84-11,66 342 498,-56-290-180,-7-30-25,-4-23-203,-11-19-26,7 12-108,1-1 0,1 1 0,-1-1 0,1 1 1,0-1-1,0 0 0,0 0 0,1 0 1,0 0-1,0 0 0,1 0 0,0 0 1,0-12-1,1 18 21,-1-1-1,0 0 1,1 0 0,-1 0-1,0 1 1,1-1 0,-1 0 0,1 0-1,-1 1 1,1-1 0,-1 0 0,1 1-1,0-1 1,-1 1 0,1-1-1,0 1 1,-1-1 0,1 1 0,0-1-1,0 1 1,0 0 0,0-1 0,23-4 63,-12 3-39,45-15 6,86-37 1,-89 31-8,226-102 438,-263 117-423,1 0 13,28-15 63,-41 20-74,-1 1 1,1-2-1,-1 1 0,0 0 1,0-1-1,0 0 0,4-6 1,-7 10-22,-1-1 0,1 1 0,-1-1 0,1 0 0,-1 0 0,1 1-1,-1-1 1,1 0 0,-1 0 0,0 0 0,1 1 0,-1-1 0,0 0 0,0 0 0,0 0 0,0 0 0,1 0 0,-1 0 0,0 1 0,-1-1 0,1 0 0,0 0 0,0 0 0,0 0 0,0 0-1,-1 1 1,1-1 0,0 0 0,-1 0 0,1 0 0,-1 1 0,1-1 0,-1 0 0,1 0 0,-1 1 0,1-1 0,-1 0 0,0 1 0,1-1 0,-1 1 0,0-1 0,0 1 0,1-1 0,-1 1-1,0 0 1,-1-1 0,-3-1-25,1 1-1,0 0 1,0 0-1,0 0 1,-1 0-1,1 1 1,-1 0-1,-4 0 1,-1 1-22,1 0 0,0 1 1,0 1-1,0 0 0,-12 5 1,-40 23 32,51-24 38,1-1 0,0 1 0,0 1 1,0 0-1,1 0 0,0 1 1,1-1-1,0 2 0,0-1 0,-6 14 1,5-7 14,0 0 1,1 1 0,1 0-1,0 1 1,-5 29-1,10-37-24,0 0 1,0-1-1,1 1 0,0 0 0,0 0 0,1-1 0,1 1 0,4 18 0,-4-23-11,-1-1 1,1 0 0,0 1 0,0-1 0,1 0 0,-1 0 0,1 0 0,0-1 0,0 1 0,0 0-1,0-1 1,1 0 0,0 0 0,-1 0 0,1 0 0,0-1 0,0 0 0,0 1 0,1-1 0,4 1-1,3 1-31,1-1-1,0-1 0,0 0 0,18 0 0,54-3-984,-62 0 445,23-1-375,114 1-5596,-117 3 4008,-3-6-746</inkml:trace>
</inkml:ink>
</file>

<file path=ppt/ink/ink7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0:41.09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12 43 7552,'-12'-6'2816,"16"10"-2208,4-2-160,-4 6 320,3-2-512,8-2-32,4-1-128,4-3 0,8-3-64,5-4-32,2 0 32,0-3-320,-1 0 160,-10 4-1280,-1-1 768,-7 0-1568,-4 4 1248,-3-1-3104</inkml:trace>
</inkml:ink>
</file>

<file path=ppt/ink/ink7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0:41.43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 21 7648,'-8'2'2816,"16"5"-2176,6 0-192,-3 0 480,8-1-608,8 2 480,7-8-448,6 0-32,-2-4-192,0-2-736,-4-8 352,-4 1-2528,-4-1 1536,1 8-4096</inkml:trace>
</inkml:ink>
</file>

<file path=ppt/ink/ink7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0:42.31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54 1 4800,'-4'-1'2360,"0"8"-2064,-1 0-137,0 0 0,0 0 0,0 0-1,1 1 1,1 0 0,-1 0 0,1 0 0,1 0 0,-1 0 0,1 1 0,1-1 0,-2 17 0,2 7 53,1 0 1,5 34 0,3-7 237,2 0 1,33 108-1,57 106 282,-81-224-607,-16-41-197,27 73 526,-27-68-1184,0 0-1,0 0 1,-1 0 0,0 20-1,-2-23-682,-4-2-1472</inkml:trace>
</inkml:ink>
</file>

<file path=ppt/ink/ink7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0:42.91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311 0 6304,'-1'1'136,"0"-1"0,1 0 0,-1 1 1,1-1-1,-1 1 0,1-1 0,-1 1 0,1-1 1,-1 1-1,1-1 0,-1 1 0,1-1 0,-1 1 0,1 0 1,0-1-1,-1 1 0,1 0 0,0-1 0,0 1 1,0 0-1,0-1 0,-1 1 0,1 0 0,-6 15-172,-4-4 362,-122 160 1497,24-38-1408,63-82 66,50-57-435,9-13-21,29-26 0,-38 40 20,0-1 0,1 2 1,-1-1-1,1 0 0,-1 1 0,1 0 0,0 0 0,0 1 0,1 0 0,11-3 0,-15 5-33,1 0 1,-1 0-1,1 0 0,0 0 1,-1 0-1,1 1 0,-1 0 1,0 0-1,1 0 0,-1 0 1,0 0-1,1 1 0,-1-1 1,0 1-1,0 0 0,0 0 1,4 4-1,5 5 96,-1 0-1,17 22 1,-6-7 158,-15-18-155,1-1 1,0 0 0,0 0 0,1-1-1,0 0 1,1 0 0,-1-1 0,1 0-1,0-1 1,0 0 0,0-1 0,0 0-1,1 0 1,21 1 0,-24-3-61,0-1-1,0 0 1,0 0 0,0-1-1,0 0 1,0 0 0,-1-1 0,1 0-1,0-1 1,-1 0 0,0 0-1,1 0 1,-1-1 0,0 0 0,-1 0-1,1-1 1,-1 0 0,0 0-1,0 0 1,9-12 0,-5 4-509,0-1 0,-2-1 0,1 1 0,-2-1 0,0-1-1,-1 1 1,0-1 0,6-32 0,-9 30-214,-2 15 225,0 0 0,0 0-1,0 1 1,-1-1-1,1 0 1,-1 0 0,0 0-1,0 0 1,0 0-1,0 0 1,-1 0 0,1 0-1,-1 0 1,0 0-1,0 0 1,0 0 0,-1-3-1,-9-9-1925</inkml:trace>
</inkml:ink>
</file>

<file path=ppt/ink/ink7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0:46.41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10 1 3232,'-9'0'879,"11"4"180,4 7 571,-4-5-1305,1-1 0,-1 1 1,1-1-1,5 8 0,5 11 145,-1 3-143,-1 2 0,-1 0-1,7 34 1,10 92 307,-26-148-629,34 320 606,-10-66 282,-23-244-747,0 0 0,2 1-1,0-1 1,7 17 0,-9-29-95,0 1 1,1-1-1,0 0 1,0 0-1,1 0 1,0 0-1,-1 0 1,2-1-1,-1 0 0,0 0 1,1 0-1,0 0 1,0-1-1,0 0 1,8 4-1,22 8 283,1-2-1,38 9 0,27 9 145,-70-20-451,-19-8-148,1 1 0,-2 0-1,1 1 1,0 1 0,-1-1 0,15 12-1,-23-15-308,-1 1 1,1 0-1,-1 0 0,0 0 0,1 0 1,-1 0-1,-1 0 0,1 1 0,0-1 1,-1 1-1,2 4 0,-2 9-1287</inkml:trace>
</inkml:ink>
</file>

<file path=ppt/ink/ink7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0:46.75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 6048,'16'0'2240,"-5"6"-1728,12 0-160,-12 1 320,3 3-448,5 0 480,8 0-416,-1-3 352,5-7-352,5-3 0,6-1-192,4 0-64,2-2 0,-3 0-672,5 2 352,-10 1-1728,2 3 1120</inkml:trace>
</inkml:ink>
</file>

<file path=ppt/ink/ink7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0:48.17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245 63 4160,'-3'1'158,"1"-1"0,0 1 0,-1 0 0,1-1 1,0 1-1,0 0 0,0 0 0,0 1 0,0-1 0,0 0 1,0 1-1,0-1 0,1 1 0,-1-1 0,-2 4 0,-24 31 217,23-29-27,-8 14 6,1 1 0,1 0-1,1 1 1,-10 32 0,14-40-171,-2 11 142,1 1-1,1-1 1,1 1 0,-2 37 0,5-18 92,8 80 1,-5-109-276,1 0 0,2 0 0,-1-1 0,2 0 1,11 30-1,-12-39-87,0 1 1,0-1 0,1 0-1,0 0 1,0 0 0,1-1-1,-1 0 1,1 0-1,1 0 1,-1-1 0,1 1-1,0-2 1,11 7 0,-9-7 5,0-1 1,0 1-1,0-1 0,1-1 1,-1 0-1,1 0 1,0-1-1,0 0 1,-1-1-1,1 0 1,0-1-1,0 0 1,-1 0-1,1-1 1,0 0-1,15-6 1,-10 2 90,0-1 1,0 0-1,0-1 1,-1 0-1,-1-2 1,1 1 0,-1-2-1,-1 1 1,14-17-1,2-6 26,-1-1-1,-2-1 0,34-64 0,-51 83-156,-1 0 0,0 0 0,-1-1-1,-1 0 1,0 0 0,-1 0-1,-1 0 1,1-27 0,-4 29-6,-1-1 1,0 0-1,-1 0 1,0 1-1,-2-1 1,0 1-1,0 0 1,-2 0-1,-10-22 1,7 20-25,0 1 1,-1 0 0,-1 0-1,-1 1 1,0 1 0,-1 0-1,0 1 1,-24-19 0,30 27-50,-1-1 0,0 2 0,1-1 0,-2 1 0,1 0 1,0 0-1,-1 1 0,0 1 0,0-1 0,0 1 0,0 1 1,0 0-1,0 0 0,0 0 0,0 1 0,0 1 0,0 0 1,-1 0-1,-16 5 0,8 0-122,1 1 0,0 1 1,0 1-1,0 1 0,-20 15 1,1 3-661,-36 36 1,58-51 205,1 1 0,0 0 0,1 1 0,1 0 0,0 1 0,1 0 0,-8 18 0,-7 38-3702</inkml:trace>
</inkml:ink>
</file>

<file path=ppt/ink/ink7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0:49.11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22 248 5312,'5'-21'2643,"-1"5"-2316,-1-1 45,2 0 0,0 0 0,13-25 0,-14 33-295,1 0 0,0 1 0,0 0 0,1 0-1,0 1 1,1-1 0,12-10 0,-13 13-45,-1 1 0,1-1-1,1 1 1,-1 0 0,1 1 0,-1-1 0,1 1 0,0 1 0,0-1 0,13-2 0,-16 5-20,-1 0-1,1-1 1,-1 1 0,1 0 0,-1 1 0,1-1 0,-1 1 0,1 0 0,-1-1 0,0 1 0,1 1-1,-1-1 1,0 0 0,4 3 0,-2-1 21,-1 1-1,0-1 1,0 0-1,0 1 1,-1 0-1,1 0 1,-1 0-1,5 8 1,-2 1 41,1-1-1,-2 2 1,0-1-1,0 0 1,-2 1 0,3 14-1,-3-12 28,0 1 0,-2-1-1,0 0 1,-1 0-1,-2 18 1,0-23-12,0-1 1,0 1-1,-1-1 0,0 0 1,-1 0-1,0 0 1,-1-1-1,-10 17 0,-2-2-15,-1 0-1,-34 34 1,40-46-43,0-1 0,-2 0 0,1-1 0,-1 0 0,0-1 0,-18 7 0,26-13-2,1-1 1,-1-1 0,0 1 0,0-1 0,0 0 0,0 0-1,-7-1 1,11 0-39,-1 0 0,1 0-1,0 0 1,-1 0-1,1 0 1,0-1 0,-1 1-1,1-1 1,0 0-1,0 0 1,0 0 0,-1 0-1,1 0 1,0 0-1,0 0 1,1-1 0,-1 1-1,0-1 1,0 1-1,1-1 1,-3-2 0,9 3 249,7 2 37,0 1 0,-1 0 0,23 7 0,-3 0-84,27 3 187,90 7 0,-8-14-2943,-108-2-405,-25-2 1460,0 0-1,1-1 0,0 0 0,9-1 1,6-3-327</inkml:trace>
</inkml:ink>
</file>

<file path=ppt/ink/ink7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0:49.78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42 7968,'11'7'3483,"12"-2"-3023,-12-3-3,1-1-357,0 1 0,0-1 0,0-1 0,0 0 0,22-4 0,60-16 48,-75 15-91,-18 5-57,32-9-21,1 2-1,-1 1 0,1 2 1,39-1-1,-63 6 24,1 0 0,-1 0-1,1 1 1,-1 0 0,0 1 0,0 0 0,17 7-1,-20-6 18,-1 0-1,1 0 1,-1 1-1,0-1 1,0 1-1,0 1 1,-1-1-1,0 1 1,0 0-1,0 0 0,7 12 1,-5-3-51,0 0 1,-1 1-1,7 25 0,8 50 262,-16-65-157,63 505 1346,-65-480-1167,-2-1 1,-6 54 0,2-74-39,-2 0 0,-1 0 1,-1 0-1,-20 49 0,25-75-176,0 1 0,0-1 0,-1 0 1,1 0-1,-1-1 0,0 1 0,0 0 0,0-1 1,-1 0-1,1 0 0,-1 0 0,0 0 0,1 0 0,-1-1 1,-1 1-1,1-1 0,0 0 0,0-1 0,-6 2 1,-7 1 68,0-1 0,0 0 1,0-2-1,-17 0 0,-20 2-325,40-1-106,0 1 0,0 0 0,1 0 0,-1 2 0,1 0 0,0 0 0,1 1 0,-1 1 0,1 0 0,1 0-1,-1 2 1,-15 13 0,-24 24-4182</inkml:trace>
</inkml:ink>
</file>

<file path=ppt/ink/ink7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0:51.92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1 355 5408,'2'0'366,"1"-1"-1,0 0 1,0 0 0,0 0 0,0 0 0,-1-1-1,6-2 1,-5 2-156,6-4-140,-1-1 0,0-1 0,0 1 0,-1-1 1,0 0-1,0-1 0,6-11 0,-8 12-34,24-32 46,-2-1 141,2 2-1,2 1 0,48-46 0,-74 79-210,-3 3 8,-1 1 0,1-1 0,-1 1 0,1 0 0,0-1 0,0 1 0,-1 0 0,4-1 0,-4 2-14,-1 0-1,0 0 1,1 0-1,-1 0 1,0 0-1,1 0 1,-1 0-1,1 0 1,-1 0-1,0 0 1,1 0-1,-1 0 0,0 0 1,1 0-1,-1 0 1,0 1-1,1-1 1,-1 0-1,0 0 1,1 0-1,-1 1 1,7 11 97,-4 5-4,0-1 0,-1 1 0,0 0 0,-2-1 0,-1 27 0,0-3 85,0 5 21,5 91 369,-4-122-617,0-12-93,0 0 0,0 1 0,0-1 0,0 0 0,1 1 0,-1-1 0,1 0 0,-1 0 0,2 3 0,1-1-1629,-2-7 528</inkml:trace>
</inkml:ink>
</file>

<file path=ppt/ink/ink8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0:52.40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192 0 4480,'-14'7'876,"-8"6"-52,-30 20 0,45-28-781,-1 1 0,2 1 0,-1-1 0,1 1 1,0 0-1,0 1 0,-7 11 0,6-4 84,0-1 0,1 1 0,1 0 0,0 0-1,1 1 1,0 0 0,2-1 0,0 1 0,0 27 0,2-29-102,1 0 0,0 1 0,1-1 0,0 0-1,2 0 1,-1 0 0,2-1 0,0 1 0,0-1 0,1 0 0,9 13 0,-10-19-316,1-1 1,0 1-1,0-1 0,0-1 1,0 1-1,1-1 0,0-1 1,0 1-1,1-1 0,-1 0 1,17 5-1,15 3-2610</inkml:trace>
</inkml:ink>
</file>

<file path=ppt/ink/ink8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0:52.77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 6304,'27'20'2336,"-12"-6"-1824,10 13-128,-13-7 64,-1 9-320,-3 15 384,-5 9-288,-10 8-480,-12-1 160,-22 0-2400</inkml:trace>
</inkml:ink>
</file>

<file path=ppt/ink/ink8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2:26.75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 48 3648,'-7'-14'2261,"9"13"-2095,1 1-1,-1-1 0,1 1 1,-1-1-1,1 0 1,3-2-1,15-4 757,-6 6-695,1 1-1,-1 0 1,1 1-1,-1 1 1,23 5-1,-17-3 4,0-1-1,25 1 1,-10-4 178,69-10 0,-103 10-448,1 0 0,-1-1 0,0 1 0,0-1 0,0 0 0,0 1 0,0-1 0,0 0 0,0 0 0,0 0 0,-1 0 0,1-1 0,0 1 0,0 0 0,1-3 0,-3 4 3,1-1 0,-1 1 0,0 0-1,0 0 1,0-1 0,0 1 0,0 0 0,0 0 0,0 0-1,0-1 1,-1 1 0,1 0 0,0 0 0,0 0 0,0-1-1,0 1 1,0 0 0,0 0 0,0 0 0,0-1 0,-1 1-1,1 0 1,0 0 0,0 0 0,0 0 0,0-1 0,0 1-1,-1 0 1,1 0 0,0 0 0,0 0 0,0 0 0,-1 0 0,1 0-1,0 0 1,0-1 0,-1 1 0,1 0 0,0 0 0,0 0-1,-1 0 1,-11-3-1025,11 2 821,-12-1-612</inkml:trace>
</inkml:ink>
</file>

<file path=ppt/ink/ink8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2:27.11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29 1 5888,'0'1'235,"1"0"0,-1 0 0,1 0 1,-1 0-1,1 1 0,-1-1 0,1 0 0,0 0 0,-1 0 1,1 0-1,1 1 0,4 6-87,-5-3-176,0 0 0,0 0-1,-1 0 1,1 9-1,-1 4 27,3 30 221,-3 0 0,-10 86-1,-10-22-165,3-19-276,16-75-169,0-1 0,1 1-1,2 22 1,1-9-663,-3 4-2353</inkml:trace>
</inkml:ink>
</file>

<file path=ppt/ink/ink8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2:28.20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272 72 4480,'0'-1'63,"0"0"1,0 0-1,0 0 1,0 0-1,0 0 1,-1 0-1,1 0 1,0-1-1,0 1 1,-1 0-1,1 0 0,-1 0 1,1 0-1,-1 1 1,1-1-1,-1 0 1,0 0-1,1 0 1,-1 0-1,0 0 1,0 1-1,0-1 1,1 0-1,-1 1 0,0-1 1,0 1-1,0-1 1,0 1-1,-2-1 1,-2-1-65,0 0 1,1 0-1,-1 0 0,1 0 1,-1-1-1,1 0 1,0 0-1,-5-4 0,9 6 247,-1 2-193,0 1 0,0-1-1,1 0 1,-1 0 0,1 1 0,-1-1 0,1 1 0,-1-1 0,1 0 0,0 1 0,0-1 0,0 3-1,-3 9 215,-23 97 846,-11 33-242,35-138-840,-32 97 879,-58 123 0,86-216-681,6-9-223,0 0 0,-1 0 0,1 0 0,0 0-1,0 0 1,0 0 0,0 0 0,0 0 0,0 0 0,0 0-1,0 0 1,0 0 0,0 0 0,-1 0 0,1 0-1,0 0 1,0 0 0,0 0 0,0 0 0,0 0 0,0 0-1,0 0 1,0 0 0,0 0 0,0-1 0,0 1 0,0 0-1,0 0 1,-1 0 0,1 0 0,0 0 0,0 0 0,0 0-1,0 0 1,0 0 0,0 0 0,0 0 0,0 0 0,0 0-1,0-1 1,0 1 0,0 0 0,0 0 0,0 0 0,0 0-1,0 0 1,0 0 0,0 0 0,0 0 0,0-1-1,2-18 120,28-83-712,-3-41 184,-18 82 423,26-87 0,-2 25 844,-32 122-850,-1 0-1,0 0 1,0 0-1,1 0 1,-1 0-1,0 0 1,1 0-1,-1 0 1,1 0-1,0 0 0,-1 0 1,1 0-1,0 0 1,-1 1-1,1-1 1,0 0-1,0 0 1,0 1-1,-1-1 1,3 0-1,-2 1 4,0 0 0,0-1 0,0 1 0,0 0 0,0 0 0,0 1 0,0-1 0,0 0 0,0 0 0,0 0 0,0 1 0,0-1 0,-1 0 0,1 1 0,0-1-1,0 1 1,1 0 0,4 4 34,-1-1-1,0 1 1,0 0-1,7 10 1,-11-15-54,15 24 127,-1 1 0,-1 0 0,-1 1 1,11 30-1,6 11 23,-5-15 112,2-2 0,2-2 0,3 0 0,73 84 1,-102-128-220,0-1 0,1 1 0,0-1 1,0 0-1,0 0 0,0 0 0,1-1 1,-1 1-1,1-1 0,0 0 1,-1-1-1,1 1 0,0-1 0,0 0 1,0 0-1,0 0 0,0-1 0,5 0 1,-3 0 1,-1-1 1,0 0-1,0-1 1,0 1-1,0-1 1,-1 0-1,1-1 1,0 1-1,-1-1 1,0 0-1,1-1 1,-1 1-1,0-1 1,6-6-1,-5 3-38,0 1-1,-1-1 0,0 0 1,0 0-1,0-1 1,-1 0-1,0 0 1,-1 0-1,0 0 1,0 0-1,3-15 0,-1-5-45,-1-1 0,0-32 0,-3 37 37,9-312-2086,-10 335 1966,0-1 0,0 1 1,0-1-1,0 1 0,0-1 1,-1 1-1,1-1 0,0 1 0,-1-1 1,1 1-1,-1 0 0,1-1 0,-1 1 1,0-1-1,0 1 0,0 0 1,1 0-1,-1 0 0,0-1 0,-2 0 1,1 1-144,1 1 0,0-1 0,0 1 0,-1-1 0,1 1 0,0 0 0,-1 0-1,1-1 1,0 1 0,-1 0 0,1 0 0,0 0 0,-1 1 0,1-1 0,0 0 0,0 0 0,-1 1 0,1-1 0,0 1 0,0-1 0,-1 1 0,-1 1 0,-5 5-1833,0-1 165</inkml:trace>
</inkml:ink>
</file>

<file path=ppt/ink/ink8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2:28.66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83 301 4384,'-1'4'362,"0"0"0,0 0 0,0 0 0,1 0 0,-1 7 0,-2 16-38,0-8 219,0 0-1,1 1 1,1-1 0,1 1 0,0-1 0,6 33 0,-4-38-375,1 1 0,1-1 0,0 0 1,1-1-1,1 1 0,0-1 0,1 0 1,0 0-1,14 18 0,-16-25-90,0-1 0,0 1-1,1-1 1,-1 0 0,1-1-1,0 1 1,1-1-1,-1-1 1,1 1 0,0-1-1,0 0 1,0 0 0,0-1-1,0 0 1,0 0 0,1-1-1,-1 0 1,11 0 0,-5-1 23,0-1 0,0-1 0,0 0 0,0 0 0,0-1 0,0-1 0,-1 0 0,0-1 0,22-12 0,129-82 521,-140 85-540,-5 2 45,-1 0 1,0-1-1,-1 0 1,17-18 0,-27 24-116,0 0 0,-1-1 0,1 1 0,-2-1 0,1 0 0,-1 0 0,0-1 0,-1 1 0,0-1 0,0 0 0,-1 0 0,2-11 0,-3 8-41,-1-1 0,0 1 0,-1-1 0,0 1-1,-1 0 1,0-1 0,-1 1 0,0 0 0,-1 0 0,-1 0-1,0 1 1,0 0 0,-1 0 0,0 0 0,-1 0-1,-12-13 1,6 9-35,0 0 0,-1 1 0,-1 1 0,0 0 0,0 1 0,-1 1 0,-1 0 0,0 2 0,-1-1 0,-19-6 0,9 6-385,-1 2 0,0 1-1,0 1 1,-1 1 0,-48 0-1,38 4-1465,1 3 0,-1 2-1,-66 14 1,52-6-794</inkml:trace>
</inkml:ink>
</file>

<file path=ppt/ink/ink8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2:29.15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17 7392,'38'-16'2720,"-11"32"-2080,17 7-224,-25-5-352,4-2-128,3 1 96,5-1 0,3-2 64,-1-4-64,5-3-96,-4-7 32,-5-4-608,-2 1 352,-8-4-1440,-16-3 960,-10 1-3584</inkml:trace>
</inkml:ink>
</file>

<file path=ppt/ink/ink8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2:29.56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84 0 6464,'12'17'2400,"-8"7"-1856,-4 13-160,-4-7-192,-4 19-192,1 12 64,-5-1-32,-3-3-160,0-3 64,-4-7-1792,0-8 992</inkml:trace>
</inkml:ink>
</file>

<file path=ppt/ink/ink8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2:30.31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15 315 5888,'27'-21'1898,"-25"20"-1851,0 0 0,0 1 0,0-1-1,1 0 1,-1 1 0,0-1-1,0 1 1,1 0 0,-1 0 0,0 0-1,1 0 1,-1 0 0,0 0-1,1 1 1,-1-1 0,0 1 0,0-1-1,0 1 1,1 0 0,-1 0 0,0 0-1,0 0 1,0 0 0,3 3-1,-3-2-36,1 0-1,-1 0 0,0 1 1,0-1-1,-1 0 1,1 1-1,0-1 0,-1 1 1,1 0-1,-1 0 0,0-1 1,0 1-1,0 0 1,0 0-1,-1 0 0,1 3 1,1 6 154,-2 0 1,0 20-1,0-30-150,-2 24 221,-1 0-1,-1-1 1,-10 34-1,-31 74 204,38-116-454,-9 34 201,3 0 0,-10 63 0,23-108-183,4-9-156,3-9-274,-7 12 410,9-18-486,-1 0-1,0 0 0,-2-1 1,6-24-1,10-80-197,-16 85 1047,-3 17-222,16-127 810,-18 57 966,-1 91-1876,0-1 1,0 1-1,0 0 1,0-1-1,0 1 0,0 0 1,0-1-1,0 1 1,1 0-1,-1-1 0,0 1 1,0 0-1,0-1 1,1 1-1,-1 0 0,0 0 1,0-1-1,1 1 1,-1 0-1,0 0 0,1-1 1,-1 1-1,0 0 1,1 0-1,-1 0 0,0 0 1,1 0-1,-1 0 1,0-1-1,1 1 1,-1 0-1,1 0 0,-1 0 1,0 0-1,1 0 1,-1 0-1,0 0 0,1 1 1,-1-1-1,0 0 1,1 0-1,-1 0 0,1 0 1,-1 0-1,1 1 1,17 5 184,-9-1-98,0 1-1,-1-1 0,1 2 0,-1-1 1,0 1-1,-1 0 0,1 0 0,9 14 1,3 8-99,21 37 1,-5-6 5,-10-25 95,2-1 0,1-2 0,2 0 0,38 30 0,-10-7-57,32 26 253,-88-79-278,0 0 0,0 0 1,0 0-1,0 0 0,1 0 0,-1-1 1,0 1-1,1-1 0,6 2 0,-8-3-12,-1 0-1,1 0 0,0 0 0,0 0 1,0 0-1,-1-1 0,1 1 1,0-1-1,-1 1 0,1-1 0,0 1 1,-1-1-1,1 0 0,-1 0 1,1 1-1,-1-1 0,1 0 0,-1-1 1,0 1-1,1 0 0,1-3 1,3-3 36,0-1 0,-1 0 0,0-1 0,0 1 0,-1-1 0,0 0 0,-1 0 0,0 0 0,3-13 1,0-12 31,3-45 0,-7 56-58,66-432-273,-58 403 129,13-94-1118,-23 144 1037,0 0-48,1 0 1,-1 1-1,0-1 1,0 0-1,0 1 0,0-1 1,0 0-1,0 0 0,-1 1 1,1-1-1,-1 0 1,1 1-1,-1-1 0,-1-2 1,-5 0-4076</inkml:trace>
</inkml:ink>
</file>

<file path=ppt/ink/ink8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2:30.80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21 5568,'8'-6'506,"-6"4"-415,0 1 0,0-1-1,-1 1 1,1 0 0,0 0-1,0 0 1,0 0 0,0 0-1,0 0 1,0 0 0,1 1-1,-1-1 1,0 1 0,0 0-1,0-1 1,1 1 0,-1 0-1,0 0 1,0 0 0,0 1-1,3 0 1,15 5 158,0 1 1,33 17-1,18 8 304,-34-21-419,0-1 1,0-2-1,1-2 0,-1-1 0,1-2 0,63-3 0,-95 0-289,0-1 1,1 0-1,-1 0 0,10-2 1,-16 2 119,1 1-1,-1 0 1,0 0 0,1 0 0,-1 0 0,0 0 0,1 0-1,-1-1 1,0 1 0,1 0 0,-1 0 0,0-1 0,1 1-1,-1 0 1,0 0 0,1-1 0,-1 1 0,0 0 0,0-1 0,0 1-1,1 0 1,-1-1 0,0 1 0,0 0 0,0-1 0,0 1-1,0-1 1,1 1 0,-1 0 0,0-1 0,0 1 0,0-1-1,0 1 1,0 0 0,0-1 0,0 1 0,-1 0 0,1-1 0,0 1-1,0-1 1,0 1 0,0 0 0,0-1 0,-1 1 0,1 0-1,0-1 1,0 1 0,0 0 0,-1-1 0,1 1 0,0 0-1,-1-1 1,1 1 0,-14-13-818</inkml:trace>
</inkml:ink>
</file>

<file path=ppt/ink/ink8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2:31.14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226 10 5056,'26'-10'1888,"-14"14"-1472,7 6-128,-16-4-288,1 4-64,0 7-32,-4-1 32,-8 8 480,-3 9-224,-8 14 0,-11 14-128,-12 5-128,-2-2 32,-6-7-1376,6-4 768,-2-3-2784</inkml:trace>
</inkml:ink>
</file>

<file path=ppt/ink/ink8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2:32.49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5 352 2816,'-5'-28'1673,"5"27"-1446,0-1 1,0 1-1,0 0 0,1-1 0,-1 1 0,0-1 1,0 1-1,1-1 0,-1 1 0,1 0 0,-1-1 1,1 1-1,-1 0 0,1-1 0,0 1 1,1-1-1,-2 2-203,0 0 0,0-1 0,1 1 0,-1 0 0,0 0 1,0 0-1,1 0 0,-1 0 0,0 0 0,0 0 0,1 0 0,-1 0 0,0 0 1,0 0-1,1 1 0,-1-1 0,0 0 0,0 0 0,0 0 0,1 0 0,-1 0 1,0 0-1,0 0 0,0 1 0,1-1 0,-1 0 0,0 0 0,0 0 0,0 0 1,0 1-1,0-1 0,1 0 0,-1 0 0,0 0 0,0 1 0,0-1 1,0 0-1,0 0 0,0 1 0,0-1 0,0 0 0,0 0 0,0 1 0,5 12-120,-2 9 86,-1 0-1,-1-1 0,-3 34 1,1-29 68,-13 293 950,13-304-969,0-1 43,0 0 0,2 1 1,1 17-1,-2-32-75,0 1-1,0-1 1,0 0-1,0 1 1,0-1-1,0 0 1,0 1-1,0-1 1,0 0-1,1 1 1,-1-1-1,0 0 1,0 1-1,0-1 1,0 0-1,1 1 1,-1-1-1,0 0 1,0 1-1,1-1 1,-1 0-1,0 0 1,1 0-1,-1 1 1,1-1-1,4-5-88,3-15-154,-1-30-135,-2 0 0,-4-89 1,-2 69 31,-3-254 2190,4 323-1836,0 0 0,0 0 0,0 0 0,0 1 0,0-1 0,0 0 0,0 0 1,0 0-1,0 0 0,1 1 0,-1-1 0,0 0 0,1 0 0,-1 0 0,0 1 0,1-1 1,-1 0-1,2-1 0,-2 2-11,1 0 0,-1 0 0,1 0 0,-1 0 0,0-1 0,1 1 0,-1 0 0,1 0 0,-1 0 0,1 0 0,-1 0 0,1 1 0,-1-1 1,1 0-1,-1 0 0,0 0 0,1 0 0,-1 0 0,1 1 0,-1-1 0,0 0 0,1 0 0,-1 1 0,1-1 0,4 4 16,-1 0-1,0-1 0,0 2 1,3 4-1,14 13 146,23 21 0,-22-23-156,24 30-1,81 133 26,-86-118 31,77 92 1,-100-137-4,2 0-1,0-2 1,1 0-1,1-1 1,0-2 0,1 0-1,1-1 1,29 12 0,-44-22-6,1-1 0,-1 0 0,0-1 0,1 0 0,-1 0 0,1-1 0,-1 0 1,1 0-1,12-2 0,-18 0-40,0 1 0,0-1 0,0 0 0,0 0 1,-1-1-1,1 1 0,0-1 0,-1 1 0,1-1 0,-1 0 1,0-1-1,0 1 0,0 0 0,0-1 0,0 0 0,0 0 0,-1 0 1,1 0-1,-1 0 0,0 0 0,0-1 0,0 1 0,0-1 1,0 1-1,1-6 0,0-2 4,-1 0 1,0 1 0,0-1-1,-1 0 1,0-12-1,-5-56 68,1 39-43,1-2-3,-5-125 227,7 116-107,9-67 0,-1 57-236,-4 21-303,2-1-1,1 1 0,21-64 1,-27 101 124,1 0 0,-1 0 1,0 0-1,1 0 1,0 0-1,2-3 1,-4 6 86,1 0-1,-1-1 1,1 1 0,-1-1 0,1 1 0,-1 0 0,1-1 0,-1 1 0,1 0-1,-1 0 1,1-1 0,0 1 0,-1 0 0,1 0 0,-1 0 0,1 0 0,0 0-1,-1 0 1,1 0 0,-1 0 0,1 0 0,0 0 0,-1 0 0,1 0 0,-1 0 0,1 0-1,0 1 1,-1-1 0,1 0 0,-1 0 0,1 1 0,-1-1 0,1 0 0,-1 1-1,1-1 1,0 1 0,10 5-2239,0-3 757</inkml:trace>
</inkml:ink>
</file>

<file path=ppt/ink/ink8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2:32.94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54 158 5312,'0'0'89,"1"1"-1,0-1 1,-1 1 0,1-1 0,-1 1 0,1 0 0,-1-1-1,1 1 1,-1 0 0,0-1 0,1 1 0,-1 0-1,0-1 1,1 1 0,-1 0 0,0 0 0,0-1 0,0 1-1,0 0 1,1 0 0,-1 0 0,0-1 0,-1 1 0,1 0-1,0 0 1,0 0 0,0 1 0,-8 23-111,6-19 165,0-2-187,-12 38-280,-15 73 0,27-103 527,0 1 0,1 0 0,1 0 0,0 0 0,0 0 0,1 0 0,1-1 0,0 1 0,1 0 0,6 16 0,-6-22-86,1 0 0,0 0 0,1 0 1,-1-1-1,1 1 0,0-1 0,1-1 0,0 1 0,0-1 0,0 0 0,0 0 0,12 6 1,7 3 376,54 22 1,-60-29-301,-1 0 1,2-1-1,-1-1 0,0-1 1,1-1-1,0 0 1,0-2-1,35-1 0,-11-3 277,63-13-1,-91 12-368,-1 0 0,1 0-1,-1-2 1,0 0 0,0-1-1,-1 0 1,22-15 0,-29 17-149,0-1-1,-1 1 1,0-1 0,0-1 0,0 1 0,0-1-1,-1 0 1,0-1 0,-1 1 0,0-1 0,0 1-1,0-1 1,-1-1 0,-1 1 0,1 0-1,-1-1 1,0 1 0,-1-1 0,0 0 0,-1 1-1,1-1 1,-2 0 0,1 0 0,-1 1 0,-1-1-1,1 1 1,-1-1 0,-1 1 0,0 0-1,0-1 1,0 1 0,-1 1 0,-7-11 0,3 6-279,-1 1 0,-1 0 0,0 0 0,0 1 0,-13-10 0,-66-42-3305,62 44 2540,3 2 325,-98-62-1769,-61-17 18</inkml:trace>
</inkml:ink>
</file>

<file path=ppt/ink/ink8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2:47.10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1167 2080,'5'-7'152,"1"1"1,0 0-1,0 1 0,1 0 1,0 0-1,0 0 0,9-4 1,9-7 249,18-16 494,-1-2 0,37-40 0,-45 42-424,1 0 0,2 3 0,72-45 0,-24 23 504,142-110 0,-146 95-512,110-69 0,62-12 90,-81 48-868,-27 3-1062,-92 56-1605</inkml:trace>
</inkml:ink>
</file>

<file path=ppt/ink/ink8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2:12.00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1 576,'0'0'180,"0"0"0,0 0 0,0 1 1,0-1-1,-1 0 0,1 1 0,0-1 0,0 0 0,0 0 1,0 1-1,0-1 0,0 0 0,0 1 0,0-1 1,0 0-1,0 1 0,0-1 0,0 0 0,1 0 0,-1 1 1,0-1-1,0 1 0,5 0 185,0 1 1,0-1-1,0 1 1,1-2 0,8 2-1,9 1-94,95 16 717,-32-6-718,-49-10-257,4 1 290,-38-4-442,0 1 1,-1 0-1,1 0 0,0 0 0,-1 0 1,1 0-1,-1 0 0,1 1 0,-1-1 1,1 1-1,2 3 0</inkml:trace>
</inkml:ink>
</file>

<file path=ppt/ink/ink8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2:12.37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39 0 4160,'0'10'692,"0"-9"-618,0 0 0,0 1-1,1-1 1,-1 0 0,-1 0-1,1 1 1,0-1 0,0 0-1,0 0 1,-1 1 0,1-1 0,0 0-1,-1 0 1,1 0 0,-1 1-1,0-1 1,1 0 0,-1 0-1,0 0 1,-1 1 0,-1 2-62,0 0 0,0 0-1,0 0 1,0 0 0,1 0 0,0 0 0,0 1 0,0-1-1,0 1 1,1-1 0,-1 1 0,1 0 0,0 0 0,1-1 0,-1 1-1,1 0 1,1 6 0,12 209 588,-3-91-1845,-7-98-1747</inkml:trace>
</inkml:ink>
</file>

<file path=ppt/ink/ink8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2:13.34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167 272 3136,'-26'-6'1029,"23"7"-907,1-1 0,0 1 0,0 0 0,0 0-1,1 0 1,-1 0 0,0 0 0,0 0 0,0 0 0,1 1-1,-1-1 1,1 1 0,-1-1 0,1 1 0,-2 2 0,2-2-147,-3 3 104,0 1-1,1 0 0,0 1 0,0-1 0,1 0 0,-1 1 0,2-1 1,-1 1-1,1 0 0,-1 7 0,-1 3 17,-13 74 205,8-38 165,-3 0 1,-24 72-1,34-121-464,-5 12 248,4-14-77,3-10-29,8-55-48,0-102 0,-5 63-237,-3 68 135,-1 21 99,0 0 0,1 0 0,1-1 0,0 1-1,8-24 1,-10 36-82,1 0 0,-1 0 0,1-1-1,0 1 1,-1 0 0,1 0 0,0 0-1,0 0 1,0 0 0,0 0-1,0 0 1,0 0 0,0 1 0,0-1-1,0 0 1,0 1 0,0-1 0,1 0-1,-1 1 1,0-1 0,0 1 0,1 0-1,-1-1 1,0 1 0,1 0-1,-1 0 1,0 0 0,1 0 0,-1 0-1,0 0 1,1 0 0,-1 1 0,0-1-1,3 1 1,4 1 54,0 1 1,-1 0-1,1 1 1,9 5-1,-12-6-55,15 7 75,-2 1 0,1 1-1,24 22 1,-33-24-30,1 1-1,-1-1 1,-1 2-1,0 0 1,0 0-1,7 15 1,11 27 97,21 35 256,-38-73-300,0 0 0,1-1 0,18 18 0,-24-28-84,36 34 301,-37-36-256,0 0 0,0 0 1,0 0-1,1 0 0,0-1 0,-1 0 0,1 0 0,8 2 0,-11-4-48,-1 1 1,1-1-1,0 0 0,0 0 0,0 0 1,0 0-1,-1 0 0,1-1 0,0 1 0,0 0 1,0-1-1,-1 0 0,1 1 0,0-1 0,-1 0 1,1 0-1,-1 0 0,1 0 0,-1 0 0,1 0 1,-1 0-1,1 0 0,-1-1 0,0 1 0,0-1 1,0 1-1,0-1 0,2-2 0,0-2 4,-1 1-1,1-1 1,-1-1-1,0 1 0,-1 0 1,1 0-1,0-8 1,2-30 77,-3-86 0,-16-48-186,-1-61-534,16 238 622,0-3-195,0 0-1,0 0 1,1 0-1,1-8 1,-2 12 109,0-1 1,0 1-1,0-1 1,0 0-1,1 1 1,-1-1-1,0 1 1,1-1-1,-1 1 1,0-1-1,1 1 1,-1-1-1,0 1 1,1 0 0,-1-1-1,1 1 1,-1-1-1,1 1 1,-1 0-1,1-1 1,-1 1-1,1 0 1,-1 0-1,1-1 1,-1 1-1,1 0 1,-1 0-1,1 0 1,0 0-1,-1 0 1,1 0-1,-1 0 1,1 0-1,0 0 1,-1 0-1,1 0 1,-1 0-1,1 0 1,0 0-1,-1 1 1,1-1-1,0 1 1,13 7-1166</inkml:trace>
</inkml:ink>
</file>

<file path=ppt/ink/ink8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2:14.04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22 64 4160,'-6'-16'1333,"6"15"-1313,0 1-1,0 0 1,0 0-1,0 0 0,0 0 1,0-1-1,0 1 1,0 0-1,0 0 1,0 0-1,0-1 1,0 1-1,0 0 0,0 0 1,0 0-1,0 0 1,0-1-1,0 1 1,0 0-1,0 0 1,0 0-1,1 0 0,-1 0 1,0-1-1,0 1 1,0 0-1,0 0 1,0 0-1,1 0 1,-1 0-1,0 0 0,0 0 1,0 0-1,0 0 1,1 0-1,-1-1 1,0 1-1,0 0 1,0 0-1,0 0 1,1 0-1,9-1 139,-6 1-45,28-13 397,12-4 201,-32 14-600,1 0 0,0 1-1,0 1 1,0 0-1,-1 0 1,1 1-1,22 4 1,-28-3-87,1 1 1,0 0-1,-1 0 1,0 1-1,1 0 1,-1 0-1,0 0 0,0 1 1,-1 1-1,1-1 1,-1 1-1,0 0 1,11 11-1,-15-12 10,1-1 1,0 1-1,-1 0 1,0-1-1,0 1 1,0 0-1,0 0 0,-1 1 1,1-1-1,-1 0 1,0 0-1,0 1 1,-1-1-1,1 1 1,-1-1-1,0 1 0,0-1 1,-1 0-1,1 1 1,-1-1-1,0 0 1,0 1-1,-1-1 0,1 0 1,-1 0-1,-3 7 1,-2 0 5,1 0 0,-2 0 0,1-1 0,-1 0 0,-1 0 0,0-1 0,0 0 1,-11 7-1,-74 44-73,8-5 335,75-47-229,1 0 1,0 1-1,0 0 0,1 1 1,-12 15-1,19-21-47,0-1-1,0 1 1,0 0-1,0-1 1,0 1-1,1 0 1,-1 0-1,1 0 1,0 0-1,1 0 1,-1 0-1,1 1 1,-1-1 0,2 4-1,-1-5 10,0 0 1,1 0-1,0 0 0,0 0 0,0 0 1,0 0-1,0 0 0,0-1 0,1 1 0,-1 0 1,1-1-1,0 0 0,0 1 0,0-1 1,0 0-1,0 0 0,0 0 0,1 0 1,4 3-1,4 1 48,0 0 1,0-1 0,0-1-1,17 5 1,51 8 152,-58-13-235,-1 0-1,1 1 0,-1 1 0,0 0 1,22 12-1,-39-16 40,1-1-353,1 1 0,-1 1 0,0-1 0,0 1 1,-1-1-1,1 1 0,-1 0 0,1 1 1,-1-1-1,0 0 0,0 1 0,4 6 0,1 6-4273</inkml:trace>
</inkml:ink>
</file>

<file path=ppt/ink/ink8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2:15.11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11 4 3904,'-9'-3'5564,"8"16"-1979,1-10-4724,0-2 1187,0-1-45,0 0 0,1 0 1,-1 0-1,0 0 0,0 1 0,0-1 0,1 0 0,-1 0 0,0 0 0,0 1 0,0-1 0,1 0 0,-1 0 0,0 0 0,0 1 1,0-1-1,0 0 0,0 0 0,0 1 0,0-1 0,0 0 0,1 0 0,-1 1 0,0-1 0,0 1 0,0-1 45,3 5 27,-3-2-67,3 8 230,-2-10-233,-1 0-8,0-1 0,0 1 0,1-1 0,-1 1 0,0-1 1,1 1-1,-1-1 0,0 1 0,1-1 0,-1 1 0,1-1 1,-1 0-1,1 1 0,-1-1 0,0 0 0,1 0 0,0 1 1,-1-1-1,1 0 0,-1 0 0,1 1 0,0-1 0,3 1-1,-1 1 15,-1-1 0,1 0 0,-1 0 1,1 0-1,0-1 0,0 1 0,-1-1 0,1 1 0,0-1 0,0 0 0,0 0 0,-1 0 0,4-1 0,3 1-16,41 2 229,-1 3 0,64 14 0,-98-17-66,0 0 1,25-2-1,-24 0-89,0 0 0,15 3 0,3-2-671,-35-2 341,1 1 1,0-1 0,0 1 0,0-1-1,0 0 1,-1 1 0,1-1 0,0 1-1,-1-1 1,1 1 0,0-1-1,-1 1 1,1-1 0,-1 1 0,1-1-1,-1 1 1,1 0 0,-1-1 0,0 1-1,-6-4-1125</inkml:trace>
</inkml:ink>
</file>

<file path=ppt/ink/ink8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2:15.60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8 3648,'-1'-7'1159,"5"8"-618,10 11 52,-13-11-540,0 2 104,1-1-1,0 1 0,-1 0 1,1 0-1,-1 0 0,0 0 1,0 0-1,0 1 0,-1-1 1,1 0-1,-1 6 0,3 6 102,15 124 969,-11-65-908,-3-45-709,-2 0-1,-1 1 0,-3 42 1,-2-44-650</inkml:trace>
</inkml:ink>
</file>

<file path=ppt/ink/ink8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2:16.22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419 63 1664,'-1'-3'117,"1"0"-1,-1-1 1,0 1 0,0 0-1,0 0 1,-1 0 0,1 1-1,-1-1 1,0 0 0,1 1-1,-1-1 1,0 1 0,-1-1-1,1 1 1,0 0 0,-1 0-1,1 0 1,-1 0 0,1 0 0,-1 1-1,0-1 1,0 1 0,0-1-1,0 1 1,0 0 0,0 1-1,0-1 1,0 0 0,-1 1-1,1 0 1,0-1 0,0 1-1,0 1 1,-1-1 0,1 0-1,0 1 1,0-1 0,0 1-1,0 0 1,-5 2 0,-6 3 23,0 1 0,1 0 1,0 1-1,0 0 0,0 1 1,1 0-1,1 1 0,0 0 0,-19 23 1,11-8 237,1 0 1,1 1 0,1 0-1,-12 30 1,14-25-203,2 1 1,1 0 0,2 1 0,1 0-1,1 1 1,-3 54 0,9-71-56,1 0 0,0 0 0,2 0-1,0 0 1,1 0 0,7 23 0,-8-33-66,0-1 0,1 1-1,0-1 1,0 0 0,1 0 0,0 0 0,0 0 0,0-1-1,1 0 1,0 0 0,0 0 0,0 0 0,0-1 0,1 0 0,0 0-1,-1 0 1,2-1 0,8 5 0,0-3 38,0-1 1,0 0-1,1-1 0,28 3 1,63-5 36,-87-2-69,0-1 0,0 0 0,-1-2 0,1 0 0,18-7 0,-24 6-17,-1-1 0,1 0 1,-1-1-1,-1 0 0,0-1 1,0-1-1,17-15 0,-11 7 19,-1-2-1,-1 0 1,0-1-1,-2-1 1,0 0-1,-1-1 1,-2 0 0,0-1-1,-1 0 1,11-44-1,-19 57-60,-1 0 0,0 0 0,0 0 0,-1 0 1,-1 0-1,0 0 0,0 0 0,-1 0 0,0 0 0,-1 0 0,0 1 0,0-1 0,-1 1 0,0 0 0,-1 0 0,0 1 0,-12-16 0,8 12-62,0 1-1,-1 0 0,0 1 0,-1 0 0,0 0 0,-1 1 0,0 1 0,0 0 1,-1 1-1,0 0 0,-25-9 0,18 10-132,0 1 0,0 0 0,-1 2 0,1 0 0,-39 1 0,44 3-296,0 0-1,1 1 0,-1 0 1,1 1-1,0 1 1,0 0-1,0 1 1,0 1-1,-16 9 1,-25 23-1576,52-36 1954,-59 44-3153</inkml:trace>
</inkml:ink>
</file>

<file path=ppt/ink/ink8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2:18.16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10 3808,'0'1'1729,"3"1"-1519,0 0 0,0 0-1,0 0 1,0-1 0,1 1 0,-1-1 0,6 2 0,14-1 158,-1-1-1,34-2 1,-11 0-170,136-11 98,-40 1-443,-63 7-1650,-68 4 880</inkml:trace>
</inkml:ink>
</file>

<file path=ppt/ink/ink8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2:18.48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 1 5152,'-3'0'1888,"6"2"-1440,5 6-96,-8-2-384,0 1 32,0 3 0,0 4 0,0 2 0,0 11 0,0 3 0,-4 7 64,4 6-32,-4 14-32,4-4 32,-3-9-960</inkml:trace>
</inkml:ink>
</file>

<file path=ppt/ink/ink8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2:19.55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1 946 5152,'0'1'182,"0"0"1,0 1-1,0-1 0,0 0 1,0 0-1,0 0 0,0 0 1,0 0-1,0 0 1,0 0-1,0 0 0,1 0 1,0 2-1,1 14 22,-1 4 80,1 0 0,1 0 1,1 0-1,0 0 0,2 0 0,12 31 0,-3-8-117,-2 0-1,-2 2 1,-2-1-1,6 82 0,-14-4 992,-1-123-1155,0 0 0,0 0 0,0 0 1,0 0-1,0 0 0,0 0 1,0 0-1,0 0 0,0 0 0,0 0 1,0 0-1,0 0 0,0 0 1,0-1-1,0 1 0,0 0 0,0 0 1,0 0-1,0 0 0,0 0 1,0 0-1,1 0 0,-1 0 0,0 0 1,0 0-1,0 0 0,0 0 0,0 0 1,0 0-1,0 1 0,0-1 1,0 0-1,0 0 0,0 0 0,0 0 1,0 0-1,0 0 0,0 0 1,0 0-1,0 0 0,0 0 0,0 0 1,0 0-1,0 0 0,1 0 1,-1 0-1,0 0 0,0 0 0,0 0 1,0 0-1,0 0 0,0 0 0,0 0 1,0 0-1,0 0 0,0 0 1,0 1-1,0-1 0,0 0 0,0 0 1,0 0-1,0 0 0,0 0 1,0 0-1,0 0 0,4-6 137,5-9 0,-3-3-117,0-1 0,-1 1 0,-1-1 0,-1 0 0,2-31 0,0 1-1,0-10 171,-2-70 0,-3 92 66,-4-95 488,8 113-510,-4 19-236,0-1-1,0 1 1,0 0-1,0-1 1,0 1 0,0 0-1,0 0 1,0-1-1,0 1 1,0 0-1,0-1 1,1 1-1,-1 0 1,0 0 0,0-1-1,0 1 1,0 0-1,1 0 1,-1 0-1,0-1 1,0 1-1,1 0 1,-1 0 0,0 0-1,0-1 1,1 1-1,-1 0 1,0 0-1,0 0 1,1 0-1,-1 0 1,0 0 0,1 0-1,-1 0 1,0 0-1,0 0 1,1 0-1,-1 0 1,0 0 0,1 0-1,-1 0 1,0 0-1,1 0 1,-1 0-1,0 0 1,0 0-1,1 0 1,-1 0 0,0 1-1,0-1 1,1 0-1,14 13 21,0 0 1,1-1-1,0-1 0,23 11 0,-27-15-79,9 8 158,1 0-1,-2 1 0,0 1 1,-1 1-1,0 1 0,-2 0 1,17 25-1,-16-20-75,70 83 415,-74-93-379,0-1-1,0 0 1,1-1 0,1-1-1,20 12 1,-24-17 2,-1 0-1,2 0 0,-1-1 1,1-1-1,20 5 0,-32-8-44,0-1-1,1 0 1,-1 0-1,1 0 1,-1 0 0,1 0-1,-1 0 1,1 0-1,-1-1 1,1 1 0,-1 0-1,0-1 1,1 1-1,-1-1 1,0 0-1,1 1 1,-1-1 0,0 0-1,0 0 1,1 0-1,0-1 1,0 0 4,0-1 0,-1 1 1,1-1-1,0 1 0,-1-1 1,0 0-1,0 0 0,1 1 0,0-7 1,0-2 78,0-1 0,-1 1 0,0-1-1,-2-15 1,-5-34 231,-20-87-1,-5-45 17,29-9-363,17-1 79,1-40-254,-16 222 81,-3-42 0,1 55-205,1 0 0,-1 0 0,0 0 0,-1 0 0,0 0 0,0 1 0,-1 0 0,-4-8 0,-12-12-1794,15 20 1090,-1 0 0,1 0 0,1 0 0,0-1 0,0 0 0,0 1 0,-4-16 0,-2-37-1920</inkml:trace>
</inkml:ink>
</file>

<file path=ppt/ink/ink8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2:21.37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23 14 2304,'-1'-1'180,"0"0"-76,1 0 0,-1 0-1,0 0 1,1 0 0,-1 1-1,0-1 1,0 0 0,1 1-1,-1-1 1,0 0 0,0 1 0,0-1-1,0 1 1,0-1 0,0 1-1,0 0 1,0-1 0,0 1-1,0 0 1,0 0 0,0 0-1,-2-1 1,16 8 1667,-3-5-1528,0-1 1,0 0 0,1 0-1,-1-1 1,0 0 0,12-3-1,23 1 446,138 8-253,-139-4-578,-36-2-395,-1 0 1,1 1 0,-1 0-1,0 0 1,1 1 0,11 4-1</inkml:trace>
</inkml:ink>
</file>

<file path=ppt/ink/ink8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2:21.78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88 23 4736,'-12'-20'1760,"12"18"-1376,4 2-96,0 2-256,-4 6-64,0 2 32,-4 2 0,-3 9 64,-5 5-32,5 5-96,-5 2 32,5 1 96,-5-1-32,5 3-160,-1 9 64,0-2-1440</inkml:trace>
</inkml:ink>
</file>

<file path=ppt/ink/ink8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2:22.18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68 161 3968,'-1'-1'125,"0"0"-1,0 1 1,0-1-1,0 0 1,0 1 0,-1-1-1,1 1 1,0 0 0,0-1-1,0 1 1,0 0 0,0 0-1,-1 0 1,-1-1 0,2 2-122,-1-1 0,1 1 0,-1-1 0,1 1 1,0 0-1,-1 0 0,1-1 0,0 1 0,0 0 1,-1 0-1,1 0 0,0 0 0,-1 3 0,-2 0 105,1 1-1,0 0 1,0 0-1,0 0 1,1 1-1,-1-1 1,2 1-1,-1-1 0,0 1 1,1-1-1,0 1 1,0 0-1,1 0 1,0 0-1,0 6 0,1 8 106,1-1 0,1 1 0,6 21 0,-6-30-160,0 0 0,1 0 0,0 0 0,1 0 0,0 0 0,1-1 1,0 0-1,1 0 0,0-1 0,1 0 0,-1 0 0,2-1 0,-1 0 0,1 0 0,1-1 0,-1 0 0,1 0 0,0-1 0,15 6 0,-8-5 6,1-1 0,1 0-1,-1-1 1,1-1 0,0-1-1,0-1 1,29 0 0,-32-2 13,0-1 1,0-1-1,0-1 1,0 0-1,-1-1 1,0-1-1,1 0 1,-2-1-1,24-12 1,-9-2 112,-1 0-1,0-2 1,-2 0-1,45-51 1,-60 60-93,0 0 0,0 0 0,-2-1 0,15-26 0,-21 35-70,-1 0-1,0 0 1,0-1-1,-1 1 1,0 0-1,0-1 1,0 1-1,0-1 1,-1 0-1,0 1 1,0-1-1,0 1 1,-1-1-1,0 1 1,0-1-1,-1 1 1,1-1-1,-3-4 1,0 1-41,-1 1 0,1-1 0,-1 1 0,-1 1 0,0-1 0,0 1 0,0 0 0,-12-10 0,7 8-52,-1 1-1,0 0 1,-1 0 0,1 2-1,-15-7 1,1 4-110,0 0 0,-1 2 0,0 1 0,0 1 0,-39-2 0,40 6-163,-1 1 0,1 1 0,0 1 0,0 1 0,-31 8 0,-26 14-632</inkml:trace>
</inkml:ink>
</file>

<file path=ppt/ink/ink8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2:41.11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39 28 2080,'0'-1'62,"-1"0"0,1 0 0,-1 0 1,1 0-1,-1 0 0,1 0 0,-1 0 0,1 1 0,-1-1 1,0 0-1,0 0 0,1 0 0,-1 1 0,0-1 1,0 1-1,0-1 0,0 0 0,0 1 0,0 0 0,0-1 1,1 1-1,-1-1 0,-1 1 0,1 0 0,0 0 0,0 0 1,0-1-1,0 1 0,0 0 0,0 0 0,0 1 0,0-1 1,0 0-1,-1 0 0,-5 1 535,6-1-298,2 44 47,2 132-58,1-143-74,0-66 4,7-147 124,-10 173-294,-1 1 0,1-1 0,1 1 0,2-8 0,-4 14-38,0-1-1,0 1 0,0-1 0,0 1 0,0 0 0,1-1 0,-1 1 0,0 0 0,0-1 0,1 1 0,-1 0 0,0-1 0,1 1 0,-1 0 0,0 0 0,1-1 1,-1 1-1,0 0 0,1 0 0,-1 0 0,0 0 0,1-1 0,-1 1 0,1 0 0,-1 0 0,1 0 0,-1 0-9,17-2 263,-1 1 1,1 0-1,-1 1 1,21 3-1,68 14 72,-24-3-195,172 6 423,0-17-577,-214-3-679,50 7 0,-35 3-139</inkml:trace>
</inkml:ink>
</file>

<file path=ppt/ink/ink8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2:42.00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37 2400,'0'-1'49,"0"0"0,1 0-1,-1 1 1,0-1 0,1 0 0,-1 0 0,1 0-1,-1 1 1,1-1 0,-1 0 0,1 0 0,-1 1-1,1-1 1,0 1 0,0-1 0,-1 0-1,1 1 1,0-1 0,0 1 0,-1 0 0,1-1-1,0 1 1,0 0 0,0-1 0,0 1 0,0 0-1,1 0 1,35-6 359,-22 4-129,17-3 156,-1 1 0,1 2 0,0 0 0,0 3 0,-1 0 0,43 9 0,88 35 129,-27-6 95,-106-32-889,0-2 1,50 3-1,-47-7-378</inkml:trace>
</inkml:ink>
</file>

<file path=ppt/ink/ink8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2:23.77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0 296 1824,'1'-1'40,"-1"0"0,1 0-1,-1 0 1,0 1 0,1-1 0,-1 0 0,1 0-1,0 1 1,-1-1 0,1 1 0,-1-1 0,1 0-1,0 1 1,0-1 0,-1 1 0,1-1-1,0 1 1,0 0 0,0-1 0,1 1 93,0 0 0,-1 0 1,1 0-1,0 1 0,-1-1 1,1 0-1,-1 1 0,4 1 0,-1-1 203,16 4 694,1 0 0,37 3 0,8 1 82,6 3-470,1-2 0,104-1 0,145-19 113,-237 6-492,-79 4-252,278-24 805,-271 22-788,1 0 0,-1-1 0,0-1 0,0 0 1,0-1-1,17-8 0,-29 12-72,0 0 0,1 1 0,-1-1 0,0 0 1,1 0-1,-1 0 0,0 0 0,0 0 0,0 0 0,0 0 0,0-1 1,0 1-1,0 0 0,0 0 0,-1-1 0,1 1 0,0-1 0,-1 1 0,1-1 1,-1 1-1,1-1 0,-1 1 0,0-1 0,0 1 0,0-1 0,0 1 1,0-1-1,0 1 0,0-1 0,0 1 0,0-1 0,-1 1 0,1-1 0,-1 1 1,-1-3-1,-2-4-479,0 1 0,-1 0 0,0 0 0,-1 1 1,-9-10-1,-4-5-420,7 7 931,0 1 0,0 0-1,-2 0 1,1 2-1,-1-1 1,-1 2-1,0 0 1,-1 1-1,0 0 1,0 1 0,-21-7-1,23 10 356,10 3-130,-1 0 0,1 0 0,-1 1 0,0 0 1,0 0-1,0 0 0,-7 0 0,11 1 454,1 1-584,0 0 0,0 0 1,1 0-1,-1 0 0,0 0 1,1 0-1,-1 0 0,1 0 1,-1 0-1,1 0 0,0 0 0,-1-1 1,1 1-1,0 0 0,0 0 1,0-1-1,-1 1 0,1 0 1,2 0-1,21 12 312,-19-11-286,67 34 431,-41-19-218,51 20 0,-7-11 104,-12-6-295,113 55 0,-168-71-138,0 1 0,0 1 1,0-1-1,-1 1 0,8 8 0,-12-11 3,0 0 1,0 0-1,-1 1 1,1-1-1,-1 1 1,0 0-1,0 0 1,0 0-1,0 0 1,-1 0-1,0 0 1,1 1-1,-1 3 1,-1-6 3,0 1 0,0-1 0,0 0 0,-1 0 0,1 0 0,0 0 0,-1 0 0,0 0 0,0 0 0,1 0 0,-1 0 0,0 0 0,-1 0 0,1 0 0,0 0 0,-1-1 0,1 1 0,0 0 0,-3 1 0,-4 4 0,0-1 0,-16 10 0,24-16 0,-42 23 103,-1-2 0,-60 21 1,68-29-52,-10 3-9,0-3 0,-1-1-1,0-3 1,-73 6 0,105-14-1119,0 1 1,-21 5-1,30-5 459,-1 0 0,0 0 1,1 0-1,0 1 0,0 0 0,0 0 0,0 0 0,-6 6 0,-5 6-2252</inkml:trace>
</inkml:ink>
</file>

<file path=ppt/ink/ink8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2:25.45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9 133 4640,'-8'-17'1504,"8"16"-1465,0 1 1,0-1-1,0 0 1,0 0-1,0 1 1,0-1-1,0 0 1,0 1-1,1-1 1,-1 0-1,0 1 1,0-1-1,1 0 1,-1 1-1,1-1 1,-1 0-1,0 1 1,1-1-1,-1 1 1,1-1-1,-1 1 1,1-1-1,0 1 1,-1 0-1,1-1 1,0 0-1,2-1 68,2-3 45,1 1 0,-1 0 0,0 1 0,1-1 0,0 1 0,0 0 0,11-4 0,3-1 125,1-2-120,1 1 0,-1 1-1,1 1 1,1 1-1,-1 1 1,1 1 0,0 1-1,0 1 1,0 1-1,40 3 1,-61-2-160,59 6 39,92 21 0,-148-26-29,0 0-1,0 0 0,-1 1 1,1 0-1,-1 0 0,1 0 0,-1 0 1,0 1-1,0-1 0,4 5 1,-7-7 1,-1 0 0,0 1 0,1-1 0,-1 0 1,0 1-1,0-1 0,1 1 0,-1-1 0,0 1 0,0-1 1,0 1-1,0-1 0,1 1 0,-1-1 0,0 1 0,0-1 1,0 1-1,0-1 0,0 1 0,0-1 0,0 1 0,-1-1 1,1 1-1,0-1 0,0 1 0,0-1 0,0 1 0,-1-1 1,1 0-1,0 1 0,0-1 0,-1 1 0,1-1 0,0 0 1,-1 1-1,0 0 0,-16 12 199,13-10-188,-36 21 262,22-13-187,-28 21 0,-4 12-5,-45 54 0,-5 3 122,71-74-147,10-11 6,1 1-1,1 1 0,-16 20 1,32-36-48,0 0 0,-1-1 1,1 1-1,0 0 1,0 0-1,0 0 0,1 0 1,-1 0-1,0 0 1,1 0-1,-1 1 0,1-1 1,0 0-1,0 0 1,0 0-1,0 0 0,0 1 1,0-1-1,1 0 0,-1 0 1,0 0-1,1 0 1,0 0-1,0 0 0,0 0 1,-1 0-1,2 0 1,-1 0-1,0 0 0,0-1 1,1 1-1,-1 0 1,1-1-1,1 2 0,3 3 62,1-1-1,0 0 0,1 0 1,-1 0-1,1-1 1,0 0-1,10 3 0,-5-3 0,1 0-1,0-1 1,0-1-1,0 0 1,0 0-1,15-2 1,87-7 185,-61 1-191,209-21 35,-257 26-154,24-4-870,49-2-1,-67 6-358,0 0-1,0-1 1,0-1 0,26-8-1,-10 1-1165</inkml:trace>
</inkml:ink>
</file>

<file path=ppt/ink/ink8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2:25.93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109 452 4480,'0'2'245,"0"-1"-1,-1 1 1,1-1 0,-1 0-1,1 1 1,-1-1 0,1 0-1,-1 0 1,0 1 0,0-1 0,0 0-1,-1 2 1,-18 17 417,4-4 49,14-13-620,0-1 0,0 1 0,0-1 0,1 1 0,-1 0 0,1-1 0,-1 1-1,1 0 1,0 0 0,0 0 0,0 0 0,1 1 0,-1-1 0,1 0 0,-1 5-1,2-3-10,0 0-1,0 0 0,0-1 0,0 1 0,1 0 0,0-1 0,0 1 0,0-1 1,5 7-1,6 10 357,1 0 0,21 24 0,-29-39-345,1 1 0,0-1 0,0 0 0,0-1 0,1 0 0,0 0 0,0 0 0,0-1 0,16 6 0,-7-5 53,1-1-1,-1-1 0,1 0 0,0-2 1,-1 0-1,25-1 0,-13-3 54,0 0 1,0-2-1,32-9 0,-20 0 194,58-27 0,-58 23-213,-17 7-50,1-1-1,-1-1 1,27-20 0,-41 25-113,1-1 1,-1 0-1,0 0 1,-1-1 0,0 0-1,-1-1 1,0 0-1,9-18 1,-8 12-8,-1 0 0,-1 0 0,-1-1 0,0 0 0,-2-1 0,5-33 0,-8 41-13,0-1 1,-1 1-1,-1-1 0,0 0 0,0 1 1,-1 0-1,-1-1 0,0 1 0,0 0 1,-1 0-1,-1 0 0,-8-14 0,5 12-31,0 0 0,-2 0-1,0 1 1,0 1-1,-1-1 1,0 2-1,-1 0 1,0 0-1,0 1 1,-1 0-1,-1 2 1,1-1-1,-1 1 1,-1 1-1,1 1 1,-1 0-1,0 1 1,-17-3-1,2 2-125,0 2 0,0 1 0,0 2 0,0 0-1,0 2 1,-45 9 0,53-6-263,-1 1 0,1 0 0,0 2 0,1 0-1,0 2 1,0 0 0,1 1 0,0 1 0,-23 19 0,10-1-1838,1 2 0,-46 58 0,37-31-196</inkml:trace>
</inkml:ink>
</file>

<file path=ppt/ink/ink8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2:56.93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18 1812 3072,'-5'-12'304,"3"9"-237,0 0-1,1 0 0,0 0 1,-1 0-1,1 0 0,0 0 1,0-1-1,1 1 0,-1-1 0,1 1 1,-1 0-1,1-1 0,0 1 1,1-1-1,0-5 0,1 1 1,1 0 0,1 0-1,-1 0 1,1 0 0,6-8-1,30-40 379,-9 14-159,-23 30-188,37-56 455,82-92 1,100-80 145,-171 181-619,264-228 198,-141 134-183,-132 112-83,287-244 255,-256 224-589,4 5 0,127-69-1,-121 84-130</inkml:trace>
</inkml:ink>
</file>

<file path=ppt/ink/ink8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2:57.53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16 933 5056,'-15'-40'1888,"19"23"-1472,15-12-128,-4 9 288,10-11-384,17-9 352,19-17-320,17-27 384,12-6-352,9 1-192,21 5-64,12 3-352,-1 1 192,20 9-2848,2 12 1664,-10-2-1696</inkml:trace>
</inkml:ink>
</file>

<file path=ppt/ink/ink8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3:09.89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0 402 3552,'2'-1'106,"-1"0"1,0 0-1,1 0 0,-1 0 1,0 0-1,1 1 1,-1-1-1,1 1 0,-1-1 1,1 1-1,-1 0 0,1-1 1,0 1-1,-1 0 0,1 0 1,-1 0-1,3 0 1,31 6 455,-8-1-69,-4-6-261,1-1 0,-1 0 0,0-2 0,1-1 0,22-8 0,-9 3 296,118-29 904,244-65 230,-332 88-1438,21-7-11,-88 23-222,0 0 1,0-1-1,0 1 0,0 0 0,0 0 1,0 0-1,0 0 0,0 0 0,0 0 1,0 0-1,1 0 0,-1 0 1,0 0-1,0 0 0,0 0 0,0 0 1,0 0-1,0 0 0,0 0 0,0 0 1,0-1-1,0 1 0,0 0 1,0 0-1,0 0 0,0 0 0,0 0 1,0 0-1,0 0 0,0 0 1,0 0-1,0 0 0,0-1 0,0 1 1,0 0-1,0 0 0,0 0 0,0 0 1,0 0-1,0 0 0,0 0 1,0 0-1,0 0 0,0 0 0,0 0 1,0 0-1,0 0 0,-1-1 1,1 1-1,0 0 0,0 0 0,0 0 1,0 0-1,0 0 0,0 0 0,0 0 1,0 0-1,-9-6-656,-14-6-604,18 10 1032,-75-34-1769,48 23 1876,0-2 1,-39-24-1,53 27 810,0 2-1,-1 0 0,0 1 1,-22-7-1,40 15-433,13 2 927,0 1-878,0 2 0,-1-1 0,1 1 0,-1 1 0,12 6-1,-7-3-178,22 8-1,-1-7 105,53 8 1,-55-12 20,62 18 1,-85-19-174,-1 0-1,0 1 1,0 0-1,0 1 1,-1 0 0,1 1-1,-2 0 1,1 1-1,10 10 1,-16-14 1,0 0 1,-1 0 0,1 0-1,-1 1 1,0-1-1,0 1 1,-1 0-1,1 0 1,2 10-1,-4-12-50,-1 0 0,1-1 0,-1 1-1,0 0 1,0 0 0,0 0-1,0 0 1,-1 0 0,1 0-1,-1-1 1,0 1 0,0 0-1,0 0 1,0-1 0,0 1-1,-1-1 1,1 1 0,-1-1-1,1 1 1,-5 3 0,-1 2 21,-1-1 0,0 0 0,0 0 0,0-1-1,-18 10 1,-52 22 168,43-23-143,-1 3-320,1 1 0,-38 27 0,52-30-980,1 0 0,-25 26 1,0 11-4750</inkml:trace>
</inkml:ink>
</file>

<file path=ppt/ink/ink8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3:12.43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475 445 3808,'-2'-2'195,"1"1"-87,-1-1 1,1 1-1,0-1 0,0 1 1,0-1-1,0 1 0,0-1 1,1 0-1,-1 1 0,0-1 1,1 0-1,-1 0 0,0-2 1,-7-20 658,6 19-601,1 1 1,-1-1-1,1 1 0,-1-1 1,1-5-1,1-11 97,1 1 0,1-1 0,0 0 0,2 0-1,1 1 1,7-21 0,-6 22-156,0 1 0,2 0 0,0 0 0,14-21 0,-18 32-77,1 0 1,0 1 0,0-1-1,0 1 1,1 0 0,0 1-1,0-1 1,1 1 0,0 0-1,0 1 1,0 0 0,11-6-1,-14 9-29,-1 0 0,0 0 0,0 0 0,1 1 0,-1-1 0,0 1 1,1-1-1,-1 1 0,0 0 0,1 1 0,-1-1 0,1 0 0,-1 1 0,6 2 0,-4-1 3,-1 0 0,0 0-1,0 0 1,0 1 0,-1 0 0,1-1 0,0 1 0,-1 1 0,6 5 0,0 4 14,-1 0 1,0 0-1,-1 1 1,0 0-1,7 20 1,-6-12 54,-1 1 0,-1-1 0,-1 1 0,0 1 0,-2-1 0,-1 0 0,-1 1 0,-1-1 0,-4 28 0,-1-12 17,-2-1-1,-2 1 1,-2-1 0,-22 55-1,12-47 6,-2-1-1,-2-1 1,-34 46 0,17-35-3,-2-2 1,-3-2-1,-1-2 1,-3-2-1,-84 59 1,124-98-70,-16 12 21,-33 16 0,52-31-54,0-1 1,0-1-1,0 0 1,0 0-1,-1 0 1,0-1-1,1-1 1,-1 1-1,-10-1 1,18 0 3,-1-1 0,0 0 0,0-1 1,0 1-1,1 0 0,-1 0 0,0-1 1,0 1-1,1-1 0,-1 1 0,0-1 1,1 0-1,-1 0 0,0 0 0,1 0 1,-1 0-1,1 0 0,-2-1 0,2 0 3,0 1-1,0-1 0,1 1 0,-1-1 1,0 1-1,1-1 0,-1 1 1,1-1-1,-1 0 0,1 1 0,0-1 1,-1 0-1,1 1 0,0-1 0,1-3 1,0-3-6,0 0 0,1 0 1,1 0-1,-1 0 1,1 0-1,6-10 0,-3 7-8,1 0-1,0 0 0,1 0 0,0 1 0,1 0 1,0 0-1,0 1 0,1 1 0,1-1 1,-1 2-1,1-1 0,0 2 0,1-1 1,19-7-1,-2 3 66,0 2 0,0 1 0,1 1 0,0 2 0,39-2 0,-42 4-45,1 3 1,0 0 0,-1 1 0,1 2 0,-1 1-1,1 1 1,-1 1 0,-1 2 0,1 0 0,-1 2 0,-1 1-1,0 1 1,31 20 0,-14-4-29,-2 2 0,70 68 0,-101-90-14,6 8-84,20 15 1,-31-28 86,0 0 1,0 0 0,0-1 0,1 1 0,-1-1-1,1 0 1,-1 0 0,1 0 0,0-1 0,9 2-1,-12-3 26,0 0-1,1 0 0,-1 0 0,0-1 1,0 1-1,0-1 0,0 1 0,0-1 1,0 0-1,0 0 0,0 1 0,0-1 1,0-1-1,0 1 0,0 0 0,-1 0 1,1-1-1,0 1 0,-1-1 1,3-2-1,0-2-7,0 0 1,-1 0-1,1 0 1,-1 0-1,3-9 1,48-169-175,-46 154 208,10-50 2,-2 0 0,-4-2 0,-4 0 0,-4-133 0,-4 195-1,-1 1 0,-1-1 1,-1 1-1,-9-34 0,9 48-117,2 9 126,2 14 153,-1-16-162,29 528 1146,-28-506-1121,0 32 278,-6 77 1,0-107-59,4-26-253,1 1 1,0-1 0,0 0 0,0 1-1,0-1 1,-1 1 0,1-1 0,0 1-1,0-1 1,-1 0 0,1 1 0,0-1-1,-1 0 1,1 1 0,-1-1 0,1 0-1,0 1 1,-1-1 0,0 0-3,1 0 1,0 0-1,-1 0 0,1 0 1,-1 0-1,1-1 1,0 1-1,-1 0 1,1 0-1,-1 0 0,1 0 1,0-1-1,-1 1 1,1 0-1,0 0 0,0-1 1,-1 1-1,1 0 1,0-1-1,-1 1 1,1 0-1,0-1 0,0 1 1,0 0-1,-1-2 1,-4-7 35,0-2 0,1 1 1,0 0-1,-4-22 1,-2-3 16,8 29-55,-60-198-226,50 154 167,1-2 0,-3-53-1,13 91 67,1 0-1,0 0 1,4-24-1,-3 31-39,0 0 0,1 1 0,0-1 0,0 0 0,1 1 0,0 0 0,0-1 0,1 1 0,5-8 0,-6 11 27,-1 1 1,1 0-1,-1 0 0,1 0 1,0 0-1,0 0 1,0 0-1,0 1 1,0 0-1,0-1 1,0 1-1,1 0 1,-1 0-1,0 1 1,1-1-1,-1 1 1,0 0-1,1 0 1,-1 0-1,1 0 1,-1 0-1,0 1 1,6 1-1,1 0 28,0 1 0,-1 0 0,0 1 0,0 0 0,0 0-1,0 1 1,8 6 0,8 9 39,0 2 0,-2 0-1,37 46 1,-35-38 79,2-2 1,33 30-1,-15-25 214,82 45 0,-77-49-201,60 45 1,-71-43 6,77 58 651,-115-88-795,0-1 0,0 1 0,0 0 0,0-1 0,0 1 0,0-1 0,0 1 0,0-1 1,0 1-1,0-1 0,0 0 0,0 0 0,0 1 0,0-1 0,1 0 0,-1 0 0,0 0 0,0 0 0,2-1 0,-3 1-9,1 0-1,0-1 0,0 1 1,-1-1-1,1 1 0,0-1 1,-1 0-1,1 1 0,0-1 1,-1 0-1,1 1 0,-1-1 1,1 0-1,-1 1 0,1-1 1,-1 0-1,0 0 0,1-1 0,0-4 43,1 0-1,-2 0 0,1 1 0,-1-1 0,1 0 0,-2-6 0,-3-24 49,-2 1 1,-20-65 0,10 39-150,-108-319-371,68 223 84,39 105 182,4 11-623,-21-47 1,28 75 12,7 8-928,0 5 1370,0 1 0,1-1 0,-1 0 1,1 1-1,-1-1 0,0 1 0,1 0 0,-1-1 1,0 1-1,2 1 0,2 1-62,20 11-1063</inkml:trace>
</inkml:ink>
</file>

<file path=ppt/ink/ink8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3:12.86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98 314 5632,'-15'27'1162,"1"2"0,1-1 0,-17 59 1,27-76-1029,1 1 1,0 0-1,0-1 1,1 1 0,1 0-1,0 0 1,1 0-1,0 0 1,1-1 0,0 1-1,1 0 1,0-1-1,7 18 1,4-5 143,0 0 0,1-1 1,1-1-1,2 0 0,37 36 0,-48-52-180,0 1 1,0-1-1,1-1 0,0 1 0,0-1 0,0-1 0,1 0 0,0 0 1,-1 0-1,19 4 0,-14-6 55,0 0 0,0-1 0,0 0 0,0-1 0,0 0 0,-1-1 0,22-4 0,-10 0 109,0-1 0,0 0 0,0-2 0,31-16 0,-44 19-114,-1-1 0,0 0 0,0-1 1,0 0-1,-1 0 0,0-1 0,-1-1 0,0 1 0,0-1 1,-1-1-1,11-16 0,-6 0 36,0-1 0,-1-1 0,-2 1 0,-1-2 0,-1 1 0,-1-1 0,2-39 0,-6 46-163,-2 0 0,-1 0 0,0-1-1,-2 1 1,0 0 0,-1 0 0,-2 1 0,0 0 0,-13-29 0,11 32-232,-1 1 1,0 0-1,-2 1 1,0 0-1,-1 0 1,0 1-1,-1 1 1,-1 0-1,0 1 1,-29-21-1,35 28-42,-1 1 1,0 0-1,-1 1 0,1 0 0,-1 0 0,1 1 0,-1 0 0,0 0 0,0 2 0,-1-1 0,1 1 0,0 0 0,0 1 0,-1 0 0,-13 3 0,-9 4-740,-1 1-1,2 1 1,-47 21-1,-118 50-4680</inkml:trace>
</inkml:ink>
</file>

<file path=ppt/ink/ink8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3:17.95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248 402 4800,'-15'-10'2160,"14"26"-1823,2-11-333,-9 106-103,1-30 182,-24 241 1103,-3 72 220,31-294-1215,-12 252 249,-30-2-223,-27-67-89,71-279-126,-3 10 7,0 1 0,1-1 0,1 1 0,-2 16 0,4-27 2,0 0 0,1 0-1,-1-1 1,0 1 0,1 0 0,0-1-1,0 1 1,0-1 0,0 1-1,1-1 1,-1 1 0,1-1-1,0 0 1,0 0 0,0 0-1,1 0 1,-1 0 0,1 0 0,-1-1-1,1 1 1,4 2 0,13 8 88,0-1-1,0-2 1,1 0 0,0-1 0,1-1 0,0-1 0,1-1 0,-1-1-1,1 0 1,0-2 0,0-1 0,42-2 0,247-14-30,96-2-42,-99 4-75,-173 8 291,325-2-342,36 12 339,28-16-64,-344 0-124,45 0 3,752 17-274,-399 21 416,-279-21-75,-141-5-84,445 2-6,-136-2 32,-172 0-18,306 8 340,-533-7-341,157 5-36,135 4 42,-151-3 223,110 13-244,-72-3-151,-39-2 174,3 1 49,-86-10-170,313 11 195,-16-12 310,-73 2-253,-278-6-171,222-1 39,-178-3-8,208-8 102,-121 2-41,31-3-160,33 0-7,88-6 232,-99 4-56,-53 3-110,130 2-106,-135 9 211,169 6 198,-303-6-288,117-11 0,59-27 359,-230 34-374,21-3 42,-1-2 0,44-14-1,-65 17-28,-1 1 0,1-1 0,-1 0 0,0-1 0,0 0 0,-1 0 0,0-1 0,0 0 0,0 0 0,0-1 0,-1 0 0,0 0 0,5-8 0,-3-1-4,1 0 0,-2-1 0,0 0 0,-1 0 0,5-26 0,12-93 141,-20 110-114,5-39 81,-3-112 1,-21-64-163,5 128 110,-72-845-943,77 848 806,-9-93-33,-16 1-87,28 189 180,0 0 0,-1 1 0,0-1 0,-1 1 0,-10-17 0,11 23-31,1 1-1,-1 0 1,0-1 0,-1 2-1,1-1 1,-1 0-1,0 1 1,0 0 0,0 0-1,-1 1 1,1-1-1,-13-4 1,6 3-8,-1 1 0,0 1 0,0 0 0,0 1 0,0 0 0,-26 0 0,-81 13-35,33-2 24,-196 17 61,179-15 52,-233 17 52,-105-18 210,396-11-271,-226-22 19,121 7 40,22 5-26,-278-21-196,-1 17 49,32 11 14,-374 8 1,241 16 314,239-16 7,44-1-226,-185-6-4,242-1 57,-232-9-127,-207 0 69,-53-1-197,-125-2 219,110 45-112,318-11 74,9-4-60,122-6 41,29-4-2,-46 3-16,197-4-16,-204 10-112,-18-3 417,145-4-285,-97-9-53,92-2 119,89 4-37,-229-13 73,-103-14-232,-2 24-164,372 4 301,-104 2 116,-71-2 98,146-2-200,-90-5 37,-147 10 0,19 0-303,-3 0 125,93-1 139,-5-1-114,145 1 72,-1 1 0,1 1-1,0 0 1,1 1 0,-1 1-1,-25 12 1,34-12 24,0 0 0,1 0 0,-1 1 0,1 0 0,1 1 0,-1 0 0,2 0 0,-1 1 1,-10 14-1,-1 7-239,-26 56 1,29-49-577,1 1-1,-18 78 1,27-92 382,-37 135-4478</inkml:trace>
</inkml:ink>
</file>

<file path=ppt/ink/ink8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3:28.76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19 464 4384,'-1'-1'110,"0"0"-1,1 0 1,-1 0 0,0-1-1,1 1 1,-1 0 0,1 0-1,-1 0 1,1-1 0,0 1-1,-1 0 1,1 0 0,0-1-1,0 1 1,0 0 0,0-1-1,0 1 1,0 0 0,0 0 0,1-1-1,0 0 1,-1-18 53,-4-14-109,-6-75 1087,10 92-986,0 0-1,2 1 1,0-1-1,6-26 1,-5 32-153,0 0 0,1 1 0,1-1 0,-1 1 1,12-18-1,-14 25-11,1 0 1,-1 0-1,0 0 1,1 0-1,0 0 1,0 1-1,0-1 1,0 1-1,0 0 1,0-1-1,0 2 1,1-1-1,-1 0 1,1 1-1,-1-1 1,1 1-1,0 0 1,0 0-1,-1 1 1,8-1-1,-9 1 12,0 0 0,1 1 0,-1-1 0,0 1-1,1 0 1,-1 0 0,0 0 0,0 0 0,0 0 0,0 0-1,0 1 1,0-1 0,0 0 0,0 1 0,0 0-1,0-1 1,1 3 0,2 3-20,0-1 1,0 1-1,6 13 0,13 33 572,-3 0 0,23 89-1,-33-95-72,-10-42-409,0 0 1,-1-1 0,0 1 0,0 0 0,0 0 0,0 0-1,-2 7 1,2-11-67,-1 0 1,1 0-1,0-1 0,0 1 0,-1 0 0,1 0 0,0-1 0,-1 1 0,1 0 1,-1-1-1,1 1 0,-1-1 0,1 1 0,-1 0 0,1-1 0,-1 1 0,0-1 0,1 0 1,-1 1-1,0-1 0,1 1 0,-1-1 0,0 0 0,1 0 0,-1 1 0,0-1 1,0 0-1,1 0 0,-1 0 0,0 0 0,0 0 0,0 0 0,1 0 0,-1 0 1,0 0-1,0 0 0,1 0 0,-1 0 0,0-1 0,0 1 0,1 0 0,-1-1 0,0 1 1,1 0-1,-1-1 0,-1 0 0,-1-1 17,0 0 0,0 0 0,-1-1-1,2 1 1,-1-1 0,0 0 0,0 0 0,-2-4 0,1 1-9,1-1 0,0 0 0,1 0 1,0 0-1,0 0 0,0 0 1,1-1-1,0 1 0,0-1 0,1 1 1,0 0-1,1-14 0,1 5 23,1-1 1,1 1-1,0 0 0,10-25 0,-6 24-10,0 0 0,1 1 0,1 0 0,0 0 0,1 1 0,1 1 0,17-18 0,-20 24 28,0 1 0,0 0 0,0 0 0,1 1 0,16-8 0,-19 11-48,0 0-1,0 1 1,0 0-1,0 0 1,0 0-1,0 1 0,0 0 1,1 1-1,10 0 1,-13 1-11,-1-1 1,0 1 0,1 1-1,-1-1 1,0 0 0,0 1-1,1 0 1,-1 0 0,-1 0-1,1 1 1,0 0 0,4 3-1,4 5 37,-1 1-1,11 12 1,-19-20-24,-1-2-18,0 1 1,-1 0-1,1-1 1,-1 1 0,0 0-1,1 0 1,-1 0-1,-1 0 1,1 0 0,0 3-1,2 35-22,-2-25-24,1 36 95,-1-18 101,6 48 1,-5-72-64,0-1 1,0 0-1,1 0 1,0 0-1,1 0 0,-1 0 1,2 0-1,-1-1 1,12 15-1,-14-21-65,1 1 0,0-1 0,0 0 0,0 1 0,0-2 0,0 1 0,0 0 0,0 0 0,0-1 0,1 0 0,-1 0 0,1 0 0,-1 0 0,1 0 0,-1-1 0,1 1 0,0-1 0,-1 0 0,1 0 0,-1-1 0,1 1 0,-1-1 0,5 0 0,-1-1 57,0 0-1,1 0 0,-1-1 1,0 0-1,0 0 0,0-1 0,-1 1 1,1-1-1,-1-1 0,8-6 1,-5 1 53,0 0 0,0 0 1,-1-1-1,11-19 1,21-50 274,-37 74-386,5-12 24,0 0 0,-1 0-1,-1 0 1,5-27 0,-10 40-42,0 0 0,-1 1 0,1-1 0,-1 0 0,0 0 0,-1 0 0,1 0 0,-1 0 0,0 0 0,0 1 0,-1-1 0,0 0 0,1 1 0,-1-1 0,-1 1 0,1-1 0,-1 1 0,1 0 0,-1 0 0,-1 0 0,1 1 0,-7-7 0,3 5-42,-1 0 0,1 0-1,-1 1 1,0 0-1,0 0 1,-1 1-1,1 0 1,-1 0 0,1 1-1,-1 1 1,0-1-1,0 1 1,0 0-1,0 1 1,-10 1-1,1 1-303,0 0-1,0 1 0,0 1 0,1 0 1,0 1-1,-28 13 0,39-15 80,-1 1 0,1-1-1,0 1 1,0 0 0,0 1-1,0-1 1,1 1 0,0 0-1,0 1 1,0-1 0,1 1-1,0 0 1,0 0 0,0 0-1,-3 9 1,-9 22-901</inkml:trace>
</inkml:ink>
</file>

<file path=ppt/ink/ink8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3:29.72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2 782 6400,'-1'2'313,"1"0"1,0 0-1,0 1 1,0-1-1,0 0 1,0 0-1,0 1 0,0-1 1,1 0-1,0 4 1,10 26 64,-7-21 41,0 2-298,1 0 0,1-1 0,0 1 0,0-1 0,9 11 0,-11-18-36,0 0 0,0-1 0,0 0 0,0 1 0,1-2 0,-1 1 0,1 0 0,0-1-1,0 0 1,0 0 0,1-1 0,-1 1 0,1-1 0,6 2 0,-1-2-48,1 1 0,-1-2 0,0 1 0,0-2 0,1 1 0,-1-2 0,1 1 1,-1-2-1,0 1 0,0-2 0,0 1 0,0-1 0,0-1 0,0 0 0,-1-1 0,0 0 0,0 0 0,0-1 0,-1 0 1,17-15-1,-7 4 26,-2-1 1,0-1-1,16-24 1,37-66 350,-38 57-224,-11 19-100,-1-1-1,-2 0 0,25-65 1,-17 2-200,20-131 1,-24 102-115,-19 105 9,-3 17 69,-3 14 70,-1 24 91,1 0 1,1 1 0,4 38 0,-2-55 33,16 179 463,-6-96-214,28 278 540,-35-343-294,-14-55-256,3-1-374,0-1 1,2 0 0,1-1-1,0 1 1,1-1 0,-1-40-1,5 54 55,0 0 0,0-1 1,1 1-1,0 0 0,0-1 0,1 1 0,0 0 0,4-11 0,-4 15 18,0 0-1,0 1 1,0-1-1,1 0 0,-1 1 1,1 0-1,0-1 1,0 1-1,0 0 0,0 0 1,1 1-1,-1-1 1,1 1-1,0 0 0,-1 0 1,1 0-1,8-3 1,13-2 14,0 0 0,46-4 0,55 2 138,31-4 226,-137 10-269,0-1 0,0-1 0,-1-1 0,0-1-1,30-14 1,-46 20-82,0-1-1,-1 0 0,1 1 1,-1-1-1,1 0 1,-1 0-1,0 0 1,0 0-1,0 0 0,0-1 1,0 1-1,0-1 1,-1 1-1,1-1 1,-1 0-1,2-5 0,-2 6-13,-1 0 0,0 0 0,0 0 0,0 1 0,0-1-1,0 0 1,0 0 0,0 0 0,-1 0 0,1 0 0,-1 0 0,0 1-1,1-1 1,-1 0 0,0 0 0,0 1 0,0-1 0,0 0 0,0 1-1,0-1 1,-1 1 0,1 0 0,0-1 0,-1 1 0,1 0-1,-1 0 1,-1-2 0,-1 1-11,-1 0 0,1 0 0,0 0 0,-1 1-1,1-1 1,0 1 0,-1 0 0,0 0 0,1 1 0,-1 0-1,1-1 1,-1 1 0,-7 1 0,-5 2 26,0-1-1,-22 8 1,24-6 66,-1 2-1,1-1 0,0 2 1,0 0-1,-16 11 0,24-14-20,1 1 0,0 0-1,0 0 1,0 0 0,1 1-1,0 0 1,0 0 0,0 0-1,1 0 1,0 1-1,0 0 1,1 0 0,-4 8-1,4-6-2,1 0-1,0 1 1,0-1-1,1 0 0,0 1 1,1-1-1,0 0 1,0 1-1,1-1 1,0 1-1,1-1 0,0 0 1,0 0-1,1 0 1,0 0-1,1 0 0,5 9 1,-2-6-14,1-1 0,-1 0 0,2-1 0,-1 1-1,2-2 1,-1 1 0,1-1 0,1-1 0,-1 0 0,1 0 0,23 11 0,33 8-793,37 1-5252,-96-26 5451,0 0 0,0-1-1,0 0 1,1-1 0,-1 0-1,0 0 1,10-2 0,-8-1-252,-1 0 0,0-1 1,0 1-1,0-2 1,8-5-1</inkml:trace>
</inkml:ink>
</file>

<file path=ppt/ink/ink8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3:31.68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34 5312,'7'-7'1952,"12"11"-1504,19 2-128,-16 2-160,4-2-160,9-4 64,-5-2-32,3 0 128,1-6-96,0 0 32,0-4-32,-4 0-64,-8 3 32,-3 0-480,-4 4 256,-3-1-2304</inkml:trace>
</inkml:ink>
</file>

<file path=ppt/ink/ink8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3:32.07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1 123 6240,'0'4'2304,"11"-4"-1792,14-6-160,-6 2-96,12-3-224,10-3 64,11-6-64,5-2 64,-1 5-64,-7 0-32,-3 0 32,-9-1-1792,4 1 960</inkml:trace>
</inkml:ink>
</file>

<file path=ppt/ink/ink8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3:32.46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11 1 4480,'4'4'242,"0"1"1,0 1-1,-1-1 1,0 0-1,0 1 1,-1 0-1,1-1 1,-1 1-1,1 8 1,1 6 123,3 30 0,-7-45-238,5 190 1127,-6-128-1049,4 416 472,-2-425-630,-2 0 0,-3 0 0,-3-1 0,-15 67 0,20-116-107,0 0-791,0-1 0,-1 1 0,0 0 0,-5 9-1,1-7-2295</inkml:trace>
</inkml:ink>
</file>

<file path=ppt/ink/ink8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3:32.99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467 14 4992,'0'0'9,"10"-12"1524,-9 12-1511,-1 0 0,0-1 1,0 1-1,1 0 0,-1 0 0,0 0 0,1 0 1,-1 0-1,0 0 0,1 0 0,-1 0 1,0 0-1,1 0 0,-1 0 0,0 0 1,1 0-1,-1 0 0,0 0 0,0 0 1,1 0-1,-1 0 0,0 1 0,1-1 1,-1 0-1,0 0 0,0 0 0,1 0 1,-1 1-1,0-1 0,0 0 0,1 0 1,-1 1-1,0-1 0,0 0 0,0 0 1,0 1-1,1-1 0,-1 0 0,0 1 1,0-1-1,0 0 0,0 0 0,0 1 1,0-1-1,0 1 0,1 0 9,-1 0-1,0 0 1,0-1 0,0 1-1,0 0 1,0 0 0,0 0-1,0 0 1,0 0 0,0 0-1,0 0 1,-1-1 0,1 1-1,0 0 1,0 0 0,-1 0-1,1 0 1,-1-1 0,1 1-1,-1 0 1,0 1 0,-15 15 446,14-15-354,-66 55 1058,45-39-864,2 0 1,-29 30-1,-81 131 158,116-156-406,-12 16 288,-3-2 1,-51 51-1,67-75-239,8-10-70,8-9-17,21-30-103,26-36-14,-44 65 76,1 0 1,0 0-1,1 1 1,0-1-1,0 2 1,0-1-1,10-5 1,-15 10 14,-1 0 1,1 0-1,-1 1 1,1-1-1,0 1 1,-1-1-1,1 1 1,0-1-1,-1 1 1,1 0-1,0 0 1,0-1-1,-1 1 1,1 1-1,0-1 1,0 0-1,-1 0 1,1 1-1,0-1 1,-1 1-1,1-1 1,0 1-1,-1 0 1,1-1-1,-1 1 1,1 0-1,-1 0 1,0 0-1,1 1 0,-1-1 1,0 0-1,2 2 1,2 4 37,0 0-1,0 1 1,-1-1 0,0 1 0,4 10-1,-2-4 1,-4-8 8,9 18 10,1 0 0,1-1 0,17 23 0,-26-41 0,0 0 0,0 0 0,1 0 0,0 0 0,0 0 0,0-1 0,0 0-1,1 0 1,-1-1 0,1 1 0,0-1 0,0 0 0,1-1 0,-1 0 0,0 0 0,1 0 0,10 1 0,-9-2 19,-1-1 1,1 0-1,-1-1 1,1 0 0,0 0-1,-1 0 1,1-1-1,-1 0 1,0-1 0,11-4-1,-9 2-25,0 0 0,-1-1 0,0 0-1,0 0 1,0-1 0,13-14 0,-1-5-1122,-2 0 0,-1-1 0,26-54 0,-40 74 662,8-17-1915,-9 9-2309</inkml:trace>
</inkml:ink>
</file>

<file path=ppt/ink/ink8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3:33.94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139 1 4896,'1'5'355,"0"0"-1,-1 0 1,1 0 0,-1 0 0,-1 1 0,1-1-1,-1 0 1,-1 7 0,-14 66 218,10-54-19,-33 184 476,10-55-375,-7 71 321,29-157-640,3 90 0,4-139-97,2 0 0,0 0-1,1 0 1,8 29 0,-8-39-148,-1-1 0,1 0 0,1 1 0,0-2 0,0 1 1,0 0-1,1-1 0,0 0 0,0 0 0,0 0 0,1 0 0,0-1 0,7 5 0,4 0 3,-1 0 1,2-1-1,-1-2 0,1 1 1,19 4-1,-4-4 66,0-1 0,35 4 0,-42-9-183,1-1 1,27-1-1,-41-1-1581,0-1-1,-1 0 1,21-7-1,-31 9 707,-1 0 612,0 0-1,0-1 1,0 1 0,-1 0-1,1 0 1,0-1 0,0 1-1,0 0 1,-1-1 0,1 1-1,0-1 1,0 1-1,-1-1 1,1 1 0,0-1-1,-1 1 1,1-1 0,-1 0-1,1 0 1,0-1 0,0-10-1517</inkml:trace>
</inkml:ink>
</file>

<file path=ppt/ink/ink8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3:34.30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0 6880,'0'3'2560,"8"7"-1984,15 10-160,-8-6-96,11 2-256,11-3 480,13-5-320,6-6 256,4-4-256,5-8-64,2-4-96,1 1-128,-5 3 32,-2 6-3296,-9 14 1824,-18 0-2848</inkml:trace>
</inkml:ink>
</file>

<file path=ppt/ink/ink8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3:39.55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104 491 3904,'-2'1'176,"0"0"1,1 0-1,-1 1 0,1-1 1,-1 1-1,1-1 0,0 1 1,-1 0-1,1-1 0,-1 4 1,-8 10 208,2-7-151,1 1 0,0 0 1,0 1-1,1-1 0,0 1 0,1 1 0,0-1 1,1 1-1,0-1 0,-3 18 0,3-11-4,1 0-1,1 0 1,1 1-1,0-1 1,1 0 0,1 1-1,1-1 1,0 0-1,9 32 1,-8-39-138,1-1 0,0 1 0,0-1 0,0 0-1,1 0 1,1-1 0,0 1 0,0-1 0,0 0 0,1-1 0,0 1 0,0-1 0,1-1 0,0 0 0,1 0 0,-1 0 0,1-1 0,10 5 0,-7-6-5,1 1 1,-1-2-1,1 0 1,0 0 0,0-1-1,0-1 1,0 0 0,0-1-1,0 0 1,0-1-1,0 0 1,0-1 0,0-1-1,0 0 1,19-8 0,-10 2 86,-1-1 0,0 0 0,-1-2 0,0 0 0,-1-2 0,0 0 0,30-30 0,8-14 394,95-125 0,-136 161-523,-2-1-1,-1-1 1,-1 0-1,-1-1 1,-1 0-1,-1-1 1,-1 0-1,4-27 0,-9 38-50,-1 0-1,-1 0 1,0 0-1,-1 0 0,-1 0 1,0 0-1,-1 1 1,-1-1-1,0 0 0,-1 1 1,0 0-1,-1-1 1,-1 2-1,-1-1 0,0 1 1,-9-14-1,7 16-77,0 0 0,0 1 0,-1 0 0,0 1-1,-1 0 1,0 1 0,0 0 0,-1 1 0,0 0 0,0 1 0,-1 0-1,0 1 1,0 1 0,0 0 0,-17-3 0,12 3-72,0 2 0,-1 0 0,0 1 0,1 1 0,-1 0 0,1 2 1,-1 0-1,1 1 0,0 1 0,-34 12 0,41-12-278,-1 1 0,1 1 0,1-1-1,-1 2 1,1 0 0,0 0 0,0 1 0,1 0 0,-16 18 0,-25 42-4535,49-67 4850</inkml:trace>
</inkml:ink>
</file>

<file path=ppt/ink/ink8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3:40.19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88 275 6240,'-3'-14'529,"2"1"1,-1-1-1,2 0 1,0 1-1,0-1 1,6-25-1,-5 32-401,1 0 0,0 0 0,0 0 0,1 1 0,0-1 0,0 1 0,1 0 0,0 0 0,0 0 0,0 0 0,1 1 0,-1-1 0,1 1 0,1 0 0,-1 1 0,1-1 0,0 1 0,8-4 0,-3 1-108,1 2 0,-1-1 0,1 2-1,0 0 1,0 0 0,1 1 0,-1 0-1,1 1 1,-1 1 0,1 0 0,0 0-1,0 1 1,-1 1 0,1 0 0,0 1 0,19 5-1,-29-6-2,0 1 0,0-1 0,0 0 0,1 1 0,-1 0 1,-1 0-1,1 0 0,0 0 0,0 0 0,-1 1 0,1-1 0,-1 1 0,0-1 0,4 7 0,-4-5-3,0 1 0,0-1 0,0 1 0,-1 0 0,1 0 0,-1 0 0,-1-1 0,1 1 0,0 7 0,-2 3 42,0 0 0,-1 0 1,0-1-1,-2 1 0,1-1 0,-7 15 1,-2 1 175,-2-1 0,-1 0 0,-1-1 0,-2-1 0,0 0 0,-2-1 0,-28 27 0,26-31-44,-1-2 1,-2 0 0,0-2-1,-1-1 1,0 0-1,-1-2 1,-52 20 0,63-32-50,11-3-110,7-3-64,2 2 28,0-1-1,0 1 0,0 0 1,0 0-1,0 0 0,0 0 1,0 1-1,0-1 0,0 1 1,0 0-1,5 1 0,8 1 148,23 7 0,0-1-35,58 7-64,120 13-1527,-212-28 1341,25 0-1969,-29 0 1863,-1 0 0,0 0 0,0 0 0,0 0 0,0 0 0,0 0 0,1-1 0,-1 1 0,0 0 0,0-1 0,0 1 0,0-1 0,0 1 0,0-1 0,0 1-1,0-1 1,0 0 0,0 1 0,1-2 0</inkml:trace>
</inkml:ink>
</file>

<file path=ppt/ink/ink8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3:40.87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45 194 5152,'-5'-3'355,"1"0"1,0 0-1,0-1 1,1 0 0,-1 0-1,1 0 1,0 0-1,0 0 1,0 0-1,1-1 1,-4-7-1,6 11-259,0 0 0,0 0 0,0 0 0,0 0 0,0 1 0,0-1 0,0 0-1,0 0 1,1 0 0,-1 0 0,0 0 0,1 1 0,-1-1 0,0 0 0,1 0-1,-1 0 1,1 1 0,-1-1 0,1 0 0,0 1 0,-1-1 0,1 1 0,0-1 0,-1 0-1,1 1 1,0-1 0,0 1 0,-1 0 0,2-1 0,25-10 510,-26 11-590,56-18 426,77-25-255,-112 33-203,1 2 0,-1 1 0,1 1 0,1 1 0,39-4-1,-55 8 7,0 1-1,-1 0 0,1 1 0,0 0 0,0 0 0,-1 0 0,1 1 0,-1 0 1,1 1-1,-1 0 0,0 0 0,0 0 0,0 1 0,0 0 0,-1 0 0,0 1 1,0 0-1,0 0 0,0 0 0,-1 1 0,6 6 0,3 9 43,0 0-1,-1 1 1,-2 0 0,0 1-1,-1 1 1,-2-1-1,0 1 1,-1 1 0,-2-1-1,0 1 1,-2 0-1,1 32 1,-5 234 923,-2-104-705,4-120-324,-3 100 324,0-144-154,-1-1 0,-1 1 0,-1-1 0,-1 0 0,-12 28 0,1-9 217,-3-2-1,-1 0 0,-2-1 1,-1-1-1,-2-1 0,-44 46 1,63-74-185,0-2 0,0 1 1,-1-1-1,0 0 0,0 0 1,-18 8-1,22-13-149,0 0 1,0 1-1,0-1 1,0 0-1,0-1 0,0 1 1,0-1-1,0 0 1,0 0-1,-1 0 0,1 0 1,0-1-1,0 0 0,0 0 1,0 0-1,0 0 1,0 0-1,-7-5 0,0 0-922,0-1 0,0-1-1,-13-13 1,-9-5-2563,13 11-990</inkml:trace>
</inkml:ink>
</file>

<file path=ppt/ink/ink8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3:41.82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1 224 4320,'0'1'98,"1"-1"-1,-1 1 1,1-1 0,-1 0 0,1 1 0,-1-1-1,1 0 1,0 1 0,-1-1 0,1 0 0,0 0-1,-1 1 1,1-1 0,0 0 0,-1 0 0,1 0-1,0 0 1,-1 0 0,1 0 0,0 0 0,-1 0-1,1 0 1,0-1 0,-1 1 0,1 0-1,0 0 1,-1 0 0,1-1 0,0 1 0,-1 0-1,1-1 1,-1 1 0,1-1 0,-1 1 0,1-1-1,-1 1 1,1-1 0,0 0 0,4-4 95,-1 0 0,0-1 0,5-8 0,1-1 282,35-40 1077,-32 39-1422,1 1 0,1 1 0,1 0 1,32-22-1,-42 32-131,1 0 0,0 0 0,0 1 0,0-1 0,14-3 0,-20 7 11,-1 0 0,0-1-1,1 1 1,-1 0 0,1 0-1,-1 0 1,1 0-1,-1 0 1,0 0 0,1 0-1,-1 0 1,1 0 0,-1 0-1,1 0 1,-1 0 0,0 1-1,1-1 1,-1 0-1,1 0 1,-1 0 0,1 1-1,-2 6 182,-14 13 65,11-15-221,-6 8 38,1 1 1,1 0 0,1 0 0,0 0 0,1 1-1,0 0 1,-4 19 0,4-8 18,2-1 1,1 1-1,0 43 1,6 60 861,-14-126-1135,3 0 166,0 1-1,1 0 1,-1 0-1,1 1 1,0 0 0,-12 11-1,-8 6-41,13-9 190,13-12 139,1-2-231,0-1-1,1 1 1,-1 0 0,0 0 0,0 0-1,1-1 1,-1 1 0,1 0-1,-1 0 1,2-1 0,-1 0 5,1 0 0,0 0 0,1 0 1,-1 0-1,0 1 0,1-1 0,-1 1 0,1-1 1,-1 1-1,1 0 0,-1 0 0,1 0 0,0 1 0,5-2 1,2 1 174,1 0 1,18 2 0,-9-1-60,16 0-34,-3 1-697,0-2 0,41-6 0,-69 7 104,0-1 0,0 0 0,-1-1 0,10-3 0,-12 4-334,0-1 1,0 1-1,0-1 0,0 0 1,0 1-1,0-1 0,2-4 1</inkml:trace>
</inkml:ink>
</file>

<file path=ppt/ink/ink8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3:43.44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30 4 3712,'12'-4'1408,"-12"8"-1120,0 10-64,0-1 736,-4 13-576,-4 11 64,-3 10-288,0-3 128,7 6-192,0 7 32,4 16-64,4 18-64,3-5 32,5-9 32,7-13-32,0-10-1280</inkml:trace>
</inkml:ink>
</file>

<file path=ppt/ink/ink8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3:43.83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117 1 5216,'19'4'1952,"-1"12"-1536,12 18-96,-19-7 544,5 10-544,-9 20 640,-3 36-544,-8 7 288,-11 7-416,-19 31-2112,-37 18 960,-26 18-4032</inkml:trace>
</inkml:ink>
</file>

<file path=ppt/ink/ink8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3:53.01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272 21 3648,'21'-20'4165,"-27"23"-4018,0 1-1,0 0 1,0 0-1,0 1 1,1 0-1,0 0 1,0 0-1,0 0 1,1 1-1,0 0 1,0 0 0,-6 10-1,0 6-183,1 1-1,-9 32 1,8-21 207,-17 48-159,-32 106 32,14 2-17,36-134-22,-24 192 120,33-234-61,0 0 1,0 0 0,1 0-1,1 0 1,0 0 0,6 17 0,-7-25-12,1-1 0,1 0 1,-1 0-1,0 0 0,1 0 0,0-1 1,1 1-1,-1-1 0,1 1 1,-1-1-1,1 0 0,0-1 1,1 1-1,-1-1 0,1 1 1,-1-1-1,1-1 0,8 5 1,8 0 196,0-1-1,0 0 1,0-2 0,35 4 0,-14-5-1069,61-4 1,-80-3-712,0-5 481</inkml:trace>
</inkml:ink>
</file>

<file path=ppt/ink/ink8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3:53.42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7 36 4576,'-7'-8'3066,"7"8"-2992,15 1 1207,9-2-410,39-7 0,-10 0-362,96-3-605,-49 12-3446,-77 3 1873,-3 5-1488</inkml:trace>
</inkml:ink>
</file>

<file path=ppt/ink/ink8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3:54.48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250 283 3904,'0'-11'871,"1"8"-625,-1 0-1,1 0 1,-1-1 0,0 1 0,0 0-1,-1 0 1,1-1 0,-2-3-1,2 6-200,-1 1 0,1 0 0,-1-1 0,0 1 0,1 0 0,-1-1 0,1 1 0,-1 0 0,0 0 0,1 0 0,-1 0 0,0 0 0,1 0 0,-1 0 0,0 0 0,1 0 0,-1 0 0,1 0 0,-1 0 0,0 0 0,1 0 0,-1 1 0,1-1 0,-1 0 0,0 0 0,1 1 0,-1-1 0,1 0 0,-1 1 0,1-1 0,-1 1 0,1-1 0,-1 1 0,1-1 0,0 1 0,-1-1 0,1 1 0,-1 0 0,-4 10 58,0 0-1,1 0 1,0 0-1,0 1 1,-3 22-1,-5 19-56,-38 151-105,13-45 57,27-122 63,-2-1 1,-22 44-1,19-53 59,14-26-113,1 0-1,-1 0 0,0 1 1,0-1-1,0 0 0,0 0 1,0 0-1,0 0 0,0 0 1,0-1-1,-1 1 1,1 0-1,0 0 0,0-1 1,-1 1-1,1-1 0,-3 1 1,4-1-10,-1 0 1,1 0 0,0 0-1,-1-1 1,1 1 0,0 0 0,-1-1-1,1 1 1,0 0 0,0 0-1,-1-1 1,1 1 0,0-1-1,0 1 1,-1 0 0,1-1-1,0 1 1,0 0 0,0-1-1,0 1 1,0-1 0,0 1 0,0 0-1,0-1 1,0 1 0,0-1-1,0 1 1,0-1 0,0 1-1,0 0 1,0-1 0,0 1-1,0-1 1,1 1 0,2-19-76,-3 18 77,68-229-64,-45 159 39,60-206 1658,-80 262-1156,-2 11 244,2 14-343,25 114 189,-22-102-601,61 202 49,-57-198-22,1 0-1,2 0 1,1-1-1,1-1 1,1 0-1,22 25 1,109 114 472,-145-161-413,0 0 1,-1 0 0,1-1 0,0 1 0,0-1-1,5 3 1,-7-4-20,1-1 0,-1 1 0,0-1 0,1 1 0,-1-1 0,0 1 0,1-1 0,-1 1 0,0-1 0,0 0 0,1 1 0,-1-1 0,0 0 0,0 1 0,0-2 0,1-11 427,0 0 0,-1-17 0,-1-8 9,42-434 172,41 54-2543,-79 406 1647,-1 5-475,0 1 0,0-1 1,-1 0-1,0 0 0,0 0 1,-1-14-1,-3 16-2677,3 13 1424,3 7-517</inkml:trace>
</inkml:ink>
</file>

<file path=ppt/ink/ink8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3:55.03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98 4576,'5'-8'427,"0"-1"0,1 1 0,0 0 0,0 0 1,12-10-1,-13 14-213,0 0 0,0 1 0,0-1 0,1 1 0,-1 0 0,1 0 0,0 1 1,0-1-1,12-2 0,-12 4-28,1 0 0,-1 0-1,1 0 1,0 1 0,0 0 0,-1 0 0,1 1 0,0-1 0,8 3 0,-12-2-136,1 1 0,0-1 0,-1 1 0,1-1-1,-1 1 1,0 0 0,1 1 0,-1-1 0,0 0 0,0 1 0,-1 0 0,1-1 0,0 1-1,-1 0 1,0 1 0,1-1 0,1 5 0,1 2-72,0 1 0,0-1 0,-1 1 0,-1 0 0,0 1 0,-1-1 0,0 0 0,0 1 0,-1-1 0,-1 1 0,0-1 0,0 1 0,-2-1 1,1 1-1,-1-1 0,-5 16 0,-1-4 114,-1-1 1,-20 34-1,24-47 34,1 1 1,0 0-1,0-1 1,1 1-1,0 0 1,1 1-1,-3 18 1,5-24-50,0-1 1,0 1-1,1-1 1,-1 0-1,1 1 1,0-1-1,0 0 1,0 1 0,3 5-1,-3-8-38,0 1-1,1-1 1,0 0-1,-1 1 1,1-1-1,0 0 1,0 0 0,0 0-1,0-1 1,0 1-1,1 0 1,-1-1-1,0 1 1,1-1-1,-1 0 1,4 1 0,-1 0-38,0-1 0,1 0 0,-1 0 0,0 0 0,1-1 0,-1 0 1,1 0-1,-1 0 0,8-2 0,6-2-321,23-7 1,-26 6-61,66-24-3012,-44 14 1728</inkml:trace>
</inkml:ink>
</file>

<file path=ppt/ink/ink8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3:55.77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31 5824,'6'12'2893,"-6"-11"-2843,1-1 0,-1 1 1,0 0-1,0-1 0,0 1 0,1-1 0,-1 1 0,0-1 0,1 1 1,-1-1-1,0 1 0,1-1 0,-1 1 0,0-1 0,1 1 0,-1-1 1,1 1-1,-1-1 0,1 0 0,-1 1 0,1-1 0,0 0 0,-1 1 1,1-1-1,-1 0 0,1 0 0,0 0 0,-1 0 0,1 1 0,-1-1 1,1 0-1,0 0 0,-1 0 0,1 0 0,0-1 0,9 1 213,0-2 0,-1 1 0,0-2 0,1 1-1,-1-1 1,9-4 0,16-5 47,-31 11-296,16-5 114,1 1-1,1 1 0,36-4 1,-52 8-123,1 0 0,-1 0 0,0 1 1,1-1-1,-1 1 0,0 0 0,0 0 1,0 1-1,0 0 0,0 0 1,0 0-1,0 0 0,0 1 0,-1 0 1,1 0-1,-1 0 0,0 0 0,0 1 1,0-1-1,3 6 0,-2-2 20,0 0-1,-1 1 0,0 0 1,0-1-1,-1 1 0,0 1 1,0-1-1,-1 0 0,0 1 1,1 15-1,-1 7-61,-3 51 0,0-54 99,-23 225 72,3-62-134,16-73 40,14 151 0,-8-257-40,10 209 602,-11-215-567,0 1 236,0-1 0,-1 1 0,-1 10 0,2-16-206,0 1 1,-1-1-1,1 0 1,0 0-1,-1 0 1,1 1-1,-1-1 1,0 0-1,1 0 1,-1 0-1,0 0 1,1 0-1,-1 0 1,0 0-1,0 0 1,0-1-1,0 1 1,0 0-1,0 0 1,0-1-1,0 1 1,0 0-1,0-1 0,-1 1 1,0-1-1,-10 2 168,0-1 0,-21 0 0,20-2-361,0 2 0,-16 1 0,17 0-467,0 1-1,0 0 0,0 1 1,1 0-1,0 1 0,0 0 1,0 1-1,1 0 0,-1 1 1,1 0-1,1 0 1,0 1-1,0 0 0,0 1 1,1 0-1,0 0 0,1 1 1,-7 11-1,-15 29-2817</inkml:trace>
</inkml:ink>
</file>

<file path=ppt/ink/ink8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4:13.18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485 156 64,'6'0'41,"1"2"0,-1-1 1,0 1-1,0 0 0,0 0 0,0 0 1,-1 1-1,1 0 0,0 0 0,5 5 1,7 3 416,-17-11-424,0 1 0,0-1 0,-1 0 0,1 1 0,0-1 0,-1 1 0,1-1 0,0 1 0,-1 0 0,1-1 0,-1 1 0,1-1 0,-1 1 0,1 1 0,-1-2-3,0 1 1,0-1-1,0 0 0,0 0 1,0 1-1,0-1 0,0 0 1,0 0-1,0 1 1,0-1-1,0 0 0,0 0 1,0 1-1,0-1 0,0 0 1,-1 0-1,1 0 0,0 1 1,0-1-1,0 0 0,0 0 1,-1 0-1,1 0 0,0 1 1,0-1-1,0 0 0,-1 0 1,1 0-1,-1 0 0,-1 1 36,0 0 0,0 0 0,-1-1-1,1 1 1,-1-1 0,1 1-1,-5-1 1,-23 0 52,1-1 0,-48-8 0,61 7 99,-29 0 1,8 0-138,-218-5 499,244 7-547,8 0-30,1 0-1,0 0 1,0 0 0,0 0-1,-1 0 1,1-1 0,0 1-1,0-1 1,0 0 0,0 1-1,-4-3 1,6 3-4,0 0 0,-1-1 1,1 1-1,0 0 0,0 0 1,-1 0-1,1 0 0,0 0 1,0-1-1,-1 1 0,1 0 0,0 0 1,0 0-1,0-1 0,-1 1 1,1 0-1,0 0 0,0-1 0,0 1 1,0 0-1,0 0 0,0-1 1,-1 1-1,1 0 0,0 0 1,0-1-1,0 1 0,0 0 0,0-1 1,0 1-1,0 0 0,0 0 1,0-1-1,0 1 0,0 0 1,0-1-1,1 1 0,-1 0 0,0 0 1,0-1-1,0 1 0,0 0 1,0 0-1,0-1 0,1 1 0,-1 0 1,0 0-1,1-1 0,7-5-43,-8 6 43,45-19-27,1 2 0,0 1 0,59-11 0,-86 24 40,1 1 0,0 2 0,0-1 0,38 6 0,-19-1 61,-13-4-64,-1-1-1,1-1 1,-1-2 0,1 0-1,36-12 1,-22 6-2,-39 10 2,0 0-1,0 0 1,-1 0 0,1 0-1,0-1 1,0 1 0,0 0-1,0-1 1,0 1 0,0-1-1,-1 1 1,1-1 0,0 1-1,0-1 1,-1 0 0,1 1-1,0-1 1,-1 0 0,1 0-1,0 1 1,-1-1 0,1 0-1,-1 0 1,0 0 0,1 0-1,-1 0 1,1-1 0,-1 1 2,-1 0 0,1 0 0,0 0 0,0 0 0,-1 0 1,1 0-1,0 1 0,-1-1 0,1 0 0,-1 0 0,1 0 1,-1 0-1,0 0 0,1 1 0,-1-1 0,0 0 1,1 0-1,-1 1 0,0-1 0,0 1 0,0-1 0,0 1 1,0-1-1,0 1 0,-1-1 0,-7-3-8,0 1 1,0 1-1,0-1 0,0 1 0,0 1 0,0 0 1,-1 0-1,1 1 0,0 0 0,0 0 0,-1 1 1,1 0-1,-13 4 0,-10 5-13,1 0 0,-44 22-1,34-14-24,-270 113-109,260-105-53,49-26 149,14 0-75,80-17 110,134-42 0,-214 56 18,4-1 1,0 0 1,0 1 0,0 1-1,0 1 1,0 0 0,0 1-1,0 1 1,1 0 0,-1 1-1,0 1 1,21 7 0,-36-10 254,-49-1-306,-58-8-1,77 4 98,-1 2-1,1 1 1,0 1-1,-1 1 1,-30 5 0,49-3 30,1 1 0,-20 7 1,27-9-92,1 0 1,-1 1-1,0-1 1,1 0-1,-1 1 1,1-1-1,-1 1 1,1 0 0,0 0-1,0 0 1,0 0-1,0 1 1,0-1-1,0 0 1,-1 3 0,2-4 7,1 0 1,0 0-1,0 0 1,0 0-1,0 0 1,0 0 0,0 0-1,0 0 1,0 0-1,0 0 1,0-1 0,0 1-1,1 0 1,-1 0-1,0 0 1,1 0 0,-1 0-1,0 0 1,1-1-1,-1 1 1,1 0 0,-1 0-1,1-1 1,0 1-1,-1 0 1,1-1 0,0 1-1,0-1 1,-1 1-1,1-1 1,0 1 0,1 0-1,3 2 2,1-1-1,0 1 1,9 2 0,-11-4-1,25 7 53,-1-2 0,1-1 0,30 2 0,80-3 167,-151-4-684</inkml:trace>
</inkml:ink>
</file>

<file path=ppt/ink/ink8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4:18.12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298 192 992,'0'-1'24,"0"1"0,0 0 0,0 0 0,0 0 0,1-1 0,-1 1 0,0 0 0,0-1 0,0 1 0,0 0 0,0 0 0,0-1 0,0 1 0,0 0 0,0-1 0,0 1 0,0 0 0,0 0 0,0-1 0,0 1 0,0 0 0,0-1 0,0 1 0,0 0 0,0 0 0,0-1 0,0 1 0,-1 0 0,1 0 0,0-1 0,0 1 0,0 0 0,0 0 0,-1-1 0,1 1 0,0 0 0,0 0 0,-1 0 0,1 0 0,0-1 0,0 1 0,-1 0 0,-15-13 977,8 7-821,5 4-126,1 0 0,-1 1 0,0-1 0,0 1 0,0-1 0,0 1 0,0 0 0,-1 0 0,-3-1 0,-18-6 1108,23 7-1096,1 0 1,0 1 0,0-1 0,0 1 0,0 0-1,-1-1 1,1 1 0,0 0 0,0 0 0,-1 0-1,1 0 1,0 0 0,0 0 0,-1 0-1,1 0 1,0 0 0,0 0 0,-1 1 0,1-1-1,0 1 1,0-1 0,0 1 0,0-1 0,-1 1-1,1 0 1,0-1 0,0 1 0,0 0 0,-1 1-1,-2 3-40,0 0 0,1 0 0,-1 0-1,-5 12 1,-3 4 81,2-7-12,0 1-1,-14 28 1,22-37-77,0-1 1,0 1-1,0-1 1,0 1-1,1 0 0,0-1 1,1 1-1,-1 0 1,1 0-1,0 0 0,0 0 1,2 7-1,2 5 14,-1 0 0,1 36 0,-5-36 230,1 19 357,0-35-594,0-1 1,0 1 0,1 0-1,-1 0 1,1 0-1,-1-1 1,1 1 0,0 0-1,-1-1 1,1 1 0,0 0-1,0-1 1,0 1-1,0-1 1,2 3 0,30 32 406,-19-23-320,-9-8-58,0-1-1,0 1 0,0-1 0,1 0 1,-1 0-1,1-1 0,12 6 0,-15-8-30,13 5 276,0 0 0,27 4 0,-37-9-240,-1 0 1,0-1-1,1 0 0,-1 0 1,0 0-1,0-1 0,1 0 0,-1 0 1,0 0-1,0 0 0,0-1 1,9-4-1,-3 0 11,0-2 0,-1 1 1,0-1-1,0-1 0,11-12 0,81-73 234,-94 88-319,-1-1-1,1 0 0,-1 0 1,-1-1-1,1 0 0,-1 0 1,7-13-1,-11 16 11,1-1 1,-1 0-1,0 1 0,0-1 0,-1 0 0,1 0 1,-1 0-1,-1 0 0,1 0 0,-1 0 1,0 0-1,0 0 0,-3-10 0,-1-3-10,-1-1-1,-1 1 0,-1 0 1,-1 1-1,-1 0 0,0 0 1,-1 0-1,-1 2 0,-1-1 1,0 1-1,-1 1 1,0 0-1,-2 1 0,-31-24 1,38 33 9,1 1 0,-2 0 0,1 0 0,0 1 0,-1 0 0,1 1 0,-1 0 0,0 0 0,0 1 1,1 0-1,-1 0 0,-11 1 0,1 1-109,-1 1 0,1 1 1,0 1-1,-28 8 0,30-6-214,0 1-1,1 0 1,-20 12 0,-65 48-4715,100-67 5000</inkml:trace>
</inkml:ink>
</file>

<file path=ppt/ink/ink8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4:38.52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 26 1824,'-1'0'68,"1"-1"1,-1 1-1,1-1 0,0 1 1,0-1-1,-1 0 0,1 1 1,0-1-1,0 1 0,0-1 1,-1 1-1,1-1 0,0 0 0,0 1 1,0-1-1,0 1 0,0-1 1,0 0-1,0 1 0,0-1 1,1 1-1,-1-1 0,0 0 1,0 1-1,0-1 0,1 1 1,-1-1-1,0 1 0,1-1 1,-1 1-1,0-1 0,1 1 1,-1-1-1,1 1 0,-1-1 1,0 1-1,1 0 0,-1-1 1,1 1-1,-1 0 0,1-1 1,0 1-1,-1 0 0,1 0 1,-1-1-1,1 1 0,0 0 0,2-1 40,-1 1-1,1-1 0,0 1 0,-1 0 0,1 0 1,0-1-1,-1 2 0,1-1 0,-1 0 0,4 1 0,52 20 128,-14-12-130,51 3 0,-12-3-198,-31-1 41,129 13 296,-53-19 213,81 4 41,-119-1-388,0-4 1,103-11-1,266 1 219,-448 9-328,219 19 105,-33-2-84,-174-16 35,265 16 510,-3 22-327,-99-5-85,-130-26 29,77 0 0,-110-9-243,-23 0 30,-3 0 37,-5 1 29,-34 6-152,1 1 173,0-2 0,-75-1 0,-61-21 218,68 5-163,-480-20 330,159 61-1563,171 8-3349</inkml:trace>
</inkml:ink>
</file>

<file path=ppt/ink/ink8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4:40.54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199 43 2304,'6'-12'518,"-4"8"-180,0 0 0,0 0 0,1-1 0,5-6 0,-8 11-321,0 0-1,0 0 1,0-1 0,0 1 0,0 0-1,0 0 1,0 0 0,0 0-1,0 0 1,0 0 0,1-1 0,-1 1-1,0 0 1,0 0 0,0 0 0,0 0-1,0 0 1,1 0 0,-1 0 0,0 0-1,0 0 1,0 0 0,0-1-1,1 1 1,-1 0 0,0 0 0,0 0-1,0 0 1,0 0 0,1 0 0,-1 0-1,0 0 1,0 0 0,0 0 0,0 1-1,1-1 1,-1 0 0,0 0-1,0 0 1,0 0 0,0 0 0,0 0-1,1 0 1,-1 0 0,0 0 0,0 0-1,0 1 1,0-1 0,0 0 0,0 0-1,0 0 1,1 0 0,-1 0-1,0 1 1,0-1 0,0 0 0,0 0-1,0 0 1,0 0 0,0 1 0,0-1-1,0 0 1,0 0 0,0 1 0,1 13 430,-1-12-388,2 155 633,-4 159 835,-3 11-895,6-207-475,3-1 19,5 0 0,41 200 0,7-13 534,-55-291-670,0 1 1,-1-1-1,-1 1 1,-2 19-1,2-34-39,1-1 0,-1 1 0,0-1 0,0 0 0,0 1 0,0-1 0,0 1 0,-1-1 0,1 1 0,0-1 0,0 0 0,0 1 0,0-1 0,0 1 0,0-1 0,-1 0 0,1 1 0,0-1 0,0 0 0,-1 1-1,1-1 1,0 0 0,-1 1 0,1-1 0,0 0 0,-1 1 0,1-1 0,0 0 0,-1 0 0,1 0 0,0 1 0,-1-1 0,1 0 0,-1 0 0,1 0 0,0 0 0,-1 0 0,1 0 0,-1 0 0,1 0 0,-1 0 0,1 0 0,0 0 0,-2 0-1,1 0-6,0-1-1,0 0 0,0 1 0,0-1 0,0 0 0,1 0 0,-1 0 0,0 0 0,0 0 0,0 0 0,1 0 0,-1 0 0,1 0 0,-1 0 1,1 0-1,-2-2 0,-27-102-1012,20 67 674,-1 1 0,-16-37 0,-76-131 369,27 56 91,26 61-101,26 49-135,31 76 95,108 313 84,-5-128 970,-39-84-456,-70-134-483,0 1 0,0 0 0,3 9 0,-5-13-81,0-1 0,0 1 0,0-1 0,0 1 0,1-1 0,-1 0 0,0 1 0,0-1-1,0 1 1,0-1 0,0 1 0,0-1 0,0 1 0,0-1 0,0 0 0,0 1-1,-1-1 1,1 1 0,0-1 0,0 1 0,0-1 0,0 0 0,-1 1 0,1-1-1,0 1 1,0-1 0,-1 0 0,1 1 0,0-1 0,-1 0 0,1 0 0,0 1 0,-1-1-1,1 0 1,0 1 0,-1-1 0,1 0 0,-1 0 0,1 0 0,-1 0 0,1 1-1,0-1 1,-1 0 0,1 0 0,-1 0 0,1 0 0,-1 0 0,1 0 0,-1 0 0,1 0-1,0 0 1,-1 0 0,1-1 0,-1 1 0,1 0 0,-1 0 0,-2-1 11,1 0 0,-1 0 0,1 0-1,-1 0 1,1-1 0,-1 1 0,1-1 0,0 1 0,0-1 0,0 0 0,0 0 0,-3-4 0,-18-29 97,19 29-121,-53-113-154,17 33 73,19 41 88,2 0 0,-25-91 0,0-99-35,38 162-115,6 65 122,0 1-1,1-1 1,0 1 0,0 0 0,1-1 0,-1 1 0,6-12 0,-6 17 19,0 1 1,0-1 0,0 0 0,0 1-1,0-1 1,0 1 0,1 0-1,-1-1 1,0 1 0,1 0 0,-1 0-1,1 0 1,0 0 0,-1 0 0,1 0-1,0 0 1,-1 0 0,1 1-1,0-1 1,0 1 0,0-1 0,0 1-1,0 0 1,0 0 0,-1 0-1,1 0 1,3 0 0,5 1-30,0 1 0,-1 0 0,1 1 0,10 4-1,-10-4 31,67 23 306,1-4 1,88 12-1,-126-30-81,0-2-1,56-5 0,-58 2-158,-21 0-18,1 1 1,23 3-1,-37-2-23,1 0-1,0-1 0,-1 2 0,0-1 0,1 0 0,-1 1 1,0 0-1,0 0 0,0 0 0,0 0 0,0 1 0,0 0 1,-1 0-1,5 3 0,-7-4 8,0 0 1,1 0-1,-1 0 0,0 0 0,0 0 1,0 0-1,0 0 0,-1 0 1,1 0-1,0 0 0,-1 1 0,0-1 1,1 0-1,-1 4 0,0-2-1,-1 1-1,1-1 0,-1 1 1,0-1-1,-1 1 0,-2 6 1,-2 4 2,-2-1 1,0 0-1,-10 13 1,18-26-26,-50 67 187,24-35-166,3 1-1,-34 63 0,17 11-588,20-48-697,-18 26-4355,37-84 5487</inkml:trace>
</inkml:ink>
</file>

<file path=ppt/ink/ink8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4:41.80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86 965 3328,'-4'-1'115,"1"-1"1,-1 0 0,1 0-1,-1-1 1,1 1-1,0-1 1,0 0 0,0 1-1,0-1 1,0-1-1,1 1 1,-1 0 0,1-1-1,0 1 1,0-1-1,-3-7 1,-1-4-78,1 0 0,1-1 0,-4-18 0,4 6 123,0-1 0,2 0 0,1 0 0,2 0 0,1 0 1,1 0-1,1 0 0,1 0 0,10-27 0,91-250 937,-100 292-1039,0 0-1,2 0 0,-1 1 0,18-22 0,-22 31-43,1 0 0,-1 0 1,1 0-1,0 0 0,1 1 1,-1 0-1,0 0 0,1 0 0,0 0 1,0 1-1,0 0 0,0 0 0,0 0 1,0 1-1,0-1 0,1 1 0,5 0 1,-3 1-12,1 1 1,-1-1-1,0 2 0,1-1 1,-1 1-1,0 1 1,0-1-1,0 1 0,0 1 1,0-1-1,-1 1 1,0 1-1,12 8 0,7 8 65,-2 0-1,26 28 0,-20-16-23,50 68-1,-65-78-6,0 1 0,-2 0-1,-1 1 1,11 32 0,-12-25 283,-1 2 0,-2 0 1,8 66-1,-16-98-285,0 18 125,1-19-146,-1-1 0,0 1 0,-1-1 1,1 1-1,0-1 0,0 1 0,0 0 0,0-1 1,0 1-1,-1-1 0,1 1 0,0-1 1,0 1-1,-1-1 0,1 1 0,0-1 1,-1 0-1,1 1 0,0-1 0,-1 1 1,1-1-1,-1 0 0,1 1 0,-1-1 1,1 0-1,-1 1 0,0-1-6,0 0-1,1 0 1,-1 0 0,1 0-1,-1-1 1,0 1-1,1 0 1,-1 0 0,1 0-1,-1-1 1,1 1 0,-1 0-1,1-1 1,-1 1 0,1 0-1,-1-1 1,1 1-1,-1-1 1,1 1 0,-1-1-1,1 1 1,0-1 0,-1 1-1,1-1 1,0 0 0,-9-17-4,9 16 0,-9-23-28,2 0-1,1-1 1,1 0 0,1 1 0,1-2 0,1-28 0,3 9-37,2 0 0,16-75 0,-15 100 46,1 0-1,1 0 1,1 1-1,0 0 1,2 0-1,14-24 1,-18 36 10,1 0 0,-1 0 0,1 1 0,1 0 0,-1 0 0,1 1-1,1 0 1,-1 0 0,1 0 0,0 1 0,0 0 0,0 1 0,1 0 0,0 0 0,0 1 0,15-4 0,-11 4 9,0 1 1,0 1 0,0 1 0,0 0-1,0 0 1,1 1 0,-1 1-1,0 0 1,-1 1 0,1 0 0,0 1-1,-1 0 1,18 10 0,-24-10-7,-1 0 0,1 0 1,-1 0-1,0 1 0,0 0 0,-1 0 1,0 0-1,0 0 0,0 1 1,0 0-1,-1 0 0,0 0 1,0 0-1,2 8 0,3 12 54,0 0 0,3 33 1,-9-48-49,24 204 253,1 10-308,-23-204 82,1 0 0,1 0 1,1-1-1,1 0 0,18 33 0,-21-45-1,0 0 1,0 0 0,1-1-1,0 0 1,1 0-1,12 10 1,-14-13 6,0-1 0,0 0 0,0 0 0,0 0 0,1-1 0,-1 0 0,1 0 0,-1 0 0,1-1 0,0 0 0,10 1 0,-13-2-5,0 1 0,1-2 0,-1 1 1,0 0-1,0-1 0,1 1 0,-1-1 1,0 0-1,0 0 0,0 0 1,0-1-1,0 1 0,0-1 0,5-3 1,-4 2-5,-1 0 1,1-1 0,-1 1 0,0-1 0,0 0 0,-1 0 0,1 0 0,-1 0 0,3-6 0,1-6 29,-1-1 0,-1 0 0,0 0 0,2-24 0,-3 13-16,-1 0 0,0-1 1,-3 1-1,0 0 0,-2 0 0,0-1 1,-2 2-1,-13-39 0,4 25-200,-30-63 0,38 92 55,-1 0 0,0 0 0,-1 1 0,0 0 0,-1 0 1,0 1-1,0 0 0,-1 1 0,-13-10 0,19 17 50,1 0-1,0 0 1,-1 0 0,0 0-1,1 1 1,-1 0-1,0-1 1,0 2 0,1-1-1,-1 0 1,0 1 0,0-1-1,0 1 1,0 0 0,-5 1-1,3 0-10,1 0-1,0 1 1,-1 0-1,1 0 1,0 0-1,0 0 1,0 1-1,1 0 1,-9 6-1,4-1-233,0 0 0,1 0 0,0 1 0,0 0 0,1 1 0,0-1 0,1 1 0,0 1 0,-6 15 0,-1 11-2257</inkml:trace>
</inkml:ink>
</file>

<file path=ppt/ink/ink8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4:42.73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12 506 5312,'-4'20'550,"1"0"1,0 1-1,2-1 0,1 29 1,35 165 979,-32-196-1498,2 0 0,0 0 0,2 0 0,0-1 0,12 24 0,-13-31-28,0-1 1,1 0-1,0 0 0,0 0 1,1-1-1,0 0 1,0-1-1,1 0 1,0 0-1,13 7 0,-7-5 8,1-1 0,0-1 0,1 0-1,-1-1 1,1-1 0,0-1 0,1 0-1,-1-1 1,25 0 0,-37-2 17,-1-1 0,1-1 0,0 1 0,0-1 0,0 0 0,0 0 0,0 0 1,-1 0-1,1-1 0,-1 0 0,1 0 0,-1 0 0,0-1 0,1 0 0,-1 1 0,0-1 1,-1-1-1,1 1 0,-1 0 0,1-1 0,-1 0 0,0 0 0,4-7 0,0-3 58,0 0-1,0 0 1,-2-1 0,8-28-1,7-67 212,-14 58-271,-3 1 1,-2-1 0,-2 0-1,-9-62 1,-55-202 90,64 312-122,-9-36 192,-1 2-1,-2 0 1,-23-48 0,35 102-396,3-3 158,1 0 0,0 1 0,1-2 0,6 18 0,3 5 33,30 107-52,48 133-91,-90-273 163,107 297 820,-101-273-663,-7-23-89,-2-6-51,-6-12-78,-8-25-60,13 31 123,-31-104-187,31 101 186,1 1-1,1 0 1,0 0 0,1-1-1,0 1 1,0-1 0,1 1-1,3-14 1,-3 22 17,-1 1 0,1-1 0,0 1 0,0-1-1,0 1 1,1-1 0,-1 1 0,1 0 0,-1-1 0,1 1 0,0 0 0,-1 0 0,1 0 0,0 1 0,0-1-1,1 0 1,-1 1 0,0-1 0,1 1 0,-1 0 0,0 0 0,1 0 0,0 0 0,-1 0 0,1 0-1,4 0 1,4 0-10,1 0-1,0 1 0,-1 1 0,23 3 0,-18-2-6,45 6-31,-21-2 13,0-2-1,53-1 1,-69-4 59,1-1-1,-1-1 1,0-1-1,0-1 0,-1-2 1,1 0-1,-1-1 1,-1-2-1,0 0 1,0-1-1,33-24 1,-20 9 62,-2-3 1,-1 0-1,-1-2 1,-1-1-1,31-47 1,-50 63-56,-1 0 1,-1-1-1,14-34 0,-20 42-10,0 0 0,0-1 0,-1 1 0,0-1 0,-1 1 0,0-1 0,0 0 0,-1 0 0,-2-12 0,2 20-49,0-1 0,-1 1 0,1 0 0,-1-1 0,1 1 0,-1 0 0,0 0 0,0-1 0,0 1-1,-1 0 1,1 0 0,0 0 0,-1 0 0,1 1 0,-1-1 0,0 0 0,-2-2 0,2 3-17,-1 0 0,1 0 0,0 0 0,0 1 0,-1-1 0,1 0 0,0 1 0,-1 0 0,1-1-1,-1 1 1,1 0 0,0 0 0,-1 1 0,1-1 0,-1 0 0,1 1 0,-4 1 0,-17 6-77,0 1 0,1 2-1,1 0 1,0 1 0,-29 22-1,36-23 74,1 0 1,0 1-1,1 0 0,0 1 0,0 0 0,2 1 1,0 1-1,0-1 0,-12 28 0,13-21 23,0 0 0,2 1-1,0-1 1,2 2 0,0-1 0,-3 46 0,7-56 8,1 0 1,0 0 0,1-1-1,1 1 1,0 0 0,0-1-1,1 1 1,0-1 0,1 0-1,1 0 1,0 0 0,0 0-1,1-1 1,0 0 0,8 9-1,-3-4-76,2 0-1,0-1 1,0-1-1,2 0 1,-1-1-1,2 0 1,-1-2-1,1 0 1,1 0-1,0-1 1,0-2-1,1 1 0,20 4 1,24 1-2368,97 7-1,-117-16 1480,39 4-2558</inkml:trace>
</inkml:ink>
</file>

<file path=ppt/ink/ink8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4:43.07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22 9792,'0'0'153,"0"0"1,0 0 0,0-1 0,0 1 0,0 0-1,0 0 1,0-1 0,0 1 0,0 0-1,1 0 1,-1-1 0,0 1 0,0 0-1,0 0 1,0 0 0,0-1 0,1 1 0,-1 0-1,0 0 1,0 0 0,0 0 0,1 0-1,-1-1 1,0 1 0,0 0 0,0 0-1,1 0 1,9-1 780,13 4-2136,-18-2 1629,10 0-463,0 0 0,1-1 0,-1 0 1,26-5-1,-1 0-47,11 1-382,-20 0-491,1 2 1,-1 1-1,34 3 0,-63-1 723,1-1 1,-1 0-1,1 1 0,-1 0 0,1-1 0,-1 1 0,0 0 0,1 0 0,-1 0 0,0 1 0,0-1 1,3 3-1,-4-3 82,0 0 1,0 0-1,0 0 1,0 0-1,-1 0 1,1 0-1,-1 1 1,1-1-1,-1 0 1,1 1-1,-1-1 1,1 0-1,-1 1 1,0-1-1,0 0 1,0 1-1,0-1 1,0 0-1,0 1 1,0-1-1,0 1 1,-1-1-1,0 3 1,-12 25-1701</inkml:trace>
</inkml:ink>
</file>

<file path=ppt/ink/ink8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4:43.45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 11 7872,'-4'0'2944,"8"-6"-2304,11 2-160,-4 4 640,12 0-704,11 0 416,10 0-512,10 0-448,5 6 64,-2 2-3552,3 8 2016,-26-6-3680</inkml:trace>
</inkml:ink>
</file>

<file path=ppt/ink/ink8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4:44.33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 6144,'1'7'335,"1"-1"1,0 1 0,1 0-1,0-1 1,0 1 0,0-1-1,0 0 1,7 7 0,-4-3-225,0 0 0,9 21 0,35 135 498,-25-74-199,-19-72-329,14 47 332,21 128 0,-24 72 592,-17 3-1015,-1-118-2505,4-124-2306,-6-41 1978</inkml:trace>
</inkml:ink>
</file>

<file path=ppt/ink/ink8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4:44.77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521 0 8224,'-1'0'90,"0"0"-1,1 1 1,-1-1 0,0 0 0,0 0 0,1 1 0,-1-1-1,0 0 1,1 1 0,-1-1 0,0 0 0,1 1 0,-1-1-1,1 1 1,-1-1 0,1 1 0,-1-1 0,1 1-1,-1 0 1,1-1 0,0 1 0,-1 0 0,1-1 0,-1 2-1,-7 23 1556,4-9-1269,-11 20-439,-3 0 0,-1-2-1,-30 44 1,3-6-9,-74 114 43,93-149 248,-3-1 1,-59 57-1,84-89-178,0 1 1,-1-1-1,1-1 0,-7 5 0,10-7-26,0 0 0,0-1 0,0 1 0,0 0-1,0-1 1,0 1 0,0-1 0,0 1 0,0-1 0,0 0 0,0 0 0,0 0-1,0 0 1,0-1 0,0 1 0,-4-1 0,6 1-10,-1 0-1,1-1 1,-1 1 0,1 0-1,-1 0 1,1-1 0,-1 1-1,1 0 1,0-1 0,-1 1 0,1 0-1,-1-1 1,1 1 0,0-1-1,-1 1 1,1-1 0,0 1-1,-1 0 1,1-1 0,0 1 0,0-1-1,0 1 1,-1-1 0,1 0-1,0 1 1,0-1 0,0 1-1,0-1 1,0 1 0,0-1-1,0 1 1,0-1 0,0 1 0,0-1-1,0 0 1,1 1 0,-1-1-1,0 1 1,0-1 0,0 1-1,1-1 1,-1 1 0,1-1-1,-1 0-3,1-1 0,0 1 0,0 0 0,-1 0 0,1 0 0,0 0 0,0 0 0,0 0 0,0 0 0,1 1 0,-1-1 0,0 0 0,0 0 0,0 1 0,1-1 0,-1 1 0,2-1 0,2 1-4,0 0-1,-1 0 1,1 1-1,0 0 1,0 0 0,-1 0-1,1 0 1,-1 1 0,8 3-1,2 0 11,101 48 273,-69-30-42,-26-13-16,6 2 255,34 13-1,-50-22-366,1 0-1,-1-1 0,1 0 1,0-1-1,0 0 0,19-1 1,10-4-753,-1-2 1,0-1-1,71-24 0,-77 21-695,-5 6-1510</inkml:trace>
</inkml:ink>
</file>

<file path=ppt/ink/ink8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4:45.27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110 1 7232,'-8'29'1703,"-5"36"-1,8-35-1459,0-6-138,-11 28 0,-5 20-59,5 17 502,4 1 0,3 1 0,5 0 0,3 0 0,5 0 0,3-1 0,36 170 0,-30-206-181,29 105 189,-30-121-434,1 0 1,20 38-1,-26-62-23,1 0-1,0-1 1,1 0-1,18 20 1,-22-27-36,1 0-1,1-1 1,-1 1 0,1-2 0,0 1 0,0-1 0,0 0 0,1 0-1,-1-1 1,14 4 0,16 1-380,0-1 0,50 1-1,-43-4-421,-23-2-251,40 3-1745,-54-5 1749,0 0 0,1-1-1,-1 1 1,0-1 0,14-4 0,-19 4 739,1 0 0,-1-1 0,1 1 0,-1 0 0,1-1 0,-1 0 0,0 1 0,0-1 0,0 0 0,0 0 0,0 0 1,2-4-1,-1 1-131,0 0 0,-1 0 0,0 0 0,0 0 1,1-8-1</inkml:trace>
</inkml:ink>
</file>

<file path=ppt/ink/ink8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4:45.65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19 71 9152,'-19'-3'3360,"19"9"-2592,11-9-224,1 6-224,7-3-288,10 8 128,9-8-96,4 2-96,13-4 0,18-2-480,16-3 288,5-6-1600,-3 0 1024,-1 3-3200,4-7 2272,-18 0-1344</inkml:trace>
</inkml:ink>
</file>

<file path=ppt/ink/ink8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4:46.26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67 220 6240,'0'-1'134,"-1"1"-1,1-1 1,-1 1 0,0-1 0,1 1 0,-1 0 0,0 0 0,1-1-1,-1 1 1,0 0 0,0 0 0,1 0 0,-1 0 0,0-1-1,1 1 1,-1 0 0,0 0 0,0 1 0,0-1 0,0 1-88,0-1 1,0 1-1,0 0 1,1 0-1,-1 0 1,0 0-1,1 0 1,-1 0-1,1 0 1,-1 0-1,1 0 1,0 1-1,-1 0 1,-9 26 42,2 0 0,0 0 0,2 1 0,2-1 0,0 1 1,1 44-1,7-10 478,2 0-1,4 0 1,20 72 0,-6-50 305,64 143-1,-80-210-772,1 0 0,1-1 0,1 1-1,1-2 1,25 29 0,-28-36-69,0 0 1,0-1-1,1 0 1,1-1-1,-1 0 1,1-1-1,0 0 1,0-1-1,1 0 1,19 6-1,-26-10-15,1 1 0,0-1-1,-1-1 1,1 1 0,0-1 0,0 0-1,0 0 1,-1 0 0,1-1 0,0 0-1,0 0 1,5-3 0,-4 2 10,-1-1 0,0-1 0,0 1 0,0-1 0,0 0 0,-1 0 1,1-1-1,-1 0 0,8-9 0,1-3 50,-1-2 0,-1 1 0,-1-1 0,0-1 0,-2 0 0,0 0 0,7-26 0,31-151-14,-31 117-288,-4-2 0,-4 1 0,-3-1-1,-12-163 1,4 224 72,0-1 0,-1 2 0,-1-1 0,-1 0 0,0 1 0,-17-33 0,17 42 105,0 1 0,-1-1-1,0 1 1,-1 1 0,0-1-1,0 1 1,-1 1 0,0 0 0,-1 0-1,0 0 1,0 2 0,-18-10 0,19 11-3,0 1 0,0 1 1,-1 0-1,1 0 0,-1 1 1,0 0-1,0 0 0,0 1 1,0 1-1,0 0 1,0 0-1,-11 2 0,12 0-73,1-1 1,0 2-1,0-1 0,0 1 0,0 1 1,0-1-1,0 1 0,1 0 0,0 1 1,0 0-1,0 0 0,1 1 1,-1-1-1,-8 12 0,-9 16-1246,1 1-1,-30 63 1,51-93 1286,-44 86-3460</inkml:trace>
</inkml:ink>
</file>

<file path=ppt/ink/ink8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4:46.82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16 140 8128,'-1'-1'119,"0"0"1,0 0 0,0 0 0,0 1-1,0-1 1,0 0 0,0 0 0,0 0-1,0-1 1,0 1 0,1 0 0,-1 0-1,1 0 1,-1 0 0,1-1-1,-1 1 1,1 0 0,0-1 0,-1 1-1,1 0 1,0-1 0,0 1 0,0 0-1,0-1 1,0 1 0,0 0 0,0-1-1,1 1 1,-1 0 0,0 0-1,1-1 1,-1 1 0,1 0 0,0 0-1,-1-1 1,1 1 0,1-1 0,2-5-184,2 0 1,-1 0-1,1 0 1,9-8-1,-12 12 200,2-2-156,1 1 1,-1-1-1,1 1 1,1 0-1,-1 0 1,0 0-1,1 1 1,0 0-1,-1 0 1,1 1-1,0 0 1,8-1-1,-10 2 16,0 1 0,0-1-1,0 1 1,0 1 0,0-1-1,0 1 1,0-1-1,0 1 1,0 1 0,0-1-1,0 1 1,-1 0 0,1 0-1,-1 0 1,1 0 0,-1 1-1,0 0 1,6 5 0,0 2 32,0-1-1,-1 2 1,0-1 0,-1 1 0,0 1 0,11 22 0,-14-25 21,-1 0 0,-1 1 1,0-1-1,0 1 0,0-1 0,-2 1 0,1 0 0,-1 0 0,-1 0 0,0 13 1,-4 2-93,-1 0 0,-1 0 1,-1-1-1,-1 0 0,-1 0 1,-2-1-1,0 0 0,-28 40 1,32-52 63,0 0 0,-1-1 1,-19 18-1,24-25-9,0 0 0,-1 0 0,0-1 0,1 1 0,-1-1 0,0 0 1,0 0-1,0 0 0,0-1 0,-1 0 0,1 0 0,0 0 0,-1 0 0,-8 0 0,-12-1 719,25 0-724,0 0-1,0 0 1,0 0-1,0 0 1,0 0 0,0 0-1,0 0 1,0 0 0,0 0-1,0 0 1,-1 0-1,1 0 1,0 0 0,0 0-1,0 0 1,0 0 0,0 0-1,0 0 1,0 0-1,0 0 1,0 0 0,0 0-1,-1 0 1,1 0 0,0 0-1,0 0 1,0 0 0,0 0-1,0 0 1,0 0-1,0 0 1,0 0 0,0 0-1,0 0 1,0 0 0,0 0-1,-1 0 1,1-1-1,0 1 1,0 0 0,0 0-1,0 0 1,0 0 0,0 0-1,0 0 1,0 0-1,0 0 1,0 0 0,0 0-1,0 0 1,0-1 0,0 1-1,0 0 1,0 0-1,0 0 1,0 0 0,0 0-1,0 0 1,0 0 0,0 0-1,0 0 1,0 0 0,0-1-1,0 1 1,0 0-1,0 0 1,0 0 0,1 0-1,-1 0 1,7-2 276,1 3-112,1 0 1,-1 0 0,1 1-1,13 5 1,5 1 47,20 2-336,2-2 1,-1-3 0,1-1-1,-1-2 1,60-6-1,-63-4-2300,-26 4 690,-3-1-2690,-16 5 4317,0 0 0,1-1-1,-1 1 1,0 0 0,0-1-1,1 1 1,-1-1 0,0 1-1,0 0 1,0-1 0,1 1-1,-1-1 1,0 1 0,0 0-1,0-1 1,0 1 0,0-1-1,0 1 1,0-1 0,0 1-1,0-1 1,0 1 0,0 0-1,0-1 1,0 1 0,0-1-1,-1 0 1,-8-12-2012</inkml:trace>
</inkml:ink>
</file>

<file path=ppt/ink/ink8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4:47.53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10 7808,'0'-1'148,"0"1"0,1-1 0,-1 1 0,0 0 1,1-1-1,-1 1 0,0-1 0,1 1 0,-1 0 0,0-1 0,1 1 1,-1 0-1,1 0 0,-1-1 0,1 1 0,-1 0 0,1 0 1,-1-1-1,1 1 0,-1 0 0,1 0 0,-1 0 0,1 0 1,-1 0-1,1 0 0,16-2-301,-16 2 432,34-1 122,41 5-1,4-1-310,29-3 7,185 3-77,-289-3-24,19 1-34,-1 1 0,27 6 0,-44-6 31,0-1 0,0 1 0,0 0-1,0 0 1,0 1 0,0 0 0,-1 0 0,1 0-1,-1 1 1,0 0 0,0 0 0,0 0 0,5 6 0,-5-1 23,1-1 0,-1 1 0,0 0 1,-1 1-1,0 0 0,0-1 1,-1 1-1,-1 0 0,1 0 0,0 11 1,1 18 32,-2 51 0,-2-87-49,-9 218-184,3-100 309,-3 289 1262,12-298-822,29 183 1,-13-199-430,-7-39 273,9 96 0,-21-146-317,0-1-1,0 1 1,0-1 0,-1 1-1,0-1 1,0 1-1,0-1 1,-1 1 0,0-1-1,-4 7 1,4-10-11,0 1 1,0-1-1,0 0 0,-1 0 1,0 0-1,1 0 1,-1-1-1,0 1 1,0-1-1,-1 0 0,1 0 1,0 0-1,-1 0 1,0 0-1,1-1 1,-1 1-1,0-1 0,-4 1 1,-33 6 165,-73 4 1,32-4-1037,-149 35-5297,168-29 4455,-59 8-4187</inkml:trace>
</inkml:ink>
</file>

<file path=ppt/ink/ink8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4:55.96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66 4480,'0'-5'321,"0"-1"0,1 1-1,-1 0 1,1 0 0,2-7 0,-2 10-284,-1 1 1,1-1 0,-1 0-1,1 1 1,0-1-1,0 1 1,0-1 0,0 1-1,0-1 1,0 1-1,1 0 1,-1 0 0,0 0-1,1-1 1,-1 1-1,0 0 1,1 1 0,0-1-1,-1 0 1,3 0-1,-4 0-17,0 1 0,1 0-1,-1 0 1,0 0 0,1 0-1,-1 0 1,1 0 0,-1 1-1,0-1 1,1 0 0,-1 0-1,0 0 1,1 0 0,-1 0-1,0 0 1,1 1 0,-1-1-1,0 0 1,1 0 0,-1 1-1,0-1 1,0 0 0,1 0-1,-1 1 1,0-1 0,0 0-1,1 1 1,-1-1 0,0 0-1,0 1 1,0-1 0,0 0-1,1 1 1,3 15 320,-3-15-314,19 113 193,-6-27-161,29 136 1023,41 205 110,-28-120 1199,-119-541-988,22 63-1365,10 38 22,20 90 83,-3-5 166,2-2 0,-11-98-1,22 133-297,0-1-1,2 0 1,0 0-1,0 1 0,1-1 1,1 1-1,1-1 0,0 1 1,1 0-1,0 1 0,1-1 1,0 1-1,2 0 0,13-19 1,-15 24-79,0 0 0,1 1 1,0 0-1,0 0 1,1 1-1,0 0 1,0 0-1,0 0 1,10-3-1,-15 7 53,1 0 1,0 1-1,-1 0 0,1 0 1,0 0-1,-1 0 0,1 1 1,0-1-1,0 1 0,0 0 0,0 0 1,-1 0-1,1 1 0,0-1 1,0 1-1,0 0 0,-1 0 1,1 0-1,0 1 0,-1-1 0,1 1 1,-1 0-1,0 0 0,0 0 1,0 0-1,4 3 0,-2 1 21,0-1-1,-1 1 1,0 0-1,1 1 1,-2-1-1,1 1 1,-1-1-1,0 1 1,0 0-1,-1 0 1,0 1-1,0-1 1,0 9 0,0 1 32,0-1 0,-1 1 1,-1 0-1,-4 32 1,-4-12-70,-2 0 0,-17 44 1,-2 10-2,23-70 13,2-8 59,0 0 0,1 0 1,1 0-1,-2 20 0,4-31-28,0-1 1,0 0-1,0 0 1,0 1-1,1-1 1,-1 0-1,0 0 1,0 0-1,1 0 1,-1 1-1,1-1 0,-1 0 1,2 2-1,-2-3-2,1 0-1,-1 1 0,0-1 0,1 0 0,-1 1 1,1-1-1,-1 0 0,0 0 0,1 0 1,-1 1-1,1-1 0,-1 0 0,1 0 0,-1 0 1,1 0-1,-1 0 0,1 0 0,-1 0 1,0 0-1,1 0 0,-1 0 0,1 0 0,-1 0 1,1-1-1,3 0 33,0-1 0,0 0 1,0 0-1,0 0 0,-1-1 0,4-2 0,1-1-44,9-7-40,1 1 0,0 1 1,1 1-1,0 1 0,0 0 1,1 1-1,0 1 0,1 1 1,32-5-1,-35 9 0,1 0-1,-1 2 1,31 2 0,-37-1 31,-1 1 1,0 1-1,1 0 0,-1 0 0,0 1 1,-1 1-1,12 6 0,2 3-15,0 2 0,-1 1-1,29 26 1,56 68-34,-17-5 63,-83-95 68,0 1 0,0 0-1,-1 0 1,-1 1 0,0 0-1,-1 0 1,7 24 0,-11-32-22,-1 0 1,1 0 0,-1 0 0,0 0 0,0-1 0,0 1 0,-1 0 0,1 0 0,-1 0-1,0-1 1,-1 1 0,-3 8 0,2-7 24,0-1-1,-1 1 0,1-1 1,-1 0-1,0 0 0,-1 0 1,1 0-1,-9 6 0,-4 0 88,1-1 0,-1 0 0,-1-2-1,0 0 1,-25 8 0,-174 44 137,171-48-440,34-9 44,0-1-1,-1 0 0,1 0 0,-23-1 0,31-1-90,0-1 1,0 1-1,0-1 1,0 1-1,0-1 0,0-1 1,0 1-1,0 0 1,1-1-1,-1 0 1,1 0-1,-1 0 1,1 0-1,0 0 0,-1-1 1,1 0-1,1 1 1,-6-7-1,4 3-447,1 0 0,-1 0-1,-3-11 1,-6-19-4856</inkml:trace>
</inkml:ink>
</file>

<file path=ppt/ink/ink8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4:56.80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2538 410 5152,'-14'-5'623,"10"4"-382,0 0 0,0-1-1,0 1 1,0-1 0,0 0 0,-5-4 0,-69-43 182,-248-139 1922,257 155-2247,0 4 1,-116-34-1,153 55-110,-1 1 0,1 2 0,-1 1 0,0 2 0,-1 1 0,1 1 0,0 2 0,-46 9 0,40-2 103,1 2 0,0 2 1,-49 23-1,-101 63 529,187-98-613,-79 45 95,2 3 1,2 4 0,-85 77-1,-10 44-96,135-131 12,1 2-1,-39 67 1,-68 170 190,126-247-176,-15 36 3,3 2 0,4 2 1,2 0-1,4 1 0,4 0 0,2 2 0,4-1 1,4 1-1,8 124 0,4-130-8,4 1-1,40 134 1,-35-151 35,45 99-1,-49-130 2,1 0 0,1-1 0,1 0 0,1-1 0,40 40 0,92 66 694,-121-105-655,14 10 76,1-1-1,1-2 1,2-2 0,0-3 0,54 23 0,-34-24-142,1-2 1,2-4-1,-1-2 1,2-4-1,0-3 1,77 2 0,-60-9 33,0-4 0,0-4 0,-1-4 0,0-3 1,148-42-1,-225 52-62,293-99 657,-262 84-457,-2-1 1,0-2 0,-1-2 0,-1-1-1,54-46 1,-35 18 59,-3-3-1,-2-1 1,-2-3-1,-3-1 1,70-123-1,-68 88-108,49-137-1,6-116-165,-75 227-565,15-156 1,-35 205-165,-4-1 1,-3 0-1,-15-119 1,8 152 100,-1 0 1,-2 1 0,-2 0 0,-1 0 0,-2 1-1,-2 1 1,-1 0 0,-1 2 0,-2 0-1,-2 1 1,-47-52 0,2 16-1569,-84-63 1</inkml:trace>
</inkml:ink>
</file>

<file path=ppt/ink/ink8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3:05.13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24 261 2656,'-2'1'75,"0"0"0,0 1 0,1-1 1,-1 1-1,1 0 0,0 0 0,-1-1 0,1 1 1,0 0-1,0 0 0,0 0 0,0 0 0,0 0 0,1 0 1,-1 1-1,1-1 0,-1 0 0,1 3 0,-2 8-102,2 25 0,0-27 189,0 120 985,0-48-801,0 171 582,4-391-448,-2 123-344,-1 11 9,3 21 129,20 110 866,-17-104-878,0 0-1,1 0 1,14 27-1,-19-45-221,0 0-1,1-1 0,-1 1 1,1-1-1,0 0 0,1 0 1,-1-1-1,1 1 0,0-1 1,0 0-1,1 0 0,-1-1 1,1 1-1,-1-1 0,1 0 1,0-1-1,0 0 0,1 0 1,-1 0-1,0 0 0,1-1 1,-1 0-1,1-1 0,-1 1 1,1-1-1,-1-1 0,1 1 1,-1-1-1,1 0 0,-1 0 1,9-4-1,-3 0 11,0 0 1,0-1-1,-1 0 0,1-1 1,-2-1-1,1 0 0,-1 0 0,0-1 1,-1 0-1,0 0 0,0-1 1,14-22-1,-7 5 144,-1 0 1,-1-1 0,-1-1-1,12-42 1,-10 24-92,-3 0 0,-1-1 0,-3 0 0,-2 0 0,1-79 0,-8 105-73,-1 0-1,-1 1 1,-1-1-1,-1 1 1,-1 0 0,0 0-1,-10-20 1,10 29-32,1 1 0,-1-1 0,-1 2 0,0-1 0,0 1-1,-1 0 1,-1 0 0,0 1 0,0 0 0,0 0 0,-1 1 0,-1 1 0,-11-8 0,16 12-10,1 1-1,-1 0 0,0 0 1,0 0-1,0 0 1,0 1-1,0 0 0,0 0 1,0 1-1,0 0 1,-1 0-1,-7 1 0,6 0-76,0 1-1,1 0 0,-1 1 1,0-1-1,1 1 0,-1 1 1,1-1-1,-11 9 1,8-5-220,1 0 1,0 1 0,1 0 0,0 0 0,0 1-1,1 0 1,0 1 0,1-1 0,-1 1 0,2 0 0,0 1-1,0-1 1,-4 14 0,0 26-3024,8-37 2339</inkml:trace>
</inkml:ink>
</file>

<file path=ppt/ink/ink8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3:05.95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105 144 3712,'-16'-9'1221,"15"8"-1180,0 1 1,1-1-1,-1 0 0,1 0 0,-1 1 0,0-1 0,1 0 1,0 0-1,-1 1 0,1-1 0,-1 0 0,1 0 1,0 0-1,0 0 0,-1 0 0,1 0 0,0 1 0,0-1 1,0 0-1,0 0 0,0 0 0,0 0 0,0 0 0,1 0 1,-1 0-1,0 0 0,0 1 0,1-1 0,-1 0 1,0 0-1,1 0 0,0-1 0,16-24 808,-10 18-743,0 1-1,0 0 0,1 1 1,0 0-1,0 0 1,0 1-1,1 0 0,0 0 1,0 1-1,0 0 1,1 0-1,-1 1 0,1 0 1,0 1-1,0 0 1,15 0-1,-20 2-93,-1 0 1,1 1-1,-1 0 1,1 0-1,-1 0 0,1 0 1,-1 1-1,0-1 1,0 1-1,0 0 0,0 1 1,0-1-1,0 1 1,-1-1-1,1 1 0,-1 0 1,0 0-1,0 1 1,0-1-1,4 7 0,-2-2 59,0 0-1,-1 0 1,0 1-1,0 0 1,-1 0-1,0 0 1,0 0-1,-1 0 1,1 11-1,1 19 139,-2 0 0,-2 1 0,-1-1 0,-2 1 0,-14 65 0,14-94-170,0-1 0,0 0 0,-1 0 0,-1-1 0,1 1 0,-1-1 0,-1 0 0,0 0 0,0-1 0,-1 0 0,0 0 0,-9 8 0,6-8-15,0 0 0,-1-1 0,1 0 0,-2-1 0,1 0 0,0-1 0,-1 0-1,0-1 1,-21 4 0,18-4-39,-1-2 0,0 1-1,-1-2 1,1 0 0,0-1-1,0-1 1,-26-4 0,32 0-1,10 5 14,0 0 0,0 0 0,-1 0 0,1 0 0,0 0-1,0-1 1,0 1 0,0 0 0,0 0 0,0 0 0,0 0 0,0 0 0,0-1 0,0 1 0,0 0 0,0 0-1,0 0 1,0 0 0,0 0 0,0-1 0,1 1 0,-1 0 0,0 0 0,0 0 0,0 0 0,0 0-1,0 0 1,0-1 0,0 1 0,0 0 0,0 0 0,1 0 0,-1 0 0,0 0 0,0 0 0,0 0 0,0 0-1,0 0 1,2-2-27,1 1 0,-1 0 0,0 0 0,0 1 0,0-1-1,1 0 1,2 0 0,26-1 186,-1 1-1,1 1 1,45 6-1,-38-2 18,93 6-57,-106-9-931,0 1 0,49 9 0,-35 2-3122</inkml:trace>
</inkml:ink>
</file>

<file path=ppt/ink/ink8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3:06.33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15 117 6560,'-5'-1'428,"-4"0"1732,20 0-1223,5 0-815,29-5 0,-24 2 13,84-20 126,-57 12-266,-20 6-575,36-15 0,-54 17-1056,1-1-1,-1-1 0,15-9 0,-14 5-128</inkml:trace>
</inkml:ink>
</file>

<file path=ppt/ink/ink8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3:06.75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58 7 4064,'-19'-7'1504,"11"7"-1184,0 0 320,1 7-512,-1 3 320,4 12-256,1 23 608,3 21-448,3 4 672,5 4-576,0 9-224,-1 15-128,1 6-608,-1-11 288,1-17-4960</inkml:trace>
</inkml:ink>
</file>

<file path=ppt/ink/ink8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3:07.84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103 239 3808,'0'-14'1227,"0"14"-1214,0 0 1,0 0 0,0 0 0,0 0 0,0 0 0,0 0 0,0 0 0,0 0 0,0 0 0,0 0 0,0 1 0,0-1 0,0 0-1,0 0 1,0 0 0,0 0 0,-1 0 0,1 0 0,0 0 0,0 0 0,0 0 0,0 0 0,0 0 0,0 0 0,0 0 0,0 0-1,0 0 1,0 0 0,0 0 0,0 0 0,-1 0 0,1 0 0,0-1 0,0 1 0,0 0 0,0 0 0,0 0 0,0 0 0,0 0-1,0 0 1,0 0 0,0 0 0,0 0 0,0 0 0,0 0 0,0 0 0,0 0 0,0 0 0,0 0 0,0 0 0,0 0 0,0-1-1,-1 1 1,1 0 0,0 0 0,0 0 0,0 0 0,-3 6 69,-3 15 401,2 0 0,-4 35 0,2 47-134,4-56-296,-4 55 25,-26 352 493,30-432-511,1-7 26,-1 0 0,0 0 0,-1 0 0,-9 25 0,12-40-83,0 0 0,0 0 0,0 0 0,0 0 0,0 0 0,0 0 1,0 0-1,0 0 0,0 0 0,0 0 0,0 1 0,0-1 0,-1 0 1,1 0-1,0 0 0,0 0 0,0 0 0,0 0 0,0 0 0,0 0 0,0 0 1,0 0-1,0 0 0,0 0 0,0 0 0,0 0 0,0 0 0,0 0 0,-1 0 1,1 0-1,0 0 0,0 0 0,0 0 0,0 0 0,0 0 0,0 0 0,0 0 1,0 0-1,0 0 0,0 0 0,0 0 0,0 0 0,0-1 0,0 1 0,-1 0 1,1 0-1,0 0 0,0 0 0,0 0 0,0 0 0,0 0 0,0 0 0,0 0 1,0 0-1,0 0 0,0 0 0,0 0 0,0 0 0,0 0 0,0-1 0,0 1 1,0 0-1,0 0 0,0 0 0,0 0 0,0 0 0,0 0 0,-2-6-7,0-9-18,0-1 0,1 1 0,1-1 0,0 1 1,1-1-1,4-19 0,-2 8 23,12-133 80,27-204-36,-26 241 279,-12 98-122,-4 24-181,0 0 0,0 0 0,1-1 0,-1 1 0,0 0 0,1 0 0,-1 0 0,1 0 0,0 0 0,-1-1 0,1 1 0,0 0 0,-1 0-1,1 1 1,0-1 0,2-1 0,-3 2-15,1-1 0,-1 1 0,1 0 0,-1 0 0,1 1 0,0-1 0,-1 0 0,1 0 0,-1 0 0,1 0 0,-1 0 0,1 1 0,-1-1 0,1 0 0,-1 0 0,1 1 0,-1-1 0,1 0 0,-1 1-1,1-1 1,-1 1 0,1 0 0,10 11 82,-10-9-55,22 25 215,-3 0 0,29 51 0,37 82-65,-67-129-16,2-1 0,48 53 0,96 77 669,-114-121-432,-45-36-353,1 0 1,-1 0 0,1-1-1,-1 0 1,1 0 0,11 2-1,-17-5-38,-1 1 0,1-1-1,0 0 1,0 0 0,0 0-1,0 0 1,-1 0 0,1 0-1,0 0 1,0 0 0,0 0-1,-1-1 1,1 1 0,0 0-1,0 0 1,-1-1 0,1 1-1,0 0 1,-1-1 0,1 1-1,0-1 1,-1 1 0,1-1-1,0 1 1,-1-1 0,1 0-1,-1 1 1,1-1 0,-1 0-1,0 1 1,1-1 0,-1 0-1,1 1 1,-1-1 0,0 0-1,0 0 1,0 1 0,1-1-1,-1 0 1,0 0 0,0 0 0,0 1-1,0-3 1,0-3 31,0-1-1,-1 0 1,1 1 0,-3-8 0,3 10-39,-23-111 7,-14-102 92,-4-264-521,41 473 360,-1-2-139,1 1 1,1-1 0,0 0-1,0 0 1,0 1 0,1-1-1,4-10 1,-5 19 71,-1-1 0,1 1 0,-1 0 0,1 0 0,-1 0 0,1 0 0,0 0 0,0 0 0,-1 0 0,1 0 0,0 0 0,0 0 0,0 0 0,0 1 0,0-1 0,0 0 0,0 1 0,2-2 0,-1 2-88,-1 0 0,1-1-1,0 1 1,0 0 0,0 0 0,0 0 0,0 0-1,0 1 1,0-1 0,-1 0 0,1 1 0,2 0-1,28 11-3622</inkml:trace>
</inkml:ink>
</file>

<file path=ppt/ink/ink8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3:08.35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9 45 5472,'-9'-1'2604,"10"1"-2556,-1 0 1,1 0-1,0 0 0,-1 0 0,1 0 0,0 0 1,-1 0-1,1 0 0,0 0 0,-1 0 0,1 0 0,-1-1 1,1 1-1,0 0 0,-1 0 0,1-1 0,-1 1 1,2-1-1,7-5 35,1 1 1,0 0 0,0 1-1,0 0 1,0 1 0,1 0-1,0 0 1,11-1 0,-6 3-32,1-1 0,-1 2 0,1 0 0,27 4 0,-37-3-25,0 1-1,-1-1 1,1 1-1,-1 1 1,9 3-1,-13-5-16,0 0 0,0 0 0,0 1 0,0-1-1,0 1 1,0-1 0,0 1 0,-1 0 0,1 0 0,-1 0 0,1 0 0,-1 0-1,1 0 1,-1 0 0,0 0 0,0 0 0,0 1 0,0 2 0,0 0 12,0 1 0,-1 0 0,1-1 0,-1 1 1,-1-1-1,1 1 0,-1 0 0,-2 5 0,-14 44 128,14-47-121,-6 16 3,-1-1 0,-1-1 0,-17 25 0,-47 60 504,29-44 342,42-57-718,0-1-55,1-1 0,0 1-1,0 0 1,0 0 0,-3 9 0,6-13-96,-1 0-1,1 1 1,0-1 0,0 0-1,0 0 1,0 0 0,0 0-1,0 0 1,0 1 0,0-1-1,0 0 1,0 0 0,1 0-1,-1 0 1,0 0 0,1 0 0,-1 0-1,1 0 1,-1 0 0,1 0-1,0 0 1,-1 0 0,1 0-1,0 0 1,0 0 0,-1 0-1,1-1 1,0 1 0,0 0-1,0-1 1,0 1 0,0 0 0,0-1-1,1 1 1,6 2-2,-1 0-1,1 0 1,0-1-1,0 0 1,0-1 0,0 0-1,10 1 1,61-4-154,-59 1 54,96-6-2504,-59 4 1136</inkml:trace>
</inkml:ink>
</file>

<file path=ppt/ink/ink8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5:34.12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165 237 2240,'-1'0'77,"0"0"0,-1-1-1,1 1 1,-1 1 0,1-1 0,0 0 0,-1 0-1,1 0 1,-1 1 0,1-1 0,0 1 0,-1-1-1,1 1 1,0 0 0,0-1 0,0 1 0,-1 0 0,1 0-1,0 0 1,0 0 0,0 0 0,0 0 0,0 0-1,0 1 1,-3 2 63,0 0-1,1 1 1,-1-1-1,1 1 1,-3 6-1,3-3-72,0 1 0,1-1 0,0 1 0,1 0 0,-1 0 0,2 0 0,-1 0 0,1 0-1,1 10 1,2 4 32,1 0 0,9 30-1,-10-45-4,1 0-1,0 1 0,0-2 0,7 12 0,8 13 668,-17-26-711,0-1 0,0 1 0,-1 0 0,1 0 0,-1 0 0,0 1 0,-1-1 0,0 0 0,0 8 0,0-12-54,0 0 10,0-1 0,0 1 0,0 0 0,0-1 0,0 1 0,0-1 0,0 1 0,1-1-1,-1 0 1,1 1 0,-1-1 0,1 1 0,-1-1 0,1 0 0,0 1 0,0-1 0,0 0 0,0 0 0,-1 1 0,2-1 0,-1 0 0,0 0 0,0 0-1,0 0 1,0-1 0,1 1 0,-1 0 0,0 0 0,1-1 0,-1 1 0,1-1 0,-1 1 0,0-1 0,1 1 0,-1-1 0,1 0 0,-1 0-1,4 0 1,5-1 39,0 0 0,-1 0 0,1-1 0,-1 0 0,10-4 0,-6 3-13,116-22 189,-115 23-218,11-3-3,50-17 1,-46 12 30,30-5 1,-12 9 31,1 1 0,-1 3-1,59 5 1,-44 2-77,75 17-1,-69-10 33,-44-6 4,0 1-1,-1 0 0,35 18 0,-55-24-20,109 57-1,-54-28 0,20 13 0,-57-29 33,1-1 0,44 19-1,-53-27-11,1 0 0,0-1 0,0-1 0,0 0 0,0-1 0,25 0 0,6-2 123,-1 2 0,69 10 0,-95-8-165,-4-2 29,-1 1 1,0 0-1,0 1 1,24 11-1,-25-8 24,-9-6-21,-1 1 0,1 0 0,-1-1 0,1 1 1,0-1-1,0 0 0,0 0 0,0 0 0,0 0 0,0 0 0,0-1 0,5 1 0,-7-1-6,-1 0 0,1-1 0,-1 1 0,1 0 0,0-1 0,-1 1 0,1-1 0,-1 1 0,1-1 0,0 1 0,-1-1 0,0 1 0,1-1 0,-1 1 0,1-1 0,-1 1 0,0-1 0,1 0 0,-1 1 0,0-1 0,1 0 0,-1 1 0,0-1 0,0-1 0,3-20 61,-3 20-54,2-71 18,-8-82 0,0-3-15,6 68-13,2-3-16,-16-134-1,12 204-153,0-31 0,2 54 168,-2-21-4,2 21 4,0 0 0,0 0 0,0 0 0,0 0-1,0 0 1,0-1 0,0 1 0,0 0 0,0 0 0,0 0 0,0 0 0,0 0 0,0 0-1,0 0 1,0 0 0,0-1 0,0 1 0,0 0 0,-1 0 0,1 0 0,0 0-1,0 0 1,0 0 0,0 0 0,0 0 0,0 0 0,0 0 0,0 0 0,0 0 0,-1 0-1,1 0 1,0 0 0,0 0 0,0 0 0,0 0 0,0 0 0,0 0 0,0 0 0,-1 0-1,1 0 1,0 0 0,0 0 0,-6 9-7,1 3 1,1 0 0,1 0 0,0 1 0,0 0 1,1 0-1,1 0 0,0-1 0,1 1 0,0 0 0,1 0 0,4 22 0,5 8-15,1 0 1,18 44-1,26 36 58,-52-116-42,0-1 1,-1 0-1,0 1 1,0 0-1,-1-1 0,0 1 1,0 0-1,0 0 0,-1 0 1,0 7-1,-1 0 38,-1 0 0,-1 0-1,-7 24 1,1-14 1,-1 0 0,-1 0 0,-17 23 0,-3 9-117,15-21 36,11-24 60,0 0 0,0 0 1,-1-1-1,0 0 0,-1 0 0,0 0 1,-11 11-1,14-19 3,1 1 0,-1 0 0,-1-1-1,1 0 1,0 0 0,-1 0 0,1 0 0,-1-1 0,1 1-1,-1-1 1,1-1 0,-10 2 0,-1-2 1,1 0-1,-27-3 1,-185-21-28,210 21 5,0-1 0,0-1 0,0 0 0,1-1 0,0-1-1,-23-13 1,-14-6 17,40 20-19,0 2-1,0 0 0,0 0 0,0 1 1,0 0-1,-1 1 0,1 1 0,-1 0 1,1 0-1,-1 1 0,0 1 0,1 0 0,-25 6 1,-44 17-10,57-16 21,1-1 0,-1-1 0,-49 6 0,-55-6 8,98-5-6,-1 1 0,-43 9-1,-59 22-12,108-27-62,17-4 74,0-1 0,-1 1 1,1-2-1,0 1 0,0-1 0,-1-1 0,-11-1 1,-6-4 3,-25-7 0,-11-4 123,-49-11-145,-8-1-30,5 10-84,62 18 5,45 2 118,3 4-11,4-4 14,0 0 1,0-1 0,0 1 0,0 0 0,0-1-1,0 1 1,0 0 0,0 0 0,0-1-1,0 1 1,0 0 0,0-1 0,0 1-1,1-1 1,-1 1 0,0 0 0,0-1-1,1 1 1,-1 0 0,0-1 0,1 1-1,-1-1 1,1 1 0,0 0 0,0 0-3,1 0-1,0 0 1,-1 0 0,1 0 0,0 0 0,-1 0 0,1-1 0,3 2 0,1-1-5,0 0 0,0 0 0,0 0 1,11-1-1,107-17 9,-26 2 0,113 6 37,-57 4 38,27-1-154,58-5-72,-199 9 196,0 1 0,0 2 0,-1 2 0,58 11-1,-80-11-37,1 0 0,-1 1 0,0 2 0,0-1 0,0 2 0,-1 0 0,0 1 0,-1 1 0,26 18 0,-25-14-11,0-2 1,1 0-1,0 0 0,0-2 1,1 0-1,1-1 1,-1-1-1,1 0 1,0-2-1,1 0 1,25 3-1,-30-7-22,-3 1 45,0-1 0,0 0 1,20-2-1,-28 0-9,0 1 1,0-1-1,0 0 1,-1-1-1,1 1 1,0 0-1,0-1 1,-1 0-1,1 0 1,-1 0-1,0 0 1,0-1-1,0 1 1,0-1-1,4-4 1,-1-1-22,0 0 0,-1 0 1,0-1-1,0 0 0,4-12 1,15-49-22,-15 35 82,-1 1 0,-2-1 0,-2 0 0,0-54 0,-4 63-67,-3-1 0,0 1 0,-1-1-1,-13-42 1,-44-96-50,39 112 242,-3-21-730,38 119-673,-10-34 941,10 53-2043</inkml:trace>
</inkml:ink>
</file>

<file path=ppt/ink/ink8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35:35.14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19 17 1984,'-3'-4'205,"3"3"-171,0 0 1,-1 1-1,1-1 1,0 0-1,-1 1 1,1-1 0,-1 0-1,1 1 1,-1-1-1,0 1 1,1-1 0,-1 1-1,1-1 1,-1 1-1,0-1 1,1 1-1,-1 0 1,0-1 0,0 1-1,1 0 1,-1-1-1,0 1 1,-1 0 0,2 1 8,0 1 1,0 0 0,0-1 0,0 1 0,0-1 0,1 1 0,-1-1 0,2 4 0,-2-5-23,45 117 891,-32-74-603,-3 1 1,6 50 0,1 90 536,0-22-636,-12-132-143,1 1-1,2-1 0,14 36 0,-21-62-37,1 0 0,0 0-1,0 1 1,0-1 0,0-1-1,1 1 1,0 0 0,0 0-1,5 5 1,-6-8-3,0 0 0,0 0 0,-1 0-1,1-1 1,0 1 0,0 0 0,0-1 0,0 1-1,0-1 1,0 0 0,0 1 0,0-1 0,0 0 0,0 0-1,0 0 1,0-1 0,0 1 0,0 0 0,0-1-1,0 1 1,0-1 0,0 0 0,3-1 0,103-50 92,-54 24-87,-33 18 16,73-33 188,-81 38-245,1 0-1,0 2 0,0-1 1,0 2-1,17-2 1,18 3 20,-1 3 1,0 1 0,0 3-1,0 1 1,0 3 0,-1 2-1,67 26 1,-47-14 18,0-3-1,124 23 0,-158-40 67,0-2 0,47-3-1,-51 0-244,-1 1-1,0 1 0,1 1 1,34 8-1,5 10-3614</inkml:trace>
</inkml:ink>
</file>

<file path=ppt/ink/ink8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3:49.81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133 204 1728,'0'0'14,"0"0"-1,0 1 1,0-1 0,0 0-1,0 0 1,1 0 0,-1 0 0,0 0-1,0 0 1,0 0 0,0 0-1,0 1 1,0-1 0,0 0-1,0 0 1,0 0 0,0 0 0,0 0-1,0 0 1,0 0 0,0 0-1,0 1 1,0-1 0,0 0-1,-1 0 1,1 0 0,0 0 0,0 0-1,0 0 1,0 0 0,0 0-1,0 0 1,0 1 0,0-1-1,0 0 1,0 0 0,0 0 0,0 0-1,0 0 1,-1 0 0,1 0-1,0 0 1,0 0 0,0 0-1,0 0 1,0 0 0,0 0 0,0 0-1,0 0 1,-1 0 0,1 0-1,0 0 1,0 0 0,0 0-1,0 0 1,-6-6 786,-1-1-287,3 3-120,0 1 0,0 0-1,0-1 1,0 1 0,-1 1 0,-4-3 0,7 4-340,1 1 1,0-1-1,0 1 1,0 0-1,0-1 1,-1 1 0,1 0-1,0 0 1,0 0-1,-1 0 1,1 0-1,0 0 1,0 1 0,-1-1-1,1 0 1,0 0-1,0 1 1,0-1-1,0 1 1,0-1 0,-1 1-1,1 0 1,0-1-1,0 1 1,0 0-1,1 0 1,-1 0-1,0 0 1,0-1 0,0 1-1,-1 2 1,0 1 53,-1 1-1,1 0 1,0-1 0,0 1 0,0 0-1,1 0 1,-1 0 0,1 0 0,0 0 0,1 0-1,-1 0 1,1 0 0,0 0 0,2 10-1,-1-5-9,1 0-1,0 0 1,1-1-1,0 1 1,0-1-1,9 16 1,-10-21-45,0-1-1,1 1 1,0 0 0,-1-1 0,1 1-1,1-1 1,-1 0 0,0 0-1,1 0 1,0 0 0,-1-1 0,1 1-1,0-1 1,0 0 0,1 0-1,-1 0 1,0-1 0,9 2 0,-7-2 19,0-1 1,0 1 0,0-1 0,-1 0-1,1-1 1,0 0 0,0 0-1,0 0 1,0 0 0,-1-1 0,1 0-1,0 0 1,-1-1 0,8-4 0,1-2 61,0-2 0,-1 1 0,21-22 0,33-42 146,-57 62-216,-3 3-21,0 1-1,-1-2 0,0 1 1,0-1-1,-1 1 0,-1-1 1,7-20-1,-9 24-5,-1 0 0,1-1 0,-1 1 0,-1-1 0,1 1-1,-1-1 1,0 1 0,-1-1 0,1 1 0,-1 0 0,-1-1 0,1 1 0,-1 0 0,-4-9 0,5 13-24,0 0 0,0-1 0,0 1 0,-1 0 0,1 0 0,-1 0 0,1 0 0,-1 0 0,0 1 0,0-1 0,0 0 0,0 1 0,0-1 0,0 1 0,0 0 0,-1 0 0,1 0 0,0 0 0,-1 0 0,1 0 0,0 0 0,-1 1 0,1 0 0,-1-1 0,1 1 0,-1 0 0,0 0 0,1 0 0,-1 1 1,1-1-1,-1 0 0,-3 2 0,-7 2-38,0 1 1,1 0 0,-1 1 0,-20 13 0,27-16-17,-36 23-42,-48 37 0,72-48-420,0 0 0,1 1 0,1 1 0,-24 33 0,40-50 504,-16 26-1257,14-15-5,2-10 1213,0-1 0,0 0 1,1 0-1,-1 1 0,0-1 1,0 0-1,0 0 0,1 0 1,-1 0-1,0 1 0,0-1 1,1 0-1,-1 0 0,0 0 1,0 0-1,1 0 0,-1 0 0,0 0 1,0 1-1,1-1 0,-1 0 1,0 0-1,1 0 0,-1 0 1,0 0-1,0 0 0,1-1 1,-1 1-1,0 0 0,1 0 1,-1 0-1,0 0 0,0 0 0,1 0 1,-1-1-1,19-5-2084,32-17-1,3-1 764,-32 15 922,85-28 1110,-94 34-438,0 0-1,1 0 1,-1 2 0,1-1 0,0 2 0,15 1 0,-26-1 55,0 1 1,-1-1-1,1 1 0,0 0 0,0 0 1,-1 0-1,1 1 0,-1-1 0,1 0 1,-1 1-1,0 0 0,1 0 0,1 2 0,-3-4-124,10-4 352,-3-1-243,0 0 1,0 1 0,0 0 0,0 1-1,1 0 1,-1 0 0,1 1 0,16-3-1,23-7 538,-48 12-801,0 0 1,0 0 0,0 0 0,0 0-1,0 0 1,0 0 0,0 0 0,0 0-1,0 0 1,0 0 0,0-1 0,1 1-1,-1 0 1,0 0 0,0 0 0,0 0-1,0 0 1,0 0 0,0 0 0,0 0-1,1 0 1,-1 0 0,0 0 0,0 0-1,0 0 1,0 0 0,0 0-1,0 0 1,0 0 0,1 0 0,-1 0-1,0 0 1,0 0 0,0 0 0,0 0-1,0 1 1,0-1 0,0 0 0,0 0-1,0 0 1,1 0 0,-1 0 0,0 0-1,0 0 1,0 0 0,0 0 0,0 0-1,0 1 1,0-1 0,0 0 0,0 0-1,0 0 1,0 0 0,0 0 0,0 0-1,0 0 1,0 0 0,0 1 0,0-1-1,-5 8 232,-12 8 128,16-16-547,2-7-3249,3 3 2627,0 1-1,-1-1 1,1 1 0,8-6 0,-1 2 103,10-9-1418</inkml:trace>
</inkml:ink>
</file>

<file path=ppt/ink/ink8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3:50.23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1152 87 2976,'12'-14'362,"-8"8"-222,1 1-1,0-1 1,0 1-1,0 1 1,1-1-1,10-7 1,41-17 2515,-68 36-2075,0 0 0,1 1-1,0 1 1,0-1-1,-16 20 1,-44 63-123,-4 5-18,-21-3 180,63-64-404,1 1 0,-30 38 0,-41 88 510,33-45-245,22-42-212,-86 134 579,-39 53-86,63-96-306,97-143-496,-52 74 359,55-80-549,0-1 0,-1 1 0,0-2-1,-1 1 1,-19 12 0,28-21 15,0 0 0,0 0 0,0-1 1,0 1-1,0 0 0,0-1 0,0 1 0,0-1 0,-4 1 0,6-1 105,-1 0-1,1 0 0,-1 0 1,1 0-1,-1 0 0,1 0 1,-1 0-1,1 0 1,-1 0-1,1 0 0,-1-1 1,1 1-1,-1 0 0,1 0 1,-1 0-1,1-1 1,-1 1-1,1 0 0,-1-1 1,1 1-1,0 0 1,-1-1-1,1 1 0,0 0 1,-1-1-1,1 1 0,0-1 1,-1 1-1,1-1 1,0 1-1,0-1 0,0 1 1,-1-1-1,1 1 1,0-1-1,0 1 0,0-1 1,0 1-1,0-1 0,0 0-65,0 1-1,0-1 0,0 0 0,1 1 0,-1-1 1,0 1-1,0-1 0,1 0 0,-1 1 0,0-1 1,0 1-1,1-1 0,-1 1 0,1-1 0,-1 1 1,0 0-1,1-1 0,-1 1 0,1-1 0,-1 1 1,1 0-1,-1 0 0,1-1 0,0 1 1,-1 0-1,1 0 0,-1-1 0,1 1 0,0 0 1,3-2-287,17-7-1221</inkml:trace>
</inkml:ink>
</file>

<file path=ppt/ink/ink8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3:50.68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162 98 5312,'-1'-1'145,"0"1"0,-1 0 0,1 1 0,0-1 0,0 0 1,0 0-1,0 0 0,0 1 0,0-1 0,0 0 0,0 1 0,0-1 0,0 1 0,0-1 1,0 1-1,1 0 0,-1-1 0,-2 3 0,-19 18 65,12-10-57,-6 3 193,2 1 1,0 0 0,-19 28-1,29-37-204,0-1-1,1 1 1,-1 0-1,2 0 1,-1 1-1,0-1 1,1 0-1,0 1 1,1 0-1,0-1 1,0 1-1,0 0 1,1 0-1,0 10 1,0-13-92,1-1 1,0 1-1,0-1 0,0 0 0,0 1 1,0-1-1,1 0 0,-1 0 0,1 1 1,0-1-1,0-1 0,0 1 1,1 0-1,-1 0 0,0-1 0,1 1 1,5 3-1,-4-4-23,0 0 0,0 0-1,1 0 1,-1-1 0,0 1 0,1-1-1,-1 0 1,1 0 0,-1-1 0,1 1 0,-1-1-1,1 0 1,5-1 0,0 0 86,0 0-1,0-1 1,1 0-1,-1-1 1,-1 0 0,1 0-1,0-1 1,-1 0 0,0-1-1,0 0 1,0-1-1,0 0 1,-1 0 0,0 0-1,0-1 1,11-14 0,1-3 76,0-2 1,17-31-1,-30 45-130,0-1 0,-1 0 0,0 0 0,-1-1 0,-1 1 0,0-1 0,2-18 0,-5 29-52,-1 0 0,0 0 1,0 0-1,0 0 1,0 0-1,0 0 1,-1 0-1,0 0 0,1 0 1,-1 0-1,0 0 1,0 1-1,-1-1 1,1 0-1,0 0 1,-1 1-1,0-1 0,0 1 1,0-1-1,0 1 1,-3-3-1,1 2-36,0 1-1,0-1 1,0 1-1,0-1 1,-1 1 0,1 1-1,-1-1 1,1 1-1,-1 0 1,0 0 0,1 0-1,-11 0 1,4 1-37,-1 0 1,0 1-1,0 0 0,0 1 1,1 1-1,-1 0 1,1 0-1,0 1 0,-18 9 1,11-3-935,0 1 1,1 0-1,0 1 1,-25 24 0,14-9-1017</inkml:trace>
</inkml:ink>
</file>

<file path=ppt/ink/ink8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3:51.44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34 0 5888,'-1'29'2119,"-9"43"0,-1 14-768,9 0-244,16 171-1,-14-247-1192,2-1-1,-1 1 1,1-1-1,0 1 1,1-1-1,0 0 1,1 0-1,5 9 1,-9-17 15,1 0 0,-1 0 1,1-1-1,0 1 0,-1 0 1,1 0-1,0-1 1,-1 1-1,1 0 0,0-1 1,0 1-1,0-1 0,0 1 1,0-1-1,0 1 1,0-1-1,0 0 0,-1 0 1,1 1-1,0-1 0,0 0 1,0 0-1,1 0 0,-1 0 1,0 0-1,0 0 1,0 0-1,0 0 0,0-1 1,0 1-1,-1 0 0,1 0 1,0-1-1,0 1 1,0-1-1,0 1 0,0-1 1,1 0-1,1-2-197,1 0-1,0 0 1,-1 0 0,0-1-1,0 1 1,0-1 0,3-4-1,26-41-949,-2 2-226,54-64 0,-25 48 1184,-33 38 830,-2-2 0,40-55 1,-54 65 191,-6 10-69,0-1 0,1 1 1,9-11-1,-18 32 1014,-2-2-1235,-2 1 0,1-1 0,-1 0 1,-14 15-1,-17 26 388,-86 176 911,56-94-1408,-38 77-136,53-100-497,35-70-1581,18-36 310,5-12-672,6-12 613</inkml:trace>
</inkml:ink>
</file>

<file path=ppt/ink/ink8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3:51.86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173 357 7712,'4'24'2880,"-4"-4"-2240,-8 13-192,-3-10 128,-3 18-416,-5 19 416,0 10-320,0-7 32,0-8-192,0-16-1312,0-13 640,5-12-2016,-1-17 1440</inkml:trace>
  <inkml:trace contextRef="#ctx0" brushRef="#br0" timeOffset="1">180 0 9792,'16'0'3648,"3"6"-2848,0 17-224,-12-9-1984,-3 3 640,0-1-4416</inkml:trace>
</inkml:ink>
</file>

<file path=ppt/ink/ink8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3:53.16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2 449 6048,'0'5'337,"-1"-1"0,1 0 1,-1 0-1,1 1 1,1-1-1,-1 0 0,1 0 1,1 8-1,1 1-51,-3-12-274,0 0-1,0 0 0,0 1 0,0-1 0,0 0 1,1 0-1,-1 0 0,0 0 0,1 0 1,-1 0-1,1 0 0,-1 0 0,1-1 0,0 1 1,-1 0-1,1 0 0,0 0 0,-1-1 0,1 1 1,0 0-1,0 0 0,0-1 0,0 1 1,0-1-1,0 1 0,0-1 0,0 1 0,0-1 1,0 0-1,0 0 0,0 1 0,0-1 0,0 0 1,0 0-1,0 0 0,0 0 0,0 0 1,0 0-1,0 0 0,0 0 0,0-1 0,0 1 1,0 0-1,0-1 0,2 0 0,4-2 147,1 0 1,-2-1-1,1 0 0,12-8 0,92-65 1053,20-15-763,-130 92-445,52-43 70,-48 38-73,0 0 1,0 0-1,-1 0 1,0-1-1,0 1 1,0-1-1,4-10 1,-7 14 0,0 1 1,-1 0 0,1 0-1,-1-1 1,0 1 0,1 0 0,-1-1-1,0 1 1,0-1 0,0 1-1,0 0 1,0-1 0,0 1-1,0 0 1,0-1 0,-1 1 0,1-1-1,0 1 1,-1 0 0,1 0-1,-1-1 1,0 1 0,1 0-1,-1 0 1,0 0 0,0-1 0,0 1-1,0 0 1,0 0 0,0 0-1,0 1 1,0-1 0,0 0-1,0 0 1,0 1 0,0-1 0,-1 0-1,1 1 1,-2-1 0,-3-1 6,1 0 1,-1 1-1,0 0 0,0 0 1,0 1-1,1-1 1,-1 1-1,-7 1 1,4 0 25,0 0 1,1 1-1,-1 0 1,0 1 0,1 0-1,-1 0 1,1 1 0,0 0-1,0 1 1,1-1-1,-1 1 1,-7 7 0,7-5 3,0 1 1,1 0 0,0 0 0,0 1-1,1 0 1,0 0 0,1 1-1,0 0 1,-7 17 0,0 6-34,-9 47 0,17-65-15,2 1 1,0-1-1,1 1 0,1-1 1,2 25-1,-2-36 24,0-1 1,1 0-1,0 1 1,0-1-1,0 0 1,0 1-1,0-1 1,1 0-1,-1 0 1,1 0-1,0 0 1,0 0-1,0-1 0,0 1 1,1 0-1,-1-1 1,1 0-1,-1 1 1,1-1-1,6 3 1,-4-3 1,0 0 1,0 0-1,0-1 0,1 1 1,-1-1-1,0 0 1,1-1-1,-1 0 1,1 0-1,-1 0 0,1 0 1,9-3-1,-2 0-14,-1 0 0,1-1-1,-1-1 1,0 0 0,0-1 0,0 0-1,-1-1 1,0 0 0,16-14 0,9-11 88,41-46 0,-53 52-48,23-25 129,61-89 0,-96 121-161,0-1 1,-1-1-1,9-25 1,18-66 608,-61 184-132,-14 46-467,3 97-20,32-200 0,1-11-1,-8 107 14,9-99 14,1 0-1,-1-1 0,2 1 1,0 0-1,0 0 1,1 0-1,5 11 1,-7-20-1,1 1 1,-1 0 0,1-1 0,1 0 0,-1 1 0,0-1 0,1 0 0,-1 0 0,1 0 0,0 0-1,0-1 1,0 1 0,0-1 0,8 4 0,-8-5-12,0 0 0,0 0-1,0 0 1,0 0 0,0 0 0,0-1-1,0 0 1,0 1 0,0-1 0,0 0-1,0-1 1,0 1 0,1-1 0,-1 1-1,0-1 1,0 0 0,0 0 0,-1 0-1,5-2 1,0-1-2,-1 0-1,1 0 1,-1-1-1,0 0 1,0 0-1,-1-1 1,1 1-1,7-11 1,1-6 55,16-28-1,-16 25-53,-13 22-51,1 0 0,0 1 1,-1-1-1,1 0 0,0 1 1,0 0-1,4-4 0,-6 6 33,0 0-1,1 0 1,-1 0-1,0 0 1,0 0 0,0 0-1,0 0 1,0 0-1,0 0 1,0 0-1,0 0 1,0 0 0,1 0-1,-1 0 1,0 0-1,0 0 1,0 0-1,0 0 1,0 0 0,0 0-1,0 0 1,0 0-1,0 0 1,0 0-1,1 0 1,-1 0 0,0 0-1,0 0 1,0 0-1,0 0 1,0 0-1,0 1 1,0-1-1,0 0 1,0 0 0,0 0-1,0 0 1,0 0-1,0 0 1,0 0-1,0 0 1,0 0 0,0 0-1,0 0 1,0 1-1,0-1 1,0 0-1,0 0 1,2 8-92,-3 9 52,0-2 48,0-1 1,0 0 0,2 1-1,2 18 1,-2-28 4,0 0-1,0 0 1,1 0-1,0 0 1,0-1-1,0 1 1,0 0-1,1-1 1,0 0 0,0 1-1,0-1 1,0 0-1,0 0 1,1-1-1,7 6 1,-8-7 11,0 0 1,1 0-1,-1 0 1,1-1-1,0 1 0,0-1 1,-1 0-1,1 0 1,0-1-1,0 1 1,0-1-1,0 0 1,0 0-1,0 0 1,0 0-1,0-1 0,0 1 1,-1-1-1,1 0 1,4-2-1,3-1 7,0 0 0,0-1 0,0-1 1,-1 0-1,14-10 0,-6 2 3,-1-1 1,0-1-1,-1 0 0,23-30 1,-29 32 114,-1 0 0,0-1 0,-1 1 0,0-2 1,-1 1-1,9-31 0,-15 41-110,0 0-1,0 0 1,-1 1 0,1-1 0,-1 0 0,0 0 0,-1 0-1,1 0 1,-1 0 0,0 0 0,0 1 0,0-1-1,-1 0 1,1 1 0,-6-9 0,5 9-60,0 1 1,-1 0-1,1-1 1,-1 1-1,0 0 1,0 0-1,0 1 1,-1-1-1,1 1 0,-1 0 1,1 0-1,-1 0 1,0 0-1,1 0 1,-1 1-1,0 0 1,0-1-1,-7 0 0,2 2-51,1-1 0,-1 1-1,1 0 1,-1 1 0,0 0-1,1 0 1,-14 5 0,-58 23-1670,36-11-431,42-17 1870,0 0 0,-1-1-1,1 1 1,0-1-1,0 1 1,0-1 0,0 0-1,-1 0 1,1 0 0,-3 0-1,4 0 229,1-1 1,0 1-1,0 0 0,-1 0 0,1 0 1,0 0-1,-1 0 0,1 0 0,0-1 1,0 1-1,0 0 0,-1 0 0,1 0 1,0-1-1,0 1 0,0 0 0,-1 0 0,1-1 1,0 1-1,0 0 0,0 0 0,0-1 1,0 1-1,-1 0 0,1 0 0,0-1 1,0 1-1,0-1 0,0 0-34,0 0-1,1 0 0,-1 0 1,0 0-1,1 0 1,-1 0-1,0 0 1,1 0-1,-1 0 1,1 0-1,0 0 1,0-1-1,49-62 243,77-79 0,-76 88 237,-34 37-237,-1 0 637,0 0 0,36-27 0,-51 44-682,1 0-1,-1 0 1,0 0 0,0 0 0,1 1 0,-1-1 0,0 0 0,1 1 0,-1-1-1,1 1 1,-1 0 0,1-1 0,-1 1 0,0 0 0,1 0 0,-1 0 0,3 0-1,-3 0-22,0 1 0,0-1-1,0 1 1,0-1 0,0 1-1,0-1 1,0 1 0,0 0-1,0 0 1,0-1-1,0 1 1,-1 0 0,1 0-1,0 0 1,-1 0 0,1 0-1,-1 0 1,1 1 0,2 5 193,0 0 0,-1 1 1,0-1-1,-1 1 1,1 10-1,0-7-5,17 189 2050,-15-123-3347,25 124 0,-15-160-3155,-12-33 950</inkml:trace>
</inkml:ink>
</file>

<file path=ppt/ink/ink8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3:53.47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0 8128,'3'7'3008,"1"7"-2336,11 6-160,-11-10-512,8 3-96,-1 3 192,0 2-64,5-2 512,3-3-320,3-3 192,4-2-256,-4-6-64,1-2-64,-8 0-1088,1-6 576,-9 0-1568,-7-5 1152,-7 1-2048</inkml:trace>
</inkml:ink>
</file>

<file path=ppt/ink/ink8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3:53.88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31 0 5152,'-19'20'1888,"12"-10"-1440,3 7-160,4-3 1536,0-1-1056,7 4 1408,5 0-1280,7-1 0,7-2-544,16-4-96,6-7-160,9-3-2368,-5 0 1216,-3 0-5152</inkml:trace>
</inkml:ink>
</file>

<file path=ppt/ink/ink8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3:59.28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429 78 3232,'1'-7'305,"0"0"0,1 1 0,0-1 0,3-8 1,-4 12-185,0 0 0,1 1 0,-1-1 0,1 0 0,0 1 0,-1-1-1,1 1 1,0-1 0,1 1 0,-1 0 0,0 0 0,3-2 0,-5 4-113,1 0-1,-1 0 0,0 0 1,0-1-1,0 1 0,0 0 0,0 0 1,0 0-1,0 0 0,0 0 0,0 0 1,0 0-1,1 0 0,-1 0 1,0 0-1,0 0 0,0 0 0,0 0 1,0 0-1,0 0 0,0 0 0,1 0 1,-1 0-1,0 0 0,0 0 1,0 0-1,0 0 0,0 0 0,0 0 1,0 0-1,1 0 0,-1 0 0,0 0 1,0 0-1,0 0 0,0 0 1,0 0-1,0 0 0,0 0 0,0 0 1,0 0-1,1 0 0,-1 0 0,0 0 1,0 1-1,0-1 0,0 0 1,0 0-1,0 0 0,0 0 0,0 0 1,0 0-1,0 0 0,0 0 0,0 1 1,0-1-1,0 0 0,0 0 1,0 0-1,0 0 0,0 0 0,0 0 1,0 1-1,-1 7 662,0-7-636,-21 83 599,4-14-436,-36 93 0,-189 377 2343,199-446-2136,-25 49-134,58-125-120,11-18-145,0 1 0,0-1-1,0 0 1,-1 0 0,1 0-1,0 1 1,0-1 0,0 0-1,0 0 1,0 0 0,0 0-1,0 0 1,-1 1-1,1-1 1,0 0 0,0 0-1,0 0 1,0 0 0,-1 0-1,1 0 1,0 0 0,0 1-1,0-1 1,0 0 0,-1 0-1,1 0 1,0 0 0,0 0-1,0 0 1,-1 0 0,1 0-1,0 0 1,0 0 0,0 0-1,-1 0 1,1 0 0,0 0-1,0-1 1,-1-7 107,5-14-61,3 2-367,22-39-1,-5 14-92,81-163-485,-71 152 644,62-80 0,-74 109 248,-2-1 1,-1-1 0,-2-1 0,0-1-1,-2 0 1,14-44 0,-20 46 0,8-24 5,-14 47 2,-1 0 1,1 1-1,0-1 0,0 1 0,0 0 0,7-7 0,-9 11 4,-1 0 1,1 0-1,0 0 1,0 0-1,0 0 0,0 0 1,-1 1-1,1-1 0,0 0 1,0 1-1,1-1 1,-1 1-1,0-1 0,0 1 1,0-1-1,0 1 0,0 0 1,0-1-1,1 1 1,-1 0-1,0 0 0,0 0 1,0 0-1,1 0 1,-1 0-1,0 1 0,0-1 1,0 0-1,1 1 0,-1-1 1,0 0-1,0 1 1,0-1-1,0 1 0,0 0 1,0-1-1,0 1 0,0 0 1,0 0-1,0 0 1,4 5 15,0 0 1,0 0 0,-1 0 0,0 1 0,4 8 0,-2-4 26,22 48 253,-21-43-205,1-1-1,0 1 0,0-1 1,2-1-1,11 15 0,0-6 145,-1 2 0,-1 0 0,22 40 0,173 287 748,-169-278-956,-41-65-52,1 0-1,-2 0 1,1 1-1,-1-1 0,0 1 1,1 14-1,-4-23-44,1 0-1,-1 1 0,0-1 1,0 0-1,0 1 1,0-1-1,-1 0 0,1 1 1,0-1-1,0 0 1,-1 0-1,1 1 0,-1-1 1,1 0-1,-1 0 1,0 2-1,0-3-50,0 1-1,1 0 1,-1-1 0,0 1-1,0-1 1,1 1 0,-1-1 0,0 0-1,0 1 1,0-1 0,0 0-1,1 1 1,-1-1 0,0 0 0,0 0-1,0 0 1,0 0 0,-1 0-1,-3-1-482,-1 0 0,1 0 0,-1 0 0,1-1 0,-10-4-1,3 2-619,1 0-1,-1 0 0,-21-3 0,-5 4 165</inkml:trace>
</inkml:ink>
</file>

<file path=ppt/ink/ink8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3:59.68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38 4160,'1'-1'75,"-1"0"-1,1 0 1,-1 0-1,1 0 1,-1 0 0,1 0-1,-1 1 1,1-1 0,0 0-1,-1 0 1,1 1 0,0-1-1,0 0 1,0 1 0,-1-1-1,1 1 1,0-1-1,0 1 1,0-1 0,0 1-1,0 0 1,0 0 0,2-1-1,-1 1-41,0 0 0,0 0 0,0 1 0,-1-1 0,1 1-1,0-1 1,0 1 0,0 0 0,0-1 0,-1 1 0,1 0 0,3 2-1,0 1 38,0-1-1,1 0 0,0 0 1,-1-1-1,1 0 0,0 0 0,10 2 1,-1-2 102,-1-1 1,18 0-1,1-1 42,4-1 255,69 8 0,-54 0-168,0-3 0,1-2 0,-1-3 0,84-11-1,-116 9-546,0 0 0,0-2-1,-1 0 1,37-15-1,-34 7-1198,-12-1-2400</inkml:trace>
</inkml:ink>
</file>

<file path=ppt/ink/ink8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4:00.24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 22 4640,'-3'-20'1504,"5"18"-753,3 5-519,3 6-159,8 22 453,33 46 0,-32-52-378,5 9-11,-7-10 11,1 0 0,21 21 0,110 132 241,-118-146-589,-28-29 52,1 0-1,0-1 1,0 1 0,0-1-1,1 1 1,-1-1 0,0 0-1,0 0 1,1 0-1,-1 0 1,1 0 0,-1 0-1,5 0 1,5-4-1217,-1-6-1643</inkml:trace>
</inkml:ink>
</file>

<file path=ppt/ink/ink8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4:00.58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335 20 3808,'1'-2'127,"-1"1"0,0-1 0,1 0 0,-1 1 0,1-1 0,0 1 0,-1-1 1,1 1-1,1-2 0,-2 3-112,1-1 1,-1 1-1,0 0 1,1 0-1,-1 0 1,0-1-1,1 1 0,-1 0 1,0 0-1,1 0 1,-1 0-1,1 0 1,-1 0-1,0 0 1,1 0-1,-1 0 1,1 0-1,-1 0 1,1 0-1,-1 0 1,0 0-1,1 0 0,-1 0 1,1 0-1,-1 0 1,0 0-1,1 1 1,-1-1-1,0 0 1,1 0-1,-1 1 1,0-1-1,1 0 1,-1 0-1,0 1 1,1-1-1,-1 0 0,0 1 1,0-1-1,0 0 1,1 1-1,-1-1 1,1 1-3,-1 0 0,1 1-1,0-1 1,-1 0 0,1 0 0,-1 0 0,1 0 0,-1 1 0,0-1 0,0 0-1,1 0 1,-1 0 0,0 1 0,0-1 0,0 0 0,0 0 0,-1 3 0,-5 22 330,4-21-220,-16 42 688,-1-2-1,-35 61 1,27-56-182,-32 79 1,22-15 24,-38 92 95,38-115-765,16-29-5456,14-44 2112</inkml:trace>
</inkml:ink>
</file>

<file path=ppt/ink/ink8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4:01.39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44 3136,'0'0'68,"1"0"0,-1 0-1,1 0 1,-1 0 0,1 0 0,-1 0 0,0 0-1,1 0 1,-1 0 0,1 0 0,-1 0 0,1 1-1,-1-1 1,1 0 0,-1 0 0,0 1 0,1-1-1,-1 0 1,0 0 0,1 1 0,-1-1 0,0 0 0,1 1-1,-1 0 1,15 11 114,-14-11-101,0 0 0,1 0 0,-1 0 0,1-1-1,-1 1 1,1-1 0,-1 1 0,1-1 0,-1 1-1,1-1 1,0 0 0,-1 1 0,1-1 0,2 0 0,31-3 1096,-11 1-538,232 6 1159,-79 14-1422,-83-7-203,124 7 926,320-16-1,191-5 225,-701 5-1314,403 15 366,-383-17-435,97-6 620,-130 4-773,0-1 1,0 0-1,0-1 1,0 0-1,-1-1 1,1-1-1,13-8 1,-23 11-146,0 0-1,0 0 1,0-1-1,-1 0 1,7-6-1,-10 10 213,-1-1-1,1 0 1,0 0-1,0 0 0,0 0 1,-1 0-1,1 0 0,-1 0 1,1 0-1,-1 0 1,1 0-1,-1 0 0,1-1 1,-1 1-1,0 0 0,0 0 1,1 0-1,-1-1 1,0 1-1,0 0 0,0 0 1,-1 0-1,1-1 0,0 1 1,0 0-1,-1 0 1,1 0-1,0 0 0,-1 0 1,1-1-1,-1 1 0,0 0 1,0-1-1,-24-18-3186</inkml:trace>
</inkml:ink>
</file>

<file path=ppt/ink/ink8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4:04.02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23 4384,'1'-20'1424,"-1"20"-1414,0 0 0,0 0 1,0 0-1,0 0 0,0 0 0,0 0 0,0 0 1,0-1-1,0 1 0,0 0 0,0 0 1,0 0-1,0 0 0,0 0 0,0 0 0,0 0 1,0 0-1,0-1 0,0 1 0,1 0 1,-1 0-1,0 0 0,0 0 0,0 0 1,0 0-1,0 0 0,0 0 0,0 0 0,0 0 1,1 0-1,-1 0 0,0 0 0,0 0 1,0 0-1,0 0 0,0 0 0,0 0 0,0 0 1,1 0-1,-1 0 0,0 0 0,0 0 1,0 0-1,0 0 0,0 0 0,0 0 1,0 0-1,1 0 0,-1 0 0,0 0 0,0 0 1,0 0-1,0 0 0,0 1 0,0-1 1,0 0-1,0 0 0,0 0 0,0 0 0,0 0 1,1 0-1,-1 0 0,0 0 0,0 1 1,0-1-1,0 0 0,0 0 0,0 0 1,0 0-1,4 7 100,-2-2-82,-1 0 0,0 0 0,0 0 0,0 0 0,-1 0 0,0 0 0,0 1-1,-1 4 1,0 14 105,46 518 2918,-26-417-2667,0 11-235,-19-122-1354,-3-6 320</inkml:trace>
</inkml:ink>
</file>

<file path=ppt/ink/ink8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4:04.42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31 5312,'1'-3'191,"-1"2"-125,0 0 0,0-1 1,1 1-1,-1 0 0,0 0 0,1 0 1,-1-1-1,1 1 0,-1 0 1,1 0-1,0 0 0,-1 0 1,1 0-1,0 0 0,0 0 0,-1 0 1,1 0-1,0 0 0,0 1 1,0-1-1,0 0 0,0 1 0,0-1 1,1 0-1,-1 1 0,0-1 1,0 1-1,0 0 0,0-1 1,1 1-1,-1 0 0,2 0 0,4-1 6,-1 1-1,0 0 0,1 1 1,-1 0-1,1 0 0,-1 0 0,0 0 1,0 1-1,0 0 0,9 5 0,24 10 430,-16-5-89,1-2 0,1 0 0,0-2-1,47 10 1,-4-10 86,1-3 0,133-8 0,-149-4-1124,0-3 1,103-32-1,-145 39 7,5-1-1419,-11 4 700</inkml:trace>
</inkml:ink>
</file>

<file path=ppt/ink/ink8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4:05.09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 15 5312,'-1'-3'273,"0"-7"1172,12 9-339,-9 1-1018,-1 0-47,0 0 0,0 1 1,-1-1-1,1 0 0,0 1 1,0-1-1,-1 0 0,1 1 0,0-1 1,0 1-1,-1-1 0,1 1 1,-1-1-1,1 1 0,0 0 0,-1-1 1,1 1-1,-1 0 0,1-1 1,-1 1-1,0 0 0,1 0 1,-1 0-1,0 0 0,8 23 540,-8-23-541,19 121 1277,-13-92-1152,-4-15-75,0 0 0,2-1 0,0 1 0,0-1 0,2 0 0,0 0 1,12 21-1,-13-27-60,1 0 0,-1-1 0,2 0 0,-1 0 0,1 0 0,0-1 0,1 0 0,-1-1 1,1 0-1,10 6 0,-12-9-15,1 1 0,-1-1 1,0 0-1,1-1 0,-1 1 1,1-1-1,-1-1 0,1 1 1,0-1-1,-1 0 0,1-1 0,-1 1 1,1-1-1,-1-1 0,9-2 1,-3 1 0,1-2 1,-1 0 0,0-1-1,0 0 1,0 0 0,-1-1-1,0-1 1,0 0 0,-1-1-1,0 1 1,-1-2 0,0 0-1,0 0 1,-1 0 0,11-19-1,2-10 26,17-43 0,-3 6-366,-34 75 195,-1 4 54,-2 11 47,-5 20 170,-60 252 876,50-196-623,-45 139 0,35-147-278,-39 104-3221,43-131-1237</inkml:trace>
</inkml:ink>
</file>

<file path=ppt/ink/ink8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4:06.16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12 15 3488,'-2'-4'396,"2"4"-335,0-1-1,0 1 1,0-1 0,-1 1-1,1-1 1,0 0-1,0 1 1,-1-1 0,1 1-1,0 0 1,-1-1-1,1 1 1,0-1 0,-1 1-1,1-1 1,-1 1-1,1 0 1,-1-1 0,1 1-1,-1 0 1,1 0-1,-1-1 1,0 1 0,0 0 397,3 38 636,1-1-1,15 73 1,31 72 58,-30-115-796,-2-17-79,-9-29-365,7 35 1,-14-50-744,-5-9-1917,-3-3-969</inkml:trace>
</inkml:ink>
</file>

<file path=ppt/ink/ink8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4:06.52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0 325 5728,'57'-40'2112,"-19"33"-1632,14-10-128,-29 7-64,3-2-224,12-5 320,3-3-192,8-4 96,-1 1-160,2-4-64,-5-3-32,-8 0-1184,-7-3 640,-3-1-3712</inkml:trace>
</inkml:ink>
</file>

<file path=ppt/ink/ink9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4:06.97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50 1 3904,'0'0'56,"1"0"1,0 0-1,-1 0 1,1 0-1,-1 0 1,1 0-1,-1 1 0,1-1 1,-1 0-1,1 0 1,-1 1-1,1-1 1,-1 0-1,0 1 0,1-1 1,-1 1-1,1-1 1,-1 0-1,0 1 1,1-1-1,-1 1 1,0-1-1,1 1 0,-1-1 1,0 1-1,0-1 1,0 1-1,1-1 1,-1 1-1,0-1 0,0 1 1,0 0-1,0-1 1,0 1-1,-1 25 136,1-21 51,-12 123 1466,-14 190 657,23-229-2190,2-13-1115,-14 79 1,12-134-294</inkml:trace>
</inkml:ink>
</file>

<file path=ppt/ink/ink9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4:07.34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76 233 6400,'2'60'3223,"0"5"-3108,-2-35 132,1 1 0,2-1 0,8 40-1,-9-59-137,1-1-1,0 1 0,1-1 0,0 0 1,1 0-1,0 0 0,0 0 1,1-1-1,1 0 0,-1 0 0,2-1 1,14 15-1,-18-20-82,0 1 0,0-1 0,1-1 0,-1 1 0,1 0 0,0-1 1,-1 0-1,1 0 0,0-1 0,0 1 0,0-1 0,1 0 0,-1-1 0,0 1 0,0-1 0,1 0 0,-1 0 1,0 0-1,0-1 0,0 0 0,1 0 0,8-3 0,-4-1 16,0 1 1,0-1-1,-1-1 1,0 0-1,0 0 0,0-1 1,0 0-1,-1 0 1,-1-1-1,9-10 1,15-23 88,-2-2 1,34-66-1,-55 94-93,0-1 0,-1 0-1,-1-1 1,7-28 0,-11 37-28,-1 1 1,0-1-1,0 0 1,-1 0-1,0 0 1,0 0-1,-1 0 1,0 0 0,-1 0-1,1 0 1,-2 1-1,-4-14 1,-1 6-42,0 1 1,-1 1 0,0-1 0,-1 1 0,0 1 0,-1 0 0,0 1 0,-1 0 0,-1 0 0,1 1 0,-2 1-1,1 0 1,-20-9 0,25 15 8,0 1 0,0 0 1,0 0-1,0 0 0,0 1 0,0 0 0,0 1 0,0 0 0,0 0 0,0 1 0,0 0 0,0 0 1,0 1-1,0 0 0,0 0 0,0 1 0,1 0 0,-9 4 0,-4 4-299,-1 1 0,2 1 1,0 1-1,0 0 0,-17 18 0,23-19-649,0 1-1,-18 23 1,26-31 535,1 1 1,0 0-1,1 0 1,-1 0-1,1 0 1,1 0 0,-1 0-1,-1 13 1,1 24-2078</inkml:trace>
</inkml:ink>
</file>

<file path=ppt/ink/ink9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4:07.79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79 382 5152,'-1'0'144,"0"1"1,0-1-1,0 0 0,0 1 1,0-1-1,0 1 1,0-1-1,0 1 0,1-1 1,-1 1-1,0 0 1,0-1-1,0 1 0,1 0 1,-1 0-1,0 0 0,1-1 1,-2 3-1,-11 20-193,10-16 448,-1 1-177,1 0-1,0 1 1,0-1-1,1 0 1,0 1-1,-2 14 0,2 52 837,2-52-834,0-9-69,1 0 0,0 0 0,1 0 0,0 0 0,1-1 0,8 21 0,-9-28-121,0 0 0,1-1 0,0 0 0,0 1 0,0-1-1,1 0 1,-1-1 0,1 1 0,1-1 0,-1 0 0,0 0 0,1 0 0,0 0 0,0-1 0,0 0 0,0 0 0,10 4 0,-3-3 51,0 0 1,1 0-1,0-2 0,-1 0 1,1 0-1,0-1 0,0 0 1,0-2-1,0 1 0,0-1 1,0-1-1,0-1 0,0 1 1,-1-2-1,0 0 0,1 0 1,-1-1-1,-1-1 0,1 0 1,-1-1-1,0 0 0,0 0 1,-1-1-1,0-1 0,10-10 1,24-31 396,55-82 1,-89 117-422,-1 1 0,-1-1 1,0-1-1,-1 1 0,-1-1 0,8-32 1,-11 35-47,-1 0 0,0 0 0,-2 0 1,1 0-1,-1 0 0,-1 0 0,-1 0 1,1 0-1,-7-20 0,3 18-45,0 0-1,-1 1 0,-1 0 1,0 0-1,-1 0 1,0 1-1,-1 0 1,-1 1-1,0 0 0,0 0 1,-2 1-1,1 1 1,-22-16-1,22 19-21,0 0 0,-1 1 0,1 0 0,-1 1 0,-1 0 0,1 1 0,-1 0 0,1 1 0,-1 0 0,0 1 0,0 1 0,0 0 0,0 1 0,-1 0 0,1 1 0,-20 4 0,15-1-266,1 1 0,-1 1 0,1 1-1,1 0 1,-18 11 0,-74 55-3415,62-38-635</inkml:trace>
</inkml:ink>
</file>

<file path=ppt/ink/ink9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4:08.16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241 136 5888,'0'4'340,"0"-1"1,1 1-1,-1-1 1,1 1-1,0 0 1,0-1-1,0 0 1,3 6-1,-2-5-318,0 1 0,0 0 0,-1 0-1,2 8 1,0 7 33,1 1 1,10 30-1,-12-45 21,0 0 0,1-1-1,-1 1 1,1-1 0,0 0 0,0 0-1,1 0 1,0 0 0,0 0 0,0-1-1,0 0 1,1 1 0,8 5 0,-10-9-40,0 1 0,-1-1 0,1 0 0,0 0 0,0 0 0,0-1 0,-1 1 0,1-1 0,0 0 1,0 1-1,0-1 0,0-1 0,0 1 0,0 0 0,0-1 0,0 1 0,0-1 0,-1 0 0,1 0 0,0 0 0,0 0 1,-1 0-1,1-1 0,-1 1 0,1-1 0,-1 0 0,0 0 0,4-3 0,2-3 25,-1 1 0,0-2-1,0 1 1,-1-1 0,0 0 0,7-15 0,-4 6 77,-1-1 1,-1-1-1,6-24 1,-11 36-115,0 0-1,0 0 1,-1 0-1,-1 0 1,1 0-1,-2 0 1,1 0 0,-1 0-1,0 0 1,0-1-1,-3-7 1,1 11-26,1 1 0,-1-1-1,0 0 1,0 1 0,0 0 0,0 0 0,-1 0 0,0 0-1,0 0 1,0 1 0,0-1 0,-1 1 0,1 0-1,-1 1 1,0-1 0,1 1 0,-1 0 0,0 0 0,-1 0-1,-7-1 1,2 1-33,0 0 0,0 0 0,-1 1-1,1 1 1,-1 0 0,1 0 0,-1 1 0,-18 5-1,13-1-70,0 1 0,0 0 0,0 2-1,1 0 1,0 1 0,1 0 0,0 1-1,0 1 1,1 0 0,1 1 0,0 1-1,-22 28 1,-22 41-3937,37-51 401</inkml:trace>
</inkml:ink>
</file>

<file path=ppt/ink/ink9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4:08.55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743 1 5728,'1'0'113,"-1"1"-1,1 0 1,-1 0 0,1 0-1,-1 0 1,0 0 0,1 0-1,-1 0 1,0 0 0,0 0 0,1 0-1,-1 0 1,0 0 0,0 0-1,0 0 1,0 0 0,0 1-1,-1-1 1,1 0 0,0 0 0,0 0-1,-1 0 1,1 0 0,-1 0-1,1 0 1,-2 1 0,-1 3-99,-1 0 0,0 0 1,-8 8-1,0 0 246,-17 24 182,2 1 0,-26 51 1,-3 5 336,-41 37 219,6-9-214,88-117-761,-233 341 423,204-300-425,-46 62-3141,77-108 3117,-3 7-2844,9-9-398,-1 0 3319,14-7-2511</inkml:trace>
</inkml:ink>
</file>

<file path=ppt/ink/ink9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4:08.95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0 348 5408,'28'13'1960,"46"31"0,-63-38-1704,0 0 1,0-1 0,0 0 0,1 0-1,0-2 1,0 1 0,0-2-1,0 1 1,0-2 0,1 1-1,-1-2 1,1 0 0,-1 0 0,17-3-1,-17-1-179,-1 1-1,0-2 0,0 1 0,0-2 1,-1 1-1,0-1 0,0-1 1,0 0-1,-1 0 0,11-12 0,2-3 183,-2-1 0,30-42 0,-33 41 18,13-28-1,-25 43-161,-1 0 1,0 0-1,-1 0 0,0-1 1,0 1-1,1-18 0,-3 23-86,-1 1 1,0 0-1,0-1 0,0 1 1,0-1-1,-1 1 0,1 0 1,-1-1-1,0 1 0,0 0 1,0 0-1,-1-1 0,1 1 1,-1 0-1,0 0 0,1 1 1,-5-6-1,2 4-41,0 1 1,0 0-1,0 0 0,0 0 1,0 1-1,0-1 0,-1 1 0,0 0 1,1 0-1,-1 1 0,-5-2 1,-6 0-183,0 1 1,0 0 0,-1 1 0,1 1-1,-1 0 1,-23 5 0,10 1-933,0 2-1,1 1 1,-34 15 0,57-22 879,-71 26-5262</inkml:trace>
</inkml:ink>
</file>

<file path=ppt/ink/ink9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4:18.67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127 27 1664,'2'-17'1253,"-2"16"-1197,0 1 0,0-1 0,0 1 0,0-1 0,1 1 0,-1-1 0,0 1 0,0 0 0,1-1 0,-1 1 0,0-1 0,1 1 0,-1 0 0,0-1 0,1 1 0,-1 0 0,1-1 0,-1 1 0,0 0 0,1 0 0,-1-1 0,1 1 0,-1 0 0,1 0 0,-1 0 0,1 0 0,-1 0 0,1-1 0,0 1 0,0 0 270,-10 13 232,7-11-477,-17 21 334,9-12-294,1 0 0,0 1 0,1 0 0,0 1-1,1 0 1,0 0 0,-6 17 0,2 17 166,2-1 0,-3 60 1,10-90-270,-1 11 168,1 0 1,1 0 0,2 0-1,0 0 1,2-1 0,1 1-1,8 29 1,-11-53-190,-1-1 0,1 1 0,0-1 0,0 1-1,0-1 1,0 1 0,0-1 0,0 0 0,1 0 0,-1 0 0,1 0 0,0 0 0,0 0-1,-1 0 1,1 0 0,0-1 0,0 1 0,1-1 0,-1 1 0,0-1 0,0 0 0,1 0-1,2 1 1,-4-1-105,1-1-1,-1 1 0,0-1 1,0 1-1,0 0 0,0-1 1,0 1-1,-1 0 0,1 0 1,0-1-1,0 1 0,0 0 1,-1 0-1,1 0 0,1 2 1,5 10-3268</inkml:trace>
</inkml:ink>
</file>

<file path=ppt/ink/ink9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4:19.55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132 3 1888,'-3'4'497,"0"1"1,-1-1-1,0 0 0,-6 6 1,-11 13 668,17-17-971,0 0-1,0 0 0,1 1 1,-1-1-1,1 1 1,1 0-1,0 0 0,0 0 1,0 1-1,0-1 0,1 0 1,1 1-1,-1-1 1,1 0-1,0 1 0,1-1 1,0 1-1,0-1 1,4 13-1,-5-19-179,1 1 0,-1 0 0,0-1 0,1 1 0,-1-1 0,1 0 0,0 1 0,0-1 0,-1 1 0,1-1 0,0 0 0,0 0 0,0 1 0,0-1 0,1 0 0,-1 0 0,0 0 1,0 0-1,1 0 0,-1 0 0,0-1 0,1 1 0,-1 0 0,1-1 0,-1 1 0,1-1 0,-1 1 0,1-1 0,-1 0 0,1 0 0,0 0 0,-1 0 0,1 0 0,-1 0 0,1 0 0,0 0 0,-1-1 0,1 1 0,2-1 0,0-1 5,1 0 0,0 0 0,-1 0 1,1-1-1,-1 0 0,0 1 0,0-2 0,0 1 0,0 0 0,0-1 1,4-6-1,-3 4-7,-1-1 0,0 0 0,0 0 0,-1 0 0,0-1 0,0 1 0,-1-1 0,0 0 0,0 0 0,-1 1 0,1-13 0,-2 16-15,1 0 0,-1 0 0,-1 0-1,1 0 1,-1 0 0,1 0 0,-1 0 0,0 1-1,-1-1 1,1 0 0,-1 0 0,1 1 0,-1-1-1,0 1 1,0-1 0,-1 1 0,1 0-1,-1 0 1,0 0 0,1 0 0,-1 1 0,-1-1-1,1 1 1,-5-4 0,5 5-12,0 0 1,0 0-1,0 0 0,0 1 0,0-1 1,0 1-1,-1-1 0,1 1 0,0 0 1,0 0-1,0 1 0,0-1 1,-1 0-1,1 1 0,0 0 0,0 0 1,0 0-1,0 0 0,0 0 0,-4 4 1,-3 1-202,0 0 1,1 1 0,0 0-1,-11 11 1,5-2-602,3 1-1173</inkml:trace>
</inkml:ink>
</file>

<file path=ppt/ink/ink9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4:20.12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344 0 4384,'-14'16'1424,"14"-14"-1369,-1 0 1,0 0-1,0-1 1,1 1-1,-1 0 0,1 0 1,0 0-1,0 0 1,-1 0-1,1 0 1,1 0-1,-1 0 0,0 0 1,0 0-1,1 2 1,0 14 11,-3-9 81,0 0 0,1 0 0,1 0 0,-1 0 0,1 0 0,1 0 0,-1 0-1,2 0 1,-1 0 0,6 15 0,2 7 71,-2-1-1,-1 1 1,-2 1 0,0-1-1,-3 1 1,-3 57 0,-2-58 89,-1-1 0,-1-1 0,-20 57 0,23-77-251,0-1 0,-1 1 0,0-1 0,0 0 0,-1 0 0,0 0 0,-10 12 0,12-17-48,1 0 0,-1-1 0,0 0 0,1 0 0,-1 0 0,0 0 0,0 0 0,-1-1 0,1 1 0,0-1 0,0 0 0,-1 0 0,1 0 0,-1 0 0,1-1 0,-1 1 0,1-1 0,-1 0 0,1 0 0,-1 0 0,1 0 0,-1-1 0,-4-1 0,-9-3 3,1 0 0,1-1 0,-1-1 0,1-1 0,0 0 0,1-1 0,0 0 1,0-1-1,1-1 0,-16-17 0,27 27-8,1-1 0,-1 1 1,1-1-1,-1 0 0,1 0 0,0 1 1,0-1-1,0 0 0,0 0 0,0 0 0,0 0 1,0-1-1,1 1 0,-1 0 0,1 0 1,0 0-1,0 0 0,-1-1 0,1 1 1,1 0-1,-1 0 0,0 0 0,0-1 0,1 1 1,0 0-1,-1 0 0,1 0 0,0 0 1,0 0-1,0 0 0,1-2 0,4-4-14,0 1-1,1-1 0,0 2 0,0-1 1,14-9-1,-14 10-7,49-39-140,172-125-430,14 33-3941,-227 129 3826,19-9-2481</inkml:trace>
</inkml:ink>
</file>

<file path=ppt/ink/ink9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4:20.53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113 0 5888,'23'4'2176,"-8"2"-1664,8 7-160,-12 1-192,4 6-160,0 7 352,4 6-192,-1 11 288,-3 19-256,-3 21-32,-8 10-96,-16-7 96,-18 9-96,-30 24-928,-22 8 448,-17-11-3648</inkml:trace>
</inkml:ink>
</file>

<file path=ppt/ink/ink9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4:21.50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116 0 3904,'-4'5'580,"1"0"0,-1-1 1,1 1-1,-5 11 0,0 4-275,2 0-1,0 1 0,1 0 1,-3 28-1,4-23-141,-52 513 1795,55-401-2215,2-121-30,1 1 0,0-1 0,1 1 0,2-1 0,9 28 0,-13-41 164,1 0 1,0 0-1,0 0 0,0 0 1,0-1-1,1 1 0,0-1 1,-1 1-1,1-1 0,1 0 1,-1 0-1,0 0 0,1 0 1,-1-1-1,1 1 0,0-1 1,0 0-1,0 0 0,0-1 1,0 1-1,0-1 0,0 0 1,6 1-1,25 0-2714</inkml:trace>
</inkml:ink>
</file>

<file path=ppt/ink/ink9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4:21.89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24 309 5056,'-1'3'149,"0"0"0,0 0 1,1 1-1,-1-1 0,1 0 1,0 0-1,0 1 0,0-1 1,0 0-1,1 1 0,-1-1 1,1 0-1,0 0 0,0 0 0,0 0 1,0 0-1,0 0 0,3 4 1,-1-1-70,1 0 0,0 0 0,0-1 0,0 1 0,1-1 0,-1 0 0,9 7 0,-11-11-37,-1 0-1,1 0 1,-1 0 0,1 0-1,0-1 1,-1 1-1,1-1 1,0 1 0,-1-1-1,1 1 1,0-1 0,-1 0-1,1 0 1,0 0-1,0 0 1,-1 0 0,1 0-1,0-1 1,0 1 0,-1-1-1,1 1 1,0-1-1,-1 1 1,1-1 0,-1 0-1,1 0 1,2-2 0,2-1 13,-1 0 0,1-1 0,-1 0 0,1 0 1,5-9-1,2-4 55,-1-1 0,-1-1 0,0 0 0,-1 0 0,-2-1 0,0 0 0,-1-1 0,-1 0 0,-1 0 0,2-26 0,-6 40-72,0 1-1,-1-1 1,0 0 0,0 0-1,-1 0 1,0 0 0,-1 0-1,1 1 1,-7-15 0,7 19-72,0 1 0,0-1 0,0 1-1,-1 0 1,0-1 0,1 1 0,-1 0 0,0 0 0,0 0 0,0 0 0,0 1 0,0-1 0,0 0 0,-1 1-1,1 0 1,0-1 0,-1 1 0,1 0 0,-1 0 0,1 0 0,-1 1 0,0-1 0,1 1 0,-1-1 0,0 1 0,0 0-1,1 0 1,-1 0 0,0 0 0,1 1 0,-4 0 0,-1 0-41,0 1-1,0 0 1,0 1-1,1 0 1,-1 0-1,1 0 1,0 1 0,-1-1-1,2 2 1,-1-1-1,0 1 1,1-1-1,-8 11 1,-2 3-1842,1 2-1,-19 35 1,25-42 78,0-1 494</inkml:trace>
</inkml:ink>
</file>

<file path=ppt/ink/ink9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4:22.26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401 1 6144,'-3'40'1732,"6"69"0,1-21-1634,-4-5 70,2-23 383,-3 1-1,-12 83 0,6-98-301,3-19 138,0-1-1,-16 47 0,19-69-336,-1 1-1,0-1 1,0 0 0,0 0-1,0-1 1,-1 1 0,1 0-1,-1-1 1,0 0-1,0 1 1,-6 3 0,7-6-36,0 1-1,0-1 1,0 0 0,-1 0-1,1 0 1,0-1 0,-1 1 0,1 0-1,0-1 1,-1 0 0,1 1 0,-1-1-1,1 0 1,-1 0 0,1 0 0,-1-1-1,1 1 1,0-1 0,-1 1 0,1-1-1,-1 0 1,-1-1 0,-15-8-121,1 0 0,0-2 0,0 0 0,1 0 0,-17-19 0,-2 1-920,11 11 391,-21-19-628,41 35 1021,2-1 1,-1 0-1,0-1 0,1 1 0,0-1 0,0 1 0,0-1 0,-2-6 0,4 9 98,0 0-1,1-1 1,-1 1-1,1 0 0,0-1 1,-1 1-1,1 0 1,0-1-1,1-3 0,8-27-3288</inkml:trace>
</inkml:ink>
</file>

<file path=ppt/ink/ink9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4:22.66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15 0 5888,'4'4'2176,"0"9"-1664,4 14-160,-8 0-128,0 16-192,0 10 544,0 4-320,0 0 192,7 0-288,5 13 128,3 27-160,-1 7-192,-3 0 0,-11-1 32,-15 30 32,-14-2 0,-17-7 0</inkml:trace>
</inkml:ink>
</file>

<file path=ppt/ink/ink9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4:24.22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33 37 5152,'-8'-12'762,"6"8"-504,1 1 0,-2 0-1,1 0 1,0 0 0,-4-3 0,6 6-248,0 0 0,0 0 0,0 0 0,0-1 0,0 1 0,0 0 0,0 0 0,0 0 0,-1 0 0,1 0 0,0-1 0,0 1 0,0 0 0,0 0 1,0 0-1,-1 0 0,1 0 0,0 0 0,0 0 0,0 0 0,0 0 0,-1 0 0,1 0 0,0 0 0,0 0 0,0 0 0,0 0 0,-1 0 0,1 0 0,0 0 0,0 0 0,0 0 0,0 0 0,-1 0 0,1 0 0,0 0 0,0 0 0,0 0 0,0 0 0,-1 0 0,1 0 0,0 0 0,0 0 0,0 1 0,0-1 0,-2 11 262,4 14 14,1-8-196,1 0 0,0-1 0,1 0 0,1 0 0,1 0 1,0-1-1,1 0 0,1 0 0,15 20 0,304 404 1291,-270-359-3679,-46-66 1130</inkml:trace>
</inkml:ink>
</file>

<file path=ppt/ink/ink9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4:24.55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596 1 6464,'-2'3'180,"0"0"0,0 0 0,0 1 0,0-1 1,1 1-1,-1-1 0,1 1 0,0 0 0,0-1 0,1 1 1,-1 0-1,1 0 0,0-1 0,0 1 0,0 0 0,1 4 1,-2 15 84,0-8-119,-2-1 0,-7 24 0,2-5-51,-104 408 1388,92-373-1357,-2-1 1,-4-1 0,-49 94-1,8-34-116,-31 57 506,-14-9-3111,88-142 1182</inkml:trace>
</inkml:ink>
</file>

<file path=ppt/ink/ink9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4:24.90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106 1 7136,'-19'0'2656,"15"10"-2080,-6 10-160,2-4-192,-3 21-224,0 24 64,-1 8-32,1 2-96,3-1 32,1-13 32,3-10 0,4-7-2912,7-11 1600</inkml:trace>
</inkml:ink>
</file>

<file path=ppt/ink/ink9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4:25.32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 7872,'7'53'2944,"-3"-20"-2304,-4 11-160,0-25-3232</inkml:trace>
</inkml:ink>
</file>

<file path=ppt/ink/ink9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4:25.99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1 578 7296,'11'1'581,"1"0"-38,-1 0 0,0-1 0,0-1 0,13-1 0,-14 0-413,3 1 23,-1-1 0,0-1 0,0 0 1,15-6-1,10-11 63,-1-1 1,52-41-1,-66 46-167,-1 0-33,0-1 1,-1-1-1,-1-1 0,0 0 0,15-23 1,-26 33 4,-2-1 1,1 0-1,-1 0 1,-1-1 0,0 0-1,-1 0 1,0 0 0,0 0-1,-1-1 1,-1 1-1,0-1 1,0 0 0,-1-19-1,-1 28-26,0 1 0,0 0 0,0-1 0,0 1-1,-1 0 1,1 0 0,-1 0 0,1-1 0,-1 1-1,0 0 1,0 0 0,0 0 0,0 0 0,-1 0-1,1 0 1,0 0 0,-1 1 0,1-1 0,-1 0-1,0 1 1,1-1 0,-1 1 0,0 0 0,0 0-1,0-1 1,0 1 0,0 0 0,0 1 0,0-1-1,-1 0 1,1 0 0,0 1 0,0 0 0,-1-1-1,1 1 1,0 0 0,0 0 0,-4 1 0,-3 0-4,1 0 0,0 1 0,-1 1 0,1-1 0,0 1 0,0 1 0,-9 5 0,-2 2-3,-32 24 0,36-23 15,0 1 0,2 0 0,-1 1 0,1 0 0,1 1 0,1 1 0,0 0 1,1 0-1,1 1 0,0 0 0,-9 28 0,7-9 73,2 0-1,2 0 1,1 1 0,-2 54 0,8-81-32,0 0 0,1 0 1,0 0-1,0 1 1,1-1-1,0-1 1,1 1-1,4 11 0,-5-16-23,1-1 0,-1 1 0,1 0-1,0-1 1,1 1 0,-1-1-1,1 0 1,-1 0 0,1-1 0,1 1-1,-1-1 1,0 0 0,1 0-1,0 0 1,-1 0 0,9 2 0,-4-2-32,0 0-1,1 0 1,-1-1 0,1 0 0,-1-1 0,1 0 0,0 0 0,0-1 0,-1-1 0,1 1 0,0-2 0,0 1-1,13-5 1,-11 2-12,1-1 0,-1-1-1,0 0 1,0 0-1,-1-1 1,0 0 0,0-1-1,-1-1 1,14-13-1,85-108 13,-62 70 33,-19 26 45,-1-1 0,-2-2 1,-2 0-1,22-47 0,20-109 308,-46 132 130,-13 43-224,-5 25-124,-9 34-248,-7 26 5,2-19 73,3 2 1,-6 85 0,15-103 58,2 0 0,2 0 0,1 0 0,1 0 0,11 36 0,-11-51-43,2-1 1,-1 1 0,2-1 0,14 23 0,-15-29 30,0-1 0,0 0-1,1 0 1,0-1 0,0 0 0,1-1-1,17 12 1,-22-16-10,0-1-1,0 0 1,0 0-1,0 0 1,1-1-1,-1 1 1,0-1-1,1 0 1,0 0-1,-1-1 1,1 1-1,-1-1 1,8-1-1,-6 1-13,0-2 0,0 1 0,0-1 0,0 0-1,-1 0 1,1 0 0,0-1 0,-1 0-1,6-4 1,3-3-15,-1-2-1,0 0 1,0 0 0,-1-1-1,-1 0 1,10-16 0,44-70-251,-53 86 160,-12 13 92,0 0-1,0 0 1,1-1-1,-1 1 0,0 0 1,0 0-1,0 0 1,1 0-1,-1 0 1,0 0-1,0 0 0,1 0 1,-1 0-1,0 0 1,0 0-1,1 0 1,-1 0-1,0 0 1,0 0-1,1 0 0,-1 0 1,0 0-1,0 0 1,1 0-1,-1 0 1,0 0-1,0 0 1,1 1-1,-1-1 0,0 0 1,1 2-3,1 0 0,-1 0 1,-1 0-1,1 0 0,0 1 0,0-1 1,-1 0-1,1 0 0,-1 5 1,2 7-23,1-1 0,0 1 0,7 18 0,-8-27 24,1 0 1,-1 0-1,1-1 1,0 1-1,0-1 0,1 1 1,-1-1-1,1 0 1,0 0-1,0 0 0,9 5 1,-5-4 22,0 0 1,1-1 0,-1 0-1,1 0 1,0-1-1,0-1 1,0 1-1,0-1 1,0-1 0,1 0-1,-1 0 1,0-1-1,1 0 1,-1 0 0,1-1-1,-1-1 1,12-2-1,-6-1 25,0 0 0,0 0 0,-1-2 0,0 1-1,0-2 1,0 0 0,-1-1 0,0 0 0,19-19 0,6-8 101,-2-2 0,41-57 0,-70 86-99,-2 1 1,1-1 0,-1 0 0,-1-1-1,5-10 1,-8 16-42,0 1 0,0-1 0,-1 1-1,1-1 1,-1 1 0,0-1 0,0 1-1,0-1 1,0 0 0,-1 1 0,1-1 0,-1 1-1,0-1 1,0 1 0,0-1 0,0 1 0,-1 0-1,-2-5 1,-2 0-27,0 0 1,0 0-1,-1 0 0,0 1 0,-1 0 1,1 0-1,-1 1 0,-17-10 1,13 9-32,0 1 0,0 0 0,0 1 0,-1 1 0,0 0 1,-19-4-1,20 7-6,0 0 1,-1 1-1,1 0 1,0 1-1,0 0 1,0 1-1,0 0 1,0 1-1,-11 4 1,8-1-547,0 0 0,0 0 0,1 2 0,0 0 0,0 0 0,-15 14 0,9-5-978</inkml:trace>
</inkml:ink>
</file>

<file path=ppt/ink/ink9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4:26.39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136 2 6656,'-1'0'90,"1"0"0,0-1 0,-1 1 0,1 0 0,-1 0 0,1 0 0,-1 0 0,1 0-1,-1 0 1,1-1 0,-1 1 0,1 0 0,-1 0 0,1 1 0,-1-1 0,1 0 0,-1 0 0,1 0 0,-1 0 0,1 0 0,-1 0 0,1 1 0,-1-1 0,0 1 0,3 9 973,1 6-765,-4 3-41,-1 1 1,-6 27-1,0 1 225,-47 282 1054,33-219-1379,-8 150 0,30-260-161,-1 93 202,1-85-350,1-1 0,0 0 0,0 1 0,1-1 0,0 0 1,1 0-1,0 0 0,7 13 0,-9-19-40,0 0 0,0 0-1,1 0 1,-1 0 0,1-1 0,-1 1 0,1-1-1,0 1 1,-1-1 0,1 1 0,0-1 0,0 0 0,0 0-1,0 0 1,0 0 0,0 0 0,0 0 0,1-1-1,-1 1 1,0-1 0,0 1 0,1-1 0,-1 0 0,0 0-1,0 0 1,1 0 0,3-1 0,26-8-3456</inkml:trace>
</inkml:ink>
</file>

<file path=ppt/ink/ink9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4:26.75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520 32 8320,'-17'-23'2672,"17"22"-2614,-1 1 0,1-1 0,-1 1 0,1-1 0,-1 1 0,0-1 0,1 1 0,-1-1 0,0 1 0,1-1 0,-1 1 1,0 0-1,1 0 0,-1-1 0,0 1 0,0 0 0,0 0 0,-3-1 0,1 1 0,-1 0 0,1 0 0,-1 0 0,0 0 0,1 1 0,-1-1 0,1 1 0,-6 2 1,-34 16-142,14-5 33,-44 17 15,26-13 126,2 2 1,-79 48 0,118-64-73,0 0 1,1 0-1,-1 1 0,1 0 1,0 0-1,0 0 0,1 0 0,0 1 1,-6 8-1,9-11-19,0-1 0,0 1 1,0 0-1,1-1 0,-1 1 0,0 0 0,1 0 0,0 0 1,0 0-1,0-1 0,0 1 0,0 0 0,0 0 0,1 0 0,-1-1 1,1 1-1,0 0 0,0 0 0,0-1 0,0 1 0,0-1 1,1 1-1,-1-1 0,1 1 0,3 2 0,3 5-12,1-1-1,-1-1 1,2 1 0,18 11-1,46 25-43,-52-32 52,31 19 491,-2 2 0,85 74 0,-135-107-476,7 6 171,0 1 1,-1-1 0,6 10-1,-11-16-116,-1 1-1,1 1 0,-1-1 1,0 0-1,0 0 1,0 0-1,0 0 0,-1 1 1,1-1-1,0 0 1,-1 1-1,0-1 0,1 1 1,-1-1-1,0 0 1,0 1-1,-1-1 0,0 5 1,0-2 35,-1 0 0,-1-1 1,1 1-1,0-1 0,-1 0 1,0 0-1,0 0 0,0 0 1,-1 0-1,1-1 0,-1 1 1,0-1-1,0 0 0,0 0 1,-1 0-1,1-1 0,0 0 1,-1 0-1,0 0 0,-7 2 1,-5 1 3,1-1 1,-1-1-1,0 0 1,-30 0 0,6-3-461,-65-7-1,78 2-1331,-39-9 0,62 12 1208,-1 0 0,0 0 0,1 0 0,-6-4 0,7 3-552,0 1-1,1-1 1,-1 0-1,-3-5 1</inkml:trace>
</inkml:ink>
</file>

<file path=ppt/ink/ink9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4:27.19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5 7136,'8'-4'2656,"-1"10"-2080,8 1-160,-7 0 288,3 10-480,3 5 416,1 19-384,1 22 32,-5 18-192,-3-1 96,-5-7-128,1-12-1504,0-11 768,4-20-5504</inkml:trace>
</inkml:ink>
</file>

<file path=ppt/ink/ink9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4:27.54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7 7296,'7'-6'2720,"5"12"-2112,9 14-192,-9 0-352,-1 7-128,-3 3-32,3 0 32,0-3-2816</inkml:trace>
</inkml:ink>
</file>

<file path=ppt/ink/ink9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4:27.88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 6240,'0'4'267,"-1"1"0,1-1 0,1 1 0,-1-1 0,1 1 0,-1-1 0,1 1 0,1-1 0,-1 0 0,1 1 0,-1-1 0,1 0 0,3 5 0,10 28 496,25 114 1132,40 127 407,-75-269-2089,-2-9-52,-2-1-147,0 0 0,-1 0 0,0 0 0,1 0 0,-1 0 0,0 0-1,1 0 1,-1 0 0,0 0 0,0 0 0,0-1 0,0-1 0,0-34 52,3 1-1,0-1 1,2 1 0,2-1 0,17-51 0,-20 78-88,0-1 1,1 1 0,0 0 0,1 0 0,0 1 0,1 0 0,0 0 0,0 1-1,9-9 1,-9 11 58,-1 0-1,1 1 0,1 0 0,-1 0 1,1 1-1,0 0 0,0 0 0,0 1 1,1 0-1,-1 0 0,17-2 1,-21 4-35,1 1 0,0-1 0,0 1 1,0 1-1,-1-1 0,1 1 1,0 0-1,0 0 0,-1 0 1,1 0-1,-1 1 0,1 0 1,-1 0-1,0 0 0,0 1 1,0-1-1,0 1 0,0 0 0,0 0 1,-1 0-1,1 1 0,-1-1 1,5 7-1,3 7 78,0 1 0,-1 0 1,0 1-1,7 23 0,-6-16 71,0 1 41,1 2 204,17 28-1,-25-49-284,1 0 0,1 0-1,-1-1 1,1 0 0,0 0-1,1 0 1,0-1-1,8 7 1,-10-11-171,-1 1 0,1-1-1,-1 0 1,1 0 0,0-1 0,0 1-1,0-1 1,0 0 0,0-1 0,0 1-1,0-1 1,0 0 0,0 0 0,0 0-1,0-1 1,10-2 0,4-2-2254,-1-1 1,35-16-1,-46 18 1421,24-10-1875</inkml:trace>
</inkml:ink>
</file>

<file path=ppt/ink/ink9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4:28.33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3 337 6144,'-2'14'550,"2"0"0,-1 1 0,2-1 0,0 0 0,1 1 0,5 20 0,-5-30-438,-1-1 0,1 1-1,1-1 1,-1 0-1,1 0 1,-1 0 0,1 0-1,0 0 1,0-1-1,1 1 1,-1-1 0,1 0-1,0 0 1,0 0-1,0-1 1,0 1 0,0-1-1,1 0 1,-1 0 0,1 0-1,-1-1 1,1 0-1,5 1 1,1 0 15,0 0 1,0-1-1,0-1 0,0 0 1,0 0-1,0-1 0,0-1 1,0 0-1,12-4 0,-9 1-85,-1 0-1,0-1 1,0-1-1,0 0 0,-1-1 1,0 0-1,-1-1 1,0 0-1,0-1 1,12-14-1,9-14 34,42-67 0,-54 76-67,-12 17-4,9-13 44,-1 1 0,14-33 1,-28 54-49,-1-1 0,1 0 0,-1 0 0,0 1 0,0-1 0,0 0 0,-1 0 0,1 0 0,-1 0 1,0 0-1,0 0 0,0 0 0,-1 0 0,1 0 0,-1 0 0,-1-5 0,0 5-8,0 0 0,-1 1 0,1-1 0,0 0 0,-1 1-1,0-1 1,0 1 0,0 0 0,0 0 0,-1 0 0,1 0 0,-1 1 0,-7-5 0,5 4-12,0 0 1,0 1-1,0 0 0,0 0 1,-1 1-1,1 0 1,0 0-1,-1 0 0,1 0 1,-1 1-1,-8 1 1,-2 1-63,0 1 1,0 0 0,-18 7 0,15-3-296,0 0-1,1 2 1,1 0 0,0 2-1,0 0 1,1 0 0,-16 15-1,-14 15-3024</inkml:trace>
</inkml:ink>
</file>

<file path=ppt/ink/ink9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4:30.19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332 135 7552,'4'11'1250,"0"1"0,10 18 0,-9-20-1153,-1 0 0,0 0 0,0 1-1,3 14 1,26 223 840,-31-232-903,38 393 771,-34-350 22,0 78 1,-6-120-655,-2 0 1,1 0 0,-2 0 0,0-1-1,-1 1 1,-1-1 0,0 1 0,-2-1-1,-10 21 1,10-27-85,-1 1 0,0-1 0,0-1 0,-1 0 0,0 0 1,-1-1-1,0 0 0,0 0 0,0-1 0,-1-1 0,0 0 0,-1 0 0,1-1 0,-1 0 0,0-1 0,0-1 0,-1 0 0,1 0 0,-22 1 0,28-4-50,0 0 0,0 0-1,-1-1 1,1 0-1,0 0 1,0 0-1,0-1 1,0 0-1,0 0 1,0 0 0,1-1-1,-7-3 1,5 2-42,1-1 0,-1 0 0,1 0 1,0-1-1,1 0 0,-1 0 0,1 0 1,-7-11-1,6 5-69,-1 0 0,2 0-1,-1-1 1,2 1 0,0-1 0,0 0 0,1-1 0,1 1 0,0 0-1,1-1 1,0-14 0,2 10-116,1 0 0,1 0 0,0 0 0,8-20 0,29-67-1090,-29 77 1010,2 1 0,1 1 0,1 0 1,32-41-1,4 11-53,93-77-1,-46 45 197,38-43 104,163-144 783,-294 271-805,14-9-163,-19 12 209,1 1 0,-1 0 0,1-1 0,-1 1 0,1 0 1,0 0-1,-1 0 0,1-1 0,0 1 0,-1 0 0,1 0 1,0 0-1,-1 0 0,1 0 0,-1 0 0,1 0 0,0 1 1,-1-1-1,1 0 0,0 0 0,-1 0 0,1 1 0,-1-1 1,1 0-1,0 0 0,-1 1 0,1-1 0,-1 1 0,1 0 1,1 1 16,0 1 0,0-1 0,-1 1 0,1 0 0,-1-1 0,0 1 0,0 0 0,0 0 0,0 0 0,0 5 0,3 33 82,-3-28-83,3 115 183,-1-22 33,-2-49 1029,-1-72-1189,2 0-1,0 0 0,0-1 1,6-15-1,23-59-158,-23 71 80,0 0 1,2 0-1,0 1 0,1 1 1,19-25-1,-20 30 33,1 1 0,0 0 0,0 1 1,1 0-1,1 1 0,-1 0 0,2 1 0,14-7 0,-9 7-11,0 0 1,34-9-1,-44 15-49,0 0 0,0 1 0,0 0 0,0 0 0,0 1 0,1 0 0,-1 1 0,14 2 0,-19-2 21,1 1 1,0-1-1,-1 1 0,0 0 0,1 1 0,-1-1 0,0 1 1,0 0-1,0 0 0,-1 0 0,1 0 0,-1 1 0,0-1 1,0 1-1,0 0 0,0 0 0,0 0 0,-1 0 1,4 9-1,1 7 15,0-1 0,-2 1 1,5 30-1,0-6-17,-4-16 35,2-1 0,14 31 0,-19-51 11,0 0 0,1 1 0,0-1 0,1 0 0,0-1 0,0 1 1,0-1-1,1 0 0,-1 0 0,1-1 0,1 0 0,7 5 0,-11-8 8,0-1-1,0 1 1,0-1-1,0 0 0,0 0 1,0 0-1,0 0 0,0 0 1,0-1-1,1 0 0,-1 1 1,0-1-1,0 0 0,1-1 1,-1 1-1,3-1 0,-1-1-9,0 1 0,-1-1 0,1 0 0,-1 0 0,0-1 0,0 1-1,0-1 1,0 0 0,7-6 0,-2-1-11,0 0 0,-1-1 0,1 0 0,-2-1 0,0 0 0,9-20-1,-8 14 14,-1 0-1,-1 0 0,-1-1 0,0 0 1,2-22-1,-6 33-48,0 0 0,-1 0 1,0 0-1,-1-1 0,0 1 1,0 0-1,0 0 0,-1 0 0,0 0 1,-1 0-1,0 1 0,0-1 1,-1 1-1,-8-14 0,7 15-28,0 0 0,0 0 0,0 0 0,-1 0 0,0 1-1,0 0 1,-1 0 0,1 1 0,-1 0 0,0 0 0,0 0 0,0 1 0,-1 0 0,1 1-1,-9-3 1,3 3-42,1 1 0,-1 0 0,0 0 0,1 1 0,-1 1 0,0 0-1,1 1 1,-24 6 0,21-4-237,0 1-1,1 0 1,-1 1 0,1 1-1,-13 9 1,20-12-10,0 1 0,0 0 1,1 0-1,-1 1 0,1 0 1,1 0-1,-1 0 0,1 1 1,0 0-1,1 0 0,-5 7 1,8-12 237,1 0 0,-1-1 1,0 1-1,1 0 0,-1-1 1,1 1-1,-1 0 0,1 0 1,0-1-1,0 1 0,0 0 1,0 0-1,0 0 0,0-1 1,1 4-1,-1-4 68,1 0 1,-1 0-1,1 0 0,0 0 1,-1 0-1,1-1 0,0 1 1,0 0-1,0-1 0,0 1 1,0 0-1,-1-1 0,1 1 1,0-1-1,0 0 0,0 1 0,0-1 1,0 0-1,1 1 0,-1-1 1,0 0-1,0 0 0,0 0 1,0 0-1,0 0 0,2 0 1,21-2 91,0 0 1,1-2-1,27-7 0,-22 3 610,40-3-1,-64 11-532,1 0 0,0 0 0,-1 1 1,1-1-1,0 2 0,-1-1 1,1 1-1,-1 0 0,0 0 0,1 0 1,-1 1-1,0 0 0,0 0 0,-1 1 1,1 0-1,-1 0 0,0 0 1,0 0-1,7 8 0,4 8 386,0 1-1,-1 1 1,21 40-1,-4-7-249,-22-39-181,1 1 114,1 0 1,21 26-1,-30-40-170,1 1 0,-1-1 0,1 0 0,-1 1-1,1-2 1,0 1 0,0 0 0,0-1-1,1 0 1,-1 0 0,1 0 0,-1-1-1,1 1 1,-1-1 0,1 0 0,9 1-1,-10-3-25,0 1-1,0-1 0,0 0 0,0 0 0,0 0 0,0 0 0,0-1 0,-1 0 1,1 0-1,0 0 0,-1 0 0,1 0 0,-1 0 0,0-1 0,0 0 0,0 0 1,0 0-1,0 0 0,3-5 0,2-4-6,-1 0 0,0-1-1,0 0 1,6-17 0,19-66 18,8-18 152,-33 97-191,0 1 1,2-1 0,0 2 0,18-23-1,-25 34 41,1 1 0,0 0 0,0 0 0,0 0 0,6-4-1,-9 7-16,0-1-1,1 1 0,-1 0 0,1 0 1,-1-1-1,1 1 0,-1 0 1,1 0-1,-1 0 0,1 0 0,-1 0 1,1 0-1,-1 0 0,1 0 0,-1 0 1,1 0-1,-1 0 0,1 0 1,-1 0-1,1 0 0,0 1 0,0-1 2,-1 1-1,1-1 0,0 1 0,-1-1 0,1 1 0,-1 0 1,1-1-1,-1 1 0,1 0 0,-1 0 0,0-1 0,1 1 1,-1 0-1,0 0 0,0 0 0,1 0 0,-1 1 0,4 21-22,-1 1-1,0 38 1,-2-15-39,-1-42 46,2 21 15,0-1 0,1 1-1,10 37 1,-10-55 31,-1-1-1,1 0 1,1 0-1,-1 0 1,1-1-1,9 13 1,-10-15 6,1-1 0,-1 1-1,1-1 1,-1 0 0,1 0 0,0-1 0,0 1-1,0-1 1,1 0 0,-1 0 0,1 0 0,5 1-1,-6-2-23,-1 0-1,1 0 0,-1-1 0,1 0 1,-1 0-1,1 0 0,0 0 0,-1 0 0,1-1 1,-1 0-1,1 1 0,-1-1 0,1-1 1,-1 1-1,0 0 0,1-1 0,-1 0 1,0 0-1,0 0 0,0 0 0,0 0 0,-1 0 1,1-1-1,0 1 0,-1-1 0,3-3 1,5-8 25,-1 0 1,-1-1-1,0 0 1,8-21 0,-13 29-41,85-204-442,-87 210 419,-1 1 1,0-1-1,0 1 0,0 0 1,0-1-1,0 1 1,0-1-1,1 1 1,-1 0-1,0-1 0,0 1 1,0-1-1,1 1 1,-1 0-1,0-1 1,1 1-1,-1 0 0,0-1 1,1 1-1,-1 0 1,0 0-1,1-1 1,-1 1-1,1 0 0,0 0 1,-1 0 10,1 1 1,-1 0 0,1 0-1,-1-1 1,1 1-1,-1 0 1,0 0 0,1 0-1,-1 0 1,0-1-1,0 1 1,0 0 0,1 2-1,2 24-10,1 50 0,-3-48-37,6 45-1,-6-64 116,1 0 0,1 0 0,0 0-1,0 0 1,1 0 0,9 16 0,-11-23-41,0-1 0,0 1 0,0-1 0,0 1 1,0-1-1,0 0 0,0 0 0,1 0 1,-1 0-1,1 0 0,0-1 0,-1 1 0,1-1 1,0 0-1,0 0 0,0 0 0,0 0 1,0 0-1,0 0 0,0-1 0,0 0 1,0 1-1,0-1 0,0 0 0,1-1 0,4 0 1,0-1-43,0 0-1,0-1 1,0 0 0,0 0 0,-1-1 0,1 1 0,-1-2-1,0 1 1,0-1 0,-1 0 0,1-1 0,-1 0 0,0 0 0,-1 0-1,7-10 1,7-10 20,-2-1 0,22-48-1,-35 67-2,35-86 62,-21 49-167,-17 44 95,-1 0 0,0 0-1,0 0 1,1 0-1,-1 0 1,1 1-1,-1-1 1,1 0 0,-1 0-1,1 1 1,-1-1-1,1 0 1,-1 0-1,1 1 1,0-1 0,0 1-1,-1-1 1,1 1-1,1-1 1,-2 1 11,1 0 0,-1 0-1,1 0 1,-1 0 0,0 1 0,1-1 0,-1 0 0,1 0 0,-1 0-1,0 1 1,1-1 0,-1 0 0,1 1 0,-1-1 0,0 0-1,0 1 1,1-1 0,-1 0 0,0 1 0,1-1 0,-1 1-1,0-1 1,0 1 0,0-1 0,1 1 0,1 6 32,1 0 0,-2 1 1,3 8-1,9 74 112,-8-47-257,2-1-1,20 69 1,-24-103-169,0 0-1,0-1 0,0 0 1,1 0-1,7 9 1,-10-14 94,0 0 1,0-1-1,1 1 1,-1-1-1,0 0 1,1 1-1,-1-1 1,1 0-1,0 0 1,-1 0-1,1 0 1,0 0-1,0 0 1,-1 0-1,1-1 1,0 1-1,0-1 1,0 1-1,0-1 0,0 0 1,0 1-1,0-1 1,0 0-1,0-1 1,0 1-1,3-1 1,1-1-258,-1 0 1,0-1-1,0 1 0,0-1 1,0-1-1,0 1 1,0-1-1,-1 1 0,0-1 1,7-8-1,26-37-1465</inkml:trace>
</inkml:ink>
</file>

<file path=ppt/ink/ink9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4:30.54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446 25 9056,'-11'-4'908,"0"0"0,-1 1 1,1 0-1,-19-1 0,23 3-884,-21-2-52,1 1 0,0 1 1,-1 2-1,-28 4 0,43-4 14,1 1-1,0 1 1,-1 0-1,2 1 1,-1 0-1,0 1 1,-16 9-1,21-10 19,0 1-1,0 0 1,1 0 0,0 0-1,0 1 1,0-1-1,1 1 1,0 1 0,0-1-1,1 1 1,-1 0-1,-4 12 1,7-15-6,1 0 1,0 0-1,0 0 1,0 0-1,1 0 1,-1 0-1,1 0 1,0 0-1,0 0 1,1 1-1,-1-1 1,1 0-1,0 0 1,0 0-1,0 0 1,0 0-1,1 0 1,0-1-1,0 1 1,0 0-1,0-1 1,4 5-1,2 2 38,0 0 1,1-1-1,0-1 0,0 1 0,1-1 0,14 8 1,-18-12-11,148 103 1234,-124-84-811,-2 1 0,-1 1 0,27 32 0,-47-49-312,0 1 0,0 1-1,-1-1 1,0 1 0,-1 0-1,6 15 1,-10-22-104,0 0-1,0 0 1,0 0 0,-1 0 0,1 0-1,-1 0 1,0 1 0,0-1-1,0 0 1,0 0 0,0 0-1,-1 0 1,1 0 0,-1 0-1,0 0 1,0 0 0,0 0-1,0 0 1,0 0 0,-1 0-1,0 0 1,1-1 0,-1 1-1,0-1 1,0 1 0,0-1-1,-4 4 1,-2-1 70,0 0 1,0 0-1,-1 0 0,-14 5 0,-40 12 158,59-21-254,-37 10-165,-44 8 0,-44-5-5206,83-10-550</inkml:trace>
</inkml:ink>
</file>

<file path=ppt/ink/ink9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4:31.02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114 1 7872,'0'16'2944,"3"8"-2304,1 17-160,-4-18-352,0 17-160,0 17 32,0 13 0,0 0 0,4-2 0,0-13-224,-4-4 128,0-8-1856,-4-3 1056,0 1-3200,-3 8 2272,-5-2 0</inkml:trace>
  <inkml:trace contextRef="#ctx0" brushRef="#br0" timeOffset="1">1 1198 8800,'0'6'3264,"4"1"-2528,0 3-224,-4 0-256,0 0-256,0 0-288,3-3 160,1-7-1504,0-7 896,4-5-1792,7-9 1440,4-5-2944</inkml:trace>
</inkml:ink>
</file>

<file path=ppt/ink/ink9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4:31.44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65 0 8800,'-3'4'3264,"-1"2"-2528,4 11-224,-4 1-480,0 1-128,-3 15-32,-1 16 64,0 6 64,5 5 0,-1-4 0,4-4 0,4-2-640,-1-8 352,1 0-1152,0 1 800,0-5-1952,3 2 1440,5-5-2400</inkml:trace>
  <inkml:trace contextRef="#ctx0" brushRef="#br0" timeOffset="1">27 970 7296,'-11'37'2720,"7"-20"-2112,-3 2-192,3-1 576,4 1-640,4 5 288,0 3-384,-1-1 0,5-6-160,-1-6-1408,1-11 736,0-13-1984,7-9 1440,4-9-3392</inkml:trace>
</inkml:ink>
</file>

<file path=ppt/ink/ink9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4:31.81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114 0 9312,'11'6'3424,"-3"11"-2656,-5 13-192,-3-6-416,-3 19-192,-1 21-32,-4 6 0,1-2-96,-1-5 96,-3-4-1600,-8 5 928,1 7-1760,-1-2 1440,4-4-2464,-1-10 1984,9 0-192</inkml:trace>
  <inkml:trace contextRef="#ctx0" brushRef="#br0" timeOffset="1">16 1151 9568,'15'57'4320,"-3"29"-3776,-5-46 1152,1 1-1057,-4-8-895</inkml:trace>
</inkml:ink>
</file>

<file path=ppt/ink/ink9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4:51.34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1416 107 2720,'-1'-4'172,"-1"0"1,0 0-1,0 1 1,0-1-1,0 1 1,-1 0-1,1 0 1,-1-1-1,0 2 1,0-1-1,-4-3 1,-2-2 114,-1 1 1,-17-9 0,15 10-203,1 1 0,-1 1 0,0 0 0,-1 0 0,1 1-1,0 0 1,-1 1 0,0 1 0,0 0 0,-22 2 0,-3 3-51,0 1 0,-46 14 0,14-3-9,-45 6 191,-62 13-16,43-10-52,14-3 122,95-16-267,0 1 0,-41 18 0,54-19-9,1 1 0,0 0 0,0 1-1,1 0 1,0 0 0,0 1 0,1 1 0,0 0 0,1 0-1,0 0 1,-7 13 0,-3 9 29,0 1 0,-21 60 0,-2 37 78,30-99-80,2 0 0,1 0-1,1 1 1,2 0 0,1 0 0,2 1 0,1-1-1,1 0 1,6 40 0,-1-38 45,0 2 79,2-1 0,14 45 0,-16-69-97,0 1 0,1-1 0,0 0 0,1 0 0,1-1 0,0 1 0,0-2 0,12 12 0,3 0 86,2 0-1,29 19 0,-22-19 6,1-1 0,0-2-1,2-2 1,0 0 0,0-3-1,41 10 1,-61-20-117,1-1-1,0 0 1,0-1-1,-1-1 1,1 0 0,0-2-1,26-4 1,-15 0 0,1-2 0,-1 0 0,35-17 0,-13-1 117,-1-1-1,60-48 0,-33 23-62,-26 18 123,65-57-1,-93 71-175,-1-1-1,-1-1 1,0 0 0,-2-1 0,15-27-1,-22 32 42,0 0 0,-1 0 0,-1-1 0,-1 0 0,-1-1 0,0 0 0,-2 0 0,0 0 0,-1 0 0,-1 0 0,-1-1 0,-1 1 0,-1-1 0,-1 1 0,-6-34 0,1 26-22,-2 0-1,0 1 0,-2 0 0,0 1 0,-19-30 1,21 42-181,0 0 1,-1 1 0,0 0-1,-1 0 1,-1 1-1,0 1 1,0 0 0,-1 1-1,-1 0 1,-26-15 0,10 12-2358,-54-15 0</inkml:trace>
</inkml:ink>
</file>

<file path=ppt/ink/ink9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5:02.15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 2560,'1'0'89,"0"0"0,0 0 0,0 0 0,0 1 0,0-1 0,-1 1 0,1-1 0,0 0 0,0 1 0,0-1 0,-1 1 0,1 0 0,0-1 0,0 1 0,-1 0 0,1-1 0,-1 1 0,2 1 0,13 10 97,5 1 79,-16-10-170,0 0-1,0-1 1,0 1-1,0-1 1,9 3-1,-6-3 26,5 1 56,0 1-1,1-2 1,-1 0-1,22 1 0,67-11-27,2 0-72,11 16-36,-26 0-128,41-12 63,-70 1 125,192 7 65,-191-3-138,72-6-1,-79 1 46,102 6 1,-80 7-39,-32-2-86,57 0 0,-92-7 66,60-1 124,-1 4-1,95 14 1,-82 1-272,78 11 129,-65-23 85,-1-3 0,154-15 0,-162 0-86,28-2 210,60 8-376,-93 4 210,-58 1-17,0-1 0,0 0-1,0-2 1,-1-1-1,1 0 1,34-15-1,-55 20-21,0 1 0,1-1 0,-1 0-1,0 0 1,0 0 0,0 0 0,0 0-1,1-1 1,-1 1 0,0 0 0,0 0-1,0 0 1,0 0 0,1 0 0,-1 0-1,0 0 1,0 0 0,0 0 0,0 0-1,1 0 1,-1-1 0,0 1 0,0 0-1,0 0 1,0 0 0,0 0 0,0 0-1,1-1 1,-1 1 0,0 0 0,0 0-1,0 0 1,0 0 0,0-1 0,0 1-1,0 0 1,0 0 0,0 0 0,0 0-1,0-1 1,0 1 0,0 0 0,0 0-1,0 0 1,0-1 0,-11-1-103,-22 1-80,28 1 172,-84-7 126,38 2-84,-181-5-140,44 3 177,124 6-70,1 2-1,-122 19 1,140-16-6,1-2-1,-53-3 1,-11 0 47,-34 12-31,82-4-16,-77-2 1,44-8-19,-117 12 0,147-5 31,-70-4-1,70-2-11,-67 7-1,-48 27-732,90-14 250,64-15 395,1 0 0,-46-1 1,-49-11 193,-16 0-107,131 9-9,-61 0 70,-77-9 0,115 8-84,25 1-11,1 1 24,0-1 20,0 1 1,1 0 0,-1-1 0,0 1 0,0 0-1,1-1 1,-1 1 0,0-1 0,1 1 0,-1-1 0,0 1-1,1-1 1,-1 1 0,1-1 0,-1 1 0,1-1-1,-1 1 1,1-1 0,-1 0 0,1 1 0,0-1-1,-1 0 1,1 0 0,-1 1 0,1-1 0,1 0-1,19 4 57,-17-4-54,152 26 150,-141-24-119,46 7-105,103 0-1,249-30 737,-237 1-518,27-2 120,-38 7-13,-65 5-126,119 2-1,-197 9-115,287 7 337,-195-7-161,145-3 203,-136-13-1096,-110 16-637,-11 1 430,-8 1-282,-20 1-1180</inkml:trace>
</inkml:ink>
</file>

<file path=ppt/ink/ink9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8:47.98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7146 286 3968,'-13'-5'347,"0"0"0,-1 2 0,1 0 0,-1 0 0,-18 0 0,-31-7-323,-66-27 275,78 21-21,-67-13-1,-159 3-10,162 18-166,-256-15 501,164 14-285,-38-3-100,-113-11 81,99-1 46,32 2 59,155 17-312,-357-14-123,404 19 19,-469 6 20,268 0-64,-52 2 50,121-1 36,-191 17-116,150 3 124,-277 76 0,80 23-10,330-102-40,-109 43-7,10 13 16,-77 87 33,121-79 0,53-41-69,-100 91 0,-61 127 8,189-216 38,-6 9-42,-65 109 1,91-132 16,1 2 0,2 0 0,1 1 0,-15 61 0,27-84 5,0 1 0,0 0 0,1-1-1,1 1 1,1 0 0,0 0 0,1 0 0,1-1-1,1 1 1,0 0 0,7 20 0,2-2-30,1-2 0,2 0 0,32 52 0,-33-63 41,1-1-1,0-1 1,2 0 0,0-1 0,1-1 0,23 18 0,1-7 45,1-1 0,1-3 0,1-1 0,1-2 0,1-3 0,78 21 0,266 49-133,73-1 205,-322-60-36,103 26 48,6 0 47,292 37 83,572 21 213,-285-70-131,-687-36-249,636 2 295,760-107 53,-1093 24-398,-10-45 119,-145 10-19,-252 95-92,-2-1 0,0-1 0,0-3 0,63-47 0,-72 44 5,-1-2 0,-1 0 0,-1-2 0,-2-1 0,-1-1 0,-1 0 0,-2-2 0,-1 0 0,-1-2 0,-2 1 0,20-67 0,-23 39-2,-2 1 1,-2-1 0,-4-1-1,-1 1 1,-4-1 0,-2 1-1,-13-65 1,8 83-29,-3 0 0,-2 0 0,-29-67 0,-73-110-222,80 164 150,-3 2 1,-73-83 0,-115-78 37,166 164-56,-3 2-1,-2 4 1,-2 2 0,-126-60 0,113 71-516,-139-38 0,-137 3-1118,-37 36-3268</inkml:trace>
</inkml:ink>
</file>

<file path=ppt/ink/ink9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5:44.21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1241 7872,'10'-36'949,"-5"18"-514,0 0-1,1 1 1,0 0 0,2 1-1,10-19 1,1 6-158,-6 8-69,15-28 0,39-110-170,-40 98-39,64-158-100,-24-24 255,-2 6-446,-62 226 237,8-20-47,-10 29 78,0 0 0,-1 1 0,1-1 0,0 0 0,1 1-1,-1-1 1,0 0 0,0 1 0,1 0 0,-1-1 0,1 1 0,2-2 0,-4 3 20,0 0 0,0 0-1,1-1 1,-1 1 0,0 0 0,1 0-1,-1 0 1,1 0 0,-1 0-1,0 0 1,1 0 0,-1 0 0,0 0-1,1 0 1,-1 0 0,0 0 0,1 0-1,-1 0 1,0 0 0,1 0-1,-1 0 1,0 0 0,1 1 0,-1-1-1,0 0 1,1 0 0,-1 0-1,0 1 1,1-1 0,-1 0 0,0 0-1,0 1 1,1-1 0,-1 1-1,7 14-85,-3 8 55,0-1-1,-1 1 0,-2-1 0,-2 46 0,1-48 23,-16 412 596,2-79 1085,13-318-1644,-2 71-468,-21 139 0,22-235-19,0 0 1,-1 0-1,-7 17 0,4-14-1348,-1-1-1,-10 12 1</inkml:trace>
</inkml:ink>
</file>

<file path=ppt/ink/ink9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5:45.34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181 236 3712,'-53'-48'1504,"32"22"-1186,2-2 0,-20-38 1,6 10 518,32 56-797,1-1 0,0 0 1,-1 0-1,1 0 1,-1 1-1,1-1 0,-1 0 1,0 0-1,1 1 0,-1-1 1,0 0-1,1 1 0,-1-1 1,0 1-1,0-1 0,-1 0 1,2 1-15,-1 1 0,1-1 0,0 0 0,-1 1 0,1-1 0,0 0 0,0 1 0,0-1 0,-1 1 0,1-1 0,0 0 0,0 1 0,0-1 0,0 1 0,0-1 0,0 1 0,0-1 0,0 1 0,0-1 0,0 0 0,0 1 0,0-1 0,0 2 0,6 41 624,-5-37-680,3 12 177,1 0-1,0 0 1,1-1 0,16 32-1,44 63 511,-14-25-25,-2 2 333,-49-88-944,-1 0 0,0 0 0,1 0-1,-1 0 1,1 0 0,0-1 0,-1 1 0,1 0 0,-1 0 0,1-1 0,0 1-1,0 0 1,-1-1 0,2 1 0,-2-1-15,1 0 0,-1 0 0,0 0 1,1 0-1,-1 0 0,0 0 0,0 0 0,1 0 1,-1 0-1,0 0 0,0 0 0,1 0 0,-1 0 0,0 0 1,0 0-1,0-1 0,1 1 0,-1 0 0,0 0 0,0 0 1,0 0-1,1-1 0,-1 1 0,0 0 0,0 0 0,0-1 1,0 1-1,0 0 0,1 0 0,-1-1 0,0 1 0,1-5 16,1 1-1,-1-1 1,0 0-1,0-5 0,0 8-25,1-20 32,2-1-1,1 1 1,1 0 0,0 0-1,16-33 1,-7 24 116,41-60 0,-55 90-135,0-1 0,0 1 1,0 0-1,0 0 1,0-1-1,0 1 0,1 0 1,-1 0-1,0 0 1,1 0-1,-1 0 1,1 1-1,-1-1 0,1 0 1,-1 1-1,3-2 1,-2 3-9,-1-1 0,0 0 0,0 0 1,0 0-1,0 1 0,0-1 0,0 1 0,0-1 1,0 1-1,0-1 0,0 1 0,0-1 1,0 1-1,0 0 0,0 0 0,-1-1 1,1 1-1,0 0 0,0 0 0,-1 0 0,1 0 1,-1 0-1,1 0 0,-1 0 0,2 2 1,3 10-24,0 0 1,-1 1 0,0 0 0,3 21-1,-1-2 1,10 38 103,32 93 1,-47-160-44,1-1-1,0 1 1,-1 0-1,1-1 1,4 5 0,-6-7-38,1-1 0,-1 1 0,0-1 1,1 0-1,-1 1 0,1-1 0,-1 1 1,1-1-1,-1 0 0,1 1 0,-1-1 1,1 0-1,-1 0 0,1 0 0,-1 1 1,1-1-1,0 0 0,-1 0 0,1 0 1,-1 0-1,1 0 0,0 0 0,-1 0 1,1 0-1,-1 0 0,1 0 0,-1 0 1,1 0-1,0-1 0,-1 1 0,1 0 1,-1 0-1,1-1 0,-1 1 0,1 0 1,-1-1-1,1 1 0,-1 0 0,1-1 1,-1 1-1,0-1 0,1 1 0,-1-1 1,1 0-1,4-6-32,1-1 1,-1 0 0,-1-1-1,0 1 1,0-1-1,4-15 1,5-10-29,3-1 170,2 1 0,1 1 0,2 0 0,48-58 0,-69 91-120,1-1 0,-1 0 0,1 0 0,0 0 0,-1 0 1,1 1-1,0-1 0,0 0 0,0 1 0,0-1 1,-1 1-1,1-1 0,0 1 0,0-1 0,0 1 0,0 0 1,0-1-1,0 1 0,0 0 0,0 0 0,0 0 1,0-1-1,0 1 0,1 1 0,-1-1 0,0 0 0,0 0 1,0 0-1,0 0 0,0 1 0,0-1 0,0 0 1,0 1-1,0-1 0,-1 1 0,1-1 0,0 1 0,0 0 1,0-1-1,0 1 0,-1 0 0,1-1 0,0 1 0,0 1 1,4 4 11,0 1 1,-1 0 0,0-1 0,5 15-1,-5-13-3,32 79 149,-26-59-276,1-1 1,1-1-1,29 46 1,-40-71 88,-1 0 1,1 0 0,0 0 0,0 0 0,-1 0 0,1-1 0,0 1 0,0 0-1,0 0 1,0-1 0,0 1 0,0-1 0,0 1 0,0-1 0,2 1 0,-2 0-2,0-1 1,-1 0-1,1 0 1,0 0-1,0-1 1,-1 1-1,1 0 1,0 0-1,0 0 1,-1 0 0,1-1-1,0 1 1,-1 0-1,1-1 1,0 1-1,-1-1 1,1 1-1,0-1 1,3-3-105,-1 1-1,0-1 1,0 0-1,0-1 1,4-7 0,-4 7 178,9-19-57,-1-1 0,12-39 0,-1-1 1048,-22 65-1017,0 0 0,0-1 0,0 1 0,0 0 1,0 0-1,1-1 0,-1 1 0,0 0 0,0 0 0,0-1 0,0 1 0,0 0 0,0 0 0,0 0 0,1-1 0,-1 1 0,0 0 0,0 0 0,0 0 0,1 0 0,-1-1 0,0 1 0,0 0 0,0 0 0,1 0 1,-1 0-1,0 0 0,0 0 0,1 0 0,-1-1 0,0 1 0,0 0 0,1 0 0,-1 0 0,0 0 0,0 0 0,1 0 0,-1 0 0,0 0 0,0 0 0,1 1 0,-1-1 0,0 0 0,9 12 213,4 18-79,-4-4-96,1 0 0,1-1 0,1 0 1,20 30-1,-25-45-20,-1-1 0,1 0 0,1-1 0,0 1 0,0-1 0,0-1-1,1 0 1,0 0 0,1-1 0,0 0 0,0 0 0,0-1 0,13 5 0,-19-9-22,0 0-1,0 0 0,0 0 1,0-1-1,1 1 0,-1-1 1,0 0-1,0 0 0,1 0 1,-1-1-1,0 1 0,0-1 1,0 0-1,0 0 0,1-1 1,-2 1-1,1-1 0,0 0 1,0 0-1,0 0 0,-1-1 1,0 1-1,1-1 0,-1 0 1,4-4-1,4-6 29,-1 0 0,-1 0-1,0-1 1,-1-1 0,8-17 0,-10 19 58,0-1 0,-1 0-1,0 1 1,-1-2 0,0 1 0,-2 0 0,3-26 0,-5 34-69,0 0-1,0-1 1,-1 1-1,0 0 1,0 0-1,-1 0 1,1 0-1,-1 0 1,-1 0-1,1 0 0,-1 0 1,0 1-1,0-1 1,-1 1-1,1 0 1,-1 0-1,0 0 1,-1 1-1,1-1 1,-7-4-1,5 5-48,1 1 0,0 0 0,-1 0 0,1 0 0,-1 1 0,0-1 0,0 1-1,0 1 1,0-1 0,-7 0 0,3 1 0,1 1 0,-1 0-1,0 0 1,0 1 0,-18 3 0,12 0-312,0 1 1,1 1 0,0 0-1,0 0 1,0 2 0,1 0 0,-20 15-1,21-12-961,1 0-1,0 1 1,-17 22-1,8-8-915,2-7-200</inkml:trace>
</inkml:ink>
</file>

<file path=ppt/ink/ink9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5:45.69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8 8224,'8'-8'3040,"0"16"-2368,-5 11-160,1 1-384,0 21-160,-1 18 864,4 12-448,5 2 256,3 35-352,-4 12-192,-7 0-32,-15-6-3456,-5 3 1856,-9-40-4096</inkml:trace>
</inkml:ink>
</file>

<file path=ppt/ink/ink9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5:48.00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826 121 5152,'-75'-23'1586,"54"18"-1204,0-1 0,1-1 0,-36-16 0,37 13-329,0 2 0,-1 0-1,0 1 1,0 1-1,-1 1 1,1 0-1,-1 2 1,0 1-1,0 0 1,0 2 0,-38 3-1,43-1 5,0 1 1,0 0-1,0 1 0,1 1 1,0 1-1,0 0 0,-14 8 0,18-7-31,1 0 0,-1 0 0,1 1 1,1 0-1,0 0 0,0 1 0,1 1 0,0-1 0,-12 19 0,4 1 28,1 0 1,1 1-1,1 1 1,2 1 0,2-1-1,0 1 1,2 1-1,2 0 1,1 0-1,1 0 1,2 0-1,4 45 1,1-36 55,14 65 1,-15-92-89,2 0 0,0 0 1,0 0-1,1-1 1,1 0-1,1 0 1,14 20-1,-16-27-9,0-1-1,0 0 1,1 0 0,0 0-1,0-1 1,0 0 0,1 0-1,0-1 1,0 0 0,0 0-1,0-1 1,0 0 0,1-1-1,0 0 1,-1 0 0,1 0-1,11-1 1,-7 0 11,-1-1 0,1-1 0,0 0 0,0 0 0,0-2 1,-1 1-1,1-2 0,-1 1 0,1-2 0,-2 0 0,16-8 0,7-9 12,-1-2-1,-2-2 0,47-47 1,-49 45-2,-8 9-4,9-9 152,-1-1 1,32-42-1,-53 61-72,-1-1 0,-1 0-1,0 0 1,0 0 0,-1-1 0,0 0-1,-1 1 1,-1-2 0,0 1-1,0 0 1,1-22 0,-4 21-85,0 1 0,0-1 1,-3-14-1,3 26-31,0 1 0,0-1-1,-1 1 1,1-1 0,0 1 0,0-1-1,0 1 1,0-1 0,0 1 0,-1 0 0,1-1-1,0 1 1,0-1 0,-1 1 0,1-1 0,0 1-1,0 0 1,-1-1 0,0 1 0,-3 4-71,-3 17-10,6-6 105,0 1 1,1 0-1,0-1 0,1 1 1,5 25-1,25 76 53,-21-89-59,0-1-1,2 0 0,18 30 1,-21-42 24,1 0 0,1 0 0,0-1 0,1-1 1,0 0-1,21 17 0,-26-25-16,0 0 1,0 0-1,1-1 0,0 0 1,-1 0-1,1-1 0,0 0 1,15 4-1,-16-6 19,0 0 0,-1-1 0,1 1 0,0-1 0,0-1 0,-1 1 0,1-1 0,0 0 0,-1-1 0,1 0 0,10-4 0,0-2 22,-2-1 1,1 0 0,-1-1 0,0 0 0,17-17 0,-3-1 54,36-43-1,-50 52-16,0-1 0,-2-1-1,0 0 1,-1 0 0,-2-1 0,0 0-1,13-47 1,-19 53-58,-1 0 1,0 1-1,-1-2 1,-1 1-1,0 0 0,-1 0 1,-1 0-1,-1 0 1,0 0-1,-1 0 0,0 0 1,-12-29-1,6 25-61,-1 1-1,0 1 1,-2 0-1,0 0 0,-29-31 1,28 35-73,-1 1-1,0 1 1,-1 0 0,0 1 0,0 1-1,-1 0 1,-21-9 0,25 14-31,0 1 0,0 0 1,-1 1-1,1 1 0,-1 0 1,1 0-1,-1 1 0,0 1 0,0 0 1,1 1-1,-14 2 0,17-2-119,0 1 0,0 1-1,0-1 1,1 1 0,-1 1-1,1-1 1,0 2 0,0-1-1,0 1 1,1 0 0,0 1-1,0-1 1,0 1 0,0 1-1,1-1 1,-7 11 0,3 0-532,1 0 0,0 0 0,1 1 0,1 0 1,1 1-1,-5 26 0,-2 27-1705</inkml:trace>
</inkml:ink>
</file>

<file path=ppt/ink/ink9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5:48.55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146 24 8064,'4'-2'245,"0"-1"0,0 0 1,0 1-1,0 0 0,0 0 1,0 0-1,1 1 0,-1-1 1,1 1-1,-1 0 0,1 0 1,-1 0-1,1 1 0,0 0 1,-1 0-1,7 1 0,1-2-263,-5 1-40,0 0-1,0 0 1,0 1 0,10 2 0,-15-3 41,1 1-1,-1 0 1,0 0-1,1 0 1,-1 0-1,0 0 1,0 1-1,0-1 1,0 1-1,0-1 1,0 1-1,0 0 1,-1 0-1,1-1 1,0 1-1,-1 0 1,2 3-1,1 4-19,-1-1 0,1 1 0,-2 0 0,1 0 0,-1 0-1,-1 1 1,2 15 0,-3 68 38,0-86 7,-1 17 140,-1 1-1,-9 45 1,8-60-52,0 0 0,0 0 0,-1 0 0,0-1 0,-1 1 0,0-1 0,-1 0 0,0-1 0,-10 13 0,0-4 11,-1 0 1,-1-1-1,0 0 0,-1-2 1,-1 0-1,0-1 0,-35 16 1,47-27-90,0 1 0,-1-1 0,-15 2 0,20-3 8,0-1 0,1 1 1,-1-1-1,0 0 0,1 0 1,-1-1-1,0 1 1,-6-2-1,30 15 114,-13-8 127,1 0-1,16 8 0,17 4 430,1-2 1,0-1-1,1-3 1,56 9-1,-80-19-614,0 1-1,0-2 1,0-1-1,0 0 1,0-1 0,0-1-1,0-1 1,20-7-1,-20 5-1902,-1-2-1,21-10 1,-36 16 1335,1 1 1,-1-1 0,0 0-1,0-1 1,0 1 0,0 0-1,3-4 1,-5 5 94,0-1 0,-1 1-1,1-1 1,0 0 0,-1 1 0,1-1-1,-1 0 1,0 1 0,0-1 0,1 0 0,-1 0-1,0 1 1,-1-3 0</inkml:trace>
</inkml:ink>
</file>

<file path=ppt/ink/ink9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5:33.46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8 955 3072,'0'0'70,"-1"-1"1,0 1-1,1-1 1,-1 1 0,1-1-1,-1 1 1,1-1-1,-1 1 1,1-1-1,0 0 1,-1 1-1,1-1 1,0 1-1,-1-1 1,1 0-1,0 1 1,0-1-1,-1 0 1,1 1-1,0-1 1,0 0 0,0 0-1,1-2 15,-1 1 1,1 0-1,0 0 0,0 0 0,0 0 0,0 0 1,2-3-1,124-177 1925,-38 19-1817,-47 82-44,56-113 202,-81 154-326,-1-1 0,19-82 0,-28 93-18,-4 18 95,0 0 1,-1-1-1,1-16 0,-14 58 90,2 14-195,1-1 0,-1 52 0,6-59 71,-1 17 45,7 92 1,18 53 246,3 100 157,-24-263-654,-1 65 599,-6-34-3059,4-41-1344</inkml:trace>
</inkml:ink>
</file>

<file path=ppt/ink/ink9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5:34.47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16 67 3072,'-1'-13'465,"1"8"-321,0 1-1,0-1 0,-1 1 0,0 0 0,0 0 0,0-1 0,-2-3 1,-1 2 287,4 5-401,-1 1-1,1 0 1,0-1-1,-1 1 1,1 0-1,0-1 1,0 1-1,0-1 1,-1 1-1,1 0 1,0-1-1,0 1 1,0-1-1,0 1 1,0-1-1,0 1 1,0 0-1,0-2 0,7 13 339,1 10-217,-5-10-93,1 0 1,1 0-1,0 0 1,9 13-1,65 74 786,-19-28 589,-16-5-179,-51-69-1009,3-2-230,1 0 0,-1 0 1,1-1-1,0 1 0,0-1 0,1 0 1,0 0-1,0 0 0,1 0 0,0 0 1,0 0-1,1 0 0,0-12 0,1 10-10,0 1 0,0-1-1,1 0 1,0 1-1,1 0 1,0-1 0,0 1-1,1 0 1,5-7-1,-8 11 10,1 1-1,1 0 1,-1 0-1,0 0 0,1 1 1,-1-1-1,1 1 1,0-1-1,0 1 0,0 0 1,0 0-1,0 0 1,0 0-1,1 1 1,-1-1-1,0 1 0,1 0 1,0 0-1,-1 0 1,1 1-1,-1-1 0,1 1 1,7 0-1,8 2 0,-1 2 0,22 6-1,-1 0 46,123 17 60,-158-26-83,1-1 1,0 2-1,-1-1 1,0 0-1,1 1 1,-1 0 0,0 0-1,0 0 1,0 1-1,0-1 1,0 1-1,0 0 1,-1 0-1,1 0 1,-1 0 0,0 1-1,0 0 1,0-1-1,-1 1 1,4 7-1,-5-10 115,-1-9 20,4-7-162,0 1 1,1 0-1,0-1 0,11-18 0,-14 29-8,0 0 0,0 1-1,0-1 1,1 1 0,0-1 0,-1 1 0,1 0 0,0 0-1,1 0 1,-1 0 0,0 0 0,1 1 0,0 0 0,0 0-1,-1 0 1,1 0 0,0 0 0,0 1 0,9-2 0,-9 2 0,0 1 0,0 1 0,0-1 0,0 1 0,-1-1 0,1 1 0,0 1 0,0-1 0,0 0 0,3 3 0,38 22 0,-30-17 0,9 7 0,1-2 0,0-1 0,36 14 0,-36-17-14,0 1 1,-1 1-1,41 28 1,5 3-3709,-50-33 2250</inkml:trace>
</inkml:ink>
</file>

<file path=ppt/ink/ink9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5:34.83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91 4736,'8'39'2997,"-7"-34"-2976,0-1 1,0 1-1,0-1 0,1 1 1,-1-1-1,1 0 0,0 1 1,1-1-1,-1 0 0,1 0 1,-1-1-1,1 1 0,0-1 1,1 1-1,-1-1 0,1 0 1,-1 0-1,1 0 0,0-1 1,0 1-1,0-1 0,0 0 1,0 0-1,1 0 0,-1-1 1,1 0-1,-1 1 0,1-2 1,-1 1-1,1 0 0,0-1 1,7 0-1,9-1 167,1-1 0,0-1 0,-1-1 1,1-1-1,-1 0 0,0-2 0,-1 0 0,0-2 0,0 0 0,28-18 0,-43 24-88,1-1 0,-1 0 0,0 0 0,-1 0 0,1-1 0,-1 1 0,0-1 0,0 0 0,4-7 0,-7 10-73,0 1 1,-1-1-1,1 0 0,0 1 1,-1-1-1,0 1 0,1-1 0,-1 0 1,0 1-1,0-1 0,0 0 0,0 1 1,0-1-1,0 0 0,0 1 0,-1-3 1,0 2 1,0 0 0,0 0 0,0 0 1,-1 1-1,1-1 0,0 0 0,-1 1 0,1-1 1,-1 1-1,1-1 0,-1 1 0,0 0 0,0-1 1,0 1-1,-3-1 0,-11-5 2,0 1 1,-1 1-1,0 1 0,0 0 1,0 1-1,-21-1 0,23 2-26,0 1-68,-1 0 1,1 0-1,-1 1 1,1 1-1,-29 6 1,34-5-292,1 1-1,-1 0 1,1 1 0,0 0 0,1 0-1,-1 1 1,1 0 0,0 0 0,0 1-1,-9 9 1,-3 8-2467</inkml:trace>
</inkml:ink>
</file>

<file path=ppt/ink/ink9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5:35.20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12 1 5152,'-3'2'2336,"-1"12"-2048,0-4 128,4 7-288,0 3-32,4 17-64,0 16 96,3 18-64,5-2 32,3-5-32,0-10 288,4-7-160,0-4-32,-1 0-96,1 1-960,3 6 480</inkml:trace>
</inkml:ink>
</file>

<file path=ppt/ink/ink9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5:35.87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695 188 4160,'1'-22'474,"-1"13"-302,0 0-1,0 0 0,0 0 1,-1 0-1,-1 0 0,0 1 1,-3-11-1,4 14-85,0 1 1,-1 0-1,0-1 0,0 1 1,0 0-1,0 0 0,0 0 0,-1 1 1,0-1-1,0 0 0,0 1 0,0 0 1,0 0-1,-1 0 0,0 0 0,-7-5 1,4 5 12,1 1-1,-1-1 1,0 1 0,0 0 0,0 1-1,0-1 1,0 1 0,0 1 0,-13 0-1,9 0-36,0 2 0,0 0 0,-1 0-1,2 1 1,-18 6 0,2 3 20,1 1 1,0 1-1,1 1 1,-24 20-1,15-10 108,2 2-1,-30 32 1,44-39-19,0 0 0,1 2 0,1-1 0,-18 34 0,16-17-25,1-1 0,2 2-1,1 0 1,2 0-1,2 1 1,2 1 0,1-1-1,2 1 1,2 52-1,3-73-55,1-1-1,1 1 1,0-1-1,2 0 1,9 27-1,-10-36-45,1 0 1,0 0-1,0 0 0,1-1 0,0 0 0,1 0 0,0-1 0,0 1 1,1-1-1,0-1 0,10 8 0,-4-5-106,1-2 0,-1 1 0,1-2 0,1 0 0,-1-1 0,1 0 0,0-2 0,28 6 0,-21-7-350,1-1-1,0-1 0,-1-1 0,1-1 0,38-6 0,94-24-3304,-83 22 288</inkml:trace>
</inkml:ink>
</file>

<file path=ppt/ink/ink9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5:36.57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30 0 5824,'-1'0'88,"0"0"-1,1 0 1,-1 1 0,0-1-1,0 0 1,1 0 0,-1 1-1,0-1 1,1 1 0,-1-1 0,0 0-1,1 1 1,-1-1 0,0 1-1,1-1 1,-1 1 0,1 0-1,-1-1 1,1 1 0,0-1-1,-1 1 1,1 0 0,-1 0 0,1-1-1,0 1 1,0 0 0,-1 0-1,1-1 1,0 1 0,0 0-1,0 1 1,-2 34 66,2-18 171,-4 42-40,-3 92 134,30 437-80,-18-495-278,-4-50-994,1-51-1388,0-12 1580,-3-15 368,0 20 1041,0-1-1,2 1 1,-1-1-1,2 1 1,6-28-1,-8 40-606,1 1 0,-1 0-1,1 0 1,-1-1-1,1 1 1,-1 0 0,1 0-1,0 0 1,0 0-1,-1 0 1,1 0 0,0 0-1,0 0 1,0 0 0,0 0-1,0 1 1,0-1-1,1 0 1,-1 0 0,0 1-1,0-1 1,0 1-1,1 0 1,-1-1 0,0 1-1,2-1 1,2 1-24,0 1-1,-1-1 1,1 1 0,-1-1-1,1 1 1,5 2 0,2 1 21,8 0-18,0 0 0,1-1 0,-1-1 0,1 0 0,-1-2 0,30-3 1,-41 2-34,0-1 1,0 0-1,0 0 1,-1-1-1,1 0 1,-1 0-1,0-1 1,0-1-1,0 1 1,0-1-1,-1 0 1,0-1 0,0 0-1,0 0 1,-1 0-1,0-1 1,7-9-1,5-12 26,-2-1 0,0 0 0,-2-2 0,-1 0 0,11-44 0,-20 62-6,0 0 0,-2 0 0,1-1 1,-2 1-1,0-1 0,0 0 0,-2 1 1,-3-28-1,4 39-19,0 0-1,-1 0 1,1 0 0,-1 0-1,1 0 1,-1 0 0,0 0-1,0 0 1,0 0-1,0 1 1,0-1 0,-1 0-1,1 1 1,0-1 0,-1 1-1,1-1 1,-1 1 0,1-1-1,-1 1 1,0 0 0,0 0-1,-2-1 1,4 2 4,-1 0 0,0 0-1,1 0 1,-1 0 0,0 0 0,1 0 0,-1 0 0,0 0-1,1 0 1,-1 1 0,0-1 0,1 0 0,-1 0 0,0 1 0,1-1-1,-1 0 1,1 1 0,-1-1 0,1 1 0,-1-1 0,1 1-1,-1-1 1,1 1 0,-1-1 0,1 1 0,0-1 0,-1 2-1,-9 17 26,6-6-28,1 0 0,0 0 1,1 1-1,0-1 0,1 1 1,1 14-1,0-7-5,0 118 69,6 0 0,25 143 0,-28-260-144,7 36-667,-9-52 329,0-1 1,1 1 0,0 0 0,0-1 0,1 1 0,0-1 0,3 5-1,-5-9 271,-1 0-1,1 0 0,0 0 1,-1-1-1,1 1 0,0 0 1,0-1-1,0 1 0,0 0 1,0-1-1,-1 1 0,3 0 1,11 0-3222</inkml:trace>
</inkml:ink>
</file>

<file path=ppt/ink/ink9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5:36.93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0 6240,'3'9'3168,"2"11"-1931,-1 15-569,1-1-1,2 0 1,2 0-1,0 0 1,18 38-1,-25-68-770,0 0 1,0-1-1,0 1 0,0-1 0,1 1 0,-1-1 1,1 0-1,0 0 0,0 0 0,0 0 0,0-1 1,1 0-1,-1 1 0,1-1 0,-1 0 0,8 2 1,-7-2-74,1-1 0,-1-1 0,1 1 1,-1-1-1,1 1 0,-1-1 0,1-1 1,-1 1-1,1 0 0,0-1 0,-1 0 0,0 0 1,1-1-1,-1 1 0,6-4 0,7-4-97,0-1 1,-1-1-1,22-18 0,25-18 656,-55 43-160,-1-1 0,1 1 0,0 1 0,0-1 1,1 1-1,12-2 0,-18 4-78,1 1 1,-1 0 0,1 0 0,-1 0 0,1 0 0,0 0-1,-1 1 1,0 0 0,1 0 0,-1 0 0,1 0 0,-1 0-1,0 1 1,0-1 0,0 1 0,0 0 0,0 0-1,0 0 1,0 0 0,-1 1 0,1-1 0,-1 1 0,5 5-1,2 5 247,0 0-1,-1 1 0,12 28 1,-18-40-364,9 25-51,-1 1 0,-1 0 0,5 30 0,10 86-4040,-15-76 2031,4 16-3338</inkml:trace>
</inkml:ink>
</file>

<file path=ppt/ink/ink9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5:39.29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9 10 5568,'-8'-10'1690,"8"16"-709,4 20-671,34 469-48,-23-359-231,6 53 25,8 72 219,-16-4-328,-14-238-453,1-18 470,0-1 0,0 0 0,0 0 0,0 0 1,0 0-1,0 0 0,1 0 0,-1 0 0,0 1 1,0-1-1,0 0 0,0 0 0,-1 0 0,1 0 0,0 0 1,0 0-1,0 0 0,0 1 0,0-1 0,0 0 1,0 0-1,0 0 0,0 0 0,0 0 0,0 0 1,0 0-1,0 0 0,0 1 0,0-1 0,0 0 0,-1 0 1,1 0-1,0 0 0,0 0 0,0 0 0,0 0 1,0 0-1,0 0 0,0 0 0,0 0 0,-1 0 1,1 0-1,0 0 0,0 0 0,0 0 0,0 0 1,0 0-1,0 0 0,-1 0 0,-9-22-2816,8 17 2934,-16-39-2407</inkml:trace>
</inkml:ink>
</file>

<file path=ppt/ink/ink9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5:39.62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83 66 5888,'4'-4'298,"-2"1"-129,1 0-1,-1 0 1,1 0 0,0 1 0,0-1 0,0 1-1,0 0 1,0 0 0,0 0 0,1 0 0,-1 0-1,1 1 1,6-3 0,18-4 788,44-8 0,-59 15-817,0-1 0,0 2 1,-1 0-1,1 0 0,0 2 1,18 3-1,-16-2-130,-1 1 0,0 0 1,-1 2-1,1-1 0,16 11 0,-21-11-8,-1 1-1,1 0 1,-2 1-1,1 0 1,-1 0-1,0 0 1,0 1-1,9 15 1,-1 1 62,-1 1 0,10 28 0,-17-37 25,-1 1 1,-1 0-1,-1 0 1,4 27 0,-8-39-22,1 0 0,-1-1 0,0 1 0,0-1 0,-1 1 0,1-1 0,-1 1 0,0-1 0,-1 1 0,1-1 0,-1 0 0,1 1 0,-5 6 1,3-7-6,-1 0 1,1 0 0,-1-1-1,1 1 1,-1-1 0,0 0 0,-1 0-1,1 0 1,0-1 0,-1 1-1,1-1 1,-6 2 0,-1 0-8,-1-1 0,1 0 0,0 0 0,-1-1 0,0-1 0,-22 0 0,-70-10-699,49 3 137,-62-1-1103,99 8 1062,1 0 1,-1 1-1,0 0 1,-25 8-1,3 6-2087</inkml:trace>
</inkml:ink>
</file>

<file path=ppt/ink/ink9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5:40.18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7 6656,'0'2'398,"1"1"0,-1 0 0,1 0 1,0-1-1,0 1 0,0-1 0,2 5 0,4 8-213,-3 7-3,3 41 0,-2-15-92,29 127 22,-31-163-181,0 0 1,1 0-1,1-1 0,0 0 1,1 0-1,8 14 1,-13-24 61,-1 0-1,1 0 1,0 0 0,0 0 0,-1 0 0,1 0 0,0 0-1,0-1 1,0 1 0,0 0 0,0 0 0,0-1 0,0 1-1,0-1 1,0 1 0,2 0 0,-3-1 11,1 0 1,0 0-1,-1 0 1,1 0-1,0 0 1,-1 0-1,1 0 1,-1-1-1,1 1 1,0 0-1,-1 0 1,1-1-1,-1 1 1,1 0-1,-1-1 1,1 1-1,-1 0 0,1-1 1,-1 1-1,1-1 1,-1 1-1,1-1 1,1-3 24,1 0 0,-1 0 0,0 1 0,-1-1 0,1-1 0,-1 1 0,2-5 0,-1 1 14,28-98 253,-25 92-207,1-1 1,1 1-1,0 0 0,1 0 0,10-12 1,-16 22-68,1 0 1,0 1-1,0 0 1,1 0-1,-1 0 1,0 0-1,1 0 1,0 1-1,0-1 1,0 1-1,0 0 0,0 0 1,0 1-1,0-1 1,1 1-1,-1 0 1,1 0-1,-1 0 1,1 1-1,-1-1 1,1 1-1,-1 0 1,1 1-1,-1-1 1,1 1-1,-1 0 1,0 0-1,1 0 1,-1 0-1,0 1 1,0 0-1,0 0 1,0 0-1,0 0 1,0 1-1,5 4 1,-2-1-18,0 1 0,0 1 0,0-1 0,-1 1 0,0 0 0,5 12 1,25 56 67,-29-58-60,1 0 1,0 0-1,2 0 0,17 23 1,-24-37 4,0-1 1,0 1 0,0-1 0,1 0-1,-1 0 1,1 0 0,0-1 0,0 0 0,0 1-1,0-1 1,0 0 0,6 1 0,-7-2 4,-1-1-1,1 1 1,0-1 0,-1 0 0,1 0 0,-1 0 0,1 0 0,-1 0 0,1-1 0,0 1 0,-1-1 0,0 0 0,1 0 0,-1 0 0,1 0 0,-1 0 0,0 0 0,0-1 0,1 1-1,-1-1 1,0 1 0,-1-1 0,3-2 0,2-2 3,0-1-1,-1 0 1,-1 0-1,1 0 1,-1-1-1,6-14 1,13-51 119,-21 68-127,3-15 129,0-1 1,-1 0 0,-1 1 0,-1-1-1,-1-1 1,-3-37 0,1 51-137,0 1-1,-1-1 1,0 1 0,0 0 0,-1 0 0,0 0-1,0 0 1,0 0 0,-8-10 0,7 12-63,0 1 0,0 0 0,0 0 0,0 0 0,-1 1 0,1-1 0,-1 1 0,0 0 0,0 1 0,0-1 0,0 1 0,-1 0 0,1 0 0,-9-1 0,4 1-83,0 0-1,-1 1 0,0 1 1,1 0-1,-1 0 0,1 1 1,-1 0-1,1 1 0,0 0 1,-1 1-1,-14 5 1,17-4-91,-1 0 0,1 0 0,0 0 0,0 1 0,0 1 1,0-1-1,1 1 0,0 0 0,1 1 0,-1 0 1,1 0-1,0 0 0,-7 12 0,4 0-1146,-8 23 1,16-41 1309</inkml:trace>
</inkml:ink>
</file>

<file path=ppt/ink/ink9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5:40.57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64 107 4736,'-6'9'764,"1"1"0,-7 18 0,6-14-608,-1 1 43,1-1 1,1 1 0,1 0 0,0 0-1,1 0 1,0 1 0,0 19-1,3-30-131,0 1 0,1 0 0,-1 0-1,1-1 1,1 1 0,-1-1 0,1 1-1,0-1 1,5 10 0,-5-11-44,0-1-1,1 1 1,0-1-1,0 0 1,0 1 0,0-1-1,0-1 1,1 1-1,-1 0 1,1-1 0,0 0-1,0 0 1,-1 0-1,7 2 1,3 0 24,1-1 0,-1 0 0,1-1 0,0 0 0,-1-1 0,1-1 0,0 0 0,0-1 0,-1 0 0,1-1 0,0-1 0,-1 0 0,0-1 0,1 0 0,-2-1 0,1 0 0,15-10 0,-18 8 21,0-1 0,0-1-1,-1 1 1,0-2 0,0 1 0,-1-1 0,-1 0-1,0-1 1,0 0 0,-1 0 0,0-1 0,5-14 0,-8 17-42,0 0 0,-1 0 1,0 0-1,0 0 0,-1 0 0,0 0 1,-2-18-1,1 21-30,-1-1 1,0 1-1,-1 1 0,1-1 0,-1 0 1,0 0-1,-1 1 0,0-1 0,1 1 1,-2-1-1,1 1 0,-7-8 0,2 6-35,1-1 0,-1 2 0,0-1 0,-1 1-1,1 1 1,-1-1 0,-1 1 0,1 1 0,-1 0 0,1 0-1,-15-3 1,18 6-36,0-1-1,1 1 0,-1 0 0,0 1 1,1-1-1,-1 1 0,0 0 1,0 1-1,0-1 0,1 1 1,-1 1-1,0-1 0,1 1 1,-1 0-1,1 0 0,0 0 0,0 1 1,0-1-1,0 1 0,0 1 1,-8 7-1,5-2-460,0 1 0,1 0 0,1 1 0,0 0 0,0 0-1,1 0 1,1 1 0,-6 18 0,5-1-2126</inkml:trace>
</inkml:ink>
</file>

<file path=ppt/ink/ink9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5:42.57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28 0 4224,'-3'41'3923,"-8"53"-3928,6-54 295,0 2-154,2 0 1,2 0-1,2 0 1,8 56-1,34 122 381,-32-180-433,1-2 0,2 1 0,29 55 1,-38-84-51,1-1 1,0 1-1,1-1 1,0 0-1,0-1 1,1 0-1,0 0 1,0 0-1,13 7 1,-16-12-30,-1 0 0,1 0 0,0-1-1,0 0 1,0 0 0,1 0 0,-1-1 0,0 1 0,1-1 0,-1-1 0,0 1 0,1-1 0,-1 0-1,1 0 1,-1 0 0,1-1 0,-1 0 0,1 0 0,-1 0 0,8-4 0,-6 2-57,-1 0-1,1-1 1,-1 0 0,0 0 0,0 0 0,0-1 0,-1 0-1,0 0 1,0 0 0,0-1 0,0 0 0,-1 0 0,0 0-1,0 0 1,3-8 0,3-9 17,-2-1-1,13-47 0,-19 63 55,7-30 70,-1 0-1,4-44 1,-11 68 30,-1 0 0,0 0 0,-1 0 0,-1 0 0,0 0 0,0 0 0,-2 0 0,0 1 0,-7-18 0,7 20 95,3 7-164,0 1-1,-1 0 0,1-1 1,-1 1-1,1 0 1,-1 0-1,0 0 0,0 0 1,0 0-1,-4-3 0,6 6-48,0 0-1,0 0 0,0 0 0,-1-1 0,1 1 0,0 0 1,0 0-1,-1 0 0,1 0 0,0 0 0,0 0 1,0 0-1,-1 0 0,1 0 0,0 0 0,0 0 1,0 0-1,-1 0 0,1 1 0,0-1 0,0 0 0,0 0 1,-1 0-1,1 0 0,0 0 0,0 0 0,0 0 1,-1 1-1,1-1 0,0 0 0,0 0 0,0 0 1,0 0-1,-1 1 0,-2 9 49,3 11 13,4 16-53,13 50 0,-9-53 42,2 7-34,1-2-1,2 0 1,2 0 0,1-1 0,2-1 0,30 46-1,-43-75-10,1 0-1,0-1 1,0 1-1,0-1 0,1-1 1,0 0-1,1 0 1,11 8-1,-14-11-7,-1-1 0,1 0 1,0 0-1,0 0 0,0-1 0,0 1 0,0-1 0,0 0 1,0-1-1,0 1 0,0-1 0,0 0 0,1 0 1,-1-1-1,0 0 0,0 0 0,6-1 0,-5-1 3,0 1-1,1-1 1,-1 0-1,0 0 1,-1-1-1,1 0 1,-1 0-1,1 0 0,-1-1 1,-1 1-1,1-1 1,-1 0-1,1-1 1,-1 1-1,-1-1 1,1 0-1,-1 0 1,0 0-1,3-10 1,3-10-55,-2 0 1,-1-1 0,4-40-1,-6 45 77,5-51 3,5-31-79,-11 93 95,-3 11-38,0 0 0,0 0 0,0 0 0,0 0 1,0-1-1,0 1 0,0 0 0,0 0 1,0 0-1,0 0 0,1 0 0,-1 0 0,0 0 1,0 0-1,0 0 0,0 0 0,0 0 1,0 0-1,0 0 0,0 0 0,0 0 0,0 0 1,0 0-1,0-1 0,0 1 0,0 0 1,0 0-1,1 0 0,-1 0 0,0 0 0,0 0 1,0 0-1,0 0 0,0 0 0,0 0 1,0 0-1,0 0 0,0 0 0,0 0 0,0 0 1,0 1-1,1-1 0,-1 0 0,0 0 1,0 0-1,0 0 0,0 0 0,0 0 1,0 0-1,0 0 0,0 0 0,0 0 0,0 0 1,0 0-1,0 0 0,6 22 326,44 230 95,1-86-3751,-32-125 1865</inkml:trace>
</inkml:ink>
</file>

<file path=ppt/ink/ink9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5:43.21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407 119 6720,'-11'-6'1120,"0"0"1,-20-8 0,-1 0-867,-14-11-139,26 13-109,0 1 0,-29-10 1,44 19-26,0 0 0,-1 0 0,1 1 0,-1 0 0,0 0 0,1 0 1,-1 1-1,0 0 0,1 0 0,-1 1 0,0-1 0,1 1 0,-1 0 0,-7 3 0,8-1 23,1-1-1,-1 1 1,1-1-1,0 1 1,0 0 0,1 1-1,-1-1 1,0 1-1,1-1 1,0 1-1,0 0 1,0 0-1,-4 9 1,2-2 16,0 0 0,0 1 0,1 0 0,-4 18 0,3 3 16,1 0 1,1 0-1,2 0 1,2 0 0,0 0-1,10 50 1,-8-67-77,1 0-1,0 0 1,1 0 0,0-1 0,1 0 0,13 22-1,-16-32-38,1 0 0,-1 0-1,1 0 1,1 0-1,-1-1 1,1 1 0,0-1-1,7 5 1,-8-7-24,0 1 1,1-1 0,-1-1 0,0 1-1,1-1 1,-1 0 0,0 0 0,1 0-1,0 0 1,-1-1 0,1 1 0,8-2-1,-6 0 23,0 0 0,0-1-1,0 0 1,-1 0 0,1 0-1,0-1 1,-1 0-1,0-1 1,0 1 0,0-1-1,0 0 1,0 0 0,8-10-1,4-5 455,-2 0 0,22-32-1,-24 31 159,-10 15-417,0 0-1,0-1 0,0 2 1,1-1-1,0 0 0,0 1 1,0 0-1,0 0 0,8-4 1,-9 6-81,0 1 0,0-1 0,0 1 0,0 0 0,0 1 0,0-1 0,0 1 0,0-1 0,0 1 0,0 0 1,0 1-1,0-1 0,0 1 0,0-1 0,0 1 0,6 3 0,34 13 69,-29-10-122,-1-1 0,1-1 1,26 5-1,-37-9-5,1 0 1,0-1-1,0 0 0,0 0 1,0 0-1,0-1 1,0 1-1,-1-1 0,1-1 1,0 1-1,0 0 1,-1-1-1,1 0 0,-1 0 1,0-1-1,5-3 1,-2 1 32,0-1 1,-1 1-1,0-2 1,0 1-1,0-1 0,-1 0 1,8-13-1,-4 5 128,-2-1-1,11-31 1,-16 43-88,-1 0 0,0 0 0,0 0 0,0 0 0,-1 0-1,1 0 1,-1 0 0,0-1 0,0 1 0,-1 0 0,1 0 0,-1 0 0,0 0 0,0 0 0,0 0 0,0 0-1,-1 0 1,-2-4 0,1 3 7,-1 0 1,0 1-1,0-1 0,0 1 0,0 0 0,0 1 0,-1-1 0,0 1 0,0-1 0,0 1 0,0 1 1,-8-4-1,4 2-22,0 1 0,1 0 1,-2 1-1,1-1 0,0 2 1,0-1-1,-16 1 0,21 1-12,-1 0 0,1 0 0,-1 1 0,1 0 0,0 0 0,-1 0 1,1 1-1,0-1 0,0 1 0,0 0 0,0 0 0,0 0 0,0 1 0,1-1 0,-1 1 0,1 0 0,0 0 0,-6 6 0,4-1 42,0 0 1,0-1-1,1 2 0,0-1 1,0 1-1,1-1 1,-5 19-1,2 4 14,-2 32 1,5-25-85,1 47 1,3-67-226,0 1-1,1-1 1,1 0-1,10 32 1,-11-45 52,0 0-1,0 0 1,1 0-1,0 0 1,-1 0 0,2-1-1,-1 1 1,5 4 0,-6-6-52,1-1 0,0 0 1,0 1-1,0-1 1,0 0-1,0-1 1,1 1-1,-1 0 0,1-1 1,-1 0-1,1 0 1,-1 0-1,6 1 0,28-1-3795</inkml:trace>
</inkml:ink>
</file>

<file path=ppt/ink/ink9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5:43.58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365 34 6144,'9'-14'1978,"-9"13"-1944,0 1-1,0 0 0,0 0 0,1-1 1,-1 1-1,0 0 0,0-1 0,0 1 0,0 0 1,0 0-1,0-1 0,0 1 0,0 0 1,0-1-1,0 1 0,-1 0 0,1-1 0,0 1 1,0 0-1,0 0 0,0-1 0,0 1 1,0 0-1,-1 0 0,1-1 0,0 1 0,0 0 1,0 0-1,-1 0 0,1-1 0,0 1 1,0 0-1,-1 0 0,1 0 0,0 0 0,0-1 1,-1 1-1,1 0 0,0 0 0,-1 0 1,1 0-1,0 0 0,0 0 0,-1 0 0,1 0 1,-1 0-1,-18-2 207,15 1-170,1 1-50,-13-3 83,-1 1 0,0 1 1,1 1-1,-23 1 1,35 0-85,0-1 0,-1 1 0,2 0 0,-1 0 1,0 0-1,0 1 0,0-1 0,0 1 0,1 0 1,-1 0-1,1 0 0,-1 0 0,1 1 1,0 0-1,0-1 0,0 1 0,0 0 0,1 0 1,-1 1-1,1-1 0,0 0 0,0 1 0,-3 7 1,2-3 1,1-1 0,1 1 0,-1 0 1,1 0-1,1-1 0,-1 1 0,1 0 0,3 15 1,-1-7-30,1 0 0,1 0 0,8 20 1,-7-24 9,1 0 1,0 0 0,1-1 0,0 1 0,1-2-1,0 1 1,1-1 0,0 0 0,17 14 0,6 1 154,64 36 0,-91-57-115,6 2 165,25 17 306,-33-21-431,-1-1 1,0 1 0,-1 0-1,1 0 1,0 0 0,0 0-1,-1 0 1,1 0 0,-1 0-1,0 0 1,0 0 0,0 1-1,1 2 1,-2-4-52,1-1 0,-1 1 0,0 0 0,0 0 0,0 0 0,0-1 0,0 1 0,0 0 0,-1 0 0,1 0 0,0-1 0,0 1 0,0 0 0,-1 0 0,1-1 0,-1 1 0,1 0 0,0-1 0,-1 1 0,1 0 0,-1-1 0,1 1 0,-1-1 0,0 1 0,-2 1 75,1 0 1,0-1-1,-1 1 1,1-1-1,-1 0 0,-3 2 1,-9 1-32,1 0 0,-1-1 0,0 0 0,1-1 0,-1-1 0,0 0 1,-17-2-1,-106-18-2687,14 1-3484,85 16 2342</inkml:trace>
</inkml:ink>
</file>

<file path=ppt/ink/ink9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6:21.06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19 718 2240,'-1'0'49,"0"0"1,0 0-1,1 0 1,-1-1-1,0 1 1,0 0-1,1 0 0,-1 0 1,0-1-1,0 1 1,1 0-1,-1-1 1,0 1-1,1-1 1,-1 1-1,0-1 1,1 1-1,-1-1 0,1 1 1,-1-1-1,1 0 1,-1 1-1,1-1 1,0 0-1,-1 1 1,1-1-1,0 0 0,-1 0 1,1 1-1,0-1 1,0 0-1,0 0 1,-1 1-1,1-1 1,0 0-1,0 0 0,0 0 1,0 1-1,1-1 1,-1 0-1,0 0 1,1-1-1,0-4 81,0 0-1,0 0 0,1 0 1,3-7-1,15-28 199,41-64 0,-22 41-131,-25 39-20,-2-2 0,0 1 0,-2-2 0,0 1 0,-2-1 0,-2-1 0,0 1 0,-2-1-1,-1 0 1,-1 0 0,-3-35 0,-4 24-124,5 37-58,-1 0 0,0 1 0,1-1 0,-1 1 0,0-1 1,0 1-1,-1-1 0,1 1 0,-1 0 0,1 0 0,-1-1 0,-2-1 0,4 3 4,-1 1 0,1 0 0,0 0-1,0-1 1,-1 1 0,1 0-1,0 0 1,-1 0 0,1 0 0,0 0-1,-1 0 1,1-1 0,0 1-1,-1 0 1,1 0 0,-1 0 0,1 0-1,0 0 1,-1 0 0,1 0-1,0 0 1,-1 0 0,1 1 0,0-1-1,-1 0 1,1 0 0,0 0 0,-1 0-1,1 1 1,-9 9-7,-2 16 33,2 13 36,1 1-1,2 1 0,2-1 1,1 1-1,4 48 1,5-2-45,24 117 0,73 171 328,-101-368-320,28 76 88,9 25-443,-32-81-1770</inkml:trace>
</inkml:ink>
</file>

<file path=ppt/ink/ink9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6:21.91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624 245 1056,'1'-4'141,"-1"1"1,0-1-1,0 1 0,0-1 1,0 1-1,0-1 0,-1 1 1,0-1-1,0 1 0,0-1 1,-3-5-1,-2-3 1355,-14-21-1,9 15-1137,3 7-206,0-1 0,-1 1 1,0 1-1,-1-1 0,0 2 0,0-1 0,-1 2 0,-1-1 1,1 1-1,-22-10 0,26 15-113,1 0 0,-1 1 0,0-1 0,0 2 1,0-1-1,0 1 0,0 0 0,-1 0 0,-12 1 0,14 1-41,1 0-1,-1 0 1,1 0-1,0 1 0,-1 0 1,1 0-1,0 0 1,0 0-1,0 1 1,0 0-1,1 0 0,-1 1 1,1-1-1,-4 5 1,-1 1 5,1 0 0,1 0 0,0 1 1,1 0-1,-1 1 0,2 0 0,-7 16 1,1 3-84,-11 51 0,-29 185 279,40-185-141,1 107 0,10-151 140,2 0 0,9 43 0,-7-57-87,1-2-1,2 1 1,0-1-1,19 39 1,-23-55-93,0 1-1,1-1 1,0 1 0,0-1 0,0 0 0,1-1 0,0 1 0,0-1 0,0 0-1,0 0 1,1-1 0,-1 1 0,1-1 0,0 0 0,0-1 0,0 1 0,0-1-1,1-1 1,-1 1 0,1-1 0,7 1 0,-6-2 25,-1 0 0,0 0 0,1 0 0,-1-1 0,0 0 0,1-1 0,-1 1 0,0-1 0,0-1 0,0 1 0,0-1 0,-1-1 0,1 1 0,-1-1 0,0 0 0,0 0 0,0-1 0,9-9 0,-9 7 32,0 0-1,0 0 1,-1-1-1,0 1 1,-1-1-1,0 0 0,0 0 1,0-1-1,-1 1 1,2-10-1,-4 13-60,0 0-1,0 1 1,-1-1 0,0 0-1,0 0 1,0 0-1,-1 1 1,1-1-1,-1 0 1,0 0 0,-1 1-1,1-1 1,-1 1-1,0-1 1,0 1-1,0 0 1,-1-1 0,1 1-1,-1 0 1,-6-5-1,-14-14-14,-1 2 0,-1 1-1,-39-25 1,42 31-15,16 10-7,0 0 0,-1 0-1,1 1 1,-1 0 0,1 0 0,-11-2 0,14 4-1,-1 0 0,1 1 0,-1-1 0,1 1 0,-1 0 1,1 0-1,-1 1 0,1-1 0,-1 1 0,1 0 0,-1-1 0,1 2 1,0-1-1,-1 0 0,-3 3 0,1 0-6,-1 1-1,1 0 1,0 0-1,0 0 1,0 1-1,1 0 1,0 0-1,0 0 1,1 1-1,-1 0 1,1 0-1,1 0 1,-4 9-1,-10 26-487,2 0 0,-13 58 0,-9 94-1981,13-42-1090</inkml:trace>
</inkml:ink>
</file>

<file path=ppt/ink/ink9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6:22.78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172 270 2656,'0'0'6,"-2"-1"178,-1 0 1,1-1-1,-1 1 1,1 0-1,-1 0 1,-4 0-1,6 1-157,0 0 1,1 0-1,-1 0 0,1 0 0,-1 0 0,0 0 1,1 0-1,-1 1 0,1-1 0,-1 0 0,0 0 1,1 1-1,-1-1 0,1 0 0,-1 1 0,1-1 1,-1 0-1,1 1 0,0-1 0,-1 1 1,1-1-1,-1 1 0,1-1 0,0 1 0,-1-1 1,1 1-1,0 0 0,0-1 0,-1 1 0,1-1 1,0 1-1,0 0 0,0-1 0,0 1 0,0-1 1,0 2-1,-1 4 139,1 0-1,0 0 1,0 0 0,1 0 0,-1 0 0,4 11-1,13 36 508,-8-28-346,-1 1-77,0 0 71,19 42 1,-24-62-222,0 0 1,0 0-1,1 0 0,0 0 0,0-1 0,0 0 1,1 0-1,0 0 0,0 0 0,0-1 1,12 8-1,-15-11-52,0 0 1,0 0-1,0 0 1,1 0 0,-1-1-1,0 1 1,1-1-1,-1 1 1,0-1 0,1 0-1,-1 0 1,0 0-1,1 0 1,-1-1 0,0 1-1,1-1 1,-1 1-1,0-1 1,0 0-1,1 0 1,-1 1 0,0-2-1,0 1 1,0 0-1,0 0 1,0-1 0,-1 1-1,1-1 1,0 1-1,1-3 1,3-4 59,0 1 0,0 0 0,-1-1-1,0 0 1,-1-1 0,5-10 0,-5 7-55,0 0 0,0 0 1,-1-1-1,-1 0 0,0 1 0,-1-1 0,0 0 1,-1 0-1,-1 0 0,0 0 0,0 0 0,-7-23 1,1 12-42,-1 0 1,-1 1 0,-1 0 0,-1 0-1,-23-34 1,23 40-171,-2 0 0,0 1 1,-28-26-1,32 34 47,0 1 1,0-1-1,-1 2 0,0-1 1,0 2-1,-1-1 1,0 1-1,-11-3 0,18 6 79,1 1 0,-1 0 0,1 1 0,-1-1 0,1 1 0,-1 0 0,1-1 0,-1 1 0,0 1 0,1-1 0,-1 1 0,1-1 0,-1 1 0,1 0 0,-1 0 0,1 0 0,0 1 0,0-1-1,-1 1 1,1 0 0,0 0 0,0 0 0,1 0 0,-1 1 0,0-1 0,1 1 0,-1-1 0,1 1 0,0 0 0,0 0 0,-3 6 0,0 1-113,1 0 0,0 0 0,0 1 0,1-1 0,1 1 0,0 0 0,0 0 1,1 0-1,0 15 0,4 36-1727</inkml:trace>
</inkml:ink>
</file>

<file path=ppt/ink/ink9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6:23.25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149 0 4640,'0'6'332,"1"0"1,0 0-1,0 0 1,0 0-1,1 0 1,3 7-1,-2-5-243,-1 0 0,1 1 0,1 14-1,44 286 504,-27-194-590,-10-44 47,4 0 0,25 72 1,2-31 100,35 103 600,-64-171-563,-2 0 0,10 88 0,-21-123-126,1 0 0,-1-1 0,-1 1 0,1 0-1,-1-1 1,-1 1 0,0-1 0,-4 14 0,4-18-47,0 0 0,0 0-1,0 0 1,-1 0 0,1-1 0,-1 1 0,0-1 0,0 1-1,0-1 1,0 0 0,-1 0 0,1-1 0,-1 1 0,1-1-1,-1 0 1,0 0 0,0 0 0,-7 2 0,-2 0 8,0-1 0,0-1 1,-1 0-1,1 0 0,0-2 1,-1 0-1,0 0 1,-19-4-1,16 2 5,1-2 0,1 0 0,-1-1-1,0 0 1,1-1 0,-25-14 0,31 14-3,0 0-1,1 0 1,0-1 0,0 0 0,0-1-1,1 1 1,0-2 0,0 1 0,1-1-1,0 1 1,1-2 0,0 1 0,1-1-1,-1 1 1,2-1 0,-1 0-1,-1-13 1,3 10 18,0 1 0,1-1 0,0 0 0,1 1 0,1-1 0,0 0 0,0 0 0,1 1-1,1-1 1,0 1 0,1 0 0,1 0 0,-1 0 0,8-12 0,4-3-169,1 1 0,1 1 0,1 0-1,2 2 1,22-22 0,125-93-4374,-90 77 960</inkml:trace>
</inkml:ink>
</file>

<file path=ppt/ink/ink9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6:28.54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505 290 1248,'0'-3'60,"1"0"0,-1 0-1,0 0 1,0 0 0,0 0 0,0 0 0,0 0-1,0 1 1,-1-1 0,0 0 0,-1-4 0,-15-27 614,6 15-317,9 15-351,-11-21 262,-1 0-1,0 2 1,-26-31 0,35 48-185,0 0 1,0 1-1,-1 0 0,0 0 0,0 0 1,-1 0-1,1 1 0,-1 0 1,0 1-1,0-1 0,0 1 0,0 1 1,-1-1-1,1 1 0,-1 1 1,1-1-1,-10 1 0,12 1-50,-1 0-1,1 1 0,-1 0 1,1 0-1,-1 0 0,1 0 1,0 1-1,0 0 1,0 1-1,0-1 0,0 1 1,0 0-1,1 0 1,-1 0-1,1 0 0,0 1 1,-7 7-1,0 2 12,0 0-1,1 1 0,0 1 1,-9 18-1,-2 8-4,1 0 1,-18 57-1,32-75 51,0 0 1,1 0 0,1 0-1,1 1 1,1 0 0,2 31-1,2-20 56,2-1 0,2-1 0,0 1 1,3-1-1,19 53 0,-20-68-118,0-1 1,1 0 0,0 0 0,1-1-1,1 0 1,1-1 0,0 0 0,1 0-1,1-2 1,0 0 0,25 18-1,-32-27-21,1 0 0,-1 0 0,1 0 0,0-1 0,0-1 0,1 0 0,-1 0 0,0 0 0,1-1 0,-1 0 0,1-1 0,-1 1 0,1-2 0,0 1 0,-1-2 0,1 1 0,8-3 0,3-2 36,0-1 0,0 0 0,0-2 0,-1 0 0,33-22 0,-38 21-21,1-1 0,-2-1 1,1 0-1,-2-1 0,1 0 0,15-24 0,-7 5-6,-1-1 0,16-38 0,-25 47 2,-1 0 0,-1-1 0,-1 0 0,4-28 1,-9 34-11,-1 0 0,0 1 1,-2-1-1,0 0 1,-1 0-1,-5-26 0,-1 9-45,-18-51-1,19 70 55,-1 0 0,-1 0 1,0 1-1,-21-29 0,28 43-11,-1-1 0,0 1 0,0 0 1,0 0-1,0 0 0,0 0 0,0 1 0,0-1 0,-4-1 0,6 3-9,-1-1-1,0 1 0,0 0 1,0 0-1,1 0 0,-1 0 1,0 0-1,0 0 1,0 0-1,0 0 0,1 0 1,-1 0-1,0 0 0,0 1 1,0-1-1,1 0 1,-1 0-1,0 1 0,0-1 1,1 1-1,-1-1 0,0 1 1,1-1-1,-1 1 1,0-1-1,1 1 0,-1-1 1,1 1-1,-1 0 0,1-1 1,-1 1-1,1 0 1,0 0-1,-1-1 0,1 2 1,-4 5-4,1 1 1,0-1 0,1 0-1,0 1 1,0 0-1,0-1 1,0 16 0,2 60 78,1-70-67,5 93 8,4-1-1,30 128 1,-21-164 46,31 76 0,4 15 79,-28-74 406,-59-165-281,-15-34-46,45 102-224,0-1 1,1 1-1,0-1 1,1 0 0,0 0-1,1 0 1,0 0-1,3-13 1,3-15-28,12-40-1,-14 65 34,18-62 1,37-83 0,-46 130 0,-2-1 0,-1 0 0,6-37 0,-13 52-34,1-11-55,-1 61 0,1 0 1,10 36-1,-1-6 126,-8-34 34,11 68 309,46 149 1,16-28-210,-40-127-2492,-26-62-233</inkml:trace>
</inkml:ink>
</file>

<file path=ppt/ink/ink9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6:28.99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22 51 4224,'-5'-14'835,"-12"-22"1050,17 75 392,4-14-2203,1 1 0,0-1 0,2 0 0,1 0 0,1-1 0,2 0 0,24 42 0,-27-51-38,2-1-1,0 0 1,0-1 0,1 0-1,1-1 1,0 0 0,1-1 0,0 0-1,1-1 1,0-1 0,0 0-1,27 12 1,-38-20-33,0 0 0,1 0 0,-1 0 0,1 0 0,-1 0 0,1-1 1,-1 0-1,1 1 0,-1-1 0,1-1 0,-1 1 0,1 0 0,-1-1 0,1 0 0,-1 0 0,5-1 0,0-2-58,0-1 0,0 1 1,-1-1-1,13-11 0,-2 2-11,-18 13 72,1 1-1,-1-1 1,1 1-1,-1 0 1,1-1-1,-1 1 1,1 0-1,-1-1 1,1 1-1,-1 0 1,1 0 0,0 0-1,-1 0 1,1 0-1,-1-1 1,1 1-1,0 0 1,-1 0-1,1 0 1,-1 0-1,1 1 1,0-1-1,-1 0 1,1 0 0,-1 0-1,1 0 1,-1 1-1,1-1 1,0 0-1,-1 0 1,1 1-1,-1-1 1,1 1-1,-1-1 1,0 0-1,1 1 1,-1-1 0,1 1-1,-1-1 1,0 1-1,1-1 1,-1 1-1,0-1 1,1 1-1,-1-1 1,0 2-1,2 3 157,1 1 0,-2 0 0,3 11 0,-2-11 29,12 68-542,-4 0 1,2 80 0,-10-66-4759</inkml:trace>
</inkml:ink>
</file>

<file path=ppt/ink/ink9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6:30.87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100 0 3648,'-2'1'97,"1"1"0,0-1 0,-1 1 0,1 0 0,0-1 1,0 1-1,1 0 0,-1 0 0,0-1 0,0 1 0,1 0 0,-1 0 0,1 0 1,0 0-1,-1 2 0,1 2-45,1 0 0,-1 0 0,3 9 0,-1-5 42,28 203 682,5 352 0,-35-539-758,1-13-7,-1-1-1,0 1 0,-1-1 1,-1 0-1,1 1 0,-2-1 1,-4 12-1,7-22-6,-1 0 0,1-1 0,-1 1-1,0 0 1,0-1 0,0 1 0,0-1 0,0 1 0,-1-1-1,1 1 1,0-1 0,0 0 0,-1 0 0,-1 2 0,2-3-7,0 0 0,0 1 1,0-1-1,0 0 0,0 0 0,0 0 1,0 0-1,0 0 0,0 0 0,0 0 1,0 0-1,0 0 0,0 0 1,0 0-1,0-1 0,0 1 0,0 0 1,0-1-1,0 1 0,0-1 1,0 1-1,0-1 0,1 0 0,-1 1 1,0-1-1,0 0 0,1 1 1,-2-2-1,-3-3-33,0-1 1,1 0-1,-1 0 1,1 0-1,1-1 1,-6-10 0,-14-45-87,18 46 86,-3-11 50,0 0 0,2-1-1,1 0 1,1 0-1,1 0 1,2-1-1,1 1 1,1 0-1,1-1 1,2 1-1,1 0 1,16-52-1,-11 51 240,1 0 0,1 1 0,30-50 0,-34 67-159,0-1 0,0 1 1,1 1-1,0-1 0,1 1 0,0 1 1,0 0-1,1 0 0,1 1 0,23-12 0,-29 17-108,1 0-1,0 1 0,0 0 1,-1 0-1,1 1 0,8-1 1,-13 2 10,1 0 0,-1 0 0,0 0 1,1 0-1,-1 0 0,1 0 0,-1 1 0,0-1 0,1 1 1,-1 0-1,0 0 0,1 0 0,-1 0 0,0 0 0,0 0 1,0 0-1,0 1 0,0-1 0,0 1 0,0 0 1,1 1-1,1 3 8,-1-1 0,0 0 0,0 1 0,-1 0 0,0-1 0,0 1 0,0 0 0,1 10 0,0 6 7,0 24 0,-3-17 86,-5 55 0,3-70 71,-1 1 1,0-1 0,-1 0-1,-1 0 1,-10 23 0,14-34-159,0-1 1,-1 0-1,1 0 1,0 0-1,-1 0 1,0-1-1,1 1 1,-1 0-1,0-1 1,0 1-1,0-1 1,0 1-1,0-1 1,0 0-1,0 0 1,0 0 0,0 0-1,-1 0 1,1-1-1,0 1 1,-1-1-1,-3 1 1,1-1-168,0 0 1,0-1 0,0 1-1,0-1 1,0 0 0,0-1 0,0 1-1,0-1 1,1 0 0,-6-3-1,-15-10-2797</inkml:trace>
</inkml:ink>
</file>

<file path=ppt/ink/ink9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6:31.45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2 153 5152,'0'4'176,"-1"-1"1,1 0 0,0 0-1,0 0 1,0 0 0,0 0-1,0 1 1,1-1-1,0 0 1,-1 0 0,1 0-1,2 3 1,-3-4-164,9 33 84,-2 2 0,-2-1 0,-1 0 0,-2 1 0,-4 63-1,-5-68 32,7-32-124,0 0-1,0 0 1,0 0-1,-1-1 0,1 1 1,0 0-1,0 0 0,0 0 1,-1 0-1,1-1 1,0 1-1,0 0 0,0 0 1,0 0-1,-1-1 0,1 1 1,0 0-1,0 0 1,0-1-1,0 1 0,0 0 1,0 0-1,0-1 0,0 1 1,0 0-1,0 0 1,0-1-1,0 1 0,0 0 1,-2-22-2,2 1 1,1 0 0,0 0-1,2 0 1,0 0 0,1 1-1,8-24 1,-7 29 77,0 0 1,1 0-1,1 1 1,0 0-1,17-25 1,-21 34-19,1 0 1,0 0 0,0 1-1,0-1 1,0 1 0,1 0-1,0 0 1,0 1 0,0-1-1,0 1 1,1 0 0,-1 1-1,1-1 1,0 1 0,-1 0-1,1 0 1,11-1 0,-13 3-63,-1 0 0,0 0 0,1 0 0,-1 1 0,0-1 1,1 1-1,-1 0 0,0 0 0,0 0 0,1 0 0,-1 0 1,0 1-1,-1-1 0,1 1 0,0 0 0,0 0 0,-1 0 0,1 0 1,-1 1-1,1-1 0,-1 1 0,4 5 0,0 1 1,-1 1 1,0 1-1,0-1 0,-1 1 0,5 15 0,4 25 57,-6-23 12,1 0 1,15 33 0,-20-53-53,1-1 0,-1 0 0,2 0 1,-1 0-1,1-1 0,0 0 0,0 0 1,1 0-1,-1 0 0,1-1 0,1 0 1,12 8-1,-16-11-4,1 0 1,-1-1-1,0 1 0,0-1 0,1 0 1,-1 0-1,1 0 0,-1-1 0,1 1 1,0-1-1,-1 0 0,1 0 0,-1 0 1,1 0-1,0-1 0,-1 0 0,5-1 1,-4 1 0,0-1-1,0 0 1,0 0 0,0-1 0,-1 1 0,1-1 0,-1 0 0,0 0 0,1 0 0,-1 0-1,-1 0 1,1-1 0,0 1 0,2-6 0,8-15 25,-2 0 1,0 0-1,-1-1 1,-2-1-1,-1 1 0,7-41 1,-13 56-58,0-1-1,0 1 1,-1 0 0,0 0 0,-1 0 0,0 0 0,-1 0 0,0 0-1,-1 0 1,0 0 0,0 1 0,-1-1 0,0 1 0,-1 0 0,0 0-1,0 0 1,-1 1 0,0 0 0,0 0 0,-1 0 0,0 1 0,-1 0-1,0 1 1,0-1 0,0 1 0,0 1 0,-11-6 0,16 10-36,0-1 0,-1 1 1,1-1-1,-1 1 0,1 0 0,-1 0 1,1 1-1,-1-1 0,0 1 1,1-1-1,-1 1 0,0 0 0,1 1 1,-1-1-1,0 1 0,1-1 0,-1 1 1,1 0-1,-1 0 0,1 1 1,-1-1-1,1 1 0,0 0 0,-4 2 1,2 1-311,0 0 0,0-1 0,0 1 0,1 1 0,0-1 0,0 1 0,1 0 0,0-1 0,-1 2 0,2-1 0,-1 0 0,-2 12 0,1-5-552,-2 27 0,4 17-770</inkml:trace>
</inkml:ink>
</file>

<file path=ppt/ink/ink9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6:31.80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7 150 4320,'-1'3'188,"0"-1"1,0 1-1,0 0 1,0 0-1,1 0 1,-1 0-1,1-1 1,0 1-1,-1 0 1,2 0-1,-1 4 1,9 36-52,-4-19 440,-2-13-447,-1 1 1,2 0 0,0-1-1,0 0 1,1 0 0,1 0-1,0 0 1,0-1 0,1 0-1,11 13 1,-14-18-110,0-1 0,1 0 0,-1 1 0,1-1 0,0-1 0,0 1 0,1-1 0,-1 0 0,0 0 0,1 0 0,0-1 0,0 0 0,0 0 0,0 0 0,0-1 0,0 0 0,0 0 0,0-1-1,1 1 1,-1-1 0,12-2 0,-13 1-10,0 0 0,-1-1 0,1 1 0,0-1 0,-1 0 0,0-1-1,0 1 1,1-1 0,-1 1 0,4-5 0,-1 0 11,-1 1 0,0-1 0,0 1-1,-1-2 1,5-7 0,2-7 65,-2 1-1,0-2 1,7-27 0,-14 42-31,0-1 0,-1 0 0,-1 1 0,1-1 0,-1 0 0,-1 0 0,0-15 0,-1 19-17,0-1-1,0 1 0,0-1 0,-1 1 0,0-1 0,0 1 0,-1 0 0,1 0 0,-1 0 0,0 0 0,0 0 1,-8-8-1,2 4-34,-1 0 1,0 0-1,0 1 1,-1 0-1,1 1 1,-15-7-1,18 10-44,-1 1-1,0 0 0,0 0 1,1 0-1,-1 1 0,-1 1 0,1-1 1,0 1-1,0 0 0,-16 2 1,19-1-81,1 1 1,0 0-1,0 0 0,0 0 1,0 1-1,0-1 1,0 1-1,0 0 0,1 0 1,-1 0-1,1 1 1,-1-1-1,1 1 0,0 0 1,0 0-1,0 0 1,-3 4-1,-6 13-3132</inkml:trace>
</inkml:ink>
</file>

<file path=ppt/ink/ink9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6:32.38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23 90 4736,'9'-50'1530,"-9"48"-1450,0-1-1,1 1 1,-1-1-1,-1 1 1,1-1-1,0 1 0,-1-1 1,1 1-1,-1 0 1,-1-4-1,2 6-60,0-1 0,0 0-1,-1 1 1,1-1 0,0 1-1,-1-1 1,1 1 0,-1-1-1,1 1 1,-1-1 0,1 1 0,-1-1-1,1 1 1,-1 0 0,1-1-1,-1 1 1,1 0 0,-1-1-1,0 1 1,1 0 0,-1 0 0,0 0-1,1 0 1,-1-1 0,1 1-1,-1 0 1,0 0 0,1 0-1,-2 0 1,1 1-14,1-1 1,-1 0-1,0 0 0,1 0 1,-1 0-1,1 1 0,-1-1 1,1 0-1,0 1 0,-1-1 1,1 0-1,-1 1 0,1-1 1,-1 0-1,1 1 0,0-1 1,-1 1-1,1-1 0,0 1 1,0-1-1,-1 1 0,1-1 1,0 1-1,0-1 1,0 1-1,-1 0 0,0 18 46,1-13-49,17 229 85,20 1-8,-25-173 5,24 76 0,-30-120-64,1 0 1,1-1-1,1 0 1,1 0-1,0-1 0,1 0 1,1-1-1,17 20 1,-22-29 0,-1-1 0,1 0 0,1-1 0,-1 1 0,1-2 0,0 1 0,0-1 0,15 6 0,-20-9-33,0 0 0,-1 0-1,1 0 1,0-1 0,0 0 0,0 1 0,0-1 0,0 0 0,0 0 0,-1 0 0,1-1 0,0 1 0,0-1 0,0 0 0,0 0 0,-1 0-1,1 0 1,0 0 0,-1 0 0,1-1 0,-1 1 0,1-1 0,-1 0 0,0 1 0,0-1 0,0 0 0,0-1 0,0 1 0,0 0 0,0 0 0,1-4-1,4-6-85,-1-1-1,-1 0 1,1-1-1,-2 0 1,0 1-1,-1-1 0,3-20 1,-3 5 60,-2 1 1,-2-51-1,-3 48 175,-15-57 0,14 69-64,5 19-67,0 0 0,-1-1 0,1 1 0,0 0 0,0-1 0,0 1 0,0 0 0,0-1 0,-1 1 0,1 0 1,0-1-1,0 1 0,0 0 0,0-1 0,0 1 0,0-1 0,0 1 0,0 0 0,0-1 0,1 1 0,-1 0 0,0-1 0,0 1 0,0 0 0,0-1 1,0 1-1,1 0 0,-1-1 0,0 1 0,0 0 0,0-1 0,1 1 0,-1 0 0,1 0 6,0 0 0,-1 1 1,1-1-1,-1 0 0,1 1 0,0-1 0,-1 1 0,1-1 1,-1 1-1,1-1 0,-1 1 0,0-1 0,1 1 0,-1-1 0,1 1 1,-1 0-1,0-1 0,1 2 0,8 18 99,-1 0 0,9 35 0,-2-6-55,24 57-73,-32-91-11,1 1-1,0-1 1,1-1-1,17 22 0,-24-34-34,0 0-1,0 0 0,0 0 0,0 0 0,0 0 0,0-1 0,1 1 0,-1 0 1,1-1-1,-1 0 0,1 0 0,-1 0 0,1 0 0,0 0 0,0 0 0,3 0 1,-4-1 3,0 0 0,0 0 1,0-1-1,0 1 0,0 0 1,0-1-1,0 0 0,0 1 1,-1-1-1,1 0 0,0 0 1,0 0-1,-1 0 1,1 0-1,0 0 0,-1-1 1,1 1-1,-1 0 0,0-1 1,1 1-1,-1-1 0,0 0 1,2-2-1,4-10 38,0 1-1,-1-1 1,0 0 0,-1 0-1,-1 0 1,3-16 0,-3 3 632,0 0 0,-1-41 1,-3 65-548,0-3 99,0 1 0,0-1 0,1 1 0,0-1 0,1-6-1,-2 12-147,0 0-1,0 0 0,0 0 0,0 0 0,0 0 1,0-1-1,0 1 0,0 0 0,0 0 1,0 0-1,0 0 0,0 0 0,0-1 0,0 1 1,0 0-1,1 0 0,-1 0 0,0 0 0,0 0 1,0 0-1,0-1 0,0 1 0,0 0 1,0 0-1,0 0 0,1 0 0,-1 0 0,0 0 1,0 0-1,0 0 0,0 0 0,0 0 1,1 0-1,-1 0 0,0 0 0,0 0 0,0 0 1,0-1-1,0 1 0,1 1 0,-1-1 0,0 0 1,0 0-1,0 0 0,0 0 0,0 0 1,1 0-1,4 8 224,4 16-90,-5-13-122,37 111 42,-32-99-596,1-1 1,1 0 0,19 27 0,-3-14-3312</inkml:trace>
</inkml:ink>
</file>

<file path=ppt/ink/ink9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6:33.02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125 131 5472,'-38'-1'2794,"21"0"-2818,-25 1 0,41 0 24,0 0-1,-1 1 1,1-1 0,0 1-1,-1-1 1,1 1-1,0-1 1,0 1-1,0-1 1,-1 1-1,1 0 1,0 0-1,0 0 1,0-1-1,0 1 1,0 0-1,0 0 1,1 1-1,-1-1 1,0 0 0,0 0-1,1 0 1,-1 0-1,1 1 1,-1-1-1,1 0 1,-1 1-1,1-1 1,0 0-1,0 1 1,-1-1-1,1 2 1,0 6-1,0 1 0,0-1 1,4 17-1,-2-14 25,0 10 40,2-1 0,0 1 0,1-1 0,2 0 0,0-1 0,1 1 0,1-1 0,16 27 0,-22-43-59,0 0 1,0 0-1,0 0 1,1-1-1,-1 1 1,1-1-1,0 0 0,0 0 1,0 0-1,0 0 1,0-1-1,1 0 1,-1 1-1,1-2 1,0 1-1,-1 0 1,1-1-1,0 0 1,0 0-1,0-1 1,0 1-1,0-1 0,0 0 1,0 0-1,0-1 1,0 0-1,0 1 1,0-2-1,-1 1 1,1 0-1,0-1 1,-1 0-1,1 0 1,-1 0-1,1-1 1,-1 0-1,0 0 0,0 0 1,5-5-1,3-5 32,0-1-1,-1 0 0,0-1 1,8-16-1,14-21 76,-31 50-115,0 0 0,0 0 0,-1 0 0,1 0 0,0 0-1,1 0 1,-1 0 0,0 0 0,1 1 0,-1-1 0,0 1 0,1 0 0,0 0 0,-1 0 0,1 0 0,4-1 0,-2 2 7,0 0 0,0 0 0,0 0 0,0 1 0,0-1 0,0 1 0,0 0 0,8 4 0,-5-2-10,0-1 0,0 0 0,1 0 0,-1 0-1,0-1 1,11 0 0,-15-1 19,0-1 0,0 1-1,0-1 1,0 0 0,-1 0-1,1-1 1,0 1 0,0-1-1,-1 1 1,1-1-1,-1 0 1,1-1 0,-1 1-1,0-1 1,4-3 0,2-3 22,0-1 1,0 0-1,-2 0 1,1-1-1,-1 0 1,-1-1 0,0 1-1,0-1 1,-1 0-1,-1 0 1,6-25-1,-10 32-20,0 0-1,0 0 0,0 0 0,-1-1 0,0 1 0,0 0 1,0 0-1,0 0 0,-1 0 0,0 0 0,0 0 0,0 1 1,-1-1-1,1 1 0,-1-1 0,0 1 0,0 0 0,-1 0 1,1 0-1,-1 1 0,0-1 0,0 1 0,0 0 0,-1 0 1,1 0-1,-1 1 0,1-1 0,-1 1 0,0 0 1,0 1-1,0-1 0,0 1 0,0 0 0,-6-1 0,6 2 9,-1 0-1,0 0 0,0 0 1,1 1-1,-1 0 1,0 0-1,0 0 0,1 1 1,-1 0-1,1 0 0,0 0 1,-11 7-1,13-7-11,-1 1 0,1 0 0,0 0 0,0 1 0,0-1 1,0 0-1,1 1 0,-1 0 0,1 0 0,0 0 0,0 0 0,0 0 0,1 0 0,-1 0 0,1 1 0,0-1 0,0 0 1,0 7-1,0 7-3,0 1 0,2-1 1,0 0-1,1 1 1,1-1-1,6 22 0,-5-24-60,1 0-1,1-1 0,0 0 1,1 0-1,1 0 0,0-1 1,14 18-1,-16-25-353,0-1 0,1 0-1,-1 0 1,1-1 0,0 0 0,0 0 0,1 0-1,-1-1 1,1 0 0,0 0 0,0-1-1,0 0 1,1-1 0,-1 0 0,1 0 0,-1-1-1,14 1 1,-13-3-59,1-1 0,-1 0-1,11-3 1</inkml:trace>
</inkml:ink>
</file>

<file path=ppt/ink/ink9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6:33.47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437 5 5472,'-4'-1'173,"1"0"1,-1 0-1,0 1 1,0-1-1,0 1 1,0 0-1,1 0 1,-1 0-1,0 1 1,0-1-1,0 1 1,1 0-1,-1 0 1,0 0-1,1 1 1,-6 2-1,-3 2-200,0 0 0,1 1-1,-1 1 1,1-1 0,1 2 0,-11 10-1,18-16 14,0 0 0,0 1 0,0 0 0,0 0 0,1 0 0,0 0-1,0 0 1,0 0 0,0 0 0,0 1 0,1-1 0,0 1 0,0-1 0,0 1 0,1-1-1,-1 1 1,1 0 0,0-1 0,1 1 0,-1 0 0,2 5 0,1 0-27,0 1 0,1-1 1,1 1-1,0-1 0,0 0 1,1-1-1,0 1 0,1-1 1,0-1-1,13 14 0,0-3 73,1 0 0,1-2 0,28 18 0,-13-12 94,62 44 1294,-97-66-1352,-1 0-1,1 0 0,0 1 0,-1-1 0,1 1 0,-1-1 0,1 1 0,-1 0 0,0 0 1,0-1-1,0 1 0,0 0 0,0 0 0,0 0 0,0 0 0,-1 0 0,1 0 0,0 4 1,-2-4-29,1 0 0,-1 0 0,1 0 0,-1-1 0,0 1 1,0 0-1,0-1 0,0 1 0,0-1 0,0 1 0,0-1 1,0 1-1,-1-1 0,1 0 0,0 1 0,-1-1 0,1 0 1,-1 0-1,0 0 0,1 0 0,-1 0 0,-3 0 0,-14 7-353,-1 0 0,0-2 0,0-1-1,-36 6 1,2-1-669,-122 26-1231,-22-1-1396</inkml:trace>
</inkml:ink>
</file>

<file path=ppt/ink/ink9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7:00.67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394 313 5728,'-11'-30'1260,"1"3"-401,-21-41-1,26 60-860,0-1 0,-1 1 0,0 0 0,0 1 0,0 0 0,-1 0 1,0 0-1,-14-10 0,13 12-27,0 0 1,0 1 0,0-1 0,-1 1-1,0 1 1,1 0 0,-1 0 0,0 1-1,-12-2 1,16 4 11,1-1 0,0 1 0,-1 0-1,1 1 1,-1-1 0,1 1 0,0 0 0,-1 0 0,1 0-1,0 0 1,0 1 0,0 0 0,0 0 0,0 0 0,0 0-1,1 0 1,-1 1 0,1 0 0,-1 0 0,1 0 0,0 0 0,-3 4-1,-2 4-1,1 1 0,0 0 0,1 0 0,0 0-1,1 1 1,0-1 0,-4 22 0,-13 99 87,17-64 241,3-1 1,3 1-1,13 90 0,0-54 111,-10-88-317,1 1 0,0 0 0,13 27 0,-16-40-85,1 0 0,0 0 0,0 0 0,0 0 0,0-1 0,1 0 0,0 0-1,0 0 1,0 0 0,0 0 0,1-1 0,-1 0 0,1 0 0,0 0 0,9 4-1,-6-5-25,0 1 0,1-1-1,-1 0 1,1-1 0,0 0-1,-1-1 1,1 1 0,0-2-1,12-1 1,-10 0-24,0 0 1,1-1-1,-1 0 0,0-1 1,-1 0-1,1-1 0,-1 0 1,0-1-1,0 0 0,-1-1 1,1 1-1,-2-2 0,15-14 1,3-7 68,-1-2-1,34-55 1,-48 70 3,39-63 206,46-98 1,-78 139-43,-2-1 0,-1-1 1,-2-1-1,13-77 0,-24 98-56,0 0 0,-1 0 0,-2-23 0,0 33-95,0 0 0,-1 0 1,0 0-1,-1 0 1,0 1-1,0-1 1,-9-16-1,10 23-52,0 0 1,0 0-1,0 1 0,0-1 1,0 1-1,0-1 0,-1 1 1,1 0-1,-6-4 0,7 6-2,0-1 0,1 1 0,-1 0-1,0-1 1,0 1 0,1 0 0,-1 0-1,0 0 1,0-1 0,0 1 0,0 0-1,1 0 1,-1 0 0,0 0 0,0 1-1,0-1 1,-1 0 0,1 1 0,0 0 1,0-1-1,0 1 0,0 0 0,0-1 1,0 1-1,0 0 0,0 0 0,1 0 1,-1 0-1,0 0 0,0 0 1,1 0-1,-1 0 0,1 0 0,-1 1 1,-3 8-7,1-1 0,0 0 0,1 1-1,0 0 1,-2 15 0,3 53-66,1-52 55,9 305 110,-1-235-34,28 134 0,-26-186 382,28 72 0,-38-133-166,0 8-334,0-37-130,-1 11 216,1 0 0,9-60 0,-8 92-32,-1 0 0,1 1 0,-1-1 0,1 1 0,0-1 0,0 1 1,0-1-1,1 1 0,-1 0 0,0-1 0,1 1 0,-1 0 0,1 0 1,0 0-1,0 0 0,0 1 0,4-4 0,-2 3 10,1 0 0,-1 0 0,1 1 0,0-1 0,-1 1 0,1 0 0,0 1 0,7-1 0,-3 0 5,0 0-1,0-1 1,0 0-1,0-1 1,0 0-1,-1 0 1,1-1-1,-1 0 1,0-1 0,11-7-1,-8 4 24,0-1 0,-1-1 0,0 0 0,0 0 0,-1-1 0,9-14 0,-3 0 14,-1 0 0,-1-1 0,-1-1 0,-2 0 0,-1 0 0,7-30 0,-8 22-49,12-54 98,-18 76-57,-1 1 0,0-1 0,-1 1 0,0-1 0,-3-13 0,3 22-12,-1 0-1,0 0 1,0 1 0,0-1-1,-1 0 1,0 1-1,1-1 1,-1 1 0,-5-7-1,7 10-29,0 0 1,0 0-1,0 0 0,-1 0 0,1-1 1,0 1-1,0 0 0,0 0 0,-1 0 1,1 0-1,0 0 0,0 0 0,0 0 0,-1 0 1,1 0-1,0 0 0,0-1 0,-1 1 1,1 0-1,0 0 0,0 0 0,0 0 1,-1 1-1,1-1 0,0 0 0,0 0 0,0 0 1,-1 0-1,1 0 0,0 0 0,0 0 1,0 0-1,-1 0 0,1 0 0,0 1 1,0-1-1,0 0 0,-6 10-129,1 14-124,5 50 84,9 88 0,-6-128 146,0 3 41,4 60 85,31 154 1,-34-233-187,1 0 0,0-1 0,1 0 0,1 0 1,1 0-1,10 16 0,-17-32-39,0 1 0,1 0 0,-1-1-1,0 1 1,1-1 0,-1 0 0,1 0 0,0 1 0,-1-1 0,1 0-1,0 0 1,0 0 0,-1-1 0,1 1 0,0 0 0,0-1 0,0 1-1,4 0 1,-3-1-47,1-1 0,-1 1 0,0 0 0,1-1 0,-1 0 0,0 0 0,1 0 0,-1 0 0,0 0 0,4-3 0,3-1-81,0-2 0,-1 0 0,0 0 0,0 0 0,11-13 0,-4 1 186,-1 0 0,20-34-1,21-47 879,-35 60-28,-18 34-565,0 0 1,1 1-1,5-8 1,-8 13-176,-1-1 0,1 1 0,0-1 0,-1 0 0,1 1 0,-1-1 0,1 1 0,0-1 0,-1 1 0,1 0 1,0-1-1,0 1 0,-1 0 0,1 0 0,2-1 0,-3 1-7,1 0 0,-1 0 0,1 1 0,-1-1-1,1 0 1,-1 0 0,1 1 0,-1-1 0,1 0 0,-1 1 0,0-1 0,1 0 0,-1 1-1,1-1 1,-1 1 0,0-1 0,1 0 0,-1 1 0,0-1 0,0 1 0,1-1 0,-1 1-1,0-1 1,0 1 0,0-1 0,1 2 0,1 8 238,0 0-1,0 0 1,-1 0 0,1 18-1,0 8 98,10 44 373,-9-67-709,0-1 0,1 1 0,1-1-1,6 13 1,-10-22-74,0-1-1,0-1 1,0 1-1,1 0 1,-1 0-1,0 0 1,1-1-1,-1 1 1,1 0-1,0-1 1,0 0-1,-1 1 1,1-1 0,0 0-1,0 0 1,0 0-1,0 0 1,1 0-1,-1-1 1,0 1-1,0-1 1,0 1-1,0-1 1,3 0-1,3 0-196,0-1 0,0 0 0,0 0 0,0-1 0,11-4 0,19-5 58,-31 10 256,-1 0-1,1 1 1,-1-1 0,1 2 0,-1-1-1,1 0 1,0 1 0,-1 0-1,1 1 1,-1 0 0,0 0 0,0 0-1,1 0 1,-2 1 0,1 0-1,0 0 1,0 1 0,-1 0 0,0 0-1,0 0 1,0 1 0,0-1-1,-1 1 1,1 0 0,4 8 0,2 7-46,0 0 0,-2 1 1,11 32-1,-10-26-654,18 37 1,15 5-4514</inkml:trace>
</inkml:ink>
</file>

<file path=ppt/ink/ink9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7:03.01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23 0 1312,'-2'1'69,"1"0"1,-1-1-1,1 1 0,-1-1 1,1 1-1,-1-1 0,0 0 1,1 0-1,-8-3 3573,19 11-3037,0 0 0,0 0 0,17 8-1,-1 0-324,-18-11-258,0 0-1,0 0 1,0-1 0,0 0-1,0-1 1,1 0 0,0 0-1,0-1 1,-1 0 0,1-1-1,0 0 1,1 0 0,-1-1-1,0 0 1,12-2 0,14-3 114,1 1 0,-1 2 1,0 2-1,1 1 1,-1 1-1,46 10 0,-49-6 53,36 2 0,-53-7 22,0-1-1,-1-1 0,1 0 0,26-6 1,9-3 351,0 2 1,0 3 0,75 2-1,-70 1-466,-1-1 0,78-16 0,-91 12 65,80-2 0,42 13 247,-121-3-380,196-12 63,-148 3-33,-68 7-25,1-1 20,1 1 0,24 2 0,190 4 119,-157-7-159,95 11-1,-4 1-28,40-2 246,-119-3-285,-38-2 109,77-5 0,-38-4 178,126 6 0,-171 2-165,0-2 1,95-13 0,-4-4-130,215 1 1,-350 16 90,2-1-350,0 1-1,0 1 1,0-1 0,0 1-1,9 3 1,-16-4 255,1 0 1,-1 0-1,1 0 0,-1 0 0,1 1 0,-1-1 0,1 0 1,-1 0-1,1 1 0,-1-1 0,1 0 0,-1 1 0,0-1 1,1 0-1,-1 1 0,0-1 0,1 1 0,-1-1 0,0 1 1,1-1-1,-1 1 0,0-1 0,0 1 0,0-1 0,1 1 0,-1-1 1,0 1-1,0 0 0,0 1-634,-1 1 0,0-1-1,1 0 1,-1 1 0,0-1 0,-3 4 0</inkml:trace>
</inkml:ink>
</file>

<file path=ppt/ink/ink9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7:21.93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261 15 3712,'1'-15'2928,"-2"21"-2486,0-1-308,-1 0 0,1 0 0,0 0-1,1 1 1,-1-1 0,1 10-1,-1 11 153,-5 19 58,-2 1 0,-1-1 0,-18 48 0,-40 94 327,-59 176-372,123-357-276,1 0 0,1 0 1,-1 1-1,1-1 0,0 1 0,1-1 0,0 1 0,0 6 0,0-10-21,1-1 1,0 1-1,-1-1 1,1 0-1,0 1 1,0-1-1,0 0 1,1 1-1,-1-1 1,0 0-1,1 0 0,-1 0 1,1 0-1,0-1 1,0 1-1,0 0 1,0-1-1,0 1 1,0-1-1,0 0 1,0 1-1,0-1 1,5 1-1,19 7 18,0-1-1,1-1 1,1-1-1,-1-1 1,36 0-1,-53-4 31,0-1-1,-1-1 1,1 0-1,-1 0 1,1-1-1,16-5 1,-21 5-41,0 0 0,1 0 0,-1-1 0,0 0 0,0 0 0,-1 0 0,1 0 0,0-1 0,-1 0 0,0 0 0,0 0 0,5-8 0,-4 4-17,0 0-1,-1 0 1,0-1 0,0 1-1,-1-1 1,-1 0-1,1 0 1,1-14 0,-2-4-40,0-42 0,-2 47-10,0 15 57,0 1-1,-1-1 1,-2-13 0,0 15-2,0 10 0,-1 12 30,-2 43 105,3 1 1,4 67-1,0-113-108,16 257-50,-16-263-783,0 0 0,5 16 0,-6-25 743,0 0 1,0 1-1,0-1 0,0 0 1,0 0-1,0 1 0,0-1 1,0 0-1,0 0 1,0 1-1,1-1 0,-1 0 1,0 0-1,0 0 0,0 1 1,0-1-1,1 0 0,-1 0 1,0 0-1,0 1 0,1-1 1,-1 0-1,0 0 0,0 0 1,1 0-1,-1 0 0,0 0 1,1 1-1,9-6-3827</inkml:trace>
</inkml:ink>
</file>

<file path=ppt/ink/ink9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7:22.47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155 15 7040,'-4'-5'465,"3"4"-307,1 0 0,-1 0 1,0 0-1,1 1 0,-1-1 0,0 0 0,0 0 0,0 1 0,0-1 1,0 1-1,-1-2 0,1 3-109,0-1-1,1 0 1,-1 0-1,1 0 1,-1 1 0,0-1-1,1 0 1,-1 0-1,1 1 1,-1-1 0,1 1-1,-1-1 1,1 0 0,0 1-1,-1-1 1,1 1-1,-1-1 1,1 1 0,0-1-1,-1 1 1,1-1-1,0 1 1,0 0 0,-1 0-1,-77 153-45,68-131 3,2 1 0,1-1 0,0 1-1,2 1 1,-3 26 0,3 96 405,6-124-244,1 0 1,2 0-1,0 0 0,9 32 1,-9-44-112,1 1-1,-1-1 1,2 0 0,0 0 0,0-1 0,1 1 0,8 9 0,-12-16-48,0-1 0,-1 0 1,1-1-1,1 1 0,-1-1 1,0 1-1,1-1 0,-1 0 1,1 0-1,-1 0 1,1-1-1,0 1 0,0-1 1,0 0-1,0 0 0,0 0 1,0 0-1,0-1 0,0 0 1,0 0-1,0 0 1,0 0-1,0-1 0,6-1 1,-1-1-4,0 0-1,-1 0 1,0-1 0,0-1 0,0 1 0,0-1 0,-1 0 0,0-1 0,0 0 0,0 0 0,-1-1-1,0 1 1,0-1 0,6-10 0,-2 1 9,-1 0 0,0 0 0,-1-1 0,-1 0 0,-1 0-1,5-19 1,-10 30-48,0 1-1,0-1 0,0-10 1,15 115 222,-9-58-62,11 41-7,2 10-88,0 89-4805,-17-151 2764,1-8-1382</inkml:trace>
</inkml:ink>
</file>

<file path=ppt/ink/ink9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7:22.85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28 320 6144,'-20'-8'1978,"20"8"-1959,0-1 0,0 1 0,0 0 0,0 0 0,0 0 0,-1 0 0,1 0 0,0 0 0,0-1 0,0 1 0,0 0 0,-1 0 0,1 0 0,0 0 0,0 0 0,0 0 0,0 0 0,-1 0 0,1 0 0,0 0 0,0 0-1,0 0 1,-1 0 0,1 0 0,0 0 0,0 0 0,0 0 0,0 0 0,-1 0 0,1 0 0,0 1 0,0-1 0,0 0 0,0 0 0,-1 0 0,1 0 0,0 0 0,0 0 0,0 0 0,0 1 0,0-1 0,0 0 0,-1 0 0,1 0-1,0 0 1,0 1 0,0-1 0,0 0 0,0 0 0,0 0 0,0 0 0,0 1 0,0-1 0,0 0 0,0 0 0,0 0 0,0 1 0,0-1 0,0 0 0,0 0 0,0 0 0,0 0 0,0 1 0,5 11 186,0-5-81,0 0 0,0 0-1,0 0 1,1-1 0,11 10 0,39 26 73,-42-32-76,-12-8-117,10 7 248,0-1 0,1 0 0,23 11 0,-32-17-157,0-1 0,0 1 1,1-1-1,-1 0 0,0-1 0,1 1 0,-1-1 0,1 1 0,-1-1 1,1-1-1,-1 1 0,1-1 0,-1 1 0,1-1 0,-1-1 0,8-2 1,-6 1-13,-1 1 1,0-2-1,0 1 1,0 0 0,-1-1-1,1 0 1,-1 0-1,1-1 1,-2 1 0,1-1-1,5-7 1,0-3 35,-1-1 0,12-30 0,-14 28-119,0 1 0,-2-1 1,0 0-1,0 0 1,-2-1-1,0-30 0,-2 39-30,0 0-1,-1 0 1,0 0 0,-1 0-1,0 0 1,-1 0-1,0 0 1,0 1 0,-1-1-1,0 1 1,-1 0-1,0 0 1,0 1 0,-8-9-1,10 13-28,0 1-1,-1-1 0,1 1 0,-1 0 1,0 1-1,0-1 0,0 1 0,-1 0 1,1 0-1,0 0 0,-1 0 0,-6-1 1,7 2 15,1 1 1,-1-1 0,1 1-1,0 0 1,-1 0-1,1 0 1,-1 0 0,1 1-1,0-1 1,-1 1 0,1 0-1,0 0 1,-1 0-1,1 1 1,0-1 0,0 1-1,-4 3 1,1 0-165,0 0 1,1 0 0,0 1-1,0-1 1,1 1-1,-1 1 1,1-1-1,-5 11 1,-2 7-969,-7 26 0,2 4-626,8-3-1686</inkml:trace>
</inkml:ink>
</file>

<file path=ppt/ink/ink9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7:23.33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123 0 5824,'-2'5'322,"0"-1"0,0 1 1,0-1-1,0 1 0,1 0 1,0 0-1,0 0 0,-1 5 1,2 43 397,0-27-48,1 12-356,2-1-1,2 1 1,1-1-1,2 0 1,23 67-1,-10-48-107,-8-25 179,11 42 0,-23-69-313,0 1-1,0-1 1,-1 1 0,1 0 0,-1-1 0,0 1 0,0-1 0,-1 1 0,1 0 0,-3 8 0,2-10-2,-1 1 0,0-1 0,0 1 1,0-1-1,0 0 0,0 0 0,0 0 0,-1 0 1,1-1-1,-1 1 0,0-1 0,0 1 0,-6 2 1,1 0-24,0 0 1,-1-1 0,1 0 0,-1 0-1,0-1 1,0 0 0,-1-1 0,1 0 0,0 0-1,-1-1 1,1-1 0,-1 1 0,1-1-1,-17-3 1,25 3-58,0 0 0,-1 0 0,1 0 0,0-1 0,-1 1 0,1 0 0,0-1 0,0 1-1,0-1 1,-1 1 0,1-1 0,0 0 0,0 1 0,0-1 0,0 0 0,0 0 0,0 0 0,0 0 0,1 0 0,-1 0-1,0 0 1,0 0 0,1 0 0,-1 0 0,0 0 0,1 0 0,0-1 0,-1 1 0,1 0 0,-1 0 0,1-1 0,0 1-1,0-2 1,0-3-75,1 1 0,0-1 0,0 1 0,0-1 0,1 1 1,-1 0-1,4-7 0,4-8-522,1 1 0,1-1 1,0 2-1,23-29 0,65-62-3543,-93 103 3922,52-59-3672</inkml:trace>
</inkml:ink>
</file>

<file path=ppt/ink/ink9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7:23.97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612 265 6656,'-23'-13'1045,"14"8"-561,0-1 0,1 0 0,-16-13 0,-136-106-292,147 117-205,0 0 1,0 1-1,0 0 1,-1 1-1,0 1 1,-21-6-1,29 9 39,0 1-1,-1-1 1,1 2 0,0-1-1,0 1 1,-1 0 0,1 0 0,0 1-1,0-1 1,0 1 0,0 1-1,-1-1 1,2 1 0,-1 0-1,0 1 1,0-1 0,1 1-1,-8 5 1,4-1 41,1 1 1,0 0-1,1 1 0,0 0 1,0 0-1,1 0 0,0 1 1,1 0-1,-8 18 0,-1 8 282,-12 57 0,18-59-233,1 0 1,2 1-1,2-1 1,1 1-1,3 39 1,1-49-87,1-1 0,1 0 0,1 0 0,1 0 1,1 0-1,1-1 0,2 0 0,11 21 0,-13-31-34,0 0-1,1 0 1,0-1-1,1 0 1,0 0 0,1-2-1,0 1 1,21 14-1,-25-20-10,1 0 0,0-1 0,0 1-1,0-2 1,0 1 0,1-1 0,-1-1 0,1 0-1,0 0 1,0 0 0,0-1 0,0 0-1,0-1 1,0 0 0,0-1 0,10-1 0,-7-1-12,0-1 1,-1 0-1,1 0 1,-1-1-1,0-1 1,0 0 0,-1 0-1,1-1 1,-2 0-1,1-1 1,-1 0 0,0-1-1,8-10 1,2-4 45,0-1 1,-2-1-1,-1-1 1,15-32 0,-26 49 25,0-1 1,-1-1-1,0 1 1,-1-1 0,0 1-1,-1-1 1,0 0-1,0 0 1,-1 0-1,-1-14 1,-3 13-68,3 12 19,0 0 0,0 0-1,0 0 1,0 0 0,0 0 0,0-1 0,0 1 0,0 0 0,0 0-1,0 0 1,0 0 0,-1 0 0,1 0 0,0 0 0,0 0 0,0 0-1,0 0 1,0 0 0,0 0 0,0 0 0,0 0 0,0 0 0,0 0-1,-1 0 1,1 0 0,0 0 0,0 0 0,0 0 0,0 0 0,0 0-1,0 0 1,0 0 0,0 0 0,0 0 0,0 0 0,-1 0-1,1 0 1,0 0 0,0 0 0,0 0 0,0 0 0,0 0 0,0 0-1,0 0 1,0 0 0,0 0 0,0 0 0,0 1 0,0-1 0,0 0-1,-1 0 1,1 0 0,0 0 0,0 2-14,-1-1 0,1 1 0,-1 0 0,1-1 1,-1 1-1,1 0 0,0 0 0,0-1 0,0 1 0,0 0 0,1 3 0,3 21 34,1-1-1,1 1 0,1-1 1,2 0-1,15 32 0,-16-41 21,0-1-1,1 0 1,1-1 0,0 0-1,1 0 1,1-1-1,0-1 1,1 0 0,15 12-1,-22-19 3,1-1-1,1 0 0,-1 0 0,1 0 1,0-1-1,-1 0 0,1 0 1,1-1-1,-1 0 0,11 1 0,-13-2 0,-1-1 0,1 0 0,-1-1 0,0 1 0,1-1 0,-1 0 0,0 0 0,1-1 0,-1 1 0,0-1 0,0 0 0,0-1 0,0 1 0,-1-1 0,1 0 0,7-7 0,0-1 17,-1-1 1,-1 0-1,0-1 0,-1 0 0,15-27 1,-10 10-10,0 0-1,8-31 1,-15 37-4,-1 0 0,-2-1 0,0 0 0,-2 1 0,0-1 0,-2 0 0,-1 0 0,-1 0 0,-7-37-1,1 27-124,-1 0 0,-2 1 0,-2 0 0,0 1-1,-36-61 1,41 79-25,-1 1 0,0 0 0,-1 1 0,0 0 0,-1 0 0,0 1 0,-15-12 0,24 23 47,1 0 0,0 0 0,-1 0-1,1 0 1,-1 0 0,0 0 0,1 0 0,-1 1-1,0-1 1,0 0 0,1 1 0,-1 0 0,0-1-1,0 1 1,-3 0 0,4 0-24,-1 1 1,1-1-1,0 1 0,-1 0 1,1-1-1,0 1 0,0 0 0,-1 0 1,1 0-1,0 0 0,0 0 1,0 0-1,0 0 0,0 0 1,1 0-1,-1 1 0,0-1 0,0 0 1,1 0-1,-1 1 0,0 2 1,-3 7-446,1-1 0,0 1 1,0 0-1,1 0 0,-1 23 0,6 57-2046,4-20 27</inkml:trace>
</inkml:ink>
</file>

<file path=ppt/ink/ink9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7:24.46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86 0 7648,'19'5'2713,"-15"-4"-2540,-1-1-1,1 1 0,0 0 1,0 0-1,-1 1 0,1-1 1,6 5-1,-9-5-175,0 0-1,0 0 1,0 0-1,-1 0 1,1 0-1,0 0 1,-1 0-1,1 0 1,-1 0-1,1 0 1,-1 1-1,0-1 1,1 0-1,-1 0 1,0 0-1,0 1 1,0-1-1,0 0 1,0 1-1,0-1 1,0 0-1,0 0 1,0 1-1,-1-1 1,1 0-1,0 0 1,-1 0-1,1 1 1,-1-1-1,-1 2 1,-48 93-87,22-46 185,25-45-86,-43 92 435,42-88-354,1 0 0,0 0 0,1 0 0,0 0 1,0 0-1,1 1 0,1-1 0,-1 0 0,2 12 1,0-18-45,-1 0 0,1 0-1,0 0 1,1 0 0,-1 0 0,0-1 0,1 1 0,-1 0 0,1-1 0,0 1 0,0-1 0,0 0 0,0 1 0,0-1 0,1 0 0,-1 0 0,1-1 0,-1 1 0,1 0 0,5 2 0,4 1 49,0-1-1,1 0 1,19 4 0,160 27-432,-62-18-3908,-84-12-869</inkml:trace>
</inkml:ink>
</file>

<file path=ppt/ink/ink9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7:24.92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94 3072,'9'-2'436,"0"-1"0,0 0 0,0-1 0,-1 0 0,17-10 1,21-10 1292,-22 15-1317,0 2 0,1 0 0,0 2-1,0 0 1,51-1 0,133 12 1348,-105 0-769,97 7 390,98 2-1493,-190-15-3200,-73 2-2165</inkml:trace>
</inkml:ink>
</file>

<file path=ppt/ink/ink9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7:26.20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4 984 5152,'-1'-4'235,"0"0"0,0 0 0,1 0 0,-1 0 0,1 0 0,0 0-1,1 0 1,-1 0 0,1 0 0,1-8 0,5-22-62,-3 2-151,1 1 0,1 0 0,2 0 0,1 1 1,2 0-1,16-34 0,232-436 676,-234 447-563,-17 34 136,0 2-1,2-1 0,13-19 0,-23 37-266,0 0 0,0 0 0,0-1 0,0 1 0,0 0 0,0 0 1,0-1-1,1 1 0,-1 0 0,0 0 0,0 0 0,0-1 0,1 1 0,-1 0 0,0 0 0,0 0 0,0 0 0,1-1 0,-1 1 0,0 0 0,0 0 0,1 0 0,-1 0 0,0 0 0,0 0 0,1 0 0,-1 0 0,0 0 0,0 0 0,1 0 0,-1 0 0,0 0 0,0 0 0,1 0 0,-1 0 0,0 0 0,1 0 0,-1 0 0,0 0 0,0 0 0,0 0 0,1 1 0,-1-1 0,0 0 0,0 0 0,1 0 0,-1 0 0,0 1 0,0-1 0,0 0 0,1 0 0,-1 0 0,0 1 1,0-1-1,0 0 0,0 0 0,0 1 0,0-1 0,0 0 0,1 0 0,-1 1 0,0-1 0,6 24 84,-5-15-78,8 42-43,3 84 0,-9-88 25,12 248 287,-2-24 92,-10-154-2557,-3-98-102</inkml:trace>
</inkml:ink>
</file>

<file path=ppt/ink/ink9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7:26.78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470 35 4992,'-28'-8'645,"0"1"1,0 1-1,-47-3 0,46 6-672,22 2 22,-1 0 0,1 1 0,0 0-1,-1 1 1,1-1 0,0 1 0,-1 1-1,1-1 1,0 1 0,0 1 0,0-1 0,0 1-1,1 1 1,-1-1 0,1 1 0,-8 6-1,6-4 85,1 2 0,-1-1 0,1 1 0,1 0 0,-1 1 0,2-1 0,-1 1 0,1 1 0,0-1 0,1 1 0,-4 10 0,-8 36 585,-16 105 0,25-113-462,3 1 0,3 62 0,19 95 131,-12-163-196,14 48 0,-15-74-73,0 0-1,1-1 1,1 1-1,1-1 1,15 23 0,-19-34-38,-1 0 1,1-1-1,0 1 1,0-1-1,0 0 1,1 0-1,-1 0 1,1-1-1,0 0 1,0 0-1,0 0 0,1 0 1,-1-1-1,1 0 1,7 2-1,-9-3-23,0-1 0,1 1 0,-1-1 0,1 0 0,-1 0 0,1 0 0,-1-1 0,1 0 0,-1 0 0,0 0 0,0 0 0,1-1 0,-1 1-1,0-1 1,0 0 0,0 0 0,-1-1 0,1 1 0,0-1 0,5-6 0,-1 2-2,-2-1-1,1 0 1,-1 0-1,0-1 1,-1 0-1,0 0 1,8-18 0,-6 6 4,0 0 1,5-34-1,-9 41-25,-1 0-1,-1 1 1,0-1-1,-1 0 0,0 0 1,-3-17-1,2 25 38,0 0 0,-1 0 0,0 0 0,0 0 0,0 0 0,-1 1 0,0-1 0,0 1 0,0 0 0,-1 0 0,0 0 0,0 0 0,0 0 0,0 1 0,-10-8 0,6 7-52,1 0-1,-1 1 0,0 0 0,0 0 1,-1 0-1,-9-2 0,13 5-20,0 0 0,0 0 0,0 0-1,0 0 1,0 1 0,0 0 0,0 0-1,0 1 1,0-1 0,0 1 0,0 0-1,-7 2 1,5 0-9,0 1 1,1 0-1,-1 0 0,1 0 1,-1 1-1,2 0 0,-1 0 1,0 0-1,1 1 0,0 0 1,-5 7-1,-3 6-183,1 1 0,-13 30 0,15-28-340,1 1 1,0 0-1,2 1 0,-5 29 0,2 23-2830</inkml:trace>
</inkml:ink>
</file>

<file path=ppt/ink/ink9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7:27.22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64 151 4640,'-26'-1'1504,"25"1"-1476,0 0 0,0 0 0,0 1 0,1-1 0,-1 0 0,0 1 0,0-1 0,1 0 0,-1 1 1,0-1-1,0 1 0,1-1 0,-1 1 0,1-1 0,-1 1 0,0 0 0,1-1 0,-1 1 0,1 0 0,0-1 0,-1 1 0,1 0 1,-1 0-1,1 0 0,0-1 0,0 1 0,-1 1 0,0 3 66,-3 4-55,0 1 0,1 0 1,1 0-1,0 0 0,0 1 0,1-1 1,0 18-1,2 0 22,7 44 1,-6-55-74,2 0-1,0 0 1,10 25 0,-12-36 56,1 0 0,0 0 0,0 0 0,0-1 0,1 1 0,0-1 0,0 0 0,0 0 0,1-1 0,-1 1 0,1-1 0,11 8 0,-10-9 63,-1 0 0,1-1 0,0 1 0,0-1 0,0 0 0,0 0 0,1-1 0,-1 0 0,0 0 0,1-1 0,-1 1 0,1-1 0,9-2 0,-6 0 3,-1 0 0,0 0 1,-1-1-1,1 0 0,0-1 1,-1 0-1,0-1 0,12-8 1,-1-1 38,-1-1 0,-1-1 0,0-1 1,-2-1-1,0 0 0,21-33 1,-26 35-113,-1 0 1,0-1 0,-1 0 0,-1-1 0,-1 0-1,0 0 1,4-31 0,-8 39-58,-2 1 0,1-1 1,-1 0-1,-1 1 0,0-1 1,0 1-1,-3-12 0,2 14-12,-1 1-1,1 0 1,-1-1-1,0 1 1,0 1-1,-1-1 1,0 0-1,0 1 1,0 0-1,0 0 1,-7-6-1,6 7-27,1 0-1,-1 1 1,0-1 0,0 1-1,-1 0 1,1 1-1,-1-1 1,1 1-1,-1 0 1,0 0-1,0 1 1,0 0 0,-9-1-1,8 2-32,-1 0 0,0 1 0,1-1 0,-1 2 0,1-1 0,-1 1 0,1 0-1,-1 1 1,-11 5 0,8-2-145,1 0 0,-1 1-1,1 0 1,0 1-1,1 0 1,0 0 0,0 1-1,1 0 1,0 0-1,1 1 1,-1 1 0,2-1-1,-7 14 1,7-10-426,-7 26 0,0 19-1896</inkml:trace>
</inkml:ink>
</file>

<file path=ppt/ink/ink9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7:27.58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209 0 6880,'3'14'645,"8"29"782,18 50-1,-1-31-1299,-8-18-12,27 90 1,1 65-11,-36-135-112,4 77-1,-13-99 302,-2-1 0,-2 1-1,-2 0 1,-11 57 0,11-83-142,-1-1 0,-1 1 1,0-1-1,-1 0 1,-1-1-1,0 1 1,-1-1-1,0-1 0,-1 0 1,-1 0-1,0 0 1,-1-1-1,0-1 0,-21 17 1,28-25-138,1 0 0,-1-1 0,0 1 0,-1-1-1,1 0 1,0 0 0,0-1 0,-1 1 0,1-1 0,-1 0 0,0 0 0,1-1 0,-1 1 0,0-1-1,-4 0 1,3-1-93,1 0 0,0-1-1,0 1 1,0-1 0,0 0-1,0 0 1,0 0-1,0-1 1,0 0 0,1 0-1,0 0 1,-1 0 0,-4-6-1,-1-1-235,1-1 0,0 0 0,1 0 0,0-1 0,1 0 0,-9-21 0,4 5-683,-16-59 0,23 65 577,0-1 0,2 1 0,0-1 0,1 0 0,2 1 0,0-1-1,1 0 1,5-23 0,11-32-2577</inkml:trace>
</inkml:ink>
</file>

<file path=ppt/ink/ink9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7:29.93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664 168 4736,'-29'-37'1459,"21"26"-1092,-1-1 0,-18-16 0,14 16-354,0 2 0,-1-1 0,-18-9 0,24 16 2,0 0 1,-1 0-1,1 1 1,-1 1-1,0-1 1,0 1-1,-17-1 1,8 2 91,0 1 1,1 1 0,-1 1-1,0 0 1,1 1 0,0 1-1,0 1 1,0 0 0,0 2-1,-16 8 1,19-8 17,1 0 1,-1 1-1,2 1 1,-1 0-1,1 1 1,1 1 0,0 0-1,0 0 1,1 1-1,0 0 1,1 0-1,-7 15 1,4-2-47,1 0 1,1 1 0,2 0 0,0 0-1,2 1 1,1 0 0,1 0-1,1 1 1,1-1 0,2 1 0,1-1-1,1 0 1,1 1 0,1-1-1,2 0 1,0 0 0,2-1 0,16 37-1,-18-51-62,0 0 0,1-1 0,1 1-1,-1-2 1,2 1 0,-1-1-1,2 0 1,-1 0 0,19 13 0,-19-17-27,0 0 1,1-1 0,0 1 0,0-2 0,0 0 0,1 0-1,-1-1 1,1 0 0,0-1 0,0 0 0,0 0-1,11-1 1,-8-1-18,-1-1-1,1-1 1,-1 0-1,1 0 1,-1-2-1,0 1 0,0-2 1,0 0-1,-1 0 1,1-1-1,-1-1 1,13-9-1,-5 1 103,1-1 0,-2-1 0,0-1-1,-2-1 1,24-30 0,-28 31-54,-2-1 1,0 0-1,-1 0 0,-1-1 0,0 0 1,-2-1-1,-1 0 0,0 0 0,-1 0 1,-2-1-1,0 1 0,-1-1 0,-2-27 1,-1 13-27,-3 0 1,-1 0-1,-1 1 1,-2-1-1,-1 2 0,-2-1 1,-19-40-1,29 73 1,-1-2-22,1 0 0,-1 0 0,0 1 0,0-1 0,0 1 0,-5-6 0,7 9 24,-1 0 1,1 0-1,0 0 1,0 0 0,0 0-1,0-1 1,0 1 0,0 0-1,0 0 1,0 0-1,-1 0 1,1 0 0,0 0-1,0 0 1,0 0-1,0 0 1,0 0 0,-1 0-1,1 0 1,0 0 0,0 0-1,0 0 1,0 0-1,0 0 1,-1 0 0,1 0-1,0 0 1,0 0-1,0 0 1,0 0 0,0 0-1,0 0 1,-1 0-1,1 0 1,0 0 0,0 0-1,0 0 1,0 1 0,0-1-1,-3 7 0,3 14 50,0-17-44,21 297 368,-19-279-370,43 315 139,-45-332-133,6 34 101,0-1 1,3 0-1,18 51 0,-20-72 25,-7-17-132,0 0 0,0 0 1,0-1-1,1 1 1,-1 0-1,0 0 0,0 0 1,0 0-1,0 0 0,0 0 1,0 0-1,0 0 1,0 0-1,0-1 0,0 1 1,0 0-1,0 0 1,0 0-1,0 0 0,0 0 1,0 0-1,0 0 1,1 0-1,-1 0 0,0 0 1,0 0-1,0 0 0,0 0 1,0 0-1,0 0 1,0 0-1,0 0 0,0 0 1,1 0-1,-1 0 1,0 0-1,0 0 0,0 0 1,0 0-1,0 0 0,0 0 1,0 0-1,0 0 1,0 0-1,1 0 0,-1 0 1,0 0-1,0 0 1,0 0-1,0 0 0,0 0 1,0 0-1,0 0 1,0 0-1,0 0 0,0 0 1,0 0-1,1 1 0,-1-1 1,0 0-1,0 0 1,0 0-1,0 0 0,0 0 1,0 0-1,0 0 1,2-8 9,0 0 0,-1-1 0,0 1 0,0-1 1,-1-13-1,0-11-32,1 24 18,0-10 14,1 0 0,1 1-1,1-1 1,8-26 0,-10 40-6,-1 1 1,1-1-1,1 1 0,-1 0 1,1 0-1,-1 0 0,1 0 1,0 0-1,1 1 0,-1-1 1,1 1-1,-1 0 0,1 0 1,0 0-1,0 0 0,0 1 1,1 0-1,-1 0 0,1 0 1,-1 0-1,1 1 0,7-2 1,34-4-117,-30 6 103,0-2 0,20-5 0,-30 7-19,-1-1-1,0 0 0,0-1 0,0 1 0,-1-1 0,1 0 0,0 0 0,-1 0 0,0-1 0,7-6 0,-2-1-42,-2 0 1,1 0-1,-1-1 0,-1 1 0,0-1 1,5-15-1,21-78 22,-26 80 67,-2 0 0,0 0 0,1-28 1,-5 42-8,0-1 0,-1 0-1,-1 1 1,1-1 0,-2 1 0,0-1 0,0 1 0,-9-20 0,8 21-36,0 0-1,-4-18 1,5 17-77,28 77 1257,1 45-568,-9-35-351,9 31-275,29 124 330,-43-165-1616,7 99 0,-19-159 995,0 30-1147,0-34 1247,0 0 0,-1 0 0,1 0 0,-1 1 0,1-1 0,-1 0 0,0 0 0,0 0 0,0 0 0,0 0 0,0 0-1,-2 2 1,-4 0-1420,2-6-1402</inkml:trace>
</inkml:ink>
</file>

<file path=ppt/ink/ink9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7:30.30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3 8960,'0'0'133,"1"-1"0,-1 1 0,0 0 0,1 0 0,-1-1 0,1 1 1,-1 0-1,1 0 0,-1 0 0,0-1 0,1 1 0,-1 0 0,1 0 0,-1 0 1,1 0-1,-1 0 0,1 0 0,-1 0 0,1 0 0,-1 0 0,1 0 0,-1 1 1,0-1-1,1 0 0,-1 0 0,1 1 0,-1 12 1307,-1-4-1760,-3 42 228,3 0-1,5 57 0,-3-85 89,0-9-13,10 108-13,-9-108 40,1 0 0,0 0-1,2 0 1,-1 0 0,1-1-1,11 20 1,-14-29 2,1-1 0,-1 1 0,1-1 1,-1 0-1,1 0 0,0 0 0,0 0 0,0 0 1,1 0-1,-1-1 0,1 0 0,-1 0 0,1 0 0,0 0 1,0 0-1,0-1 0,5 2 0,-2-2 5,-1 0-1,1-1 1,0 0-1,0 0 1,0 0-1,-1-1 0,1 0 1,0 0-1,12-5 1,-5 2 31,0 0 0,1 0-1,0 1 1,-1 1 0,23 0 0,-31 2 17,0 1-1,0-1 1,1 1 0,-1 1-1,0-1 1,0 1 0,-1 0-1,1 0 1,0 1 0,-1 0-1,1 0 1,-1 0 0,0 0 0,0 1-1,0 0 1,4 5 0,-1 0 21,0 1 1,0 0 0,-1 0 0,-1 1 0,0 0 0,0 0 0,-1 0-1,-1 1 1,7 21 0,-7-13-169,0 0 1,-1 0-1,-1 0 0,-1 0 1,-1 26-1,-2-30-380,-1 1 0,-1-1 0,0 0 0,-1-1 0,0 1 0,-2-1 0,0 0 0,0 0 0,-1-1 0,-16 21 0,-44 51-4992,67-84 5324</inkml:trace>
</inkml:ink>
</file>

<file path=ppt/ink/ink9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7:32.98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15 1715 1824,'-4'6'344,"3"-4"-301,0-1 1,0 1-1,0 0 0,0-1 0,0 1 0,0 0 0,0 0 1,0 0-1,1 0 0,-1 0 0,1 0 0,0 0 1,-1 0-1,1 2 0,0-4-38,0 0-1,0 0 1,1 0-1,-1 1 1,0-1 0,0 0-1,0 0 1,0 0-1,0 0 1,0 0 0,1 0-1,-1 0 1,0 0 0,0 0-1,0 0 1,0 0-1,1 0 1,-1 0 0,0 0-1,0 0 1,0 0-1,0 0 1,0 0 0,1 0-1,-1 0 1,0 0 0,0 0-1,0 0 1,0 0-1,0 0 1,1 0 0,-1-1-1,0 1 1,0 0-1,0 0 0,119-60 1547,-87 43-1214,12-7-43,52-27 199,98-70 0,-170 104-451,194-129 65,-107 82-118,202-123 113,-251 146-49,326-199 449,-282 183-342,103-58 106,-52 23-98,138-80 342,-4 18 851,4 19-1160,-290 133-304,89-40-2316,-71 28-1245</inkml:trace>
</inkml:ink>
</file>

<file path=ppt/ink/ink9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6:51.52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376 476 2496,'-7'1'283,"-7"2"358,-24 0 0,34-3-511,0 0 0,-1 0 1,1 0-1,0-1 0,0 0 0,0 0 0,0 0 1,0 0-1,0-1 0,-5-2 0,4 1 22,0 0 1,0 0-1,1 0 0,-1 0 1,1-1-1,0 0 0,0 0 1,0 0-1,0 0 0,1-1 1,0 1-1,0-1 0,0 0 1,0 0-1,1 0 0,0-1 1,0 1-1,0 0 0,0-1 0,1 1 1,0-1-1,0 1 0,1-1 1,0-7-1,1-8-26,0 1 1,2 0-1,0 0 0,1 1 1,1-1-1,1 1 1,1 0-1,0 0 0,2 1 1,0 0-1,1 1 0,20-28 1,-25 39-139,1-1 1,0 1 0,1 0-1,-1 0 1,1 1 0,1 0-1,-1 0 1,1 0 0,-1 1-1,1 0 1,1 1 0,13-4-1,-15 5 2,1 0-1,-1 1 1,1 0-1,-1 0 1,1 1 0,-1 0-1,1 1 1,-1-1-1,1 1 1,-1 1-1,0 0 1,1 0-1,-1 0 1,0 0-1,8 6 1,-10-5 15,1 1 1,-1 0-1,0 0 1,0 0-1,-1 1 1,1 0-1,-1 0 1,0 0-1,0 0 1,-1 1-1,5 9 1,0 3 50,0-1 0,7 32 1,-7-18-18,-2 1 0,-2 0 0,0 0 0,-2 56 1,-6-18 174,-15 75 0,14-118-157,0-1 0,-2 0 0,-1 0 0,-1-1 0,-1 0 0,-27 47 1,-12 5 19,-4-1 0,-4-3 1,-93 94-1,132-148-52,-1-1 0,-1-1 0,0-1 0,-2 0-1,-29 16 1,47-30-19,-1 0 0,1 0-1,0-1 1,-1 1 0,1-1 0,-1 0-1,-5 1 1,9-2-9,0 0 0,0 0-1,-1 0 1,1 0 0,0 0 0,0 0-1,0-1 1,0 1 0,0 0 0,0-1-1,0 1 1,-1-1 0,1 1 0,0-1-1,0 1 1,1-1 0,-1 0 0,0 0-1,0 1 1,0-1 0,0 0 0,1 0-1,-1 0 1,0 0 0,1 0-1,-1 0 1,0 0 0,1 0 0,0 0-1,-1 0 1,1 0 0,0 0 0,-1 0-1,1-1 1,0 1 0,0-1 0,-1-9-24,0 1 0,1-1 1,0 1-1,1-1 0,0 0 1,5-14-1,20-64-112,-20 73 109,1 0 0,0 0 1,1 1-1,1 0 0,0 1 0,1 0 0,0 1 0,1 0 0,1 0 0,0 1 0,1 1 0,0 0 0,0 0 0,1 1 0,1 1 1,0 1-1,26-12 0,-23 13-11,0 1 1,1 0-1,0 1 1,0 2-1,0-1 1,31 0-1,-18 5 87,0 0-1,0 2 1,38 9-1,204 51-1586,-236-56 352</inkml:trace>
</inkml:ink>
</file>

<file path=ppt/ink/ink9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6:52.22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67 192 4896,'-3'0'187,"1"0"-1,-1-1 1,1 1 0,-1 0 0,0 0-1,1 0 1,-1 1 0,1-1 0,-1 0-1,0 1 1,-4 2 0,6-3-152,-1 1 1,1 0-1,-1 1 1,1-1-1,0 0 0,0 0 1,-1 1-1,1-1 1,0 0-1,0 1 0,0-1 1,1 1-1,-1-1 1,0 1-1,1 0 0,-1-1 1,0 1-1,1 0 1,-1 3-1,-3 22 47,1 2-1,1-1 1,1 0 0,1 0-1,6 35 1,-3-39 55,2 0 1,0-1-1,2 1 0,1-1 0,0-1 0,17 31 1,-19-43-12,1 1 1,0-1 0,0 0-1,1-1 1,1 0 0,-1 0-1,2-1 1,-1 0 0,17 11-1,-21-16-48,0 0-1,1 0 0,-1 0 0,1-1 0,-1 0 1,1 0-1,0 0 0,0-1 0,0 0 1,0 0-1,0-1 0,0 1 0,0-1 0,0 0 1,0-1-1,0 0 0,0 0 0,-1 0 0,1 0 1,0-1-1,9-4 0,-8 2-14,-1 0-1,0-1 1,1 1-1,-1-2 1,-1 1-1,1 0 1,-1-1-1,0 0 1,-1-1-1,1 1 1,-1-1 0,6-12-1,2-10 235,17-54 0,-26 74-248,8-28 51,-2-1-1,-1 0 1,5-69 0,-12 91-110,-1-1 1,0 1-1,-1-1 0,-1 1 0,-1 0 1,0 0-1,-1 0 0,-1 0 1,0 1-1,-1 0 0,-13-23 1,14 30-86,-1 1 0,0 0 0,0 0 0,0 0 0,-1 1 0,0 0 0,0 0 0,-1 0 0,0 1 0,0 0 0,0 1 0,0 0 1,-1 0-1,1 1 0,-15-4 0,18 6-8,-1 0 0,0 0 0,0 0 0,0 0 0,0 1 1,0 0-1,0 0 0,0 1 0,0 0 0,0 0 0,0 0 0,0 0 0,0 1 1,1 0-1,-1 1 0,1-1 0,-1 1 0,1 0 0,0 0 0,0 1 1,1-1-1,-1 1 0,0 0 0,-5 7 0,5-4-148,0-1 0,1 1 0,0 0 0,0 0 0,0 0 0,1 1 0,0-1 0,1 1 0,-1 0 0,2 0 0,-1-1 0,1 1 0,0 1 0,1-1 0,-1 0 0,2 8 0,9 27-2735</inkml:trace>
</inkml:ink>
</file>

<file path=ppt/ink/ink9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6:52.61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459 0 5408,'-3'4'239,"1"-1"0,0 0 1,0 1-1,1-1 0,-1 1 1,1 0-1,-1-1 0,1 1 0,0 0 1,1 0-1,-1 0 0,1 0 0,0-1 1,0 7-1,1 7 93,1-1 1,0 1-1,8 23 0,0 8-296,24 201 1255,-34-240-1084,-1 0 1,0 0-1,0 0 1,0 0-1,-1-1 1,-1 1-1,1 0 1,-1-1-1,-1 0 1,0 0-1,0 0 1,0 0-1,-1 0 1,0-1-1,-1 0 1,0 0-1,0 0 1,0-1-1,-1 0 1,0 0-1,0-1 0,0 0 1,-1 0-1,0 0 1,0-1-1,0 0 1,0-1-1,0 0 1,-1 0-1,-12 2 1,-11-2-145,1-1 0,-45-4 1,41 1-1141,-52 3 1,79-1 442,0 1-1,1-1 0,-10 4 1,-12 10-1142</inkml:trace>
</inkml:ink>
</file>

<file path=ppt/ink/ink9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6:55.01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 55 3136,'-2'-10'387,"1"0"0,0 0-1,1-12 1,0 20-393,0 2-84,8 10 900,35 40 3179,-42-50-3509,-2 0-444,0 0 0,-1 0-1,1 0 1,0 0-1,0 0 1,0 0 0,0 0-1,0 0 1,0 1 0,0-1-1,-1 0 1,1 1-1,0-1 1,0 0 0,0 1-1,0 0 1,0-1 0,0 1-1,1-1 1,-3 3-1,1-1-285,0 1-1,1-1 1,-1 1-1,0 0 1,-1 5-1,2-6 142,-6 14-4445</inkml:trace>
</inkml:ink>
</file>

<file path=ppt/ink/ink9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6:55.85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29 1 6656,'-1'0'121,"0"0"1,1 0-1,-1 0 1,0 0-1,0 0 1,0 0-1,0 0 1,0 0-1,0 0 1,1 1-1,-1-1 1,0 0-1,0 0 1,0 1-1,1-1 1,-1 1-1,0-1 1,0 1-1,1-1 1,-1 1 0,0 0-1,0 1-63,0-1 0,1 1 0,0-1 0,-1 1 0,1 0 0,0-1 0,-1 1 1,1 0-1,0-1 0,1 3 0,-5 103-568,1-65 461,2 1 0,9 83 1,-5-115 7,0 1 0,0 0 0,1-1 0,0 0 0,8 15 0,-11-25 52,0 1 1,0-1-1,0 1 0,0-1 0,0 0 0,0 1 0,1-1 0,-1 0 0,0 0 0,1 0 0,-1 0 0,1 0 0,-1 0 0,1 0 0,-1 0 0,1-1 0,0 1 0,-1-1 1,1 1-1,0-1 0,0 0 0,-1 1 0,1-1 0,0 0 0,3-1 0,4 0 35,-1 0 1,1-1-1,-1 0 1,11-5-1,6 0-6,-8 2-18,1 2 0,1 0-1,-1 1 1,0 1 0,24 1-1,-31 1 10,-1 0-1,1 1 0,-1 0 1,0 1-1,0 0 1,0 1-1,0 0 0,-1 0 1,1 1-1,15 12 0,39 33 368,73 75-1,-130-118-298,3 2 221,-1 0 1,-1 0-1,0 1 1,8 12-1,-14-19-221,-1-1-1,1 1 1,-1 0-1,0-1 1,0 1-1,0 0 1,0-1-1,-1 1 0,1 0 1,-1 0-1,1 0 1,-1 0-1,0 0 1,0 0-1,-1-1 0,1 1 1,0 0-1,-1 0 1,0 0-1,0 0 1,0-1-1,0 1 0,-3 5 1,-3 3 26,-1 0 1,-1-1-1,0 0 1,0 0 0,-1-1-1,-1 0 1,1-1-1,-1 0 1,-1-1-1,-12 7 1,-16 5-259,-73 25 0,-3-2-647,-67 22-3112,181-63 3760,-2 0-424,0 0 0,-1 1 0,1-2 0,-8 2 0,10-2 304,-1 0 0,1-1 0,-1 1 0,1-1 0,-1 0 0,1 0 0,-5-2 0</inkml:trace>
</inkml:ink>
</file>

<file path=ppt/ink/ink9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6:56.29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42 1 7648,'-26'16'2816,"18"-6"-2176,0-6-192,12-1-544,4-3 448,14 3-160,15 0 192,20-3-224,15-3 128,11-3-160,-9 2-64,10 0-32,9 2-896,9-2 480,-7 4-3008,-2 6 1888,5 5-2464</inkml:trace>
</inkml:ink>
</file>

<file path=ppt/ink/ink9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6:56.97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14 75 5568,'-1'1'146,"-1"0"0,1 1 0,0-1 1,0 0-1,0 1 0,0-1 0,0 1 0,0 0 1,0-1-1,1 1 0,-1 0 0,1-1 0,-1 1 0,1 0 1,-1 0-1,1 1 0,0 3-76,0 0 1,1-1-1,-1 1 1,3 7-1,1 0-92,1 0-1,1 0 1,0 0 0,1-1 0,0 1-1,14 16 1,-7-8 71,-6-8-31,0-1 63,0 1 1,1-1-1,11 11 0,-18-21-12,1 0 0,-1 1 0,0-1 0,1 0 0,-1 0 0,1-1 0,0 1 0,-1 0 0,1-1 0,0 0 0,0 0 0,0 0 0,0 0 0,0 0 0,0 0 0,0-1 0,0 0 0,1 1 0,-1-1 0,5-1 0,-1 0 76,0-1 0,-1-1 0,1 1 0,-1-1 0,1 0 0,-1 0 0,0-1 0,0 0 0,-1 0 0,1 0 0,-1-1 0,0 0 0,0 0 0,0 0 0,0 0 0,-1-1 0,5-9-1,-5 8-68,0-1 0,0 1-1,-1-1 1,0 0 0,0 0-1,-1 0 1,0-1 0,-1 1-1,1 0 1,-2-1 0,1 1-1,-1-1 1,-1 1 0,-1-12-1,0 9-64,-1 0 0,-1 0 0,1 1 0,-2-1 0,1 1 0,-2 0 0,-10-16 0,13 22-134,1 0 0,-1 0 0,0 1 0,-1-1 0,1 1 0,0 0 0,-1 0 0,0 0 0,0 0-1,0 1 1,0 0 0,0-1 0,0 1 0,0 1 0,-1-1 0,1 1 0,-1-1 0,0 1 0,1 1 0,-10-1 0,12 1-56,-1 1 0,1-1-1,-1 1 1,0 0 0,1 0-1,-1 1 1,1-1-1,0 0 1,-1 1 0,1 0-1,0-1 1,0 1 0,0 0-1,0 0 1,0 0 0,1 0-1,-1 0 1,-2 5-1,-12 25-1222</inkml:trace>
</inkml:ink>
</file>

<file path=ppt/ink/ink9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6:57.53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288 0 6400,'0'0'69,"0"0"1,0 0-1,-1 0 1,1 1-1,0-1 1,0 0-1,-1 0 1,1 0-1,0 0 1,0 1-1,0-1 1,-1 0-1,1 0 1,0 0-1,0 1 1,0-1-1,0 0 0,-1 0 1,1 1-1,0-1 1,0 0-1,0 0 1,0 1-1,0-1 1,0 0-1,0 1 1,0-1-1,0 0 1,0 0-1,0 1 1,0-1-1,0 0 1,0 0-1,0 1 1,0-1-1,0 0 1,0 1-1,0-1 1,0 0-1,1 0 1,-1 1-1,9 15 201,1-1-34,-4 4-249,-1 0 0,-1 1 0,-1-1 0,2 32 0,1 4 99,9 18 209,32 98 1,-22-86-76,43 139 998,5 16-117,-17 1-450,-50-211-523,-3 0 0,1 42-1,-4-60-59,-1 0 0,0 0-1,0 1 1,-2-1 0,1-1-1,-2 1 1,1 0 0,-10 17-1,11-24-39,0-1 1,-1 0-1,0 0 0,0 0 0,0-1 0,0 1 1,0-1-1,-1 0 0,0 1 0,0-2 0,0 1 1,0 0-1,0-1 0,0 0 0,0 0 1,-1 0-1,1 0 0,-1-1 0,-4 1 0,-6 1 12,0-2 0,1 0-1,-1-1 1,-29-3 0,-14-5-339,1-2 1,-112-37-1,153 42 258,0-1 0,-26-12-1,38 15 45,-1 1-1,1-1 0,0 0 1,0 0-1,0-1 0,0 1 1,0-1-1,1 0 1,0 0-1,-1 0 0,2 0 1,-1-1-1,-3-6 0,4 5-8,0 0 1,0-1-1,1 1 0,0-1 0,0 1 0,1 0 0,0-1 1,0 1-1,0-1 0,1 1 0,0-1 0,0 1 0,4-10 0,-1 4-25,0 0-1,2 0 0,-1 0 0,2 0 1,-1 1-1,10-12 0,5-2-128,32-29 0,9-8-79,100-93-1991,-12 39 134,6 5-2757</inkml:trace>
</inkml:ink>
</file>

<file path=ppt/ink/ink9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7:34.58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2188 1888,'110'-49'1003,"-94"42"-941,16-4 73,-1-2 0,-1-1 0,57-35 0,54-56 79,28-1 120,37-25 158,21-40 116,20-16-155,-206 158-327,185-136 420,-171 121-410,168-127 235,-90 85-284,29-21-9,71-60 166,208-137 472,-101 118-902,-288 166-892,63-17-1,-99 32 783,51-19-2467</inkml:trace>
</inkml:ink>
</file>

<file path=ppt/ink/ink9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7:37.71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10 4320,'0'0'48,"0"1"1,0-1 0,0 0-1,0 0 1,0 0-1,0 0 1,0 0 0,0 1-1,0-1 1,0 0-1,0 0 1,0 0 0,0 0-1,0 0 1,0 1-1,0-1 1,0 0 0,0 0-1,0 0 1,0 0-1,0 0 1,0 0-1,0 1 1,0-1 0,1 0-1,-1 0 1,0 0-1,0 0 1,0 0 0,0 0-1,0 0 1,0 0-1,0 1 1,1-1 0,-1 0-1,0 0 1,0 0-1,0 0 1,0 0 0,0 0-1,0 0 1,1 0-1,-1 0 1,0 0-1,0 0 1,0 0 0,0 0-1,0 0 1,1 0-1,-1 0 1,0 0 0,0 0-1,0 0 1,0 0-1,0 0 1,0 0 0,1 0-1,-1 0 1,0-1-1,0 1 1,0 0 0,0 0-1,99-7 934,5 0-369,-50 7-377,303 11 1448,-325-8-1772,20 3-111,-19-9-2880,-24 0-835</inkml:trace>
</inkml:ink>
</file>

<file path=ppt/ink/ink9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7:38.05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0 143 6720,'0'0'2496,"8"0"-1952,11 0-128,-8 0 320,8 0-480,8 0 320,17-4-320,21-2 64,9-10-192,6-5-192,-5-1 0,4-6-544,0 1 352,-1 8-3264</inkml:trace>
</inkml:ink>
</file>

<file path=ppt/ink/ink9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6:35.10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215 37 3552,'-14'-35'1952,"14"34"-1876,-1 1 0,1 0 0,0 0 1,0 0-1,0 0 0,-1 0 0,1 0 0,0 0 0,0 0 1,0 0-1,-1-1 0,1 1 0,0 0 0,0 0 0,0 0 1,-1 0-1,1 0 0,0 0 0,0 0 0,0 0 0,-1 1 1,1-1-1,0 0 0,0 0 0,0 0 0,-1 0 1,1 0-1,0 0 0,0 0 0,0 0 0,-1 0 0,1 1 1,0-1-1,0 0 0,0 0 0,0 0 0,0 0 0,0 1 1,-1-1-1,1 0 0,0 0 0,0 0 0,0 1 1,0-1-1,-8 12 128,5-5-91,1 0-1,-1 0 1,1 0 0,-1 9 0,1-5-27,-5 24 101,-69 291 325,50-235-85,4 0-1,-14 131 1,35-213-389,0 0-1,1 0 1,0 0 0,1 0-1,0 1 1,0-1 0,1 0-1,4 10 1,-5-15-21,1 0-1,0-1 1,-1 1 0,2-1-1,-1 1 1,0-1-1,1 0 1,-1 0 0,1 0-1,0 0 1,0 0-1,0-1 1,1 1 0,-1-1-1,0 0 1,1 0 0,-1 0-1,1-1 1,0 1-1,6 1 1,2-1-15,1 0 0,-1 0 0,0-1 0,1-1 0,-1 0 0,0-1 0,1 0-1,-1-1 1,0 0 0,0-1 0,0 0 0,0-1 0,-1 0 0,1-1 0,-1-1 0,0 1 0,-1-2 0,1 1 0,-1-2 0,-1 1 0,16-16 0,-14 10-107,0 1 0,-1-2 0,-1 1 0,0-1 0,-1 0 0,9-22 1,-13 25 77,0 0 0,-1 0 0,0 0 0,-1-1 0,0 1 0,-1-1 1,0 0-1,-1 0 0,-1-19 0,-1 22-18,0 0 0,0 1 0,-5-12 0,7 18 34,-1 0 1,0-1-1,0 1 0,0 0 0,0 0 1,0 0-1,-1 0 0,1 0 0,0 0 1,-1 1-1,0-1 0,1 0 0,-1 1 1,0-1-1,0 1 0,0 0 0,-2-2 1,3 3 10,1 0-1,-1 0 1,0 0 0,0 0 0,1 0 0,-1 0-1,0 0 1,0 0 0,0 0 0,1 0 0,-1 0 0,0 0-1,0 0 1,1 1 0,-1-1 0,0 0 0,1 1 0,-1-1-1,0 0 1,1 1 0,-1-1 0,0 1 0,1-1 0,-1 1-1,1-1 1,-1 1 0,1 0 0,-1-1 0,1 1 0,0 0-1,-1-1 1,1 2 0,-2 2 27,0 0 1,0 0-1,1 1 0,-1 5 0,2-9-24,-10 51 435,-4 96-1,11 58-77,3-161-347,0 29-70,-7 266-2595,3-296 1500</inkml:trace>
</inkml:ink>
</file>

<file path=ppt/ink/ink9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6:35.74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94 37 5312,'0'-10'869,"-1"8"-717,1 1 0,0-1 0,-1 0 0,1 0 0,0 1 0,0-1 0,0 0 0,1 0 0,-1 1 0,0-1 0,1-2 0,2 0 166,-5 4 253,-7 8-217,4 1-293,-1 0 1,1 0 0,1 0-1,0 1 1,-3 12 0,-12 52 361,13-46-203,-4 18 125,2 0 1,3 0-1,-1 61 0,6-102-334,-1 58 248,3 0 1,12 71 0,-12-125-223,0 0 0,1 0 0,0 0 1,0 0-1,1 0 0,0 0 0,9 14 1,-10-19-45,0-1 0,0 1 0,1 0 0,-1-1 0,1 1 0,-1-1 1,1 0-1,0-1 0,0 1 0,0-1 0,1 1 0,-1-1 0,1 0 1,-1-1-1,1 1 0,9 1 0,-4-2-71,0 0 1,0-1-1,-1 0 1,1-1-1,0 0 0,0-1 1,0 0-1,-1 0 1,1-1-1,-1 0 0,1-1 1,-1 0-1,-1 0 1,1-1-1,0 0 0,-1-1 1,0 1-1,10-11 1,-2 1 41,0-2 1,-1 0-1,0-1 1,-2 0-1,0-2 1,18-36-1,-22 39 55,-1-1 0,-1 0 0,0 0 1,-2-1-1,0 1 0,4-34 0,-8 49-5,-1 1 0,0 0 0,0-1 1,0 1-1,0-1 0,0 1 0,-1 0 0,1-1 1,-1 1-1,1 0 0,-3-5 0,3 7-13,0 0 0,0-1 0,0 1-1,0 0 1,0 0 0,-1 0 0,1 0 0,0 0-1,0 0 1,0 0 0,0 0 0,0 0-1,-1-1 1,1 1 0,0 0 0,0 0 0,0 0-1,0 0 1,-1 0 0,1 0 0,0 0-1,0 0 1,0 0 0,0 0 0,-1 0 0,1 0-1,0 0 1,0 0 0,0 1 0,0-1-1,-1 0 1,1 0 0,0 0 0,0 0 0,0 0-1,0 0 1,-1 0 0,1 0 0,0 1-1,0-1 1,0 0 0,0 0 0,0 0 0,0 0-1,0 0 1,0 1 0,-1-1 0,-1 4 19,0 0 1,0 1 0,1-1 0,-1 1 0,1-1 0,0 1-1,0 0 1,1-1 0,-1 7 0,-1 3 37,-17 245 399,18 5-987,2-129-1135,-1-109 844,-1 37-1585,-5-29-1023</inkml:trace>
</inkml:ink>
</file>

<file path=ppt/ink/ink9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6:36.17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5 194 6240,'-1'2'206,"0"1"0,0 0 0,1 0 1,-1 0-1,1 0 0,0 0 0,0 0 0,0 0 0,0 1 1,0-1-1,1 0 0,-1 0 0,1 0 0,1 3 1,2 15 28,0 13-77,-1-6-95,1 0 0,12 43 0,-14-62-51,2-1 0,-1 1 0,1-1-1,0 0 1,1 0 0,0 0 0,0-1 0,1 1 0,0-1-1,0-1 1,0 1 0,9 6 0,-12-11 6,0 1 0,0-1 1,1 0-1,-1 0 0,0-1 0,1 1 1,-1-1-1,1 1 0,0-1 0,-1 0 0,1-1 1,0 1-1,0 0 0,0-1 0,-1 0 1,1 0-1,6-1 0,-5 0 3,1-1 0,-1 1 0,0-1 1,0-1-1,0 1 0,-1-1 0,1 1 0,0-1 0,-1-1 0,0 1 0,0-1 1,5-5-1,27-31 288,49-76 0,-73 99-165,-1 2 94,0-1-1,-2 0 1,0-1-1,-1 0 0,11-32 1,-17 42-189,0-1 0,-1 0 0,0 0-1,0 0 1,-1 0 0,1 1 0,-2-1 0,1 0 0,-1 0 0,-1 0 0,1 0 0,-1 0 0,0 1 0,-1-1-1,0 1 1,-4-8 0,4 9-95,0 1 0,-1 0 0,1 0 0,-1 0-1,0 1 1,0-1 0,0 1 0,-1 0 0,0 0-1,1 0 1,-9-4 0,10 7 18,0-1-1,-1 1 0,0 0 1,1-1-1,-1 2 1,0-1-1,0 0 1,1 1-1,-1-1 1,0 1-1,0 0 0,0 1 1,1-1-1,-1 1 1,0-1-1,0 1 1,1 0-1,-1 0 1,-4 3-1,-7 4-413,0 1 0,0 1-1,1 1 1,0 0 0,-17 18 0,19-17-228,-3 2-228,-13 16-1,-16 28-3026</inkml:trace>
</inkml:ink>
</file>

<file path=ppt/ink/ink9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6:36.57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55 0 7392,'11'17'1724,"15"33"1,-11-20-1478,1 3-304,17 47 1,-13-27 142,6 15-170,-4 1 1,26 135-1,-44-184 155,-1 0 0,-2 1-1,0-1 1,-1 0 0,-1 1-1,-1-1 1,-8 37 0,1-24 220,-1 0 1,-29 60-1,29-74-108,-1 1 1,-1-2-1,-1 1 0,-1-2 0,-23 26 0,33-40-150,0 1 0,1-1-1,-1 0 1,0 0 0,-1 0 0,1 0 0,0-1-1,-9 4 1,12-6-40,-1 0 0,1 1 0,-1-1-1,1 0 1,-1 0 0,1 0 0,-1 0 0,0 0 0,1 0-1,-1-1 1,1 1 0,0 0 0,-1-1 0,1 1 0,-1-1-1,1 1 1,0-1 0,-1 0 0,1 0 0,0 0 0,-1 0-1,1 0 1,0 0 0,0 0 0,0 0 0,0 0 0,0 0-1,0 0 1,0-1 0,1 1 0,-1 0 0,-1-3 0,-2-6-132,0 0 1,0-1-1,1 1 1,0-1-1,1 1 1,0-1-1,1 0 1,0-21-1,1 9-205,2 0-1,1-1 1,6-28 0,1 13-251,2 1 0,1 0 1,2 1-1,33-57 0,-23 52-1993,50-64 1,-25 44 880</inkml:trace>
</inkml:ink>
</file>

<file path=ppt/ink/ink9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6:38.44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346 348 5472,'-8'-10'652,"0"0"0,-1 0-1,0 0 1,-1 1 0,-18-13 0,18 14-483,5 4-167,0 1 1,0 0-1,0 0 1,-1 0-1,1 1 1,-1 0-1,0 0 1,1 0-1,-1 0 1,0 1-1,0 0 1,0 1-1,0-1 0,0 1 1,0 0-1,0 1 1,0-1-1,0 1 1,-11 3-1,10-2-1,-1 1 0,1 0 0,0 0 0,0 0 0,0 1 0,0 0 0,1 1 0,0-1 0,0 1 0,0 0 0,0 1 0,1 0 0,0-1 0,-9 14 0,9-9 37,0 0 0,0 0 1,1 1-1,1 0 0,0 0 1,0 0-1,1 0 1,-1 21-1,2 8 152,4 44-1,-2-69-167,3 25 57,1-1-1,2 0 1,17 55-1,-5-38 37,42 87 0,-51-122-175,1-1-1,1 0 1,0-1-1,2 0 1,0-1-1,22 21 1,-30-33 17,0-1 1,1 0-1,-1 0 1,1-1-1,0 0 1,0 0-1,1-1 0,-1 0 1,11 3-1,-12-5 16,0 0-1,0 0 0,0-1 0,1 0 1,-1 0-1,0 0 0,0-1 0,1 1 1,-1-2-1,0 1 0,0-1 1,0 0-1,8-3 0,5-6-5,0 0 1,0-2-1,-1 0 0,-1-1 1,0 0-1,0-2 0,13-16 1,-12 9 307,-1 0 1,0 0 0,-2-2 0,-1 0-1,-1-1 1,-1 0 0,-2-1 0,0 0-1,11-54 1,-20 71-114,1-1 0,-1-17-1,-1 25-238,-1 4 16,-2 8-25,-3 14-36,0 14 74,2 1 1,1-1 0,2 1-1,1 0 1,2-1 0,2 1-1,16 67 1,-18-96 57,0 0 0,1-1 0,0 1-1,1 0 1,0-1 0,0 0 0,1 0 0,0 0 0,0-1-1,11 12 1,-12-15-20,0-1 0,0 1 1,1-1-1,-1 0 0,1 0 0,0 0 0,0-1 0,0 1 0,0-1 0,0 0 0,1-1 0,-1 1 0,0-1 1,1 0-1,-1-1 0,1 1 0,0-1 0,10-1 0,-7-1 2,1 0 1,-1 0-1,0-1 0,0 0 1,0 0-1,0-1 0,-1 0 1,0-1-1,1 0 0,12-11 1,-2 0-40,-2 0 0,0-1 0,20-25 0,-16 13 170,-1 0-1,-1-2 1,15-32 0,33-99 1034,-54 125-831,-2-1 0,-1-1 0,-2 0 1,-1 0-1,-3-1 0,-1 1 0,-4-77 0,-2 92-360,0 1 0,-2-1-1,-1 1 1,0 1 0,-2-1-1,-11-22 1,10 28-45,0 0-1,-1 1 1,-1 0-1,-1 1 0,0 0 1,-1 0-1,0 2 1,-18-15-1,22 21-5,-1 0 1,0 0-1,0 1 0,0 0 0,-1 1 0,0 0 0,0 0 1,0 1-1,-17-3 0,21 6-34,1 0 0,0 0 0,-1 1 0,1 0 0,-1 0 0,1 1 0,-1 0 0,1 0 0,-1 0 0,1 1 0,0 0 0,0 0 0,0 1 0,0 0 0,0 0 0,0 0 0,1 0 0,-10 9 0,-1 3-560,0 1 1,1 1-1,-19 28 0,-36 64-2799,56-86 3031,-35 61-2438</inkml:trace>
</inkml:ink>
</file>

<file path=ppt/ink/ink9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6:39.05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86 222 7872,'43'-27'3450,"-38"23"-3510,0 0-1,0-1 1,0 0 0,-1 0-1,8-10 1,12-27-82,11-17 176,-30 53-42,-1 0 0,1 0-1,0 1 1,0 0 0,1 0 0,11-8-1,-15 11 17,1 1-1,0 0 0,0 0 0,0 0 0,-1 0 0,1 0 1,0 1-1,0-1 0,0 1 0,0 0 0,0 0 1,0 0-1,0 0 0,0 1 0,0-1 0,0 1 1,0 0-1,0-1 0,-1 1 0,1 0 0,0 1 0,4 2 1,4 2 31,-1 1 1,0 0-1,0 1 1,10 10-1,-2-1-6,-1 1 0,16 21 0,-27-30-11,0 0 0,-1 0 1,1 0-1,-2 1 0,1 0 1,-1 0-1,3 16 0,-3-9 33,-2 1 0,0-1 0,-1 0 0,-1 1 0,0-1 0,-1 0-1,-1 1 1,-1-1 0,0 0 0,-2 0 0,0-1 0,0 1 0,-2-1 0,-10 21-1,2-12-23,-1 0 1,-1 0-1,0-2 0,-2 0 0,-1-1 0,-1-1 0,-40 32 0,-121 85 39,174-132-129,-31 21-210,37-26 244,-1 1 1,1-1-1,-1 0 1,1 0 0,-1 0-1,0 0 1,0 0-1,1-1 1,-1 1 0,0-1-1,0 0 1,-5 0-1,7 0 19,0 0-1,1-1 0,-1 1 0,0 0 0,0 0 1,0-1-1,0 1 0,0-1 0,0 1 1,1-1-1,-1 1 0,0-1 0,0 1 1,1-1-1,-1 0 0,0 1 0,1-1 0,-1 0 1,1 0-1,-1 1 0,1-1 0,-1 0 1,1 0-1,-1 0 0,1 0 0,0 0 1,0 0-1,-1 0 0,1 1 0,0-1 0,0 0 1,0 0-1,0 0 0,0 0 0,0 0 1,0 0-1,0 0 0,1 0 0,-1 0 1,0 0-1,1 0 0,-1-1 0,2-2 18,-1 0-1,1 0 0,0 0 1,0 0-1,0 0 1,0 0-1,6-6 0,-3 4 79,1 0-1,0 1 1,-1 0-1,2 0 1,-1 1-1,1 0 1,-1 0-1,1 0 0,0 1 1,0 0-1,1 0 1,-1 1-1,0 0 1,1 0-1,0 1 1,-1 0-1,1 0 1,0 1-1,0 0 0,-1 0 1,1 0-1,0 1 1,0 1-1,-1-1 1,1 1-1,-1 1 1,0-1-1,8 5 1,77 48 211,-8-4-121,-72-45-118,1 0 0,0-1 0,0 0 0,26 5 0,-31-9-157,-1 0 0,1 0 0,-1-1 0,1 0 0,-1 0 0,0-1 0,1 0 0,-1 0 0,11-4 0,-14 3-72,0 1 0,0-1 0,0 1 0,-1-1 0,1-1 0,-1 1 0,0 0 0,1-1 0,-1 1 0,0-1 0,0 0 0,-1 0 0,1-1 0,-1 1 0,1 0 0,-1-1 0,0 1 0,0-1 0,2-6 0,0-8-1710,-1 1 1,3-36 0</inkml:trace>
</inkml:ink>
</file>

<file path=ppt/ink/ink9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7:50.52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16 346 4064,'-2'-8'494,"2"7"-406,0-1 1,-1 1 0,1-1 0,0 1-1,-1 0 1,1-1 0,-1 1-1,1 0 1,-1-1 0,0 1 0,0 0-1,1 0 1,-1-1 0,0 1-1,0 0 1,0 0 0,-3-2 661,9 11-366,116 168-463,-96-142 136,8 16 22,32 66 0,-20-33 19,90 128 478,-120-190-385,0 2 0,-1 0 0,-2 0 0,0 1 0,15 46 0,-24-60-78,0-1-1,-1 1 1,-1 0 0,1 0 0,-2 0 0,1 0 0,-1 0 0,-1 0 0,0 0 0,0 0 0,-1 0 0,0 0 0,-1-1-1,0 1 1,0-1 0,-1 0 0,-1 0 0,-7 13 0,8-16-38,0 0-1,-1-1 1,0 1-1,0-1 1,0 0-1,0 0 1,-1-1-1,0 0 1,0 0-1,0 0 1,-1 0 0,-9 3-1,11-5-52,0-1 1,0 0-1,0 0 0,0 0 0,-1 0 1,1-1-1,0 0 0,0 0 0,0 0 1,0-1-1,-1 0 0,1 0 0,0 0 1,0 0-1,0-1 0,1 0 0,-1 0 1,-7-4-1,-15-13 4,0-1 0,2-2 0,-45-47-1,44 42-21,16 17-28,0-1 1,1 1 0,1-1-1,0-1 1,-12-22 0,17 29 12,1-2 0,0 1 0,0 0 0,0 0 0,1-1 0,0 1 0,0-1 0,0 1 0,1-1 0,0 1 0,1-1 0,-1 1 0,1-1 1,3-9-1,4-9 42,0 0 0,3 1 1,23-44-1,52-64 269,-70 110-272,33-49 16,60-91 89,-95 137-90,-2 0-1,0 0 1,-1-1-1,13-51 0,-22 65-25,0 0 0,-1 0 0,0-1-1,-1 1 1,0 0 0,-1-1 0,0 1-1,-1 0 1,-1 0 0,0 0 0,0 0-1,-8-15 1,3 9-88,-1 0 1,-1 1-1,-1 0 0,0 0 0,-1 1 1,-24-24-1,31 35 36,-1 0 0,1 0 0,0 0 0,-1 1 0,0 0 0,0 1 0,0-1 0,-1 1 0,1 0 0,-1 1 0,0-1 0,0 1 0,0 1 0,0-1 0,0 1 0,-8 0 0,7 1-29,1 1-1,-1 0 0,0 0 0,1 1 0,-1 0 0,1 0 0,0 0 0,0 1 0,0 0 0,0 1 1,0 0-1,0 0 0,1 0 0,-10 9 0,10-7-152,0-1-1,0 1 1,1 1-1,0-1 1,0 1 0,-7 13-1,5-6-311,1 2 0,-7 21 0,-11 55-3823</inkml:trace>
</inkml:ink>
</file>

<file path=ppt/ink/ink9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7:51.05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29 503 5312,'-4'-11'1415,"4"11"-1388,-1-1-1,1 1 1,0 0-1,0 0 1,0 0-1,0 0 1,0 0-1,0 0 1,0-1-1,-1 1 1,1 0 0,0 0-1,0 0 1,0 0-1,0 0 1,0 0-1,-1 0 1,1 0-1,0 0 1,0 0-1,0 0 1,0 0-1,-1 0 1,1 0-1,0 0 1,0 0-1,0 0 1,0 0-1,-1 0 1,1 0-1,0 0 1,0 0-1,0 0 1,0 0-1,-1 0 1,0 2-14,0-1 1,1 0-1,-1 0 0,0 1 1,0-1-1,0 0 1,1 1-1,-1-1 0,1 1 1,-1-1-1,1 1 0,-1 2 1,-3 18-29,1 1 1,1 0 0,1 0 0,1 0-1,4 25 1,22 110 873,-16-112-419,2 0 0,2 0 0,22 47 0,-3-22 44,57 92 0,-72-136-352,1-1 1,0-1-1,2 0 0,1-2 0,1 0 0,32 23 0,-44-37-59,1-2 0,0 1 0,0-1-1,1-1 1,0-1 0,0 1 0,1-2-1,18 4 1,-22-6-19,-1-1-1,1 0 0,0 0 1,0-1-1,0-1 1,0 0-1,0 0 1,0-1-1,-1 0 0,1 0 1,-1-1-1,16-8 1,-9 3 52,0-2 1,-1 0-1,0-1 1,-1-1-1,-1 0 1,1 0-1,-2-2 1,0 0 0,-1 0-1,10-16 1,0-4 21,-1 0 0,-2-2 1,22-60-1,-18 33 74,-4-1 0,-2-1 0,-2-1-1,-4 0 1,-3 0 0,-1-104 0,-7 141-265,-2-1 0,-1 1 0,-1 0 0,-2 0 0,-1 0 0,-1 1-1,-1 0 1,-2 1 0,0 0 0,-2 1 0,-22-32 0,16 30-149,-1 1 1,-1 1 0,-1 0-1,-1 2 1,-31-24 0,43 39 115,0 0 0,-1 1 1,0 0-1,-1 1 0,0 1 0,0 0 1,0 0-1,-1 2 0,1 0 1,-1 0-1,0 1 0,0 1 1,-27 0-1,25 3-171,0 0 1,1 1-1,-1 1 0,1 1 1,0 0-1,0 1 0,0 1 1,0 0-1,1 1 0,-21 14 1,9-2-470,-28 27 0</inkml:trace>
</inkml:ink>
</file>

<file path=ppt/ink/ink9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7:51.53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60 50 5824,'0'-2'156,"-1"1"1,1-1 0,0 1-1,0-1 1,0 1-1,-1-1 1,1 1-1,-1 0 1,1-1 0,-1 1-1,0 0 1,1 0-1,-1-1 1,0 1-1,-1-1 1,1 1-143,1 1 0,-1-1 0,0 1-1,1-1 1,-1 1 0,0 0 0,1-1 0,-1 1 0,0 0-1,0 0 1,1-1 0,-1 1 0,0 0 0,0 0 0,1 0 0,-1 0-1,0 0 1,0 0 0,0 0 0,1 0 0,-1 1 0,0-1-1,0 0 1,1 0 0,-1 1 0,0-1 0,0 0 0,1 1 0,-1-1-1,1 1 1,-1-1 0,0 1 0,0 0 0,-1 1-39,0 0 1,0 0-1,0 0 1,0 0 0,1 0-1,-1 0 1,1 1-1,0-1 1,-1 1-1,1-1 1,0 1-1,0-1 1,1 1 0,-1 0-1,0-1 1,1 1-1,0 0 1,-1-1-1,1 5 1,1-3 58,-1-1-1,0 1 1,1 0 0,-1-1-1,1 1 1,0-1-1,0 1 1,0-1 0,1 0-1,-1 1 1,1-1 0,0 0-1,0 0 1,3 5 0,-4-8 7,0 1 0,-1-1 0,1 1 0,-1 0 1,1-1-1,0 1 0,0-1 0,-1 0 0,1 1 0,0-1 0,0 0 1,-1 1-1,1-1 0,0 0 0,0 0 0,0 0 0,0 1 1,-1-1-1,1 0 0,0 0 0,0 0 0,0 0 0,0-1 0,0 1 1,-1 0-1,1 0 0,0 0 0,0-1 0,0 1 0,-1 0 1,1-1-1,0 1 0,-1-1 0,1 1 0,0-1 0,-1 1 0,1-1 1,1-1-1,1-1 107,0 0-1,0-1 1,-1 1 0,1-1 0,-1 0 0,3-5 0,-3 4-181,1-1-1,-1 0 1,0 0 0,-1 0 0,1 0 0,-1 0 0,0-7 0,-1 12-166,0-1-1,0 0 1,0 0 0,0 0 0,0 0 0,0 0 0,-1 0-1,1 0 1,0 0 0,-1 1 0,0-1 0,1 0 0,-1 0-1,0 1 1,0-1 0,0 0 0,0 1 0,-1-1 0,1 1-1,0-1 1,0 1 0,-1 0 0,1 0 0,-1-1-1,0 1 1,-2-1 0,0 0-189,1 1 1,-1 1-1,0-1 0,0 0 0,1 1 0,-6 0 1,-25-1-1624</inkml:trace>
</inkml:ink>
</file>

<file path=ppt/ink/ink10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7:53.09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777 94 5152,'-7'-7'603,"-1"0"1,1 1 0,-1 0-1,-1 0 1,-12-6-1,-48-21 42,59 29-615,0 1-1,-1 0 0,1 1 1,-1 0-1,0 1 0,0 0 1,1 0-1,-1 1 0,0 0 1,0 1-1,-12 3 0,-9 3-45,0 1 0,-41 17 0,59-19 5,0 0-1,1 0 1,0 1-1,0 1 1,1 0-1,0 1 1,-13 12-1,9-4 39,1 0 0,0 0 0,-23 38 0,17-19 106,1 0-1,2 2 1,2 0-1,-14 49 1,13-26 17,4 1 1,-7 66 0,4 143 516,18-214-509,1-1 0,21 97 0,-20-134-86,1-1 0,1 1 1,1-1-1,0-1 0,1 1 0,1-1 0,1-1 0,0 0 0,14 16 0,-16-23 3,1 0-1,-1 0 0,2-1 0,-1 0 1,1-1-1,0 0 0,1 0 0,0-1 1,0-1-1,0 0 0,0 0 1,1-1-1,0 0 0,0-1 0,12 1 1,-13-3 25,0 0 1,-1 0 0,1-2-1,-1 1 1,1-1 0,-1-1-1,1 0 1,-1 0 0,0-1-1,1 0 1,-2-1 0,13-6-1,-7 1 39,0 0 1,-1-1-1,0 0 0,-1-1 0,0-1 0,18-20 0,-7 4 25,0 0 1,-2-1-1,-2-1 0,28-54 0,-44 77-107,-1-1-1,0 0 0,-1 0 1,0 0-1,0 0 0,-1 0 1,0 0-1,0-14 0,-1 15-36,-1 1 0,0-1 0,0 1 0,0 0 0,-1 0 0,0-1 0,-1 1 0,1 0 0,-1 1 0,0-1 0,-5-7 0,0 3-90,0 1 0,0 0-1,0 0 1,-1 1 0,0 0 0,-1 1 0,0 0-1,0 0 1,-1 1 0,1 1 0,-1-1-1,-1 2 1,1 0 0,0 0 0,-1 1 0,0 0-1,0 1 1,-15-1 0,8 2-146,0 1 0,1 0 0,-1 1 0,1 1 0,-1 1 0,1 1 0,0 0 1,0 2-1,0 0 0,1 1 0,-23 12 0,27-12-76,1 2 0,0-1 0,1 1 0,0 1 0,0 0 0,1 0 0,0 1 0,1 1 0,0-1 0,1 1 0,-8 15 0,-38 81-4054,54-107 4319</inkml:trace>
</inkml:ink>
</file>

<file path=ppt/ink/ink10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7:53.75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14 213 5888,'-4'14'498,"1"1"0,0-1 0,1 1 0,1 0 0,1 0 0,0 0 0,2 20 0,0-20-398,0 1 0,1-1 0,0 0 0,2 0-1,-1-1 1,8 16 0,-7-19 8,1-1 0,0 0 0,0 0-1,1 0 1,0 0 0,0-1 0,1 0-1,12 10 1,-16-16-31,-1-1-1,1 1 1,0-1-1,0 1 1,0-1-1,0 0 1,0-1-1,0 1 1,1-1-1,-1 0 1,1 0 0,-1 0-1,1 0 1,-1-1-1,1 0 1,-1 0-1,1 0 1,-1-1-1,1 1 1,-1-1-1,1 0 1,-1 0 0,0-1-1,1 1 1,-1-1-1,0 0 1,7-4-1,-2-1 77,1 0-1,-1 0 1,0-1 0,0 0-1,-1 0 1,-1-1-1,1 0 1,-1-1 0,10-18-1,-8 9-98,-1 1-1,0-1 0,-2-1 1,0 0-1,-2 1 0,0-1 1,-1-1-1,-1 1 0,-1 0 1,-1-1-1,0 1 0,-2-1 1,-5-30-1,4 41-120,0 0 1,0 0-1,-1 0 1,-1 1-1,1 0 1,-1-1-1,-1 2 1,0-1-1,0 1 1,0 0-1,-1 0 1,-14-12-1,17 16-21,-1 0-1,0 1 1,-1-1-1,1 1 1,-1 0-1,0 0 0,1 1 1,-1-1-1,0 1 1,0 1-1,-1-1 1,1 1-1,0 0 1,0 0-1,-1 1 0,1 0 1,0 0-1,-1 1 1,1-1-1,0 1 1,0 1-1,-7 1 1,6 0-134,1 0 0,-1 0 0,1 1 0,0-1 0,0 2 0,0-1 0,1 0 0,-1 1 0,1 0 0,0 0 0,1 1 0,-8 11 0,-20 37-2716</inkml:trace>
</inkml:ink>
</file>

<file path=ppt/ink/ink10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7:54.38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136 1 5472,'0'5'2469,"2"8"-2136,0 0-1,0 0 1,1 0 0,7 18 0,2 13 131,1 12-80,2 0 0,40 97 0,50 65 432,13 32-443,-86-184-147,39 117 1,-58-142-88,-2 1-1,-3 0 1,0 1 0,0 51 0,-7-83-45,-1 0 0,-1 0-1,1 0 1,-2 0 0,0 0 0,-4 13 0,4-19-49,0 1 0,0-1 1,-1 0-1,0 0 0,0 0 0,0 0 1,-1 0-1,0-1 0,0 1 0,0-1 1,0 0-1,-1 0 0,-7 5 1,-1-1-4,-1-1 0,0-1 1,0 1-1,-1-2 1,0 0-1,0-1 1,-21 3-1,8-3 45,-1-1 0,0-2 0,-33-1 1,38-2-25,0-2 0,0 0 0,0-1 0,0-1 1,1-2-1,-39-17 0,57 23-101,0-1 0,1 1-1,0-1 1,0-1 0,0 1 0,0 0-1,0-1 1,1 0 0,-1 0 0,1 0-1,0 0 1,0 0 0,1-1-1,-1 1 1,1-1 0,0 0 0,0 0-1,-1-9 1,1 3 0,0 1 1,1-1-1,1 0 0,0 1 0,0-1 1,1 0-1,0 1 0,3-12 1,1 4-8,0 0 0,1 0 0,12-24 0,32-49-633,-30 56 181,34-60-980,11-13-3019</inkml:trace>
</inkml:ink>
</file>

<file path=ppt/ink/ink10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7:55.39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648 32 5056,'-21'-7'666,"0"0"0,-1 2 0,0 1-1,0 0 1,-25 0 0,22 3-487,-1 2-1,1 0 1,-1 1-1,1 2 1,0 1 0,0 1-1,-34 12 1,49-14-133,-1 1 1,1 0-1,0 1 1,0 0 0,1 1-1,0 0 1,0 0-1,1 1 1,-1 0-1,2 1 1,-1 0 0,1 0-1,1 0 1,-9 17-1,-4 9 173,2 2 0,1 0-1,2 1 1,2 0 0,1 1-1,2 0 1,2 1 0,-4 72-1,9-64-48,1-1 0,3 1 0,15 86 0,-13-117-127,1 0 0,0 0 0,2 0 0,0 0-1,15 24 1,-16-30-25,2-1 1,-1 0-1,1 0 0,1-1 1,0 0-1,0-1 0,1 0 1,0 0-1,11 6 0,-8-7-94,0-1 0,0 0-1,1-1 1,0 0 0,0-1-1,0 0 1,0-2 0,1 1-1,-1-2 1,1 0 0,0-1-1,-1 0 1,1-1 0,18-3-1,-9-1 39,0-1-1,0-1 0,0-1 0,-1-1 0,-1-1 0,0-1 0,37-25 0,-44 26 116,0-2 0,-1 0 0,0 0 0,-1-1 0,-1-1 0,0 0 0,-1-1 0,-1 0-1,0-1 1,-1 0 0,0 0 0,-2-1 0,0 0 0,0-1 0,-2 1 0,0-1 0,-1 0 0,1-21 0,-4 31-22,-1 0 0,-1-15 0,0 20 12,1 4-42,-1 10-64,1 17-126,1-3 151,1 0 0,1-1 0,1 0 0,1 0 1,2 0-1,0-1 0,1 1 0,2-2 0,12 23 0,46 67 189,-55-95-98,0 0 0,1-1 0,0-1 0,22 18 0,-31-29-49,0 0-1,0-1 0,1 1 0,-1-1 1,1 0-1,0-1 0,0 1 1,0-1-1,0 0 0,0-1 1,0 0-1,8 1 0,-5-1 19,-1-2 0,1 1 0,0-1 0,0 0 0,0-1 0,0 0-1,-1 0 1,12-5 0,-2-1-29,-1 0 0,0-2 1,0 0-1,0-1 0,-1 0 0,-1-1 0,0-1 0,-1-1 1,0 0-1,-1-1 0,-1 0 0,18-28 0,-14 16 31,-1-1 0,-1-1 1,-2 0-1,-1-1 0,-1 0 0,-1-1 0,5-36 0,-10 37 49,-1 0 0,-1 0 0,-1 0 0,-2 0 0,-7-48 0,4 57-89,-1-1 0,-1 1 1,0 1-1,-2-1 0,0 1 0,-2 0 1,0 1-1,-16-23 0,11 22-59,0 1-1,-2 0 1,0 1-1,-1 1 1,0 1-1,-2 1 1,0 0-1,-22-12 1,29 20-62,0 1 0,-1 0 0,0 1 0,0 0 0,0 1 0,-20-3 0,23 6-65,1 0-1,-1 1 0,1 0 1,-1 0-1,1 1 1,0 1-1,-1 0 0,1 0 1,-18 7-1,13-2-198,1 0-1,0 1 1,0 1 0,0 0-1,1 1 1,-18 16-1,3 3-1402,-38 47 0,13-5-2268</inkml:trace>
</inkml:ink>
</file>

<file path=ppt/ink/ink10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7:55.86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64 2 7136,'17'-1'813,"-10"1"-349,0 0 1,1 0-1,-1 0 1,1 1-1,12 2 1,-14 0-438,0-1 0,0 1 0,0 0 0,-1 0 0,1 1 0,-1 0 0,0 0 0,0 0 0,0 0 0,-1 1 0,7 8 0,1 4-120,-1 0-1,12 25 1,-11-18 107,-4-9 61,-1 1 0,-1 0 0,0 0 0,-2 0 0,0 1 0,0 0 0,-2 0 0,0 0 0,-1 0 0,0 0 0,-2 0 0,0 0 0,-1 0 0,0 0 0,-1 0 0,-2 0 0,-10 30 0,8-32 8,1 0 0,-2-1 0,0 1 0,0-2 1,-1 1-1,-17 18 0,9-15 130,0 0 0,-1-1 0,-35 23 0,29-24-6,15-10-78,1 0 1,0 0-1,0 1 1,1 0-1,-1 1 1,1-1-1,-10 13 1,16-17-101,0 0 1,0 0-1,0-1 1,0 1-1,0 0 1,1 0-1,-1 0 1,0 0-1,1 0 1,0 0-1,-1 0 1,1 0-1,0 3 1,1-2 2,-1 1 1,1-1-1,0 1 0,0-1 1,0 1-1,0-1 0,1 0 1,1 4-1,9 12 29,0 0-1,1 0 1,1-1-1,0-1 1,2-1 0,0 0-1,1 0 1,28 19 0,-13-13-608,2-2 1,-1-2-1,2-1 1,45 16-1,-61-26-208,1-1-1,0 0 1,0-2 0,1 0-1,36 1 1,-45-5 249,-1-1 1,1 0 0,0 0-1,-1-1 1,1-1-1,-1 0 1,0 0 0,0-1-1,0 0 1,0-1 0,15-10-1,-10 3-141,0 0 0,23-25 0</inkml:trace>
</inkml:ink>
</file>

<file path=ppt/ink/ink10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8:04.46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11 17 4992,'-10'-16'2506,"10"30"-2273,0-4-108,12 120 307,72 850 1285,-87-155-853,-6-454-661,13-273-216,29 172-1,-27-237 35,3 0-1,0-1 1,25 55 0,-27-71 43,1-1 0,1 1 0,1-2 1,0 0-1,1 0 0,0-1 0,1 0 1,0-1-1,15 11 0,-20-17 4,1-2 0,0 1 0,0-1 0,0 0 0,0-1 0,0 0-1,1 0 1,0-1 0,-1 0 0,1 0 0,11 0 0,9-1-35,-1-1 1,35-6 0,9 0 101,38 8-25,112 15-1,-140-9-99,13 1 7,303 19-98,-312-26 122,155-2 185,106-18-147,595-16 285,-343 26-119,321 5 848,61 51-517,-527 9-789,36 68 681,-230-51-456,-115-37-84,214 26 0,365 10-15,-635-65 89,215 14-240,38 3 188,147 12-30,-358-32-168,82-1 69,-50-4 102,-127 2 53,0 2 0,50 11 0,76 34-339,-150-46 315,-1 0 0,0-1-1,1 0 1,-1-1 0,1 0 0,0-1 0,-1 0 0,1-1-1,16-3 1,-12 1 64,0-1-1,0-1 0,0 0 1,0-1-1,26-15 1,-33 15-3,-1 0 0,0 0 0,0-1 1,0 0-1,-1 0 0,0-1 1,-1 0-1,1 0 0,-2 0 0,1-1 1,-1 0-1,-1 0 0,8-18 1,-4 0-58,0 0 0,-1-1 0,4-44 0,-3-20 36,-4 0-1,-4 0 0,-22-179 1,-88-265-96,-20-32-24,57 91-79,70 453 200,-2-9-387,-2 1-1,-11-35 0,18 66 383,-1 0-1,1 0 0,0 0 1,0 0-1,-1 0 1,1 0-1,-1 0 0,1 0 1,-1 0-1,0 0 0,1 0 1,-1 0-1,0 0 0,1 0 1,-1 1-1,0-1 1,0 0-1,0 0 0,0 1 1,0-1-1,0 1 0,0-1 1,0 1-1,-1-1 1,-1 1 5,0 0 1,1 0-1,-1 0 1,0 1-1,1-1 1,-1 1-1,0 0 1,-3 1-1,-2 1-19,-63 17 10,-105 16 0,154-33 22,0-2 0,-1 0 0,1-2 0,-25-3 0,-87-19 36,66 10 41,-106-19-124,-398-58 146,60 44-132,187-1 363,-137-76-69,288 62-214,-78-22-37,-242-17 960,490 99-970,-486-93 336,-30-5-60,220 52-187,-176-34 124,138 24-149,200 41-70,-200-20 0,156 25-230,-224 14 1,249 8 248,-121 9-75,189-13 98,-119-5 1,62-7 63,-136-10 161,-150-4-545,354 22 164,0 3-1,0 4 1,-122 30-1,-288 136-3223,327-107-582</inkml:trace>
</inkml:ink>
</file>

<file path=ppt/ink/ink10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8:05.65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19 21 5632,'-16'-20'2544,"16"20"-2533,0 0 0,0 0 0,0 0 1,0 0-1,0 0 0,0 0 0,0 0 1,0 0-1,-1 0 0,1 0 0,0 0 1,0 0-1,0 0 0,0 0 0,0 0 0,0 0 1,0 0-1,0 0 0,-1 0 0,1 0 1,0 0-1,0 0 0,0 0 0,0 0 1,0 1-1,0-1 0,0 0 0,0 0 0,0 0 1,0 0-1,0 0 0,-1 0 0,1 0 1,0 0-1,0 0 0,0 1 0,0-1 0,0 0 1,0 0-1,0 0 0,0 0 0,0 0 1,0 0-1,0 0 0,0 0 0,0 1 1,0-1-1,0 0 0,0 0 0,0 0 0,0 0 1,0 0-1,0 0 0,0 0 0,0 0 1,1 1-1,-2 8-58,1-9 72,0 7-21,0 15 42,1 0 0,0-1-1,6 23 1,16 80 217,-5 2-1,-5-1 1,-4 138 0,-9-251-275,-15 300-494,7-270-480,-3-12-2166</inkml:trace>
</inkml:ink>
</file>

<file path=ppt/ink/ink10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8:06.31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0 755 6656,'1'1'289,"0"1"0,0-1-1,0 0 1,0 0 0,0 0 0,0 0 0,0 0 0,0 0 0,2 1 0,0-1-205,1 1 0,-1-1-1,1 1 1,0-1 0,-1 0 0,1 0 0,0-1 0,-1 1 0,9-1 0,3-1-76,1 0 0,-1-1 0,0-1 1,1 0-1,-1-1 0,20-9 0,83-43-972,80-65-1119,-101 59 1771,-72 46 334,0-2 0,-2 0 0,34-33 0,-43 36 29,-1 0-1,-1 0 1,0-1 0,-1-1 0,-1 0-1,12-26 1,-16 29 162,-1 0 1,0-1-1,0 1 0,-1-1 1,-1 0-1,1-21 0,-4 30-136,0-1-1,0 1 1,0-1-1,-1 1 1,0-1-1,-1 1 1,1-1-1,-1 1 0,0 0 1,-1 0-1,0 0 1,0 0-1,0 1 1,0-1-1,-1 1 0,0 0 1,-8-8-1,9 9-53,-1 0 0,0 1 0,-1 0-1,1 0 1,0 0 0,-9-3 0,12 5-25,0 1 1,-1-1 0,1 0 0,0 1 0,-1 0 0,1-1 0,0 1 0,-1 0 0,1 0 0,-1 0 0,1 0 0,-1 0 0,1 0 0,-1 0 0,1 0 0,0 1 0,-1-1 0,1 0 0,0 1 0,-1 0 0,1-1 0,0 1 0,-1 0 0,1-1 0,0 1 0,0 0-1,0 0 1,0 0 0,-2 1 0,0 4 17,-1 0-1,1 0 0,0 0 1,1 1-1,0-1 0,-1 1 0,2-1 1,-1 1-1,1 0 0,0 7 1,0-12-14,-15 194 111,16 5-122,1-104 129,-3 4 245,4 112 790,-2-211-1155,1 5 135,-1-1 1,1 1-1,2 8 0,-2-14-107,-1 0 0,0 0 0,0 0 0,1 0 0,-1-1-1,1 1 1,-1 0 0,1 0 0,-1 0 0,1-1 0,0 1 0,-1 0 0,2 0-1,-1 0-17,-1-1-1,1 0 0,-1 0 1,1 0-1,-1 0 1,1 0-1,-1 0 0,1 0 1,-1 0-1,1 0 0,-1 0 1,1 0-1,-1 0 0,1 0 1,-1 0-1,1 0 0,-1 0 1,1 0-1,-1-1 0,1 1 1,-1 0-1,1 0 1,-1-1-1,0 1 0,1 0 1,0-1-1,9-8 5,-1-1 0,0 1 0,-1-2 0,12-16 0,-12 16-9,42-69-9,-33 50 44,2 2 1,30-37-1,-46 62-50,0-1-1,0 1 1,0 1 0,0-1 0,1 0 0,-1 1-1,1 0 1,0 0 0,5-3 0,-7 5 0,-1-1 0,1 1 0,0 0 1,-1-1-1,1 1 0,0 0 0,0 0 0,-1 0 0,1 0 1,0 0-1,-1 1 0,1-1 0,0 0 0,-1 1 1,1-1-1,0 1 0,-1 0 0,1 0 0,-1-1 0,1 1 1,-1 0-1,1 0 0,-1 0 0,0 0 0,2 3 1,5 5-13,-1 0 0,-1 0 1,0 1-1,9 20 1,3 4-10,-7-16 55,1 0 0,0-1 0,28 30 1,-32-40-277,-1 0 0,1 0 1,0-1-1,0 0 0,1-1 1,0 1-1,0-2 0,0 1 0,1-1 1,10 3-1,-15-6-122,-1-1 0,1 1 0,-1-1 0,1 0 0,0 0 0,-1 0-1,1 0 1,-1-1 0,1 0 0,-1 0 0,1 0 0,-1 0 0,7-4 0,14-6-2538</inkml:trace>
</inkml:ink>
</file>

<file path=ppt/ink/ink10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8:06.90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0 162 5472,'1'-1'67,"-1"1"0,0-1 1,1 1-1,-1 0 0,1-1 1,-1 1-1,1-1 0,-1 1 1,1 0-1,-1-1 0,1 1 1,-1 0-1,1 0 0,-1-1 1,1 1-1,-1 0 0,1 0 1,-1 0-1,1 0 0,0 0 1,-1 0-1,1 0 0,-1 0 1,1 0-1,-1 0 0,1 0 1,0 0-1,-1 0 0,1 0 1,-1 0-1,1 1 0,-1-1 1,1 0-1,-1 0 0,1 1 1,0 0-1,1 1 28,-1-1 1,0 1-1,0 0 1,0 1-1,0-1 0,0 0 1,0 0-1,0 0 1,0 4-1,1 3 191,1 1 1,8 18-1,-10-26-257,1 1 0,-1-1 0,0 1 0,1-1 0,0 0 0,-1 1 0,1-1 0,0 0 0,0 0 0,0 0 0,0-1 0,1 1 0,-1 0 0,0-1 0,4 2 0,-4-3-31,-1 1 0,1-1 0,-1 0 1,1 0-1,0 0 0,-1 0 1,1 0-1,0-1 0,-1 1 0,1 0 1,-1-1-1,1 1 0,-1-1 0,1 1 1,-1-1-1,1 0 0,-1 0 0,1 0 1,-1 0-1,0 0 0,0 0 1,1 0-1,-1 0 0,0 0 0,0 0 1,0-1-1,1-1 0,3-5 34,1 0-1,-1 0 0,4-11 1,-8 17-24,5-10 69,-1 0 0,0 0 0,-1 0 0,5-22 0,-8 30-31,-1 0 0,1 0 0,-1 0 1,0 0-1,0 0 0,-1 0 0,1 0 0,-1 0 0,0 0 0,0 0 0,0 0 0,0 0 0,-1 1 0,1-1 0,-1 0 0,0 1 0,0 0 1,0-1-1,-5-4 0,3 4 2,0 0 0,0 1 0,0-1 0,-1 1 0,0-1 0,1 1 0,-1 1 0,-6-4 0,9 6-57,-1-1-1,1 0 1,0 0-1,0 1 1,0 0 0,0-1-1,-1 1 1,1 0-1,0 0 1,0 0 0,0 0-1,-1 0 1,1 1-1,0-1 1,0 1 0,0 0-1,0-1 1,0 1-1,0 0 1,0 0 0,0 0-1,0 0 1,0 1-1,-1 0 1,-1 3 7,0-1 0,0 1 0,1-1 0,-1 1 0,1 0 0,0 0 0,1 1 0,0-1 0,-1 0 0,2 1 0,-1 0 0,1-1 0,-2 9 0,0 9 26,1 0-1,1 23 1,5 65 5,-2-94-17,0 1 0,1-1 1,1-1-1,8 24 0,-10-35-41,0-1-1,0 1 0,0-1 1,1 0-1,-1 0 1,1 0-1,0 0 0,0-1 1,1 1-1,-1-1 0,1 0 1,-1 0-1,1 0 0,0 0 1,1-1-1,-1 1 1,0-1-1,1 0 0,-1-1 1,1 1-1,-1-1 0,1 1 1,6-1-1,-3 0-79,0-1 1,-1 0-1,1 0 0,0-1 0,0 0 0,-1 0 0,1-1 1,0 0-1,-1 0 0,0 0 0,1-1 0,-1-1 1,11-6-1,14-14 64,-26 18 5,1 0 0,1 1 0,-1 0-1,10-5 1,-16 10 48,1-1-1,0 1 0,0-1 0,0 1 0,-1-1 0,1 1 1,0 0-1,0 0 0,0 0 0,0 0 0,0 1 0,-1-1 1,1 0-1,0 1 0,0-1 0,-1 1 0,4 1 0,3 2 85,-1 0 0,12 9-1,2 0 55,-10-7-69,0-1 0,0 0 0,0-1 0,0 0 0,1-1 0,0 0 0,17 2 0,-22-5-5,0 1-1,-1-1 1,1-1 0,0 0 0,-1 0 0,1 0 0,0 0-1,-1-1 1,1-1 0,-1 1 0,0-1 0,0 0-1,0 0 1,0 0 0,5-5 0,-3 1 16,-1 0 1,0 0-1,-1 0 0,1-1 0,-2 0 1,1 0-1,-1-1 0,0 1 1,-1-1-1,0 0 0,3-10 0,-3 8-9,-1-1-1,0 1 1,0-1-1,-1 0 1,-1 1-1,0-1 0,-1 0 1,-2-22-1,0 26-114,0 1-1,0-1 1,-1 1-1,1 0 1,-2 0-1,1 0 1,-1 0-1,0 1 1,-1-1-1,0 1 1,0 0-1,0 0 1,0 1-1,-1-1 1,0 1-1,0 1 1,-12-8-1,12 8-101,0 1 0,-1-1 0,0 1 0,0 0 0,0 1 0,0 0 0,0 0 0,-1 1 0,1-1 0,0 1 0,-1 1 0,1 0 0,-1 0 0,1 0 0,-1 1 0,1 0-1,0 0 1,-12 4 0,14-2-16,0-1 0,0 1 0,1 0 0,-1 1-1,1-1 1,0 1 0,-1-1 0,2 1 0,-1 0 0,0 1-1,1-1 1,0 1 0,0 0 0,0-1 0,0 1 0,1 0-1,0 1 1,0-1 0,0 0 0,1 1 0,-1 5-1,-4 39-3439</inkml:trace>
</inkml:ink>
</file>

<file path=ppt/ink/ink10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8:07.85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7 480 7296,'-1'1'231,"0"1"0,0-1 0,1 1 0,-1-1 0,0 1 1,1-1-1,0 1 0,-1-1 0,1 1 0,0 0 0,0-1 0,0 1 0,0 0 0,0 1 1,8 24-79,-3-10 72,28 133-106,-1-6 189,-32-144-305,0 0 0,0 0 0,0 0 1,0 0-1,0 0 0,0 0 0,0 0 0,0 0 1,0-1-1,0 1 0,0 0 0,0 0 1,1 0-1,-1 0 0,0 0 0,0 0 0,0 0 1,0 0-1,0 0 0,0 0 0,0 0 1,0 0-1,0 0 0,0 0 0,0 0 0,1 0 1,-1 0-1,0 0 0,0 0 0,0 0 1,0 1-1,0-1 0,0 0 0,0 0 0,0 0 1,0 0-1,0 0 0,0 0 0,0 0 1,0 0-1,0 0 0,0 0 0,1 0 0,-1 0 1,0 0-1,0 0 0,0 0 0,0 1 1,0-1-1,0 0 0,3-15-71,1-28-228,-3 33 293,13-93 62,-11 89 14,1 0 0,0 1 0,0 0-1,1 0 1,10-18 0,-13 29-74,-1-1 0,1 1 0,0 0 0,0-1 0,0 1 0,0 0 0,1 0-1,-1 1 1,1-1 0,-1 0 0,1 1 0,-1 0 0,1-1 0,0 1 0,0 0 0,-1 0 0,1 1 0,0-1 0,0 1 0,0-1 0,0 1 0,3 0 0,7 0-3,1 1 0,-1 1 0,22 5 0,-16-3 39,-18-4-36,32 7 70,1-1 0,0-2 1,63-1-1,-87-4-20,0 0 0,0 0 0,0-2 0,0 1 0,0-1 0,0 0 0,14-8 0,-19 8-20,1 0 0,0-1 0,-1 0 0,0 0 0,0-1 0,0 1 0,0-1 0,-1 0 0,0-1 0,0 1 0,0-1 0,5-10 0,-7 12-15,-1 0 0,1 0 0,-1 0 0,0 0 0,0 0 0,0-1 0,-1 1 1,1 0-1,-1-1 0,0 1 0,0-1 0,-1 1 0,1 0 0,-1 0 0,0-1 0,0 1 0,-1 0 0,-1-6 0,1 7-20,0 0 0,0 0-1,0 0 1,0 0 0,0 0 0,0 0-1,-1 1 1,1-1 0,-1 1-1,0-1 1,0 1 0,0 0 0,0 0-1,0 0 1,0 1 0,0-1-1,-1 1 1,1 0 0,-1 0-1,1 0 1,-1 0 0,-4 0 0,1 1-22,0 0 0,1 0 1,-1 1-1,0 0 1,1 1-1,-1-1 0,1 1 1,-1 1-1,1-1 0,0 1 1,0 0-1,0 0 1,0 1-1,1 0 0,-1 0 1,1 0-1,0 1 0,0-1 1,1 1-1,-1 0 1,1 1-1,0-1 0,1 1 1,-1 0-1,1 0 1,0 0-1,-2 7 0,2 1-5,0 0 0,2 1-1,0-1 1,0 1 0,2-1-1,-1 0 1,4 15 0,1 6-29,1-1 0,13 41 0,-13-57 17,0 1 0,2-1 1,0-1-1,1 1 1,18 25-1,-23-38-5,0 1-1,1-1 1,-1 0-1,1-1 1,0 1-1,0-1 1,1 0-1,-1 0 1,1-1-1,0 0 1,0 0-1,0 0 1,0 0-1,1-1 1,-1 0-1,1-1 1,-1 1-1,1-1 0,0-1 1,-1 1-1,1-1 1,0 0-1,-1-1 1,1 1-1,0-1 1,-1-1-1,1 1 1,-1-1-1,1 0 1,-1-1-1,0 1 1,0-1-1,0 0 1,0-1-1,10-8 1,5-7 31,0-1 0,-1-1 0,24-34-1,-35 43 43,22-31 257,-1-1 0,-3-1 0,-1-2 0,-3-1 0,-2 0 0,-2-2 0,18-69 0,10-76-25,-22 90 605,-25 104-855,0 0 0,1-1 0,-1 1 0,0 0 0,1 0 0,-1 0 0,1 0 1,-1 0-1,1 0 0,-1 0 0,1 0 0,0 0 0,0-2 0,2 8-15,-2 9-3,-18 225-235,5-119 208,-7 187 29,12-164 539,7-120-189,2-14-118,-2-9-215,0 0-1,0 0 0,0 0 1,0 0-1,0 0 0,0 0 1,0 0-1,0 0 0,0 0 1,0 0-1,0 0 0,0 0 1,0 0-1,0 0 0,0 0 1,0 0-1,0 0 0,0 0 1,0 0-1,0 0 0,0 0 1,0 0-1,0 0 0,0 0 1,0 0-1,0 0 0,1 0 1,-1 0-1,0 0 0,0 0 1,0 0-1,0 0 0,0 0 1,0 0-1,0 0 0,0 0 1,0 0-1,0 0 0,0 0 1,0 0-1,9-37-76,20-70-75,-23 88 142,2 0-1,0 0 1,17-27-1,-12 26 55,1 2 0,0-1 0,1 2 0,27-24 0,-31 32-14,0-1-1,1 2 1,0 0 0,0 0-1,1 1 1,0 0 0,1 2-1,16-7 1,-24 11-44,0 0-1,0 0 1,0 0 0,0 0 0,0 1-1,-1 0 1,1 0 0,0 1-1,0 0 1,0 0 0,0 0 0,0 1-1,-1-1 1,1 1 0,-1 1 0,1-1-1,-1 1 1,0 0 0,0 0-1,0 1 1,0-1 0,-1 1 0,7 6-1,-1 2-208,0 0 0,-1 0 0,0 1 0,-1 0-1,-1 1 1,0 0 0,9 25 0,-7-11-724,13 28-3654,-14-42 894</inkml:trace>
</inkml:ink>
</file>

<file path=ppt/ink/ink10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8:08.24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14 0 8800,'0'14'3264,"0"7"-2528,-2 26-224,-2-15-1760,0 9 576,0-2-3392,12-5 2272,2-7-1440</inkml:trace>
</inkml:ink>
</file>

<file path=ppt/ink/ink10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8:08.73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305 47 8224,'-1'-2'142,"1"0"0,0 0 1,-1 0-1,1-1 0,-1 1 1,0 0-1,0 0 0,0 0 1,0 0-1,0 1 0,0-1 1,-1 0-1,1 0 1,0 1-1,-1-1 0,1 1 1,-1-1-1,0 1 0,0-1 1,1 1-1,-1 0 0,0 0 1,0 0-1,0 0 0,0 0 1,0 1-1,0-1 0,-3 0 1,-1 0-153,1 1 0,-1-1 1,1 1-1,-1 1 0,1-1 1,-1 1-1,1 0 0,-1 0 1,-8 3-1,-7 3-49,-20 11 0,32-13 66,-1-1-25,1 1 0,0 0 1,0 1-1,0 0 0,0 1 1,-7 7-1,11-8 7,0-1 1,0 1-1,0 0 1,1 1-1,0-1 1,0 0-1,1 1 0,0 0 1,-4 12-1,4-3 0,0 0 0,0 0 0,2 0 0,0 0 0,1 0 0,0 0 0,1 0 0,1 0 0,1 0 1,0 0-1,1 0 0,1-1 0,0 0 0,1 0 0,1 0 0,16 26 0,-18-34 20,0-1 0,0 0 0,0 0 0,1-1 0,0 0 0,0 0 0,0 0 0,8 4 0,-10-7-18,-1-1 0,0 1-1,1-1 1,0 1 0,-1-1-1,1 0 1,0 0 0,0-1-1,-1 1 1,1-1-1,0 0 1,0 0 0,0 0-1,0-1 1,-1 1 0,1-1-1,0 0 1,6-2 0,-3 0-49,0-1 1,0 0 0,-1 0 0,1-1 0,-1 0-1,0 0 1,0 0 0,0-1 0,-1 0 0,0 0-1,7-11 1,4-9-54,22-47 0,-22 38 449,-11 24-230,14-24 372,-18 33-460,0 0 0,1 0-1,-1 0 1,0 0 0,1 1-1,0-1 1,-1 1 0,1-1 0,0 1-1,-1-1 1,1 1 0,0 0-1,4-2 1,-5 3-24,0 0 1,0 0-1,0 0 1,0 0-1,1 0 1,-1 0-1,0 0 1,0 0-1,0 1 1,0-1-1,1 0 1,-1 1-1,0-1 1,0 1-1,0-1 1,0 1-1,0 0 1,0-1-1,0 1 1,0 0-1,1 1 1,17 21-48,-18-21 51,9 11 24,9 15 2,1-1-1,27 25 1,-40-44 35,0-1 0,1-1 0,0 1 0,1-1-1,0-1 1,-1 0 0,2 0 0,-1-1 0,0 0 0,1 0 0,13 2 0,-19-5-1,0 0 1,0-1-1,0 0 0,-1 0 1,1 0-1,0 0 0,0-1 1,0 1-1,-1-1 0,1 0 1,0 0-1,-1 0 0,1-1 0,-1 1 1,1-1-1,-1 0 0,0 0 1,1 0-1,-1 0 0,0-1 1,-1 1-1,1-1 0,0 0 1,-1 0-1,3-3 0,2-5 17,0 1 0,-1-1 0,0-1 0,-1 1 0,0-1 0,4-16 0,-7 19-73,1 0 1,-1 0 0,-1-1-1,0 1 1,0 0-1,-1-1 1,0 1 0,-1 0-1,-2-16 1,1 18-39,0 1 0,0-1 1,0 1-1,-1 0 0,0-1 0,0 1 0,-1 1 1,0-1-1,0 0 0,0 1 0,-1 0 0,0 0 1,-8-7-1,4 5-35,0 1 1,0 0-1,-1 0 1,0 1 0,0 0-1,0 1 1,-15-4-1,19 6 34,-1 0-1,1 1 1,-1 0-1,0 0 0,1 1 1,-1 0-1,1 0 1,-1 0-1,0 1 1,1 0-1,-1 0 1,1 1-1,-10 3 1,13-3-89,0-1 1,0 1 0,1-1 0,-1 1 0,0 0-1,1 0 1,-1 1 0,1-1 0,-1 0 0,1 1-1,0 0 1,0-1 0,1 1 0,-1 0 0,0 0 0,1 0-1,0 0 1,-1 0 0,1 0 0,1 0 0,-1 1-1,0-1 1,1 0 0,-1 0 0,1 1 0,0 4-1,1-5-152,-1 0 0,0 0 0,1 1 0,0-1-1,0 0 1,0 0 0,0 0 0,0 1 0,1-1-1,-1-1 1,1 1 0,0 0 0,0 0 0,0-1-1,0 1 1,1-1 0,-1 1 0,0-1 0,1 0-1,0 0 1,0 0 0,-1 0 0,1-1 0,0 1-1,0-1 1,4 1 0,8 2 879,0-1-1,0 0 1,32 0 0,1 1 1236,-37-2-1443,1 0-1,0 1 1,-1 0-1,0 1 1,1 0-1,-1 1 0,-1 0 1,1 0-1,-1 2 1,0-1-1,0 1 0,-1 1 1,14 13-1,-11-9-178,0 0 1,0-1-1,1-1 0,0 0 0,1-1 1,0 0-1,1-2 0,-1 1 0,2-2 0,15 6 1,-11-7-1096,1-1 0,38 4 0,-46-7 263,0-1 0,0-1 0,-1 0 0,1 0 0,0-1 0,12-5 0,17-9-3678</inkml:trace>
</inkml:ink>
</file>

<file path=ppt/ink/ink10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8:09.14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 35 8128,'-4'-21'3008,"4"15"-2336,4-1-32,0 7-672,-1 3 32,5 7 64,0 1-32,3 3-288,-3-2 128,-1-2-864,-3 0 544,-4-3-1504,-8 0 1120,-3 0-3584</inkml:trace>
</inkml:ink>
</file>

<file path=ppt/ink/ink10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8:09.48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 1 8384,'8'0'3104,"-4"4"-2400,-4 6-224,0 0-448,-4 10-128,0 13-32,0 20 64,1 14-96,3 4 96,-4 3-384,4 5 224,0 9-736,0 2 544,0-3-2272,11-20 1504</inkml:trace>
</inkml:ink>
</file>

<file path=ppt/ink/ink10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8:10.05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 0 9152,'-4'41'4418,"3"-31"-4316,2 1 0,-1-1 0,2 1 0,2 10 0,-3-18-118,0 1 1,0-1-1,1 0 1,-1 0 0,1 0-1,0 0 1,0 0-1,0 0 1,0-1-1,1 1 1,-1-1 0,1 1-1,-1-1 1,1 0-1,0 0 1,5 3 0,1 0-65,1 0 0,0-1 0,0 0 0,11 2 0,-6-2-118,0-1 0,1 0-1,-1-2 1,1 0-1,-1 0 1,1-2 0,-1 1-1,1-2 1,-1 0-1,18-6 1,-13 2 344,0 0-1,-1-2 0,0 0 1,0-2-1,-1 0 1,0-1-1,17-13 1,-7-3 547,-23 22-538,-1 0-1,0 1 1,1-1 0,0 1-1,9-5 1,-13 13-43,-2 16 36,-1 0 1,-7 29-1,-1 11 63,-19 195-90,-19 132-1725,46-370 823,-1 0 1,0-1-1,-2 0 0,-7 21 0,11-36 633,1 0 1,-1 1-1,1-1 0,-1 0 0,0 1 0,0-1 0,0 0 0,0 0 0,0 0 0,0 0 0,0 0 0,0 0 1,0 0-1,-3 2 0,3-3-129,0 0 0,-1 0 0,1 0 0,0 0 0,0 0 0,0 0 0,-1 0 0,1 0 0,0 0 0,0-1 0,0 1 0,-1-1 0,0 0-1,2 1 269</inkml:trace>
</inkml:ink>
</file>

<file path=ppt/ink/ink10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8:10.47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64 169 11872,'-4'49'4416,"0"-18"-3457,-2 12-255,2-9-928,-3 15-32,-1 16-320,1-2 320,-1-10-2367,0-10 1407,1-12-2976</inkml:trace>
  <inkml:trace contextRef="#ctx0" brushRef="#br0" timeOffset="1">121 0 11808,'19'45'4352,"-15"-22"-3361,3 11-287,-3-18-2303,-4 1 735,-4-1-3744</inkml:trace>
</inkml:ink>
</file>

<file path=ppt/ink/ink10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8:11.00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258 527 9216,'3'0'304,"-1"-1"0,1 0 1,-1 0-1,1 0 0,-1 0 0,0 0 1,0 0-1,1-1 0,-1 1 1,0-1-1,0 1 0,2-4 0,-2 3-326,1-1-1,-1 0 0,-1 0 0,1-1 1,0 1-1,-1 0 0,0-1 0,1 1 0,-1-5 1,0 2-85,0 0 1,0-1 0,-1 1 0,0 0 0,-1-1 0,1 1 0,-1 0-1,-3-12 1,-19-49 345,22 62-258,-3-3 1,1 0-1,-1 0 1,0 0 0,-1 0 0,0 0 0,0 1 0,-12-13 0,15 18 29,0 0 0,1 1 0,-1-1 0,-1 1 0,1-1 0,0 1 0,0 0 0,0 0 0,-1 0 0,1 0 0,0 0 0,-1 0 0,1 1 0,-1-1 0,1 1 0,-1-1 0,1 1 0,-1 0 0,1 0 0,-1 0 0,1 1 0,-1-1 0,1 1 0,-1-1 0,1 1 0,-1 0 0,1 0 0,0 0 0,-1 0 0,1 0 0,0 0 0,-4 4 0,-3 2 112,0 1-1,0 1 1,1-1-1,0 1 1,0 1-1,1 0 1,1 0-1,-1 0 1,-4 11-1,0 4 83,1 0 0,-14 52 0,16-42-20,-7 60 0,13-81-138,2 0 0,0 0 0,0 0 0,2 0 1,-1 0-1,2 0 0,5 19 0,-7-30-44,0 1 1,1-1-1,-1 0 0,1 0 1,0 1-1,0-1 0,0 0 1,0-1-1,1 1 0,-1 0 1,1-1-1,0 1 0,-1-1 1,1 0-1,0 0 1,0 0-1,0 0 0,1 0 1,6 2-1,-6-3-25,0 0-1,0-1 1,0 1-1,-1-1 1,1 0 0,0 0-1,0 0 1,0-1-1,0 1 1,0-1 0,0 0-1,0 0 1,0 0-1,0-1 1,-1 1 0,1-1-1,6-4 1,5-5-60,1-2 0,-2 0 0,0 0 1,23-29-1,-4 4 230,48-45 337,-37 40 155,48-61 0,-60 60-313,41-77 0,15-56 157,-77 155-380,1-1-67,-9 18-100,0 0-1,0-1 0,0 1 0,3-12 0,-54 273 73,43-226-82,-4 27-55,2 0 0,3 1 0,2 0 0,9 81 0,-7-135-85,0 0 0,1-1 0,0 1 0,-1-1 0,1 1 0,1-1 0,2 6 0,-4-8 142,0-1 0,0 0 0,0 0 0,1 1 0,-1-1 0,0 0 0,0 0 0,0 0 0,1 1 0,-1-1 0,0 0 0,0 0 0,1 0 0,-1 0 0,0 0 0,1 1 0,-1-1 0,0 0 0,0 0 0,1 0 0,-1 0 0,0 0 0,1 0 0,-1 0 0,0 0 0,1 0 0,-1 0 0,0 0 0,1 0 0,-1-1 0,2 1-157,-1-1 0,0 0 0,0 0 0,0 0 1,0 0-1,0 0 0,0 0 0,0 0 0,0 0 0,0 0 0,0-2 0,10-16-2108,-3 0-1701</inkml:trace>
</inkml:ink>
</file>

<file path=ppt/ink/ink10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8:11.41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7 331 8128,'-6'-40'4816,"5"48"-4765,1 1 1,0 0-1,1-1 1,0 1-1,0-1 1,1 1-1,0-1 1,0 0 0,1 1-1,0-1 1,1 0-1,0-1 1,0 1-1,8 10 1,-8-11-57,1-1 0,0-1 0,0 1 0,0 0 0,1-1 0,-1 0 0,1-1 0,1 1 0,-1-1 0,1 0 0,-1-1 0,1 0 0,0 0 0,0 0 0,0-1 0,14 3 0,-11-4 39,0-1 1,0 0 0,0-1-1,1 0 1,-1 0-1,0-1 1,-1 0 0,1-1-1,0 0 1,-1-1 0,1 0-1,-1-1 1,0 1 0,12-10-1,-5 2 72,0 0-1,-1-1 1,-1-1 0,0 0-1,-1-1 1,18-27-1,-24 31 21,-1 0-1,0 0 0,-1-1 0,0 0 1,-1 0-1,0 0 0,-1 0 1,0-1-1,-1 1 0,1-20 1,-3 22-116,0 0 0,0 0 0,-1 0 0,0 0 0,-1 0 1,0 1-1,-1-1 0,0 1 0,0-1 0,-1 1 0,0 0 0,-1 0 1,0 1-1,-7-10 0,10 15-41,-1 0 1,1 0-1,-1 1 0,1-1 1,-1 1-1,0 0 0,0 0 1,0 0-1,0 0 1,0 0-1,-1 1 0,1-1 1,0 1-1,-1 0 0,1 0 1,-1 0-1,0 1 1,1-1-1,-1 1 0,1 0 1,-1 0-1,0 0 1,-3 1-1,-2 0-88,1 1 1,0 1-1,0 0 0,0 0 1,0 0-1,0 1 0,1 0 1,-13 9-1,-9 10-1236,1 1-1,0 1 0,2 2 0,-27 35 1,32-35-795,10-5-980</inkml:trace>
</inkml:ink>
</file>

<file path=ppt/ink/ink10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8:11.85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91 7456,'23'-33'2784,"-16"16"-2176,-3-3-160,-1 14 896,-3-2-832,0 2 1024,0 12-352,0 14-672,4 14 831,-4 36-767,3 38 128,1 8-416,4 41-1376,-5 8 576,-3-8-8191</inkml:trace>
</inkml:ink>
</file>

<file path=ppt/ink/ink10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8:39.18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98 39 2912,'-2'-3'189,"0"0"1,-1 1 0,1-1-1,-1 1 1,0 0-1,0 0 1,1 0-1,-7-3 1,8 5-144,-1-1 0,1 1 0,0 0 0,0-1-1,-1 1 1,1 0 0,0 0 0,-1 0 0,1 0 0,0 0 0,-1 0 0,1 1 0,0-1 0,-1 0 0,1 1 0,0-1 0,0 1 0,0-1-1,-1 1 1,1 0 0,0-1 0,0 1 0,0 0 0,0 0 0,0 0 0,0 0 0,-1 2 0,-2 2 119,0 0 0,0 0 0,1 1-1,0 0 1,0 0 0,1 0 0,0 0 0,0 0 0,0 0 0,0 0 0,1 1 0,0-1-1,1 1 1,-1-1 0,1 1 0,2 11 0,-1-4 16,2 1 0,0-1 0,0 1-1,1-1 1,1 0 0,9 18 0,-9-22-142,1 0 1,0-1-1,0 0 1,1 0-1,0 0 1,1-1-1,0 0 1,11 8-1,-15-12-17,0-1 0,0 0 0,1-1 0,-1 1 0,1-1 0,-1 0 0,1 0 0,0 0 0,-1-1 0,1 1 0,0-1 0,0 0-1,0-1 1,0 1 0,0-1 0,0 0 0,0 0 0,0-1 0,0 0 0,8-1 0,-9 0-4,0 0-1,0 0 1,0-1-1,0 1 1,0-1-1,-1 0 1,1 0-1,-1 0 1,0-1-1,0 1 1,0-1-1,0 1 1,3-8-1,4-7 87,14-33 1,-19 39-42,-4 9-57,7-16 134,-1 1 1,0-1 0,-1 0-1,3-26 1,-8 40-101,-1 0 0,1-1 0,-1 1 0,-1 0-1,1-1 1,-1 1 0,0 0 0,0-1 0,-2-5 0,1 8-32,1-1-1,-1 1 1,0 0 0,0 0 0,0 0 0,0 0-1,-1 1 1,1-1 0,-1 0 0,1 1-1,-1 0 1,0 0 0,0 0 0,0 0 0,-4-2-1,-1 1-14,0 0 0,0 1 1,0-1-1,0 2 0,0-1 0,0 1 0,-1 1 0,1-1 0,0 2 0,-10 0 0,4 0-95,0 1 0,0 1 0,0 0 0,1 1 0,-15 6 0,22-7-55,0 0 0,0 0 0,0 0 0,1 0-1,0 1 1,-1 0 0,-6 7 0,10-8-5,0-1-1,0 1 1,0-1-1,0 1 1,1 0-1,-1 0 1,1 0-1,0 0 1,-1 0 0,1 0-1,1 0 1,-1 0-1,0 1 1,1-1-1,0 0 1,0 0 0,0 4-1,1-1-249,-1 0 0,1-1 0,4 12 0,9 15-2793</inkml:trace>
</inkml:ink>
</file>

<file path=ppt/ink/ink10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8:39.55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645 20 5632,'0'-1'163,"-1"0"118,1-1-1,-1 0 1,1 1 0,-1-1 0,1 0-1,-1 1 1,0-1 0,-1-1 0,-5 1 360,-2 9-740,1 2 76,1 1 0,1 0 0,0 0 0,0 1 0,-4 13 0,-4 6 59,-20 36 129,-64 142 1126,78-154-935,-185 478 1219,81-273-1592,88-188-179,32-65 32,-3 7-400,0 1 1,1 0 0,0 0 0,1 1 0,0-1-1,-3 22 1,10-22-834</inkml:trace>
</inkml:ink>
</file>

<file path=ppt/ink/ink10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8:39.97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174 237 5216,'-94'143'2906,"89"-136"-2842,0 1 0,1-1 0,0 1 0,0-1 0,1 1 0,0 0 0,1 0 0,-3 12 0,4-18-26,1 0 1,0 0 0,0 1 0,0-1-1,0 0 1,0 1 0,0-1-1,1 0 1,-1 0 0,1 1 0,-1-1-1,1 0 1,0 0 0,0 0 0,0 0-1,0 0 1,0 0 0,1 0-1,-1 0 1,1 0 0,-1-1 0,1 1-1,-1-1 1,1 1 0,0-1 0,0 1-1,0-1 1,0 0 0,0 0-1,0 0 1,0 0 0,0 0 0,0-1-1,5 2 1,-3-1 70,1 0-1,0 0 1,0 0-1,0-1 1,0 0 0,0 0-1,0 0 1,-1 0-1,1-1 1,0 0-1,0 0 1,9-3 0,-7 1 10,0 0 1,-1-1 0,1 0-1,-1 0 1,1-1 0,-1 1-1,8-10 1,3-5 156,-1-1 0,0-1 1,22-41-1,-36 59-251,10-18 191,0 0 1,-2-2 0,11-28 0,-19 44-168,1-1 0,-2 0 1,1 0-1,-1 1 0,0-1 1,-1 0-1,1 0 0,-2 0 0,1 0 1,-1 0-1,0 0 0,-1 0 1,-5-15-1,3 14-3,-1-1 0,0 1 0,0-1 0,-1 1 0,-1 1 0,-8-10 0,12 14-48,0 1 0,-1-1 1,0 1-1,1 0 0,-1 0 1,0 1-1,0-1 0,0 1 1,-1 0-1,1 0 0,-1 0 1,1 1-1,-1-1 0,1 1 1,-1 0-1,-7 0 0,4 1-94,-1 1-1,1 1 1,0 0 0,0 0-1,-1 0 1,1 1-1,-13 6 1,8-2-232,0 0-1,1 1 0,-21 16 1,27-19 112,0 1 0,1 0 0,-1 0 0,1 0 0,1 1 0,-1-1 0,1 1 0,0 0 0,1 1 0,-3 7 0,-1 4-1146,2 1 0,-4 30-1,0-2-2142,5-28 1372</inkml:trace>
</inkml:ink>
</file>

<file path=ppt/ink/ink10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8:40.639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73 59 5888,'-72'-43'3930,"72"43"-3482,0 8-442,2 0 0,-1 0-1,1-1 1,0 1 0,0 0-1,7 13 1,-4-9-8,0-1-3,1-1 1,0 0-1,0 0 1,1 0 0,0-1-1,1 0 1,0 0-1,0 0 1,1-1 0,0-1-1,1 0 1,-1 0-1,1-1 1,1 0 0,14 7-1,-17-10 31,0 0 1,1-1-1,-1 1 0,0-1 1,1-1-1,0 0 0,-1 0 0,1-1 1,14 0-1,-17-1 1,1 0-1,-1-1 1,0 0 0,1 0-1,-1 0 1,0 0-1,0-1 1,0 0 0,-1 0-1,1-1 1,-1 0 0,0 0-1,9-8 1,-9 6 40,1 0 0,-1-1-1,0 0 1,-1 0 0,0 0 0,0 0 0,4-10 0,0-7 115,7-25 1,4-15 256,-15 57-273,-1 13 2,-3 19 180,-26 429 36,12-142-1178,13-288-548,5 36 1,0-29 24</inkml:trace>
</inkml:ink>
</file>

<file path=ppt/ink/ink10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8:41.04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170 4 8224,'-22'-4'3040,"14"8"-2368,0 2-160,1 2-384,-5 8-160,-3 15-192,-3 12 128,-1 8 32,0 2 64,0 4 128,4 12-64,8 19-160,7-5 32,3-9-1376,5-17 800,0-17-2560</inkml:trace>
  <inkml:trace contextRef="#ctx0" brushRef="#br0" timeOffset="1">87 112 6976,'-10'-45'2592,"6"29"-2016,4-1-160,0 14 256,0-1-448,4 8-224,-1 10-32,1 8-1696,-1 15 960,1 0-3232</inkml:trace>
</inkml:ink>
</file>

<file path=ppt/ink/ink10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8:41.95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73 420 7136,'15'-6'657,"0"0"1,-1-1 0,1 0-1,-1-1 1,20-16 0,-26 17-648,-1 0 0,0 0 0,0 0 0,0-1 1,-1 0-1,-1-1 0,1 1 0,-1-1 0,6-17 1,-3 7 38,5-22 0,-11 34-29,-1 0 0,0 0-1,0 0 1,0 0 0,-1 0-1,0 0 1,-1-7 0,1 12-14,-1-1-1,0 0 1,0 1 0,0-1 0,0 1 0,0-1 0,-1 1 0,1-1-1,-1 1 1,1 0 0,-1 0 0,0 0 0,0 0 0,0 0 0,0 0-1,0 0 1,-1 1 0,1-1 0,-1 1 0,1-1 0,-1 1 0,1 0-1,-1 0 1,1 0 0,-1 1 0,0-1 0,-2 0 0,-3 0 22,1 0 0,0 0-1,0 1 1,0 0 0,-1 1 0,1-1 0,0 1 0,0 1-1,-11 2 1,10 0-4,0-1-1,0 2 0,0-1 1,0 1-1,1 0 0,0 0 1,0 1-1,0 0 1,1 1-1,0-1 0,0 1 1,1 0-1,0 1 0,0-1 1,0 1-1,1 0 0,0 0 1,1 0-1,0 1 1,-4 15-1,4-13 2,1 0 0,0 0 0,1 0 0,0 1 0,1-1 1,0 0-1,1 1 0,0-1 0,0 0 0,2 0 0,-1 0 0,1 0 0,1 0 0,0-1 0,0 1 1,8 12-1,-6-14-18,0 0 1,1-1-1,0 0 0,0 0 1,1 0-1,0-1 1,0 0-1,0-1 1,13 8-1,-16-11 0,0-1-1,0 0 1,0 0 0,0 0-1,0 0 1,0-1-1,1 0 1,-1 0 0,0-1-1,1 1 1,-1-1 0,1 0-1,-1 0 1,0-1-1,1 0 1,-1 0 0,0 0-1,1 0 1,-1-1-1,6-3 1,-4 2 37,1-2 1,-1 1-1,0-1 1,0 0-1,-1 0 1,0 0-1,0-1 1,10-12-1,-8 7-8,-1 0 0,-1 0 0,1 0 0,-2-1 0,6-13 0,-3-2 3,0-1 0,-2 1 0,-1-1 0,1-40 0,-2-38 267,-5 87-324,-1 1 0,0-1 0,-8-29 0,5 38-102,4 10 115,1-1 0,0 1 1,0 0-1,0 0 0,-1 0 1,1 0-1,0 0 0,0 0 1,0 0-1,-1 0 0,1 0 1,0 0-1,0 0 0,0 0 1,-1 0-1,1 1 0,0-1 1,0 0-1,0 0 0,0 0 1,-1 0-1,1 0 0,0 0 1,0 0-1,0 0 0,0 1 1,0-1-1,-1 0 0,1 0 1,0 0-1,0 1 0,-1 0-11,0 1-1,0 0 0,0 0 0,0-1 1,1 1-1,-1 0 0,1 0 0,-1 0 1,1 3-1,-1 14 27,1-1 0,1 0-1,4 20 1,12 54 31,-11-66-5,1-1 1,1 0 0,1 0-1,2-1 1,0-1-1,19 31 1,-22-43-18,0 0 0,1-1-1,0 0 1,0 0 0,1-1 0,11 9 0,-13-13-12,-1 0 0,1 0 0,1-1 0,-1 0 0,1-1 0,-1 1 0,1-2 0,0 1 0,15 1 1,-17-3-47,0 0 0,0-1 1,0 0-1,0-1 0,0 0 0,0 0 1,0 0-1,0-1 0,0 0 1,-1 0-1,1 0 0,-1-1 1,1 0-1,-1-1 0,0 1 1,11-10-1,-8 5 31,0-1 0,0 0 0,-1-1 0,0 0-1,0 0 1,-1 0 0,-1-1 0,8-18 0,-13 27 21,7-13 95,-8 15-103,1 0-1,-1 0 0,0-1 0,0 1 0,0 0 0,0 0 0,1 0 1,-1 0-1,0-1 0,0 1 0,0 0 0,1 0 0,-1 0 0,0 0 1,0 0-1,0 0 0,1 0 0,-1 0 0,0 0 0,0 0 1,1 0-1,-1 0 0,0 0 0,0 0 0,1 0 0,-1 0 0,0 0 1,0 0-1,0 0 0,1 0 0,-1 0 0,0 0 0,0 0 0,0 0 1,1 1-1,-1-1 0,0 0 0,0 0 0,0 0 0,1 0 0,-1 0 1,0 1-1,0-1 0,0 0 0,0 0 0,0 0 0,1 1 1,-1-1-1,0 0 0,0 0 0,0 0 0,0 1 0,0-1 0,0 0 1,0 0-1,0 1 0,0-1 0,0 0 0,0 0 0,0 0 0,0 1 1,3 6 46,-2-1-52,1-1 0,0 0-1,0 0 1,0 0 0,0-1-1,1 1 1,0 0 0,0-1-1,0 0 1,1 0 0,-1 0 0,1 0-1,0 0 1,6 4 0,-4-5 24,0-1 1,0 1 0,0-1 0,1 0 0,-1-1-1,1 0 1,0 0 0,-1 0 0,1 0 0,0-1-1,11-2 1,-5 1 35,0-1 0,0-1 1,0 0-1,25-10 0,-30 9-23,0 0 0,0 0 0,-1-1 1,1 0-1,-1 0 0,0-1 0,0 0 0,-1-1 1,1 1-1,-2-1 0,1 0 0,-1-1 0,0 1 1,8-16-1,-8 11 6,-1 0-1,1 0 1,-2-1 0,0 1-1,0-1 1,-1 0 0,-1 1-1,0-1 1,-2-23 0,1 29-38,-1 0 1,-1 0-1,1 0 1,-1 0-1,-1 1 1,1-1-1,-1 0 1,0 1-1,-1 0 1,1-1-1,-1 1 1,0 1-1,-1-1 1,0 1-1,1-1 1,-2 1-1,1 1 1,0-1-1,-9-4 1,4 3-203,0 0 0,-1 0 0,0 1 1,0 1-1,0 0 0,0 0 1,-1 1-1,0 1 0,1 0 0,-21-1 1,26 3 41,-1 0 0,1 1 0,0-1 1,0 2-1,-1-1 0,1 1 0,0-1 0,0 2 1,0-1-1,1 1 0,-7 3 0,10-5 11,0 1 0,0-1 0,0 1 0,-1-1 0,2 1 0,-1 0 0,0 0 0,0 0 0,0 0 0,1 0 0,-1 0 0,1 0 0,0 1 0,0-1 0,0 0 0,0 1 0,0-1 0,0 1 0,0-1-1,1 1 1,0-1 0,-1 1 0,1 0 0,0-1 0,0 1 0,0 0 0,1 4 0,6 8-948</inkml:trace>
</inkml:ink>
</file>

<file path=ppt/ink/ink10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8:42.31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50 1 6464,'-8'6'2400,"-3"11"-1856,-1 13-160,5-13 864,-1 10-768,4 6 224,4 8-416,4 12-192,4 27-32,3 7-160,8 7 64,0-4 32,0 13 0,4 8-1696,2-8 928,2-12-3008,7-21 2112,-7-23-1056</inkml:trace>
</inkml:ink>
</file>

<file path=ppt/ink/ink10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8:42.70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24 7 10208,'-23'-7'3776,"23"10"-2912,11 1-256,1-1-544,5 4-160,10-3-256,3-2 224,4 2-1440,3-4 864,-3-4-672,-3 2 800,-1-6-416,-3 5 608,-10 0-800,2 3 672,-4 6-2944,-7 12 1952,-19 1-160</inkml:trace>
  <inkml:trace contextRef="#ctx0" brushRef="#br0" timeOffset="1">106 308 7296,'-19'-4'2720,"11"2"-2112,8-6-192,0 5 928,8-4-832,7-3 352,12-7-512,11 1 32,-2 2-256,2 4-288,-4 10 96,-1 7-2528,-6 14 1408</inkml:trace>
</inkml:ink>
</file>

<file path=ppt/ink/ink10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8:49.47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1016 93 4800,'-15'-3'573,"-76"-17"1883,72 14-2424,1 0 0,-24-12 0,29 11 71,0 1 1,-1 1-1,0 0 1,0 1-1,-1 0 0,1 1 1,-1 1-1,0 0 1,1 1-1,-1 1 0,0 0 1,-17 3-1,0 0 152,1 2 0,0 2 0,-51 17-1,67-19-220,-1 2 0,1 0 0,0 1-1,1 0 1,0 2 0,0-1-1,1 2 1,-21 20 0,5 3-29,3 1 0,-34 58 0,20-30-74,-31 55 255,59-97-62,2 2 1,0-1-1,-10 39 0,13-31-30,1 1 1,1-1-1,0 36 0,5-53-68,0 0-1,0 0 0,2 0 1,-1-1-1,2 1 0,0-1 1,0 1-1,1-1 0,1 0 1,8 17-1,-9-24-4,-1 1 1,1 0 0,1-1-1,-1 0 1,1 0-1,0 0 1,0-1-1,0 0 1,0 0-1,1 0 1,0 0-1,0-1 1,0 0-1,0 0 1,0-1-1,1 0 1,-1 0-1,1 0 1,8 1-1,-7-3 50,-1 1 0,1-1-1,-1-1 1,1 1 0,0-1-1,-1 0 1,1-1 0,-1 0-1,0 0 1,1-1 0,-1 0-1,0 0 1,0 0 0,-1-1 0,1 0-1,10-9 1,-6 3 53,-1 0 1,-1 0 0,1-1-1,-2 0 1,1 0-1,-2-1 1,0 0-1,7-14 1,-11 19-100,0 1 0,-1-1-1,0 0 1,0 0 0,0 0 0,-1 0 0,0 0 0,0 0-1,0 0 1,-1 0 0,0-1 0,-1 1 0,0 0 0,0 0-1,0 0 1,-1 0 0,-4-12 0,2 13-36,0 1 0,1-1 0,-2 1-1,1 0 1,-1 0 0,1 0 0,-1 0 0,-1 1 0,1 0 0,-1 0 0,1 1-1,-1-1 1,0 1 0,-12-4 0,7 3-93,0 0 0,0 1 1,0 1-1,-1 0 0,1 0 0,0 1 0,-24 1 1,29 0 21,1 1 0,-1 0 1,0 0-1,1 1 1,-1 0-1,1 0 1,0 0-1,-1 1 1,1-1-1,0 1 0,1 0 1,-1 1-1,0-1 1,1 1-1,0 0 1,0 0-1,0 0 1,0 1-1,1-1 0,0 1 1,-4 7-1,0 2-307,1 0-1,0 0 0,1 1 0,1 0 1,0 0-1,-3 27 0,2 16-2671</inkml:trace>
</inkml:ink>
</file>

<file path=ppt/ink/ink10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8:50.23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245 280 6720,'-1'1'129,"0"-1"0,1 1 0,-1 0-1,1 0 1,-1-1 0,1 1 0,-1 0 0,1 0 0,-1-1 0,1 1 0,0 0 0,-1 0 0,1 0 0,0 0 0,0 0 0,0 0 0,0 0-1,0 0 1,0-1 0,0 1 0,0 0 0,0 0 0,0 2 0,1-2-100,0 1-1,0-1 1,0 0 0,-1 1 0,1-1-1,1 0 1,-1 0 0,0 0 0,0 0-1,0 0 1,0 0 0,1 0 0,-1 0-1,2 0 1,37 21-62,-16-10-63,43 30 0,-59-36 101,-1 0-1,1 1 0,-1 0 0,-1 0 0,1 1 1,-1 0-1,-1 0 0,10 17 0,-8-9 279,0 1-1,-1 0 0,0 0 0,-2 1 0,0 0 1,-1 0-1,2 30 0,-5-38-147,0 0-1,-1 0 1,0 0-1,-1 0 1,0 0 0,-5 15-1,4-19-99,0 1 0,0-1 0,0 0 0,0-1 0,-1 1 0,0 0 0,0-1-1,-1 0 1,1 0 0,-10 7 0,5-5-4,-2-1-1,1 0 1,0 0-1,-1-1 1,0-1-1,-1 1 1,1-2-1,-1 0 0,1 0 1,-19 1-1,11-2-37,0-1-1,0-1 0,0-1 0,0 0 0,-33-8 0,41 6-16,0 0-1,0-1 1,1 0-1,-1 0 1,1-1 0,0 0-1,1-1 1,-16-12-1,21 15 58,1 0 0,-1 0 0,1-1 0,0 1 0,0-1 0,0 0 0,1 0 0,0 0 0,-1 0 0,1 0 0,1 0 0,-1-1 0,0 1-1,1 0 1,0-1 0,0 0 0,1 1 0,-1-1 0,1 1 0,0-1 0,0 0 0,0 1 0,2-7 0,0 3-1,1 1 0,-1 0 0,1-1 0,1 1 0,-1 0 1,1 1-1,0-1 0,1 1 0,0-1 0,0 1 0,0 1 0,10-9 0,7-5 0,49-30-1,-65 45-20,26-17 41,0-2 0,-2-1 0,-1-2 0,-1-1 0,-1-1 0,-1-1 0,33-50 0,-42 54 12,31-49 194,-42 65-177,-1-1 1,0-1-1,-1 1 0,0-1 1,3-16-1,-6 25-73,0-1-1,-1 0 0,0 0 1,1 0-1,-1 0 0,0 0 1,-1 0-1,1 0 0,0 0 1,-1 1-1,0-1 0,0 0 1,1 0-1,-2 0 0,1 1 1,0-1-1,0 1 0,-3-4 1,2 4-44,-1-1 0,1 1 0,-1 0 0,1 0 1,-1 0-1,0 0 0,0 0 0,0 1 0,0-1 1,0 1-1,0 0 0,-1 0 0,-4-1 0,-1 0-66,0 1 0,0 0-1,0 1 1,0 0-1,0 0 1,0 1 0,0 1-1,0-1 1,0 1 0,-12 5-1,12-3-52,1 0 0,0 0 0,0 1 1,1 0-1,-1 1 0,1 0 0,0 0 0,1 0 0,-1 1 0,1 0 0,1 0 0,-1 1 0,1 0 0,1-1 0,-1 2 1,-5 15-1,5-12-218,1 1 0,1 0 0,0-1 0,0 1 0,2 1 0,-1-1 0,2 0 0,0 0 0,0 0 0,1 0 0,4 17 0,12 31-3632</inkml:trace>
</inkml:ink>
</file>

<file path=ppt/ink/ink10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8:50.60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31 84 8736,'-15'-33'3232,"11"13"-2528,0-1-192,0 15-768,0 2 32</inkml:trace>
</inkml:ink>
</file>

<file path=ppt/ink/ink10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8:51.59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79 219 4736,'-4'-5'399,"3"3"-232,0 0 0,-1 0 0,1 0 0,-1 0 1,1 0-1,-1 1 0,0-1 0,0 1 0,0-1 1,0 1-1,-2-2 0,4 4-161,0-1 1,-1 0-1,1 0 0,0 0 1,-1 0-1,1 1 0,0-1 1,0 0-1,-1 0 0,1 0 1,0 1-1,0-1 0,0 0 1,-1 1-1,1-1 0,0 0 0,0 0 1,0 1-1,0-1 0,0 0 1,0 1-1,-1-1 0,1 0 1,0 1-1,0 0 12,-1 4 5,-1 0 1,1 1-1,0-1 0,1 1 1,0-1-1,-1 1 1,2-1-1,0 8 0,0-2-17,1 0 0,1 0 1,4 13-1,3-1 268,2 0-1,0 0 1,29 39 0,3 5 385,9 17 167,-43-72-667,0 1 0,0-1 0,1-1 1,16 14-1,-25-23-114,0 0 0,1-1 0,-1 1 0,0-1 1,1 1-1,0-1 0,-1 0 0,1 0 0,0 0 0,0 0 1,0 0-1,5 0 0,-6-1-6,0 0 1,0 0 0,-1-1-1,1 1 1,0-1-1,0 1 1,0-1 0,-1 0-1,1 0 1,0 0-1,-1 1 1,1-2 0,0 1-1,-1 0 1,0 0-1,1 0 1,-1-1 0,0 1-1,1-1 1,1-2-1,5-9 65,-1 0 1,0 0-1,-1-1 0,0 0 0,-1 0 0,-1 0 1,0 0-1,-1-1 0,0 0 0,0-21 0,-1-12 110,-8-90 0,4 117-202,-1 0 0,0 0 0,-2 0 0,-1 1 0,0-1 0,-1 1 0,-19-35 0,21 46-75,-1 1 1,0 0-1,0 1 1,0-1-1,-1 1 1,0 0-1,0 1 1,-11-8-1,12 10-41,-1 1 1,0-1-1,1 1 0,-2 0 0,1 0 0,0 1 1,0 0-1,-1 1 0,1-1 0,-1 1 0,-12 0 1,13 2 17,1-1 0,0 1 0,0 0 1,0 1-1,0-1 0,0 1 1,0 0-1,0 1 0,1-1 0,-1 1 1,1 0-1,0 1 0,-1-1 1,2 1-1,-1 0 0,0 1 0,1-1 1,0 1-1,-8 9 0,2 2-390,0 0 0,1 0 0,1 1 0,0 0 0,-7 25 0,10-23-423,-8 37 1,7 26-2254</inkml:trace>
</inkml:ink>
</file>

<file path=ppt/ink/ink10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8:51.99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60 2 5408,'-1'-1'91,"1"1"0,0 0-1,-1 0 1,1 0 0,-1 0 0,1 0 0,-1 0 0,1 0 0,-1 0-1,1 0 1,-1 0 0,1 0 0,-1 0 0,1 0 0,0 0 0,-1 0-1,1 1 1,-1-1 0,1 0 0,-1 0 0,1 1 0,0-1 0,-1 0-1,1 0 1,-1 1 0,-6 14 773,2 23-854,4-30 162,2 6-107,-1-1 0,2 0 0,0 1 0,1-1 1,0 0-1,1 0 0,0 0 0,6 12 0,-5-16 112,-1 1 0,1 0 0,1-1 0,0 0 0,0-1 0,8 9 0,-11-13-78,0-1 1,0-1-1,1 1 0,-1 0 1,1-1-1,-1 0 1,1 0-1,5 2 0,-7-3-34,1 0-1,-1 0 0,0-1 1,1 1-1,-1-1 0,1 0 1,-1 0-1,1 0 0,-1 0 1,1 0-1,-1 0 1,1-1-1,-1 1 0,1-1 1,2-1-1,1-1 16,0 0 1,0-1-1,-1 0 1,1 0-1,-1 0 1,0 0-1,0-1 1,-1 0-1,1 0 1,-1-1-1,0 1 1,-1-1-1,6-9 1,-5 7-35,0-1 0,0-1 0,0 1 0,-1 0 0,-1-1 0,1 0 0,-2 1 0,2-19 0,-3 25-108,0-1-1,0 1 0,-1 0 1,1 0-1,-1-1 0,1 1 1,-1 0-1,0 0 0,-1 0 1,1 0-1,0 0 0,-1 0 1,0 0-1,1 1 0,-1-1 1,0 0-1,0 1 0,-1-1 1,1 1-1,-1 0 0,1 0 1,-1 0-1,1 0 0,-1 0 1,0 1-1,0-1 0,0 1 1,0 0-1,0 0 0,0 0 1,-1 0-1,1 0 0,0 1 1,0 0-1,-5-1 0,-8 1-366,0 0 0,0 1-1,0 1 1,1 1 0,-1 0-1,0 0 1,1 2 0,0 0-1,-18 9 1,-6 2-696</inkml:trace>
</inkml:ink>
</file>

<file path=ppt/ink/ink10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8:53.42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19 1 3136,'0'0'87,"-1"1"-1,1 0 1,-1-1-1,1 1 1,-1 0 0,1-1-1,0 1 1,-1 0 0,1-1-1,0 1 1,-1 0 0,1 0-1,0 0 1,0-1 0,0 1-1,0 0 1,0 0 0,0 0-1,0-1 1,0 1-1,0 0 1,0 0 0,0 0-1,0-1 1,1 1 0,-1 1-1,14 20 102,-5-9 5,-3-2-117,-1 0 1,0 1-1,-1-1 1,0 1 0,2 14-1,6 62 77,-4-24 72,5 2 242,41 122-1,-43-153-230,-1 0-1,-1 1 1,-2-1-1,-2 2 1,-1-1-1,-1 57 0,-4-86-186,0 1 0,0-1 0,0 1 0,-1-1-1,0 0 1,0 0 0,-1 0 0,-7 13-1,9-17-24,0-1 0,0 0 0,-1 0 0,1 0 0,-1-1 0,1 1 0,-1 0 0,0 0 0,0-1 0,0 1 0,0-1 0,0 0 0,0 0 0,0 1 0,0-1 0,0 0-1,-1-1 1,1 1 0,0 0 0,-1-1 0,1 1 0,0-1 0,-1 0 0,1 0 0,-1 0 0,1 0 0,0 0 0,-1 0 0,1-1 0,-1 1 0,-2-2 0,0 0-8,1 0 0,-1 0 0,1-1 0,-1 0 0,1 0 1,0 0-1,0 0 0,0-1 0,0 1 0,1-1 0,0 0 0,-1 0 1,1 0-1,1-1 0,-4-4 0,-2-7-20,1 0-1,-11-33 1,14 34 16,0 1 1,1-1-1,1-1 0,0 1 0,1-30 0,2 36-101,0-1-1,0 1 1,0-1-1,1 1 1,1 0-1,0 0 0,0 0 1,0 0-1,1 0 1,9-12-1,-1 7-785,2 4-1279</inkml:trace>
</inkml:ink>
</file>

<file path=ppt/ink/ink10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8:54.26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235 32 5632,'-3'-4'379,"-1"0"0,0 1 0,0 0 0,-1-1 0,1 1 0,-7-3 0,9 5-368,-1 0-1,1 1 1,-1-1-1,1 0 1,-1 1-1,1 0 1,-1-1-1,0 1 1,1 0-1,-1 0 1,1 1-1,-1-1 1,0 0-1,1 1 1,-5 1-1,1 0-12,1 1 0,-1 0-1,1 0 1,0 0 0,0 0-1,0 1 1,0 0 0,1 0 0,-1 0-1,1 1 1,0-1 0,1 1-1,-1 0 1,-4 9 0,-3 6-20,2 1 0,-12 33 0,17-42 26,-5 15 74,2 1 1,1 0-1,0 0 1,3 1-1,0-1 0,2 33 1,2-25 14,2 1 0,2 0 0,1-1-1,14 44 1,-15-64-100,0-1-1,1 0 0,1 0 1,0 0-1,1-1 0,16 23 0,-19-32-26,-1 0 0,1 0 0,0-1 0,0 1 0,0-1 0,0 0 0,1-1 0,7 5 0,-9-7 1,1 1 0,-1 0 0,1-1 0,0 0 0,-1 0 0,1 0 0,0-1 0,-1 1 0,1-1 0,0 0 0,0-1 0,7-1 0,-6 1 52,0-1-1,0 0 1,0-1 0,-1 1-1,1-1 1,-1 0 0,0 0 0,0-1-1,0 0 1,0 0 0,0 0-1,-1 0 1,0-1 0,0 0-1,5-7 1,5-9 217,-2-1-1,15-34 1,-19 38-101,30-73 700,-34 78-627,0 0-1,-1 0 1,0 0-1,-1 0 1,1-17-1,-3 24-252,3 6-99,2 10-8,11 39 105,34 88 150,-38-112 27,0 0 0,2-1 0,21 31 0,-29-47-95,1 0 0,0-1 0,0 0 0,0 0 0,1-1 0,0 0 0,1 0 0,-1 0 0,1-1 0,13 5 0,-18-8-24,-1-1 0,0 0-1,1 0 1,-1 0 0,1 0 0,-1-1 0,1 1-1,-1-1 1,1 0 0,-1 0 0,1 0 0,-1-1-1,1 1 1,-1-1 0,1 0 0,-1 0 0,1 0-1,-1 0 1,0-1 0,0 1 0,1-1-1,-1 0 1,0 0 0,-1 0 0,1 0 0,0 0-1,0-1 1,-1 1 0,0-1 0,1 0 0,-1 0-1,0 0 1,2-3 0,5-13 127,-1-1 0,-1 1 0,0-1 0,-1 0 0,-2-1 0,0 1 0,2-30 0,-5 33-21,-1 0 0,-1 0 0,0 0-1,-1 0 1,-1 1 0,-1-1 0,-8-25 0,-6-4-86,-31-56 0,38 79-265,-1 2 1,-1 0-1,-1 0 0,-1 1 0,-35-35 1,46 50 150,-1 1 1,1 0 0,-1 1 0,0-1-1,0 1 1,0 0 0,-1 1 0,-6-4 0,10 6 40,0-1 1,-1 1 0,1-1 0,0 1 0,0 0 0,0 0 0,0 0 0,-1 0 0,1 0 0,0 1 0,0-1 0,0 1 0,0-1 0,0 1-1,0 0 1,0 0 0,0 0 0,0 0 0,0 0 0,0 0 0,1 0 0,-1 1 0,0-1 0,1 1 0,-3 2 0,-1 3-206,0-1 1,0 1 0,1 0-1,0 1 1,0-1 0,1 1-1,-1-1 1,2 1 0,-1 0-1,-1 14 1,1-1-609,1-1 1,1 0-1,1 31 1,7 20-2138</inkml:trace>
</inkml:ink>
</file>

<file path=ppt/ink/ink10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8:54.61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 30 5632,'8'-6'649,"-7"4"-503,1 1 0,0-1-1,0 1 1,0 0 0,0-1 0,1 1-1,-1 0 1,0 0 0,0 1 0,1-1-1,-1 0 1,4 0 0,4-2 105,-7 2-163,1 0-1,0 0 1,0 0-1,0 0 1,4 0-1,-7 1-75,0 0-1,-1 0 1,1 0-1,0 0 1,0 1-1,0-1 1,0 0-1,0 0 0,-1 0 1,1 1-1,0-1 1,0 1-1,0-1 1,-1 0-1,1 1 1,0-1-1,-1 1 0,1 0 1,0-1-1,-1 1 1,1 0-1,-1-1 1,1 1-1,-1 0 1,1-1-1,-1 1 0,1 0 1,-1 0-1,1 1 1,0 5 25,1 0 0,-1 1 1,0-1-1,0 1 0,-1-1 0,0 1 1,-2 14-1,-13 53 54,-24 72 61,-8 35 827,46-174-845,-1-1 0,1 0 0,0 0 0,1 1 0,0-1-1,0 1 1,1-1 0,2 12 0,-2-16-104,-1-1-1,1 1 1,1 0-1,-1-1 0,0 0 1,0 1-1,1-1 1,0 0-1,-1 1 1,1-1-1,0 0 0,0 0 1,0-1-1,0 1 1,0 0-1,1-1 0,-1 1 1,0-1-1,1 0 1,-1 0-1,1 0 1,-1 0-1,1 0 0,0 0 1,-1-1-1,5 1 1,20 1-309,1-1-1,-1-1 1,0-2 0,29-5 0,9 1-1648,-4 1 498</inkml:trace>
</inkml:ink>
</file>

<file path=ppt/ink/ink10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8:56.085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63 63 3072,'-4'1'258,"1"-1"1,-1 1-1,1-1 1,-1 0-1,-6 0 1,8 0-207,1 0 0,0 0 0,-1-1 0,1 1 1,-1-1-1,1 1 0,0-1 0,-1 1 0,1-1 0,0 1 0,0-1 1,-1 0-1,1 0 0,0 0 0,0 0 0,-2-2 0,-4-4 122,3 3 23,8 6 829,11 8-877,0-1 0,1-1 0,0 0 0,0-1 0,1-1 0,0-1 0,0 0 0,0-1 0,1-1 0,-1-1 0,1 0 0,0-1 0,0-1 0,-1-1 0,19-3 0,19-2-78,1 1 0,-1 4-1,98 8 1,-68-3 256,138-9 0,-173 2-309,106 1 74,55-5 56,-132-1-168,1 3 1,109 8-1,-120 2 241,122-9 0,68-24-231,-93 9-150,-80 13 312,93 6 0,-125 0-179,90-14 0,-96 7 4,1 2 1,64 3-1,139 39-27,-101-11 20,6 3 140,-37-5-39,46-5 67,-52-8-244,75 6 543,366-14 1,-114-13-198,-434 10-332,105-4-1955,-60-2-2278</inkml:trace>
</inkml:ink>
</file>

<file path=ppt/ink/ink10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8:59.24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100 64 5632,'-16'-11'1834,"13"9"-1124,5 2-690,0 1 1,-1 0 0,1 0-1,0 0 1,-1 0 0,1 0-1,2 3 1,7 6-26,0 2 0,0-1-1,-1 1 1,11 17 0,28 56-23,-15-24 50,-2-8 302,-3 1-1,36 90 1,-50-102 181,-2 0 0,-2 0 1,10 82-1,-20-117-395,0 1 0,-1 0 0,-1 0 1,1-1-1,-1 1 0,-1 0 0,-2 9 0,3-14-80,0 0 0,0 0 0,-1 0 0,0 0-1,1 0 1,-1 0 0,0 0 0,0-1 0,0 1-1,-1-1 1,1 0 0,-1 1 0,1-1-1,-1 0 1,0-1 0,0 1 0,1 0 0,-1-1-1,-4 2 1,-6 1-40,1-1 0,-1 0-1,0-1 1,0 0 0,0-1 0,0 0-1,0-1 1,0-1 0,0 0-1,-18-4 1,17 2-14,0-1 0,0 0 0,1-1 1,-1 0-1,1-1 0,1-1 0,-1 0 0,1-1 0,-15-11 0,20 13 27,1 0-1,-1-1 0,1 1 1,1-1-1,-1 0 0,1-1 1,1 1-1,-1-1 1,1 0-1,-4-11 0,6 13 2,0 0 0,1 0 0,0 0 0,0-1 0,0 1 0,1 0 1,0 0-1,0 0 0,1-1 0,0 1 0,0 0 0,0 0 0,0 0 0,1 0 0,4-9 0,-1 5 0,1 0-1,0 1 1,0 0 0,1 0-1,0 1 1,10-10 0,55-44 7,-6 7 37,-34 21 70,-1-1-1,-2-1 0,-1-1 1,-2-2-1,39-78 0,-61 108-78,0 0 0,0 0 0,-1 0 0,0 0 0,-1-1 0,2-15 0,-3 22-44,-1 1 0,0-1 1,0 1-1,0-1 0,-1 0 0,1 1 0,-1-1 0,1 1 1,-1-1-1,0 1 0,0-1 0,0 1 0,0 0 0,-1-1 0,1 1 1,0 0-1,-1 0 0,0 0 0,1 0 0,-1 0 0,0 0 1,0 1-1,0-1 0,0 1 0,0-1 0,-1 1 0,1 0 0,0 0 1,-1 0-1,-2-1 0,-6-2-67,-1 1 0,0 1-1,0 0 1,-21-1 0,-48 4-346,67-1 202,-1 1-1,1 1 0,0 0 1,-20 7-1,30-8 153,0 0-1,0 1 1,1 0-1,-1 0 1,1 0-1,-1 0 1,1 0-1,-1 1 1,1-1-1,0 1 1,0 0-1,1 0 1,-1 0-1,0 1 1,1-1-1,0 0 1,0 1-1,0 0 1,0-1-1,-1 6 1,1 1-195,0-1 1,1 1-1,0 0 0,0 0 1,1 0-1,0 0 0,1 0 1,0-1-1,5 17 0,14 44-2663</inkml:trace>
</inkml:ink>
</file>

<file path=ppt/ink/ink10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8:59.67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180 317 6400,'-2'1'161,"-1"-1"0,0 1 1,0 0-1,1 0 0,-1 0 1,1 0-1,-1 1 0,1-1 1,-1 0-1,1 1 0,0 0 1,-1 0-1,1 0 0,0 0 1,0 0-1,1 0 0,-1 0 1,0 0-1,-2 5 0,0 1-203,-1 0 0,1 1 0,0 0 0,1 0 0,0 0 0,0 0 0,1 0 0,-2 19-1,2 3 26,2 41-1,1-54 6,-1 8 49,2 0-1,0 0 1,2 0 0,1-1 0,9 30 0,-11-47 53,0 0 0,1-1 0,-1 1 0,2-1 0,-1 0-1,1 0 1,0 0 0,10 9 0,-10-12 13,-1 0-1,1 0 1,1-1-1,-1 1 1,0-1-1,1-1 0,0 1 1,0-1-1,0 0 1,0 0-1,0 0 1,11 1-1,-11-3-20,0 0 0,1 0-1,-1 0 1,0-1 0,0 0-1,0 0 1,0 0 0,-1-1-1,1 0 1,0 0 0,-1 0-1,1-1 1,-1 1-1,0-2 1,0 1 0,0 0-1,0-1 1,0 0 0,-1 0-1,8-9 1,3-5 65,-1-2 1,-1 1-1,20-41 0,-25 44-93,10-17 172,-2-1 1,-1-1-1,13-46 1,-24 63-173,0 0 0,-1-1 0,0 1 0,-2-1 0,0 1 0,-1-1 0,-1 1 0,-5-29 0,2 29-73,-1 2 0,0-1 0,-1 0 0,0 1 1,-1 0-1,-1 1 0,-1 0 0,0 0 0,-1 1 1,-23-26-1,23 29-142,-1 1 1,0 1-1,-1-1 1,0 2-1,-1-1 1,1 2-1,-2 0 1,1 0-1,-1 2 1,0-1-1,0 2 1,-29-6-1,35 8 68,1 2 0,-1-1 1,1 1-1,-1 0 0,0 0 0,1 1 0,-1 0 0,1 1 0,-1 0 0,1 0 0,0 0 0,0 1 0,0 0 0,0 0 0,0 1 1,0 0-1,1 0 0,0 0 0,0 1 0,0 0 0,1 0 0,-1 1 0,1 0 0,0 0 0,-7 12 0,3-1-263,0 0-1,0 1 1,2 0-1,1 1 1,0-1-1,-5 31 0,-2 46-3109</inkml:trace>
</inkml:ink>
</file>

<file path=ppt/ink/ink10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9:00.08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65 3 6720,'-14'-3'3018,"5"16"-3274,-8 6-752,17-19 1016,0 0 0,0 0-1,0 0 1,0 0 0,1 0-1,-1-1 1,0 1-1,0 0 1,0 0 0,0 0-1,1 0 1,-1 0 0,0 0-1,0 0 1,0 0 0,0 0-1,1 1 1,-1-1-1,0 0 1,0 0 0,0 0-1,0 0 1,1 0 0,-1 0-1,0 0 1,0 0 0,0 0-1,0 0 1,0 1-1,0-1 1,1 0 0,-1 0-1,0 0 1,0 0 0,0 0-1,0 0 1,0 1-1,0-1 1,0 0 0,0 0-1,0 0 1,0 0 0,0 1-1,0-1 1,0 0 0,0 0-1,0 0 1,0 0-1,0 1 1,0-1 0,0-17 508,-2 10-1165,2 7 577,0 0 1,-1-1-1,1 1 1,0 0 0,0 0-1,0 0 1,0 0-1,-1 0 1,1 0-1,0 0 1,0 0-1,0 1 1,0-1-1,-1 0 1,1 0-1,0 0 1,0 0-1,0 0 1,0 0-1,0 0 1,-1 0-1,1 0 1,0 0-1,0 0 1,0 1-1,0-1 1,0 0 0,0 0-1,-1 0 1,1 0-1,0 0 1,0 1-1,0-1 1,0 0-1,0 0 1,0 0-1,0 0 1,0 1-1,0-1 1,-8 15-1758,-6 4-454</inkml:trace>
</inkml:ink>
</file>

<file path=ppt/ink/ink10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9:01.26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407 61 4480,'-52'-19'1802,"27"9"-1579,0 1 0,-1 1-1,-30-5 1,50 12-223,1 1-1,0 0 1,-1 0-1,1 0 1,-1 0-1,1 1 1,0 0 0,-1 0-1,1 1 1,0 0-1,0 0 1,0 0-1,0 0 1,0 1-1,1-1 1,-9 7-1,6-3-13,1 0 0,0 0 0,0 1 0,0 0 0,1 0-1,0 0 1,0 1 0,1 0 0,-6 14 0,-4 16 56,2 0 0,1 1 0,2 0 0,-5 55 0,10-37 300,2-1 1,8 89-1,-4-118-183,2-1 0,1 0 0,1 0 0,1 0 0,1 0 0,2-1 0,0-1 0,2 1-1,16 24 1,-25-43-125,2-1-1,-1 1 0,0-1 1,1 0-1,0 0 0,0-1 0,1 0 1,-1 0-1,1 0 0,11 5 1,-15-8-18,0 0 1,1 0-1,-1 0 1,0-1-1,1 1 1,-1-1-1,1 0 1,-1 0-1,1 0 1,-1 0-1,0 0 1,1 0-1,-1-1 1,1 1-1,-1-1 1,0 0-1,1 0 1,-1 0-1,0 0 1,0 0 0,1 0-1,-1 0 1,0-1-1,0 1 1,-1-1-1,1 1 1,0-1-1,0 0 1,-1 0-1,1 0 1,-1 0-1,0 0 1,2-3-1,3-6 25,-1 0 0,0 0 0,0 0-1,-1-1 1,-1 0 0,0 1 0,-1-1-1,2-18 1,-3 11 21,0 0 0,-1 0 0,-1 1 1,-7-35-1,7 46-22,-1 1 0,0 0 0,-1-1 0,1 1-1,-1 0 1,0 1 0,-1-1 0,1 0 0,-1 1 0,0 0 0,-9-9 0,10 12-51,1-1 0,-1 1 1,0 0-1,0 0 0,0 0 0,0 1 0,0-1 0,-1 1 0,1-1 0,-1 1 1,1 0-1,-1 0 0,1 1 0,-1-1 0,1 1 0,-1-1 0,1 1 0,-1 0 1,0 1-1,1-1 0,-1 1 0,-5 1 0,6-1-16,0 0 0,1 0 0,-1 1 0,1-1 0,-1 0 0,1 1 0,0 0 0,-1 0 0,1 0 0,0 0 0,0 0 0,0 0-1,-2 4 1,0 1-34,0 0 0,0 1-1,-4 13 1,1 0-198,1 0 0,1 1 1,0 0-1,2 0 0,1 0 0,1 0 1,2 34-1,2-29-921,0 0 0,2-1 1,12 37-1,6 4-863,-3-14 582</inkml:trace>
</inkml:ink>
</file>

<file path=ppt/ink/ink10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9:01.67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23 113 5632,'-1'1'149,"0"0"1,0 1-1,0-1 1,0 0-1,0 1 1,1-1-1,-1 1 1,0-1-1,1 1 1,-1-1-1,1 1 1,-1 0-1,1-1 1,0 1 0,0 0-1,-1-1 1,1 1-1,1 0 1,-1 2-1,1 5-172,1 0-1,4 14 1,-1-2 159,-3-11-153,21 84-87,-20-85 118,0 0 0,1 0 0,0 0 0,0-1 0,1 0 0,0 0 0,1 0 0,7 8 0,-12-14 1,1-1-1,-1 1 1,1 0-1,0-1 1,0 1 0,0-1-1,0 0 1,0 0-1,0 1 1,0-1-1,0 0 1,0-1 0,1 1-1,-1 0 1,0-1-1,1 1 1,-1-1 0,0 0-1,1 0 1,-1 0-1,0 0 1,1 0-1,4-1 1,-4-1 45,1 1-1,-1-1 1,0 0-1,1 0 1,-1 0-1,0 0 1,0 0-1,-1-1 1,1 1-1,0-1 1,-1 0-1,0 0 1,1 0-1,2-6 1,5-10 204,-1 1 0,-1-1 1,0-1-1,-2 0 0,0 0 0,-1 0 1,-1-1-1,2-35 0,-6 48-222,0 0-1,-1-1 1,0 1-1,0 0 1,-1 0-1,0 0 1,0 1-1,0-1 0,-1 0 1,-1 1-1,1-1 1,-1 1-1,-10-13 1,12 17-106,-1 0 0,0 0 0,0 0 1,0 0-1,0 0 0,-1 1 0,1-1 0,-1 1 1,1 0-1,-1 0 0,0 0 0,1 1 1,-1-1-1,0 1 0,0 0 0,0 0 0,-1 1 1,1-1-1,0 1 0,0 0 0,0 0 0,0 0 1,0 0-1,-1 1 0,1 0 0,0-1 1,0 2-1,-5 1 0,4-1-188,-1 0-1,1 1 1,0 0-1,0 0 1,0 0 0,1 0-1,-1 1 1,1 0 0,-1 0-1,1 0 1,-5 7-1,4-3-317,0 1-1,0 0 0,0 0 0,1 0 1,-4 15-1,-8 20-1973</inkml:trace>
</inkml:ink>
</file>

<file path=ppt/ink/ink10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9:02.03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151 0 7040,'2'27'934,"-2"-16"-560,1 0 0,1 0 0,0 0 0,0 0 0,7 17 0,19 36 185,13 33-542,-21-22-38,19 134 0,-34-179 267,-2 1-1,-1 0 1,-1 0 0,-3 32 0,0-53-113,0 0 0,0 1 0,-1-1 0,0 0 0,0-1 0,-9 17 0,8-20-79,0 1 1,-1-1 0,1 0 0,-1 0 0,0-1-1,-1 1 1,0-1 0,1 0 0,-1-1-1,-9 6 1,11-8-14,-1 1 0,0-1 0,0 0 0,0 0 0,0 0-1,0-1 1,0 0 0,-1 0 0,1 0 0,0-1 0,0 1-1,-1-1 1,1 0 0,0-1 0,-1 0 0,1 1 0,0-2 0,0 1-1,-10-4 1,9 2-149,0 0 0,1 0 0,0-1 0,0 1 0,0-1 0,0 0 0,0-1 0,1 1 0,-1-1 0,1 0 0,1 0 1,-1 0-1,1 0 0,0-1 0,0 1 0,-4-13 0,0-4-301,2 0 0,1 0 0,1 0 0,0 0 0,2-1 0,1 1 0,0-1 1,5-26-1,8-39-2103</inkml:trace>
</inkml:ink>
</file>

<file path=ppt/ink/ink10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9:02.83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414 146 5056,'-11'-20'748,"4"8"-237,0 0 1,-10-11-1,14 18-420,-1 0-1,0 1 0,0-1 0,-1 1 0,1 0 0,-1 0 0,0 1 0,-10-6 0,3 2 51,-1 1 1,-1 1-1,1 0 0,-1 1 0,-16-3 1,24 6-114,1 1 0,0-1 0,-1 1 0,1 0 1,0 1-1,-1 0 0,1 0 0,0 0 0,0 0 0,0 1 1,0-1-1,0 1 0,0 1 0,0-1 0,1 1 0,-1 0 1,-6 5-1,2 0 37,0 1 0,1 0 1,0 1-1,1-1 0,0 2 0,0-1 1,1 1-1,0-1 0,-5 15 1,1 4 130,0 1 1,-8 47-1,12-35-140,2 1-1,2 0 1,1 0-1,10 75 1,-4-73 1,3-1-1,1 0 1,18 52 0,-17-68-183,0 0 0,3-2 0,0 1 0,1-1 1,34 44-1,-44-65-10,0-1 1,0 1 0,1-1 0,-1 0-1,1 0 1,0 0 0,9 5-1,-12-8 90,0 0 0,0 0-1,0-1 1,0 1 0,0 0 0,1-1-1,-1 1 1,0-1 0,0 0-1,0 0 1,0 0 0,1 0-1,-1 0 1,0 0 0,0 0 0,0-1-1,0 1 1,1-1 0,-1 0-1,0 1 1,0-1 0,0 0-1,0 0 1,3-3 0,-1 0 41,1-1 0,-1 1-1,1-1 1,-2 0 0,1-1 0,0 1 0,-1-1 0,0 1 0,0-1 0,2-9-1,4-11 213,5-29 0,-12 49-186,25-135 994,-23 116-819,-4 24-189,0 0-1,0 0 1,0 0-1,1 0 1,-1 0-1,0 0 1,1 0 0,-1 0-1,0 0 1,1 0-1,-1 0 1,1 0-1,0 0 1,1-1-1,-2 2-7,0 0 0,1 0 0,-1 0-1,0-1 1,1 1 0,-1 0-1,0 0 1,1 0 0,-1 0-1,0 0 1,1 0 0,-1 0-1,0 0 1,1 0 0,-1 0-1,0 1 1,1-1 0,-1 0-1,0 0 1,1 0 0,-1 0 0,0 0-1,1 1 1,-1-1 0,0 0-1,1 0 1,-1 0 0,0 1-1,4 3-24,0 0-1,-1 0 0,0 1 0,4 6 0,-3-5 42,13 19 11,0-1 1,2 0-1,27 25 0,-32-36 29,0 0 0,0-2 0,2 0 0,-1 0 1,1-1-1,25 10 0,-37-18 15,0 0 1,0-1-1,0 0 0,1 0 0,-1 0 1,0 0-1,1-1 0,-1 1 0,1-1 1,-1 0-1,0 0 0,6-2 0,-7 1 11,0 0 0,0 0 0,0 0 0,-1 0 0,1 0 0,0-1 0,-1 0 0,1 1 0,-1-1 0,1 0 0,-1 0 0,0 0 0,0-1 0,0 1 0,0 0 0,-1-1 0,1 1 0,0-1 0,0-3 0,3-5 91,0-1 1,-1-1-1,-1 1 0,0 0 0,2-20 1,1-65 322,-6 96-493,1-20-1,-1 0 0,-2 0 0,0 0-1,-1 0 1,-1 0 0,0 1 0,-2-1 0,-1 1 0,0 1 0,-2-1 0,-10-19 0,-14-12-677,-3 1 0,-65-73 1,98 120 583,0 0 0,0 0-1,0 0 1,0 1 0,0-1 0,-1 1-1,1 0 1,-1 0 0,-7-4 0,10 6 45,-1 0 0,1 0 1,0-1-1,-1 1 0,1 0 0,0 0 1,-1 0-1,1 0 0,-1 1 1,1-1-1,0 0 0,0 1 0,-1-1 1,1 0-1,0 1 0,-1 0 1,1-1-1,0 1 0,0 0 0,0-1 1,0 1-1,0 0 0,0 0 1,0 0-1,0 0 0,0 0 0,0 0 1,0 0-1,1 1 0,-1-1 0,0 0 1,0 2-1,-3 6-339,0 2 0,1-1 0,0 0 0,1 1 0,0-1 0,1 1 1,0 0-1,0 0 0,1-1 0,2 14 0,4 28-2574</inkml:trace>
</inkml:ink>
</file>

<file path=ppt/ink/ink10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9:03.36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46 1 6720,'11'8'939,"-8"-6"-731,-1 0 0,1 0 0,0-1 0,-1 1 0,1-1 0,0 1 0,0-1-1,0 0 1,5 1 0,31 5 299,-38-7-511,0 1 0,1-1 0,-1 1 0,0 0 0,0 0 0,0 0 0,0 0 0,1 0 0,-1 0-1,0 0 1,0 0 0,-1 0 0,1 0 0,0 0 0,0 1 0,-1-1 0,1 0 0,0 1 0,-1-1 0,1 0 0,-1 1 0,0-1 0,0 1 0,1 2 0,0 2-32,-1 0 1,0 0 0,0 0 0,-1 10 0,-2-1 22,0 0 0,-1-1 1,0 0-1,-1 0 0,-9 17 1,-40 64 855,23-43 358,26-43-1049,1-1 0,0 1 0,0 0 0,1 0 0,0 0 0,1 0 0,0 1 0,0-1 0,1 1 0,0 18 0,1-21-131,1 1-1,0-1 1,1 1 0,0-1 0,0 1 0,0-1-1,1 0 1,0 0 0,1 0 0,-1-1-1,1 1 1,1-1 0,-1 0 0,7 7 0,1-1-397,1 0 1,0-1-1,1-1 1,0 0-1,1-1 1,0 0-1,0-1 1,1-1-1,22 7 1,21 9-4254</inkml:trace>
</inkml:ink>
</file>

<file path=ppt/ink/ink10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9:03.780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17 8736,'19'-9'3232,"-12"9"-2528,22-4-192,-6 4-608,15-4-64,4 4 64,-2 0 64,-2 4-1024,-7 0 576,-9 2-1792,-3 0 1280,-7 4-2784</inkml:trace>
</inkml:ink>
</file>

<file path=ppt/ink/ink10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9:04.14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11 8544,'12'0'3168,"-5"-2"-2464,16 2-192,-12 0-256,8 0-256,-4 0-224,1-4 128,-9 0-2720</inkml:trace>
</inkml:ink>
</file>

<file path=ppt/ink/ink10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9:04.47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75 61 7232,'-4'14'1616,"-2"25"0,5-32-1839,1 0-1,0 0 1,0 0 0,0 0 0,4 12 0,-4-18 199,0-1 0,0 1 1,0-1-1,0 1 0,0-1 0,0 1 1,0-1-1,0 1 0,0-1 0,1 1 0,-1-1 1,0 1-1,0-1 0,1 0 0,-1 1 0,0-1 1,1 1-1,-1-1 0,0 0 0,1 1 0,-1-1 1,1 0-1,-1 1 0,0-1 0,1 0 0,-1 0 1,1 0-1,-1 1 0,1-1 0,-1 0 0,1 0 1,0 0-1,0 0-2,0 0 1,0-1-1,0 1 0,0-1 1,0 1-1,0-1 0,0 0 1,-1 1-1,1-1 0,0 0 1,0 0-1,0 1 0,0-3 1,4-4-17,0 0 0,6-13 1,-7 13 66,1-2 72,-1 0 1,0 0-1,0 0 1,-1-1-1,0 1 1,0-1 0,1-15-1,-4 24-58,0-1-1,0 0 0,0 1 1,-1-1-1,1 1 1,0-1-1,-1 1 1,1-1-1,-1 1 1,1-1-1,-1 1 1,0-1-1,1 1 1,-1 0-1,0-1 1,0 1-1,0 0 0,0 0 1,0-1-1,-1 1 1,1 0-1,0 0 1,0 0-1,-1 1 1,1-1-1,0 0 1,-1 0-1,1 1 1,-1-1-1,1 1 1,-1-1-1,1 1 0,-1 0 1,0 0-1,1-1 1,-1 1-1,-2 1 1,0-1-5,0 0 0,1 0 0,-1 1 0,0-1 0,1 1 0,-1 0 0,1 0 0,-1 1 0,1-1 0,-1 1-1,1-1 1,0 1 0,0 0 0,0 0 0,-5 5 0,6-4-25,-1 1 0,1-1-1,-1 1 1,1 0 0,0 0-1,0 0 1,1 1 0,-1-1-1,1 0 1,0 1 0,0-1 0,0 0-1,1 9 1,-1 5 47,2 0 0,3 19-1,-4-30-2,3 18 111,11 44 0,-13-62-131,2 0-1,-1 0 1,1 0 0,0 0-1,0 0 1,1-1 0,0 0 0,0 0-1,1 0 1,9 10 0,-13-15-37,0 0 0,0 1 0,1-1 1,-1 0-1,0 0 0,1-1 0,-1 1 1,0 0-1,1 0 0,-1-1 0,1 1 1,-1-1-1,1 1 0,-1-1 0,1 1 1,0-1-1,-1 0 0,1 0 0,-1 0 1,1 0-1,0 0 0,-1 0 0,1 0 1,-1-1-1,1 1 0,-1-1 0,1 1 1,-1-1-1,1 1 0,-1-1 0,1 0 1,-1 0-1,1 0 0,-1 0 0,0 0 1,0 0-1,2-1 0,-1-1 27,0 1 1,0-1-1,0 0 0,-1 0 1,1 1-1,-1-1 0,1 0 1,-1-1-1,0 1 0,0 0 1,0 0-1,-1 0 0,1-1 1,-1 1-1,0 0 0,0 0 1,0-6-1,-2 2 94,1 0 0,-1 1 1,-1-1-1,1 1 0,-1 0 0,0-1 0,-1 1 0,1 1 1,-1-1-1,-7-7 0,5 5-69,-1 2 0,1-1 1,-2 1-1,1 0 0,-1 0 0,-16-9 1,23 14-125,0 1 0,-1-1 0,1 0 0,-1 1 0,1-1 0,-1 0 0,1 1 0,-1 0 0,1-1 0,-1 1 0,0 0 0,1 0 0,-1 0 0,1 0 0,-1 0 0,0 0 0,1 1 0,-1-1 0,1 0 0,-1 1 0,1-1 0,-1 1 0,1 0 0,-1-1 0,1 1 0,-1 0 0,1 0 0,0 0 0,0 0 0,-1 0 0,1 0 0,0 0 0,0 1 0,0-1 0,-1 2 0,-7 25-1092</inkml:trace>
</inkml:ink>
</file>

<file path=ppt/ink/ink10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9:05.12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145 13 4896,'-2'-2'104,"0"1"1,-1 0-1,1-1 0,-1 1 1,1 0-1,-1 0 1,1 0-1,-1 1 1,1-1-1,-1 0 0,0 1 1,0 0-1,1 0 1,-1 0-1,0 0 0,1 0 1,-1 0-1,0 1 1,1-1-1,-1 1 0,0 0 1,1 0-1,-1 0 1,1 0-1,-5 2 0,2 2-121,-1 0 0,1 0-1,0 0 1,1 0 0,-1 1-1,1-1 1,0 1 0,1 0 0,-1 1-1,1-1 1,0 1 0,1-1-1,-1 1 1,-1 13 0,-1 7 36,1 1 1,0 39 0,4-53-33,0 119 642,32 246 1,21-112-257,-23-156-3184,-20-81 977,-5-17-630</inkml:trace>
</inkml:ink>
</file>

<file path=ppt/ink/ink10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9:05.55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98 59 6816,'-1'2'318,"-1"0"0,0-1 0,1 1 1,0 0-1,0 0 0,-1 0 0,1 0 1,0 0-1,-1 3 0,0 2-264,1-1 0,-1 1 0,0 13 0,0-3 78,-3 41-233,2 0 0,8 114-1,-2-135 133,15 67 0,-16-94-16,1 1 0,0-1 1,1 0-1,0-1 0,1 1 1,0-1-1,0 0 0,1 0 1,0 0-1,1-1 0,9 10 1,-11-14-9,0 0 0,0-1 1,0 0-1,0 1 0,1-2 1,-1 1-1,1-1 0,0 0 1,0 0-1,0 0 0,0-1 0,0 0 1,0 0-1,0 0 0,0-1 1,0 0-1,0 0 0,0-1 1,1 0-1,9-2 0,-7 0 30,-1 1 0,1-1-1,-1-1 1,0 0 0,0 0-1,0 0 1,0-1-1,-1 0 1,0-1 0,0 0-1,0 0 1,-1 0 0,10-13-1,-5 3 60,-2 0 0,0-1 0,-1 1 0,0-1-1,9-35 1,-7 16 145,-3 0-1,4-39 0,-10 56-138,0 0 1,0 0-1,-2 0 0,0 0 0,-5-20 0,4 28-62,-1 0-1,-1 0 1,0 1-1,0-1 1,-1 1-1,0 0 1,0 0-1,-1 0 1,-14-16-1,10 16-97,0-1 1,0 2-1,-1-1 0,-1 2 0,0-1 0,0 1 0,0 1 0,-1 0 1,-18-6-1,23 10-73,-1 0 0,1 1 1,-1 0-1,1 0 0,-1 1 1,0 0-1,0 0 0,0 1 1,0 1-1,1-1 0,-1 1 1,0 1-1,1 0 0,-1 0 1,0 0-1,-11 6 0,10-3-158,1 0 0,0 0 0,0 1 0,1 0 0,-1 1 0,1-1-1,1 2 1,-1-1 0,1 1 0,1 0 0,-1 0 0,1 1 0,-8 17-1,-9 36-3080</inkml:trace>
</inkml:ink>
</file>

<file path=ppt/ink/ink10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9:06.601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3 407 6816,'-1'3'201,"0"1"1,1 0-1,-1-1 1,1 1 0,0-1-1,0 1 1,1 0-1,-1-1 1,1 1-1,0-1 1,-1 1-1,2-1 1,-1 1-1,0-1 1,1 0 0,2 5-1,-1-3-177,0 3 25,0-1 0,1 0 0,0-1 0,7 10 0,-8-13-51,-1-1-1,1 1 1,-1-1-1,1 0 1,0 0 0,0 0-1,0 0 1,0 0-1,1-1 1,-1 1-1,0-1 1,4 1 0,1-1-2,0 0 1,-1 0 0,1 0 0,0-1 0,0 0-1,0-1 1,0 0 0,0 0 0,-1 0-1,1-1 1,9-4 0,-5 2 44,0-1 1,0 0-1,-1-1 0,0-1 1,-1 1-1,15-13 0,-14 9 67,0-1-1,-1 0 1,0-1 0,-1 1-1,0-2 1,-1 1-1,-1-1 1,0-1-1,-1 1 1,0-1-1,-1 0 1,0-1 0,-1 1-1,-1-1 1,-1 0-1,0 1 1,0-27-1,-2 34-85,0-1-1,-1 0 0,-3-15 1,3 20-43,0 1-1,1-1 1,-1 1-1,0-1 1,0 1 0,-1 0-1,1-1 1,0 1 0,-1 0-1,0 0 1,1 0 0,-1 0-1,0 0 1,-4-3 0,6 5 0,-1-1 0,1 1 0,-1-1 0,1 1 0,-1 0 0,0 0 0,1-1 0,-1 1 0,1 0 0,-1 0 0,0 0 1,1 0-1,-1-1 0,1 1 0,-1 0 0,0 0 0,1 0 0,-1 0 0,0 1 0,1-1 0,-1 0 0,0 0 0,1 0 0,-1 0 1,1 1-1,-1-1 0,1 0 0,-2 1 0,2 0-32,-1 0 0,0 0 0,0 0-1,0 0 1,0 0 0,1 1 0,-1-1 0,1 0 0,-1 0 0,1 1 0,-1-1 0,0 2 0,0 6-144,0-1 0,0 0 1,1 11-1,0-17 206,0-2 5,0-2 74,0-11 211,0 10-243,0 0-1,0-1 1,0 1-1,-1-1 0,0 1 1,-1-5-1,-3-1-106,3 5 200,0 0-1,0 0 1,0 1-1,0-1 1,-1 1-1,0 0 1,0 0-1,-3-4 1,5 6-135,1 1 0,-1-1 1,1 1-1,-1 0 0,1-1 1,-1 1-1,1-1 0,-1 1 0,1 0 1,-1-1-1,1 1 0,-1 0 1,0-1-1,1 1 0,-1 0 1,1 0-1,-1 0 0,0 0 1,1 0-1,-1-1 0,0 1 1,1 0-1,-1 1 0,0-1 1,1 0-1,-1 0 0,0 0 1,1 0-1,-1 0 0,0 1 1,1-1-1,-1 0 0,1 0 0,-1 1 1,1-1-1,-1 1 0,1-1 1,-1 0-1,1 1 0,-1-1 1,1 1-1,-1-1 0,1 1 1,-1-1-1,1 1 0,0-1 1,-1 1-1,1 0 0,0-1 1,0 1-1,0 0 0,-1-1 1,1 1-1,0 0 0,-1 5-10,-1 0-1,1-1 1,0 1-1,1 11 1,0 32 636,0-48-331,0 12 150,-1-6-410,0 0 1,0 0-1,-1 0 1,-2 7-1,-2 11 61,1 5-31,2-1 1,1 1-1,1 0 0,4 38 0,3-20 299,22 87 0,-22-114-343,1-1 0,1 0-1,0 0 1,2-1 0,0 0-1,1-1 1,1 0 0,1-1-1,26 28 1,-35-41-16,0-1 1,0 1 0,1-1-1,-1 0 1,1 0 0,0 0-1,0-1 1,0 0 0,0 0-1,0 0 1,0-1 0,8 2-1,-9-2 5,0-1 0,0 0 0,0 0 0,0 0 0,0 0 0,0-1 0,0 0 0,0 0 1,0 0-1,0 0 0,0 0 0,0-1 0,-1 0 0,1 1 0,0-2 0,-1 1 0,4-3 0,1-2 31,0 0-1,-1-1 1,0 0 0,-1 0 0,0-1 0,8-12-1,24-60 175,-30 64-196,47-126 251,-50 123-257,0-1-1,0 1 0,-2-1 1,-1 0-1,0-26 1,-3 23-10,-1 1 0,-1-1 0,-1 1 0,-1-1 1,-1 1-1,-1 1 0,-16-37 0,15 43-73,0 1-1,-1 0 1,-1 0 0,0 1-1,-1 1 1,0 0 0,-1 0-1,-1 1 1,0 0 0,-1 1-1,-19-12 1,22 17-26,0 0-1,-1 1 1,0 0 0,0 1-1,-1 0 1,1 0 0,-1 2-1,-18-3 1,23 5 26,0-1 1,1 1-1,-1 0 0,0 1 1,0 0-1,1 0 0,-1 1 1,0 0-1,1 0 0,0 1 1,0 0-1,-1 0 0,1 0 1,1 1-1,-10 7 0,8-3-171,-1 0 0,1 0-1,1 1 1,0 0 0,0 1-1,1 0 1,0 0 0,-5 12 0,3-3-508,1 0 1,0 0 0,2 0-1,-4 22 1,6-23-93,2 1 1,0 25-1,6 41-3466</inkml:trace>
</inkml:ink>
</file>

<file path=ppt/ink/ink10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9:07.06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193 126 7040,'-3'1'171,"1"0"0,-1 0 0,1 0-1,-1 1 1,1-1 0,0 1 0,-1 0 0,1-1 0,0 1 0,0 0 0,0 0 0,1 0 0,-1 1 0,0-1 0,1 0-1,-1 1 1,1-1 0,0 1 0,0-1 0,-1 5 0,-7 11-254,2 2-1,0-1 1,-6 35-1,12-47 11,0 1 0,0-1-1,1 0 1,0 1 0,0-1-1,1 0 1,0 0 0,0 1 0,1-1-1,0 0 1,0 0 0,1-1-1,5 13 1,-6-17 84,-1 1-1,0-1 1,1 0-1,-1 1 1,1-1-1,0 0 1,0 0-1,0 0 1,0-1-1,0 1 1,0 0-1,0-1 1,1 1 0,-1-1-1,1 0 1,-1 0-1,1 0 1,-1 0-1,1 0 1,0 0-1,-1-1 1,1 1-1,0-1 1,-1 0-1,1 0 1,0 0-1,0 0 1,-1 0 0,1-1-1,0 1 1,-1-1-1,1 0 1,-1 0-1,1 0 1,0 0-1,-1 0 1,0 0-1,1-1 1,3-2-1,2-2 95,-1-1 0,0 1 0,0-1 0,0-1-1,-1 1 1,0-1 0,0 0 0,7-14-1,-1-3 518,17-46 0,-24 58-431,0-2 1,-2 1-1,0 0 0,0-1 1,-1 1-1,-1-1 0,-1-19 1,0 29-146,-1-1 0,0 1 1,0-1-1,-1 1 0,1 0 1,-1 0-1,0-1 0,0 1 0,-6-8 1,6 10-64,-1-1 0,0 1 1,0 0-1,0 0 1,0 0-1,0 1 0,0-1 1,-1 1-1,0 0 0,1 0 1,-1 0-1,0 0 0,0 1 1,-5-2-1,1 1-111,0 1 1,1-1-1,-1 2 0,0-1 1,0 1-1,0 0 0,0 1 1,0 0-1,1 0 0,-1 0 1,0 1-1,1 0 0,-1 1 1,-13 6-1,12-4-40,1 0-1,0 0 1,0 1-1,0 0 1,0 0 0,1 1-1,0 0 1,1 0-1,-1 1 1,2 0-1,-10 14 1,5-1-549,-14 38-1,0 22-2892</inkml:trace>
</inkml:ink>
</file>

<file path=ppt/ink/ink10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9:07.407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922 0 7456,'-6'22'1957,"-10"26"-1,-30 55-2084,27-61 455,-58 107-215,1-2-166,-36 102-107,-36 80 264,23-95-133,33-67 70,21-19-175,-50 89-3772,108-219 1075</inkml:trace>
</inkml:ink>
</file>

<file path=ppt/ink/ink10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9:07.776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279 600 7040,'6'24'2282,"-6"-23"-2214,0 0-1,1-1 1,-1 1-1,0 0 1,0 0-1,1 0 1,-1 0-1,1 0 1,-1-1-1,1 1 1,-1 0-1,1 0 1,-1-1-1,1 1 1,1 1-1,-2-2-44,1 0 0,-1 1 0,1-1 0,-1 0 0,1 0 0,-1 0 0,1 0 0,-1 0-1,1 0 1,-1 0 0,1 0 0,-1 0 0,1 0 0,-1 0 0,1 0 0,-1 0 0,1 0-1,-1 0 1,0 0 0,1 0 0,0-1 0,1 0 14,0 0-1,-1 0 1,1 0-1,0-1 1,-1 1-1,1-1 1,-1 1-1,1-1 1,-1 1-1,0-1 1,0 0-1,2-3 1,9-21 158,-2 0 0,0-1 0,6-34-1,12-87 412,-26 139-556,2-19 405,0 0 1,-2-39 0,-2 52-250,-2 0 0,1 0 1,-2 0-1,0 0 0,-1 0 0,-6-15 0,8 25-136,0 0-1,0-1 1,-1 1-1,0 0 1,0 1-1,-1-1 1,1 1-1,-1-1 1,0 1-1,-8-7 1,8 8-82,1 1 0,0 1 1,-1-1-1,0 0 0,1 1 1,-1-1-1,0 1 0,1 0 0,-1 1 1,0-1-1,0 0 0,0 1 0,0 0 1,0 0-1,0 0 0,-7 2 1,-1 1-64,1 0 1,0 1-1,-1 0 1,1 1 0,1 0-1,-1 0 1,1 1 0,0 1-1,1 0 1,-1 0-1,-14 16 1,10-9-444,1 2 0,0-1 1,1 2-1,1-1 0,0 2 0,-10 24 0,-19 68-1520,39-110 2034</inkml:trace>
</inkml:ink>
</file>

<file path=ppt/ink/ink10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9:08.344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0 24 7040,'4'-18'2282,"-4"18"-2243,0 0-1,0-1 0,0 1 0,0 0 0,0 0 0,0-1 0,0 1 1,0 0-1,0 0 0,0 0 0,0-1 0,0 1 0,0 0 1,1 0-1,-1 0 0,0 0 0,0-1 0,0 1 0,0 0 1,1 0-1,-1 0 0,0 0 0,0 0 0,0-1 0,0 1 0,1 0 1,-1 0-1,0 0 0,0 0 0,1 0 0,-1 0 0,0 0 1,9 3 544,12 12-294,-16-11-74,16 9-201,0 0 0,0-2 0,1-1 0,1-1 0,-1 0 0,36 7 0,145 18-1248,-189-32 1101,1 0-586,-1-1 1,24-1 0,-15-3-359</inkml:trace>
</inkml:ink>
</file>

<file path=ppt/ink/ink10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9:08.70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 60 9152,'57'-3'3360,"-13"3"-2592,32-10-224,-34 0-288,17-4-256,10 4-1408,-6 1 768,-6 5-5600,-20 4 3456,-15 0 768</inkml:trace>
</inkml:ink>
</file>

<file path=ppt/ink/ink10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9:10.448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106 248 7040,'0'-1'100,"-1"0"0,1 1-1,0-1 1,0 1 0,0-1 0,0 1 0,0-1 0,0 1 0,0-1-1,0 0 1,1 1 0,-1-1 0,0 1 0,0-1 0,0 1 0,0-1-1,1 1 1,-1-1 0,0 1 0,1-1 0,-1 1 0,0 0 0,1-1-1,-1 1 1,0-1 0,1 1 0,-1 0 0,1-1 0,-1 1 0,1 0-1,-1 0 1,1-1 0,-1 1 0,1 0 0,0 0 0,1 0-120,0 0 1,0 0 0,0 1 0,0-1 0,0 1-1,-1-1 1,1 1 0,0 0 0,3 1-1,4 3-19,1 1-1,-1 0 0,0 1 0,-1-1 0,0 2 0,0-1 1,0 1-1,-1 0 0,8 13 0,6 10-71,22 46 1,-22-38 25,18 29-11,-7-13 499,45 105 0,-70-143-239,-1 1 0,-1 0 1,0 0-1,-2 1 1,0-1-1,-1 1 0,-1 0 1,0-1-1,-2 1 0,-3 29 1,2-41-118,1-1 0,-1 1 0,0-1 0,0 0 0,-1 0 0,0 0 0,0 0 0,0 0 0,-1 0 0,0-1 0,0 0 0,0 0 0,0 0 0,-1 0 0,0-1 0,0 1 0,-1-1 0,1 0 0,-1-1-1,1 0 1,-8 3 0,6-3-5,0 0-1,-1-1 0,1 0 1,-1-1-1,1 0 0,-1 0 1,0-1-1,0 1 0,1-2 1,-1 1-1,0-1 0,1 0 0,-1-1 1,1 0-1,-1 0 0,1 0 1,0-1-1,-7-4 0,2 0-57,-1-1 0,2 0-1,-1 0 1,2-2 0,-1 1-1,1-1 1,0-1 0,1 0 0,0 0-1,1-1 1,1 0 0,-1 0-1,2-1 1,0 0 0,0 0 0,2-1-1,-6-21 1,9 26 7,0 1 1,1-1-1,0 0 1,1 1-1,0-1 1,0 1-1,1-1 1,0 1-1,6-13 1,4-9 118,20-35 1,-13 30 20,141-235 1063,-159 270-1191,15-24 243,-1-1 0,19-39 0,-31 56-197,0 0 0,0 0 0,-1-1 1,0 1-1,0-1 0,-1 1 1,0-1-1,-1 0 0,1 1 1,-2-1-1,1 0 0,-4-15 0,2 15-95,-1 0-1,0 1 0,0-1 1,-1 0-1,0 1 0,-1 0 1,1 0-1,-2 0 0,1 1 1,-1 0-1,-7-8 0,9 12-55,1 0 0,-1 0 0,0 0 0,0 1 0,0-1 0,-1 1 0,1 0 0,0 0 0,-1 0 0,1 1 0,-1 0 0,0 0 0,0 0 0,1 0 0,-1 1 0,0 0 1,0 0-1,0 0 0,1 0 0,-1 1 0,0 0 0,0 0 0,-7 2 0,-2 3-240,0 0 1,0 0 0,1 1-1,0 1 1,-14 10 0,8-3-538,0 1 1,-25 28 0,-7 20-3127</inkml:trace>
</inkml:ink>
</file>

<file path=ppt/ink/ink10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9:11.06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37 306 6976,'-11'-16'951,"9"13"-707,-1-1-1,0 0 0,1-1 1,0 1-1,0 0 0,0-1 0,1 1 1,-2-6-1,1 1-67,1-1 1,0 1-1,0-1 1,1 0-1,0 1 1,1-1-1,0 1 0,0-1 1,1 1-1,1 0 1,-1-1-1,2 1 0,6-14 1,-7 16-135,0 0-1,0 1 1,1 0 0,0-1 0,1 1 0,-1 1-1,1-1 1,0 1 0,1 0 0,-1 0 0,1 0-1,0 1 1,0 0 0,1 0 0,-1 0 0,1 1-1,-1 0 1,10-3 0,-10 5-66,-1 0-1,1 1 1,-1-1 0,1 1 0,-1 0 0,1 0-1,-1 1 1,1 0 0,-1 0 0,0 0-1,1 1 1,-1-1 0,0 1 0,0 1-1,0-1 1,0 1 0,0 0 0,-1 0 0,1 0-1,-1 0 1,0 1 0,0 0 0,5 5-1,-3-2-7,0 1 0,-1 0-1,0-1 1,0 2 0,-1-1-1,0 0 1,0 1-1,-1 0 1,0 0 0,-1 0-1,0 0 1,0 0 0,0 12-1,-2-4 146,-1 0-1,0 0 1,-1 0-1,-1-1 1,-1 1-1,0-1 1,-2 0-1,-8 21 1,1-10 28,-1 0 1,-1-1-1,-34 44 1,48-69-150,0 0-1,1 0 1,-1 0-1,0 0 1,1 0 0,-1 0-1,1 0 1,0 0-1,-1 0 1,1 0 0,-1 2-1,1-3-6,0 0-1,0 1 0,0-1 0,0 0 1,0 1-1,0-1 0,1 0 0,-1 1 1,0-1-1,0 0 0,0 1 1,0-1-1,0 0 0,1 0 0,-1 1 1,0-1-1,0 0 0,0 0 0,1 0 1,-1 1-1,0-1 0,0 0 0,1 0 1,-1 0-1,0 1 0,0-1 0,1 0 1,2 1-108,1-1 0,-1 1 0,0-1-1,0 0 1,1 1 0,5-2 0,13 0-131,2-1 127,0 1-1,0 2 1,0 0 0,34 7 0,-34-2 76,-1 1 0,0 1 0,27 13 1,-37-15 38,0 1-1,-1 0 1,0 1 0,0 1 0,-1 0 0,18 18 0,-25-23 90,-1 0 0,0 1 0,0-1 1,0 1-1,0 0 0,-1 0 0,0 0 1,0 0-1,0 0 0,-1 0 0,1 1 1,-1-1-1,-1 0 0,1 1 0,-1-1 1,0 1-1,0-1 0,0 0 0,-1 1 1,0-1-1,-2 7 0,-1 3 175,-1-1-1,-1 1 0,-1-2 1,0 1-1,0 0 0,-12 14 1,10-17-175,0 0 0,-1 0 0,0-1 0,0-1 0,-1 0 0,0 0 0,-1-1 0,0-1 0,0 0 0,-1 0 0,1-1 0,-2-1 0,1 0 0,0-1 0,-1 0 0,-15 1 0,10-2-475,-1-1 1,1 0-1,0-2 0,0 0 0,-1-1 1,1-1-1,0-1 0,0-1 0,0 0 1,1-2-1,-26-10 0,1-7-3096</inkml:trace>
</inkml:ink>
</file>

<file path=ppt/ink/ink10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9:11.44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144 117 7808,'-7'0'771,"0"0"0,0 1 0,0-1 0,-13 4 0,18-3-783,1-1 0,-1 1 0,1-1-1,0 1 1,-1-1 0,1 1 0,0 0-1,-1 0 1,1 0 0,0 0 0,0 0-1,0 0 1,0 0 0,0 0 0,0 0-1,0 0 1,0 1 0,1-1-1,-1 0 1,0 0 0,1 1 0,-1-1-1,1 1 1,-1-1 0,1 1 0,0-1-1,-1 1 1,1-1 0,0 3 0,0 0-10,1-1 0,-1 0 1,1 1-1,0-1 0,-1 0 1,2 1-1,-1-1 0,0 0 0,1 0 1,-1 0-1,1 0 0,0 0 1,0 0-1,0 0 0,0-1 1,1 1-1,-1-1 0,1 1 1,-1-1-1,1 0 0,0 0 1,5 2-1,-4-1 18,1-1 1,0 0 0,-1 0-1,1 0 1,0-1 0,0 0-1,0 0 1,0 0 0,0 0-1,0-1 1,1 0-1,-1 0 1,0 0 0,9-3-1,-5 1 34,0-1 0,0 0 0,0-1 0,-1 0-1,0-1 1,0 0 0,0 0 0,8-7 0,-10 8 81,-1-1 0,0 0 0,0 0 0,-1 0 0,0-1 0,0 1-1,0-1 1,0 0 0,-1 0 0,0-1 0,4-10 0,-6 13-49,-1 1-1,1-1 0,-1 1 0,0-1 0,0 1 1,0-1-1,0 1 0,0-1 0,-1 1 1,0-1-1,0 1 0,0-1 0,0 1 1,0 0-1,-1 0 0,1-1 0,-1 1 0,0 0 1,0 0-1,0 1 0,0-1 0,-1 0 1,-4-3-1,3 2-124,0 0 1,-1 1 0,0 0 0,0 0-1,0 0 1,0 0 0,0 1-1,0 0 1,-1 0 0,1 0 0,-1 1-1,1 0 1,-11-1 0,6 2-68,1 0 1,0 1 0,0 1 0,0 0-1,0 0 1,0 0 0,0 1 0,-10 5 0,7-2-194,1 0 0,-1 1 1,1 0-1,1 1 1,-14 11-1,18-13-40,0 1 1,0-1-1,-8 12 0,9-8-769,-1 0-1,-3 11 1,8-19 967</inkml:trace>
</inkml:ink>
</file>

<file path=ppt/ink/ink10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9:11.812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835 2 8128,'1'0'67,"-1"0"1,0 0-1,0-1 1,0 1-1,0 0 1,0 0-1,0 0 1,0 0-1,0 0 1,1 0-1,-1 0 1,0 0 0,0 0-1,0-1 1,0 1-1,0 0 1,1 0-1,-1 0 1,0 0-1,0 0 1,0 0-1,0 0 1,0 0-1,1 0 1,-1 0-1,0 0 1,0 0-1,0 0 1,0 0-1,0 0 1,1 0-1,-1 1 1,0-1 0,0 0-1,0 0 1,0 0-1,0 0 1,0 0-1,1 0 1,-1 0-1,0 0 1,0 0-1,0 0 1,0 1-1,0-1 1,0 0-1,-2 10 1099,-14 23-1493,8-19 501,-20 45-277,-26 49 110,-82 112-121,-27 45 4,28-2-113,88-163 204,-91 143 0,59-138-1677,44-63-885</inkml:trace>
</inkml:ink>
</file>

<file path=ppt/ink/ink10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16T13:49:12.143"/>
    </inkml:context>
    <inkml:brush xml:id="br0">
      <inkml:brushProperty name="width" value="0.05" units="cm"/>
      <inkml:brushProperty name="height" value="0.05" units="cm"/>
      <inkml:brushProperty name="color" value="#004F8B"/>
    </inkml:brush>
  </inkml:definitions>
  <inkml:trace contextRef="#ctx0" brushRef="#br0">114 488 8128,'-1'14'1193,"1"-10"-947,0-1 0,-1 1 0,1-1 0,1 1 0,-1-1 0,0 1 0,1-1 0,0 1 0,1 4 0,0-3-113,0 1-1,1-1 1,-1 0 0,5 5-1,-6-8-120,0-1 0,1 1 0,-1-1 0,0 1 0,1-1 0,-1 0 0,1 0 1,-1 1-1,1-1 0,0 0 0,-1-1 0,1 1 0,0 0 0,0 0 0,0-1 0,0 1 0,2 0 0,1-1-23,0-1-1,0 1 1,0-1 0,0 0-1,0 0 1,-1 0 0,1-1-1,0 1 1,-1-1 0,0 0-1,1-1 1,-1 1 0,0-1-1,7-6 1,2-1 79,-2-1 0,1-1 0,15-19-1,73-116 1254,-56 79-519,31-55 1326,-72 117-1986,0 0-1,-1-1 1,1 1 0,-1-1 0,0 1-1,-1-1 1,0 0 0,1-10 0,-2 13-135,0 1 1,-1 0 0,1-1-1,-1 1 1,0 0 0,1 0-1,-2-1 1,1 1 0,0 0-1,-1 0 1,1 0 0,-1 0-1,0 1 1,0-1 0,0 0-1,0 1 1,0-1 0,-1 1-1,-2-3 1,0 2-106,1 0 0,-1-1 0,0 2 1,0-1-1,0 0 0,-1 1 0,1 0 0,-1 0 0,1 1 0,-9-2 0,1 2-464,0 0 0,0 1 0,0 0-1,-22 4 1,-116 28-2531,-57 18-3056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7EF1D-1104-418F-908D-9761920D76D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9D466D-66EB-4406-830C-05D566BA8F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396879-2772-4BA8-B1AC-A2323AE46B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CF2BA-A1A7-4754-B6D1-4FE7CEC249A5}" type="datetimeFigureOut">
              <a:rPr lang="en-GB" smtClean="0"/>
              <a:t>16/05/2022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D67C38-6B05-47A2-9E05-805784C114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3DC911-0926-4C3B-A998-CD5B6F1F4C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117EF-A2EF-46AF-82C9-B43F89A88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35583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F8DFB2-5673-4633-9613-978A77FEC1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C1955B-0B4F-40C8-834B-2F28564463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AF40DA-7C9B-4BA1-8FB5-E763FBEDA4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CF2BA-A1A7-4754-B6D1-4FE7CEC249A5}" type="datetimeFigureOut">
              <a:rPr lang="en-GB" smtClean="0"/>
              <a:t>16/05/2022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881DEF-609B-40F2-B935-A923F15443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8F9DC1-2F08-4080-9295-999DFAA9AA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117EF-A2EF-46AF-82C9-B43F89A88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8796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5723BB-C4BA-46C5-B792-929E00FBDC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82CA23-7000-4FF3-A8CF-ECDF08A287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DFB2E9-48F6-4FC8-AC0D-D6E1CFCCD7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CF2BA-A1A7-4754-B6D1-4FE7CEC249A5}" type="datetimeFigureOut">
              <a:rPr lang="en-GB" smtClean="0"/>
              <a:t>16/05/2022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351619-E6F3-4295-918E-1D254468E4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84243F-9FCC-4E62-810A-5BD827D0AA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117EF-A2EF-46AF-82C9-B43F89A88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491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353C25-B60F-48D5-BE6D-207A73F736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543FF6-A995-4B34-A797-A677B783884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99A0DB-B2AF-42DF-8941-2514067225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C7ED7A-2C82-4FE5-A634-9A7BD05253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CF2BA-A1A7-4754-B6D1-4FE7CEC249A5}" type="datetimeFigureOut">
              <a:rPr lang="en-GB" smtClean="0"/>
              <a:t>16/05/2022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A162CC-72DD-4440-AB12-05FABE6A5C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7A6281-6132-4509-BEA9-8FD8AF153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117EF-A2EF-46AF-82C9-B43F89A88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99113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461C30-455D-4EBE-8FA3-D280BB51A3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4237E0-BA2C-4427-A40C-4277912ADF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66C1B4-6921-49C5-98EB-1A0AD408CB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FD614CC-61FD-4294-9E10-6113B2E0F60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BD6496-99D2-43AD-8FAB-92E3BC7163A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0937457-2037-4EEA-937B-431A95CB5E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CF2BA-A1A7-4754-B6D1-4FE7CEC249A5}" type="datetimeFigureOut">
              <a:rPr lang="en-GB" smtClean="0"/>
              <a:t>16/05/2022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866F844-7492-4F73-880E-025CACC8FA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469647A-1C8A-4A1D-911B-8FFF322F7B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117EF-A2EF-46AF-82C9-B43F89A88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15359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A4B497-D824-4359-AD90-F23ADB1395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5BEAD7B-188C-4ADB-8003-EDE40CEF82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CF2BA-A1A7-4754-B6D1-4FE7CEC249A5}" type="datetimeFigureOut">
              <a:rPr lang="en-GB" smtClean="0"/>
              <a:t>16/05/2022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FF3E6D-3E44-4E31-9FF2-032BBF15D8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26F068-6632-417C-B81A-890C07EFE5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117EF-A2EF-46AF-82C9-B43F89A88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17470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49B437F-966F-47B3-B6D6-31D0B932E2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CF2BA-A1A7-4754-B6D1-4FE7CEC249A5}" type="datetimeFigureOut">
              <a:rPr lang="en-GB" smtClean="0"/>
              <a:t>16/05/2022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420F004-ACF9-4B83-89A6-97C7B2F0A4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7C97F0-6C36-47FB-8DCB-B048BB12B0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117EF-A2EF-46AF-82C9-B43F89A88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0866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F2718-9C37-48C7-A171-03709C0DF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43E373-DBC9-4CAE-A45C-E958DEA477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12F323-D55D-40EE-85C2-7B4E088F66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D203AA-A0ED-4ADA-B9DA-3C493AFCBC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CF2BA-A1A7-4754-B6D1-4FE7CEC249A5}" type="datetimeFigureOut">
              <a:rPr lang="en-GB" smtClean="0"/>
              <a:t>16/05/2022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70EAFE-1680-4936-98D3-93FB21B9D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44D9D1-286A-4763-ADF4-EA2C981C0C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117EF-A2EF-46AF-82C9-B43F89A88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58710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A6398A-546D-4872-8687-B7B5C0069F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C367F-FA66-4262-B7F3-92A28EB88C1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972D37F-56A4-4583-B43E-2AA95B9474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6431C1-41A6-4842-ABE5-DAB1B957F1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CF2BA-A1A7-4754-B6D1-4FE7CEC249A5}" type="datetimeFigureOut">
              <a:rPr lang="en-GB" smtClean="0"/>
              <a:t>16/05/2022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6B9E8B-55E2-4F39-9068-9D1A59DD92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74AE65-8B46-44F2-891B-FE88B947FA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117EF-A2EF-46AF-82C9-B43F89A88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77821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B5B43D-86E6-4EF4-ACBA-1A03A71280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519A916-60A2-4303-B0AC-478EF4E4FA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AFB576-8D6D-4E2A-8F07-E797740162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CF2BA-A1A7-4754-B6D1-4FE7CEC249A5}" type="datetimeFigureOut">
              <a:rPr lang="en-GB" smtClean="0"/>
              <a:t>16/05/2022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D462BB-92F3-4F42-AAE2-67294C59F6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E73DE2-153B-4524-BB5E-783E29D1C1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117EF-A2EF-46AF-82C9-B43F89A88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09935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46C8F58-82D3-44E4-9052-D60DDE7B616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E25F34-2F74-43C2-BB06-4FBD1234E5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91DC2-31D2-42FC-911C-8F8646E29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CF2BA-A1A7-4754-B6D1-4FE7CEC249A5}" type="datetimeFigureOut">
              <a:rPr lang="en-GB" smtClean="0"/>
              <a:t>16/05/2022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208697-D339-48DD-8897-27AFE1C5E6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AFE23C-E8B1-45F4-910D-29B4D99AD7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117EF-A2EF-46AF-82C9-B43F89A88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43865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07E491D-FACC-40C8-8C40-50EC5139F9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4A9313-72C3-4DC4-8A34-1B57BD36CB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4020BA-7F11-47CE-B0BB-78F3B0BB30F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2CF2BA-A1A7-4754-B6D1-4FE7CEC249A5}" type="datetimeFigureOut">
              <a:rPr lang="en-GB" smtClean="0"/>
              <a:t>16/05/2022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A881BB-DE55-4773-B975-D5B26F02CD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EBCB78-B36E-45DF-8986-B9BFF5816F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A117EF-A2EF-46AF-82C9-B43F89A88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90166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17" Type="http://schemas.openxmlformats.org/officeDocument/2006/relationships/image" Target="../media/image58.png"/><Relationship Id="rId299" Type="http://schemas.openxmlformats.org/officeDocument/2006/relationships/image" Target="../media/image149.png"/><Relationship Id="rId21" Type="http://schemas.openxmlformats.org/officeDocument/2006/relationships/image" Target="../media/image10.png"/><Relationship Id="rId63" Type="http://schemas.openxmlformats.org/officeDocument/2006/relationships/image" Target="../media/image31.png"/><Relationship Id="rId159" Type="http://schemas.openxmlformats.org/officeDocument/2006/relationships/image" Target="../media/image79.png"/><Relationship Id="rId324" Type="http://schemas.openxmlformats.org/officeDocument/2006/relationships/customXml" Target="../ink/ink162.xml"/><Relationship Id="rId366" Type="http://schemas.openxmlformats.org/officeDocument/2006/relationships/customXml" Target="../ink/ink183.xml"/><Relationship Id="rId170" Type="http://schemas.openxmlformats.org/officeDocument/2006/relationships/customXml" Target="../ink/ink85.xml"/><Relationship Id="rId226" Type="http://schemas.openxmlformats.org/officeDocument/2006/relationships/customXml" Target="../ink/ink113.xml"/><Relationship Id="rId268" Type="http://schemas.openxmlformats.org/officeDocument/2006/relationships/customXml" Target="../ink/ink134.xml"/><Relationship Id="rId32" Type="http://schemas.openxmlformats.org/officeDocument/2006/relationships/customXml" Target="../ink/ink16.xml"/><Relationship Id="rId74" Type="http://schemas.openxmlformats.org/officeDocument/2006/relationships/customXml" Target="../ink/ink37.xml"/><Relationship Id="rId128" Type="http://schemas.openxmlformats.org/officeDocument/2006/relationships/customXml" Target="../ink/ink64.xml"/><Relationship Id="rId335" Type="http://schemas.openxmlformats.org/officeDocument/2006/relationships/image" Target="../media/image167.png"/><Relationship Id="rId377" Type="http://schemas.openxmlformats.org/officeDocument/2006/relationships/image" Target="../media/image188.png"/><Relationship Id="rId5" Type="http://schemas.openxmlformats.org/officeDocument/2006/relationships/image" Target="../media/image2.png"/><Relationship Id="rId181" Type="http://schemas.openxmlformats.org/officeDocument/2006/relationships/image" Target="../media/image90.png"/><Relationship Id="rId237" Type="http://schemas.openxmlformats.org/officeDocument/2006/relationships/image" Target="../media/image118.png"/><Relationship Id="rId402" Type="http://schemas.openxmlformats.org/officeDocument/2006/relationships/customXml" Target="../ink/ink201.xml"/><Relationship Id="rId279" Type="http://schemas.openxmlformats.org/officeDocument/2006/relationships/image" Target="../media/image139.png"/><Relationship Id="rId43" Type="http://schemas.openxmlformats.org/officeDocument/2006/relationships/image" Target="../media/image21.png"/><Relationship Id="rId139" Type="http://schemas.openxmlformats.org/officeDocument/2006/relationships/image" Target="../media/image69.png"/><Relationship Id="rId290" Type="http://schemas.openxmlformats.org/officeDocument/2006/relationships/customXml" Target="../ink/ink145.xml"/><Relationship Id="rId304" Type="http://schemas.openxmlformats.org/officeDocument/2006/relationships/customXml" Target="../ink/ink152.xml"/><Relationship Id="rId346" Type="http://schemas.openxmlformats.org/officeDocument/2006/relationships/customXml" Target="../ink/ink173.xml"/><Relationship Id="rId388" Type="http://schemas.openxmlformats.org/officeDocument/2006/relationships/customXml" Target="../ink/ink194.xml"/><Relationship Id="rId85" Type="http://schemas.openxmlformats.org/officeDocument/2006/relationships/image" Target="../media/image42.png"/><Relationship Id="rId150" Type="http://schemas.openxmlformats.org/officeDocument/2006/relationships/customXml" Target="../ink/ink75.xml"/><Relationship Id="rId192" Type="http://schemas.openxmlformats.org/officeDocument/2006/relationships/customXml" Target="../ink/ink96.xml"/><Relationship Id="rId206" Type="http://schemas.openxmlformats.org/officeDocument/2006/relationships/customXml" Target="../ink/ink103.xml"/><Relationship Id="rId413" Type="http://schemas.openxmlformats.org/officeDocument/2006/relationships/image" Target="../media/image206.png"/><Relationship Id="rId248" Type="http://schemas.openxmlformats.org/officeDocument/2006/relationships/customXml" Target="../ink/ink124.xml"/><Relationship Id="rId12" Type="http://schemas.openxmlformats.org/officeDocument/2006/relationships/customXml" Target="../ink/ink6.xml"/><Relationship Id="rId108" Type="http://schemas.openxmlformats.org/officeDocument/2006/relationships/customXml" Target="../ink/ink54.xml"/><Relationship Id="rId315" Type="http://schemas.openxmlformats.org/officeDocument/2006/relationships/image" Target="../media/image157.png"/><Relationship Id="rId357" Type="http://schemas.openxmlformats.org/officeDocument/2006/relationships/image" Target="../media/image178.png"/><Relationship Id="rId54" Type="http://schemas.openxmlformats.org/officeDocument/2006/relationships/customXml" Target="../ink/ink27.xml"/><Relationship Id="rId96" Type="http://schemas.openxmlformats.org/officeDocument/2006/relationships/customXml" Target="../ink/ink48.xml"/><Relationship Id="rId161" Type="http://schemas.openxmlformats.org/officeDocument/2006/relationships/image" Target="../media/image80.png"/><Relationship Id="rId217" Type="http://schemas.openxmlformats.org/officeDocument/2006/relationships/image" Target="../media/image108.png"/><Relationship Id="rId399" Type="http://schemas.openxmlformats.org/officeDocument/2006/relationships/image" Target="../media/image199.png"/><Relationship Id="rId259" Type="http://schemas.openxmlformats.org/officeDocument/2006/relationships/image" Target="../media/image129.png"/><Relationship Id="rId23" Type="http://schemas.openxmlformats.org/officeDocument/2006/relationships/image" Target="../media/image11.png"/><Relationship Id="rId119" Type="http://schemas.openxmlformats.org/officeDocument/2006/relationships/image" Target="../media/image59.png"/><Relationship Id="rId270" Type="http://schemas.openxmlformats.org/officeDocument/2006/relationships/customXml" Target="../ink/ink135.xml"/><Relationship Id="rId326" Type="http://schemas.openxmlformats.org/officeDocument/2006/relationships/customXml" Target="../ink/ink163.xml"/><Relationship Id="rId65" Type="http://schemas.openxmlformats.org/officeDocument/2006/relationships/image" Target="../media/image32.png"/><Relationship Id="rId130" Type="http://schemas.openxmlformats.org/officeDocument/2006/relationships/customXml" Target="../ink/ink65.xml"/><Relationship Id="rId368" Type="http://schemas.openxmlformats.org/officeDocument/2006/relationships/customXml" Target="../ink/ink184.xml"/><Relationship Id="rId172" Type="http://schemas.openxmlformats.org/officeDocument/2006/relationships/customXml" Target="../ink/ink86.xml"/><Relationship Id="rId228" Type="http://schemas.openxmlformats.org/officeDocument/2006/relationships/customXml" Target="../ink/ink114.xml"/><Relationship Id="rId281" Type="http://schemas.openxmlformats.org/officeDocument/2006/relationships/image" Target="../media/image140.png"/><Relationship Id="rId337" Type="http://schemas.openxmlformats.org/officeDocument/2006/relationships/image" Target="../media/image168.png"/><Relationship Id="rId34" Type="http://schemas.openxmlformats.org/officeDocument/2006/relationships/customXml" Target="../ink/ink17.xml"/><Relationship Id="rId76" Type="http://schemas.openxmlformats.org/officeDocument/2006/relationships/customXml" Target="../ink/ink38.xml"/><Relationship Id="rId141" Type="http://schemas.openxmlformats.org/officeDocument/2006/relationships/image" Target="../media/image70.png"/><Relationship Id="rId379" Type="http://schemas.openxmlformats.org/officeDocument/2006/relationships/image" Target="../media/image189.png"/><Relationship Id="rId7" Type="http://schemas.openxmlformats.org/officeDocument/2006/relationships/image" Target="../media/image3.png"/><Relationship Id="rId183" Type="http://schemas.openxmlformats.org/officeDocument/2006/relationships/image" Target="../media/image91.png"/><Relationship Id="rId239" Type="http://schemas.openxmlformats.org/officeDocument/2006/relationships/image" Target="../media/image119.png"/><Relationship Id="rId390" Type="http://schemas.openxmlformats.org/officeDocument/2006/relationships/customXml" Target="../ink/ink195.xml"/><Relationship Id="rId404" Type="http://schemas.openxmlformats.org/officeDocument/2006/relationships/customXml" Target="../ink/ink202.xml"/><Relationship Id="rId250" Type="http://schemas.openxmlformats.org/officeDocument/2006/relationships/customXml" Target="../ink/ink125.xml"/><Relationship Id="rId292" Type="http://schemas.openxmlformats.org/officeDocument/2006/relationships/customXml" Target="../ink/ink146.xml"/><Relationship Id="rId306" Type="http://schemas.openxmlformats.org/officeDocument/2006/relationships/customXml" Target="../ink/ink153.xml"/><Relationship Id="rId45" Type="http://schemas.openxmlformats.org/officeDocument/2006/relationships/image" Target="../media/image22.png"/><Relationship Id="rId87" Type="http://schemas.openxmlformats.org/officeDocument/2006/relationships/image" Target="../media/image43.png"/><Relationship Id="rId110" Type="http://schemas.openxmlformats.org/officeDocument/2006/relationships/customXml" Target="../ink/ink55.xml"/><Relationship Id="rId348" Type="http://schemas.openxmlformats.org/officeDocument/2006/relationships/customXml" Target="../ink/ink174.xml"/><Relationship Id="rId152" Type="http://schemas.openxmlformats.org/officeDocument/2006/relationships/customXml" Target="../ink/ink76.xml"/><Relationship Id="rId194" Type="http://schemas.openxmlformats.org/officeDocument/2006/relationships/customXml" Target="../ink/ink97.xml"/><Relationship Id="rId208" Type="http://schemas.openxmlformats.org/officeDocument/2006/relationships/customXml" Target="../ink/ink104.xml"/><Relationship Id="rId415" Type="http://schemas.openxmlformats.org/officeDocument/2006/relationships/image" Target="../media/image207.png"/><Relationship Id="rId261" Type="http://schemas.openxmlformats.org/officeDocument/2006/relationships/image" Target="../media/image130.png"/><Relationship Id="rId14" Type="http://schemas.openxmlformats.org/officeDocument/2006/relationships/customXml" Target="../ink/ink7.xml"/><Relationship Id="rId56" Type="http://schemas.openxmlformats.org/officeDocument/2006/relationships/customXml" Target="../ink/ink28.xml"/><Relationship Id="rId317" Type="http://schemas.openxmlformats.org/officeDocument/2006/relationships/image" Target="../media/image158.png"/><Relationship Id="rId359" Type="http://schemas.openxmlformats.org/officeDocument/2006/relationships/image" Target="../media/image179.png"/><Relationship Id="rId98" Type="http://schemas.openxmlformats.org/officeDocument/2006/relationships/customXml" Target="../ink/ink49.xml"/><Relationship Id="rId121" Type="http://schemas.openxmlformats.org/officeDocument/2006/relationships/image" Target="../media/image60.png"/><Relationship Id="rId163" Type="http://schemas.openxmlformats.org/officeDocument/2006/relationships/image" Target="../media/image81.png"/><Relationship Id="rId219" Type="http://schemas.openxmlformats.org/officeDocument/2006/relationships/image" Target="../media/image109.png"/><Relationship Id="rId370" Type="http://schemas.openxmlformats.org/officeDocument/2006/relationships/customXml" Target="../ink/ink185.xml"/><Relationship Id="rId230" Type="http://schemas.openxmlformats.org/officeDocument/2006/relationships/customXml" Target="../ink/ink115.xml"/><Relationship Id="rId25" Type="http://schemas.openxmlformats.org/officeDocument/2006/relationships/image" Target="../media/image12.png"/><Relationship Id="rId67" Type="http://schemas.openxmlformats.org/officeDocument/2006/relationships/image" Target="../media/image33.png"/><Relationship Id="rId272" Type="http://schemas.openxmlformats.org/officeDocument/2006/relationships/customXml" Target="../ink/ink136.xml"/><Relationship Id="rId328" Type="http://schemas.openxmlformats.org/officeDocument/2006/relationships/customXml" Target="../ink/ink164.xml"/><Relationship Id="rId132" Type="http://schemas.openxmlformats.org/officeDocument/2006/relationships/customXml" Target="../ink/ink66.xml"/><Relationship Id="rId174" Type="http://schemas.openxmlformats.org/officeDocument/2006/relationships/customXml" Target="../ink/ink87.xml"/><Relationship Id="rId381" Type="http://schemas.openxmlformats.org/officeDocument/2006/relationships/image" Target="../media/image190.png"/><Relationship Id="rId241" Type="http://schemas.openxmlformats.org/officeDocument/2006/relationships/image" Target="../media/image120.png"/><Relationship Id="rId36" Type="http://schemas.openxmlformats.org/officeDocument/2006/relationships/customXml" Target="../ink/ink18.xml"/><Relationship Id="rId283" Type="http://schemas.openxmlformats.org/officeDocument/2006/relationships/image" Target="../media/image141.png"/><Relationship Id="rId339" Type="http://schemas.openxmlformats.org/officeDocument/2006/relationships/image" Target="../media/image169.png"/><Relationship Id="rId78" Type="http://schemas.openxmlformats.org/officeDocument/2006/relationships/customXml" Target="../ink/ink39.xml"/><Relationship Id="rId101" Type="http://schemas.openxmlformats.org/officeDocument/2006/relationships/image" Target="../media/image50.png"/><Relationship Id="rId143" Type="http://schemas.openxmlformats.org/officeDocument/2006/relationships/image" Target="../media/image71.png"/><Relationship Id="rId185" Type="http://schemas.openxmlformats.org/officeDocument/2006/relationships/image" Target="../media/image92.png"/><Relationship Id="rId350" Type="http://schemas.openxmlformats.org/officeDocument/2006/relationships/customXml" Target="../ink/ink175.xml"/><Relationship Id="rId406" Type="http://schemas.openxmlformats.org/officeDocument/2006/relationships/customXml" Target="../ink/ink203.xml"/><Relationship Id="rId9" Type="http://schemas.openxmlformats.org/officeDocument/2006/relationships/image" Target="../media/image4.png"/><Relationship Id="rId210" Type="http://schemas.openxmlformats.org/officeDocument/2006/relationships/customXml" Target="../ink/ink105.xml"/><Relationship Id="rId392" Type="http://schemas.openxmlformats.org/officeDocument/2006/relationships/customXml" Target="../ink/ink196.xml"/><Relationship Id="rId252" Type="http://schemas.openxmlformats.org/officeDocument/2006/relationships/customXml" Target="../ink/ink126.xml"/><Relationship Id="rId294" Type="http://schemas.openxmlformats.org/officeDocument/2006/relationships/customXml" Target="../ink/ink147.xml"/><Relationship Id="rId308" Type="http://schemas.openxmlformats.org/officeDocument/2006/relationships/customXml" Target="../ink/ink154.xml"/><Relationship Id="rId47" Type="http://schemas.openxmlformats.org/officeDocument/2006/relationships/image" Target="../media/image23.png"/><Relationship Id="rId89" Type="http://schemas.openxmlformats.org/officeDocument/2006/relationships/image" Target="../media/image44.png"/><Relationship Id="rId112" Type="http://schemas.openxmlformats.org/officeDocument/2006/relationships/customXml" Target="../ink/ink56.xml"/><Relationship Id="rId154" Type="http://schemas.openxmlformats.org/officeDocument/2006/relationships/customXml" Target="../ink/ink77.xml"/><Relationship Id="rId361" Type="http://schemas.openxmlformats.org/officeDocument/2006/relationships/image" Target="../media/image180.png"/><Relationship Id="rId196" Type="http://schemas.openxmlformats.org/officeDocument/2006/relationships/customXml" Target="../ink/ink98.xml"/><Relationship Id="rId417" Type="http://schemas.openxmlformats.org/officeDocument/2006/relationships/image" Target="../media/image208.png"/><Relationship Id="rId16" Type="http://schemas.openxmlformats.org/officeDocument/2006/relationships/customXml" Target="../ink/ink8.xml"/><Relationship Id="rId221" Type="http://schemas.openxmlformats.org/officeDocument/2006/relationships/image" Target="../media/image110.png"/><Relationship Id="rId263" Type="http://schemas.openxmlformats.org/officeDocument/2006/relationships/image" Target="../media/image131.png"/><Relationship Id="rId319" Type="http://schemas.openxmlformats.org/officeDocument/2006/relationships/image" Target="../media/image159.png"/><Relationship Id="rId58" Type="http://schemas.openxmlformats.org/officeDocument/2006/relationships/customXml" Target="../ink/ink29.xml"/><Relationship Id="rId123" Type="http://schemas.openxmlformats.org/officeDocument/2006/relationships/image" Target="../media/image61.png"/><Relationship Id="rId330" Type="http://schemas.openxmlformats.org/officeDocument/2006/relationships/customXml" Target="../ink/ink165.xml"/><Relationship Id="rId165" Type="http://schemas.openxmlformats.org/officeDocument/2006/relationships/image" Target="../media/image82.png"/><Relationship Id="rId372" Type="http://schemas.openxmlformats.org/officeDocument/2006/relationships/customXml" Target="../ink/ink186.xml"/><Relationship Id="rId232" Type="http://schemas.openxmlformats.org/officeDocument/2006/relationships/customXml" Target="../ink/ink116.xml"/><Relationship Id="rId274" Type="http://schemas.openxmlformats.org/officeDocument/2006/relationships/customXml" Target="../ink/ink137.xml"/><Relationship Id="rId27" Type="http://schemas.openxmlformats.org/officeDocument/2006/relationships/image" Target="../media/image13.png"/><Relationship Id="rId69" Type="http://schemas.openxmlformats.org/officeDocument/2006/relationships/image" Target="../media/image34.png"/><Relationship Id="rId134" Type="http://schemas.openxmlformats.org/officeDocument/2006/relationships/customXml" Target="../ink/ink67.xml"/><Relationship Id="rId80" Type="http://schemas.openxmlformats.org/officeDocument/2006/relationships/customXml" Target="../ink/ink40.xml"/><Relationship Id="rId176" Type="http://schemas.openxmlformats.org/officeDocument/2006/relationships/customXml" Target="../ink/ink88.xml"/><Relationship Id="rId341" Type="http://schemas.openxmlformats.org/officeDocument/2006/relationships/image" Target="../media/image170.png"/><Relationship Id="rId383" Type="http://schemas.openxmlformats.org/officeDocument/2006/relationships/image" Target="../media/image191.png"/><Relationship Id="rId201" Type="http://schemas.openxmlformats.org/officeDocument/2006/relationships/image" Target="../media/image100.png"/><Relationship Id="rId222" Type="http://schemas.openxmlformats.org/officeDocument/2006/relationships/customXml" Target="../ink/ink111.xml"/><Relationship Id="rId243" Type="http://schemas.openxmlformats.org/officeDocument/2006/relationships/image" Target="../media/image121.png"/><Relationship Id="rId264" Type="http://schemas.openxmlformats.org/officeDocument/2006/relationships/customXml" Target="../ink/ink132.xml"/><Relationship Id="rId285" Type="http://schemas.openxmlformats.org/officeDocument/2006/relationships/image" Target="../media/image142.png"/><Relationship Id="rId17" Type="http://schemas.openxmlformats.org/officeDocument/2006/relationships/image" Target="../media/image8.png"/><Relationship Id="rId38" Type="http://schemas.openxmlformats.org/officeDocument/2006/relationships/customXml" Target="../ink/ink19.xml"/><Relationship Id="rId59" Type="http://schemas.openxmlformats.org/officeDocument/2006/relationships/image" Target="../media/image29.png"/><Relationship Id="rId103" Type="http://schemas.openxmlformats.org/officeDocument/2006/relationships/image" Target="../media/image51.png"/><Relationship Id="rId124" Type="http://schemas.openxmlformats.org/officeDocument/2006/relationships/customXml" Target="../ink/ink62.xml"/><Relationship Id="rId310" Type="http://schemas.openxmlformats.org/officeDocument/2006/relationships/customXml" Target="../ink/ink155.xml"/><Relationship Id="rId70" Type="http://schemas.openxmlformats.org/officeDocument/2006/relationships/customXml" Target="../ink/ink35.xml"/><Relationship Id="rId91" Type="http://schemas.openxmlformats.org/officeDocument/2006/relationships/image" Target="../media/image45.png"/><Relationship Id="rId145" Type="http://schemas.openxmlformats.org/officeDocument/2006/relationships/image" Target="../media/image72.png"/><Relationship Id="rId166" Type="http://schemas.openxmlformats.org/officeDocument/2006/relationships/customXml" Target="../ink/ink83.xml"/><Relationship Id="rId187" Type="http://schemas.openxmlformats.org/officeDocument/2006/relationships/image" Target="../media/image93.png"/><Relationship Id="rId331" Type="http://schemas.openxmlformats.org/officeDocument/2006/relationships/image" Target="../media/image165.png"/><Relationship Id="rId352" Type="http://schemas.openxmlformats.org/officeDocument/2006/relationships/customXml" Target="../ink/ink176.xml"/><Relationship Id="rId373" Type="http://schemas.openxmlformats.org/officeDocument/2006/relationships/image" Target="../media/image186.png"/><Relationship Id="rId394" Type="http://schemas.openxmlformats.org/officeDocument/2006/relationships/customXml" Target="../ink/ink197.xml"/><Relationship Id="rId408" Type="http://schemas.openxmlformats.org/officeDocument/2006/relationships/customXml" Target="../ink/ink204.xml"/><Relationship Id="rId1" Type="http://schemas.openxmlformats.org/officeDocument/2006/relationships/slideLayout" Target="../slideLayouts/slideLayout7.xml"/><Relationship Id="rId212" Type="http://schemas.openxmlformats.org/officeDocument/2006/relationships/customXml" Target="../ink/ink106.xml"/><Relationship Id="rId233" Type="http://schemas.openxmlformats.org/officeDocument/2006/relationships/image" Target="../media/image116.png"/><Relationship Id="rId254" Type="http://schemas.openxmlformats.org/officeDocument/2006/relationships/customXml" Target="../ink/ink127.xml"/><Relationship Id="rId28" Type="http://schemas.openxmlformats.org/officeDocument/2006/relationships/customXml" Target="../ink/ink14.xml"/><Relationship Id="rId49" Type="http://schemas.openxmlformats.org/officeDocument/2006/relationships/image" Target="../media/image24.png"/><Relationship Id="rId114" Type="http://schemas.openxmlformats.org/officeDocument/2006/relationships/customXml" Target="../ink/ink57.xml"/><Relationship Id="rId275" Type="http://schemas.openxmlformats.org/officeDocument/2006/relationships/image" Target="../media/image137.png"/><Relationship Id="rId296" Type="http://schemas.openxmlformats.org/officeDocument/2006/relationships/customXml" Target="../ink/ink148.xml"/><Relationship Id="rId300" Type="http://schemas.openxmlformats.org/officeDocument/2006/relationships/customXml" Target="../ink/ink150.xml"/><Relationship Id="rId60" Type="http://schemas.openxmlformats.org/officeDocument/2006/relationships/customXml" Target="../ink/ink30.xml"/><Relationship Id="rId81" Type="http://schemas.openxmlformats.org/officeDocument/2006/relationships/image" Target="../media/image40.png"/><Relationship Id="rId135" Type="http://schemas.openxmlformats.org/officeDocument/2006/relationships/image" Target="../media/image67.png"/><Relationship Id="rId156" Type="http://schemas.openxmlformats.org/officeDocument/2006/relationships/customXml" Target="../ink/ink78.xml"/><Relationship Id="rId177" Type="http://schemas.openxmlformats.org/officeDocument/2006/relationships/image" Target="../media/image88.png"/><Relationship Id="rId198" Type="http://schemas.openxmlformats.org/officeDocument/2006/relationships/customXml" Target="../ink/ink99.xml"/><Relationship Id="rId321" Type="http://schemas.openxmlformats.org/officeDocument/2006/relationships/image" Target="../media/image160.png"/><Relationship Id="rId342" Type="http://schemas.openxmlformats.org/officeDocument/2006/relationships/customXml" Target="../ink/ink171.xml"/><Relationship Id="rId363" Type="http://schemas.openxmlformats.org/officeDocument/2006/relationships/image" Target="../media/image181.png"/><Relationship Id="rId384" Type="http://schemas.openxmlformats.org/officeDocument/2006/relationships/customXml" Target="../ink/ink192.xml"/><Relationship Id="rId419" Type="http://schemas.openxmlformats.org/officeDocument/2006/relationships/image" Target="../media/image209.png"/><Relationship Id="rId202" Type="http://schemas.openxmlformats.org/officeDocument/2006/relationships/customXml" Target="../ink/ink101.xml"/><Relationship Id="rId223" Type="http://schemas.openxmlformats.org/officeDocument/2006/relationships/image" Target="../media/image111.png"/><Relationship Id="rId244" Type="http://schemas.openxmlformats.org/officeDocument/2006/relationships/customXml" Target="../ink/ink122.xml"/><Relationship Id="rId18" Type="http://schemas.openxmlformats.org/officeDocument/2006/relationships/customXml" Target="../ink/ink9.xml"/><Relationship Id="rId39" Type="http://schemas.openxmlformats.org/officeDocument/2006/relationships/image" Target="../media/image19.png"/><Relationship Id="rId265" Type="http://schemas.openxmlformats.org/officeDocument/2006/relationships/image" Target="../media/image132.png"/><Relationship Id="rId286" Type="http://schemas.openxmlformats.org/officeDocument/2006/relationships/customXml" Target="../ink/ink143.xml"/><Relationship Id="rId50" Type="http://schemas.openxmlformats.org/officeDocument/2006/relationships/customXml" Target="../ink/ink25.xml"/><Relationship Id="rId104" Type="http://schemas.openxmlformats.org/officeDocument/2006/relationships/customXml" Target="../ink/ink52.xml"/><Relationship Id="rId125" Type="http://schemas.openxmlformats.org/officeDocument/2006/relationships/image" Target="../media/image62.png"/><Relationship Id="rId146" Type="http://schemas.openxmlformats.org/officeDocument/2006/relationships/customXml" Target="../ink/ink73.xml"/><Relationship Id="rId167" Type="http://schemas.openxmlformats.org/officeDocument/2006/relationships/image" Target="../media/image83.png"/><Relationship Id="rId188" Type="http://schemas.openxmlformats.org/officeDocument/2006/relationships/customXml" Target="../ink/ink94.xml"/><Relationship Id="rId311" Type="http://schemas.openxmlformats.org/officeDocument/2006/relationships/image" Target="../media/image155.png"/><Relationship Id="rId332" Type="http://schemas.openxmlformats.org/officeDocument/2006/relationships/customXml" Target="../ink/ink166.xml"/><Relationship Id="rId353" Type="http://schemas.openxmlformats.org/officeDocument/2006/relationships/image" Target="../media/image176.png"/><Relationship Id="rId374" Type="http://schemas.openxmlformats.org/officeDocument/2006/relationships/customXml" Target="../ink/ink187.xml"/><Relationship Id="rId395" Type="http://schemas.openxmlformats.org/officeDocument/2006/relationships/image" Target="../media/image197.png"/><Relationship Id="rId409" Type="http://schemas.openxmlformats.org/officeDocument/2006/relationships/image" Target="../media/image204.png"/><Relationship Id="rId71" Type="http://schemas.openxmlformats.org/officeDocument/2006/relationships/image" Target="../media/image35.png"/><Relationship Id="rId92" Type="http://schemas.openxmlformats.org/officeDocument/2006/relationships/customXml" Target="../ink/ink46.xml"/><Relationship Id="rId213" Type="http://schemas.openxmlformats.org/officeDocument/2006/relationships/image" Target="../media/image106.png"/><Relationship Id="rId234" Type="http://schemas.openxmlformats.org/officeDocument/2006/relationships/customXml" Target="../ink/ink117.xml"/><Relationship Id="rId2" Type="http://schemas.openxmlformats.org/officeDocument/2006/relationships/customXml" Target="../ink/ink1.xml"/><Relationship Id="rId29" Type="http://schemas.openxmlformats.org/officeDocument/2006/relationships/image" Target="../media/image14.png"/><Relationship Id="rId255" Type="http://schemas.openxmlformats.org/officeDocument/2006/relationships/image" Target="../media/image127.png"/><Relationship Id="rId276" Type="http://schemas.openxmlformats.org/officeDocument/2006/relationships/customXml" Target="../ink/ink138.xml"/><Relationship Id="rId297" Type="http://schemas.openxmlformats.org/officeDocument/2006/relationships/image" Target="../media/image148.png"/><Relationship Id="rId40" Type="http://schemas.openxmlformats.org/officeDocument/2006/relationships/customXml" Target="../ink/ink20.xml"/><Relationship Id="rId115" Type="http://schemas.openxmlformats.org/officeDocument/2006/relationships/image" Target="../media/image57.png"/><Relationship Id="rId136" Type="http://schemas.openxmlformats.org/officeDocument/2006/relationships/customXml" Target="../ink/ink68.xml"/><Relationship Id="rId157" Type="http://schemas.openxmlformats.org/officeDocument/2006/relationships/image" Target="../media/image78.png"/><Relationship Id="rId178" Type="http://schemas.openxmlformats.org/officeDocument/2006/relationships/customXml" Target="../ink/ink89.xml"/><Relationship Id="rId301" Type="http://schemas.openxmlformats.org/officeDocument/2006/relationships/image" Target="../media/image150.png"/><Relationship Id="rId322" Type="http://schemas.openxmlformats.org/officeDocument/2006/relationships/customXml" Target="../ink/ink161.xml"/><Relationship Id="rId343" Type="http://schemas.openxmlformats.org/officeDocument/2006/relationships/image" Target="../media/image171.png"/><Relationship Id="rId364" Type="http://schemas.openxmlformats.org/officeDocument/2006/relationships/customXml" Target="../ink/ink182.xml"/><Relationship Id="rId61" Type="http://schemas.openxmlformats.org/officeDocument/2006/relationships/image" Target="../media/image30.png"/><Relationship Id="rId82" Type="http://schemas.openxmlformats.org/officeDocument/2006/relationships/customXml" Target="../ink/ink41.xml"/><Relationship Id="rId199" Type="http://schemas.openxmlformats.org/officeDocument/2006/relationships/image" Target="../media/image99.png"/><Relationship Id="rId203" Type="http://schemas.openxmlformats.org/officeDocument/2006/relationships/image" Target="../media/image101.png"/><Relationship Id="rId385" Type="http://schemas.openxmlformats.org/officeDocument/2006/relationships/image" Target="../media/image192.png"/><Relationship Id="rId19" Type="http://schemas.openxmlformats.org/officeDocument/2006/relationships/image" Target="../media/image9.png"/><Relationship Id="rId224" Type="http://schemas.openxmlformats.org/officeDocument/2006/relationships/customXml" Target="../ink/ink112.xml"/><Relationship Id="rId245" Type="http://schemas.openxmlformats.org/officeDocument/2006/relationships/image" Target="../media/image122.png"/><Relationship Id="rId266" Type="http://schemas.openxmlformats.org/officeDocument/2006/relationships/customXml" Target="../ink/ink133.xml"/><Relationship Id="rId287" Type="http://schemas.openxmlformats.org/officeDocument/2006/relationships/image" Target="../media/image143.png"/><Relationship Id="rId410" Type="http://schemas.openxmlformats.org/officeDocument/2006/relationships/customXml" Target="../ink/ink205.xml"/><Relationship Id="rId30" Type="http://schemas.openxmlformats.org/officeDocument/2006/relationships/customXml" Target="../ink/ink15.xml"/><Relationship Id="rId105" Type="http://schemas.openxmlformats.org/officeDocument/2006/relationships/image" Target="../media/image52.png"/><Relationship Id="rId126" Type="http://schemas.openxmlformats.org/officeDocument/2006/relationships/customXml" Target="../ink/ink63.xml"/><Relationship Id="rId147" Type="http://schemas.openxmlformats.org/officeDocument/2006/relationships/image" Target="../media/image73.png"/><Relationship Id="rId168" Type="http://schemas.openxmlformats.org/officeDocument/2006/relationships/customXml" Target="../ink/ink84.xml"/><Relationship Id="rId312" Type="http://schemas.openxmlformats.org/officeDocument/2006/relationships/customXml" Target="../ink/ink156.xml"/><Relationship Id="rId333" Type="http://schemas.openxmlformats.org/officeDocument/2006/relationships/image" Target="../media/image166.png"/><Relationship Id="rId354" Type="http://schemas.openxmlformats.org/officeDocument/2006/relationships/customXml" Target="../ink/ink177.xml"/><Relationship Id="rId51" Type="http://schemas.openxmlformats.org/officeDocument/2006/relationships/image" Target="../media/image25.png"/><Relationship Id="rId72" Type="http://schemas.openxmlformats.org/officeDocument/2006/relationships/customXml" Target="../ink/ink36.xml"/><Relationship Id="rId93" Type="http://schemas.openxmlformats.org/officeDocument/2006/relationships/image" Target="../media/image46.png"/><Relationship Id="rId189" Type="http://schemas.openxmlformats.org/officeDocument/2006/relationships/image" Target="../media/image94.png"/><Relationship Id="rId375" Type="http://schemas.openxmlformats.org/officeDocument/2006/relationships/image" Target="../media/image187.png"/><Relationship Id="rId396" Type="http://schemas.openxmlformats.org/officeDocument/2006/relationships/customXml" Target="../ink/ink198.xml"/><Relationship Id="rId3" Type="http://schemas.openxmlformats.org/officeDocument/2006/relationships/image" Target="../media/image1.png"/><Relationship Id="rId214" Type="http://schemas.openxmlformats.org/officeDocument/2006/relationships/customXml" Target="../ink/ink107.xml"/><Relationship Id="rId235" Type="http://schemas.openxmlformats.org/officeDocument/2006/relationships/image" Target="../media/image117.png"/><Relationship Id="rId256" Type="http://schemas.openxmlformats.org/officeDocument/2006/relationships/customXml" Target="../ink/ink128.xml"/><Relationship Id="rId277" Type="http://schemas.openxmlformats.org/officeDocument/2006/relationships/image" Target="../media/image138.png"/><Relationship Id="rId298" Type="http://schemas.openxmlformats.org/officeDocument/2006/relationships/customXml" Target="../ink/ink149.xml"/><Relationship Id="rId400" Type="http://schemas.openxmlformats.org/officeDocument/2006/relationships/customXml" Target="../ink/ink200.xml"/><Relationship Id="rId116" Type="http://schemas.openxmlformats.org/officeDocument/2006/relationships/customXml" Target="../ink/ink58.xml"/><Relationship Id="rId137" Type="http://schemas.openxmlformats.org/officeDocument/2006/relationships/image" Target="../media/image68.png"/><Relationship Id="rId158" Type="http://schemas.openxmlformats.org/officeDocument/2006/relationships/customXml" Target="../ink/ink79.xml"/><Relationship Id="rId302" Type="http://schemas.openxmlformats.org/officeDocument/2006/relationships/customXml" Target="../ink/ink151.xml"/><Relationship Id="rId323" Type="http://schemas.openxmlformats.org/officeDocument/2006/relationships/image" Target="../media/image161.png"/><Relationship Id="rId344" Type="http://schemas.openxmlformats.org/officeDocument/2006/relationships/customXml" Target="../ink/ink172.xml"/><Relationship Id="rId20" Type="http://schemas.openxmlformats.org/officeDocument/2006/relationships/customXml" Target="../ink/ink10.xml"/><Relationship Id="rId41" Type="http://schemas.openxmlformats.org/officeDocument/2006/relationships/image" Target="../media/image20.png"/><Relationship Id="rId62" Type="http://schemas.openxmlformats.org/officeDocument/2006/relationships/customXml" Target="../ink/ink31.xml"/><Relationship Id="rId83" Type="http://schemas.openxmlformats.org/officeDocument/2006/relationships/image" Target="../media/image41.png"/><Relationship Id="rId179" Type="http://schemas.openxmlformats.org/officeDocument/2006/relationships/image" Target="../media/image89.png"/><Relationship Id="rId365" Type="http://schemas.openxmlformats.org/officeDocument/2006/relationships/image" Target="../media/image182.png"/><Relationship Id="rId386" Type="http://schemas.openxmlformats.org/officeDocument/2006/relationships/customXml" Target="../ink/ink193.xml"/><Relationship Id="rId190" Type="http://schemas.openxmlformats.org/officeDocument/2006/relationships/customXml" Target="../ink/ink95.xml"/><Relationship Id="rId204" Type="http://schemas.openxmlformats.org/officeDocument/2006/relationships/customXml" Target="../ink/ink102.xml"/><Relationship Id="rId225" Type="http://schemas.openxmlformats.org/officeDocument/2006/relationships/image" Target="../media/image112.png"/><Relationship Id="rId246" Type="http://schemas.openxmlformats.org/officeDocument/2006/relationships/customXml" Target="../ink/ink123.xml"/><Relationship Id="rId267" Type="http://schemas.openxmlformats.org/officeDocument/2006/relationships/image" Target="../media/image133.png"/><Relationship Id="rId288" Type="http://schemas.openxmlformats.org/officeDocument/2006/relationships/customXml" Target="../ink/ink144.xml"/><Relationship Id="rId411" Type="http://schemas.openxmlformats.org/officeDocument/2006/relationships/image" Target="../media/image205.png"/><Relationship Id="rId106" Type="http://schemas.openxmlformats.org/officeDocument/2006/relationships/customXml" Target="../ink/ink53.xml"/><Relationship Id="rId127" Type="http://schemas.openxmlformats.org/officeDocument/2006/relationships/image" Target="../media/image63.png"/><Relationship Id="rId313" Type="http://schemas.openxmlformats.org/officeDocument/2006/relationships/image" Target="../media/image156.png"/><Relationship Id="rId10" Type="http://schemas.openxmlformats.org/officeDocument/2006/relationships/customXml" Target="../ink/ink5.xml"/><Relationship Id="rId31" Type="http://schemas.openxmlformats.org/officeDocument/2006/relationships/image" Target="../media/image15.png"/><Relationship Id="rId52" Type="http://schemas.openxmlformats.org/officeDocument/2006/relationships/customXml" Target="../ink/ink26.xml"/><Relationship Id="rId73" Type="http://schemas.openxmlformats.org/officeDocument/2006/relationships/image" Target="../media/image36.png"/><Relationship Id="rId94" Type="http://schemas.openxmlformats.org/officeDocument/2006/relationships/customXml" Target="../ink/ink47.xml"/><Relationship Id="rId148" Type="http://schemas.openxmlformats.org/officeDocument/2006/relationships/customXml" Target="../ink/ink74.xml"/><Relationship Id="rId169" Type="http://schemas.openxmlformats.org/officeDocument/2006/relationships/image" Target="../media/image84.png"/><Relationship Id="rId334" Type="http://schemas.openxmlformats.org/officeDocument/2006/relationships/customXml" Target="../ink/ink167.xml"/><Relationship Id="rId355" Type="http://schemas.openxmlformats.org/officeDocument/2006/relationships/image" Target="../media/image177.png"/><Relationship Id="rId376" Type="http://schemas.openxmlformats.org/officeDocument/2006/relationships/customXml" Target="../ink/ink188.xml"/><Relationship Id="rId397" Type="http://schemas.openxmlformats.org/officeDocument/2006/relationships/image" Target="../media/image198.png"/><Relationship Id="rId4" Type="http://schemas.openxmlformats.org/officeDocument/2006/relationships/customXml" Target="../ink/ink2.xml"/><Relationship Id="rId180" Type="http://schemas.openxmlformats.org/officeDocument/2006/relationships/customXml" Target="../ink/ink90.xml"/><Relationship Id="rId215" Type="http://schemas.openxmlformats.org/officeDocument/2006/relationships/image" Target="../media/image107.png"/><Relationship Id="rId236" Type="http://schemas.openxmlformats.org/officeDocument/2006/relationships/customXml" Target="../ink/ink118.xml"/><Relationship Id="rId257" Type="http://schemas.openxmlformats.org/officeDocument/2006/relationships/image" Target="../media/image128.png"/><Relationship Id="rId278" Type="http://schemas.openxmlformats.org/officeDocument/2006/relationships/customXml" Target="../ink/ink139.xml"/><Relationship Id="rId401" Type="http://schemas.openxmlformats.org/officeDocument/2006/relationships/image" Target="../media/image200.png"/><Relationship Id="rId303" Type="http://schemas.openxmlformats.org/officeDocument/2006/relationships/image" Target="../media/image151.png"/><Relationship Id="rId42" Type="http://schemas.openxmlformats.org/officeDocument/2006/relationships/customXml" Target="../ink/ink21.xml"/><Relationship Id="rId84" Type="http://schemas.openxmlformats.org/officeDocument/2006/relationships/customXml" Target="../ink/ink42.xml"/><Relationship Id="rId138" Type="http://schemas.openxmlformats.org/officeDocument/2006/relationships/customXml" Target="../ink/ink69.xml"/><Relationship Id="rId345" Type="http://schemas.openxmlformats.org/officeDocument/2006/relationships/image" Target="../media/image172.png"/><Relationship Id="rId387" Type="http://schemas.openxmlformats.org/officeDocument/2006/relationships/image" Target="../media/image193.png"/><Relationship Id="rId191" Type="http://schemas.openxmlformats.org/officeDocument/2006/relationships/image" Target="../media/image95.png"/><Relationship Id="rId205" Type="http://schemas.openxmlformats.org/officeDocument/2006/relationships/image" Target="../media/image102.png"/><Relationship Id="rId247" Type="http://schemas.openxmlformats.org/officeDocument/2006/relationships/image" Target="../media/image123.png"/><Relationship Id="rId412" Type="http://schemas.openxmlformats.org/officeDocument/2006/relationships/customXml" Target="../ink/ink206.xml"/><Relationship Id="rId107" Type="http://schemas.openxmlformats.org/officeDocument/2006/relationships/image" Target="../media/image53.png"/><Relationship Id="rId289" Type="http://schemas.openxmlformats.org/officeDocument/2006/relationships/image" Target="../media/image144.png"/><Relationship Id="rId11" Type="http://schemas.openxmlformats.org/officeDocument/2006/relationships/image" Target="../media/image5.png"/><Relationship Id="rId53" Type="http://schemas.openxmlformats.org/officeDocument/2006/relationships/image" Target="../media/image26.png"/><Relationship Id="rId149" Type="http://schemas.openxmlformats.org/officeDocument/2006/relationships/image" Target="../media/image74.png"/><Relationship Id="rId314" Type="http://schemas.openxmlformats.org/officeDocument/2006/relationships/customXml" Target="../ink/ink157.xml"/><Relationship Id="rId356" Type="http://schemas.openxmlformats.org/officeDocument/2006/relationships/customXml" Target="../ink/ink178.xml"/><Relationship Id="rId398" Type="http://schemas.openxmlformats.org/officeDocument/2006/relationships/customXml" Target="../ink/ink199.xml"/><Relationship Id="rId95" Type="http://schemas.openxmlformats.org/officeDocument/2006/relationships/image" Target="../media/image47.png"/><Relationship Id="rId160" Type="http://schemas.openxmlformats.org/officeDocument/2006/relationships/customXml" Target="../ink/ink80.xml"/><Relationship Id="rId216" Type="http://schemas.openxmlformats.org/officeDocument/2006/relationships/customXml" Target="../ink/ink108.xml"/><Relationship Id="rId258" Type="http://schemas.openxmlformats.org/officeDocument/2006/relationships/customXml" Target="../ink/ink129.xml"/><Relationship Id="rId22" Type="http://schemas.openxmlformats.org/officeDocument/2006/relationships/customXml" Target="../ink/ink11.xml"/><Relationship Id="rId64" Type="http://schemas.openxmlformats.org/officeDocument/2006/relationships/customXml" Target="../ink/ink32.xml"/><Relationship Id="rId118" Type="http://schemas.openxmlformats.org/officeDocument/2006/relationships/customXml" Target="../ink/ink59.xml"/><Relationship Id="rId325" Type="http://schemas.openxmlformats.org/officeDocument/2006/relationships/image" Target="../media/image162.png"/><Relationship Id="rId367" Type="http://schemas.openxmlformats.org/officeDocument/2006/relationships/image" Target="../media/image183.png"/><Relationship Id="rId171" Type="http://schemas.openxmlformats.org/officeDocument/2006/relationships/image" Target="../media/image85.png"/><Relationship Id="rId227" Type="http://schemas.openxmlformats.org/officeDocument/2006/relationships/image" Target="../media/image113.png"/><Relationship Id="rId269" Type="http://schemas.openxmlformats.org/officeDocument/2006/relationships/image" Target="../media/image134.png"/><Relationship Id="rId33" Type="http://schemas.openxmlformats.org/officeDocument/2006/relationships/image" Target="../media/image16.png"/><Relationship Id="rId129" Type="http://schemas.openxmlformats.org/officeDocument/2006/relationships/image" Target="../media/image64.png"/><Relationship Id="rId280" Type="http://schemas.openxmlformats.org/officeDocument/2006/relationships/customXml" Target="../ink/ink140.xml"/><Relationship Id="rId336" Type="http://schemas.openxmlformats.org/officeDocument/2006/relationships/customXml" Target="../ink/ink168.xml"/><Relationship Id="rId75" Type="http://schemas.openxmlformats.org/officeDocument/2006/relationships/image" Target="../media/image37.png"/><Relationship Id="rId140" Type="http://schemas.openxmlformats.org/officeDocument/2006/relationships/customXml" Target="../ink/ink70.xml"/><Relationship Id="rId182" Type="http://schemas.openxmlformats.org/officeDocument/2006/relationships/customXml" Target="../ink/ink91.xml"/><Relationship Id="rId378" Type="http://schemas.openxmlformats.org/officeDocument/2006/relationships/customXml" Target="../ink/ink189.xml"/><Relationship Id="rId403" Type="http://schemas.openxmlformats.org/officeDocument/2006/relationships/image" Target="../media/image201.png"/><Relationship Id="rId6" Type="http://schemas.openxmlformats.org/officeDocument/2006/relationships/customXml" Target="../ink/ink3.xml"/><Relationship Id="rId238" Type="http://schemas.openxmlformats.org/officeDocument/2006/relationships/customXml" Target="../ink/ink119.xml"/><Relationship Id="rId291" Type="http://schemas.openxmlformats.org/officeDocument/2006/relationships/image" Target="../media/image145.png"/><Relationship Id="rId305" Type="http://schemas.openxmlformats.org/officeDocument/2006/relationships/image" Target="../media/image152.png"/><Relationship Id="rId347" Type="http://schemas.openxmlformats.org/officeDocument/2006/relationships/image" Target="../media/image173.png"/><Relationship Id="rId44" Type="http://schemas.openxmlformats.org/officeDocument/2006/relationships/customXml" Target="../ink/ink22.xml"/><Relationship Id="rId86" Type="http://schemas.openxmlformats.org/officeDocument/2006/relationships/customXml" Target="../ink/ink43.xml"/><Relationship Id="rId151" Type="http://schemas.openxmlformats.org/officeDocument/2006/relationships/image" Target="../media/image75.png"/><Relationship Id="rId389" Type="http://schemas.openxmlformats.org/officeDocument/2006/relationships/image" Target="../media/image194.png"/><Relationship Id="rId193" Type="http://schemas.openxmlformats.org/officeDocument/2006/relationships/image" Target="../media/image96.png"/><Relationship Id="rId207" Type="http://schemas.openxmlformats.org/officeDocument/2006/relationships/image" Target="../media/image103.png"/><Relationship Id="rId249" Type="http://schemas.openxmlformats.org/officeDocument/2006/relationships/image" Target="../media/image124.png"/><Relationship Id="rId414" Type="http://schemas.openxmlformats.org/officeDocument/2006/relationships/customXml" Target="../ink/ink207.xml"/><Relationship Id="rId13" Type="http://schemas.openxmlformats.org/officeDocument/2006/relationships/image" Target="../media/image6.png"/><Relationship Id="rId109" Type="http://schemas.openxmlformats.org/officeDocument/2006/relationships/image" Target="../media/image54.png"/><Relationship Id="rId260" Type="http://schemas.openxmlformats.org/officeDocument/2006/relationships/customXml" Target="../ink/ink130.xml"/><Relationship Id="rId316" Type="http://schemas.openxmlformats.org/officeDocument/2006/relationships/customXml" Target="../ink/ink158.xml"/><Relationship Id="rId55" Type="http://schemas.openxmlformats.org/officeDocument/2006/relationships/image" Target="../media/image27.png"/><Relationship Id="rId97" Type="http://schemas.openxmlformats.org/officeDocument/2006/relationships/image" Target="../media/image48.png"/><Relationship Id="rId120" Type="http://schemas.openxmlformats.org/officeDocument/2006/relationships/customXml" Target="../ink/ink60.xml"/><Relationship Id="rId358" Type="http://schemas.openxmlformats.org/officeDocument/2006/relationships/customXml" Target="../ink/ink179.xml"/><Relationship Id="rId162" Type="http://schemas.openxmlformats.org/officeDocument/2006/relationships/customXml" Target="../ink/ink81.xml"/><Relationship Id="rId218" Type="http://schemas.openxmlformats.org/officeDocument/2006/relationships/customXml" Target="../ink/ink109.xml"/><Relationship Id="rId271" Type="http://schemas.openxmlformats.org/officeDocument/2006/relationships/image" Target="../media/image135.png"/><Relationship Id="rId24" Type="http://schemas.openxmlformats.org/officeDocument/2006/relationships/customXml" Target="../ink/ink12.xml"/><Relationship Id="rId66" Type="http://schemas.openxmlformats.org/officeDocument/2006/relationships/customXml" Target="../ink/ink33.xml"/><Relationship Id="rId131" Type="http://schemas.openxmlformats.org/officeDocument/2006/relationships/image" Target="../media/image65.png"/><Relationship Id="rId327" Type="http://schemas.openxmlformats.org/officeDocument/2006/relationships/image" Target="../media/image163.png"/><Relationship Id="rId369" Type="http://schemas.openxmlformats.org/officeDocument/2006/relationships/image" Target="../media/image184.png"/><Relationship Id="rId173" Type="http://schemas.openxmlformats.org/officeDocument/2006/relationships/image" Target="../media/image86.png"/><Relationship Id="rId229" Type="http://schemas.openxmlformats.org/officeDocument/2006/relationships/image" Target="../media/image114.png"/><Relationship Id="rId380" Type="http://schemas.openxmlformats.org/officeDocument/2006/relationships/customXml" Target="../ink/ink190.xml"/><Relationship Id="rId240" Type="http://schemas.openxmlformats.org/officeDocument/2006/relationships/customXml" Target="../ink/ink120.xml"/><Relationship Id="rId35" Type="http://schemas.openxmlformats.org/officeDocument/2006/relationships/image" Target="../media/image17.png"/><Relationship Id="rId77" Type="http://schemas.openxmlformats.org/officeDocument/2006/relationships/image" Target="../media/image38.png"/><Relationship Id="rId100" Type="http://schemas.openxmlformats.org/officeDocument/2006/relationships/customXml" Target="../ink/ink50.xml"/><Relationship Id="rId282" Type="http://schemas.openxmlformats.org/officeDocument/2006/relationships/customXml" Target="../ink/ink141.xml"/><Relationship Id="rId338" Type="http://schemas.openxmlformats.org/officeDocument/2006/relationships/customXml" Target="../ink/ink169.xml"/><Relationship Id="rId8" Type="http://schemas.openxmlformats.org/officeDocument/2006/relationships/customXml" Target="../ink/ink4.xml"/><Relationship Id="rId142" Type="http://schemas.openxmlformats.org/officeDocument/2006/relationships/customXml" Target="../ink/ink71.xml"/><Relationship Id="rId184" Type="http://schemas.openxmlformats.org/officeDocument/2006/relationships/customXml" Target="../ink/ink92.xml"/><Relationship Id="rId391" Type="http://schemas.openxmlformats.org/officeDocument/2006/relationships/image" Target="../media/image195.png"/><Relationship Id="rId405" Type="http://schemas.openxmlformats.org/officeDocument/2006/relationships/image" Target="../media/image202.png"/><Relationship Id="rId251" Type="http://schemas.openxmlformats.org/officeDocument/2006/relationships/image" Target="../media/image125.png"/><Relationship Id="rId46" Type="http://schemas.openxmlformats.org/officeDocument/2006/relationships/customXml" Target="../ink/ink23.xml"/><Relationship Id="rId293" Type="http://schemas.openxmlformats.org/officeDocument/2006/relationships/image" Target="../media/image146.png"/><Relationship Id="rId307" Type="http://schemas.openxmlformats.org/officeDocument/2006/relationships/image" Target="../media/image153.png"/><Relationship Id="rId349" Type="http://schemas.openxmlformats.org/officeDocument/2006/relationships/image" Target="../media/image174.png"/><Relationship Id="rId88" Type="http://schemas.openxmlformats.org/officeDocument/2006/relationships/customXml" Target="../ink/ink44.xml"/><Relationship Id="rId111" Type="http://schemas.openxmlformats.org/officeDocument/2006/relationships/image" Target="../media/image55.png"/><Relationship Id="rId153" Type="http://schemas.openxmlformats.org/officeDocument/2006/relationships/image" Target="../media/image76.png"/><Relationship Id="rId195" Type="http://schemas.openxmlformats.org/officeDocument/2006/relationships/image" Target="../media/image97.png"/><Relationship Id="rId209" Type="http://schemas.openxmlformats.org/officeDocument/2006/relationships/image" Target="../media/image104.png"/><Relationship Id="rId360" Type="http://schemas.openxmlformats.org/officeDocument/2006/relationships/customXml" Target="../ink/ink180.xml"/><Relationship Id="rId416" Type="http://schemas.openxmlformats.org/officeDocument/2006/relationships/customXml" Target="../ink/ink208.xml"/><Relationship Id="rId220" Type="http://schemas.openxmlformats.org/officeDocument/2006/relationships/customXml" Target="../ink/ink110.xml"/><Relationship Id="rId15" Type="http://schemas.openxmlformats.org/officeDocument/2006/relationships/image" Target="../media/image7.png"/><Relationship Id="rId57" Type="http://schemas.openxmlformats.org/officeDocument/2006/relationships/image" Target="../media/image28.png"/><Relationship Id="rId262" Type="http://schemas.openxmlformats.org/officeDocument/2006/relationships/customXml" Target="../ink/ink131.xml"/><Relationship Id="rId318" Type="http://schemas.openxmlformats.org/officeDocument/2006/relationships/customXml" Target="../ink/ink159.xml"/><Relationship Id="rId99" Type="http://schemas.openxmlformats.org/officeDocument/2006/relationships/image" Target="../media/image49.png"/><Relationship Id="rId122" Type="http://schemas.openxmlformats.org/officeDocument/2006/relationships/customXml" Target="../ink/ink61.xml"/><Relationship Id="rId164" Type="http://schemas.openxmlformats.org/officeDocument/2006/relationships/customXml" Target="../ink/ink82.xml"/><Relationship Id="rId371" Type="http://schemas.openxmlformats.org/officeDocument/2006/relationships/image" Target="../media/image185.png"/><Relationship Id="rId26" Type="http://schemas.openxmlformats.org/officeDocument/2006/relationships/customXml" Target="../ink/ink13.xml"/><Relationship Id="rId231" Type="http://schemas.openxmlformats.org/officeDocument/2006/relationships/image" Target="../media/image115.png"/><Relationship Id="rId273" Type="http://schemas.openxmlformats.org/officeDocument/2006/relationships/image" Target="../media/image136.png"/><Relationship Id="rId329" Type="http://schemas.openxmlformats.org/officeDocument/2006/relationships/image" Target="../media/image164.png"/><Relationship Id="rId68" Type="http://schemas.openxmlformats.org/officeDocument/2006/relationships/customXml" Target="../ink/ink34.xml"/><Relationship Id="rId133" Type="http://schemas.openxmlformats.org/officeDocument/2006/relationships/image" Target="../media/image66.png"/><Relationship Id="rId175" Type="http://schemas.openxmlformats.org/officeDocument/2006/relationships/image" Target="../media/image87.png"/><Relationship Id="rId340" Type="http://schemas.openxmlformats.org/officeDocument/2006/relationships/customXml" Target="../ink/ink170.xml"/><Relationship Id="rId200" Type="http://schemas.openxmlformats.org/officeDocument/2006/relationships/customXml" Target="../ink/ink100.xml"/><Relationship Id="rId382" Type="http://schemas.openxmlformats.org/officeDocument/2006/relationships/customXml" Target="../ink/ink191.xml"/><Relationship Id="rId242" Type="http://schemas.openxmlformats.org/officeDocument/2006/relationships/customXml" Target="../ink/ink121.xml"/><Relationship Id="rId284" Type="http://schemas.openxmlformats.org/officeDocument/2006/relationships/customXml" Target="../ink/ink142.xml"/><Relationship Id="rId37" Type="http://schemas.openxmlformats.org/officeDocument/2006/relationships/image" Target="../media/image18.png"/><Relationship Id="rId79" Type="http://schemas.openxmlformats.org/officeDocument/2006/relationships/image" Target="../media/image39.png"/><Relationship Id="rId102" Type="http://schemas.openxmlformats.org/officeDocument/2006/relationships/customXml" Target="../ink/ink51.xml"/><Relationship Id="rId144" Type="http://schemas.openxmlformats.org/officeDocument/2006/relationships/customXml" Target="../ink/ink72.xml"/><Relationship Id="rId90" Type="http://schemas.openxmlformats.org/officeDocument/2006/relationships/customXml" Target="../ink/ink45.xml"/><Relationship Id="rId186" Type="http://schemas.openxmlformats.org/officeDocument/2006/relationships/customXml" Target="../ink/ink93.xml"/><Relationship Id="rId351" Type="http://schemas.openxmlformats.org/officeDocument/2006/relationships/image" Target="../media/image175.png"/><Relationship Id="rId393" Type="http://schemas.openxmlformats.org/officeDocument/2006/relationships/image" Target="../media/image196.png"/><Relationship Id="rId407" Type="http://schemas.openxmlformats.org/officeDocument/2006/relationships/image" Target="../media/image203.png"/><Relationship Id="rId211" Type="http://schemas.openxmlformats.org/officeDocument/2006/relationships/image" Target="../media/image105.png"/><Relationship Id="rId253" Type="http://schemas.openxmlformats.org/officeDocument/2006/relationships/image" Target="../media/image126.png"/><Relationship Id="rId295" Type="http://schemas.openxmlformats.org/officeDocument/2006/relationships/image" Target="../media/image147.png"/><Relationship Id="rId309" Type="http://schemas.openxmlformats.org/officeDocument/2006/relationships/image" Target="../media/image154.png"/><Relationship Id="rId48" Type="http://schemas.openxmlformats.org/officeDocument/2006/relationships/customXml" Target="../ink/ink24.xml"/><Relationship Id="rId113" Type="http://schemas.openxmlformats.org/officeDocument/2006/relationships/image" Target="../media/image56.png"/><Relationship Id="rId320" Type="http://schemas.openxmlformats.org/officeDocument/2006/relationships/customXml" Target="../ink/ink160.xml"/><Relationship Id="rId155" Type="http://schemas.openxmlformats.org/officeDocument/2006/relationships/image" Target="../media/image77.png"/><Relationship Id="rId197" Type="http://schemas.openxmlformats.org/officeDocument/2006/relationships/image" Target="../media/image98.png"/><Relationship Id="rId362" Type="http://schemas.openxmlformats.org/officeDocument/2006/relationships/customXml" Target="../ink/ink181.xml"/><Relationship Id="rId418" Type="http://schemas.openxmlformats.org/officeDocument/2006/relationships/customXml" Target="../ink/ink20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17" Type="http://schemas.openxmlformats.org/officeDocument/2006/relationships/image" Target="../media/image267.png"/><Relationship Id="rId299" Type="http://schemas.openxmlformats.org/officeDocument/2006/relationships/image" Target="../media/image358.png"/><Relationship Id="rId21" Type="http://schemas.openxmlformats.org/officeDocument/2006/relationships/image" Target="../media/image219.png"/><Relationship Id="rId63" Type="http://schemas.openxmlformats.org/officeDocument/2006/relationships/image" Target="../media/image240.png"/><Relationship Id="rId159" Type="http://schemas.openxmlformats.org/officeDocument/2006/relationships/image" Target="../media/image288.png"/><Relationship Id="rId324" Type="http://schemas.openxmlformats.org/officeDocument/2006/relationships/customXml" Target="../ink/ink371.xml"/><Relationship Id="rId170" Type="http://schemas.openxmlformats.org/officeDocument/2006/relationships/customXml" Target="../ink/ink294.xml"/><Relationship Id="rId226" Type="http://schemas.openxmlformats.org/officeDocument/2006/relationships/customXml" Target="../ink/ink322.xml"/><Relationship Id="rId268" Type="http://schemas.openxmlformats.org/officeDocument/2006/relationships/customXml" Target="../ink/ink343.xml"/><Relationship Id="rId32" Type="http://schemas.openxmlformats.org/officeDocument/2006/relationships/customXml" Target="../ink/ink225.xml"/><Relationship Id="rId74" Type="http://schemas.openxmlformats.org/officeDocument/2006/relationships/customXml" Target="../ink/ink246.xml"/><Relationship Id="rId128" Type="http://schemas.openxmlformats.org/officeDocument/2006/relationships/customXml" Target="../ink/ink273.xml"/><Relationship Id="rId5" Type="http://schemas.openxmlformats.org/officeDocument/2006/relationships/image" Target="../media/image211.png"/><Relationship Id="rId181" Type="http://schemas.openxmlformats.org/officeDocument/2006/relationships/image" Target="../media/image299.png"/><Relationship Id="rId237" Type="http://schemas.openxmlformats.org/officeDocument/2006/relationships/image" Target="../media/image327.png"/><Relationship Id="rId279" Type="http://schemas.openxmlformats.org/officeDocument/2006/relationships/image" Target="../media/image348.png"/><Relationship Id="rId43" Type="http://schemas.openxmlformats.org/officeDocument/2006/relationships/image" Target="../media/image230.png"/><Relationship Id="rId139" Type="http://schemas.openxmlformats.org/officeDocument/2006/relationships/image" Target="../media/image278.png"/><Relationship Id="rId290" Type="http://schemas.openxmlformats.org/officeDocument/2006/relationships/customXml" Target="../ink/ink354.xml"/><Relationship Id="rId304" Type="http://schemas.openxmlformats.org/officeDocument/2006/relationships/customXml" Target="../ink/ink361.xml"/><Relationship Id="rId85" Type="http://schemas.openxmlformats.org/officeDocument/2006/relationships/image" Target="../media/image251.png"/><Relationship Id="rId150" Type="http://schemas.openxmlformats.org/officeDocument/2006/relationships/customXml" Target="../ink/ink284.xml"/><Relationship Id="rId192" Type="http://schemas.openxmlformats.org/officeDocument/2006/relationships/customXml" Target="../ink/ink305.xml"/><Relationship Id="rId206" Type="http://schemas.openxmlformats.org/officeDocument/2006/relationships/customXml" Target="../ink/ink312.xml"/><Relationship Id="rId248" Type="http://schemas.openxmlformats.org/officeDocument/2006/relationships/customXml" Target="../ink/ink333.xml"/><Relationship Id="rId12" Type="http://schemas.openxmlformats.org/officeDocument/2006/relationships/customXml" Target="../ink/ink215.xml"/><Relationship Id="rId108" Type="http://schemas.openxmlformats.org/officeDocument/2006/relationships/customXml" Target="../ink/ink263.xml"/><Relationship Id="rId315" Type="http://schemas.openxmlformats.org/officeDocument/2006/relationships/image" Target="../media/image366.png"/><Relationship Id="rId54" Type="http://schemas.openxmlformats.org/officeDocument/2006/relationships/customXml" Target="../ink/ink236.xml"/><Relationship Id="rId96" Type="http://schemas.openxmlformats.org/officeDocument/2006/relationships/customXml" Target="../ink/ink257.xml"/><Relationship Id="rId161" Type="http://schemas.openxmlformats.org/officeDocument/2006/relationships/image" Target="../media/image289.png"/><Relationship Id="rId217" Type="http://schemas.openxmlformats.org/officeDocument/2006/relationships/image" Target="../media/image317.png"/><Relationship Id="rId259" Type="http://schemas.openxmlformats.org/officeDocument/2006/relationships/image" Target="../media/image338.png"/><Relationship Id="rId23" Type="http://schemas.openxmlformats.org/officeDocument/2006/relationships/image" Target="../media/image220.png"/><Relationship Id="rId119" Type="http://schemas.openxmlformats.org/officeDocument/2006/relationships/image" Target="../media/image268.png"/><Relationship Id="rId270" Type="http://schemas.openxmlformats.org/officeDocument/2006/relationships/customXml" Target="../ink/ink344.xml"/><Relationship Id="rId65" Type="http://schemas.openxmlformats.org/officeDocument/2006/relationships/image" Target="../media/image241.png"/><Relationship Id="rId130" Type="http://schemas.openxmlformats.org/officeDocument/2006/relationships/customXml" Target="../ink/ink274.xml"/><Relationship Id="rId172" Type="http://schemas.openxmlformats.org/officeDocument/2006/relationships/customXml" Target="../ink/ink295.xml"/><Relationship Id="rId228" Type="http://schemas.openxmlformats.org/officeDocument/2006/relationships/customXml" Target="../ink/ink323.xml"/><Relationship Id="rId281" Type="http://schemas.openxmlformats.org/officeDocument/2006/relationships/image" Target="../media/image349.png"/><Relationship Id="rId34" Type="http://schemas.openxmlformats.org/officeDocument/2006/relationships/customXml" Target="../ink/ink226.xml"/><Relationship Id="rId76" Type="http://schemas.openxmlformats.org/officeDocument/2006/relationships/customXml" Target="../ink/ink247.xml"/><Relationship Id="rId141" Type="http://schemas.openxmlformats.org/officeDocument/2006/relationships/image" Target="../media/image279.png"/><Relationship Id="rId7" Type="http://schemas.openxmlformats.org/officeDocument/2006/relationships/image" Target="../media/image212.png"/><Relationship Id="rId162" Type="http://schemas.openxmlformats.org/officeDocument/2006/relationships/customXml" Target="../ink/ink290.xml"/><Relationship Id="rId183" Type="http://schemas.openxmlformats.org/officeDocument/2006/relationships/image" Target="../media/image300.png"/><Relationship Id="rId218" Type="http://schemas.openxmlformats.org/officeDocument/2006/relationships/customXml" Target="../ink/ink318.xml"/><Relationship Id="rId239" Type="http://schemas.openxmlformats.org/officeDocument/2006/relationships/image" Target="../media/image328.png"/><Relationship Id="rId250" Type="http://schemas.openxmlformats.org/officeDocument/2006/relationships/customXml" Target="../ink/ink334.xml"/><Relationship Id="rId271" Type="http://schemas.openxmlformats.org/officeDocument/2006/relationships/image" Target="../media/image344.png"/><Relationship Id="rId292" Type="http://schemas.openxmlformats.org/officeDocument/2006/relationships/customXml" Target="../ink/ink355.xml"/><Relationship Id="rId306" Type="http://schemas.openxmlformats.org/officeDocument/2006/relationships/customXml" Target="../ink/ink362.xml"/><Relationship Id="rId24" Type="http://schemas.openxmlformats.org/officeDocument/2006/relationships/customXml" Target="../ink/ink221.xml"/><Relationship Id="rId45" Type="http://schemas.openxmlformats.org/officeDocument/2006/relationships/image" Target="../media/image231.png"/><Relationship Id="rId66" Type="http://schemas.openxmlformats.org/officeDocument/2006/relationships/customXml" Target="../ink/ink242.xml"/><Relationship Id="rId87" Type="http://schemas.openxmlformats.org/officeDocument/2006/relationships/image" Target="../media/image252.png"/><Relationship Id="rId110" Type="http://schemas.openxmlformats.org/officeDocument/2006/relationships/customXml" Target="../ink/ink264.xml"/><Relationship Id="rId131" Type="http://schemas.openxmlformats.org/officeDocument/2006/relationships/image" Target="../media/image274.png"/><Relationship Id="rId152" Type="http://schemas.openxmlformats.org/officeDocument/2006/relationships/customXml" Target="../ink/ink285.xml"/><Relationship Id="rId173" Type="http://schemas.openxmlformats.org/officeDocument/2006/relationships/image" Target="../media/image295.png"/><Relationship Id="rId194" Type="http://schemas.openxmlformats.org/officeDocument/2006/relationships/customXml" Target="../ink/ink306.xml"/><Relationship Id="rId208" Type="http://schemas.openxmlformats.org/officeDocument/2006/relationships/customXml" Target="../ink/ink313.xml"/><Relationship Id="rId229" Type="http://schemas.openxmlformats.org/officeDocument/2006/relationships/image" Target="../media/image323.png"/><Relationship Id="rId240" Type="http://schemas.openxmlformats.org/officeDocument/2006/relationships/customXml" Target="../ink/ink329.xml"/><Relationship Id="rId261" Type="http://schemas.openxmlformats.org/officeDocument/2006/relationships/image" Target="../media/image339.png"/><Relationship Id="rId14" Type="http://schemas.openxmlformats.org/officeDocument/2006/relationships/customXml" Target="../ink/ink216.xml"/><Relationship Id="rId35" Type="http://schemas.openxmlformats.org/officeDocument/2006/relationships/image" Target="../media/image226.png"/><Relationship Id="rId56" Type="http://schemas.openxmlformats.org/officeDocument/2006/relationships/customXml" Target="../ink/ink237.xml"/><Relationship Id="rId77" Type="http://schemas.openxmlformats.org/officeDocument/2006/relationships/image" Target="../media/image247.png"/><Relationship Id="rId100" Type="http://schemas.openxmlformats.org/officeDocument/2006/relationships/customXml" Target="../ink/ink259.xml"/><Relationship Id="rId282" Type="http://schemas.openxmlformats.org/officeDocument/2006/relationships/customXml" Target="../ink/ink350.xml"/><Relationship Id="rId317" Type="http://schemas.openxmlformats.org/officeDocument/2006/relationships/image" Target="../media/image367.png"/><Relationship Id="rId8" Type="http://schemas.openxmlformats.org/officeDocument/2006/relationships/customXml" Target="../ink/ink213.xml"/><Relationship Id="rId98" Type="http://schemas.openxmlformats.org/officeDocument/2006/relationships/customXml" Target="../ink/ink258.xml"/><Relationship Id="rId121" Type="http://schemas.openxmlformats.org/officeDocument/2006/relationships/image" Target="../media/image269.png"/><Relationship Id="rId142" Type="http://schemas.openxmlformats.org/officeDocument/2006/relationships/customXml" Target="../ink/ink280.xml"/><Relationship Id="rId163" Type="http://schemas.openxmlformats.org/officeDocument/2006/relationships/image" Target="../media/image290.png"/><Relationship Id="rId184" Type="http://schemas.openxmlformats.org/officeDocument/2006/relationships/customXml" Target="../ink/ink301.xml"/><Relationship Id="rId219" Type="http://schemas.openxmlformats.org/officeDocument/2006/relationships/image" Target="../media/image318.png"/><Relationship Id="rId230" Type="http://schemas.openxmlformats.org/officeDocument/2006/relationships/customXml" Target="../ink/ink324.xml"/><Relationship Id="rId251" Type="http://schemas.openxmlformats.org/officeDocument/2006/relationships/image" Target="../media/image334.png"/><Relationship Id="rId25" Type="http://schemas.openxmlformats.org/officeDocument/2006/relationships/image" Target="../media/image221.png"/><Relationship Id="rId46" Type="http://schemas.openxmlformats.org/officeDocument/2006/relationships/customXml" Target="../ink/ink232.xml"/><Relationship Id="rId67" Type="http://schemas.openxmlformats.org/officeDocument/2006/relationships/image" Target="../media/image242.png"/><Relationship Id="rId272" Type="http://schemas.openxmlformats.org/officeDocument/2006/relationships/customXml" Target="../ink/ink345.xml"/><Relationship Id="rId293" Type="http://schemas.openxmlformats.org/officeDocument/2006/relationships/image" Target="../media/image355.png"/><Relationship Id="rId307" Type="http://schemas.openxmlformats.org/officeDocument/2006/relationships/image" Target="../media/image362.png"/><Relationship Id="rId88" Type="http://schemas.openxmlformats.org/officeDocument/2006/relationships/customXml" Target="../ink/ink253.xml"/><Relationship Id="rId111" Type="http://schemas.openxmlformats.org/officeDocument/2006/relationships/image" Target="../media/image264.png"/><Relationship Id="rId132" Type="http://schemas.openxmlformats.org/officeDocument/2006/relationships/customXml" Target="../ink/ink275.xml"/><Relationship Id="rId153" Type="http://schemas.openxmlformats.org/officeDocument/2006/relationships/image" Target="../media/image285.png"/><Relationship Id="rId174" Type="http://schemas.openxmlformats.org/officeDocument/2006/relationships/customXml" Target="../ink/ink296.xml"/><Relationship Id="rId195" Type="http://schemas.openxmlformats.org/officeDocument/2006/relationships/image" Target="../media/image306.png"/><Relationship Id="rId209" Type="http://schemas.openxmlformats.org/officeDocument/2006/relationships/image" Target="../media/image313.png"/><Relationship Id="rId220" Type="http://schemas.openxmlformats.org/officeDocument/2006/relationships/customXml" Target="../ink/ink319.xml"/><Relationship Id="rId241" Type="http://schemas.openxmlformats.org/officeDocument/2006/relationships/image" Target="../media/image329.png"/><Relationship Id="rId15" Type="http://schemas.openxmlformats.org/officeDocument/2006/relationships/image" Target="../media/image216.png"/><Relationship Id="rId36" Type="http://schemas.openxmlformats.org/officeDocument/2006/relationships/customXml" Target="../ink/ink227.xml"/><Relationship Id="rId57" Type="http://schemas.openxmlformats.org/officeDocument/2006/relationships/image" Target="../media/image237.png"/><Relationship Id="rId262" Type="http://schemas.openxmlformats.org/officeDocument/2006/relationships/customXml" Target="../ink/ink340.xml"/><Relationship Id="rId283" Type="http://schemas.openxmlformats.org/officeDocument/2006/relationships/image" Target="../media/image350.png"/><Relationship Id="rId318" Type="http://schemas.openxmlformats.org/officeDocument/2006/relationships/customXml" Target="../ink/ink368.xml"/><Relationship Id="rId78" Type="http://schemas.openxmlformats.org/officeDocument/2006/relationships/customXml" Target="../ink/ink248.xml"/><Relationship Id="rId99" Type="http://schemas.openxmlformats.org/officeDocument/2006/relationships/image" Target="../media/image258.png"/><Relationship Id="rId101" Type="http://schemas.openxmlformats.org/officeDocument/2006/relationships/image" Target="../media/image259.png"/><Relationship Id="rId122" Type="http://schemas.openxmlformats.org/officeDocument/2006/relationships/customXml" Target="../ink/ink270.xml"/><Relationship Id="rId143" Type="http://schemas.openxmlformats.org/officeDocument/2006/relationships/image" Target="../media/image280.png"/><Relationship Id="rId164" Type="http://schemas.openxmlformats.org/officeDocument/2006/relationships/customXml" Target="../ink/ink291.xml"/><Relationship Id="rId185" Type="http://schemas.openxmlformats.org/officeDocument/2006/relationships/image" Target="../media/image301.png"/><Relationship Id="rId9" Type="http://schemas.openxmlformats.org/officeDocument/2006/relationships/image" Target="../media/image213.png"/><Relationship Id="rId210" Type="http://schemas.openxmlformats.org/officeDocument/2006/relationships/customXml" Target="../ink/ink314.xml"/><Relationship Id="rId26" Type="http://schemas.openxmlformats.org/officeDocument/2006/relationships/customXml" Target="../ink/ink222.xml"/><Relationship Id="rId231" Type="http://schemas.openxmlformats.org/officeDocument/2006/relationships/image" Target="../media/image324.png"/><Relationship Id="rId252" Type="http://schemas.openxmlformats.org/officeDocument/2006/relationships/customXml" Target="../ink/ink335.xml"/><Relationship Id="rId273" Type="http://schemas.openxmlformats.org/officeDocument/2006/relationships/image" Target="../media/image345.png"/><Relationship Id="rId294" Type="http://schemas.openxmlformats.org/officeDocument/2006/relationships/customXml" Target="../ink/ink356.xml"/><Relationship Id="rId308" Type="http://schemas.openxmlformats.org/officeDocument/2006/relationships/customXml" Target="../ink/ink363.xml"/><Relationship Id="rId47" Type="http://schemas.openxmlformats.org/officeDocument/2006/relationships/image" Target="../media/image232.png"/><Relationship Id="rId68" Type="http://schemas.openxmlformats.org/officeDocument/2006/relationships/customXml" Target="../ink/ink243.xml"/><Relationship Id="rId89" Type="http://schemas.openxmlformats.org/officeDocument/2006/relationships/image" Target="../media/image253.png"/><Relationship Id="rId112" Type="http://schemas.openxmlformats.org/officeDocument/2006/relationships/customXml" Target="../ink/ink265.xml"/><Relationship Id="rId133" Type="http://schemas.openxmlformats.org/officeDocument/2006/relationships/image" Target="../media/image275.png"/><Relationship Id="rId154" Type="http://schemas.openxmlformats.org/officeDocument/2006/relationships/customXml" Target="../ink/ink286.xml"/><Relationship Id="rId175" Type="http://schemas.openxmlformats.org/officeDocument/2006/relationships/image" Target="../media/image296.png"/><Relationship Id="rId196" Type="http://schemas.openxmlformats.org/officeDocument/2006/relationships/customXml" Target="../ink/ink307.xml"/><Relationship Id="rId200" Type="http://schemas.openxmlformats.org/officeDocument/2006/relationships/customXml" Target="../ink/ink309.xml"/><Relationship Id="rId16" Type="http://schemas.openxmlformats.org/officeDocument/2006/relationships/customXml" Target="../ink/ink217.xml"/><Relationship Id="rId221" Type="http://schemas.openxmlformats.org/officeDocument/2006/relationships/image" Target="../media/image319.png"/><Relationship Id="rId242" Type="http://schemas.openxmlformats.org/officeDocument/2006/relationships/customXml" Target="../ink/ink330.xml"/><Relationship Id="rId263" Type="http://schemas.openxmlformats.org/officeDocument/2006/relationships/image" Target="../media/image340.png"/><Relationship Id="rId284" Type="http://schemas.openxmlformats.org/officeDocument/2006/relationships/customXml" Target="../ink/ink351.xml"/><Relationship Id="rId319" Type="http://schemas.openxmlformats.org/officeDocument/2006/relationships/image" Target="../media/image368.png"/><Relationship Id="rId37" Type="http://schemas.openxmlformats.org/officeDocument/2006/relationships/image" Target="../media/image227.png"/><Relationship Id="rId58" Type="http://schemas.openxmlformats.org/officeDocument/2006/relationships/customXml" Target="../ink/ink238.xml"/><Relationship Id="rId79" Type="http://schemas.openxmlformats.org/officeDocument/2006/relationships/image" Target="../media/image248.png"/><Relationship Id="rId102" Type="http://schemas.openxmlformats.org/officeDocument/2006/relationships/customXml" Target="../ink/ink260.xml"/><Relationship Id="rId123" Type="http://schemas.openxmlformats.org/officeDocument/2006/relationships/image" Target="../media/image270.png"/><Relationship Id="rId144" Type="http://schemas.openxmlformats.org/officeDocument/2006/relationships/customXml" Target="../ink/ink281.xml"/><Relationship Id="rId90" Type="http://schemas.openxmlformats.org/officeDocument/2006/relationships/customXml" Target="../ink/ink254.xml"/><Relationship Id="rId165" Type="http://schemas.openxmlformats.org/officeDocument/2006/relationships/image" Target="../media/image291.png"/><Relationship Id="rId186" Type="http://schemas.openxmlformats.org/officeDocument/2006/relationships/customXml" Target="../ink/ink302.xml"/><Relationship Id="rId211" Type="http://schemas.openxmlformats.org/officeDocument/2006/relationships/image" Target="../media/image314.png"/><Relationship Id="rId232" Type="http://schemas.openxmlformats.org/officeDocument/2006/relationships/customXml" Target="../ink/ink325.xml"/><Relationship Id="rId253" Type="http://schemas.openxmlformats.org/officeDocument/2006/relationships/image" Target="../media/image335.png"/><Relationship Id="rId274" Type="http://schemas.openxmlformats.org/officeDocument/2006/relationships/customXml" Target="../ink/ink346.xml"/><Relationship Id="rId295" Type="http://schemas.openxmlformats.org/officeDocument/2006/relationships/image" Target="../media/image356.png"/><Relationship Id="rId309" Type="http://schemas.openxmlformats.org/officeDocument/2006/relationships/image" Target="../media/image363.png"/><Relationship Id="rId27" Type="http://schemas.openxmlformats.org/officeDocument/2006/relationships/image" Target="../media/image222.png"/><Relationship Id="rId48" Type="http://schemas.openxmlformats.org/officeDocument/2006/relationships/customXml" Target="../ink/ink233.xml"/><Relationship Id="rId69" Type="http://schemas.openxmlformats.org/officeDocument/2006/relationships/image" Target="../media/image243.png"/><Relationship Id="rId113" Type="http://schemas.openxmlformats.org/officeDocument/2006/relationships/image" Target="../media/image265.png"/><Relationship Id="rId134" Type="http://schemas.openxmlformats.org/officeDocument/2006/relationships/customXml" Target="../ink/ink276.xml"/><Relationship Id="rId320" Type="http://schemas.openxmlformats.org/officeDocument/2006/relationships/customXml" Target="../ink/ink369.xml"/><Relationship Id="rId80" Type="http://schemas.openxmlformats.org/officeDocument/2006/relationships/customXml" Target="../ink/ink249.xml"/><Relationship Id="rId155" Type="http://schemas.openxmlformats.org/officeDocument/2006/relationships/image" Target="../media/image286.png"/><Relationship Id="rId176" Type="http://schemas.openxmlformats.org/officeDocument/2006/relationships/customXml" Target="../ink/ink297.xml"/><Relationship Id="rId197" Type="http://schemas.openxmlformats.org/officeDocument/2006/relationships/image" Target="../media/image307.png"/><Relationship Id="rId201" Type="http://schemas.openxmlformats.org/officeDocument/2006/relationships/image" Target="../media/image309.png"/><Relationship Id="rId222" Type="http://schemas.openxmlformats.org/officeDocument/2006/relationships/customXml" Target="../ink/ink320.xml"/><Relationship Id="rId243" Type="http://schemas.openxmlformats.org/officeDocument/2006/relationships/image" Target="../media/image330.png"/><Relationship Id="rId264" Type="http://schemas.openxmlformats.org/officeDocument/2006/relationships/customXml" Target="../ink/ink341.xml"/><Relationship Id="rId285" Type="http://schemas.openxmlformats.org/officeDocument/2006/relationships/image" Target="../media/image351.png"/><Relationship Id="rId17" Type="http://schemas.openxmlformats.org/officeDocument/2006/relationships/image" Target="../media/image217.png"/><Relationship Id="rId38" Type="http://schemas.openxmlformats.org/officeDocument/2006/relationships/customXml" Target="../ink/ink228.xml"/><Relationship Id="rId59" Type="http://schemas.openxmlformats.org/officeDocument/2006/relationships/image" Target="../media/image238.png"/><Relationship Id="rId103" Type="http://schemas.openxmlformats.org/officeDocument/2006/relationships/image" Target="../media/image260.png"/><Relationship Id="rId124" Type="http://schemas.openxmlformats.org/officeDocument/2006/relationships/customXml" Target="../ink/ink271.xml"/><Relationship Id="rId310" Type="http://schemas.openxmlformats.org/officeDocument/2006/relationships/customXml" Target="../ink/ink364.xml"/><Relationship Id="rId70" Type="http://schemas.openxmlformats.org/officeDocument/2006/relationships/customXml" Target="../ink/ink244.xml"/><Relationship Id="rId91" Type="http://schemas.openxmlformats.org/officeDocument/2006/relationships/image" Target="../media/image254.png"/><Relationship Id="rId145" Type="http://schemas.openxmlformats.org/officeDocument/2006/relationships/image" Target="../media/image281.png"/><Relationship Id="rId166" Type="http://schemas.openxmlformats.org/officeDocument/2006/relationships/customXml" Target="../ink/ink292.xml"/><Relationship Id="rId187" Type="http://schemas.openxmlformats.org/officeDocument/2006/relationships/image" Target="../media/image302.png"/><Relationship Id="rId1" Type="http://schemas.openxmlformats.org/officeDocument/2006/relationships/slideLayout" Target="../slideLayouts/slideLayout7.xml"/><Relationship Id="rId212" Type="http://schemas.openxmlformats.org/officeDocument/2006/relationships/customXml" Target="../ink/ink315.xml"/><Relationship Id="rId233" Type="http://schemas.openxmlformats.org/officeDocument/2006/relationships/image" Target="../media/image325.png"/><Relationship Id="rId254" Type="http://schemas.openxmlformats.org/officeDocument/2006/relationships/customXml" Target="../ink/ink336.xml"/><Relationship Id="rId28" Type="http://schemas.openxmlformats.org/officeDocument/2006/relationships/customXml" Target="../ink/ink223.xml"/><Relationship Id="rId49" Type="http://schemas.openxmlformats.org/officeDocument/2006/relationships/image" Target="../media/image233.png"/><Relationship Id="rId114" Type="http://schemas.openxmlformats.org/officeDocument/2006/relationships/customXml" Target="../ink/ink266.xml"/><Relationship Id="rId275" Type="http://schemas.openxmlformats.org/officeDocument/2006/relationships/image" Target="../media/image346.png"/><Relationship Id="rId296" Type="http://schemas.openxmlformats.org/officeDocument/2006/relationships/customXml" Target="../ink/ink357.xml"/><Relationship Id="rId300" Type="http://schemas.openxmlformats.org/officeDocument/2006/relationships/customXml" Target="../ink/ink359.xml"/><Relationship Id="rId60" Type="http://schemas.openxmlformats.org/officeDocument/2006/relationships/customXml" Target="../ink/ink239.xml"/><Relationship Id="rId81" Type="http://schemas.openxmlformats.org/officeDocument/2006/relationships/image" Target="../media/image249.png"/><Relationship Id="rId135" Type="http://schemas.openxmlformats.org/officeDocument/2006/relationships/image" Target="../media/image276.png"/><Relationship Id="rId156" Type="http://schemas.openxmlformats.org/officeDocument/2006/relationships/customXml" Target="../ink/ink287.xml"/><Relationship Id="rId177" Type="http://schemas.openxmlformats.org/officeDocument/2006/relationships/image" Target="../media/image297.png"/><Relationship Id="rId198" Type="http://schemas.openxmlformats.org/officeDocument/2006/relationships/customXml" Target="../ink/ink308.xml"/><Relationship Id="rId321" Type="http://schemas.openxmlformats.org/officeDocument/2006/relationships/image" Target="../media/image369.png"/><Relationship Id="rId202" Type="http://schemas.openxmlformats.org/officeDocument/2006/relationships/customXml" Target="../ink/ink310.xml"/><Relationship Id="rId223" Type="http://schemas.openxmlformats.org/officeDocument/2006/relationships/image" Target="../media/image320.png"/><Relationship Id="rId244" Type="http://schemas.openxmlformats.org/officeDocument/2006/relationships/customXml" Target="../ink/ink331.xml"/><Relationship Id="rId18" Type="http://schemas.openxmlformats.org/officeDocument/2006/relationships/customXml" Target="../ink/ink218.xml"/><Relationship Id="rId39" Type="http://schemas.openxmlformats.org/officeDocument/2006/relationships/image" Target="../media/image228.png"/><Relationship Id="rId265" Type="http://schemas.openxmlformats.org/officeDocument/2006/relationships/image" Target="../media/image341.png"/><Relationship Id="rId286" Type="http://schemas.openxmlformats.org/officeDocument/2006/relationships/customXml" Target="../ink/ink352.xml"/><Relationship Id="rId50" Type="http://schemas.openxmlformats.org/officeDocument/2006/relationships/customXml" Target="../ink/ink234.xml"/><Relationship Id="rId104" Type="http://schemas.openxmlformats.org/officeDocument/2006/relationships/customXml" Target="../ink/ink261.xml"/><Relationship Id="rId125" Type="http://schemas.openxmlformats.org/officeDocument/2006/relationships/image" Target="../media/image271.png"/><Relationship Id="rId146" Type="http://schemas.openxmlformats.org/officeDocument/2006/relationships/customXml" Target="../ink/ink282.xml"/><Relationship Id="rId167" Type="http://schemas.openxmlformats.org/officeDocument/2006/relationships/image" Target="../media/image292.png"/><Relationship Id="rId188" Type="http://schemas.openxmlformats.org/officeDocument/2006/relationships/customXml" Target="../ink/ink303.xml"/><Relationship Id="rId311" Type="http://schemas.openxmlformats.org/officeDocument/2006/relationships/image" Target="../media/image364.png"/><Relationship Id="rId71" Type="http://schemas.openxmlformats.org/officeDocument/2006/relationships/image" Target="../media/image244.png"/><Relationship Id="rId92" Type="http://schemas.openxmlformats.org/officeDocument/2006/relationships/customXml" Target="../ink/ink255.xml"/><Relationship Id="rId213" Type="http://schemas.openxmlformats.org/officeDocument/2006/relationships/image" Target="../media/image315.png"/><Relationship Id="rId234" Type="http://schemas.openxmlformats.org/officeDocument/2006/relationships/customXml" Target="../ink/ink326.xml"/><Relationship Id="rId2" Type="http://schemas.openxmlformats.org/officeDocument/2006/relationships/customXml" Target="../ink/ink210.xml"/><Relationship Id="rId29" Type="http://schemas.openxmlformats.org/officeDocument/2006/relationships/image" Target="../media/image223.png"/><Relationship Id="rId255" Type="http://schemas.openxmlformats.org/officeDocument/2006/relationships/image" Target="../media/image336.png"/><Relationship Id="rId276" Type="http://schemas.openxmlformats.org/officeDocument/2006/relationships/customXml" Target="../ink/ink347.xml"/><Relationship Id="rId297" Type="http://schemas.openxmlformats.org/officeDocument/2006/relationships/image" Target="../media/image357.png"/><Relationship Id="rId40" Type="http://schemas.openxmlformats.org/officeDocument/2006/relationships/customXml" Target="../ink/ink229.xml"/><Relationship Id="rId115" Type="http://schemas.openxmlformats.org/officeDocument/2006/relationships/image" Target="../media/image266.png"/><Relationship Id="rId136" Type="http://schemas.openxmlformats.org/officeDocument/2006/relationships/customXml" Target="../ink/ink277.xml"/><Relationship Id="rId157" Type="http://schemas.openxmlformats.org/officeDocument/2006/relationships/image" Target="../media/image287.png"/><Relationship Id="rId178" Type="http://schemas.openxmlformats.org/officeDocument/2006/relationships/customXml" Target="../ink/ink298.xml"/><Relationship Id="rId301" Type="http://schemas.openxmlformats.org/officeDocument/2006/relationships/image" Target="../media/image359.png"/><Relationship Id="rId322" Type="http://schemas.openxmlformats.org/officeDocument/2006/relationships/customXml" Target="../ink/ink370.xml"/><Relationship Id="rId61" Type="http://schemas.openxmlformats.org/officeDocument/2006/relationships/image" Target="../media/image239.png"/><Relationship Id="rId82" Type="http://schemas.openxmlformats.org/officeDocument/2006/relationships/customXml" Target="../ink/ink250.xml"/><Relationship Id="rId199" Type="http://schemas.openxmlformats.org/officeDocument/2006/relationships/image" Target="../media/image308.png"/><Relationship Id="rId203" Type="http://schemas.openxmlformats.org/officeDocument/2006/relationships/image" Target="../media/image310.png"/><Relationship Id="rId19" Type="http://schemas.openxmlformats.org/officeDocument/2006/relationships/image" Target="../media/image218.png"/><Relationship Id="rId224" Type="http://schemas.openxmlformats.org/officeDocument/2006/relationships/customXml" Target="../ink/ink321.xml"/><Relationship Id="rId245" Type="http://schemas.openxmlformats.org/officeDocument/2006/relationships/image" Target="../media/image331.png"/><Relationship Id="rId266" Type="http://schemas.openxmlformats.org/officeDocument/2006/relationships/customXml" Target="../ink/ink342.xml"/><Relationship Id="rId287" Type="http://schemas.openxmlformats.org/officeDocument/2006/relationships/image" Target="../media/image352.png"/><Relationship Id="rId30" Type="http://schemas.openxmlformats.org/officeDocument/2006/relationships/customXml" Target="../ink/ink224.xml"/><Relationship Id="rId105" Type="http://schemas.openxmlformats.org/officeDocument/2006/relationships/image" Target="../media/image261.png"/><Relationship Id="rId126" Type="http://schemas.openxmlformats.org/officeDocument/2006/relationships/customXml" Target="../ink/ink272.xml"/><Relationship Id="rId147" Type="http://schemas.openxmlformats.org/officeDocument/2006/relationships/image" Target="../media/image282.png"/><Relationship Id="rId168" Type="http://schemas.openxmlformats.org/officeDocument/2006/relationships/customXml" Target="../ink/ink293.xml"/><Relationship Id="rId312" Type="http://schemas.openxmlformats.org/officeDocument/2006/relationships/customXml" Target="../ink/ink365.xml"/><Relationship Id="rId51" Type="http://schemas.openxmlformats.org/officeDocument/2006/relationships/image" Target="../media/image234.png"/><Relationship Id="rId72" Type="http://schemas.openxmlformats.org/officeDocument/2006/relationships/customXml" Target="../ink/ink245.xml"/><Relationship Id="rId93" Type="http://schemas.openxmlformats.org/officeDocument/2006/relationships/image" Target="../media/image255.png"/><Relationship Id="rId189" Type="http://schemas.openxmlformats.org/officeDocument/2006/relationships/image" Target="../media/image303.png"/><Relationship Id="rId3" Type="http://schemas.openxmlformats.org/officeDocument/2006/relationships/image" Target="../media/image210.png"/><Relationship Id="rId214" Type="http://schemas.openxmlformats.org/officeDocument/2006/relationships/customXml" Target="../ink/ink316.xml"/><Relationship Id="rId235" Type="http://schemas.openxmlformats.org/officeDocument/2006/relationships/image" Target="../media/image326.png"/><Relationship Id="rId256" Type="http://schemas.openxmlformats.org/officeDocument/2006/relationships/customXml" Target="../ink/ink337.xml"/><Relationship Id="rId277" Type="http://schemas.openxmlformats.org/officeDocument/2006/relationships/image" Target="../media/image347.png"/><Relationship Id="rId298" Type="http://schemas.openxmlformats.org/officeDocument/2006/relationships/customXml" Target="../ink/ink358.xml"/><Relationship Id="rId116" Type="http://schemas.openxmlformats.org/officeDocument/2006/relationships/customXml" Target="../ink/ink267.xml"/><Relationship Id="rId137" Type="http://schemas.openxmlformats.org/officeDocument/2006/relationships/image" Target="../media/image277.png"/><Relationship Id="rId158" Type="http://schemas.openxmlformats.org/officeDocument/2006/relationships/customXml" Target="../ink/ink288.xml"/><Relationship Id="rId302" Type="http://schemas.openxmlformats.org/officeDocument/2006/relationships/customXml" Target="../ink/ink360.xml"/><Relationship Id="rId323" Type="http://schemas.openxmlformats.org/officeDocument/2006/relationships/image" Target="../media/image370.png"/><Relationship Id="rId20" Type="http://schemas.openxmlformats.org/officeDocument/2006/relationships/customXml" Target="../ink/ink219.xml"/><Relationship Id="rId41" Type="http://schemas.openxmlformats.org/officeDocument/2006/relationships/image" Target="../media/image229.png"/><Relationship Id="rId62" Type="http://schemas.openxmlformats.org/officeDocument/2006/relationships/customXml" Target="../ink/ink240.xml"/><Relationship Id="rId83" Type="http://schemas.openxmlformats.org/officeDocument/2006/relationships/image" Target="../media/image250.png"/><Relationship Id="rId179" Type="http://schemas.openxmlformats.org/officeDocument/2006/relationships/image" Target="../media/image298.png"/><Relationship Id="rId190" Type="http://schemas.openxmlformats.org/officeDocument/2006/relationships/customXml" Target="../ink/ink304.xml"/><Relationship Id="rId204" Type="http://schemas.openxmlformats.org/officeDocument/2006/relationships/customXml" Target="../ink/ink311.xml"/><Relationship Id="rId225" Type="http://schemas.openxmlformats.org/officeDocument/2006/relationships/image" Target="../media/image321.png"/><Relationship Id="rId246" Type="http://schemas.openxmlformats.org/officeDocument/2006/relationships/customXml" Target="../ink/ink332.xml"/><Relationship Id="rId267" Type="http://schemas.openxmlformats.org/officeDocument/2006/relationships/image" Target="../media/image342.png"/><Relationship Id="rId288" Type="http://schemas.openxmlformats.org/officeDocument/2006/relationships/customXml" Target="../ink/ink353.xml"/><Relationship Id="rId106" Type="http://schemas.openxmlformats.org/officeDocument/2006/relationships/customXml" Target="../ink/ink262.xml"/><Relationship Id="rId127" Type="http://schemas.openxmlformats.org/officeDocument/2006/relationships/image" Target="../media/image272.png"/><Relationship Id="rId313" Type="http://schemas.openxmlformats.org/officeDocument/2006/relationships/image" Target="../media/image365.png"/><Relationship Id="rId10" Type="http://schemas.openxmlformats.org/officeDocument/2006/relationships/customXml" Target="../ink/ink214.xml"/><Relationship Id="rId31" Type="http://schemas.openxmlformats.org/officeDocument/2006/relationships/image" Target="../media/image224.png"/><Relationship Id="rId52" Type="http://schemas.openxmlformats.org/officeDocument/2006/relationships/customXml" Target="../ink/ink235.xml"/><Relationship Id="rId73" Type="http://schemas.openxmlformats.org/officeDocument/2006/relationships/image" Target="../media/image245.png"/><Relationship Id="rId94" Type="http://schemas.openxmlformats.org/officeDocument/2006/relationships/customXml" Target="../ink/ink256.xml"/><Relationship Id="rId148" Type="http://schemas.openxmlformats.org/officeDocument/2006/relationships/customXml" Target="../ink/ink283.xml"/><Relationship Id="rId169" Type="http://schemas.openxmlformats.org/officeDocument/2006/relationships/image" Target="../media/image293.png"/><Relationship Id="rId4" Type="http://schemas.openxmlformats.org/officeDocument/2006/relationships/customXml" Target="../ink/ink211.xml"/><Relationship Id="rId180" Type="http://schemas.openxmlformats.org/officeDocument/2006/relationships/customXml" Target="../ink/ink299.xml"/><Relationship Id="rId215" Type="http://schemas.openxmlformats.org/officeDocument/2006/relationships/image" Target="../media/image316.png"/><Relationship Id="rId236" Type="http://schemas.openxmlformats.org/officeDocument/2006/relationships/customXml" Target="../ink/ink327.xml"/><Relationship Id="rId257" Type="http://schemas.openxmlformats.org/officeDocument/2006/relationships/image" Target="../media/image337.png"/><Relationship Id="rId278" Type="http://schemas.openxmlformats.org/officeDocument/2006/relationships/customXml" Target="../ink/ink348.xml"/><Relationship Id="rId303" Type="http://schemas.openxmlformats.org/officeDocument/2006/relationships/image" Target="../media/image360.png"/><Relationship Id="rId42" Type="http://schemas.openxmlformats.org/officeDocument/2006/relationships/customXml" Target="../ink/ink230.xml"/><Relationship Id="rId84" Type="http://schemas.openxmlformats.org/officeDocument/2006/relationships/customXml" Target="../ink/ink251.xml"/><Relationship Id="rId138" Type="http://schemas.openxmlformats.org/officeDocument/2006/relationships/customXml" Target="../ink/ink278.xml"/><Relationship Id="rId191" Type="http://schemas.openxmlformats.org/officeDocument/2006/relationships/image" Target="../media/image304.png"/><Relationship Id="rId205" Type="http://schemas.openxmlformats.org/officeDocument/2006/relationships/image" Target="../media/image311.png"/><Relationship Id="rId247" Type="http://schemas.openxmlformats.org/officeDocument/2006/relationships/image" Target="../media/image332.png"/><Relationship Id="rId107" Type="http://schemas.openxmlformats.org/officeDocument/2006/relationships/image" Target="../media/image262.png"/><Relationship Id="rId289" Type="http://schemas.openxmlformats.org/officeDocument/2006/relationships/image" Target="../media/image353.png"/><Relationship Id="rId11" Type="http://schemas.openxmlformats.org/officeDocument/2006/relationships/image" Target="../media/image214.png"/><Relationship Id="rId53" Type="http://schemas.openxmlformats.org/officeDocument/2006/relationships/image" Target="../media/image235.png"/><Relationship Id="rId149" Type="http://schemas.openxmlformats.org/officeDocument/2006/relationships/image" Target="../media/image283.png"/><Relationship Id="rId314" Type="http://schemas.openxmlformats.org/officeDocument/2006/relationships/customXml" Target="../ink/ink366.xml"/><Relationship Id="rId95" Type="http://schemas.openxmlformats.org/officeDocument/2006/relationships/image" Target="../media/image256.png"/><Relationship Id="rId160" Type="http://schemas.openxmlformats.org/officeDocument/2006/relationships/customXml" Target="../ink/ink289.xml"/><Relationship Id="rId216" Type="http://schemas.openxmlformats.org/officeDocument/2006/relationships/customXml" Target="../ink/ink317.xml"/><Relationship Id="rId258" Type="http://schemas.openxmlformats.org/officeDocument/2006/relationships/customXml" Target="../ink/ink338.xml"/><Relationship Id="rId22" Type="http://schemas.openxmlformats.org/officeDocument/2006/relationships/customXml" Target="../ink/ink220.xml"/><Relationship Id="rId64" Type="http://schemas.openxmlformats.org/officeDocument/2006/relationships/customXml" Target="../ink/ink241.xml"/><Relationship Id="rId118" Type="http://schemas.openxmlformats.org/officeDocument/2006/relationships/customXml" Target="../ink/ink268.xml"/><Relationship Id="rId325" Type="http://schemas.openxmlformats.org/officeDocument/2006/relationships/image" Target="../media/image371.png"/><Relationship Id="rId171" Type="http://schemas.openxmlformats.org/officeDocument/2006/relationships/image" Target="../media/image294.png"/><Relationship Id="rId227" Type="http://schemas.openxmlformats.org/officeDocument/2006/relationships/image" Target="../media/image322.png"/><Relationship Id="rId269" Type="http://schemas.openxmlformats.org/officeDocument/2006/relationships/image" Target="../media/image343.png"/><Relationship Id="rId33" Type="http://schemas.openxmlformats.org/officeDocument/2006/relationships/image" Target="../media/image225.png"/><Relationship Id="rId129" Type="http://schemas.openxmlformats.org/officeDocument/2006/relationships/image" Target="../media/image273.png"/><Relationship Id="rId280" Type="http://schemas.openxmlformats.org/officeDocument/2006/relationships/customXml" Target="../ink/ink349.xml"/><Relationship Id="rId75" Type="http://schemas.openxmlformats.org/officeDocument/2006/relationships/image" Target="../media/image246.png"/><Relationship Id="rId140" Type="http://schemas.openxmlformats.org/officeDocument/2006/relationships/customXml" Target="../ink/ink279.xml"/><Relationship Id="rId182" Type="http://schemas.openxmlformats.org/officeDocument/2006/relationships/customXml" Target="../ink/ink300.xml"/><Relationship Id="rId6" Type="http://schemas.openxmlformats.org/officeDocument/2006/relationships/customXml" Target="../ink/ink212.xml"/><Relationship Id="rId238" Type="http://schemas.openxmlformats.org/officeDocument/2006/relationships/customXml" Target="../ink/ink328.xml"/><Relationship Id="rId291" Type="http://schemas.openxmlformats.org/officeDocument/2006/relationships/image" Target="../media/image354.png"/><Relationship Id="rId305" Type="http://schemas.openxmlformats.org/officeDocument/2006/relationships/image" Target="../media/image361.png"/><Relationship Id="rId44" Type="http://schemas.openxmlformats.org/officeDocument/2006/relationships/customXml" Target="../ink/ink231.xml"/><Relationship Id="rId86" Type="http://schemas.openxmlformats.org/officeDocument/2006/relationships/customXml" Target="../ink/ink252.xml"/><Relationship Id="rId151" Type="http://schemas.openxmlformats.org/officeDocument/2006/relationships/image" Target="../media/image284.png"/><Relationship Id="rId193" Type="http://schemas.openxmlformats.org/officeDocument/2006/relationships/image" Target="../media/image305.png"/><Relationship Id="rId207" Type="http://schemas.openxmlformats.org/officeDocument/2006/relationships/image" Target="../media/image312.png"/><Relationship Id="rId249" Type="http://schemas.openxmlformats.org/officeDocument/2006/relationships/image" Target="../media/image333.png"/><Relationship Id="rId13" Type="http://schemas.openxmlformats.org/officeDocument/2006/relationships/image" Target="../media/image215.png"/><Relationship Id="rId109" Type="http://schemas.openxmlformats.org/officeDocument/2006/relationships/image" Target="../media/image263.png"/><Relationship Id="rId260" Type="http://schemas.openxmlformats.org/officeDocument/2006/relationships/customXml" Target="../ink/ink339.xml"/><Relationship Id="rId316" Type="http://schemas.openxmlformats.org/officeDocument/2006/relationships/customXml" Target="../ink/ink367.xml"/><Relationship Id="rId55" Type="http://schemas.openxmlformats.org/officeDocument/2006/relationships/image" Target="../media/image236.png"/><Relationship Id="rId97" Type="http://schemas.openxmlformats.org/officeDocument/2006/relationships/image" Target="../media/image257.png"/><Relationship Id="rId120" Type="http://schemas.openxmlformats.org/officeDocument/2006/relationships/customXml" Target="../ink/ink269.xml"/></Relationships>
</file>

<file path=ppt/slides/_rels/slide4.xml.rels><?xml version="1.0" encoding="UTF-8" standalone="yes"?>
<Relationships xmlns="http://schemas.openxmlformats.org/package/2006/relationships"><Relationship Id="rId117" Type="http://schemas.openxmlformats.org/officeDocument/2006/relationships/image" Target="../media/image429.png"/><Relationship Id="rId299" Type="http://schemas.openxmlformats.org/officeDocument/2006/relationships/image" Target="../media/image520.png"/><Relationship Id="rId21" Type="http://schemas.openxmlformats.org/officeDocument/2006/relationships/image" Target="../media/image381.png"/><Relationship Id="rId63" Type="http://schemas.openxmlformats.org/officeDocument/2006/relationships/image" Target="../media/image402.png"/><Relationship Id="rId159" Type="http://schemas.openxmlformats.org/officeDocument/2006/relationships/image" Target="../media/image450.png"/><Relationship Id="rId324" Type="http://schemas.openxmlformats.org/officeDocument/2006/relationships/customXml" Target="../ink/ink533.xml"/><Relationship Id="rId366" Type="http://schemas.openxmlformats.org/officeDocument/2006/relationships/customXml" Target="../ink/ink554.xml"/><Relationship Id="rId170" Type="http://schemas.openxmlformats.org/officeDocument/2006/relationships/customXml" Target="../ink/ink456.xml"/><Relationship Id="rId226" Type="http://schemas.openxmlformats.org/officeDocument/2006/relationships/customXml" Target="../ink/ink484.xml"/><Relationship Id="rId268" Type="http://schemas.openxmlformats.org/officeDocument/2006/relationships/customXml" Target="../ink/ink505.xml"/><Relationship Id="rId32" Type="http://schemas.openxmlformats.org/officeDocument/2006/relationships/customXml" Target="../ink/ink387.xml"/><Relationship Id="rId74" Type="http://schemas.openxmlformats.org/officeDocument/2006/relationships/customXml" Target="../ink/ink408.xml"/><Relationship Id="rId128" Type="http://schemas.openxmlformats.org/officeDocument/2006/relationships/customXml" Target="../ink/ink435.xml"/><Relationship Id="rId335" Type="http://schemas.openxmlformats.org/officeDocument/2006/relationships/image" Target="../media/image538.png"/><Relationship Id="rId377" Type="http://schemas.openxmlformats.org/officeDocument/2006/relationships/image" Target="../media/image559.png"/><Relationship Id="rId5" Type="http://schemas.openxmlformats.org/officeDocument/2006/relationships/image" Target="../media/image373.png"/><Relationship Id="rId181" Type="http://schemas.openxmlformats.org/officeDocument/2006/relationships/image" Target="../media/image461.png"/><Relationship Id="rId237" Type="http://schemas.openxmlformats.org/officeDocument/2006/relationships/image" Target="../media/image489.png"/><Relationship Id="rId402" Type="http://schemas.openxmlformats.org/officeDocument/2006/relationships/customXml" Target="../ink/ink572.xml"/><Relationship Id="rId279" Type="http://schemas.openxmlformats.org/officeDocument/2006/relationships/image" Target="../media/image510.png"/><Relationship Id="rId43" Type="http://schemas.openxmlformats.org/officeDocument/2006/relationships/image" Target="../media/image392.png"/><Relationship Id="rId139" Type="http://schemas.openxmlformats.org/officeDocument/2006/relationships/image" Target="../media/image440.png"/><Relationship Id="rId290" Type="http://schemas.openxmlformats.org/officeDocument/2006/relationships/customXml" Target="../ink/ink516.xml"/><Relationship Id="rId304" Type="http://schemas.openxmlformats.org/officeDocument/2006/relationships/customXml" Target="../ink/ink523.xml"/><Relationship Id="rId346" Type="http://schemas.openxmlformats.org/officeDocument/2006/relationships/customXml" Target="../ink/ink544.xml"/><Relationship Id="rId388" Type="http://schemas.openxmlformats.org/officeDocument/2006/relationships/customXml" Target="../ink/ink565.xml"/><Relationship Id="rId85" Type="http://schemas.openxmlformats.org/officeDocument/2006/relationships/image" Target="../media/image413.png"/><Relationship Id="rId150" Type="http://schemas.openxmlformats.org/officeDocument/2006/relationships/customXml" Target="../ink/ink446.xml"/><Relationship Id="rId192" Type="http://schemas.openxmlformats.org/officeDocument/2006/relationships/customXml" Target="../ink/ink467.xml"/><Relationship Id="rId206" Type="http://schemas.openxmlformats.org/officeDocument/2006/relationships/customXml" Target="../ink/ink474.xml"/><Relationship Id="rId248" Type="http://schemas.openxmlformats.org/officeDocument/2006/relationships/customXml" Target="../ink/ink495.xml"/><Relationship Id="rId12" Type="http://schemas.openxmlformats.org/officeDocument/2006/relationships/customXml" Target="../ink/ink377.xml"/><Relationship Id="rId108" Type="http://schemas.openxmlformats.org/officeDocument/2006/relationships/customXml" Target="../ink/ink425.xml"/><Relationship Id="rId315" Type="http://schemas.openxmlformats.org/officeDocument/2006/relationships/image" Target="../media/image528.png"/><Relationship Id="rId357" Type="http://schemas.openxmlformats.org/officeDocument/2006/relationships/image" Target="../media/image549.png"/><Relationship Id="rId54" Type="http://schemas.openxmlformats.org/officeDocument/2006/relationships/customXml" Target="../ink/ink398.xml"/><Relationship Id="rId96" Type="http://schemas.openxmlformats.org/officeDocument/2006/relationships/customXml" Target="../ink/ink419.xml"/><Relationship Id="rId161" Type="http://schemas.openxmlformats.org/officeDocument/2006/relationships/image" Target="../media/image451.png"/><Relationship Id="rId217" Type="http://schemas.openxmlformats.org/officeDocument/2006/relationships/image" Target="../media/image479.png"/><Relationship Id="rId399" Type="http://schemas.openxmlformats.org/officeDocument/2006/relationships/image" Target="../media/image570.png"/><Relationship Id="rId259" Type="http://schemas.openxmlformats.org/officeDocument/2006/relationships/image" Target="../media/image500.png"/><Relationship Id="rId23" Type="http://schemas.openxmlformats.org/officeDocument/2006/relationships/image" Target="../media/image382.png"/><Relationship Id="rId119" Type="http://schemas.openxmlformats.org/officeDocument/2006/relationships/image" Target="../media/image430.png"/><Relationship Id="rId270" Type="http://schemas.openxmlformats.org/officeDocument/2006/relationships/customXml" Target="../ink/ink506.xml"/><Relationship Id="rId326" Type="http://schemas.openxmlformats.org/officeDocument/2006/relationships/customXml" Target="../ink/ink534.xml"/><Relationship Id="rId65" Type="http://schemas.openxmlformats.org/officeDocument/2006/relationships/image" Target="../media/image403.png"/><Relationship Id="rId130" Type="http://schemas.openxmlformats.org/officeDocument/2006/relationships/customXml" Target="../ink/ink436.xml"/><Relationship Id="rId368" Type="http://schemas.openxmlformats.org/officeDocument/2006/relationships/customXml" Target="../ink/ink555.xml"/><Relationship Id="rId172" Type="http://schemas.openxmlformats.org/officeDocument/2006/relationships/customXml" Target="../ink/ink457.xml"/><Relationship Id="rId228" Type="http://schemas.openxmlformats.org/officeDocument/2006/relationships/customXml" Target="../ink/ink485.xml"/><Relationship Id="rId281" Type="http://schemas.openxmlformats.org/officeDocument/2006/relationships/image" Target="../media/image511.png"/><Relationship Id="rId337" Type="http://schemas.openxmlformats.org/officeDocument/2006/relationships/image" Target="../media/image539.png"/><Relationship Id="rId34" Type="http://schemas.openxmlformats.org/officeDocument/2006/relationships/customXml" Target="../ink/ink388.xml"/><Relationship Id="rId76" Type="http://schemas.openxmlformats.org/officeDocument/2006/relationships/customXml" Target="../ink/ink409.xml"/><Relationship Id="rId141" Type="http://schemas.openxmlformats.org/officeDocument/2006/relationships/image" Target="../media/image441.png"/><Relationship Id="rId379" Type="http://schemas.openxmlformats.org/officeDocument/2006/relationships/image" Target="../media/image560.png"/><Relationship Id="rId7" Type="http://schemas.openxmlformats.org/officeDocument/2006/relationships/image" Target="../media/image374.png"/><Relationship Id="rId183" Type="http://schemas.openxmlformats.org/officeDocument/2006/relationships/image" Target="../media/image462.png"/><Relationship Id="rId239" Type="http://schemas.openxmlformats.org/officeDocument/2006/relationships/image" Target="../media/image490.png"/><Relationship Id="rId390" Type="http://schemas.openxmlformats.org/officeDocument/2006/relationships/customXml" Target="../ink/ink566.xml"/><Relationship Id="rId404" Type="http://schemas.openxmlformats.org/officeDocument/2006/relationships/customXml" Target="../ink/ink573.xml"/><Relationship Id="rId250" Type="http://schemas.openxmlformats.org/officeDocument/2006/relationships/customXml" Target="../ink/ink496.xml"/><Relationship Id="rId292" Type="http://schemas.openxmlformats.org/officeDocument/2006/relationships/customXml" Target="../ink/ink517.xml"/><Relationship Id="rId306" Type="http://schemas.openxmlformats.org/officeDocument/2006/relationships/customXml" Target="../ink/ink524.xml"/><Relationship Id="rId45" Type="http://schemas.openxmlformats.org/officeDocument/2006/relationships/image" Target="../media/image393.png"/><Relationship Id="rId87" Type="http://schemas.openxmlformats.org/officeDocument/2006/relationships/image" Target="../media/image414.png"/><Relationship Id="rId110" Type="http://schemas.openxmlformats.org/officeDocument/2006/relationships/customXml" Target="../ink/ink426.xml"/><Relationship Id="rId348" Type="http://schemas.openxmlformats.org/officeDocument/2006/relationships/customXml" Target="../ink/ink545.xml"/><Relationship Id="rId152" Type="http://schemas.openxmlformats.org/officeDocument/2006/relationships/customXml" Target="../ink/ink447.xml"/><Relationship Id="rId194" Type="http://schemas.openxmlformats.org/officeDocument/2006/relationships/customXml" Target="../ink/ink468.xml"/><Relationship Id="rId208" Type="http://schemas.openxmlformats.org/officeDocument/2006/relationships/customXml" Target="../ink/ink475.xml"/><Relationship Id="rId261" Type="http://schemas.openxmlformats.org/officeDocument/2006/relationships/image" Target="../media/image501.png"/><Relationship Id="rId14" Type="http://schemas.openxmlformats.org/officeDocument/2006/relationships/customXml" Target="../ink/ink378.xml"/><Relationship Id="rId56" Type="http://schemas.openxmlformats.org/officeDocument/2006/relationships/customXml" Target="../ink/ink399.xml"/><Relationship Id="rId317" Type="http://schemas.openxmlformats.org/officeDocument/2006/relationships/image" Target="../media/image529.png"/><Relationship Id="rId359" Type="http://schemas.openxmlformats.org/officeDocument/2006/relationships/image" Target="../media/image550.png"/><Relationship Id="rId98" Type="http://schemas.openxmlformats.org/officeDocument/2006/relationships/customXml" Target="../ink/ink420.xml"/><Relationship Id="rId121" Type="http://schemas.openxmlformats.org/officeDocument/2006/relationships/image" Target="../media/image431.png"/><Relationship Id="rId163" Type="http://schemas.openxmlformats.org/officeDocument/2006/relationships/image" Target="../media/image452.png"/><Relationship Id="rId219" Type="http://schemas.openxmlformats.org/officeDocument/2006/relationships/image" Target="../media/image480.png"/><Relationship Id="rId370" Type="http://schemas.openxmlformats.org/officeDocument/2006/relationships/customXml" Target="../ink/ink556.xml"/><Relationship Id="rId230" Type="http://schemas.openxmlformats.org/officeDocument/2006/relationships/customXml" Target="../ink/ink486.xml"/><Relationship Id="rId25" Type="http://schemas.openxmlformats.org/officeDocument/2006/relationships/image" Target="../media/image383.png"/><Relationship Id="rId67" Type="http://schemas.openxmlformats.org/officeDocument/2006/relationships/image" Target="../media/image404.png"/><Relationship Id="rId272" Type="http://schemas.openxmlformats.org/officeDocument/2006/relationships/customXml" Target="../ink/ink507.xml"/><Relationship Id="rId328" Type="http://schemas.openxmlformats.org/officeDocument/2006/relationships/customXml" Target="../ink/ink535.xml"/><Relationship Id="rId132" Type="http://schemas.openxmlformats.org/officeDocument/2006/relationships/customXml" Target="../ink/ink437.xml"/><Relationship Id="rId174" Type="http://schemas.openxmlformats.org/officeDocument/2006/relationships/customXml" Target="../ink/ink458.xml"/><Relationship Id="rId381" Type="http://schemas.openxmlformats.org/officeDocument/2006/relationships/image" Target="../media/image561.png"/><Relationship Id="rId241" Type="http://schemas.openxmlformats.org/officeDocument/2006/relationships/image" Target="../media/image491.png"/><Relationship Id="rId36" Type="http://schemas.openxmlformats.org/officeDocument/2006/relationships/customXml" Target="../ink/ink389.xml"/><Relationship Id="rId283" Type="http://schemas.openxmlformats.org/officeDocument/2006/relationships/image" Target="../media/image512.png"/><Relationship Id="rId339" Type="http://schemas.openxmlformats.org/officeDocument/2006/relationships/image" Target="../media/image540.png"/><Relationship Id="rId78" Type="http://schemas.openxmlformats.org/officeDocument/2006/relationships/customXml" Target="../ink/ink410.xml"/><Relationship Id="rId101" Type="http://schemas.openxmlformats.org/officeDocument/2006/relationships/image" Target="../media/image421.png"/><Relationship Id="rId143" Type="http://schemas.openxmlformats.org/officeDocument/2006/relationships/image" Target="../media/image442.png"/><Relationship Id="rId185" Type="http://schemas.openxmlformats.org/officeDocument/2006/relationships/image" Target="../media/image463.png"/><Relationship Id="rId350" Type="http://schemas.openxmlformats.org/officeDocument/2006/relationships/customXml" Target="../ink/ink546.xml"/><Relationship Id="rId406" Type="http://schemas.openxmlformats.org/officeDocument/2006/relationships/customXml" Target="../ink/ink574.xml"/><Relationship Id="rId9" Type="http://schemas.openxmlformats.org/officeDocument/2006/relationships/image" Target="../media/image375.png"/><Relationship Id="rId210" Type="http://schemas.openxmlformats.org/officeDocument/2006/relationships/customXml" Target="../ink/ink476.xml"/><Relationship Id="rId392" Type="http://schemas.openxmlformats.org/officeDocument/2006/relationships/customXml" Target="../ink/ink567.xml"/><Relationship Id="rId252" Type="http://schemas.openxmlformats.org/officeDocument/2006/relationships/customXml" Target="../ink/ink497.xml"/><Relationship Id="rId294" Type="http://schemas.openxmlformats.org/officeDocument/2006/relationships/customXml" Target="../ink/ink518.xml"/><Relationship Id="rId308" Type="http://schemas.openxmlformats.org/officeDocument/2006/relationships/customXml" Target="../ink/ink525.xml"/><Relationship Id="rId47" Type="http://schemas.openxmlformats.org/officeDocument/2006/relationships/image" Target="../media/image394.png"/><Relationship Id="rId89" Type="http://schemas.openxmlformats.org/officeDocument/2006/relationships/image" Target="../media/image415.png"/><Relationship Id="rId112" Type="http://schemas.openxmlformats.org/officeDocument/2006/relationships/customXml" Target="../ink/ink427.xml"/><Relationship Id="rId154" Type="http://schemas.openxmlformats.org/officeDocument/2006/relationships/customXml" Target="../ink/ink448.xml"/><Relationship Id="rId361" Type="http://schemas.openxmlformats.org/officeDocument/2006/relationships/image" Target="../media/image551.png"/><Relationship Id="rId196" Type="http://schemas.openxmlformats.org/officeDocument/2006/relationships/customXml" Target="../ink/ink469.xml"/><Relationship Id="rId16" Type="http://schemas.openxmlformats.org/officeDocument/2006/relationships/customXml" Target="../ink/ink379.xml"/><Relationship Id="rId221" Type="http://schemas.openxmlformats.org/officeDocument/2006/relationships/image" Target="../media/image481.png"/><Relationship Id="rId263" Type="http://schemas.openxmlformats.org/officeDocument/2006/relationships/image" Target="../media/image502.png"/><Relationship Id="rId319" Type="http://schemas.openxmlformats.org/officeDocument/2006/relationships/image" Target="../media/image530.png"/><Relationship Id="rId58" Type="http://schemas.openxmlformats.org/officeDocument/2006/relationships/customXml" Target="../ink/ink400.xml"/><Relationship Id="rId123" Type="http://schemas.openxmlformats.org/officeDocument/2006/relationships/image" Target="../media/image432.png"/><Relationship Id="rId330" Type="http://schemas.openxmlformats.org/officeDocument/2006/relationships/customXml" Target="../ink/ink536.xml"/><Relationship Id="rId165" Type="http://schemas.openxmlformats.org/officeDocument/2006/relationships/image" Target="../media/image453.png"/><Relationship Id="rId372" Type="http://schemas.openxmlformats.org/officeDocument/2006/relationships/customXml" Target="../ink/ink557.xml"/><Relationship Id="rId211" Type="http://schemas.openxmlformats.org/officeDocument/2006/relationships/image" Target="../media/image476.png"/><Relationship Id="rId232" Type="http://schemas.openxmlformats.org/officeDocument/2006/relationships/customXml" Target="../ink/ink487.xml"/><Relationship Id="rId253" Type="http://schemas.openxmlformats.org/officeDocument/2006/relationships/image" Target="../media/image497.png"/><Relationship Id="rId274" Type="http://schemas.openxmlformats.org/officeDocument/2006/relationships/customXml" Target="../ink/ink508.xml"/><Relationship Id="rId295" Type="http://schemas.openxmlformats.org/officeDocument/2006/relationships/image" Target="../media/image518.png"/><Relationship Id="rId309" Type="http://schemas.openxmlformats.org/officeDocument/2006/relationships/image" Target="../media/image525.png"/><Relationship Id="rId27" Type="http://schemas.openxmlformats.org/officeDocument/2006/relationships/image" Target="../media/image384.png"/><Relationship Id="rId48" Type="http://schemas.openxmlformats.org/officeDocument/2006/relationships/customXml" Target="../ink/ink395.xml"/><Relationship Id="rId69" Type="http://schemas.openxmlformats.org/officeDocument/2006/relationships/image" Target="../media/image405.png"/><Relationship Id="rId113" Type="http://schemas.openxmlformats.org/officeDocument/2006/relationships/image" Target="../media/image427.png"/><Relationship Id="rId134" Type="http://schemas.openxmlformats.org/officeDocument/2006/relationships/customXml" Target="../ink/ink438.xml"/><Relationship Id="rId320" Type="http://schemas.openxmlformats.org/officeDocument/2006/relationships/customXml" Target="../ink/ink531.xml"/><Relationship Id="rId80" Type="http://schemas.openxmlformats.org/officeDocument/2006/relationships/customXml" Target="../ink/ink411.xml"/><Relationship Id="rId155" Type="http://schemas.openxmlformats.org/officeDocument/2006/relationships/image" Target="../media/image448.png"/><Relationship Id="rId176" Type="http://schemas.openxmlformats.org/officeDocument/2006/relationships/customXml" Target="../ink/ink459.xml"/><Relationship Id="rId197" Type="http://schemas.openxmlformats.org/officeDocument/2006/relationships/image" Target="../media/image469.png"/><Relationship Id="rId341" Type="http://schemas.openxmlformats.org/officeDocument/2006/relationships/image" Target="../media/image541.png"/><Relationship Id="rId362" Type="http://schemas.openxmlformats.org/officeDocument/2006/relationships/customXml" Target="../ink/ink552.xml"/><Relationship Id="rId383" Type="http://schemas.openxmlformats.org/officeDocument/2006/relationships/image" Target="../media/image562.png"/><Relationship Id="rId201" Type="http://schemas.openxmlformats.org/officeDocument/2006/relationships/image" Target="../media/image471.png"/><Relationship Id="rId222" Type="http://schemas.openxmlformats.org/officeDocument/2006/relationships/customXml" Target="../ink/ink482.xml"/><Relationship Id="rId243" Type="http://schemas.openxmlformats.org/officeDocument/2006/relationships/image" Target="../media/image492.png"/><Relationship Id="rId264" Type="http://schemas.openxmlformats.org/officeDocument/2006/relationships/customXml" Target="../ink/ink503.xml"/><Relationship Id="rId285" Type="http://schemas.openxmlformats.org/officeDocument/2006/relationships/image" Target="../media/image513.png"/><Relationship Id="rId17" Type="http://schemas.openxmlformats.org/officeDocument/2006/relationships/image" Target="../media/image379.png"/><Relationship Id="rId38" Type="http://schemas.openxmlformats.org/officeDocument/2006/relationships/customXml" Target="../ink/ink390.xml"/><Relationship Id="rId59" Type="http://schemas.openxmlformats.org/officeDocument/2006/relationships/image" Target="../media/image400.png"/><Relationship Id="rId103" Type="http://schemas.openxmlformats.org/officeDocument/2006/relationships/image" Target="../media/image422.png"/><Relationship Id="rId124" Type="http://schemas.openxmlformats.org/officeDocument/2006/relationships/customXml" Target="../ink/ink433.xml"/><Relationship Id="rId310" Type="http://schemas.openxmlformats.org/officeDocument/2006/relationships/customXml" Target="../ink/ink526.xml"/><Relationship Id="rId70" Type="http://schemas.openxmlformats.org/officeDocument/2006/relationships/customXml" Target="../ink/ink406.xml"/><Relationship Id="rId91" Type="http://schemas.openxmlformats.org/officeDocument/2006/relationships/image" Target="../media/image416.png"/><Relationship Id="rId145" Type="http://schemas.openxmlformats.org/officeDocument/2006/relationships/image" Target="../media/image443.png"/><Relationship Id="rId166" Type="http://schemas.openxmlformats.org/officeDocument/2006/relationships/customXml" Target="../ink/ink454.xml"/><Relationship Id="rId187" Type="http://schemas.openxmlformats.org/officeDocument/2006/relationships/image" Target="../media/image464.png"/><Relationship Id="rId331" Type="http://schemas.openxmlformats.org/officeDocument/2006/relationships/image" Target="../media/image536.png"/><Relationship Id="rId352" Type="http://schemas.openxmlformats.org/officeDocument/2006/relationships/customXml" Target="../ink/ink547.xml"/><Relationship Id="rId373" Type="http://schemas.openxmlformats.org/officeDocument/2006/relationships/image" Target="../media/image557.png"/><Relationship Id="rId394" Type="http://schemas.openxmlformats.org/officeDocument/2006/relationships/customXml" Target="../ink/ink568.xml"/><Relationship Id="rId1" Type="http://schemas.openxmlformats.org/officeDocument/2006/relationships/slideLayout" Target="../slideLayouts/slideLayout7.xml"/><Relationship Id="rId212" Type="http://schemas.openxmlformats.org/officeDocument/2006/relationships/customXml" Target="../ink/ink477.xml"/><Relationship Id="rId233" Type="http://schemas.openxmlformats.org/officeDocument/2006/relationships/image" Target="../media/image487.png"/><Relationship Id="rId254" Type="http://schemas.openxmlformats.org/officeDocument/2006/relationships/customXml" Target="../ink/ink498.xml"/><Relationship Id="rId28" Type="http://schemas.openxmlformats.org/officeDocument/2006/relationships/customXml" Target="../ink/ink385.xml"/><Relationship Id="rId49" Type="http://schemas.openxmlformats.org/officeDocument/2006/relationships/image" Target="../media/image395.png"/><Relationship Id="rId114" Type="http://schemas.openxmlformats.org/officeDocument/2006/relationships/customXml" Target="../ink/ink428.xml"/><Relationship Id="rId275" Type="http://schemas.openxmlformats.org/officeDocument/2006/relationships/image" Target="../media/image508.png"/><Relationship Id="rId296" Type="http://schemas.openxmlformats.org/officeDocument/2006/relationships/customXml" Target="../ink/ink519.xml"/><Relationship Id="rId300" Type="http://schemas.openxmlformats.org/officeDocument/2006/relationships/customXml" Target="../ink/ink521.xml"/><Relationship Id="rId60" Type="http://schemas.openxmlformats.org/officeDocument/2006/relationships/customXml" Target="../ink/ink401.xml"/><Relationship Id="rId81" Type="http://schemas.openxmlformats.org/officeDocument/2006/relationships/image" Target="../media/image411.png"/><Relationship Id="rId135" Type="http://schemas.openxmlformats.org/officeDocument/2006/relationships/image" Target="../media/image438.png"/><Relationship Id="rId156" Type="http://schemas.openxmlformats.org/officeDocument/2006/relationships/customXml" Target="../ink/ink449.xml"/><Relationship Id="rId177" Type="http://schemas.openxmlformats.org/officeDocument/2006/relationships/image" Target="../media/image459.png"/><Relationship Id="rId198" Type="http://schemas.openxmlformats.org/officeDocument/2006/relationships/customXml" Target="../ink/ink470.xml"/><Relationship Id="rId321" Type="http://schemas.openxmlformats.org/officeDocument/2006/relationships/image" Target="../media/image531.png"/><Relationship Id="rId342" Type="http://schemas.openxmlformats.org/officeDocument/2006/relationships/customXml" Target="../ink/ink542.xml"/><Relationship Id="rId363" Type="http://schemas.openxmlformats.org/officeDocument/2006/relationships/image" Target="../media/image552.png"/><Relationship Id="rId384" Type="http://schemas.openxmlformats.org/officeDocument/2006/relationships/customXml" Target="../ink/ink563.xml"/><Relationship Id="rId202" Type="http://schemas.openxmlformats.org/officeDocument/2006/relationships/customXml" Target="../ink/ink472.xml"/><Relationship Id="rId223" Type="http://schemas.openxmlformats.org/officeDocument/2006/relationships/image" Target="../media/image482.png"/><Relationship Id="rId244" Type="http://schemas.openxmlformats.org/officeDocument/2006/relationships/customXml" Target="../ink/ink493.xml"/><Relationship Id="rId18" Type="http://schemas.openxmlformats.org/officeDocument/2006/relationships/customXml" Target="../ink/ink380.xml"/><Relationship Id="rId39" Type="http://schemas.openxmlformats.org/officeDocument/2006/relationships/image" Target="../media/image390.png"/><Relationship Id="rId265" Type="http://schemas.openxmlformats.org/officeDocument/2006/relationships/image" Target="../media/image503.png"/><Relationship Id="rId286" Type="http://schemas.openxmlformats.org/officeDocument/2006/relationships/customXml" Target="../ink/ink514.xml"/><Relationship Id="rId50" Type="http://schemas.openxmlformats.org/officeDocument/2006/relationships/customXml" Target="../ink/ink396.xml"/><Relationship Id="rId104" Type="http://schemas.openxmlformats.org/officeDocument/2006/relationships/customXml" Target="../ink/ink423.xml"/><Relationship Id="rId125" Type="http://schemas.openxmlformats.org/officeDocument/2006/relationships/image" Target="../media/image433.png"/><Relationship Id="rId146" Type="http://schemas.openxmlformats.org/officeDocument/2006/relationships/customXml" Target="../ink/ink444.xml"/><Relationship Id="rId167" Type="http://schemas.openxmlformats.org/officeDocument/2006/relationships/image" Target="../media/image454.png"/><Relationship Id="rId188" Type="http://schemas.openxmlformats.org/officeDocument/2006/relationships/customXml" Target="../ink/ink465.xml"/><Relationship Id="rId311" Type="http://schemas.openxmlformats.org/officeDocument/2006/relationships/image" Target="../media/image526.png"/><Relationship Id="rId332" Type="http://schemas.openxmlformats.org/officeDocument/2006/relationships/customXml" Target="../ink/ink537.xml"/><Relationship Id="rId353" Type="http://schemas.openxmlformats.org/officeDocument/2006/relationships/image" Target="../media/image547.png"/><Relationship Id="rId374" Type="http://schemas.openxmlformats.org/officeDocument/2006/relationships/customXml" Target="../ink/ink558.xml"/><Relationship Id="rId395" Type="http://schemas.openxmlformats.org/officeDocument/2006/relationships/image" Target="../media/image568.png"/><Relationship Id="rId71" Type="http://schemas.openxmlformats.org/officeDocument/2006/relationships/image" Target="../media/image406.png"/><Relationship Id="rId92" Type="http://schemas.openxmlformats.org/officeDocument/2006/relationships/customXml" Target="../ink/ink417.xml"/><Relationship Id="rId213" Type="http://schemas.openxmlformats.org/officeDocument/2006/relationships/image" Target="../media/image477.png"/><Relationship Id="rId234" Type="http://schemas.openxmlformats.org/officeDocument/2006/relationships/customXml" Target="../ink/ink488.xml"/><Relationship Id="rId2" Type="http://schemas.openxmlformats.org/officeDocument/2006/relationships/customXml" Target="../ink/ink372.xml"/><Relationship Id="rId29" Type="http://schemas.openxmlformats.org/officeDocument/2006/relationships/image" Target="../media/image385.png"/><Relationship Id="rId255" Type="http://schemas.openxmlformats.org/officeDocument/2006/relationships/image" Target="../media/image498.png"/><Relationship Id="rId276" Type="http://schemas.openxmlformats.org/officeDocument/2006/relationships/customXml" Target="../ink/ink509.xml"/><Relationship Id="rId297" Type="http://schemas.openxmlformats.org/officeDocument/2006/relationships/image" Target="../media/image519.png"/><Relationship Id="rId40" Type="http://schemas.openxmlformats.org/officeDocument/2006/relationships/customXml" Target="../ink/ink391.xml"/><Relationship Id="rId115" Type="http://schemas.openxmlformats.org/officeDocument/2006/relationships/image" Target="../media/image428.png"/><Relationship Id="rId136" Type="http://schemas.openxmlformats.org/officeDocument/2006/relationships/customXml" Target="../ink/ink439.xml"/><Relationship Id="rId157" Type="http://schemas.openxmlformats.org/officeDocument/2006/relationships/image" Target="../media/image449.png"/><Relationship Id="rId178" Type="http://schemas.openxmlformats.org/officeDocument/2006/relationships/customXml" Target="../ink/ink460.xml"/><Relationship Id="rId301" Type="http://schemas.openxmlformats.org/officeDocument/2006/relationships/image" Target="../media/image521.png"/><Relationship Id="rId322" Type="http://schemas.openxmlformats.org/officeDocument/2006/relationships/customXml" Target="../ink/ink532.xml"/><Relationship Id="rId343" Type="http://schemas.openxmlformats.org/officeDocument/2006/relationships/image" Target="../media/image542.png"/><Relationship Id="rId364" Type="http://schemas.openxmlformats.org/officeDocument/2006/relationships/customXml" Target="../ink/ink553.xml"/><Relationship Id="rId61" Type="http://schemas.openxmlformats.org/officeDocument/2006/relationships/image" Target="../media/image401.png"/><Relationship Id="rId82" Type="http://schemas.openxmlformats.org/officeDocument/2006/relationships/customXml" Target="../ink/ink412.xml"/><Relationship Id="rId199" Type="http://schemas.openxmlformats.org/officeDocument/2006/relationships/image" Target="../media/image470.png"/><Relationship Id="rId203" Type="http://schemas.openxmlformats.org/officeDocument/2006/relationships/image" Target="../media/image472.png"/><Relationship Id="rId385" Type="http://schemas.openxmlformats.org/officeDocument/2006/relationships/image" Target="../media/image563.png"/><Relationship Id="rId19" Type="http://schemas.openxmlformats.org/officeDocument/2006/relationships/image" Target="../media/image380.png"/><Relationship Id="rId224" Type="http://schemas.openxmlformats.org/officeDocument/2006/relationships/customXml" Target="../ink/ink483.xml"/><Relationship Id="rId245" Type="http://schemas.openxmlformats.org/officeDocument/2006/relationships/image" Target="../media/image493.png"/><Relationship Id="rId266" Type="http://schemas.openxmlformats.org/officeDocument/2006/relationships/customXml" Target="../ink/ink504.xml"/><Relationship Id="rId287" Type="http://schemas.openxmlformats.org/officeDocument/2006/relationships/image" Target="../media/image514.png"/><Relationship Id="rId30" Type="http://schemas.openxmlformats.org/officeDocument/2006/relationships/customXml" Target="../ink/ink386.xml"/><Relationship Id="rId105" Type="http://schemas.openxmlformats.org/officeDocument/2006/relationships/image" Target="../media/image423.png"/><Relationship Id="rId126" Type="http://schemas.openxmlformats.org/officeDocument/2006/relationships/customXml" Target="../ink/ink434.xml"/><Relationship Id="rId147" Type="http://schemas.openxmlformats.org/officeDocument/2006/relationships/image" Target="../media/image444.png"/><Relationship Id="rId168" Type="http://schemas.openxmlformats.org/officeDocument/2006/relationships/customXml" Target="../ink/ink455.xml"/><Relationship Id="rId312" Type="http://schemas.openxmlformats.org/officeDocument/2006/relationships/customXml" Target="../ink/ink527.xml"/><Relationship Id="rId333" Type="http://schemas.openxmlformats.org/officeDocument/2006/relationships/image" Target="../media/image537.png"/><Relationship Id="rId354" Type="http://schemas.openxmlformats.org/officeDocument/2006/relationships/customXml" Target="../ink/ink548.xml"/><Relationship Id="rId51" Type="http://schemas.openxmlformats.org/officeDocument/2006/relationships/image" Target="../media/image396.png"/><Relationship Id="rId72" Type="http://schemas.openxmlformats.org/officeDocument/2006/relationships/customXml" Target="../ink/ink407.xml"/><Relationship Id="rId93" Type="http://schemas.openxmlformats.org/officeDocument/2006/relationships/image" Target="../media/image417.png"/><Relationship Id="rId189" Type="http://schemas.openxmlformats.org/officeDocument/2006/relationships/image" Target="../media/image465.png"/><Relationship Id="rId375" Type="http://schemas.openxmlformats.org/officeDocument/2006/relationships/image" Target="../media/image558.png"/><Relationship Id="rId396" Type="http://schemas.openxmlformats.org/officeDocument/2006/relationships/customXml" Target="../ink/ink569.xml"/><Relationship Id="rId3" Type="http://schemas.openxmlformats.org/officeDocument/2006/relationships/image" Target="../media/image372.png"/><Relationship Id="rId214" Type="http://schemas.openxmlformats.org/officeDocument/2006/relationships/customXml" Target="../ink/ink478.xml"/><Relationship Id="rId235" Type="http://schemas.openxmlformats.org/officeDocument/2006/relationships/image" Target="../media/image488.png"/><Relationship Id="rId256" Type="http://schemas.openxmlformats.org/officeDocument/2006/relationships/customXml" Target="../ink/ink499.xml"/><Relationship Id="rId277" Type="http://schemas.openxmlformats.org/officeDocument/2006/relationships/image" Target="../media/image509.png"/><Relationship Id="rId298" Type="http://schemas.openxmlformats.org/officeDocument/2006/relationships/customXml" Target="../ink/ink520.xml"/><Relationship Id="rId400" Type="http://schemas.openxmlformats.org/officeDocument/2006/relationships/customXml" Target="../ink/ink571.xml"/><Relationship Id="rId116" Type="http://schemas.openxmlformats.org/officeDocument/2006/relationships/customXml" Target="../ink/ink429.xml"/><Relationship Id="rId137" Type="http://schemas.openxmlformats.org/officeDocument/2006/relationships/image" Target="../media/image439.png"/><Relationship Id="rId158" Type="http://schemas.openxmlformats.org/officeDocument/2006/relationships/customXml" Target="../ink/ink450.xml"/><Relationship Id="rId302" Type="http://schemas.openxmlformats.org/officeDocument/2006/relationships/customXml" Target="../ink/ink522.xml"/><Relationship Id="rId323" Type="http://schemas.openxmlformats.org/officeDocument/2006/relationships/image" Target="../media/image532.png"/><Relationship Id="rId344" Type="http://schemas.openxmlformats.org/officeDocument/2006/relationships/customXml" Target="../ink/ink543.xml"/><Relationship Id="rId20" Type="http://schemas.openxmlformats.org/officeDocument/2006/relationships/customXml" Target="../ink/ink381.xml"/><Relationship Id="rId41" Type="http://schemas.openxmlformats.org/officeDocument/2006/relationships/image" Target="../media/image391.png"/><Relationship Id="rId62" Type="http://schemas.openxmlformats.org/officeDocument/2006/relationships/customXml" Target="../ink/ink402.xml"/><Relationship Id="rId83" Type="http://schemas.openxmlformats.org/officeDocument/2006/relationships/image" Target="../media/image412.png"/><Relationship Id="rId179" Type="http://schemas.openxmlformats.org/officeDocument/2006/relationships/image" Target="../media/image460.png"/><Relationship Id="rId365" Type="http://schemas.openxmlformats.org/officeDocument/2006/relationships/image" Target="../media/image553.png"/><Relationship Id="rId386" Type="http://schemas.openxmlformats.org/officeDocument/2006/relationships/customXml" Target="../ink/ink564.xml"/><Relationship Id="rId190" Type="http://schemas.openxmlformats.org/officeDocument/2006/relationships/customXml" Target="../ink/ink466.xml"/><Relationship Id="rId204" Type="http://schemas.openxmlformats.org/officeDocument/2006/relationships/customXml" Target="../ink/ink473.xml"/><Relationship Id="rId225" Type="http://schemas.openxmlformats.org/officeDocument/2006/relationships/image" Target="../media/image483.png"/><Relationship Id="rId246" Type="http://schemas.openxmlformats.org/officeDocument/2006/relationships/customXml" Target="../ink/ink494.xml"/><Relationship Id="rId267" Type="http://schemas.openxmlformats.org/officeDocument/2006/relationships/image" Target="../media/image504.png"/><Relationship Id="rId288" Type="http://schemas.openxmlformats.org/officeDocument/2006/relationships/customXml" Target="../ink/ink515.xml"/><Relationship Id="rId106" Type="http://schemas.openxmlformats.org/officeDocument/2006/relationships/customXml" Target="../ink/ink424.xml"/><Relationship Id="rId127" Type="http://schemas.openxmlformats.org/officeDocument/2006/relationships/image" Target="../media/image434.png"/><Relationship Id="rId313" Type="http://schemas.openxmlformats.org/officeDocument/2006/relationships/image" Target="../media/image527.png"/><Relationship Id="rId10" Type="http://schemas.openxmlformats.org/officeDocument/2006/relationships/customXml" Target="../ink/ink376.xml"/><Relationship Id="rId31" Type="http://schemas.openxmlformats.org/officeDocument/2006/relationships/image" Target="../media/image386.png"/><Relationship Id="rId52" Type="http://schemas.openxmlformats.org/officeDocument/2006/relationships/customXml" Target="../ink/ink397.xml"/><Relationship Id="rId73" Type="http://schemas.openxmlformats.org/officeDocument/2006/relationships/image" Target="../media/image407.png"/><Relationship Id="rId94" Type="http://schemas.openxmlformats.org/officeDocument/2006/relationships/customXml" Target="../ink/ink418.xml"/><Relationship Id="rId148" Type="http://schemas.openxmlformats.org/officeDocument/2006/relationships/customXml" Target="../ink/ink445.xml"/><Relationship Id="rId169" Type="http://schemas.openxmlformats.org/officeDocument/2006/relationships/image" Target="../media/image455.png"/><Relationship Id="rId334" Type="http://schemas.openxmlformats.org/officeDocument/2006/relationships/customXml" Target="../ink/ink538.xml"/><Relationship Id="rId355" Type="http://schemas.openxmlformats.org/officeDocument/2006/relationships/image" Target="../media/image548.png"/><Relationship Id="rId376" Type="http://schemas.openxmlformats.org/officeDocument/2006/relationships/customXml" Target="../ink/ink559.xml"/><Relationship Id="rId397" Type="http://schemas.openxmlformats.org/officeDocument/2006/relationships/image" Target="../media/image569.png"/><Relationship Id="rId4" Type="http://schemas.openxmlformats.org/officeDocument/2006/relationships/customXml" Target="../ink/ink373.xml"/><Relationship Id="rId180" Type="http://schemas.openxmlformats.org/officeDocument/2006/relationships/customXml" Target="../ink/ink461.xml"/><Relationship Id="rId215" Type="http://schemas.openxmlformats.org/officeDocument/2006/relationships/image" Target="../media/image478.png"/><Relationship Id="rId236" Type="http://schemas.openxmlformats.org/officeDocument/2006/relationships/customXml" Target="../ink/ink489.xml"/><Relationship Id="rId257" Type="http://schemas.openxmlformats.org/officeDocument/2006/relationships/image" Target="../media/image499.png"/><Relationship Id="rId278" Type="http://schemas.openxmlformats.org/officeDocument/2006/relationships/customXml" Target="../ink/ink510.xml"/><Relationship Id="rId401" Type="http://schemas.openxmlformats.org/officeDocument/2006/relationships/image" Target="../media/image571.png"/><Relationship Id="rId303" Type="http://schemas.openxmlformats.org/officeDocument/2006/relationships/image" Target="../media/image522.png"/><Relationship Id="rId42" Type="http://schemas.openxmlformats.org/officeDocument/2006/relationships/customXml" Target="../ink/ink392.xml"/><Relationship Id="rId84" Type="http://schemas.openxmlformats.org/officeDocument/2006/relationships/customXml" Target="../ink/ink413.xml"/><Relationship Id="rId138" Type="http://schemas.openxmlformats.org/officeDocument/2006/relationships/customXml" Target="../ink/ink440.xml"/><Relationship Id="rId345" Type="http://schemas.openxmlformats.org/officeDocument/2006/relationships/image" Target="../media/image543.png"/><Relationship Id="rId387" Type="http://schemas.openxmlformats.org/officeDocument/2006/relationships/image" Target="../media/image564.png"/><Relationship Id="rId191" Type="http://schemas.openxmlformats.org/officeDocument/2006/relationships/image" Target="../media/image466.png"/><Relationship Id="rId205" Type="http://schemas.openxmlformats.org/officeDocument/2006/relationships/image" Target="../media/image473.png"/><Relationship Id="rId247" Type="http://schemas.openxmlformats.org/officeDocument/2006/relationships/image" Target="../media/image494.png"/><Relationship Id="rId107" Type="http://schemas.openxmlformats.org/officeDocument/2006/relationships/image" Target="../media/image424.png"/><Relationship Id="rId289" Type="http://schemas.openxmlformats.org/officeDocument/2006/relationships/image" Target="../media/image515.png"/><Relationship Id="rId11" Type="http://schemas.openxmlformats.org/officeDocument/2006/relationships/image" Target="../media/image376.png"/><Relationship Id="rId53" Type="http://schemas.openxmlformats.org/officeDocument/2006/relationships/image" Target="../media/image397.png"/><Relationship Id="rId149" Type="http://schemas.openxmlformats.org/officeDocument/2006/relationships/image" Target="../media/image445.png"/><Relationship Id="rId314" Type="http://schemas.openxmlformats.org/officeDocument/2006/relationships/customXml" Target="../ink/ink528.xml"/><Relationship Id="rId356" Type="http://schemas.openxmlformats.org/officeDocument/2006/relationships/customXml" Target="../ink/ink549.xml"/><Relationship Id="rId398" Type="http://schemas.openxmlformats.org/officeDocument/2006/relationships/customXml" Target="../ink/ink570.xml"/><Relationship Id="rId95" Type="http://schemas.openxmlformats.org/officeDocument/2006/relationships/image" Target="../media/image418.png"/><Relationship Id="rId160" Type="http://schemas.openxmlformats.org/officeDocument/2006/relationships/customXml" Target="../ink/ink451.xml"/><Relationship Id="rId216" Type="http://schemas.openxmlformats.org/officeDocument/2006/relationships/customXml" Target="../ink/ink479.xml"/><Relationship Id="rId258" Type="http://schemas.openxmlformats.org/officeDocument/2006/relationships/customXml" Target="../ink/ink500.xml"/><Relationship Id="rId22" Type="http://schemas.openxmlformats.org/officeDocument/2006/relationships/customXml" Target="../ink/ink382.xml"/><Relationship Id="rId64" Type="http://schemas.openxmlformats.org/officeDocument/2006/relationships/customXml" Target="../ink/ink403.xml"/><Relationship Id="rId118" Type="http://schemas.openxmlformats.org/officeDocument/2006/relationships/customXml" Target="../ink/ink430.xml"/><Relationship Id="rId325" Type="http://schemas.openxmlformats.org/officeDocument/2006/relationships/image" Target="../media/image533.png"/><Relationship Id="rId367" Type="http://schemas.openxmlformats.org/officeDocument/2006/relationships/image" Target="../media/image554.png"/><Relationship Id="rId171" Type="http://schemas.openxmlformats.org/officeDocument/2006/relationships/image" Target="../media/image456.png"/><Relationship Id="rId227" Type="http://schemas.openxmlformats.org/officeDocument/2006/relationships/image" Target="../media/image484.png"/><Relationship Id="rId269" Type="http://schemas.openxmlformats.org/officeDocument/2006/relationships/image" Target="../media/image505.png"/><Relationship Id="rId33" Type="http://schemas.openxmlformats.org/officeDocument/2006/relationships/image" Target="../media/image387.png"/><Relationship Id="rId129" Type="http://schemas.openxmlformats.org/officeDocument/2006/relationships/image" Target="../media/image435.png"/><Relationship Id="rId280" Type="http://schemas.openxmlformats.org/officeDocument/2006/relationships/customXml" Target="../ink/ink511.xml"/><Relationship Id="rId336" Type="http://schemas.openxmlformats.org/officeDocument/2006/relationships/customXml" Target="../ink/ink539.xml"/><Relationship Id="rId75" Type="http://schemas.openxmlformats.org/officeDocument/2006/relationships/image" Target="../media/image408.png"/><Relationship Id="rId140" Type="http://schemas.openxmlformats.org/officeDocument/2006/relationships/customXml" Target="../ink/ink441.xml"/><Relationship Id="rId182" Type="http://schemas.openxmlformats.org/officeDocument/2006/relationships/customXml" Target="../ink/ink462.xml"/><Relationship Id="rId378" Type="http://schemas.openxmlformats.org/officeDocument/2006/relationships/customXml" Target="../ink/ink560.xml"/><Relationship Id="rId403" Type="http://schemas.openxmlformats.org/officeDocument/2006/relationships/image" Target="../media/image572.png"/><Relationship Id="rId6" Type="http://schemas.openxmlformats.org/officeDocument/2006/relationships/customXml" Target="../ink/ink374.xml"/><Relationship Id="rId238" Type="http://schemas.openxmlformats.org/officeDocument/2006/relationships/customXml" Target="../ink/ink490.xml"/><Relationship Id="rId291" Type="http://schemas.openxmlformats.org/officeDocument/2006/relationships/image" Target="../media/image516.png"/><Relationship Id="rId305" Type="http://schemas.openxmlformats.org/officeDocument/2006/relationships/image" Target="../media/image523.png"/><Relationship Id="rId347" Type="http://schemas.openxmlformats.org/officeDocument/2006/relationships/image" Target="../media/image544.png"/><Relationship Id="rId44" Type="http://schemas.openxmlformats.org/officeDocument/2006/relationships/customXml" Target="../ink/ink393.xml"/><Relationship Id="rId86" Type="http://schemas.openxmlformats.org/officeDocument/2006/relationships/customXml" Target="../ink/ink414.xml"/><Relationship Id="rId151" Type="http://schemas.openxmlformats.org/officeDocument/2006/relationships/image" Target="../media/image446.png"/><Relationship Id="rId389" Type="http://schemas.openxmlformats.org/officeDocument/2006/relationships/image" Target="../media/image565.png"/><Relationship Id="rId193" Type="http://schemas.openxmlformats.org/officeDocument/2006/relationships/image" Target="../media/image467.png"/><Relationship Id="rId207" Type="http://schemas.openxmlformats.org/officeDocument/2006/relationships/image" Target="../media/image474.png"/><Relationship Id="rId249" Type="http://schemas.openxmlformats.org/officeDocument/2006/relationships/image" Target="../media/image495.png"/><Relationship Id="rId13" Type="http://schemas.openxmlformats.org/officeDocument/2006/relationships/image" Target="../media/image377.png"/><Relationship Id="rId109" Type="http://schemas.openxmlformats.org/officeDocument/2006/relationships/image" Target="../media/image425.png"/><Relationship Id="rId260" Type="http://schemas.openxmlformats.org/officeDocument/2006/relationships/customXml" Target="../ink/ink501.xml"/><Relationship Id="rId316" Type="http://schemas.openxmlformats.org/officeDocument/2006/relationships/customXml" Target="../ink/ink529.xml"/><Relationship Id="rId55" Type="http://schemas.openxmlformats.org/officeDocument/2006/relationships/image" Target="../media/image398.png"/><Relationship Id="rId97" Type="http://schemas.openxmlformats.org/officeDocument/2006/relationships/image" Target="../media/image419.png"/><Relationship Id="rId120" Type="http://schemas.openxmlformats.org/officeDocument/2006/relationships/customXml" Target="../ink/ink431.xml"/><Relationship Id="rId358" Type="http://schemas.openxmlformats.org/officeDocument/2006/relationships/customXml" Target="../ink/ink550.xml"/><Relationship Id="rId162" Type="http://schemas.openxmlformats.org/officeDocument/2006/relationships/customXml" Target="../ink/ink452.xml"/><Relationship Id="rId218" Type="http://schemas.openxmlformats.org/officeDocument/2006/relationships/customXml" Target="../ink/ink480.xml"/><Relationship Id="rId271" Type="http://schemas.openxmlformats.org/officeDocument/2006/relationships/image" Target="../media/image506.png"/><Relationship Id="rId24" Type="http://schemas.openxmlformats.org/officeDocument/2006/relationships/customXml" Target="../ink/ink383.xml"/><Relationship Id="rId66" Type="http://schemas.openxmlformats.org/officeDocument/2006/relationships/customXml" Target="../ink/ink404.xml"/><Relationship Id="rId131" Type="http://schemas.openxmlformats.org/officeDocument/2006/relationships/image" Target="../media/image436.png"/><Relationship Id="rId327" Type="http://schemas.openxmlformats.org/officeDocument/2006/relationships/image" Target="../media/image534.png"/><Relationship Id="rId369" Type="http://schemas.openxmlformats.org/officeDocument/2006/relationships/image" Target="../media/image555.png"/><Relationship Id="rId173" Type="http://schemas.openxmlformats.org/officeDocument/2006/relationships/image" Target="../media/image457.png"/><Relationship Id="rId229" Type="http://schemas.openxmlformats.org/officeDocument/2006/relationships/image" Target="../media/image485.png"/><Relationship Id="rId380" Type="http://schemas.openxmlformats.org/officeDocument/2006/relationships/customXml" Target="../ink/ink561.xml"/><Relationship Id="rId240" Type="http://schemas.openxmlformats.org/officeDocument/2006/relationships/customXml" Target="../ink/ink491.xml"/><Relationship Id="rId35" Type="http://schemas.openxmlformats.org/officeDocument/2006/relationships/image" Target="../media/image388.png"/><Relationship Id="rId77" Type="http://schemas.openxmlformats.org/officeDocument/2006/relationships/image" Target="../media/image409.png"/><Relationship Id="rId100" Type="http://schemas.openxmlformats.org/officeDocument/2006/relationships/customXml" Target="../ink/ink421.xml"/><Relationship Id="rId282" Type="http://schemas.openxmlformats.org/officeDocument/2006/relationships/customXml" Target="../ink/ink512.xml"/><Relationship Id="rId338" Type="http://schemas.openxmlformats.org/officeDocument/2006/relationships/customXml" Target="../ink/ink540.xml"/><Relationship Id="rId8" Type="http://schemas.openxmlformats.org/officeDocument/2006/relationships/customXml" Target="../ink/ink375.xml"/><Relationship Id="rId142" Type="http://schemas.openxmlformats.org/officeDocument/2006/relationships/customXml" Target="../ink/ink442.xml"/><Relationship Id="rId184" Type="http://schemas.openxmlformats.org/officeDocument/2006/relationships/customXml" Target="../ink/ink463.xml"/><Relationship Id="rId391" Type="http://schemas.openxmlformats.org/officeDocument/2006/relationships/image" Target="../media/image566.png"/><Relationship Id="rId405" Type="http://schemas.openxmlformats.org/officeDocument/2006/relationships/image" Target="../media/image573.png"/><Relationship Id="rId251" Type="http://schemas.openxmlformats.org/officeDocument/2006/relationships/image" Target="../media/image496.png"/><Relationship Id="rId46" Type="http://schemas.openxmlformats.org/officeDocument/2006/relationships/customXml" Target="../ink/ink394.xml"/><Relationship Id="rId293" Type="http://schemas.openxmlformats.org/officeDocument/2006/relationships/image" Target="../media/image517.png"/><Relationship Id="rId307" Type="http://schemas.openxmlformats.org/officeDocument/2006/relationships/image" Target="../media/image524.png"/><Relationship Id="rId349" Type="http://schemas.openxmlformats.org/officeDocument/2006/relationships/image" Target="../media/image545.png"/><Relationship Id="rId88" Type="http://schemas.openxmlformats.org/officeDocument/2006/relationships/customXml" Target="../ink/ink415.xml"/><Relationship Id="rId111" Type="http://schemas.openxmlformats.org/officeDocument/2006/relationships/image" Target="../media/image426.png"/><Relationship Id="rId153" Type="http://schemas.openxmlformats.org/officeDocument/2006/relationships/image" Target="../media/image447.png"/><Relationship Id="rId195" Type="http://schemas.openxmlformats.org/officeDocument/2006/relationships/image" Target="../media/image468.png"/><Relationship Id="rId209" Type="http://schemas.openxmlformats.org/officeDocument/2006/relationships/image" Target="../media/image475.png"/><Relationship Id="rId360" Type="http://schemas.openxmlformats.org/officeDocument/2006/relationships/customXml" Target="../ink/ink551.xml"/><Relationship Id="rId220" Type="http://schemas.openxmlformats.org/officeDocument/2006/relationships/customXml" Target="../ink/ink481.xml"/><Relationship Id="rId15" Type="http://schemas.openxmlformats.org/officeDocument/2006/relationships/image" Target="../media/image378.png"/><Relationship Id="rId57" Type="http://schemas.openxmlformats.org/officeDocument/2006/relationships/image" Target="../media/image399.png"/><Relationship Id="rId262" Type="http://schemas.openxmlformats.org/officeDocument/2006/relationships/customXml" Target="../ink/ink502.xml"/><Relationship Id="rId318" Type="http://schemas.openxmlformats.org/officeDocument/2006/relationships/customXml" Target="../ink/ink530.xml"/><Relationship Id="rId99" Type="http://schemas.openxmlformats.org/officeDocument/2006/relationships/image" Target="../media/image420.png"/><Relationship Id="rId122" Type="http://schemas.openxmlformats.org/officeDocument/2006/relationships/customXml" Target="../ink/ink432.xml"/><Relationship Id="rId164" Type="http://schemas.openxmlformats.org/officeDocument/2006/relationships/customXml" Target="../ink/ink453.xml"/><Relationship Id="rId371" Type="http://schemas.openxmlformats.org/officeDocument/2006/relationships/image" Target="../media/image556.png"/><Relationship Id="rId26" Type="http://schemas.openxmlformats.org/officeDocument/2006/relationships/customXml" Target="../ink/ink384.xml"/><Relationship Id="rId231" Type="http://schemas.openxmlformats.org/officeDocument/2006/relationships/image" Target="../media/image486.png"/><Relationship Id="rId273" Type="http://schemas.openxmlformats.org/officeDocument/2006/relationships/image" Target="../media/image507.png"/><Relationship Id="rId329" Type="http://schemas.openxmlformats.org/officeDocument/2006/relationships/image" Target="../media/image535.png"/><Relationship Id="rId68" Type="http://schemas.openxmlformats.org/officeDocument/2006/relationships/customXml" Target="../ink/ink405.xml"/><Relationship Id="rId133" Type="http://schemas.openxmlformats.org/officeDocument/2006/relationships/image" Target="../media/image437.png"/><Relationship Id="rId175" Type="http://schemas.openxmlformats.org/officeDocument/2006/relationships/image" Target="../media/image458.png"/><Relationship Id="rId340" Type="http://schemas.openxmlformats.org/officeDocument/2006/relationships/customXml" Target="../ink/ink541.xml"/><Relationship Id="rId200" Type="http://schemas.openxmlformats.org/officeDocument/2006/relationships/customXml" Target="../ink/ink471.xml"/><Relationship Id="rId382" Type="http://schemas.openxmlformats.org/officeDocument/2006/relationships/customXml" Target="../ink/ink562.xml"/><Relationship Id="rId242" Type="http://schemas.openxmlformats.org/officeDocument/2006/relationships/customXml" Target="../ink/ink492.xml"/><Relationship Id="rId284" Type="http://schemas.openxmlformats.org/officeDocument/2006/relationships/customXml" Target="../ink/ink513.xml"/><Relationship Id="rId37" Type="http://schemas.openxmlformats.org/officeDocument/2006/relationships/image" Target="../media/image389.png"/><Relationship Id="rId79" Type="http://schemas.openxmlformats.org/officeDocument/2006/relationships/image" Target="../media/image410.png"/><Relationship Id="rId102" Type="http://schemas.openxmlformats.org/officeDocument/2006/relationships/customXml" Target="../ink/ink422.xml"/><Relationship Id="rId144" Type="http://schemas.openxmlformats.org/officeDocument/2006/relationships/customXml" Target="../ink/ink443.xml"/><Relationship Id="rId90" Type="http://schemas.openxmlformats.org/officeDocument/2006/relationships/customXml" Target="../ink/ink416.xml"/><Relationship Id="rId186" Type="http://schemas.openxmlformats.org/officeDocument/2006/relationships/customXml" Target="../ink/ink464.xml"/><Relationship Id="rId351" Type="http://schemas.openxmlformats.org/officeDocument/2006/relationships/image" Target="../media/image546.png"/><Relationship Id="rId393" Type="http://schemas.openxmlformats.org/officeDocument/2006/relationships/image" Target="../media/image567.png"/><Relationship Id="rId407" Type="http://schemas.openxmlformats.org/officeDocument/2006/relationships/image" Target="../media/image574.png"/></Relationships>
</file>

<file path=ppt/slides/_rels/slide5.xml.rels><?xml version="1.0" encoding="UTF-8" standalone="yes"?>
<Relationships xmlns="http://schemas.openxmlformats.org/package/2006/relationships"><Relationship Id="rId117" Type="http://schemas.openxmlformats.org/officeDocument/2006/relationships/image" Target="../media/image632.png"/><Relationship Id="rId21" Type="http://schemas.openxmlformats.org/officeDocument/2006/relationships/image" Target="../media/image584.png"/><Relationship Id="rId63" Type="http://schemas.openxmlformats.org/officeDocument/2006/relationships/image" Target="../media/image605.png"/><Relationship Id="rId159" Type="http://schemas.openxmlformats.org/officeDocument/2006/relationships/image" Target="../media/image653.png"/><Relationship Id="rId170" Type="http://schemas.openxmlformats.org/officeDocument/2006/relationships/customXml" Target="../ink/ink659.xml"/><Relationship Id="rId226" Type="http://schemas.openxmlformats.org/officeDocument/2006/relationships/customXml" Target="../ink/ink687.xml"/><Relationship Id="rId268" Type="http://schemas.openxmlformats.org/officeDocument/2006/relationships/customXml" Target="../ink/ink708.xml"/><Relationship Id="rId32" Type="http://schemas.openxmlformats.org/officeDocument/2006/relationships/customXml" Target="../ink/ink590.xml"/><Relationship Id="rId74" Type="http://schemas.openxmlformats.org/officeDocument/2006/relationships/customXml" Target="../ink/ink611.xml"/><Relationship Id="rId128" Type="http://schemas.openxmlformats.org/officeDocument/2006/relationships/customXml" Target="../ink/ink638.xml"/><Relationship Id="rId5" Type="http://schemas.openxmlformats.org/officeDocument/2006/relationships/image" Target="../media/image576.png"/><Relationship Id="rId181" Type="http://schemas.openxmlformats.org/officeDocument/2006/relationships/image" Target="../media/image664.png"/><Relationship Id="rId237" Type="http://schemas.openxmlformats.org/officeDocument/2006/relationships/image" Target="../media/image692.png"/><Relationship Id="rId279" Type="http://schemas.openxmlformats.org/officeDocument/2006/relationships/image" Target="../media/image713.png"/><Relationship Id="rId43" Type="http://schemas.openxmlformats.org/officeDocument/2006/relationships/image" Target="../media/image595.png"/><Relationship Id="rId139" Type="http://schemas.openxmlformats.org/officeDocument/2006/relationships/image" Target="../media/image643.png"/><Relationship Id="rId290" Type="http://schemas.openxmlformats.org/officeDocument/2006/relationships/customXml" Target="../ink/ink719.xml"/><Relationship Id="rId85" Type="http://schemas.openxmlformats.org/officeDocument/2006/relationships/image" Target="../media/image616.png"/><Relationship Id="rId150" Type="http://schemas.openxmlformats.org/officeDocument/2006/relationships/customXml" Target="../ink/ink649.xml"/><Relationship Id="rId192" Type="http://schemas.openxmlformats.org/officeDocument/2006/relationships/customXml" Target="../ink/ink670.xml"/><Relationship Id="rId206" Type="http://schemas.openxmlformats.org/officeDocument/2006/relationships/customXml" Target="../ink/ink677.xml"/><Relationship Id="rId248" Type="http://schemas.openxmlformats.org/officeDocument/2006/relationships/customXml" Target="../ink/ink698.xml"/><Relationship Id="rId12" Type="http://schemas.openxmlformats.org/officeDocument/2006/relationships/customXml" Target="../ink/ink580.xml"/><Relationship Id="rId33" Type="http://schemas.openxmlformats.org/officeDocument/2006/relationships/image" Target="../media/image590.png"/><Relationship Id="rId108" Type="http://schemas.openxmlformats.org/officeDocument/2006/relationships/customXml" Target="../ink/ink628.xml"/><Relationship Id="rId129" Type="http://schemas.openxmlformats.org/officeDocument/2006/relationships/image" Target="../media/image638.png"/><Relationship Id="rId280" Type="http://schemas.openxmlformats.org/officeDocument/2006/relationships/customXml" Target="../ink/ink714.xml"/><Relationship Id="rId54" Type="http://schemas.openxmlformats.org/officeDocument/2006/relationships/customXml" Target="../ink/ink601.xml"/><Relationship Id="rId75" Type="http://schemas.openxmlformats.org/officeDocument/2006/relationships/image" Target="../media/image611.png"/><Relationship Id="rId96" Type="http://schemas.openxmlformats.org/officeDocument/2006/relationships/customXml" Target="../ink/ink622.xml"/><Relationship Id="rId140" Type="http://schemas.openxmlformats.org/officeDocument/2006/relationships/customXml" Target="../ink/ink644.xml"/><Relationship Id="rId161" Type="http://schemas.openxmlformats.org/officeDocument/2006/relationships/image" Target="../media/image654.png"/><Relationship Id="rId182" Type="http://schemas.openxmlformats.org/officeDocument/2006/relationships/customXml" Target="../ink/ink665.xml"/><Relationship Id="rId217" Type="http://schemas.openxmlformats.org/officeDocument/2006/relationships/image" Target="../media/image682.png"/><Relationship Id="rId6" Type="http://schemas.openxmlformats.org/officeDocument/2006/relationships/customXml" Target="../ink/ink577.xml"/><Relationship Id="rId238" Type="http://schemas.openxmlformats.org/officeDocument/2006/relationships/customXml" Target="../ink/ink693.xml"/><Relationship Id="rId259" Type="http://schemas.openxmlformats.org/officeDocument/2006/relationships/image" Target="../media/image703.png"/><Relationship Id="rId23" Type="http://schemas.openxmlformats.org/officeDocument/2006/relationships/image" Target="../media/image585.png"/><Relationship Id="rId119" Type="http://schemas.openxmlformats.org/officeDocument/2006/relationships/image" Target="../media/image633.png"/><Relationship Id="rId270" Type="http://schemas.openxmlformats.org/officeDocument/2006/relationships/customXml" Target="../ink/ink709.xml"/><Relationship Id="rId291" Type="http://schemas.openxmlformats.org/officeDocument/2006/relationships/image" Target="../media/image719.png"/><Relationship Id="rId44" Type="http://schemas.openxmlformats.org/officeDocument/2006/relationships/customXml" Target="../ink/ink596.xml"/><Relationship Id="rId65" Type="http://schemas.openxmlformats.org/officeDocument/2006/relationships/image" Target="../media/image606.png"/><Relationship Id="rId86" Type="http://schemas.openxmlformats.org/officeDocument/2006/relationships/customXml" Target="../ink/ink617.xml"/><Relationship Id="rId130" Type="http://schemas.openxmlformats.org/officeDocument/2006/relationships/customXml" Target="../ink/ink639.xml"/><Relationship Id="rId151" Type="http://schemas.openxmlformats.org/officeDocument/2006/relationships/image" Target="../media/image649.png"/><Relationship Id="rId172" Type="http://schemas.openxmlformats.org/officeDocument/2006/relationships/customXml" Target="../ink/ink660.xml"/><Relationship Id="rId193" Type="http://schemas.openxmlformats.org/officeDocument/2006/relationships/image" Target="../media/image670.png"/><Relationship Id="rId207" Type="http://schemas.openxmlformats.org/officeDocument/2006/relationships/image" Target="../media/image677.png"/><Relationship Id="rId228" Type="http://schemas.openxmlformats.org/officeDocument/2006/relationships/customXml" Target="../ink/ink688.xml"/><Relationship Id="rId249" Type="http://schemas.openxmlformats.org/officeDocument/2006/relationships/image" Target="../media/image698.png"/><Relationship Id="rId13" Type="http://schemas.openxmlformats.org/officeDocument/2006/relationships/image" Target="../media/image580.png"/><Relationship Id="rId109" Type="http://schemas.openxmlformats.org/officeDocument/2006/relationships/image" Target="../media/image628.png"/><Relationship Id="rId260" Type="http://schemas.openxmlformats.org/officeDocument/2006/relationships/customXml" Target="../ink/ink704.xml"/><Relationship Id="rId281" Type="http://schemas.openxmlformats.org/officeDocument/2006/relationships/image" Target="../media/image714.png"/><Relationship Id="rId34" Type="http://schemas.openxmlformats.org/officeDocument/2006/relationships/customXml" Target="../ink/ink591.xml"/><Relationship Id="rId55" Type="http://schemas.openxmlformats.org/officeDocument/2006/relationships/image" Target="../media/image601.png"/><Relationship Id="rId76" Type="http://schemas.openxmlformats.org/officeDocument/2006/relationships/customXml" Target="../ink/ink612.xml"/><Relationship Id="rId97" Type="http://schemas.openxmlformats.org/officeDocument/2006/relationships/image" Target="../media/image622.png"/><Relationship Id="rId120" Type="http://schemas.openxmlformats.org/officeDocument/2006/relationships/customXml" Target="../ink/ink634.xml"/><Relationship Id="rId141" Type="http://schemas.openxmlformats.org/officeDocument/2006/relationships/image" Target="../media/image644.png"/><Relationship Id="rId7" Type="http://schemas.openxmlformats.org/officeDocument/2006/relationships/image" Target="../media/image577.png"/><Relationship Id="rId162" Type="http://schemas.openxmlformats.org/officeDocument/2006/relationships/customXml" Target="../ink/ink655.xml"/><Relationship Id="rId183" Type="http://schemas.openxmlformats.org/officeDocument/2006/relationships/image" Target="../media/image665.png"/><Relationship Id="rId218" Type="http://schemas.openxmlformats.org/officeDocument/2006/relationships/customXml" Target="../ink/ink683.xml"/><Relationship Id="rId239" Type="http://schemas.openxmlformats.org/officeDocument/2006/relationships/image" Target="../media/image693.png"/><Relationship Id="rId250" Type="http://schemas.openxmlformats.org/officeDocument/2006/relationships/customXml" Target="../ink/ink699.xml"/><Relationship Id="rId271" Type="http://schemas.openxmlformats.org/officeDocument/2006/relationships/image" Target="../media/image709.png"/><Relationship Id="rId292" Type="http://schemas.openxmlformats.org/officeDocument/2006/relationships/customXml" Target="../ink/ink720.xml"/><Relationship Id="rId24" Type="http://schemas.openxmlformats.org/officeDocument/2006/relationships/customXml" Target="../ink/ink586.xml"/><Relationship Id="rId45" Type="http://schemas.openxmlformats.org/officeDocument/2006/relationships/image" Target="../media/image596.png"/><Relationship Id="rId66" Type="http://schemas.openxmlformats.org/officeDocument/2006/relationships/customXml" Target="../ink/ink607.xml"/><Relationship Id="rId87" Type="http://schemas.openxmlformats.org/officeDocument/2006/relationships/image" Target="../media/image617.png"/><Relationship Id="rId110" Type="http://schemas.openxmlformats.org/officeDocument/2006/relationships/customXml" Target="../ink/ink629.xml"/><Relationship Id="rId131" Type="http://schemas.openxmlformats.org/officeDocument/2006/relationships/image" Target="../media/image639.png"/><Relationship Id="rId152" Type="http://schemas.openxmlformats.org/officeDocument/2006/relationships/customXml" Target="../ink/ink650.xml"/><Relationship Id="rId173" Type="http://schemas.openxmlformats.org/officeDocument/2006/relationships/image" Target="../media/image660.png"/><Relationship Id="rId194" Type="http://schemas.openxmlformats.org/officeDocument/2006/relationships/customXml" Target="../ink/ink671.xml"/><Relationship Id="rId208" Type="http://schemas.openxmlformats.org/officeDocument/2006/relationships/customXml" Target="../ink/ink678.xml"/><Relationship Id="rId229" Type="http://schemas.openxmlformats.org/officeDocument/2006/relationships/image" Target="../media/image688.png"/><Relationship Id="rId240" Type="http://schemas.openxmlformats.org/officeDocument/2006/relationships/customXml" Target="../ink/ink694.xml"/><Relationship Id="rId261" Type="http://schemas.openxmlformats.org/officeDocument/2006/relationships/image" Target="../media/image704.png"/><Relationship Id="rId14" Type="http://schemas.openxmlformats.org/officeDocument/2006/relationships/customXml" Target="../ink/ink581.xml"/><Relationship Id="rId35" Type="http://schemas.openxmlformats.org/officeDocument/2006/relationships/image" Target="../media/image591.png"/><Relationship Id="rId56" Type="http://schemas.openxmlformats.org/officeDocument/2006/relationships/customXml" Target="../ink/ink602.xml"/><Relationship Id="rId77" Type="http://schemas.openxmlformats.org/officeDocument/2006/relationships/image" Target="../media/image612.png"/><Relationship Id="rId100" Type="http://schemas.openxmlformats.org/officeDocument/2006/relationships/customXml" Target="../ink/ink624.xml"/><Relationship Id="rId282" Type="http://schemas.openxmlformats.org/officeDocument/2006/relationships/customXml" Target="../ink/ink715.xml"/><Relationship Id="rId8" Type="http://schemas.openxmlformats.org/officeDocument/2006/relationships/customXml" Target="../ink/ink578.xml"/><Relationship Id="rId98" Type="http://schemas.openxmlformats.org/officeDocument/2006/relationships/customXml" Target="../ink/ink623.xml"/><Relationship Id="rId121" Type="http://schemas.openxmlformats.org/officeDocument/2006/relationships/image" Target="../media/image634.png"/><Relationship Id="rId142" Type="http://schemas.openxmlformats.org/officeDocument/2006/relationships/customXml" Target="../ink/ink645.xml"/><Relationship Id="rId163" Type="http://schemas.openxmlformats.org/officeDocument/2006/relationships/image" Target="../media/image655.png"/><Relationship Id="rId184" Type="http://schemas.openxmlformats.org/officeDocument/2006/relationships/customXml" Target="../ink/ink666.xml"/><Relationship Id="rId219" Type="http://schemas.openxmlformats.org/officeDocument/2006/relationships/image" Target="../media/image683.png"/><Relationship Id="rId230" Type="http://schemas.openxmlformats.org/officeDocument/2006/relationships/customXml" Target="../ink/ink689.xml"/><Relationship Id="rId251" Type="http://schemas.openxmlformats.org/officeDocument/2006/relationships/image" Target="../media/image699.png"/><Relationship Id="rId25" Type="http://schemas.openxmlformats.org/officeDocument/2006/relationships/image" Target="../media/image586.png"/><Relationship Id="rId46" Type="http://schemas.openxmlformats.org/officeDocument/2006/relationships/customXml" Target="../ink/ink597.xml"/><Relationship Id="rId67" Type="http://schemas.openxmlformats.org/officeDocument/2006/relationships/image" Target="../media/image607.png"/><Relationship Id="rId272" Type="http://schemas.openxmlformats.org/officeDocument/2006/relationships/customXml" Target="../ink/ink710.xml"/><Relationship Id="rId293" Type="http://schemas.openxmlformats.org/officeDocument/2006/relationships/image" Target="../media/image720.png"/><Relationship Id="rId88" Type="http://schemas.openxmlformats.org/officeDocument/2006/relationships/customXml" Target="../ink/ink618.xml"/><Relationship Id="rId111" Type="http://schemas.openxmlformats.org/officeDocument/2006/relationships/image" Target="../media/image629.png"/><Relationship Id="rId132" Type="http://schemas.openxmlformats.org/officeDocument/2006/relationships/customXml" Target="../ink/ink640.xml"/><Relationship Id="rId153" Type="http://schemas.openxmlformats.org/officeDocument/2006/relationships/image" Target="../media/image650.png"/><Relationship Id="rId174" Type="http://schemas.openxmlformats.org/officeDocument/2006/relationships/customXml" Target="../ink/ink661.xml"/><Relationship Id="rId195" Type="http://schemas.openxmlformats.org/officeDocument/2006/relationships/image" Target="../media/image671.png"/><Relationship Id="rId209" Type="http://schemas.openxmlformats.org/officeDocument/2006/relationships/image" Target="../media/image678.png"/><Relationship Id="rId220" Type="http://schemas.openxmlformats.org/officeDocument/2006/relationships/customXml" Target="../ink/ink684.xml"/><Relationship Id="rId241" Type="http://schemas.openxmlformats.org/officeDocument/2006/relationships/image" Target="../media/image694.png"/><Relationship Id="rId15" Type="http://schemas.openxmlformats.org/officeDocument/2006/relationships/image" Target="../media/image581.png"/><Relationship Id="rId36" Type="http://schemas.openxmlformats.org/officeDocument/2006/relationships/customXml" Target="../ink/ink592.xml"/><Relationship Id="rId57" Type="http://schemas.openxmlformats.org/officeDocument/2006/relationships/image" Target="../media/image602.png"/><Relationship Id="rId262" Type="http://schemas.openxmlformats.org/officeDocument/2006/relationships/customXml" Target="../ink/ink705.xml"/><Relationship Id="rId283" Type="http://schemas.openxmlformats.org/officeDocument/2006/relationships/image" Target="../media/image715.png"/><Relationship Id="rId78" Type="http://schemas.openxmlformats.org/officeDocument/2006/relationships/customXml" Target="../ink/ink613.xml"/><Relationship Id="rId99" Type="http://schemas.openxmlformats.org/officeDocument/2006/relationships/image" Target="../media/image623.png"/><Relationship Id="rId101" Type="http://schemas.openxmlformats.org/officeDocument/2006/relationships/image" Target="../media/image624.png"/><Relationship Id="rId122" Type="http://schemas.openxmlformats.org/officeDocument/2006/relationships/customXml" Target="../ink/ink635.xml"/><Relationship Id="rId143" Type="http://schemas.openxmlformats.org/officeDocument/2006/relationships/image" Target="../media/image645.png"/><Relationship Id="rId164" Type="http://schemas.openxmlformats.org/officeDocument/2006/relationships/customXml" Target="../ink/ink656.xml"/><Relationship Id="rId185" Type="http://schemas.openxmlformats.org/officeDocument/2006/relationships/image" Target="../media/image666.png"/><Relationship Id="rId9" Type="http://schemas.openxmlformats.org/officeDocument/2006/relationships/image" Target="../media/image578.png"/><Relationship Id="rId210" Type="http://schemas.openxmlformats.org/officeDocument/2006/relationships/customXml" Target="../ink/ink679.xml"/><Relationship Id="rId26" Type="http://schemas.openxmlformats.org/officeDocument/2006/relationships/customXml" Target="../ink/ink587.xml"/><Relationship Id="rId231" Type="http://schemas.openxmlformats.org/officeDocument/2006/relationships/image" Target="../media/image689.png"/><Relationship Id="rId252" Type="http://schemas.openxmlformats.org/officeDocument/2006/relationships/customXml" Target="../ink/ink700.xml"/><Relationship Id="rId273" Type="http://schemas.openxmlformats.org/officeDocument/2006/relationships/image" Target="../media/image710.png"/><Relationship Id="rId294" Type="http://schemas.openxmlformats.org/officeDocument/2006/relationships/customXml" Target="../ink/ink721.xml"/><Relationship Id="rId47" Type="http://schemas.openxmlformats.org/officeDocument/2006/relationships/image" Target="../media/image597.png"/><Relationship Id="rId68" Type="http://schemas.openxmlformats.org/officeDocument/2006/relationships/customXml" Target="../ink/ink608.xml"/><Relationship Id="rId89" Type="http://schemas.openxmlformats.org/officeDocument/2006/relationships/image" Target="../media/image618.png"/><Relationship Id="rId112" Type="http://schemas.openxmlformats.org/officeDocument/2006/relationships/customXml" Target="../ink/ink630.xml"/><Relationship Id="rId133" Type="http://schemas.openxmlformats.org/officeDocument/2006/relationships/image" Target="../media/image640.png"/><Relationship Id="rId154" Type="http://schemas.openxmlformats.org/officeDocument/2006/relationships/customXml" Target="../ink/ink651.xml"/><Relationship Id="rId175" Type="http://schemas.openxmlformats.org/officeDocument/2006/relationships/image" Target="../media/image661.png"/><Relationship Id="rId196" Type="http://schemas.openxmlformats.org/officeDocument/2006/relationships/customXml" Target="../ink/ink672.xml"/><Relationship Id="rId200" Type="http://schemas.openxmlformats.org/officeDocument/2006/relationships/customXml" Target="../ink/ink674.xml"/><Relationship Id="rId16" Type="http://schemas.openxmlformats.org/officeDocument/2006/relationships/customXml" Target="../ink/ink582.xml"/><Relationship Id="rId221" Type="http://schemas.openxmlformats.org/officeDocument/2006/relationships/image" Target="../media/image684.png"/><Relationship Id="rId242" Type="http://schemas.openxmlformats.org/officeDocument/2006/relationships/customXml" Target="../ink/ink695.xml"/><Relationship Id="rId263" Type="http://schemas.openxmlformats.org/officeDocument/2006/relationships/image" Target="../media/image705.png"/><Relationship Id="rId284" Type="http://schemas.openxmlformats.org/officeDocument/2006/relationships/customXml" Target="../ink/ink716.xml"/><Relationship Id="rId37" Type="http://schemas.openxmlformats.org/officeDocument/2006/relationships/image" Target="../media/image592.png"/><Relationship Id="rId58" Type="http://schemas.openxmlformats.org/officeDocument/2006/relationships/customXml" Target="../ink/ink603.xml"/><Relationship Id="rId79" Type="http://schemas.openxmlformats.org/officeDocument/2006/relationships/image" Target="../media/image613.png"/><Relationship Id="rId102" Type="http://schemas.openxmlformats.org/officeDocument/2006/relationships/customXml" Target="../ink/ink625.xml"/><Relationship Id="rId123" Type="http://schemas.openxmlformats.org/officeDocument/2006/relationships/image" Target="../media/image635.png"/><Relationship Id="rId144" Type="http://schemas.openxmlformats.org/officeDocument/2006/relationships/customXml" Target="../ink/ink646.xml"/><Relationship Id="rId90" Type="http://schemas.openxmlformats.org/officeDocument/2006/relationships/customXml" Target="../ink/ink619.xml"/><Relationship Id="rId165" Type="http://schemas.openxmlformats.org/officeDocument/2006/relationships/image" Target="../media/image656.png"/><Relationship Id="rId186" Type="http://schemas.openxmlformats.org/officeDocument/2006/relationships/customXml" Target="../ink/ink667.xml"/><Relationship Id="rId211" Type="http://schemas.openxmlformats.org/officeDocument/2006/relationships/image" Target="../media/image679.png"/><Relationship Id="rId232" Type="http://schemas.openxmlformats.org/officeDocument/2006/relationships/customXml" Target="../ink/ink690.xml"/><Relationship Id="rId253" Type="http://schemas.openxmlformats.org/officeDocument/2006/relationships/image" Target="../media/image700.png"/><Relationship Id="rId274" Type="http://schemas.openxmlformats.org/officeDocument/2006/relationships/customXml" Target="../ink/ink711.xml"/><Relationship Id="rId295" Type="http://schemas.openxmlformats.org/officeDocument/2006/relationships/image" Target="../media/image721.png"/><Relationship Id="rId27" Type="http://schemas.openxmlformats.org/officeDocument/2006/relationships/image" Target="../media/image587.png"/><Relationship Id="rId48" Type="http://schemas.openxmlformats.org/officeDocument/2006/relationships/customXml" Target="../ink/ink598.xml"/><Relationship Id="rId69" Type="http://schemas.openxmlformats.org/officeDocument/2006/relationships/image" Target="../media/image608.png"/><Relationship Id="rId113" Type="http://schemas.openxmlformats.org/officeDocument/2006/relationships/image" Target="../media/image630.png"/><Relationship Id="rId134" Type="http://schemas.openxmlformats.org/officeDocument/2006/relationships/customXml" Target="../ink/ink641.xml"/><Relationship Id="rId80" Type="http://schemas.openxmlformats.org/officeDocument/2006/relationships/customXml" Target="../ink/ink614.xml"/><Relationship Id="rId155" Type="http://schemas.openxmlformats.org/officeDocument/2006/relationships/image" Target="../media/image651.png"/><Relationship Id="rId176" Type="http://schemas.openxmlformats.org/officeDocument/2006/relationships/customXml" Target="../ink/ink662.xml"/><Relationship Id="rId197" Type="http://schemas.openxmlformats.org/officeDocument/2006/relationships/image" Target="../media/image672.png"/><Relationship Id="rId201" Type="http://schemas.openxmlformats.org/officeDocument/2006/relationships/image" Target="../media/image674.png"/><Relationship Id="rId222" Type="http://schemas.openxmlformats.org/officeDocument/2006/relationships/customXml" Target="../ink/ink685.xml"/><Relationship Id="rId243" Type="http://schemas.openxmlformats.org/officeDocument/2006/relationships/image" Target="../media/image695.png"/><Relationship Id="rId264" Type="http://schemas.openxmlformats.org/officeDocument/2006/relationships/customXml" Target="../ink/ink706.xml"/><Relationship Id="rId285" Type="http://schemas.openxmlformats.org/officeDocument/2006/relationships/image" Target="../media/image716.png"/><Relationship Id="rId17" Type="http://schemas.openxmlformats.org/officeDocument/2006/relationships/image" Target="../media/image582.png"/><Relationship Id="rId38" Type="http://schemas.openxmlformats.org/officeDocument/2006/relationships/customXml" Target="../ink/ink593.xml"/><Relationship Id="rId59" Type="http://schemas.openxmlformats.org/officeDocument/2006/relationships/image" Target="../media/image603.png"/><Relationship Id="rId103" Type="http://schemas.openxmlformats.org/officeDocument/2006/relationships/image" Target="../media/image625.png"/><Relationship Id="rId124" Type="http://schemas.openxmlformats.org/officeDocument/2006/relationships/customXml" Target="../ink/ink636.xml"/><Relationship Id="rId70" Type="http://schemas.openxmlformats.org/officeDocument/2006/relationships/customXml" Target="../ink/ink609.xml"/><Relationship Id="rId91" Type="http://schemas.openxmlformats.org/officeDocument/2006/relationships/image" Target="../media/image619.png"/><Relationship Id="rId145" Type="http://schemas.openxmlformats.org/officeDocument/2006/relationships/image" Target="../media/image646.png"/><Relationship Id="rId166" Type="http://schemas.openxmlformats.org/officeDocument/2006/relationships/customXml" Target="../ink/ink657.xml"/><Relationship Id="rId187" Type="http://schemas.openxmlformats.org/officeDocument/2006/relationships/image" Target="../media/image667.png"/><Relationship Id="rId1" Type="http://schemas.openxmlformats.org/officeDocument/2006/relationships/slideLayout" Target="../slideLayouts/slideLayout7.xml"/><Relationship Id="rId212" Type="http://schemas.openxmlformats.org/officeDocument/2006/relationships/customXml" Target="../ink/ink680.xml"/><Relationship Id="rId233" Type="http://schemas.openxmlformats.org/officeDocument/2006/relationships/image" Target="../media/image690.png"/><Relationship Id="rId254" Type="http://schemas.openxmlformats.org/officeDocument/2006/relationships/customXml" Target="../ink/ink701.xml"/><Relationship Id="rId28" Type="http://schemas.openxmlformats.org/officeDocument/2006/relationships/customXml" Target="../ink/ink588.xml"/><Relationship Id="rId49" Type="http://schemas.openxmlformats.org/officeDocument/2006/relationships/image" Target="../media/image598.png"/><Relationship Id="rId114" Type="http://schemas.openxmlformats.org/officeDocument/2006/relationships/customXml" Target="../ink/ink631.xml"/><Relationship Id="rId275" Type="http://schemas.openxmlformats.org/officeDocument/2006/relationships/image" Target="../media/image711.png"/><Relationship Id="rId60" Type="http://schemas.openxmlformats.org/officeDocument/2006/relationships/customXml" Target="../ink/ink604.xml"/><Relationship Id="rId81" Type="http://schemas.openxmlformats.org/officeDocument/2006/relationships/image" Target="../media/image614.png"/><Relationship Id="rId135" Type="http://schemas.openxmlformats.org/officeDocument/2006/relationships/image" Target="../media/image641.png"/><Relationship Id="rId156" Type="http://schemas.openxmlformats.org/officeDocument/2006/relationships/customXml" Target="../ink/ink652.xml"/><Relationship Id="rId177" Type="http://schemas.openxmlformats.org/officeDocument/2006/relationships/image" Target="../media/image662.png"/><Relationship Id="rId198" Type="http://schemas.openxmlformats.org/officeDocument/2006/relationships/customXml" Target="../ink/ink673.xml"/><Relationship Id="rId202" Type="http://schemas.openxmlformats.org/officeDocument/2006/relationships/customXml" Target="../ink/ink675.xml"/><Relationship Id="rId223" Type="http://schemas.openxmlformats.org/officeDocument/2006/relationships/image" Target="../media/image685.png"/><Relationship Id="rId244" Type="http://schemas.openxmlformats.org/officeDocument/2006/relationships/customXml" Target="../ink/ink696.xml"/><Relationship Id="rId18" Type="http://schemas.openxmlformats.org/officeDocument/2006/relationships/customXml" Target="../ink/ink583.xml"/><Relationship Id="rId39" Type="http://schemas.openxmlformats.org/officeDocument/2006/relationships/image" Target="../media/image593.png"/><Relationship Id="rId265" Type="http://schemas.openxmlformats.org/officeDocument/2006/relationships/image" Target="../media/image706.png"/><Relationship Id="rId286" Type="http://schemas.openxmlformats.org/officeDocument/2006/relationships/customXml" Target="../ink/ink717.xml"/><Relationship Id="rId50" Type="http://schemas.openxmlformats.org/officeDocument/2006/relationships/customXml" Target="../ink/ink599.xml"/><Relationship Id="rId104" Type="http://schemas.openxmlformats.org/officeDocument/2006/relationships/customXml" Target="../ink/ink626.xml"/><Relationship Id="rId125" Type="http://schemas.openxmlformats.org/officeDocument/2006/relationships/image" Target="../media/image636.png"/><Relationship Id="rId146" Type="http://schemas.openxmlformats.org/officeDocument/2006/relationships/customXml" Target="../ink/ink647.xml"/><Relationship Id="rId167" Type="http://schemas.openxmlformats.org/officeDocument/2006/relationships/image" Target="../media/image657.png"/><Relationship Id="rId188" Type="http://schemas.openxmlformats.org/officeDocument/2006/relationships/customXml" Target="../ink/ink668.xml"/><Relationship Id="rId71" Type="http://schemas.openxmlformats.org/officeDocument/2006/relationships/image" Target="../media/image609.png"/><Relationship Id="rId92" Type="http://schemas.openxmlformats.org/officeDocument/2006/relationships/customXml" Target="../ink/ink620.xml"/><Relationship Id="rId213" Type="http://schemas.openxmlformats.org/officeDocument/2006/relationships/image" Target="../media/image680.png"/><Relationship Id="rId234" Type="http://schemas.openxmlformats.org/officeDocument/2006/relationships/customXml" Target="../ink/ink691.xml"/><Relationship Id="rId2" Type="http://schemas.openxmlformats.org/officeDocument/2006/relationships/customXml" Target="../ink/ink575.xml"/><Relationship Id="rId29" Type="http://schemas.openxmlformats.org/officeDocument/2006/relationships/image" Target="../media/image588.png"/><Relationship Id="rId255" Type="http://schemas.openxmlformats.org/officeDocument/2006/relationships/image" Target="../media/image701.png"/><Relationship Id="rId276" Type="http://schemas.openxmlformats.org/officeDocument/2006/relationships/customXml" Target="../ink/ink712.xml"/><Relationship Id="rId40" Type="http://schemas.openxmlformats.org/officeDocument/2006/relationships/customXml" Target="../ink/ink594.xml"/><Relationship Id="rId115" Type="http://schemas.openxmlformats.org/officeDocument/2006/relationships/image" Target="../media/image631.png"/><Relationship Id="rId136" Type="http://schemas.openxmlformats.org/officeDocument/2006/relationships/customXml" Target="../ink/ink642.xml"/><Relationship Id="rId157" Type="http://schemas.openxmlformats.org/officeDocument/2006/relationships/image" Target="../media/image652.png"/><Relationship Id="rId178" Type="http://schemas.openxmlformats.org/officeDocument/2006/relationships/customXml" Target="../ink/ink663.xml"/><Relationship Id="rId61" Type="http://schemas.openxmlformats.org/officeDocument/2006/relationships/image" Target="../media/image604.png"/><Relationship Id="rId82" Type="http://schemas.openxmlformats.org/officeDocument/2006/relationships/customXml" Target="../ink/ink615.xml"/><Relationship Id="rId199" Type="http://schemas.openxmlformats.org/officeDocument/2006/relationships/image" Target="../media/image673.png"/><Relationship Id="rId203" Type="http://schemas.openxmlformats.org/officeDocument/2006/relationships/image" Target="../media/image675.png"/><Relationship Id="rId19" Type="http://schemas.openxmlformats.org/officeDocument/2006/relationships/image" Target="../media/image583.png"/><Relationship Id="rId224" Type="http://schemas.openxmlformats.org/officeDocument/2006/relationships/customXml" Target="../ink/ink686.xml"/><Relationship Id="rId245" Type="http://schemas.openxmlformats.org/officeDocument/2006/relationships/image" Target="../media/image696.png"/><Relationship Id="rId266" Type="http://schemas.openxmlformats.org/officeDocument/2006/relationships/customXml" Target="../ink/ink707.xml"/><Relationship Id="rId287" Type="http://schemas.openxmlformats.org/officeDocument/2006/relationships/image" Target="../media/image717.png"/><Relationship Id="rId30" Type="http://schemas.openxmlformats.org/officeDocument/2006/relationships/customXml" Target="../ink/ink589.xml"/><Relationship Id="rId105" Type="http://schemas.openxmlformats.org/officeDocument/2006/relationships/image" Target="../media/image626.png"/><Relationship Id="rId126" Type="http://schemas.openxmlformats.org/officeDocument/2006/relationships/customXml" Target="../ink/ink637.xml"/><Relationship Id="rId147" Type="http://schemas.openxmlformats.org/officeDocument/2006/relationships/image" Target="../media/image647.png"/><Relationship Id="rId168" Type="http://schemas.openxmlformats.org/officeDocument/2006/relationships/customXml" Target="../ink/ink658.xml"/><Relationship Id="rId51" Type="http://schemas.openxmlformats.org/officeDocument/2006/relationships/image" Target="../media/image599.png"/><Relationship Id="rId72" Type="http://schemas.openxmlformats.org/officeDocument/2006/relationships/customXml" Target="../ink/ink610.xml"/><Relationship Id="rId93" Type="http://schemas.openxmlformats.org/officeDocument/2006/relationships/image" Target="../media/image620.png"/><Relationship Id="rId189" Type="http://schemas.openxmlformats.org/officeDocument/2006/relationships/image" Target="../media/image668.png"/><Relationship Id="rId3" Type="http://schemas.openxmlformats.org/officeDocument/2006/relationships/image" Target="../media/image575.png"/><Relationship Id="rId214" Type="http://schemas.openxmlformats.org/officeDocument/2006/relationships/customXml" Target="../ink/ink681.xml"/><Relationship Id="rId235" Type="http://schemas.openxmlformats.org/officeDocument/2006/relationships/image" Target="../media/image691.png"/><Relationship Id="rId256" Type="http://schemas.openxmlformats.org/officeDocument/2006/relationships/customXml" Target="../ink/ink702.xml"/><Relationship Id="rId277" Type="http://schemas.openxmlformats.org/officeDocument/2006/relationships/image" Target="../media/image712.png"/><Relationship Id="rId116" Type="http://schemas.openxmlformats.org/officeDocument/2006/relationships/customXml" Target="../ink/ink632.xml"/><Relationship Id="rId137" Type="http://schemas.openxmlformats.org/officeDocument/2006/relationships/image" Target="../media/image642.png"/><Relationship Id="rId158" Type="http://schemas.openxmlformats.org/officeDocument/2006/relationships/customXml" Target="../ink/ink653.xml"/><Relationship Id="rId20" Type="http://schemas.openxmlformats.org/officeDocument/2006/relationships/customXml" Target="../ink/ink584.xml"/><Relationship Id="rId41" Type="http://schemas.openxmlformats.org/officeDocument/2006/relationships/image" Target="../media/image594.png"/><Relationship Id="rId62" Type="http://schemas.openxmlformats.org/officeDocument/2006/relationships/customXml" Target="../ink/ink605.xml"/><Relationship Id="rId83" Type="http://schemas.openxmlformats.org/officeDocument/2006/relationships/image" Target="../media/image615.png"/><Relationship Id="rId179" Type="http://schemas.openxmlformats.org/officeDocument/2006/relationships/image" Target="../media/image663.png"/><Relationship Id="rId190" Type="http://schemas.openxmlformats.org/officeDocument/2006/relationships/customXml" Target="../ink/ink669.xml"/><Relationship Id="rId204" Type="http://schemas.openxmlformats.org/officeDocument/2006/relationships/customXml" Target="../ink/ink676.xml"/><Relationship Id="rId225" Type="http://schemas.openxmlformats.org/officeDocument/2006/relationships/image" Target="../media/image686.png"/><Relationship Id="rId246" Type="http://schemas.openxmlformats.org/officeDocument/2006/relationships/customXml" Target="../ink/ink697.xml"/><Relationship Id="rId267" Type="http://schemas.openxmlformats.org/officeDocument/2006/relationships/image" Target="../media/image707.png"/><Relationship Id="rId288" Type="http://schemas.openxmlformats.org/officeDocument/2006/relationships/customXml" Target="../ink/ink718.xml"/><Relationship Id="rId106" Type="http://schemas.openxmlformats.org/officeDocument/2006/relationships/customXml" Target="../ink/ink627.xml"/><Relationship Id="rId127" Type="http://schemas.openxmlformats.org/officeDocument/2006/relationships/image" Target="../media/image637.png"/><Relationship Id="rId10" Type="http://schemas.openxmlformats.org/officeDocument/2006/relationships/customXml" Target="../ink/ink579.xml"/><Relationship Id="rId31" Type="http://schemas.openxmlformats.org/officeDocument/2006/relationships/image" Target="../media/image589.png"/><Relationship Id="rId52" Type="http://schemas.openxmlformats.org/officeDocument/2006/relationships/customXml" Target="../ink/ink600.xml"/><Relationship Id="rId73" Type="http://schemas.openxmlformats.org/officeDocument/2006/relationships/image" Target="../media/image610.png"/><Relationship Id="rId94" Type="http://schemas.openxmlformats.org/officeDocument/2006/relationships/customXml" Target="../ink/ink621.xml"/><Relationship Id="rId148" Type="http://schemas.openxmlformats.org/officeDocument/2006/relationships/customXml" Target="../ink/ink648.xml"/><Relationship Id="rId169" Type="http://schemas.openxmlformats.org/officeDocument/2006/relationships/image" Target="../media/image658.png"/><Relationship Id="rId4" Type="http://schemas.openxmlformats.org/officeDocument/2006/relationships/customXml" Target="../ink/ink576.xml"/><Relationship Id="rId180" Type="http://schemas.openxmlformats.org/officeDocument/2006/relationships/customXml" Target="../ink/ink664.xml"/><Relationship Id="rId215" Type="http://schemas.openxmlformats.org/officeDocument/2006/relationships/image" Target="../media/image681.png"/><Relationship Id="rId236" Type="http://schemas.openxmlformats.org/officeDocument/2006/relationships/customXml" Target="../ink/ink692.xml"/><Relationship Id="rId257" Type="http://schemas.openxmlformats.org/officeDocument/2006/relationships/image" Target="../media/image702.png"/><Relationship Id="rId278" Type="http://schemas.openxmlformats.org/officeDocument/2006/relationships/customXml" Target="../ink/ink713.xml"/><Relationship Id="rId42" Type="http://schemas.openxmlformats.org/officeDocument/2006/relationships/customXml" Target="../ink/ink595.xml"/><Relationship Id="rId84" Type="http://schemas.openxmlformats.org/officeDocument/2006/relationships/customXml" Target="../ink/ink616.xml"/><Relationship Id="rId138" Type="http://schemas.openxmlformats.org/officeDocument/2006/relationships/customXml" Target="../ink/ink643.xml"/><Relationship Id="rId191" Type="http://schemas.openxmlformats.org/officeDocument/2006/relationships/image" Target="../media/image669.png"/><Relationship Id="rId205" Type="http://schemas.openxmlformats.org/officeDocument/2006/relationships/image" Target="../media/image676.png"/><Relationship Id="rId247" Type="http://schemas.openxmlformats.org/officeDocument/2006/relationships/image" Target="../media/image697.png"/><Relationship Id="rId107" Type="http://schemas.openxmlformats.org/officeDocument/2006/relationships/image" Target="../media/image627.png"/><Relationship Id="rId289" Type="http://schemas.openxmlformats.org/officeDocument/2006/relationships/image" Target="../media/image718.png"/><Relationship Id="rId11" Type="http://schemas.openxmlformats.org/officeDocument/2006/relationships/image" Target="../media/image579.png"/><Relationship Id="rId53" Type="http://schemas.openxmlformats.org/officeDocument/2006/relationships/image" Target="../media/image600.png"/><Relationship Id="rId149" Type="http://schemas.openxmlformats.org/officeDocument/2006/relationships/image" Target="../media/image648.png"/><Relationship Id="rId95" Type="http://schemas.openxmlformats.org/officeDocument/2006/relationships/image" Target="../media/image621.png"/><Relationship Id="rId160" Type="http://schemas.openxmlformats.org/officeDocument/2006/relationships/customXml" Target="../ink/ink654.xml"/><Relationship Id="rId216" Type="http://schemas.openxmlformats.org/officeDocument/2006/relationships/customXml" Target="../ink/ink682.xml"/><Relationship Id="rId258" Type="http://schemas.openxmlformats.org/officeDocument/2006/relationships/customXml" Target="../ink/ink703.xml"/><Relationship Id="rId22" Type="http://schemas.openxmlformats.org/officeDocument/2006/relationships/customXml" Target="../ink/ink585.xml"/><Relationship Id="rId64" Type="http://schemas.openxmlformats.org/officeDocument/2006/relationships/customXml" Target="../ink/ink606.xml"/><Relationship Id="rId118" Type="http://schemas.openxmlformats.org/officeDocument/2006/relationships/customXml" Target="../ink/ink633.xml"/><Relationship Id="rId171" Type="http://schemas.openxmlformats.org/officeDocument/2006/relationships/image" Target="../media/image659.png"/><Relationship Id="rId227" Type="http://schemas.openxmlformats.org/officeDocument/2006/relationships/image" Target="../media/image687.png"/><Relationship Id="rId269" Type="http://schemas.openxmlformats.org/officeDocument/2006/relationships/image" Target="../media/image708.png"/></Relationships>
</file>

<file path=ppt/slides/_rels/slide6.xml.rels><?xml version="1.0" encoding="UTF-8" standalone="yes"?>
<Relationships xmlns="http://schemas.openxmlformats.org/package/2006/relationships"><Relationship Id="rId26" Type="http://schemas.openxmlformats.org/officeDocument/2006/relationships/customXml" Target="../ink/ink734.xml"/><Relationship Id="rId117" Type="http://schemas.openxmlformats.org/officeDocument/2006/relationships/image" Target="../media/image778.png"/><Relationship Id="rId21" Type="http://schemas.openxmlformats.org/officeDocument/2006/relationships/image" Target="../media/image731.png"/><Relationship Id="rId42" Type="http://schemas.openxmlformats.org/officeDocument/2006/relationships/customXml" Target="../ink/ink742.xml"/><Relationship Id="rId47" Type="http://schemas.openxmlformats.org/officeDocument/2006/relationships/image" Target="../media/image744.png"/><Relationship Id="rId63" Type="http://schemas.openxmlformats.org/officeDocument/2006/relationships/image" Target="../media/image751.png"/><Relationship Id="rId68" Type="http://schemas.openxmlformats.org/officeDocument/2006/relationships/customXml" Target="../ink/ink755.xml"/><Relationship Id="rId84" Type="http://schemas.openxmlformats.org/officeDocument/2006/relationships/customXml" Target="../ink/ink763.xml"/><Relationship Id="rId89" Type="http://schemas.openxmlformats.org/officeDocument/2006/relationships/image" Target="../media/image764.png"/><Relationship Id="rId112" Type="http://schemas.openxmlformats.org/officeDocument/2006/relationships/customXml" Target="../ink/ink777.xml"/><Relationship Id="rId16" Type="http://schemas.openxmlformats.org/officeDocument/2006/relationships/customXml" Target="../ink/ink729.xml"/><Relationship Id="rId107" Type="http://schemas.openxmlformats.org/officeDocument/2006/relationships/image" Target="../media/image773.png"/><Relationship Id="rId11" Type="http://schemas.openxmlformats.org/officeDocument/2006/relationships/image" Target="../media/image726.png"/><Relationship Id="rId32" Type="http://schemas.openxmlformats.org/officeDocument/2006/relationships/customXml" Target="../ink/ink737.xml"/><Relationship Id="rId37" Type="http://schemas.openxmlformats.org/officeDocument/2006/relationships/image" Target="../media/image739.png"/><Relationship Id="rId53" Type="http://schemas.openxmlformats.org/officeDocument/2006/relationships/image" Target="../media/image747.png"/><Relationship Id="rId58" Type="http://schemas.openxmlformats.org/officeDocument/2006/relationships/customXml" Target="../ink/ink750.xml"/><Relationship Id="rId74" Type="http://schemas.openxmlformats.org/officeDocument/2006/relationships/customXml" Target="../ink/ink758.xml"/><Relationship Id="rId79" Type="http://schemas.openxmlformats.org/officeDocument/2006/relationships/image" Target="../media/image759.png"/><Relationship Id="rId102" Type="http://schemas.openxmlformats.org/officeDocument/2006/relationships/customXml" Target="../ink/ink772.xml"/><Relationship Id="rId5" Type="http://schemas.openxmlformats.org/officeDocument/2006/relationships/image" Target="../media/image723.png"/><Relationship Id="rId90" Type="http://schemas.openxmlformats.org/officeDocument/2006/relationships/customXml" Target="../ink/ink766.xml"/><Relationship Id="rId95" Type="http://schemas.openxmlformats.org/officeDocument/2006/relationships/image" Target="../media/image767.png"/><Relationship Id="rId22" Type="http://schemas.openxmlformats.org/officeDocument/2006/relationships/customXml" Target="../ink/ink732.xml"/><Relationship Id="rId27" Type="http://schemas.openxmlformats.org/officeDocument/2006/relationships/image" Target="../media/image734.png"/><Relationship Id="rId43" Type="http://schemas.openxmlformats.org/officeDocument/2006/relationships/image" Target="../media/image742.png"/><Relationship Id="rId48" Type="http://schemas.openxmlformats.org/officeDocument/2006/relationships/customXml" Target="../ink/ink745.xml"/><Relationship Id="rId64" Type="http://schemas.openxmlformats.org/officeDocument/2006/relationships/customXml" Target="../ink/ink753.xml"/><Relationship Id="rId69" Type="http://schemas.openxmlformats.org/officeDocument/2006/relationships/image" Target="../media/image754.png"/><Relationship Id="rId113" Type="http://schemas.openxmlformats.org/officeDocument/2006/relationships/image" Target="../media/image776.png"/><Relationship Id="rId118" Type="http://schemas.openxmlformats.org/officeDocument/2006/relationships/customXml" Target="../ink/ink780.xml"/><Relationship Id="rId80" Type="http://schemas.openxmlformats.org/officeDocument/2006/relationships/customXml" Target="../ink/ink761.xml"/><Relationship Id="rId85" Type="http://schemas.openxmlformats.org/officeDocument/2006/relationships/image" Target="../media/image762.png"/><Relationship Id="rId12" Type="http://schemas.openxmlformats.org/officeDocument/2006/relationships/customXml" Target="../ink/ink727.xml"/><Relationship Id="rId17" Type="http://schemas.openxmlformats.org/officeDocument/2006/relationships/image" Target="../media/image729.png"/><Relationship Id="rId33" Type="http://schemas.openxmlformats.org/officeDocument/2006/relationships/image" Target="../media/image737.png"/><Relationship Id="rId38" Type="http://schemas.openxmlformats.org/officeDocument/2006/relationships/customXml" Target="../ink/ink740.xml"/><Relationship Id="rId59" Type="http://schemas.openxmlformats.org/officeDocument/2006/relationships/image" Target="../media/image3.png"/><Relationship Id="rId103" Type="http://schemas.openxmlformats.org/officeDocument/2006/relationships/image" Target="../media/image771.png"/><Relationship Id="rId108" Type="http://schemas.openxmlformats.org/officeDocument/2006/relationships/customXml" Target="../ink/ink775.xml"/><Relationship Id="rId54" Type="http://schemas.openxmlformats.org/officeDocument/2006/relationships/customXml" Target="../ink/ink748.xml"/><Relationship Id="rId70" Type="http://schemas.openxmlformats.org/officeDocument/2006/relationships/customXml" Target="../ink/ink756.xml"/><Relationship Id="rId75" Type="http://schemas.openxmlformats.org/officeDocument/2006/relationships/image" Target="../media/image757.png"/><Relationship Id="rId91" Type="http://schemas.openxmlformats.org/officeDocument/2006/relationships/image" Target="../media/image765.png"/><Relationship Id="rId96" Type="http://schemas.openxmlformats.org/officeDocument/2006/relationships/customXml" Target="../ink/ink769.xml"/><Relationship Id="rId1" Type="http://schemas.openxmlformats.org/officeDocument/2006/relationships/slideLayout" Target="../slideLayouts/slideLayout7.xml"/><Relationship Id="rId6" Type="http://schemas.openxmlformats.org/officeDocument/2006/relationships/customXml" Target="../ink/ink724.xml"/><Relationship Id="rId23" Type="http://schemas.openxmlformats.org/officeDocument/2006/relationships/image" Target="../media/image732.png"/><Relationship Id="rId28" Type="http://schemas.openxmlformats.org/officeDocument/2006/relationships/customXml" Target="../ink/ink735.xml"/><Relationship Id="rId49" Type="http://schemas.openxmlformats.org/officeDocument/2006/relationships/image" Target="../media/image745.png"/><Relationship Id="rId114" Type="http://schemas.openxmlformats.org/officeDocument/2006/relationships/customXml" Target="../ink/ink778.xml"/><Relationship Id="rId119" Type="http://schemas.openxmlformats.org/officeDocument/2006/relationships/image" Target="../media/image779.png"/><Relationship Id="rId44" Type="http://schemas.openxmlformats.org/officeDocument/2006/relationships/customXml" Target="../ink/ink743.xml"/><Relationship Id="rId60" Type="http://schemas.openxmlformats.org/officeDocument/2006/relationships/customXml" Target="../ink/ink751.xml"/><Relationship Id="rId65" Type="http://schemas.openxmlformats.org/officeDocument/2006/relationships/image" Target="../media/image752.png"/><Relationship Id="rId81" Type="http://schemas.openxmlformats.org/officeDocument/2006/relationships/image" Target="../media/image760.png"/><Relationship Id="rId86" Type="http://schemas.openxmlformats.org/officeDocument/2006/relationships/customXml" Target="../ink/ink764.xml"/><Relationship Id="rId4" Type="http://schemas.openxmlformats.org/officeDocument/2006/relationships/customXml" Target="../ink/ink723.xml"/><Relationship Id="rId9" Type="http://schemas.openxmlformats.org/officeDocument/2006/relationships/image" Target="../media/image725.png"/><Relationship Id="rId13" Type="http://schemas.openxmlformats.org/officeDocument/2006/relationships/image" Target="../media/image727.png"/><Relationship Id="rId18" Type="http://schemas.openxmlformats.org/officeDocument/2006/relationships/customXml" Target="../ink/ink730.xml"/><Relationship Id="rId39" Type="http://schemas.openxmlformats.org/officeDocument/2006/relationships/image" Target="../media/image740.png"/><Relationship Id="rId109" Type="http://schemas.openxmlformats.org/officeDocument/2006/relationships/image" Target="../media/image774.png"/><Relationship Id="rId34" Type="http://schemas.openxmlformats.org/officeDocument/2006/relationships/customXml" Target="../ink/ink738.xml"/><Relationship Id="rId50" Type="http://schemas.openxmlformats.org/officeDocument/2006/relationships/customXml" Target="../ink/ink746.xml"/><Relationship Id="rId55" Type="http://schemas.openxmlformats.org/officeDocument/2006/relationships/image" Target="../media/image748.png"/><Relationship Id="rId76" Type="http://schemas.openxmlformats.org/officeDocument/2006/relationships/customXml" Target="../ink/ink759.xml"/><Relationship Id="rId97" Type="http://schemas.openxmlformats.org/officeDocument/2006/relationships/image" Target="../media/image768.png"/><Relationship Id="rId104" Type="http://schemas.openxmlformats.org/officeDocument/2006/relationships/customXml" Target="../ink/ink773.xml"/><Relationship Id="rId120" Type="http://schemas.openxmlformats.org/officeDocument/2006/relationships/customXml" Target="../ink/ink781.xml"/><Relationship Id="rId7" Type="http://schemas.openxmlformats.org/officeDocument/2006/relationships/image" Target="../media/image724.png"/><Relationship Id="rId71" Type="http://schemas.openxmlformats.org/officeDocument/2006/relationships/image" Target="../media/image755.png"/><Relationship Id="rId92" Type="http://schemas.openxmlformats.org/officeDocument/2006/relationships/customXml" Target="../ink/ink767.xml"/><Relationship Id="rId2" Type="http://schemas.openxmlformats.org/officeDocument/2006/relationships/customXml" Target="../ink/ink722.xml"/><Relationship Id="rId29" Type="http://schemas.openxmlformats.org/officeDocument/2006/relationships/image" Target="../media/image735.png"/><Relationship Id="rId24" Type="http://schemas.openxmlformats.org/officeDocument/2006/relationships/customXml" Target="../ink/ink733.xml"/><Relationship Id="rId40" Type="http://schemas.openxmlformats.org/officeDocument/2006/relationships/customXml" Target="../ink/ink741.xml"/><Relationship Id="rId45" Type="http://schemas.openxmlformats.org/officeDocument/2006/relationships/image" Target="../media/image743.png"/><Relationship Id="rId66" Type="http://schemas.openxmlformats.org/officeDocument/2006/relationships/customXml" Target="../ink/ink754.xml"/><Relationship Id="rId87" Type="http://schemas.openxmlformats.org/officeDocument/2006/relationships/image" Target="../media/image763.png"/><Relationship Id="rId110" Type="http://schemas.openxmlformats.org/officeDocument/2006/relationships/customXml" Target="../ink/ink776.xml"/><Relationship Id="rId115" Type="http://schemas.openxmlformats.org/officeDocument/2006/relationships/image" Target="../media/image777.png"/><Relationship Id="rId61" Type="http://schemas.openxmlformats.org/officeDocument/2006/relationships/image" Target="../media/image750.png"/><Relationship Id="rId82" Type="http://schemas.openxmlformats.org/officeDocument/2006/relationships/customXml" Target="../ink/ink762.xml"/><Relationship Id="rId19" Type="http://schemas.openxmlformats.org/officeDocument/2006/relationships/image" Target="../media/image730.png"/><Relationship Id="rId14" Type="http://schemas.openxmlformats.org/officeDocument/2006/relationships/customXml" Target="../ink/ink728.xml"/><Relationship Id="rId30" Type="http://schemas.openxmlformats.org/officeDocument/2006/relationships/customXml" Target="../ink/ink736.xml"/><Relationship Id="rId35" Type="http://schemas.openxmlformats.org/officeDocument/2006/relationships/image" Target="../media/image738.png"/><Relationship Id="rId56" Type="http://schemas.openxmlformats.org/officeDocument/2006/relationships/customXml" Target="../ink/ink749.xml"/><Relationship Id="rId77" Type="http://schemas.openxmlformats.org/officeDocument/2006/relationships/image" Target="../media/image758.png"/><Relationship Id="rId100" Type="http://schemas.openxmlformats.org/officeDocument/2006/relationships/customXml" Target="../ink/ink771.xml"/><Relationship Id="rId105" Type="http://schemas.openxmlformats.org/officeDocument/2006/relationships/image" Target="../media/image772.png"/><Relationship Id="rId8" Type="http://schemas.openxmlformats.org/officeDocument/2006/relationships/customXml" Target="../ink/ink725.xml"/><Relationship Id="rId51" Type="http://schemas.openxmlformats.org/officeDocument/2006/relationships/image" Target="../media/image746.png"/><Relationship Id="rId72" Type="http://schemas.openxmlformats.org/officeDocument/2006/relationships/customXml" Target="../ink/ink757.xml"/><Relationship Id="rId93" Type="http://schemas.openxmlformats.org/officeDocument/2006/relationships/image" Target="../media/image766.png"/><Relationship Id="rId98" Type="http://schemas.openxmlformats.org/officeDocument/2006/relationships/customXml" Target="../ink/ink770.xml"/><Relationship Id="rId121" Type="http://schemas.openxmlformats.org/officeDocument/2006/relationships/image" Target="../media/image780.png"/><Relationship Id="rId3" Type="http://schemas.openxmlformats.org/officeDocument/2006/relationships/image" Target="../media/image722.png"/><Relationship Id="rId25" Type="http://schemas.openxmlformats.org/officeDocument/2006/relationships/image" Target="../media/image733.png"/><Relationship Id="rId46" Type="http://schemas.openxmlformats.org/officeDocument/2006/relationships/customXml" Target="../ink/ink744.xml"/><Relationship Id="rId67" Type="http://schemas.openxmlformats.org/officeDocument/2006/relationships/image" Target="../media/image753.png"/><Relationship Id="rId116" Type="http://schemas.openxmlformats.org/officeDocument/2006/relationships/customXml" Target="../ink/ink779.xml"/><Relationship Id="rId20" Type="http://schemas.openxmlformats.org/officeDocument/2006/relationships/customXml" Target="../ink/ink731.xml"/><Relationship Id="rId41" Type="http://schemas.openxmlformats.org/officeDocument/2006/relationships/image" Target="../media/image741.png"/><Relationship Id="rId62" Type="http://schemas.openxmlformats.org/officeDocument/2006/relationships/customXml" Target="../ink/ink752.xml"/><Relationship Id="rId83" Type="http://schemas.openxmlformats.org/officeDocument/2006/relationships/image" Target="../media/image761.png"/><Relationship Id="rId88" Type="http://schemas.openxmlformats.org/officeDocument/2006/relationships/customXml" Target="../ink/ink765.xml"/><Relationship Id="rId111" Type="http://schemas.openxmlformats.org/officeDocument/2006/relationships/image" Target="../media/image775.png"/><Relationship Id="rId15" Type="http://schemas.openxmlformats.org/officeDocument/2006/relationships/image" Target="../media/image728.png"/><Relationship Id="rId36" Type="http://schemas.openxmlformats.org/officeDocument/2006/relationships/customXml" Target="../ink/ink739.xml"/><Relationship Id="rId57" Type="http://schemas.openxmlformats.org/officeDocument/2006/relationships/image" Target="../media/image749.png"/><Relationship Id="rId106" Type="http://schemas.openxmlformats.org/officeDocument/2006/relationships/customXml" Target="../ink/ink774.xml"/><Relationship Id="rId10" Type="http://schemas.openxmlformats.org/officeDocument/2006/relationships/customXml" Target="../ink/ink726.xml"/><Relationship Id="rId31" Type="http://schemas.openxmlformats.org/officeDocument/2006/relationships/image" Target="../media/image736.png"/><Relationship Id="rId52" Type="http://schemas.openxmlformats.org/officeDocument/2006/relationships/customXml" Target="../ink/ink747.xml"/><Relationship Id="rId73" Type="http://schemas.openxmlformats.org/officeDocument/2006/relationships/image" Target="../media/image756.png"/><Relationship Id="rId78" Type="http://schemas.openxmlformats.org/officeDocument/2006/relationships/customXml" Target="../ink/ink760.xml"/><Relationship Id="rId94" Type="http://schemas.openxmlformats.org/officeDocument/2006/relationships/customXml" Target="../ink/ink768.xml"/><Relationship Id="rId99" Type="http://schemas.openxmlformats.org/officeDocument/2006/relationships/image" Target="../media/image769.png"/><Relationship Id="rId101" Type="http://schemas.openxmlformats.org/officeDocument/2006/relationships/image" Target="../media/image770.png"/></Relationships>
</file>

<file path=ppt/slides/_rels/slide7.xml.rels><?xml version="1.0" encoding="UTF-8" standalone="yes"?>
<Relationships xmlns="http://schemas.openxmlformats.org/package/2006/relationships"><Relationship Id="rId117" Type="http://schemas.openxmlformats.org/officeDocument/2006/relationships/image" Target="../media/image838.png"/><Relationship Id="rId21" Type="http://schemas.openxmlformats.org/officeDocument/2006/relationships/image" Target="../media/image790.png"/><Relationship Id="rId42" Type="http://schemas.openxmlformats.org/officeDocument/2006/relationships/customXml" Target="../ink/ink802.xml"/><Relationship Id="rId63" Type="http://schemas.openxmlformats.org/officeDocument/2006/relationships/image" Target="../media/image811.png"/><Relationship Id="rId84" Type="http://schemas.openxmlformats.org/officeDocument/2006/relationships/customXml" Target="../ink/ink823.xml"/><Relationship Id="rId138" Type="http://schemas.openxmlformats.org/officeDocument/2006/relationships/customXml" Target="../ink/ink850.xml"/><Relationship Id="rId159" Type="http://schemas.openxmlformats.org/officeDocument/2006/relationships/image" Target="../media/image859.png"/><Relationship Id="rId170" Type="http://schemas.openxmlformats.org/officeDocument/2006/relationships/customXml" Target="../ink/ink866.xml"/><Relationship Id="rId191" Type="http://schemas.openxmlformats.org/officeDocument/2006/relationships/image" Target="../media/image875.png"/><Relationship Id="rId107" Type="http://schemas.openxmlformats.org/officeDocument/2006/relationships/image" Target="../media/image833.png"/><Relationship Id="rId11" Type="http://schemas.openxmlformats.org/officeDocument/2006/relationships/image" Target="../media/image785.png"/><Relationship Id="rId32" Type="http://schemas.openxmlformats.org/officeDocument/2006/relationships/customXml" Target="../ink/ink797.xml"/><Relationship Id="rId53" Type="http://schemas.openxmlformats.org/officeDocument/2006/relationships/image" Target="../media/image806.png"/><Relationship Id="rId74" Type="http://schemas.openxmlformats.org/officeDocument/2006/relationships/customXml" Target="../ink/ink818.xml"/><Relationship Id="rId128" Type="http://schemas.openxmlformats.org/officeDocument/2006/relationships/customXml" Target="../ink/ink845.xml"/><Relationship Id="rId149" Type="http://schemas.openxmlformats.org/officeDocument/2006/relationships/image" Target="../media/image854.png"/><Relationship Id="rId5" Type="http://schemas.openxmlformats.org/officeDocument/2006/relationships/image" Target="../media/image782.png"/><Relationship Id="rId95" Type="http://schemas.openxmlformats.org/officeDocument/2006/relationships/image" Target="../media/image827.png"/><Relationship Id="rId160" Type="http://schemas.openxmlformats.org/officeDocument/2006/relationships/customXml" Target="../ink/ink861.xml"/><Relationship Id="rId181" Type="http://schemas.openxmlformats.org/officeDocument/2006/relationships/image" Target="../media/image870.png"/><Relationship Id="rId22" Type="http://schemas.openxmlformats.org/officeDocument/2006/relationships/customXml" Target="../ink/ink792.xml"/><Relationship Id="rId43" Type="http://schemas.openxmlformats.org/officeDocument/2006/relationships/image" Target="../media/image801.png"/><Relationship Id="rId64" Type="http://schemas.openxmlformats.org/officeDocument/2006/relationships/customXml" Target="../ink/ink813.xml"/><Relationship Id="rId118" Type="http://schemas.openxmlformats.org/officeDocument/2006/relationships/customXml" Target="../ink/ink840.xml"/><Relationship Id="rId139" Type="http://schemas.openxmlformats.org/officeDocument/2006/relationships/image" Target="../media/image849.png"/><Relationship Id="rId85" Type="http://schemas.openxmlformats.org/officeDocument/2006/relationships/image" Target="../media/image822.png"/><Relationship Id="rId150" Type="http://schemas.openxmlformats.org/officeDocument/2006/relationships/customXml" Target="../ink/ink856.xml"/><Relationship Id="rId171" Type="http://schemas.openxmlformats.org/officeDocument/2006/relationships/image" Target="../media/image865.png"/><Relationship Id="rId192" Type="http://schemas.openxmlformats.org/officeDocument/2006/relationships/customXml" Target="../ink/ink877.xml"/><Relationship Id="rId12" Type="http://schemas.openxmlformats.org/officeDocument/2006/relationships/customXml" Target="../ink/ink787.xml"/><Relationship Id="rId33" Type="http://schemas.openxmlformats.org/officeDocument/2006/relationships/image" Target="../media/image796.png"/><Relationship Id="rId108" Type="http://schemas.openxmlformats.org/officeDocument/2006/relationships/customXml" Target="../ink/ink835.xml"/><Relationship Id="rId129" Type="http://schemas.openxmlformats.org/officeDocument/2006/relationships/image" Target="../media/image844.png"/><Relationship Id="rId54" Type="http://schemas.openxmlformats.org/officeDocument/2006/relationships/customXml" Target="../ink/ink808.xml"/><Relationship Id="rId75" Type="http://schemas.openxmlformats.org/officeDocument/2006/relationships/image" Target="../media/image817.png"/><Relationship Id="rId96" Type="http://schemas.openxmlformats.org/officeDocument/2006/relationships/customXml" Target="../ink/ink829.xml"/><Relationship Id="rId140" Type="http://schemas.openxmlformats.org/officeDocument/2006/relationships/customXml" Target="../ink/ink851.xml"/><Relationship Id="rId161" Type="http://schemas.openxmlformats.org/officeDocument/2006/relationships/image" Target="../media/image860.png"/><Relationship Id="rId182" Type="http://schemas.openxmlformats.org/officeDocument/2006/relationships/customXml" Target="../ink/ink872.xml"/><Relationship Id="rId6" Type="http://schemas.openxmlformats.org/officeDocument/2006/relationships/customXml" Target="../ink/ink784.xml"/><Relationship Id="rId23" Type="http://schemas.openxmlformats.org/officeDocument/2006/relationships/image" Target="../media/image791.png"/><Relationship Id="rId119" Type="http://schemas.openxmlformats.org/officeDocument/2006/relationships/image" Target="../media/image839.png"/><Relationship Id="rId44" Type="http://schemas.openxmlformats.org/officeDocument/2006/relationships/customXml" Target="../ink/ink803.xml"/><Relationship Id="rId65" Type="http://schemas.openxmlformats.org/officeDocument/2006/relationships/image" Target="../media/image812.png"/><Relationship Id="rId86" Type="http://schemas.openxmlformats.org/officeDocument/2006/relationships/customXml" Target="../ink/ink824.xml"/><Relationship Id="rId130" Type="http://schemas.openxmlformats.org/officeDocument/2006/relationships/customXml" Target="../ink/ink846.xml"/><Relationship Id="rId151" Type="http://schemas.openxmlformats.org/officeDocument/2006/relationships/image" Target="../media/image855.png"/><Relationship Id="rId172" Type="http://schemas.openxmlformats.org/officeDocument/2006/relationships/customXml" Target="../ink/ink867.xml"/><Relationship Id="rId193" Type="http://schemas.openxmlformats.org/officeDocument/2006/relationships/image" Target="../media/image876.png"/><Relationship Id="rId13" Type="http://schemas.openxmlformats.org/officeDocument/2006/relationships/image" Target="../media/image786.png"/><Relationship Id="rId109" Type="http://schemas.openxmlformats.org/officeDocument/2006/relationships/image" Target="../media/image834.png"/><Relationship Id="rId34" Type="http://schemas.openxmlformats.org/officeDocument/2006/relationships/customXml" Target="../ink/ink798.xml"/><Relationship Id="rId55" Type="http://schemas.openxmlformats.org/officeDocument/2006/relationships/image" Target="../media/image807.png"/><Relationship Id="rId76" Type="http://schemas.openxmlformats.org/officeDocument/2006/relationships/customXml" Target="../ink/ink819.xml"/><Relationship Id="rId97" Type="http://schemas.openxmlformats.org/officeDocument/2006/relationships/image" Target="../media/image828.png"/><Relationship Id="rId120" Type="http://schemas.openxmlformats.org/officeDocument/2006/relationships/customXml" Target="../ink/ink841.xml"/><Relationship Id="rId141" Type="http://schemas.openxmlformats.org/officeDocument/2006/relationships/image" Target="../media/image850.png"/><Relationship Id="rId7" Type="http://schemas.openxmlformats.org/officeDocument/2006/relationships/image" Target="../media/image783.png"/><Relationship Id="rId162" Type="http://schemas.openxmlformats.org/officeDocument/2006/relationships/customXml" Target="../ink/ink862.xml"/><Relationship Id="rId183" Type="http://schemas.openxmlformats.org/officeDocument/2006/relationships/image" Target="../media/image871.png"/><Relationship Id="rId2" Type="http://schemas.openxmlformats.org/officeDocument/2006/relationships/customXml" Target="../ink/ink782.xml"/><Relationship Id="rId29" Type="http://schemas.openxmlformats.org/officeDocument/2006/relationships/image" Target="../media/image794.png"/><Relationship Id="rId24" Type="http://schemas.openxmlformats.org/officeDocument/2006/relationships/customXml" Target="../ink/ink793.xml"/><Relationship Id="rId40" Type="http://schemas.openxmlformats.org/officeDocument/2006/relationships/customXml" Target="../ink/ink801.xml"/><Relationship Id="rId45" Type="http://schemas.openxmlformats.org/officeDocument/2006/relationships/image" Target="../media/image802.png"/><Relationship Id="rId66" Type="http://schemas.openxmlformats.org/officeDocument/2006/relationships/customXml" Target="../ink/ink814.xml"/><Relationship Id="rId87" Type="http://schemas.openxmlformats.org/officeDocument/2006/relationships/image" Target="../media/image823.png"/><Relationship Id="rId110" Type="http://schemas.openxmlformats.org/officeDocument/2006/relationships/customXml" Target="../ink/ink836.xml"/><Relationship Id="rId115" Type="http://schemas.openxmlformats.org/officeDocument/2006/relationships/image" Target="../media/image837.png"/><Relationship Id="rId131" Type="http://schemas.openxmlformats.org/officeDocument/2006/relationships/image" Target="../media/image845.png"/><Relationship Id="rId136" Type="http://schemas.openxmlformats.org/officeDocument/2006/relationships/customXml" Target="../ink/ink849.xml"/><Relationship Id="rId157" Type="http://schemas.openxmlformats.org/officeDocument/2006/relationships/image" Target="../media/image858.png"/><Relationship Id="rId178" Type="http://schemas.openxmlformats.org/officeDocument/2006/relationships/customXml" Target="../ink/ink870.xml"/><Relationship Id="rId61" Type="http://schemas.openxmlformats.org/officeDocument/2006/relationships/image" Target="../media/image810.png"/><Relationship Id="rId82" Type="http://schemas.openxmlformats.org/officeDocument/2006/relationships/customXml" Target="../ink/ink822.xml"/><Relationship Id="rId152" Type="http://schemas.openxmlformats.org/officeDocument/2006/relationships/customXml" Target="../ink/ink857.xml"/><Relationship Id="rId173" Type="http://schemas.openxmlformats.org/officeDocument/2006/relationships/image" Target="../media/image866.png"/><Relationship Id="rId194" Type="http://schemas.openxmlformats.org/officeDocument/2006/relationships/customXml" Target="../ink/ink878.xml"/><Relationship Id="rId199" Type="http://schemas.openxmlformats.org/officeDocument/2006/relationships/image" Target="../media/image879.png"/><Relationship Id="rId19" Type="http://schemas.openxmlformats.org/officeDocument/2006/relationships/image" Target="../media/image789.png"/><Relationship Id="rId14" Type="http://schemas.openxmlformats.org/officeDocument/2006/relationships/customXml" Target="../ink/ink788.xml"/><Relationship Id="rId30" Type="http://schemas.openxmlformats.org/officeDocument/2006/relationships/customXml" Target="../ink/ink796.xml"/><Relationship Id="rId35" Type="http://schemas.openxmlformats.org/officeDocument/2006/relationships/image" Target="../media/image797.png"/><Relationship Id="rId56" Type="http://schemas.openxmlformats.org/officeDocument/2006/relationships/customXml" Target="../ink/ink809.xml"/><Relationship Id="rId77" Type="http://schemas.openxmlformats.org/officeDocument/2006/relationships/image" Target="../media/image818.png"/><Relationship Id="rId100" Type="http://schemas.openxmlformats.org/officeDocument/2006/relationships/customXml" Target="../ink/ink831.xml"/><Relationship Id="rId105" Type="http://schemas.openxmlformats.org/officeDocument/2006/relationships/image" Target="../media/image832.png"/><Relationship Id="rId126" Type="http://schemas.openxmlformats.org/officeDocument/2006/relationships/customXml" Target="../ink/ink844.xml"/><Relationship Id="rId147" Type="http://schemas.openxmlformats.org/officeDocument/2006/relationships/image" Target="../media/image853.png"/><Relationship Id="rId168" Type="http://schemas.openxmlformats.org/officeDocument/2006/relationships/customXml" Target="../ink/ink865.xml"/><Relationship Id="rId8" Type="http://schemas.openxmlformats.org/officeDocument/2006/relationships/customXml" Target="../ink/ink785.xml"/><Relationship Id="rId51" Type="http://schemas.openxmlformats.org/officeDocument/2006/relationships/image" Target="../media/image805.png"/><Relationship Id="rId72" Type="http://schemas.openxmlformats.org/officeDocument/2006/relationships/customXml" Target="../ink/ink817.xml"/><Relationship Id="rId93" Type="http://schemas.openxmlformats.org/officeDocument/2006/relationships/image" Target="../media/image826.png"/><Relationship Id="rId98" Type="http://schemas.openxmlformats.org/officeDocument/2006/relationships/customXml" Target="../ink/ink830.xml"/><Relationship Id="rId121" Type="http://schemas.openxmlformats.org/officeDocument/2006/relationships/image" Target="../media/image840.png"/><Relationship Id="rId142" Type="http://schemas.openxmlformats.org/officeDocument/2006/relationships/customXml" Target="../ink/ink852.xml"/><Relationship Id="rId163" Type="http://schemas.openxmlformats.org/officeDocument/2006/relationships/image" Target="../media/image861.png"/><Relationship Id="rId184" Type="http://schemas.openxmlformats.org/officeDocument/2006/relationships/customXml" Target="../ink/ink873.xml"/><Relationship Id="rId189" Type="http://schemas.openxmlformats.org/officeDocument/2006/relationships/image" Target="../media/image874.png"/><Relationship Id="rId3" Type="http://schemas.openxmlformats.org/officeDocument/2006/relationships/image" Target="../media/image781.png"/><Relationship Id="rId25" Type="http://schemas.openxmlformats.org/officeDocument/2006/relationships/image" Target="../media/image792.png"/><Relationship Id="rId46" Type="http://schemas.openxmlformats.org/officeDocument/2006/relationships/customXml" Target="../ink/ink804.xml"/><Relationship Id="rId67" Type="http://schemas.openxmlformats.org/officeDocument/2006/relationships/image" Target="../media/image813.png"/><Relationship Id="rId116" Type="http://schemas.openxmlformats.org/officeDocument/2006/relationships/customXml" Target="../ink/ink839.xml"/><Relationship Id="rId137" Type="http://schemas.openxmlformats.org/officeDocument/2006/relationships/image" Target="../media/image848.png"/><Relationship Id="rId158" Type="http://schemas.openxmlformats.org/officeDocument/2006/relationships/customXml" Target="../ink/ink860.xml"/><Relationship Id="rId20" Type="http://schemas.openxmlformats.org/officeDocument/2006/relationships/customXml" Target="../ink/ink791.xml"/><Relationship Id="rId41" Type="http://schemas.openxmlformats.org/officeDocument/2006/relationships/image" Target="../media/image800.png"/><Relationship Id="rId62" Type="http://schemas.openxmlformats.org/officeDocument/2006/relationships/customXml" Target="../ink/ink812.xml"/><Relationship Id="rId83" Type="http://schemas.openxmlformats.org/officeDocument/2006/relationships/image" Target="../media/image821.png"/><Relationship Id="rId88" Type="http://schemas.openxmlformats.org/officeDocument/2006/relationships/customXml" Target="../ink/ink825.xml"/><Relationship Id="rId111" Type="http://schemas.openxmlformats.org/officeDocument/2006/relationships/image" Target="../media/image835.png"/><Relationship Id="rId132" Type="http://schemas.openxmlformats.org/officeDocument/2006/relationships/customXml" Target="../ink/ink847.xml"/><Relationship Id="rId153" Type="http://schemas.openxmlformats.org/officeDocument/2006/relationships/image" Target="../media/image856.png"/><Relationship Id="rId174" Type="http://schemas.openxmlformats.org/officeDocument/2006/relationships/customXml" Target="../ink/ink868.xml"/><Relationship Id="rId179" Type="http://schemas.openxmlformats.org/officeDocument/2006/relationships/image" Target="../media/image869.png"/><Relationship Id="rId195" Type="http://schemas.openxmlformats.org/officeDocument/2006/relationships/image" Target="../media/image877.png"/><Relationship Id="rId190" Type="http://schemas.openxmlformats.org/officeDocument/2006/relationships/customXml" Target="../ink/ink876.xml"/><Relationship Id="rId15" Type="http://schemas.openxmlformats.org/officeDocument/2006/relationships/image" Target="../media/image787.png"/><Relationship Id="rId36" Type="http://schemas.openxmlformats.org/officeDocument/2006/relationships/customXml" Target="../ink/ink799.xml"/><Relationship Id="rId57" Type="http://schemas.openxmlformats.org/officeDocument/2006/relationships/image" Target="../media/image808.png"/><Relationship Id="rId106" Type="http://schemas.openxmlformats.org/officeDocument/2006/relationships/customXml" Target="../ink/ink834.xml"/><Relationship Id="rId127" Type="http://schemas.openxmlformats.org/officeDocument/2006/relationships/image" Target="../media/image843.png"/><Relationship Id="rId10" Type="http://schemas.openxmlformats.org/officeDocument/2006/relationships/customXml" Target="../ink/ink786.xml"/><Relationship Id="rId31" Type="http://schemas.openxmlformats.org/officeDocument/2006/relationships/image" Target="../media/image795.png"/><Relationship Id="rId52" Type="http://schemas.openxmlformats.org/officeDocument/2006/relationships/customXml" Target="../ink/ink807.xml"/><Relationship Id="rId73" Type="http://schemas.openxmlformats.org/officeDocument/2006/relationships/image" Target="../media/image816.png"/><Relationship Id="rId78" Type="http://schemas.openxmlformats.org/officeDocument/2006/relationships/customXml" Target="../ink/ink820.xml"/><Relationship Id="rId94" Type="http://schemas.openxmlformats.org/officeDocument/2006/relationships/customXml" Target="../ink/ink828.xml"/><Relationship Id="rId99" Type="http://schemas.openxmlformats.org/officeDocument/2006/relationships/image" Target="../media/image829.png"/><Relationship Id="rId101" Type="http://schemas.openxmlformats.org/officeDocument/2006/relationships/image" Target="../media/image830.png"/><Relationship Id="rId122" Type="http://schemas.openxmlformats.org/officeDocument/2006/relationships/customXml" Target="../ink/ink842.xml"/><Relationship Id="rId143" Type="http://schemas.openxmlformats.org/officeDocument/2006/relationships/image" Target="../media/image851.png"/><Relationship Id="rId148" Type="http://schemas.openxmlformats.org/officeDocument/2006/relationships/customXml" Target="../ink/ink855.xml"/><Relationship Id="rId164" Type="http://schemas.openxmlformats.org/officeDocument/2006/relationships/customXml" Target="../ink/ink863.xml"/><Relationship Id="rId169" Type="http://schemas.openxmlformats.org/officeDocument/2006/relationships/image" Target="../media/image864.png"/><Relationship Id="rId185" Type="http://schemas.openxmlformats.org/officeDocument/2006/relationships/image" Target="../media/image872.png"/><Relationship Id="rId4" Type="http://schemas.openxmlformats.org/officeDocument/2006/relationships/customXml" Target="../ink/ink783.xml"/><Relationship Id="rId9" Type="http://schemas.openxmlformats.org/officeDocument/2006/relationships/image" Target="../media/image784.png"/><Relationship Id="rId180" Type="http://schemas.openxmlformats.org/officeDocument/2006/relationships/customXml" Target="../ink/ink871.xml"/><Relationship Id="rId26" Type="http://schemas.openxmlformats.org/officeDocument/2006/relationships/customXml" Target="../ink/ink794.xml"/><Relationship Id="rId47" Type="http://schemas.openxmlformats.org/officeDocument/2006/relationships/image" Target="../media/image803.png"/><Relationship Id="rId68" Type="http://schemas.openxmlformats.org/officeDocument/2006/relationships/customXml" Target="../ink/ink815.xml"/><Relationship Id="rId89" Type="http://schemas.openxmlformats.org/officeDocument/2006/relationships/image" Target="../media/image824.png"/><Relationship Id="rId112" Type="http://schemas.openxmlformats.org/officeDocument/2006/relationships/customXml" Target="../ink/ink837.xml"/><Relationship Id="rId133" Type="http://schemas.openxmlformats.org/officeDocument/2006/relationships/image" Target="../media/image846.png"/><Relationship Id="rId154" Type="http://schemas.openxmlformats.org/officeDocument/2006/relationships/customXml" Target="../ink/ink858.xml"/><Relationship Id="rId175" Type="http://schemas.openxmlformats.org/officeDocument/2006/relationships/image" Target="../media/image867.png"/><Relationship Id="rId196" Type="http://schemas.openxmlformats.org/officeDocument/2006/relationships/customXml" Target="../ink/ink879.xml"/><Relationship Id="rId200" Type="http://schemas.openxmlformats.org/officeDocument/2006/relationships/customXml" Target="../ink/ink881.xml"/><Relationship Id="rId16" Type="http://schemas.openxmlformats.org/officeDocument/2006/relationships/customXml" Target="../ink/ink789.xml"/><Relationship Id="rId37" Type="http://schemas.openxmlformats.org/officeDocument/2006/relationships/image" Target="../media/image798.png"/><Relationship Id="rId58" Type="http://schemas.openxmlformats.org/officeDocument/2006/relationships/customXml" Target="../ink/ink810.xml"/><Relationship Id="rId79" Type="http://schemas.openxmlformats.org/officeDocument/2006/relationships/image" Target="../media/image819.png"/><Relationship Id="rId102" Type="http://schemas.openxmlformats.org/officeDocument/2006/relationships/customXml" Target="../ink/ink832.xml"/><Relationship Id="rId123" Type="http://schemas.openxmlformats.org/officeDocument/2006/relationships/image" Target="../media/image841.png"/><Relationship Id="rId144" Type="http://schemas.openxmlformats.org/officeDocument/2006/relationships/customXml" Target="../ink/ink853.xml"/><Relationship Id="rId90" Type="http://schemas.openxmlformats.org/officeDocument/2006/relationships/customXml" Target="../ink/ink826.xml"/><Relationship Id="rId165" Type="http://schemas.openxmlformats.org/officeDocument/2006/relationships/image" Target="../media/image862.png"/><Relationship Id="rId186" Type="http://schemas.openxmlformats.org/officeDocument/2006/relationships/customXml" Target="../ink/ink874.xml"/><Relationship Id="rId27" Type="http://schemas.openxmlformats.org/officeDocument/2006/relationships/image" Target="../media/image793.png"/><Relationship Id="rId48" Type="http://schemas.openxmlformats.org/officeDocument/2006/relationships/customXml" Target="../ink/ink805.xml"/><Relationship Id="rId69" Type="http://schemas.openxmlformats.org/officeDocument/2006/relationships/image" Target="../media/image814.png"/><Relationship Id="rId113" Type="http://schemas.openxmlformats.org/officeDocument/2006/relationships/image" Target="../media/image836.png"/><Relationship Id="rId134" Type="http://schemas.openxmlformats.org/officeDocument/2006/relationships/customXml" Target="../ink/ink848.xml"/><Relationship Id="rId80" Type="http://schemas.openxmlformats.org/officeDocument/2006/relationships/customXml" Target="../ink/ink821.xml"/><Relationship Id="rId155" Type="http://schemas.openxmlformats.org/officeDocument/2006/relationships/image" Target="../media/image857.png"/><Relationship Id="rId176" Type="http://schemas.openxmlformats.org/officeDocument/2006/relationships/customXml" Target="../ink/ink869.xml"/><Relationship Id="rId197" Type="http://schemas.openxmlformats.org/officeDocument/2006/relationships/image" Target="../media/image878.png"/><Relationship Id="rId201" Type="http://schemas.openxmlformats.org/officeDocument/2006/relationships/image" Target="../media/image880.png"/><Relationship Id="rId17" Type="http://schemas.openxmlformats.org/officeDocument/2006/relationships/image" Target="../media/image788.png"/><Relationship Id="rId38" Type="http://schemas.openxmlformats.org/officeDocument/2006/relationships/customXml" Target="../ink/ink800.xml"/><Relationship Id="rId59" Type="http://schemas.openxmlformats.org/officeDocument/2006/relationships/image" Target="../media/image809.png"/><Relationship Id="rId103" Type="http://schemas.openxmlformats.org/officeDocument/2006/relationships/image" Target="../media/image831.png"/><Relationship Id="rId124" Type="http://schemas.openxmlformats.org/officeDocument/2006/relationships/customXml" Target="../ink/ink843.xml"/><Relationship Id="rId70" Type="http://schemas.openxmlformats.org/officeDocument/2006/relationships/customXml" Target="../ink/ink816.xml"/><Relationship Id="rId91" Type="http://schemas.openxmlformats.org/officeDocument/2006/relationships/image" Target="../media/image825.png"/><Relationship Id="rId145" Type="http://schemas.openxmlformats.org/officeDocument/2006/relationships/image" Target="../media/image852.png"/><Relationship Id="rId166" Type="http://schemas.openxmlformats.org/officeDocument/2006/relationships/customXml" Target="../ink/ink864.xml"/><Relationship Id="rId187" Type="http://schemas.openxmlformats.org/officeDocument/2006/relationships/image" Target="../media/image873.png"/><Relationship Id="rId1" Type="http://schemas.openxmlformats.org/officeDocument/2006/relationships/slideLayout" Target="../slideLayouts/slideLayout7.xml"/><Relationship Id="rId28" Type="http://schemas.openxmlformats.org/officeDocument/2006/relationships/customXml" Target="../ink/ink795.xml"/><Relationship Id="rId49" Type="http://schemas.openxmlformats.org/officeDocument/2006/relationships/image" Target="../media/image804.png"/><Relationship Id="rId114" Type="http://schemas.openxmlformats.org/officeDocument/2006/relationships/customXml" Target="../ink/ink838.xml"/><Relationship Id="rId60" Type="http://schemas.openxmlformats.org/officeDocument/2006/relationships/customXml" Target="../ink/ink811.xml"/><Relationship Id="rId81" Type="http://schemas.openxmlformats.org/officeDocument/2006/relationships/image" Target="../media/image820.png"/><Relationship Id="rId135" Type="http://schemas.openxmlformats.org/officeDocument/2006/relationships/image" Target="../media/image847.png"/><Relationship Id="rId156" Type="http://schemas.openxmlformats.org/officeDocument/2006/relationships/customXml" Target="../ink/ink859.xml"/><Relationship Id="rId177" Type="http://schemas.openxmlformats.org/officeDocument/2006/relationships/image" Target="../media/image868.png"/><Relationship Id="rId198" Type="http://schemas.openxmlformats.org/officeDocument/2006/relationships/customXml" Target="../ink/ink880.xml"/><Relationship Id="rId18" Type="http://schemas.openxmlformats.org/officeDocument/2006/relationships/customXml" Target="../ink/ink790.xml"/><Relationship Id="rId39" Type="http://schemas.openxmlformats.org/officeDocument/2006/relationships/image" Target="../media/image799.png"/><Relationship Id="rId50" Type="http://schemas.openxmlformats.org/officeDocument/2006/relationships/customXml" Target="../ink/ink806.xml"/><Relationship Id="rId104" Type="http://schemas.openxmlformats.org/officeDocument/2006/relationships/customXml" Target="../ink/ink833.xml"/><Relationship Id="rId125" Type="http://schemas.openxmlformats.org/officeDocument/2006/relationships/image" Target="../media/image842.png"/><Relationship Id="rId146" Type="http://schemas.openxmlformats.org/officeDocument/2006/relationships/customXml" Target="../ink/ink854.xml"/><Relationship Id="rId167" Type="http://schemas.openxmlformats.org/officeDocument/2006/relationships/image" Target="../media/image863.png"/><Relationship Id="rId188" Type="http://schemas.openxmlformats.org/officeDocument/2006/relationships/customXml" Target="../ink/ink875.xml"/><Relationship Id="rId71" Type="http://schemas.openxmlformats.org/officeDocument/2006/relationships/image" Target="../media/image815.png"/><Relationship Id="rId92" Type="http://schemas.openxmlformats.org/officeDocument/2006/relationships/customXml" Target="../ink/ink827.xml"/></Relationships>
</file>

<file path=ppt/slides/_rels/slide8.xml.rels><?xml version="1.0" encoding="UTF-8" standalone="yes"?>
<Relationships xmlns="http://schemas.openxmlformats.org/package/2006/relationships"><Relationship Id="rId117" Type="http://schemas.openxmlformats.org/officeDocument/2006/relationships/image" Target="../media/image938.png"/><Relationship Id="rId299" Type="http://schemas.openxmlformats.org/officeDocument/2006/relationships/image" Target="../media/image1029.png"/><Relationship Id="rId21" Type="http://schemas.openxmlformats.org/officeDocument/2006/relationships/image" Target="../media/image890.png"/><Relationship Id="rId63" Type="http://schemas.openxmlformats.org/officeDocument/2006/relationships/image" Target="../media/image911.png"/><Relationship Id="rId159" Type="http://schemas.openxmlformats.org/officeDocument/2006/relationships/image" Target="../media/image959.png"/><Relationship Id="rId324" Type="http://schemas.openxmlformats.org/officeDocument/2006/relationships/customXml" Target="../ink/ink1043.xml"/><Relationship Id="rId170" Type="http://schemas.openxmlformats.org/officeDocument/2006/relationships/customXml" Target="../ink/ink966.xml"/><Relationship Id="rId226" Type="http://schemas.openxmlformats.org/officeDocument/2006/relationships/customXml" Target="../ink/ink994.xml"/><Relationship Id="rId268" Type="http://schemas.openxmlformats.org/officeDocument/2006/relationships/customXml" Target="../ink/ink1015.xml"/><Relationship Id="rId32" Type="http://schemas.openxmlformats.org/officeDocument/2006/relationships/customXml" Target="../ink/ink897.xml"/><Relationship Id="rId74" Type="http://schemas.openxmlformats.org/officeDocument/2006/relationships/customXml" Target="../ink/ink918.xml"/><Relationship Id="rId128" Type="http://schemas.openxmlformats.org/officeDocument/2006/relationships/customXml" Target="../ink/ink945.xml"/><Relationship Id="rId335" Type="http://schemas.openxmlformats.org/officeDocument/2006/relationships/image" Target="../media/image1047.png"/><Relationship Id="rId5" Type="http://schemas.openxmlformats.org/officeDocument/2006/relationships/image" Target="../media/image882.png"/><Relationship Id="rId181" Type="http://schemas.openxmlformats.org/officeDocument/2006/relationships/image" Target="../media/image970.png"/><Relationship Id="rId237" Type="http://schemas.openxmlformats.org/officeDocument/2006/relationships/image" Target="../media/image998.png"/><Relationship Id="rId279" Type="http://schemas.openxmlformats.org/officeDocument/2006/relationships/image" Target="../media/image1019.png"/><Relationship Id="rId43" Type="http://schemas.openxmlformats.org/officeDocument/2006/relationships/image" Target="../media/image901.png"/><Relationship Id="rId139" Type="http://schemas.openxmlformats.org/officeDocument/2006/relationships/image" Target="../media/image949.png"/><Relationship Id="rId290" Type="http://schemas.openxmlformats.org/officeDocument/2006/relationships/customXml" Target="../ink/ink1026.xml"/><Relationship Id="rId304" Type="http://schemas.openxmlformats.org/officeDocument/2006/relationships/customXml" Target="../ink/ink1033.xml"/><Relationship Id="rId346" Type="http://schemas.openxmlformats.org/officeDocument/2006/relationships/customXml" Target="../ink/ink1054.xml"/><Relationship Id="rId85" Type="http://schemas.openxmlformats.org/officeDocument/2006/relationships/image" Target="../media/image922.png"/><Relationship Id="rId150" Type="http://schemas.openxmlformats.org/officeDocument/2006/relationships/customXml" Target="../ink/ink956.xml"/><Relationship Id="rId192" Type="http://schemas.openxmlformats.org/officeDocument/2006/relationships/customXml" Target="../ink/ink977.xml"/><Relationship Id="rId206" Type="http://schemas.openxmlformats.org/officeDocument/2006/relationships/customXml" Target="../ink/ink984.xml"/><Relationship Id="rId248" Type="http://schemas.openxmlformats.org/officeDocument/2006/relationships/customXml" Target="../ink/ink1005.xml"/><Relationship Id="rId12" Type="http://schemas.openxmlformats.org/officeDocument/2006/relationships/customXml" Target="../ink/ink887.xml"/><Relationship Id="rId108" Type="http://schemas.openxmlformats.org/officeDocument/2006/relationships/customXml" Target="../ink/ink935.xml"/><Relationship Id="rId315" Type="http://schemas.openxmlformats.org/officeDocument/2006/relationships/image" Target="../media/image1037.png"/><Relationship Id="rId357" Type="http://schemas.openxmlformats.org/officeDocument/2006/relationships/image" Target="../media/image1058.png"/><Relationship Id="rId54" Type="http://schemas.openxmlformats.org/officeDocument/2006/relationships/customXml" Target="../ink/ink908.xml"/><Relationship Id="rId96" Type="http://schemas.openxmlformats.org/officeDocument/2006/relationships/customXml" Target="../ink/ink929.xml"/><Relationship Id="rId161" Type="http://schemas.openxmlformats.org/officeDocument/2006/relationships/image" Target="../media/image960.png"/><Relationship Id="rId217" Type="http://schemas.openxmlformats.org/officeDocument/2006/relationships/image" Target="../media/image988.png"/><Relationship Id="rId259" Type="http://schemas.openxmlformats.org/officeDocument/2006/relationships/image" Target="../media/image1009.png"/><Relationship Id="rId23" Type="http://schemas.openxmlformats.org/officeDocument/2006/relationships/image" Target="../media/image891.png"/><Relationship Id="rId119" Type="http://schemas.openxmlformats.org/officeDocument/2006/relationships/image" Target="../media/image939.png"/><Relationship Id="rId270" Type="http://schemas.openxmlformats.org/officeDocument/2006/relationships/customXml" Target="../ink/ink1016.xml"/><Relationship Id="rId326" Type="http://schemas.openxmlformats.org/officeDocument/2006/relationships/customXml" Target="../ink/ink1044.xml"/><Relationship Id="rId65" Type="http://schemas.openxmlformats.org/officeDocument/2006/relationships/image" Target="../media/image912.png"/><Relationship Id="rId130" Type="http://schemas.openxmlformats.org/officeDocument/2006/relationships/customXml" Target="../ink/ink946.xml"/><Relationship Id="rId172" Type="http://schemas.openxmlformats.org/officeDocument/2006/relationships/customXml" Target="../ink/ink967.xml"/><Relationship Id="rId228" Type="http://schemas.openxmlformats.org/officeDocument/2006/relationships/customXml" Target="../ink/ink995.xml"/><Relationship Id="rId281" Type="http://schemas.openxmlformats.org/officeDocument/2006/relationships/image" Target="../media/image1020.png"/><Relationship Id="rId337" Type="http://schemas.openxmlformats.org/officeDocument/2006/relationships/image" Target="../media/image1048.png"/><Relationship Id="rId34" Type="http://schemas.openxmlformats.org/officeDocument/2006/relationships/customXml" Target="../ink/ink898.xml"/><Relationship Id="rId76" Type="http://schemas.openxmlformats.org/officeDocument/2006/relationships/customXml" Target="../ink/ink919.xml"/><Relationship Id="rId141" Type="http://schemas.openxmlformats.org/officeDocument/2006/relationships/image" Target="../media/image950.png"/><Relationship Id="rId7" Type="http://schemas.openxmlformats.org/officeDocument/2006/relationships/image" Target="../media/image883.png"/><Relationship Id="rId183" Type="http://schemas.openxmlformats.org/officeDocument/2006/relationships/image" Target="../media/image971.png"/><Relationship Id="rId239" Type="http://schemas.openxmlformats.org/officeDocument/2006/relationships/image" Target="../media/image999.png"/><Relationship Id="rId250" Type="http://schemas.openxmlformats.org/officeDocument/2006/relationships/customXml" Target="../ink/ink1006.xml"/><Relationship Id="rId292" Type="http://schemas.openxmlformats.org/officeDocument/2006/relationships/customXml" Target="../ink/ink1027.xml"/><Relationship Id="rId306" Type="http://schemas.openxmlformats.org/officeDocument/2006/relationships/customXml" Target="../ink/ink1034.xml"/><Relationship Id="rId45" Type="http://schemas.openxmlformats.org/officeDocument/2006/relationships/image" Target="../media/image902.png"/><Relationship Id="rId87" Type="http://schemas.openxmlformats.org/officeDocument/2006/relationships/image" Target="../media/image923.png"/><Relationship Id="rId110" Type="http://schemas.openxmlformats.org/officeDocument/2006/relationships/customXml" Target="../ink/ink936.xml"/><Relationship Id="rId348" Type="http://schemas.openxmlformats.org/officeDocument/2006/relationships/customXml" Target="../ink/ink1055.xml"/><Relationship Id="rId152" Type="http://schemas.openxmlformats.org/officeDocument/2006/relationships/customXml" Target="../ink/ink957.xml"/><Relationship Id="rId194" Type="http://schemas.openxmlformats.org/officeDocument/2006/relationships/customXml" Target="../ink/ink978.xml"/><Relationship Id="rId208" Type="http://schemas.openxmlformats.org/officeDocument/2006/relationships/customXml" Target="../ink/ink985.xml"/><Relationship Id="rId261" Type="http://schemas.openxmlformats.org/officeDocument/2006/relationships/image" Target="../media/image1010.png"/><Relationship Id="rId14" Type="http://schemas.openxmlformats.org/officeDocument/2006/relationships/customXml" Target="../ink/ink888.xml"/><Relationship Id="rId56" Type="http://schemas.openxmlformats.org/officeDocument/2006/relationships/customXml" Target="../ink/ink909.xml"/><Relationship Id="rId317" Type="http://schemas.openxmlformats.org/officeDocument/2006/relationships/image" Target="../media/image1038.png"/><Relationship Id="rId98" Type="http://schemas.openxmlformats.org/officeDocument/2006/relationships/customXml" Target="../ink/ink930.xml"/><Relationship Id="rId121" Type="http://schemas.openxmlformats.org/officeDocument/2006/relationships/image" Target="../media/image940.png"/><Relationship Id="rId163" Type="http://schemas.openxmlformats.org/officeDocument/2006/relationships/image" Target="../media/image961.png"/><Relationship Id="rId219" Type="http://schemas.openxmlformats.org/officeDocument/2006/relationships/image" Target="../media/image989.png"/><Relationship Id="rId230" Type="http://schemas.openxmlformats.org/officeDocument/2006/relationships/customXml" Target="../ink/ink996.xml"/><Relationship Id="rId25" Type="http://schemas.openxmlformats.org/officeDocument/2006/relationships/image" Target="../media/image892.png"/><Relationship Id="rId46" Type="http://schemas.openxmlformats.org/officeDocument/2006/relationships/customXml" Target="../ink/ink904.xml"/><Relationship Id="rId67" Type="http://schemas.openxmlformats.org/officeDocument/2006/relationships/image" Target="../media/image913.png"/><Relationship Id="rId272" Type="http://schemas.openxmlformats.org/officeDocument/2006/relationships/customXml" Target="../ink/ink1017.xml"/><Relationship Id="rId293" Type="http://schemas.openxmlformats.org/officeDocument/2006/relationships/image" Target="../media/image1026.png"/><Relationship Id="rId307" Type="http://schemas.openxmlformats.org/officeDocument/2006/relationships/image" Target="../media/image1033.png"/><Relationship Id="rId328" Type="http://schemas.openxmlformats.org/officeDocument/2006/relationships/customXml" Target="../ink/ink1045.xml"/><Relationship Id="rId349" Type="http://schemas.openxmlformats.org/officeDocument/2006/relationships/image" Target="../media/image1054.png"/><Relationship Id="rId88" Type="http://schemas.openxmlformats.org/officeDocument/2006/relationships/customXml" Target="../ink/ink925.xml"/><Relationship Id="rId111" Type="http://schemas.openxmlformats.org/officeDocument/2006/relationships/image" Target="../media/image935.png"/><Relationship Id="rId132" Type="http://schemas.openxmlformats.org/officeDocument/2006/relationships/customXml" Target="../ink/ink947.xml"/><Relationship Id="rId153" Type="http://schemas.openxmlformats.org/officeDocument/2006/relationships/image" Target="../media/image956.png"/><Relationship Id="rId174" Type="http://schemas.openxmlformats.org/officeDocument/2006/relationships/customXml" Target="../ink/ink968.xml"/><Relationship Id="rId195" Type="http://schemas.openxmlformats.org/officeDocument/2006/relationships/image" Target="../media/image977.png"/><Relationship Id="rId209" Type="http://schemas.openxmlformats.org/officeDocument/2006/relationships/image" Target="../media/image984.png"/><Relationship Id="rId220" Type="http://schemas.openxmlformats.org/officeDocument/2006/relationships/customXml" Target="../ink/ink991.xml"/><Relationship Id="rId241" Type="http://schemas.openxmlformats.org/officeDocument/2006/relationships/image" Target="../media/image1000.png"/><Relationship Id="rId15" Type="http://schemas.openxmlformats.org/officeDocument/2006/relationships/image" Target="../media/image887.png"/><Relationship Id="rId36" Type="http://schemas.openxmlformats.org/officeDocument/2006/relationships/customXml" Target="../ink/ink899.xml"/><Relationship Id="rId57" Type="http://schemas.openxmlformats.org/officeDocument/2006/relationships/image" Target="../media/image908.png"/><Relationship Id="rId262" Type="http://schemas.openxmlformats.org/officeDocument/2006/relationships/customXml" Target="../ink/ink1012.xml"/><Relationship Id="rId283" Type="http://schemas.openxmlformats.org/officeDocument/2006/relationships/image" Target="../media/image1021.png"/><Relationship Id="rId318" Type="http://schemas.openxmlformats.org/officeDocument/2006/relationships/customXml" Target="../ink/ink1040.xml"/><Relationship Id="rId339" Type="http://schemas.openxmlformats.org/officeDocument/2006/relationships/image" Target="../media/image1049.png"/><Relationship Id="rId78" Type="http://schemas.openxmlformats.org/officeDocument/2006/relationships/customXml" Target="../ink/ink920.xml"/><Relationship Id="rId99" Type="http://schemas.openxmlformats.org/officeDocument/2006/relationships/image" Target="../media/image929.png"/><Relationship Id="rId101" Type="http://schemas.openxmlformats.org/officeDocument/2006/relationships/image" Target="../media/image930.png"/><Relationship Id="rId122" Type="http://schemas.openxmlformats.org/officeDocument/2006/relationships/customXml" Target="../ink/ink942.xml"/><Relationship Id="rId143" Type="http://schemas.openxmlformats.org/officeDocument/2006/relationships/image" Target="../media/image951.png"/><Relationship Id="rId164" Type="http://schemas.openxmlformats.org/officeDocument/2006/relationships/customXml" Target="../ink/ink963.xml"/><Relationship Id="rId185" Type="http://schemas.openxmlformats.org/officeDocument/2006/relationships/image" Target="../media/image972.png"/><Relationship Id="rId350" Type="http://schemas.openxmlformats.org/officeDocument/2006/relationships/customXml" Target="../ink/ink1056.xml"/><Relationship Id="rId9" Type="http://schemas.openxmlformats.org/officeDocument/2006/relationships/image" Target="../media/image884.png"/><Relationship Id="rId210" Type="http://schemas.openxmlformats.org/officeDocument/2006/relationships/customXml" Target="../ink/ink986.xml"/><Relationship Id="rId26" Type="http://schemas.openxmlformats.org/officeDocument/2006/relationships/customXml" Target="../ink/ink894.xml"/><Relationship Id="rId231" Type="http://schemas.openxmlformats.org/officeDocument/2006/relationships/image" Target="../media/image995.png"/><Relationship Id="rId252" Type="http://schemas.openxmlformats.org/officeDocument/2006/relationships/customXml" Target="../ink/ink1007.xml"/><Relationship Id="rId273" Type="http://schemas.openxmlformats.org/officeDocument/2006/relationships/image" Target="../media/image1016.png"/><Relationship Id="rId294" Type="http://schemas.openxmlformats.org/officeDocument/2006/relationships/customXml" Target="../ink/ink1028.xml"/><Relationship Id="rId308" Type="http://schemas.openxmlformats.org/officeDocument/2006/relationships/customXml" Target="../ink/ink1035.xml"/><Relationship Id="rId329" Type="http://schemas.openxmlformats.org/officeDocument/2006/relationships/image" Target="../media/image1044.png"/><Relationship Id="rId47" Type="http://schemas.openxmlformats.org/officeDocument/2006/relationships/image" Target="../media/image903.png"/><Relationship Id="rId68" Type="http://schemas.openxmlformats.org/officeDocument/2006/relationships/customXml" Target="../ink/ink915.xml"/><Relationship Id="rId89" Type="http://schemas.openxmlformats.org/officeDocument/2006/relationships/image" Target="../media/image924.png"/><Relationship Id="rId112" Type="http://schemas.openxmlformats.org/officeDocument/2006/relationships/customXml" Target="../ink/ink937.xml"/><Relationship Id="rId133" Type="http://schemas.openxmlformats.org/officeDocument/2006/relationships/image" Target="../media/image946.png"/><Relationship Id="rId154" Type="http://schemas.openxmlformats.org/officeDocument/2006/relationships/customXml" Target="../ink/ink958.xml"/><Relationship Id="rId175" Type="http://schemas.openxmlformats.org/officeDocument/2006/relationships/image" Target="../media/image967.png"/><Relationship Id="rId340" Type="http://schemas.openxmlformats.org/officeDocument/2006/relationships/customXml" Target="../ink/ink1051.xml"/><Relationship Id="rId196" Type="http://schemas.openxmlformats.org/officeDocument/2006/relationships/customXml" Target="../ink/ink979.xml"/><Relationship Id="rId200" Type="http://schemas.openxmlformats.org/officeDocument/2006/relationships/customXml" Target="../ink/ink981.xml"/><Relationship Id="rId16" Type="http://schemas.openxmlformats.org/officeDocument/2006/relationships/customXml" Target="../ink/ink889.xml"/><Relationship Id="rId221" Type="http://schemas.openxmlformats.org/officeDocument/2006/relationships/image" Target="../media/image990.png"/><Relationship Id="rId242" Type="http://schemas.openxmlformats.org/officeDocument/2006/relationships/customXml" Target="../ink/ink1002.xml"/><Relationship Id="rId263" Type="http://schemas.openxmlformats.org/officeDocument/2006/relationships/image" Target="../media/image1011.png"/><Relationship Id="rId284" Type="http://schemas.openxmlformats.org/officeDocument/2006/relationships/customXml" Target="../ink/ink1023.xml"/><Relationship Id="rId319" Type="http://schemas.openxmlformats.org/officeDocument/2006/relationships/image" Target="../media/image1039.png"/><Relationship Id="rId37" Type="http://schemas.openxmlformats.org/officeDocument/2006/relationships/image" Target="../media/image898.png"/><Relationship Id="rId58" Type="http://schemas.openxmlformats.org/officeDocument/2006/relationships/customXml" Target="../ink/ink910.xml"/><Relationship Id="rId79" Type="http://schemas.openxmlformats.org/officeDocument/2006/relationships/image" Target="../media/image919.png"/><Relationship Id="rId102" Type="http://schemas.openxmlformats.org/officeDocument/2006/relationships/customXml" Target="../ink/ink932.xml"/><Relationship Id="rId123" Type="http://schemas.openxmlformats.org/officeDocument/2006/relationships/image" Target="../media/image941.png"/><Relationship Id="rId144" Type="http://schemas.openxmlformats.org/officeDocument/2006/relationships/customXml" Target="../ink/ink953.xml"/><Relationship Id="rId330" Type="http://schemas.openxmlformats.org/officeDocument/2006/relationships/customXml" Target="../ink/ink1046.xml"/><Relationship Id="rId90" Type="http://schemas.openxmlformats.org/officeDocument/2006/relationships/customXml" Target="../ink/ink926.xml"/><Relationship Id="rId165" Type="http://schemas.openxmlformats.org/officeDocument/2006/relationships/image" Target="../media/image962.png"/><Relationship Id="rId186" Type="http://schemas.openxmlformats.org/officeDocument/2006/relationships/customXml" Target="../ink/ink974.xml"/><Relationship Id="rId351" Type="http://schemas.openxmlformats.org/officeDocument/2006/relationships/image" Target="../media/image1055.png"/><Relationship Id="rId211" Type="http://schemas.openxmlformats.org/officeDocument/2006/relationships/image" Target="../media/image985.png"/><Relationship Id="rId232" Type="http://schemas.openxmlformats.org/officeDocument/2006/relationships/customXml" Target="../ink/ink997.xml"/><Relationship Id="rId253" Type="http://schemas.openxmlformats.org/officeDocument/2006/relationships/image" Target="../media/image1006.png"/><Relationship Id="rId274" Type="http://schemas.openxmlformats.org/officeDocument/2006/relationships/customXml" Target="../ink/ink1018.xml"/><Relationship Id="rId295" Type="http://schemas.openxmlformats.org/officeDocument/2006/relationships/image" Target="../media/image1027.png"/><Relationship Id="rId309" Type="http://schemas.openxmlformats.org/officeDocument/2006/relationships/image" Target="../media/image1034.png"/><Relationship Id="rId27" Type="http://schemas.openxmlformats.org/officeDocument/2006/relationships/image" Target="../media/image893.png"/><Relationship Id="rId48" Type="http://schemas.openxmlformats.org/officeDocument/2006/relationships/customXml" Target="../ink/ink905.xml"/><Relationship Id="rId69" Type="http://schemas.openxmlformats.org/officeDocument/2006/relationships/image" Target="../media/image914.png"/><Relationship Id="rId113" Type="http://schemas.openxmlformats.org/officeDocument/2006/relationships/image" Target="../media/image936.png"/><Relationship Id="rId134" Type="http://schemas.openxmlformats.org/officeDocument/2006/relationships/customXml" Target="../ink/ink948.xml"/><Relationship Id="rId320" Type="http://schemas.openxmlformats.org/officeDocument/2006/relationships/customXml" Target="../ink/ink1041.xml"/><Relationship Id="rId80" Type="http://schemas.openxmlformats.org/officeDocument/2006/relationships/customXml" Target="../ink/ink921.xml"/><Relationship Id="rId155" Type="http://schemas.openxmlformats.org/officeDocument/2006/relationships/image" Target="../media/image957.png"/><Relationship Id="rId176" Type="http://schemas.openxmlformats.org/officeDocument/2006/relationships/customXml" Target="../ink/ink969.xml"/><Relationship Id="rId197" Type="http://schemas.openxmlformats.org/officeDocument/2006/relationships/image" Target="../media/image978.png"/><Relationship Id="rId341" Type="http://schemas.openxmlformats.org/officeDocument/2006/relationships/image" Target="../media/image1050.png"/><Relationship Id="rId201" Type="http://schemas.openxmlformats.org/officeDocument/2006/relationships/image" Target="../media/image980.png"/><Relationship Id="rId222" Type="http://schemas.openxmlformats.org/officeDocument/2006/relationships/customXml" Target="../ink/ink992.xml"/><Relationship Id="rId243" Type="http://schemas.openxmlformats.org/officeDocument/2006/relationships/image" Target="../media/image1001.png"/><Relationship Id="rId264" Type="http://schemas.openxmlformats.org/officeDocument/2006/relationships/customXml" Target="../ink/ink1013.xml"/><Relationship Id="rId285" Type="http://schemas.openxmlformats.org/officeDocument/2006/relationships/image" Target="../media/image1022.png"/><Relationship Id="rId17" Type="http://schemas.openxmlformats.org/officeDocument/2006/relationships/image" Target="../media/image888.png"/><Relationship Id="rId38" Type="http://schemas.openxmlformats.org/officeDocument/2006/relationships/customXml" Target="../ink/ink900.xml"/><Relationship Id="rId59" Type="http://schemas.openxmlformats.org/officeDocument/2006/relationships/image" Target="../media/image909.png"/><Relationship Id="rId103" Type="http://schemas.openxmlformats.org/officeDocument/2006/relationships/image" Target="../media/image931.png"/><Relationship Id="rId124" Type="http://schemas.openxmlformats.org/officeDocument/2006/relationships/customXml" Target="../ink/ink943.xml"/><Relationship Id="rId310" Type="http://schemas.openxmlformats.org/officeDocument/2006/relationships/customXml" Target="../ink/ink1036.xml"/><Relationship Id="rId70" Type="http://schemas.openxmlformats.org/officeDocument/2006/relationships/customXml" Target="../ink/ink916.xml"/><Relationship Id="rId91" Type="http://schemas.openxmlformats.org/officeDocument/2006/relationships/image" Target="../media/image925.png"/><Relationship Id="rId145" Type="http://schemas.openxmlformats.org/officeDocument/2006/relationships/image" Target="../media/image952.png"/><Relationship Id="rId166" Type="http://schemas.openxmlformats.org/officeDocument/2006/relationships/customXml" Target="../ink/ink964.xml"/><Relationship Id="rId187" Type="http://schemas.openxmlformats.org/officeDocument/2006/relationships/image" Target="../media/image973.png"/><Relationship Id="rId331" Type="http://schemas.openxmlformats.org/officeDocument/2006/relationships/image" Target="../media/image1045.png"/><Relationship Id="rId352" Type="http://schemas.openxmlformats.org/officeDocument/2006/relationships/customXml" Target="../ink/ink1057.xml"/><Relationship Id="rId1" Type="http://schemas.openxmlformats.org/officeDocument/2006/relationships/slideLayout" Target="../slideLayouts/slideLayout7.xml"/><Relationship Id="rId212" Type="http://schemas.openxmlformats.org/officeDocument/2006/relationships/customXml" Target="../ink/ink987.xml"/><Relationship Id="rId233" Type="http://schemas.openxmlformats.org/officeDocument/2006/relationships/image" Target="../media/image996.png"/><Relationship Id="rId254" Type="http://schemas.openxmlformats.org/officeDocument/2006/relationships/customXml" Target="../ink/ink1008.xml"/><Relationship Id="rId28" Type="http://schemas.openxmlformats.org/officeDocument/2006/relationships/customXml" Target="../ink/ink895.xml"/><Relationship Id="rId49" Type="http://schemas.openxmlformats.org/officeDocument/2006/relationships/image" Target="../media/image904.png"/><Relationship Id="rId114" Type="http://schemas.openxmlformats.org/officeDocument/2006/relationships/customXml" Target="../ink/ink938.xml"/><Relationship Id="rId275" Type="http://schemas.openxmlformats.org/officeDocument/2006/relationships/image" Target="../media/image1017.png"/><Relationship Id="rId296" Type="http://schemas.openxmlformats.org/officeDocument/2006/relationships/customXml" Target="../ink/ink1029.xml"/><Relationship Id="rId300" Type="http://schemas.openxmlformats.org/officeDocument/2006/relationships/customXml" Target="../ink/ink1031.xml"/><Relationship Id="rId60" Type="http://schemas.openxmlformats.org/officeDocument/2006/relationships/customXml" Target="../ink/ink911.xml"/><Relationship Id="rId81" Type="http://schemas.openxmlformats.org/officeDocument/2006/relationships/image" Target="../media/image920.png"/><Relationship Id="rId135" Type="http://schemas.openxmlformats.org/officeDocument/2006/relationships/image" Target="../media/image947.png"/><Relationship Id="rId156" Type="http://schemas.openxmlformats.org/officeDocument/2006/relationships/customXml" Target="../ink/ink959.xml"/><Relationship Id="rId177" Type="http://schemas.openxmlformats.org/officeDocument/2006/relationships/image" Target="../media/image968.png"/><Relationship Id="rId198" Type="http://schemas.openxmlformats.org/officeDocument/2006/relationships/customXml" Target="../ink/ink980.xml"/><Relationship Id="rId321" Type="http://schemas.openxmlformats.org/officeDocument/2006/relationships/image" Target="../media/image1040.png"/><Relationship Id="rId342" Type="http://schemas.openxmlformats.org/officeDocument/2006/relationships/customXml" Target="../ink/ink1052.xml"/><Relationship Id="rId202" Type="http://schemas.openxmlformats.org/officeDocument/2006/relationships/customXml" Target="../ink/ink982.xml"/><Relationship Id="rId223" Type="http://schemas.openxmlformats.org/officeDocument/2006/relationships/image" Target="../media/image991.png"/><Relationship Id="rId244" Type="http://schemas.openxmlformats.org/officeDocument/2006/relationships/customXml" Target="../ink/ink1003.xml"/><Relationship Id="rId18" Type="http://schemas.openxmlformats.org/officeDocument/2006/relationships/customXml" Target="../ink/ink890.xml"/><Relationship Id="rId39" Type="http://schemas.openxmlformats.org/officeDocument/2006/relationships/image" Target="../media/image899.png"/><Relationship Id="rId265" Type="http://schemas.openxmlformats.org/officeDocument/2006/relationships/image" Target="../media/image1012.png"/><Relationship Id="rId286" Type="http://schemas.openxmlformats.org/officeDocument/2006/relationships/customXml" Target="../ink/ink1024.xml"/><Relationship Id="rId50" Type="http://schemas.openxmlformats.org/officeDocument/2006/relationships/customXml" Target="../ink/ink906.xml"/><Relationship Id="rId104" Type="http://schemas.openxmlformats.org/officeDocument/2006/relationships/customXml" Target="../ink/ink933.xml"/><Relationship Id="rId125" Type="http://schemas.openxmlformats.org/officeDocument/2006/relationships/image" Target="../media/image942.png"/><Relationship Id="rId146" Type="http://schemas.openxmlformats.org/officeDocument/2006/relationships/customXml" Target="../ink/ink954.xml"/><Relationship Id="rId167" Type="http://schemas.openxmlformats.org/officeDocument/2006/relationships/image" Target="../media/image963.png"/><Relationship Id="rId188" Type="http://schemas.openxmlformats.org/officeDocument/2006/relationships/customXml" Target="../ink/ink975.xml"/><Relationship Id="rId311" Type="http://schemas.openxmlformats.org/officeDocument/2006/relationships/image" Target="../media/image1035.png"/><Relationship Id="rId332" Type="http://schemas.openxmlformats.org/officeDocument/2006/relationships/customXml" Target="../ink/ink1047.xml"/><Relationship Id="rId353" Type="http://schemas.openxmlformats.org/officeDocument/2006/relationships/image" Target="../media/image1056.png"/><Relationship Id="rId71" Type="http://schemas.openxmlformats.org/officeDocument/2006/relationships/image" Target="../media/image915.png"/><Relationship Id="rId92" Type="http://schemas.openxmlformats.org/officeDocument/2006/relationships/customXml" Target="../ink/ink927.xml"/><Relationship Id="rId213" Type="http://schemas.openxmlformats.org/officeDocument/2006/relationships/image" Target="../media/image986.png"/><Relationship Id="rId234" Type="http://schemas.openxmlformats.org/officeDocument/2006/relationships/customXml" Target="../ink/ink998.xml"/><Relationship Id="rId2" Type="http://schemas.openxmlformats.org/officeDocument/2006/relationships/customXml" Target="../ink/ink882.xml"/><Relationship Id="rId29" Type="http://schemas.openxmlformats.org/officeDocument/2006/relationships/image" Target="../media/image894.png"/><Relationship Id="rId255" Type="http://schemas.openxmlformats.org/officeDocument/2006/relationships/image" Target="../media/image1007.png"/><Relationship Id="rId276" Type="http://schemas.openxmlformats.org/officeDocument/2006/relationships/customXml" Target="../ink/ink1019.xml"/><Relationship Id="rId297" Type="http://schemas.openxmlformats.org/officeDocument/2006/relationships/image" Target="../media/image1028.png"/><Relationship Id="rId40" Type="http://schemas.openxmlformats.org/officeDocument/2006/relationships/customXml" Target="../ink/ink901.xml"/><Relationship Id="rId115" Type="http://schemas.openxmlformats.org/officeDocument/2006/relationships/image" Target="../media/image937.png"/><Relationship Id="rId136" Type="http://schemas.openxmlformats.org/officeDocument/2006/relationships/customXml" Target="../ink/ink949.xml"/><Relationship Id="rId157" Type="http://schemas.openxmlformats.org/officeDocument/2006/relationships/image" Target="../media/image958.png"/><Relationship Id="rId178" Type="http://schemas.openxmlformats.org/officeDocument/2006/relationships/customXml" Target="../ink/ink970.xml"/><Relationship Id="rId301" Type="http://schemas.openxmlformats.org/officeDocument/2006/relationships/image" Target="../media/image1030.png"/><Relationship Id="rId322" Type="http://schemas.openxmlformats.org/officeDocument/2006/relationships/customXml" Target="../ink/ink1042.xml"/><Relationship Id="rId343" Type="http://schemas.openxmlformats.org/officeDocument/2006/relationships/image" Target="../media/image1051.png"/><Relationship Id="rId61" Type="http://schemas.openxmlformats.org/officeDocument/2006/relationships/image" Target="../media/image910.png"/><Relationship Id="rId82" Type="http://schemas.openxmlformats.org/officeDocument/2006/relationships/customXml" Target="../ink/ink922.xml"/><Relationship Id="rId199" Type="http://schemas.openxmlformats.org/officeDocument/2006/relationships/image" Target="../media/image979.png"/><Relationship Id="rId203" Type="http://schemas.openxmlformats.org/officeDocument/2006/relationships/image" Target="../media/image981.png"/><Relationship Id="rId19" Type="http://schemas.openxmlformats.org/officeDocument/2006/relationships/image" Target="../media/image889.png"/><Relationship Id="rId224" Type="http://schemas.openxmlformats.org/officeDocument/2006/relationships/customXml" Target="../ink/ink993.xml"/><Relationship Id="rId245" Type="http://schemas.openxmlformats.org/officeDocument/2006/relationships/image" Target="../media/image1002.png"/><Relationship Id="rId266" Type="http://schemas.openxmlformats.org/officeDocument/2006/relationships/customXml" Target="../ink/ink1014.xml"/><Relationship Id="rId287" Type="http://schemas.openxmlformats.org/officeDocument/2006/relationships/image" Target="../media/image1023.png"/><Relationship Id="rId30" Type="http://schemas.openxmlformats.org/officeDocument/2006/relationships/customXml" Target="../ink/ink896.xml"/><Relationship Id="rId105" Type="http://schemas.openxmlformats.org/officeDocument/2006/relationships/image" Target="../media/image932.png"/><Relationship Id="rId126" Type="http://schemas.openxmlformats.org/officeDocument/2006/relationships/customXml" Target="../ink/ink944.xml"/><Relationship Id="rId147" Type="http://schemas.openxmlformats.org/officeDocument/2006/relationships/image" Target="../media/image953.png"/><Relationship Id="rId168" Type="http://schemas.openxmlformats.org/officeDocument/2006/relationships/customXml" Target="../ink/ink965.xml"/><Relationship Id="rId312" Type="http://schemas.openxmlformats.org/officeDocument/2006/relationships/customXml" Target="../ink/ink1037.xml"/><Relationship Id="rId333" Type="http://schemas.openxmlformats.org/officeDocument/2006/relationships/image" Target="../media/image1046.png"/><Relationship Id="rId354" Type="http://schemas.openxmlformats.org/officeDocument/2006/relationships/customXml" Target="../ink/ink1058.xml"/><Relationship Id="rId51" Type="http://schemas.openxmlformats.org/officeDocument/2006/relationships/image" Target="../media/image905.png"/><Relationship Id="rId72" Type="http://schemas.openxmlformats.org/officeDocument/2006/relationships/customXml" Target="../ink/ink917.xml"/><Relationship Id="rId93" Type="http://schemas.openxmlformats.org/officeDocument/2006/relationships/image" Target="../media/image926.png"/><Relationship Id="rId189" Type="http://schemas.openxmlformats.org/officeDocument/2006/relationships/image" Target="../media/image974.png"/><Relationship Id="rId3" Type="http://schemas.openxmlformats.org/officeDocument/2006/relationships/image" Target="../media/image881.png"/><Relationship Id="rId214" Type="http://schemas.openxmlformats.org/officeDocument/2006/relationships/customXml" Target="../ink/ink988.xml"/><Relationship Id="rId235" Type="http://schemas.openxmlformats.org/officeDocument/2006/relationships/image" Target="../media/image997.png"/><Relationship Id="rId256" Type="http://schemas.openxmlformats.org/officeDocument/2006/relationships/customXml" Target="../ink/ink1009.xml"/><Relationship Id="rId277" Type="http://schemas.openxmlformats.org/officeDocument/2006/relationships/image" Target="../media/image1018.png"/><Relationship Id="rId298" Type="http://schemas.openxmlformats.org/officeDocument/2006/relationships/customXml" Target="../ink/ink1030.xml"/><Relationship Id="rId116" Type="http://schemas.openxmlformats.org/officeDocument/2006/relationships/customXml" Target="../ink/ink939.xml"/><Relationship Id="rId137" Type="http://schemas.openxmlformats.org/officeDocument/2006/relationships/image" Target="../media/image948.png"/><Relationship Id="rId158" Type="http://schemas.openxmlformats.org/officeDocument/2006/relationships/customXml" Target="../ink/ink960.xml"/><Relationship Id="rId302" Type="http://schemas.openxmlformats.org/officeDocument/2006/relationships/customXml" Target="../ink/ink1032.xml"/><Relationship Id="rId323" Type="http://schemas.openxmlformats.org/officeDocument/2006/relationships/image" Target="../media/image1041.png"/><Relationship Id="rId344" Type="http://schemas.openxmlformats.org/officeDocument/2006/relationships/customXml" Target="../ink/ink1053.xml"/><Relationship Id="rId20" Type="http://schemas.openxmlformats.org/officeDocument/2006/relationships/customXml" Target="../ink/ink891.xml"/><Relationship Id="rId41" Type="http://schemas.openxmlformats.org/officeDocument/2006/relationships/image" Target="../media/image900.png"/><Relationship Id="rId62" Type="http://schemas.openxmlformats.org/officeDocument/2006/relationships/customXml" Target="../ink/ink912.xml"/><Relationship Id="rId83" Type="http://schemas.openxmlformats.org/officeDocument/2006/relationships/image" Target="../media/image921.png"/><Relationship Id="rId179" Type="http://schemas.openxmlformats.org/officeDocument/2006/relationships/image" Target="../media/image969.png"/><Relationship Id="rId190" Type="http://schemas.openxmlformats.org/officeDocument/2006/relationships/customXml" Target="../ink/ink976.xml"/><Relationship Id="rId204" Type="http://schemas.openxmlformats.org/officeDocument/2006/relationships/customXml" Target="../ink/ink983.xml"/><Relationship Id="rId225" Type="http://schemas.openxmlformats.org/officeDocument/2006/relationships/image" Target="../media/image992.png"/><Relationship Id="rId246" Type="http://schemas.openxmlformats.org/officeDocument/2006/relationships/customXml" Target="../ink/ink1004.xml"/><Relationship Id="rId267" Type="http://schemas.openxmlformats.org/officeDocument/2006/relationships/image" Target="../media/image1013.png"/><Relationship Id="rId288" Type="http://schemas.openxmlformats.org/officeDocument/2006/relationships/customXml" Target="../ink/ink1025.xml"/><Relationship Id="rId106" Type="http://schemas.openxmlformats.org/officeDocument/2006/relationships/customXml" Target="../ink/ink934.xml"/><Relationship Id="rId127" Type="http://schemas.openxmlformats.org/officeDocument/2006/relationships/image" Target="../media/image943.png"/><Relationship Id="rId313" Type="http://schemas.openxmlformats.org/officeDocument/2006/relationships/image" Target="../media/image1036.png"/><Relationship Id="rId10" Type="http://schemas.openxmlformats.org/officeDocument/2006/relationships/customXml" Target="../ink/ink886.xml"/><Relationship Id="rId31" Type="http://schemas.openxmlformats.org/officeDocument/2006/relationships/image" Target="../media/image895.png"/><Relationship Id="rId52" Type="http://schemas.openxmlformats.org/officeDocument/2006/relationships/customXml" Target="../ink/ink907.xml"/><Relationship Id="rId73" Type="http://schemas.openxmlformats.org/officeDocument/2006/relationships/image" Target="../media/image916.png"/><Relationship Id="rId94" Type="http://schemas.openxmlformats.org/officeDocument/2006/relationships/customXml" Target="../ink/ink928.xml"/><Relationship Id="rId148" Type="http://schemas.openxmlformats.org/officeDocument/2006/relationships/customXml" Target="../ink/ink955.xml"/><Relationship Id="rId169" Type="http://schemas.openxmlformats.org/officeDocument/2006/relationships/image" Target="../media/image964.png"/><Relationship Id="rId334" Type="http://schemas.openxmlformats.org/officeDocument/2006/relationships/customXml" Target="../ink/ink1048.xml"/><Relationship Id="rId355" Type="http://schemas.openxmlformats.org/officeDocument/2006/relationships/image" Target="../media/image1057.png"/><Relationship Id="rId4" Type="http://schemas.openxmlformats.org/officeDocument/2006/relationships/customXml" Target="../ink/ink883.xml"/><Relationship Id="rId180" Type="http://schemas.openxmlformats.org/officeDocument/2006/relationships/customXml" Target="../ink/ink971.xml"/><Relationship Id="rId215" Type="http://schemas.openxmlformats.org/officeDocument/2006/relationships/image" Target="../media/image987.png"/><Relationship Id="rId236" Type="http://schemas.openxmlformats.org/officeDocument/2006/relationships/customXml" Target="../ink/ink999.xml"/><Relationship Id="rId257" Type="http://schemas.openxmlformats.org/officeDocument/2006/relationships/image" Target="../media/image1008.png"/><Relationship Id="rId278" Type="http://schemas.openxmlformats.org/officeDocument/2006/relationships/customXml" Target="../ink/ink1020.xml"/><Relationship Id="rId303" Type="http://schemas.openxmlformats.org/officeDocument/2006/relationships/image" Target="../media/image1031.png"/><Relationship Id="rId42" Type="http://schemas.openxmlformats.org/officeDocument/2006/relationships/customXml" Target="../ink/ink902.xml"/><Relationship Id="rId84" Type="http://schemas.openxmlformats.org/officeDocument/2006/relationships/customXml" Target="../ink/ink923.xml"/><Relationship Id="rId138" Type="http://schemas.openxmlformats.org/officeDocument/2006/relationships/customXml" Target="../ink/ink950.xml"/><Relationship Id="rId345" Type="http://schemas.openxmlformats.org/officeDocument/2006/relationships/image" Target="../media/image1052.png"/><Relationship Id="rId191" Type="http://schemas.openxmlformats.org/officeDocument/2006/relationships/image" Target="../media/image975.png"/><Relationship Id="rId205" Type="http://schemas.openxmlformats.org/officeDocument/2006/relationships/image" Target="../media/image982.png"/><Relationship Id="rId247" Type="http://schemas.openxmlformats.org/officeDocument/2006/relationships/image" Target="../media/image1003.png"/><Relationship Id="rId107" Type="http://schemas.openxmlformats.org/officeDocument/2006/relationships/image" Target="../media/image933.png"/><Relationship Id="rId289" Type="http://schemas.openxmlformats.org/officeDocument/2006/relationships/image" Target="../media/image1024.png"/><Relationship Id="rId11" Type="http://schemas.openxmlformats.org/officeDocument/2006/relationships/image" Target="../media/image885.png"/><Relationship Id="rId53" Type="http://schemas.openxmlformats.org/officeDocument/2006/relationships/image" Target="../media/image906.png"/><Relationship Id="rId149" Type="http://schemas.openxmlformats.org/officeDocument/2006/relationships/image" Target="../media/image954.png"/><Relationship Id="rId314" Type="http://schemas.openxmlformats.org/officeDocument/2006/relationships/customXml" Target="../ink/ink1038.xml"/><Relationship Id="rId356" Type="http://schemas.openxmlformats.org/officeDocument/2006/relationships/customXml" Target="../ink/ink1059.xml"/><Relationship Id="rId95" Type="http://schemas.openxmlformats.org/officeDocument/2006/relationships/image" Target="../media/image927.png"/><Relationship Id="rId160" Type="http://schemas.openxmlformats.org/officeDocument/2006/relationships/customXml" Target="../ink/ink961.xml"/><Relationship Id="rId216" Type="http://schemas.openxmlformats.org/officeDocument/2006/relationships/customXml" Target="../ink/ink989.xml"/><Relationship Id="rId258" Type="http://schemas.openxmlformats.org/officeDocument/2006/relationships/customXml" Target="../ink/ink1010.xml"/><Relationship Id="rId22" Type="http://schemas.openxmlformats.org/officeDocument/2006/relationships/customXml" Target="../ink/ink892.xml"/><Relationship Id="rId64" Type="http://schemas.openxmlformats.org/officeDocument/2006/relationships/customXml" Target="../ink/ink913.xml"/><Relationship Id="rId118" Type="http://schemas.openxmlformats.org/officeDocument/2006/relationships/customXml" Target="../ink/ink940.xml"/><Relationship Id="rId325" Type="http://schemas.openxmlformats.org/officeDocument/2006/relationships/image" Target="../media/image1042.png"/><Relationship Id="rId171" Type="http://schemas.openxmlformats.org/officeDocument/2006/relationships/image" Target="../media/image965.png"/><Relationship Id="rId227" Type="http://schemas.openxmlformats.org/officeDocument/2006/relationships/image" Target="../media/image993.png"/><Relationship Id="rId269" Type="http://schemas.openxmlformats.org/officeDocument/2006/relationships/image" Target="../media/image1014.png"/><Relationship Id="rId33" Type="http://schemas.openxmlformats.org/officeDocument/2006/relationships/image" Target="../media/image896.png"/><Relationship Id="rId129" Type="http://schemas.openxmlformats.org/officeDocument/2006/relationships/image" Target="../media/image944.png"/><Relationship Id="rId280" Type="http://schemas.openxmlformats.org/officeDocument/2006/relationships/customXml" Target="../ink/ink1021.xml"/><Relationship Id="rId336" Type="http://schemas.openxmlformats.org/officeDocument/2006/relationships/customXml" Target="../ink/ink1049.xml"/><Relationship Id="rId75" Type="http://schemas.openxmlformats.org/officeDocument/2006/relationships/image" Target="../media/image917.png"/><Relationship Id="rId140" Type="http://schemas.openxmlformats.org/officeDocument/2006/relationships/customXml" Target="../ink/ink951.xml"/><Relationship Id="rId182" Type="http://schemas.openxmlformats.org/officeDocument/2006/relationships/customXml" Target="../ink/ink972.xml"/><Relationship Id="rId6" Type="http://schemas.openxmlformats.org/officeDocument/2006/relationships/customXml" Target="../ink/ink884.xml"/><Relationship Id="rId238" Type="http://schemas.openxmlformats.org/officeDocument/2006/relationships/customXml" Target="../ink/ink1000.xml"/><Relationship Id="rId291" Type="http://schemas.openxmlformats.org/officeDocument/2006/relationships/image" Target="../media/image1025.png"/><Relationship Id="rId305" Type="http://schemas.openxmlformats.org/officeDocument/2006/relationships/image" Target="../media/image1032.png"/><Relationship Id="rId347" Type="http://schemas.openxmlformats.org/officeDocument/2006/relationships/image" Target="../media/image1053.png"/><Relationship Id="rId44" Type="http://schemas.openxmlformats.org/officeDocument/2006/relationships/customXml" Target="../ink/ink903.xml"/><Relationship Id="rId86" Type="http://schemas.openxmlformats.org/officeDocument/2006/relationships/customXml" Target="../ink/ink924.xml"/><Relationship Id="rId151" Type="http://schemas.openxmlformats.org/officeDocument/2006/relationships/image" Target="../media/image955.png"/><Relationship Id="rId193" Type="http://schemas.openxmlformats.org/officeDocument/2006/relationships/image" Target="../media/image976.png"/><Relationship Id="rId207" Type="http://schemas.openxmlformats.org/officeDocument/2006/relationships/image" Target="../media/image983.png"/><Relationship Id="rId249" Type="http://schemas.openxmlformats.org/officeDocument/2006/relationships/image" Target="../media/image1004.png"/><Relationship Id="rId13" Type="http://schemas.openxmlformats.org/officeDocument/2006/relationships/image" Target="../media/image886.png"/><Relationship Id="rId109" Type="http://schemas.openxmlformats.org/officeDocument/2006/relationships/image" Target="../media/image934.png"/><Relationship Id="rId260" Type="http://schemas.openxmlformats.org/officeDocument/2006/relationships/customXml" Target="../ink/ink1011.xml"/><Relationship Id="rId316" Type="http://schemas.openxmlformats.org/officeDocument/2006/relationships/customXml" Target="../ink/ink1039.xml"/><Relationship Id="rId55" Type="http://schemas.openxmlformats.org/officeDocument/2006/relationships/image" Target="../media/image907.png"/><Relationship Id="rId97" Type="http://schemas.openxmlformats.org/officeDocument/2006/relationships/image" Target="../media/image928.png"/><Relationship Id="rId120" Type="http://schemas.openxmlformats.org/officeDocument/2006/relationships/customXml" Target="../ink/ink941.xml"/><Relationship Id="rId162" Type="http://schemas.openxmlformats.org/officeDocument/2006/relationships/customXml" Target="../ink/ink962.xml"/><Relationship Id="rId218" Type="http://schemas.openxmlformats.org/officeDocument/2006/relationships/customXml" Target="../ink/ink990.xml"/><Relationship Id="rId271" Type="http://schemas.openxmlformats.org/officeDocument/2006/relationships/image" Target="../media/image1015.png"/><Relationship Id="rId24" Type="http://schemas.openxmlformats.org/officeDocument/2006/relationships/customXml" Target="../ink/ink893.xml"/><Relationship Id="rId66" Type="http://schemas.openxmlformats.org/officeDocument/2006/relationships/customXml" Target="../ink/ink914.xml"/><Relationship Id="rId131" Type="http://schemas.openxmlformats.org/officeDocument/2006/relationships/image" Target="../media/image945.png"/><Relationship Id="rId327" Type="http://schemas.openxmlformats.org/officeDocument/2006/relationships/image" Target="../media/image1043.png"/><Relationship Id="rId173" Type="http://schemas.openxmlformats.org/officeDocument/2006/relationships/image" Target="../media/image966.png"/><Relationship Id="rId229" Type="http://schemas.openxmlformats.org/officeDocument/2006/relationships/image" Target="../media/image994.png"/><Relationship Id="rId240" Type="http://schemas.openxmlformats.org/officeDocument/2006/relationships/customXml" Target="../ink/ink1001.xml"/><Relationship Id="rId35" Type="http://schemas.openxmlformats.org/officeDocument/2006/relationships/image" Target="../media/image897.png"/><Relationship Id="rId77" Type="http://schemas.openxmlformats.org/officeDocument/2006/relationships/image" Target="../media/image918.png"/><Relationship Id="rId100" Type="http://schemas.openxmlformats.org/officeDocument/2006/relationships/customXml" Target="../ink/ink931.xml"/><Relationship Id="rId282" Type="http://schemas.openxmlformats.org/officeDocument/2006/relationships/customXml" Target="../ink/ink1022.xml"/><Relationship Id="rId338" Type="http://schemas.openxmlformats.org/officeDocument/2006/relationships/customXml" Target="../ink/ink1050.xml"/><Relationship Id="rId8" Type="http://schemas.openxmlformats.org/officeDocument/2006/relationships/customXml" Target="../ink/ink885.xml"/><Relationship Id="rId142" Type="http://schemas.openxmlformats.org/officeDocument/2006/relationships/customXml" Target="../ink/ink952.xml"/><Relationship Id="rId184" Type="http://schemas.openxmlformats.org/officeDocument/2006/relationships/customXml" Target="../ink/ink973.xml"/><Relationship Id="rId251" Type="http://schemas.openxmlformats.org/officeDocument/2006/relationships/image" Target="../media/image1005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B0557D83-F6DF-4662-B929-58CC06A07127}"/>
              </a:ext>
            </a:extLst>
          </p:cNvPr>
          <p:cNvGrpSpPr/>
          <p:nvPr/>
        </p:nvGrpSpPr>
        <p:grpSpPr>
          <a:xfrm>
            <a:off x="11469076" y="247622"/>
            <a:ext cx="225720" cy="167760"/>
            <a:chOff x="11469076" y="247622"/>
            <a:chExt cx="225720" cy="1677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">
              <p14:nvContentPartPr>
                <p14:cNvPr id="5" name="Ink 4">
                  <a:extLst>
                    <a:ext uri="{FF2B5EF4-FFF2-40B4-BE49-F238E27FC236}">
                      <a16:creationId xmlns:a16="http://schemas.microsoft.com/office/drawing/2014/main" id="{535E8D26-D8C7-4D38-A22F-D0BEE321F149}"/>
                    </a:ext>
                  </a:extLst>
                </p14:cNvPr>
                <p14:cNvContentPartPr/>
                <p14:nvPr/>
              </p14:nvContentPartPr>
              <p14:xfrm>
                <a:off x="11469076" y="259502"/>
                <a:ext cx="225720" cy="104400"/>
              </p14:xfrm>
            </p:contentPart>
          </mc:Choice>
          <mc:Fallback>
            <p:pic>
              <p:nvPicPr>
                <p:cNvPr id="5" name="Ink 4">
                  <a:extLst>
                    <a:ext uri="{FF2B5EF4-FFF2-40B4-BE49-F238E27FC236}">
                      <a16:creationId xmlns:a16="http://schemas.microsoft.com/office/drawing/2014/main" id="{535E8D26-D8C7-4D38-A22F-D0BEE321F149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11464756" y="255182"/>
                  <a:ext cx="234360" cy="113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">
              <p14:nvContentPartPr>
                <p14:cNvPr id="6" name="Ink 5">
                  <a:extLst>
                    <a:ext uri="{FF2B5EF4-FFF2-40B4-BE49-F238E27FC236}">
                      <a16:creationId xmlns:a16="http://schemas.microsoft.com/office/drawing/2014/main" id="{889AC0D1-C7DC-48AE-B0EE-63B339808457}"/>
                    </a:ext>
                  </a:extLst>
                </p14:cNvPr>
                <p14:cNvContentPartPr/>
                <p14:nvPr/>
              </p14:nvContentPartPr>
              <p14:xfrm>
                <a:off x="11553676" y="247622"/>
                <a:ext cx="91080" cy="167760"/>
              </p14:xfrm>
            </p:contentPart>
          </mc:Choice>
          <mc:Fallback>
            <p:pic>
              <p:nvPicPr>
                <p:cNvPr id="6" name="Ink 5">
                  <a:extLst>
                    <a:ext uri="{FF2B5EF4-FFF2-40B4-BE49-F238E27FC236}">
                      <a16:creationId xmlns:a16="http://schemas.microsoft.com/office/drawing/2014/main" id="{889AC0D1-C7DC-48AE-B0EE-63B339808457}"/>
                    </a:ext>
                  </a:extLst>
                </p:cNvPr>
                <p:cNvPicPr/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11549356" y="243302"/>
                  <a:ext cx="99720" cy="1764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6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2755478C-E2C2-4CEA-B2BC-DBA58D81810F}"/>
                  </a:ext>
                </a:extLst>
              </p14:cNvPr>
              <p14:cNvContentPartPr/>
              <p14:nvPr/>
            </p14:nvContentPartPr>
            <p14:xfrm>
              <a:off x="1351996" y="263822"/>
              <a:ext cx="360" cy="360"/>
            </p14:xfrm>
          </p:contentPart>
        </mc:Choice>
        <mc:Fallback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2755478C-E2C2-4CEA-B2BC-DBA58D81810F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342996" y="255182"/>
                <a:ext cx="18000" cy="18000"/>
              </a:xfrm>
              <a:prstGeom prst="rect">
                <a:avLst/>
              </a:prstGeom>
            </p:spPr>
          </p:pic>
        </mc:Fallback>
      </mc:AlternateContent>
      <p:sp>
        <p:nvSpPr>
          <p:cNvPr id="10" name="TextBox 9">
            <a:extLst>
              <a:ext uri="{FF2B5EF4-FFF2-40B4-BE49-F238E27FC236}">
                <a16:creationId xmlns:a16="http://schemas.microsoft.com/office/drawing/2014/main" id="{4F09AECF-040F-4CBF-AB28-46AA8696D818}"/>
              </a:ext>
            </a:extLst>
          </p:cNvPr>
          <p:cNvSpPr txBox="1"/>
          <p:nvPr/>
        </p:nvSpPr>
        <p:spPr>
          <a:xfrm>
            <a:off x="100756" y="259502"/>
            <a:ext cx="1181244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0215" indent="-450215"/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Consider the equation, 4 NH</a:t>
            </a:r>
            <a:r>
              <a:rPr lang="en-US" sz="1800" baseline="-25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3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+ 5 O</a:t>
            </a:r>
            <a:r>
              <a:rPr lang="en-US" sz="1800" baseline="-25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→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4 NO + 6 H</a:t>
            </a:r>
            <a:r>
              <a:rPr lang="en-US" sz="1800" baseline="-25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O. If the water is being made at a rate of 0.60 M s</a:t>
            </a:r>
            <a:r>
              <a:rPr lang="en-US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-1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how quickly is the concentration of ammonia decreasing?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8">
            <p14:nvContentPartPr>
              <p14:cNvPr id="142" name="Ink 141">
                <a:extLst>
                  <a:ext uri="{FF2B5EF4-FFF2-40B4-BE49-F238E27FC236}">
                    <a16:creationId xmlns:a16="http://schemas.microsoft.com/office/drawing/2014/main" id="{ED4F80BB-AE60-41BC-A605-928A9140417D}"/>
                  </a:ext>
                </a:extLst>
              </p14:cNvPr>
              <p14:cNvContentPartPr/>
              <p14:nvPr/>
            </p14:nvContentPartPr>
            <p14:xfrm>
              <a:off x="2602636" y="1239422"/>
              <a:ext cx="2855520" cy="1400400"/>
            </p14:xfrm>
          </p:contentPart>
        </mc:Choice>
        <mc:Fallback>
          <p:pic>
            <p:nvPicPr>
              <p:cNvPr id="142" name="Ink 141">
                <a:extLst>
                  <a:ext uri="{FF2B5EF4-FFF2-40B4-BE49-F238E27FC236}">
                    <a16:creationId xmlns:a16="http://schemas.microsoft.com/office/drawing/2014/main" id="{ED4F80BB-AE60-41BC-A605-928A9140417D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2593996" y="1230782"/>
                <a:ext cx="2873160" cy="1418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">
            <p14:nvContentPartPr>
              <p14:cNvPr id="143" name="Ink 142">
                <a:extLst>
                  <a:ext uri="{FF2B5EF4-FFF2-40B4-BE49-F238E27FC236}">
                    <a16:creationId xmlns:a16="http://schemas.microsoft.com/office/drawing/2014/main" id="{CD96BEEE-C44E-44C7-B6D4-2663696A7733}"/>
                  </a:ext>
                </a:extLst>
              </p14:cNvPr>
              <p14:cNvContentPartPr/>
              <p14:nvPr/>
            </p14:nvContentPartPr>
            <p14:xfrm>
              <a:off x="10266676" y="1275782"/>
              <a:ext cx="1992960" cy="1350360"/>
            </p14:xfrm>
          </p:contentPart>
        </mc:Choice>
        <mc:Fallback>
          <p:pic>
            <p:nvPicPr>
              <p:cNvPr id="143" name="Ink 142">
                <a:extLst>
                  <a:ext uri="{FF2B5EF4-FFF2-40B4-BE49-F238E27FC236}">
                    <a16:creationId xmlns:a16="http://schemas.microsoft.com/office/drawing/2014/main" id="{CD96BEEE-C44E-44C7-B6D4-2663696A7733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10258036" y="1267142"/>
                <a:ext cx="2010600" cy="136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2">
            <p14:nvContentPartPr>
              <p14:cNvPr id="182" name="Ink 181">
                <a:extLst>
                  <a:ext uri="{FF2B5EF4-FFF2-40B4-BE49-F238E27FC236}">
                    <a16:creationId xmlns:a16="http://schemas.microsoft.com/office/drawing/2014/main" id="{64CB21E8-BD4C-4EBB-BD73-61520149AB5B}"/>
                  </a:ext>
                </a:extLst>
              </p14:cNvPr>
              <p14:cNvContentPartPr/>
              <p14:nvPr/>
            </p14:nvContentPartPr>
            <p14:xfrm>
              <a:off x="8478196" y="196862"/>
              <a:ext cx="1303920" cy="469440"/>
            </p14:xfrm>
          </p:contentPart>
        </mc:Choice>
        <mc:Fallback>
          <p:pic>
            <p:nvPicPr>
              <p:cNvPr id="182" name="Ink 181">
                <a:extLst>
                  <a:ext uri="{FF2B5EF4-FFF2-40B4-BE49-F238E27FC236}">
                    <a16:creationId xmlns:a16="http://schemas.microsoft.com/office/drawing/2014/main" id="{64CB21E8-BD4C-4EBB-BD73-61520149AB5B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8469196" y="188222"/>
                <a:ext cx="1321560" cy="487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4">
            <p14:nvContentPartPr>
              <p14:cNvPr id="120" name="Ink 119">
                <a:extLst>
                  <a:ext uri="{FF2B5EF4-FFF2-40B4-BE49-F238E27FC236}">
                    <a16:creationId xmlns:a16="http://schemas.microsoft.com/office/drawing/2014/main" id="{16081D25-5370-4B78-B474-2919AF818C98}"/>
                  </a:ext>
                </a:extLst>
              </p14:cNvPr>
              <p14:cNvContentPartPr/>
              <p14:nvPr/>
            </p14:nvContentPartPr>
            <p14:xfrm>
              <a:off x="10640716" y="1735502"/>
              <a:ext cx="13320" cy="217080"/>
            </p14:xfrm>
          </p:contentPart>
        </mc:Choice>
        <mc:Fallback>
          <p:pic>
            <p:nvPicPr>
              <p:cNvPr id="120" name="Ink 119">
                <a:extLst>
                  <a:ext uri="{FF2B5EF4-FFF2-40B4-BE49-F238E27FC236}">
                    <a16:creationId xmlns:a16="http://schemas.microsoft.com/office/drawing/2014/main" id="{16081D25-5370-4B78-B474-2919AF818C98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10632076" y="1726862"/>
                <a:ext cx="30960" cy="234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6">
            <p14:nvContentPartPr>
              <p14:cNvPr id="121" name="Ink 120">
                <a:extLst>
                  <a:ext uri="{FF2B5EF4-FFF2-40B4-BE49-F238E27FC236}">
                    <a16:creationId xmlns:a16="http://schemas.microsoft.com/office/drawing/2014/main" id="{F0246789-DF90-4182-B61F-22BA9155FCD7}"/>
                  </a:ext>
                </a:extLst>
              </p14:cNvPr>
              <p14:cNvContentPartPr/>
              <p14:nvPr/>
            </p14:nvContentPartPr>
            <p14:xfrm>
              <a:off x="10544596" y="1989302"/>
              <a:ext cx="271080" cy="52200"/>
            </p14:xfrm>
          </p:contentPart>
        </mc:Choice>
        <mc:Fallback>
          <p:pic>
            <p:nvPicPr>
              <p:cNvPr id="121" name="Ink 120">
                <a:extLst>
                  <a:ext uri="{FF2B5EF4-FFF2-40B4-BE49-F238E27FC236}">
                    <a16:creationId xmlns:a16="http://schemas.microsoft.com/office/drawing/2014/main" id="{F0246789-DF90-4182-B61F-22BA9155FCD7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10535956" y="1980302"/>
                <a:ext cx="288720" cy="69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8">
            <p14:nvContentPartPr>
              <p14:cNvPr id="122" name="Ink 121">
                <a:extLst>
                  <a:ext uri="{FF2B5EF4-FFF2-40B4-BE49-F238E27FC236}">
                    <a16:creationId xmlns:a16="http://schemas.microsoft.com/office/drawing/2014/main" id="{8507270E-79E2-4316-ABE5-5C5EF030D3BA}"/>
                  </a:ext>
                </a:extLst>
              </p14:cNvPr>
              <p14:cNvContentPartPr/>
              <p14:nvPr/>
            </p14:nvContentPartPr>
            <p14:xfrm>
              <a:off x="10491316" y="2121782"/>
              <a:ext cx="244440" cy="240840"/>
            </p14:xfrm>
          </p:contentPart>
        </mc:Choice>
        <mc:Fallback>
          <p:pic>
            <p:nvPicPr>
              <p:cNvPr id="122" name="Ink 121">
                <a:extLst>
                  <a:ext uri="{FF2B5EF4-FFF2-40B4-BE49-F238E27FC236}">
                    <a16:creationId xmlns:a16="http://schemas.microsoft.com/office/drawing/2014/main" id="{8507270E-79E2-4316-ABE5-5C5EF030D3BA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10482676" y="2112782"/>
                <a:ext cx="262080" cy="258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0">
            <p14:nvContentPartPr>
              <p14:cNvPr id="124" name="Ink 123">
                <a:extLst>
                  <a:ext uri="{FF2B5EF4-FFF2-40B4-BE49-F238E27FC236}">
                    <a16:creationId xmlns:a16="http://schemas.microsoft.com/office/drawing/2014/main" id="{9D13C202-A504-4567-B752-E9F35A6B96E2}"/>
                  </a:ext>
                </a:extLst>
              </p14:cNvPr>
              <p14:cNvContentPartPr/>
              <p14:nvPr/>
            </p14:nvContentPartPr>
            <p14:xfrm>
              <a:off x="11079196" y="1728302"/>
              <a:ext cx="159120" cy="223560"/>
            </p14:xfrm>
          </p:contentPart>
        </mc:Choice>
        <mc:Fallback>
          <p:pic>
            <p:nvPicPr>
              <p:cNvPr id="124" name="Ink 123">
                <a:extLst>
                  <a:ext uri="{FF2B5EF4-FFF2-40B4-BE49-F238E27FC236}">
                    <a16:creationId xmlns:a16="http://schemas.microsoft.com/office/drawing/2014/main" id="{9D13C202-A504-4567-B752-E9F35A6B96E2}"/>
                  </a:ext>
                </a:extLst>
              </p:cNvPr>
              <p:cNvPicPr/>
              <p:nvPr/>
            </p:nvPicPr>
            <p:blipFill>
              <a:blip r:embed="rId21"/>
              <a:stretch>
                <a:fillRect/>
              </a:stretch>
            </p:blipFill>
            <p:spPr>
              <a:xfrm>
                <a:off x="11070196" y="1719302"/>
                <a:ext cx="176760" cy="241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2">
            <p14:nvContentPartPr>
              <p14:cNvPr id="125" name="Ink 124">
                <a:extLst>
                  <a:ext uri="{FF2B5EF4-FFF2-40B4-BE49-F238E27FC236}">
                    <a16:creationId xmlns:a16="http://schemas.microsoft.com/office/drawing/2014/main" id="{7819E717-4AAD-4361-82B1-1EDAA7B2B481}"/>
                  </a:ext>
                </a:extLst>
              </p14:cNvPr>
              <p14:cNvContentPartPr/>
              <p14:nvPr/>
            </p14:nvContentPartPr>
            <p14:xfrm>
              <a:off x="11030956" y="1982102"/>
              <a:ext cx="200520" cy="19440"/>
            </p14:xfrm>
          </p:contentPart>
        </mc:Choice>
        <mc:Fallback>
          <p:pic>
            <p:nvPicPr>
              <p:cNvPr id="125" name="Ink 124">
                <a:extLst>
                  <a:ext uri="{FF2B5EF4-FFF2-40B4-BE49-F238E27FC236}">
                    <a16:creationId xmlns:a16="http://schemas.microsoft.com/office/drawing/2014/main" id="{7819E717-4AAD-4361-82B1-1EDAA7B2B481}"/>
                  </a:ext>
                </a:extLst>
              </p:cNvPr>
              <p:cNvPicPr/>
              <p:nvPr/>
            </p:nvPicPr>
            <p:blipFill>
              <a:blip r:embed="rId23"/>
              <a:stretch>
                <a:fillRect/>
              </a:stretch>
            </p:blipFill>
            <p:spPr>
              <a:xfrm>
                <a:off x="11021956" y="1973462"/>
                <a:ext cx="218160" cy="37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4">
            <p14:nvContentPartPr>
              <p14:cNvPr id="126" name="Ink 125">
                <a:extLst>
                  <a:ext uri="{FF2B5EF4-FFF2-40B4-BE49-F238E27FC236}">
                    <a16:creationId xmlns:a16="http://schemas.microsoft.com/office/drawing/2014/main" id="{6B70E74F-7FEA-4267-86C2-1D7EF70FC8A0}"/>
                  </a:ext>
                </a:extLst>
              </p14:cNvPr>
              <p14:cNvContentPartPr/>
              <p14:nvPr/>
            </p14:nvContentPartPr>
            <p14:xfrm>
              <a:off x="11322556" y="1712462"/>
              <a:ext cx="164160" cy="267840"/>
            </p14:xfrm>
          </p:contentPart>
        </mc:Choice>
        <mc:Fallback>
          <p:pic>
            <p:nvPicPr>
              <p:cNvPr id="126" name="Ink 125">
                <a:extLst>
                  <a:ext uri="{FF2B5EF4-FFF2-40B4-BE49-F238E27FC236}">
                    <a16:creationId xmlns:a16="http://schemas.microsoft.com/office/drawing/2014/main" id="{6B70E74F-7FEA-4267-86C2-1D7EF70FC8A0}"/>
                  </a:ext>
                </a:extLst>
              </p:cNvPr>
              <p:cNvPicPr/>
              <p:nvPr/>
            </p:nvPicPr>
            <p:blipFill>
              <a:blip r:embed="rId25"/>
              <a:stretch>
                <a:fillRect/>
              </a:stretch>
            </p:blipFill>
            <p:spPr>
              <a:xfrm>
                <a:off x="11313556" y="1703822"/>
                <a:ext cx="181800" cy="285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6">
            <p14:nvContentPartPr>
              <p14:cNvPr id="127" name="Ink 126">
                <a:extLst>
                  <a:ext uri="{FF2B5EF4-FFF2-40B4-BE49-F238E27FC236}">
                    <a16:creationId xmlns:a16="http://schemas.microsoft.com/office/drawing/2014/main" id="{33396653-0975-4953-B235-277635C0FADF}"/>
                  </a:ext>
                </a:extLst>
              </p14:cNvPr>
              <p14:cNvContentPartPr/>
              <p14:nvPr/>
            </p14:nvContentPartPr>
            <p14:xfrm>
              <a:off x="11303116" y="1662062"/>
              <a:ext cx="95040" cy="39960"/>
            </p14:xfrm>
          </p:contentPart>
        </mc:Choice>
        <mc:Fallback>
          <p:pic>
            <p:nvPicPr>
              <p:cNvPr id="127" name="Ink 126">
                <a:extLst>
                  <a:ext uri="{FF2B5EF4-FFF2-40B4-BE49-F238E27FC236}">
                    <a16:creationId xmlns:a16="http://schemas.microsoft.com/office/drawing/2014/main" id="{33396653-0975-4953-B235-277635C0FADF}"/>
                  </a:ext>
                </a:extLst>
              </p:cNvPr>
              <p:cNvPicPr/>
              <p:nvPr/>
            </p:nvPicPr>
            <p:blipFill>
              <a:blip r:embed="rId27"/>
              <a:stretch>
                <a:fillRect/>
              </a:stretch>
            </p:blipFill>
            <p:spPr>
              <a:xfrm>
                <a:off x="11294116" y="1653062"/>
                <a:ext cx="112680" cy="57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8">
            <p14:nvContentPartPr>
              <p14:cNvPr id="130" name="Ink 129">
                <a:extLst>
                  <a:ext uri="{FF2B5EF4-FFF2-40B4-BE49-F238E27FC236}">
                    <a16:creationId xmlns:a16="http://schemas.microsoft.com/office/drawing/2014/main" id="{0A49C8ED-E584-45A0-ABE2-2595164ED5BA}"/>
                  </a:ext>
                </a:extLst>
              </p14:cNvPr>
              <p14:cNvContentPartPr/>
              <p14:nvPr/>
            </p14:nvContentPartPr>
            <p14:xfrm>
              <a:off x="11470516" y="1727942"/>
              <a:ext cx="38520" cy="254520"/>
            </p14:xfrm>
          </p:contentPart>
        </mc:Choice>
        <mc:Fallback>
          <p:pic>
            <p:nvPicPr>
              <p:cNvPr id="130" name="Ink 129">
                <a:extLst>
                  <a:ext uri="{FF2B5EF4-FFF2-40B4-BE49-F238E27FC236}">
                    <a16:creationId xmlns:a16="http://schemas.microsoft.com/office/drawing/2014/main" id="{0A49C8ED-E584-45A0-ABE2-2595164ED5BA}"/>
                  </a:ext>
                </a:extLst>
              </p:cNvPr>
              <p:cNvPicPr/>
              <p:nvPr/>
            </p:nvPicPr>
            <p:blipFill>
              <a:blip r:embed="rId29"/>
              <a:stretch>
                <a:fillRect/>
              </a:stretch>
            </p:blipFill>
            <p:spPr>
              <a:xfrm>
                <a:off x="11461876" y="1719302"/>
                <a:ext cx="56160" cy="272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0">
            <p14:nvContentPartPr>
              <p14:cNvPr id="131" name="Ink 130">
                <a:extLst>
                  <a:ext uri="{FF2B5EF4-FFF2-40B4-BE49-F238E27FC236}">
                    <a16:creationId xmlns:a16="http://schemas.microsoft.com/office/drawing/2014/main" id="{A73E9EB8-2CDD-448E-8B5B-F0D590190708}"/>
                  </a:ext>
                </a:extLst>
              </p14:cNvPr>
              <p14:cNvContentPartPr/>
              <p14:nvPr/>
            </p14:nvContentPartPr>
            <p14:xfrm>
              <a:off x="11478796" y="1781582"/>
              <a:ext cx="141120" cy="173880"/>
            </p14:xfrm>
          </p:contentPart>
        </mc:Choice>
        <mc:Fallback>
          <p:pic>
            <p:nvPicPr>
              <p:cNvPr id="131" name="Ink 130">
                <a:extLst>
                  <a:ext uri="{FF2B5EF4-FFF2-40B4-BE49-F238E27FC236}">
                    <a16:creationId xmlns:a16="http://schemas.microsoft.com/office/drawing/2014/main" id="{A73E9EB8-2CDD-448E-8B5B-F0D590190708}"/>
                  </a:ext>
                </a:extLst>
              </p:cNvPr>
              <p:cNvPicPr/>
              <p:nvPr/>
            </p:nvPicPr>
            <p:blipFill>
              <a:blip r:embed="rId31"/>
              <a:stretch>
                <a:fillRect/>
              </a:stretch>
            </p:blipFill>
            <p:spPr>
              <a:xfrm>
                <a:off x="11470156" y="1772582"/>
                <a:ext cx="158760" cy="191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2">
            <p14:nvContentPartPr>
              <p14:cNvPr id="132" name="Ink 131">
                <a:extLst>
                  <a:ext uri="{FF2B5EF4-FFF2-40B4-BE49-F238E27FC236}">
                    <a16:creationId xmlns:a16="http://schemas.microsoft.com/office/drawing/2014/main" id="{2DCD9CBE-AFE6-4A0D-8E26-3BCC2704FBF5}"/>
                  </a:ext>
                </a:extLst>
              </p14:cNvPr>
              <p14:cNvContentPartPr/>
              <p14:nvPr/>
            </p14:nvContentPartPr>
            <p14:xfrm>
              <a:off x="11691556" y="1788062"/>
              <a:ext cx="231120" cy="172800"/>
            </p14:xfrm>
          </p:contentPart>
        </mc:Choice>
        <mc:Fallback>
          <p:pic>
            <p:nvPicPr>
              <p:cNvPr id="132" name="Ink 131">
                <a:extLst>
                  <a:ext uri="{FF2B5EF4-FFF2-40B4-BE49-F238E27FC236}">
                    <a16:creationId xmlns:a16="http://schemas.microsoft.com/office/drawing/2014/main" id="{2DCD9CBE-AFE6-4A0D-8E26-3BCC2704FBF5}"/>
                  </a:ext>
                </a:extLst>
              </p:cNvPr>
              <p:cNvPicPr/>
              <p:nvPr/>
            </p:nvPicPr>
            <p:blipFill>
              <a:blip r:embed="rId33"/>
              <a:stretch>
                <a:fillRect/>
              </a:stretch>
            </p:blipFill>
            <p:spPr>
              <a:xfrm>
                <a:off x="11682916" y="1779062"/>
                <a:ext cx="248760" cy="190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4">
            <p14:nvContentPartPr>
              <p14:cNvPr id="133" name="Ink 132">
                <a:extLst>
                  <a:ext uri="{FF2B5EF4-FFF2-40B4-BE49-F238E27FC236}">
                    <a16:creationId xmlns:a16="http://schemas.microsoft.com/office/drawing/2014/main" id="{3AF1511F-3D2B-4C3C-AA93-07E29FA5EFFF}"/>
                  </a:ext>
                </a:extLst>
              </p14:cNvPr>
              <p14:cNvContentPartPr/>
              <p14:nvPr/>
            </p14:nvContentPartPr>
            <p14:xfrm>
              <a:off x="11944636" y="1723262"/>
              <a:ext cx="39960" cy="12240"/>
            </p14:xfrm>
          </p:contentPart>
        </mc:Choice>
        <mc:Fallback>
          <p:pic>
            <p:nvPicPr>
              <p:cNvPr id="133" name="Ink 132">
                <a:extLst>
                  <a:ext uri="{FF2B5EF4-FFF2-40B4-BE49-F238E27FC236}">
                    <a16:creationId xmlns:a16="http://schemas.microsoft.com/office/drawing/2014/main" id="{3AF1511F-3D2B-4C3C-AA93-07E29FA5EFFF}"/>
                  </a:ext>
                </a:extLst>
              </p:cNvPr>
              <p:cNvPicPr/>
              <p:nvPr/>
            </p:nvPicPr>
            <p:blipFill>
              <a:blip r:embed="rId35"/>
              <a:stretch>
                <a:fillRect/>
              </a:stretch>
            </p:blipFill>
            <p:spPr>
              <a:xfrm>
                <a:off x="11935636" y="1714622"/>
                <a:ext cx="57600" cy="29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6">
            <p14:nvContentPartPr>
              <p14:cNvPr id="134" name="Ink 133">
                <a:extLst>
                  <a:ext uri="{FF2B5EF4-FFF2-40B4-BE49-F238E27FC236}">
                    <a16:creationId xmlns:a16="http://schemas.microsoft.com/office/drawing/2014/main" id="{266B1191-62B5-4A66-A492-21FF2C9F4E9A}"/>
                  </a:ext>
                </a:extLst>
              </p14:cNvPr>
              <p14:cNvContentPartPr/>
              <p14:nvPr/>
            </p14:nvContentPartPr>
            <p14:xfrm>
              <a:off x="11925916" y="1734782"/>
              <a:ext cx="135720" cy="289800"/>
            </p14:xfrm>
          </p:contentPart>
        </mc:Choice>
        <mc:Fallback>
          <p:pic>
            <p:nvPicPr>
              <p:cNvPr id="134" name="Ink 133">
                <a:extLst>
                  <a:ext uri="{FF2B5EF4-FFF2-40B4-BE49-F238E27FC236}">
                    <a16:creationId xmlns:a16="http://schemas.microsoft.com/office/drawing/2014/main" id="{266B1191-62B5-4A66-A492-21FF2C9F4E9A}"/>
                  </a:ext>
                </a:extLst>
              </p:cNvPr>
              <p:cNvPicPr/>
              <p:nvPr/>
            </p:nvPicPr>
            <p:blipFill>
              <a:blip r:embed="rId37"/>
              <a:stretch>
                <a:fillRect/>
              </a:stretch>
            </p:blipFill>
            <p:spPr>
              <a:xfrm>
                <a:off x="11916916" y="1726142"/>
                <a:ext cx="153360" cy="307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8">
            <p14:nvContentPartPr>
              <p14:cNvPr id="135" name="Ink 134">
                <a:extLst>
                  <a:ext uri="{FF2B5EF4-FFF2-40B4-BE49-F238E27FC236}">
                    <a16:creationId xmlns:a16="http://schemas.microsoft.com/office/drawing/2014/main" id="{5B496854-ED71-4BB0-A2C1-4DB6BA836943}"/>
                  </a:ext>
                </a:extLst>
              </p14:cNvPr>
              <p14:cNvContentPartPr/>
              <p14:nvPr/>
            </p14:nvContentPartPr>
            <p14:xfrm>
              <a:off x="10992796" y="2067422"/>
              <a:ext cx="1059480" cy="45000"/>
            </p14:xfrm>
          </p:contentPart>
        </mc:Choice>
        <mc:Fallback>
          <p:pic>
            <p:nvPicPr>
              <p:cNvPr id="135" name="Ink 134">
                <a:extLst>
                  <a:ext uri="{FF2B5EF4-FFF2-40B4-BE49-F238E27FC236}">
                    <a16:creationId xmlns:a16="http://schemas.microsoft.com/office/drawing/2014/main" id="{5B496854-ED71-4BB0-A2C1-4DB6BA836943}"/>
                  </a:ext>
                </a:extLst>
              </p:cNvPr>
              <p:cNvPicPr/>
              <p:nvPr/>
            </p:nvPicPr>
            <p:blipFill>
              <a:blip r:embed="rId39"/>
              <a:stretch>
                <a:fillRect/>
              </a:stretch>
            </p:blipFill>
            <p:spPr>
              <a:xfrm>
                <a:off x="10983796" y="2058782"/>
                <a:ext cx="1077120" cy="62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0">
            <p14:nvContentPartPr>
              <p14:cNvPr id="137" name="Ink 136">
                <a:extLst>
                  <a:ext uri="{FF2B5EF4-FFF2-40B4-BE49-F238E27FC236}">
                    <a16:creationId xmlns:a16="http://schemas.microsoft.com/office/drawing/2014/main" id="{12DDFA04-7856-4920-BFD3-CF549B41ECB7}"/>
                  </a:ext>
                </a:extLst>
              </p14:cNvPr>
              <p14:cNvContentPartPr/>
              <p14:nvPr/>
            </p14:nvContentPartPr>
            <p14:xfrm>
              <a:off x="11496796" y="2174342"/>
              <a:ext cx="153720" cy="182520"/>
            </p14:xfrm>
          </p:contentPart>
        </mc:Choice>
        <mc:Fallback>
          <p:pic>
            <p:nvPicPr>
              <p:cNvPr id="137" name="Ink 136">
                <a:extLst>
                  <a:ext uri="{FF2B5EF4-FFF2-40B4-BE49-F238E27FC236}">
                    <a16:creationId xmlns:a16="http://schemas.microsoft.com/office/drawing/2014/main" id="{12DDFA04-7856-4920-BFD3-CF549B41ECB7}"/>
                  </a:ext>
                </a:extLst>
              </p:cNvPr>
              <p:cNvPicPr/>
              <p:nvPr/>
            </p:nvPicPr>
            <p:blipFill>
              <a:blip r:embed="rId41"/>
              <a:stretch>
                <a:fillRect/>
              </a:stretch>
            </p:blipFill>
            <p:spPr>
              <a:xfrm>
                <a:off x="11488156" y="2165342"/>
                <a:ext cx="171360" cy="200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2">
            <p14:nvContentPartPr>
              <p14:cNvPr id="138" name="Ink 137">
                <a:extLst>
                  <a:ext uri="{FF2B5EF4-FFF2-40B4-BE49-F238E27FC236}">
                    <a16:creationId xmlns:a16="http://schemas.microsoft.com/office/drawing/2014/main" id="{8C5CAED1-463A-4B4B-91FC-E93277D0AD7B}"/>
                  </a:ext>
                </a:extLst>
              </p14:cNvPr>
              <p14:cNvContentPartPr/>
              <p14:nvPr/>
            </p14:nvContentPartPr>
            <p14:xfrm>
              <a:off x="11496076" y="2342822"/>
              <a:ext cx="169920" cy="19800"/>
            </p14:xfrm>
          </p:contentPart>
        </mc:Choice>
        <mc:Fallback>
          <p:pic>
            <p:nvPicPr>
              <p:cNvPr id="138" name="Ink 137">
                <a:extLst>
                  <a:ext uri="{FF2B5EF4-FFF2-40B4-BE49-F238E27FC236}">
                    <a16:creationId xmlns:a16="http://schemas.microsoft.com/office/drawing/2014/main" id="{8C5CAED1-463A-4B4B-91FC-E93277D0AD7B}"/>
                  </a:ext>
                </a:extLst>
              </p:cNvPr>
              <p:cNvPicPr/>
              <p:nvPr/>
            </p:nvPicPr>
            <p:blipFill>
              <a:blip r:embed="rId43"/>
              <a:stretch>
                <a:fillRect/>
              </a:stretch>
            </p:blipFill>
            <p:spPr>
              <a:xfrm>
                <a:off x="11487436" y="2333822"/>
                <a:ext cx="187560" cy="37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4">
            <p14:nvContentPartPr>
              <p14:cNvPr id="139" name="Ink 138">
                <a:extLst>
                  <a:ext uri="{FF2B5EF4-FFF2-40B4-BE49-F238E27FC236}">
                    <a16:creationId xmlns:a16="http://schemas.microsoft.com/office/drawing/2014/main" id="{D05889C2-B00C-4D2B-A63F-8CE845FB497E}"/>
                  </a:ext>
                </a:extLst>
              </p14:cNvPr>
              <p14:cNvContentPartPr/>
              <p14:nvPr/>
            </p14:nvContentPartPr>
            <p14:xfrm>
              <a:off x="11740156" y="2168582"/>
              <a:ext cx="102240" cy="184320"/>
            </p14:xfrm>
          </p:contentPart>
        </mc:Choice>
        <mc:Fallback>
          <p:pic>
            <p:nvPicPr>
              <p:cNvPr id="139" name="Ink 138">
                <a:extLst>
                  <a:ext uri="{FF2B5EF4-FFF2-40B4-BE49-F238E27FC236}">
                    <a16:creationId xmlns:a16="http://schemas.microsoft.com/office/drawing/2014/main" id="{D05889C2-B00C-4D2B-A63F-8CE845FB497E}"/>
                  </a:ext>
                </a:extLst>
              </p:cNvPr>
              <p:cNvPicPr/>
              <p:nvPr/>
            </p:nvPicPr>
            <p:blipFill>
              <a:blip r:embed="rId45"/>
              <a:stretch>
                <a:fillRect/>
              </a:stretch>
            </p:blipFill>
            <p:spPr>
              <a:xfrm>
                <a:off x="11731156" y="2159582"/>
                <a:ext cx="119880" cy="201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6">
            <p14:nvContentPartPr>
              <p14:cNvPr id="140" name="Ink 139">
                <a:extLst>
                  <a:ext uri="{FF2B5EF4-FFF2-40B4-BE49-F238E27FC236}">
                    <a16:creationId xmlns:a16="http://schemas.microsoft.com/office/drawing/2014/main" id="{F8CE62E2-0BB3-4DA0-818D-D60AEFE0C891}"/>
                  </a:ext>
                </a:extLst>
              </p14:cNvPr>
              <p14:cNvContentPartPr/>
              <p14:nvPr/>
            </p14:nvContentPartPr>
            <p14:xfrm>
              <a:off x="11692996" y="2207462"/>
              <a:ext cx="159840" cy="30600"/>
            </p14:xfrm>
          </p:contentPart>
        </mc:Choice>
        <mc:Fallback>
          <p:pic>
            <p:nvPicPr>
              <p:cNvPr id="140" name="Ink 139">
                <a:extLst>
                  <a:ext uri="{FF2B5EF4-FFF2-40B4-BE49-F238E27FC236}">
                    <a16:creationId xmlns:a16="http://schemas.microsoft.com/office/drawing/2014/main" id="{F8CE62E2-0BB3-4DA0-818D-D60AEFE0C891}"/>
                  </a:ext>
                </a:extLst>
              </p:cNvPr>
              <p:cNvPicPr/>
              <p:nvPr/>
            </p:nvPicPr>
            <p:blipFill>
              <a:blip r:embed="rId47"/>
              <a:stretch>
                <a:fillRect/>
              </a:stretch>
            </p:blipFill>
            <p:spPr>
              <a:xfrm>
                <a:off x="11684356" y="2198462"/>
                <a:ext cx="177480" cy="48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8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E520DA97-6C15-4262-8AEC-661BBE337ACE}"/>
                  </a:ext>
                </a:extLst>
              </p14:cNvPr>
              <p14:cNvContentPartPr/>
              <p14:nvPr/>
            </p14:nvContentPartPr>
            <p14:xfrm>
              <a:off x="1299796" y="1292702"/>
              <a:ext cx="377280" cy="182520"/>
            </p14:xfrm>
          </p:contentPart>
        </mc:Choice>
        <mc:Fallback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E520DA97-6C15-4262-8AEC-661BBE337ACE}"/>
                  </a:ext>
                </a:extLst>
              </p:cNvPr>
              <p:cNvPicPr/>
              <p:nvPr/>
            </p:nvPicPr>
            <p:blipFill>
              <a:blip r:embed="rId49"/>
              <a:stretch>
                <a:fillRect/>
              </a:stretch>
            </p:blipFill>
            <p:spPr>
              <a:xfrm>
                <a:off x="1291156" y="1284062"/>
                <a:ext cx="394920" cy="200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0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39EDF9E8-B258-424A-9B4F-CFE5AB21230F}"/>
                  </a:ext>
                </a:extLst>
              </p14:cNvPr>
              <p14:cNvContentPartPr/>
              <p14:nvPr/>
            </p14:nvContentPartPr>
            <p14:xfrm>
              <a:off x="1680676" y="1201982"/>
              <a:ext cx="279000" cy="295560"/>
            </p14:xfrm>
          </p:contentPart>
        </mc:Choice>
        <mc:Fallback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39EDF9E8-B258-424A-9B4F-CFE5AB21230F}"/>
                  </a:ext>
                </a:extLst>
              </p:cNvPr>
              <p:cNvPicPr/>
              <p:nvPr/>
            </p:nvPicPr>
            <p:blipFill>
              <a:blip r:embed="rId51"/>
              <a:stretch>
                <a:fillRect/>
              </a:stretch>
            </p:blipFill>
            <p:spPr>
              <a:xfrm>
                <a:off x="1671676" y="1192982"/>
                <a:ext cx="296640" cy="313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2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A44804B5-2EA3-4456-9B57-B910940E4885}"/>
                  </a:ext>
                </a:extLst>
              </p14:cNvPr>
              <p14:cNvContentPartPr/>
              <p14:nvPr/>
            </p14:nvContentPartPr>
            <p14:xfrm>
              <a:off x="1842316" y="1334462"/>
              <a:ext cx="170280" cy="32760"/>
            </p14:xfrm>
          </p:contentPart>
        </mc:Choice>
        <mc:Fallback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A44804B5-2EA3-4456-9B57-B910940E4885}"/>
                  </a:ext>
                </a:extLst>
              </p:cNvPr>
              <p:cNvPicPr/>
              <p:nvPr/>
            </p:nvPicPr>
            <p:blipFill>
              <a:blip r:embed="rId53"/>
              <a:stretch>
                <a:fillRect/>
              </a:stretch>
            </p:blipFill>
            <p:spPr>
              <a:xfrm>
                <a:off x="1833676" y="1325822"/>
                <a:ext cx="187920" cy="50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4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CE61E5A1-EE57-4323-84BB-EAF8E8E28429}"/>
                  </a:ext>
                </a:extLst>
              </p14:cNvPr>
              <p14:cNvContentPartPr/>
              <p14:nvPr/>
            </p14:nvContentPartPr>
            <p14:xfrm>
              <a:off x="2024116" y="1267862"/>
              <a:ext cx="150840" cy="192960"/>
            </p14:xfrm>
          </p:contentPart>
        </mc:Choice>
        <mc:Fallback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CE61E5A1-EE57-4323-84BB-EAF8E8E28429}"/>
                  </a:ext>
                </a:extLst>
              </p:cNvPr>
              <p:cNvPicPr/>
              <p:nvPr/>
            </p:nvPicPr>
            <p:blipFill>
              <a:blip r:embed="rId55"/>
              <a:stretch>
                <a:fillRect/>
              </a:stretch>
            </p:blipFill>
            <p:spPr>
              <a:xfrm>
                <a:off x="2015476" y="1259222"/>
                <a:ext cx="168480" cy="210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6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6D4303A5-4B97-4BC3-86E1-77E5EDE98FC3}"/>
                  </a:ext>
                </a:extLst>
              </p14:cNvPr>
              <p14:cNvContentPartPr/>
              <p14:nvPr/>
            </p14:nvContentPartPr>
            <p14:xfrm>
              <a:off x="2658436" y="1166702"/>
              <a:ext cx="186840" cy="59760"/>
            </p14:xfrm>
          </p:contentPart>
        </mc:Choice>
        <mc:Fallback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6D4303A5-4B97-4BC3-86E1-77E5EDE98FC3}"/>
                  </a:ext>
                </a:extLst>
              </p:cNvPr>
              <p:cNvPicPr/>
              <p:nvPr/>
            </p:nvPicPr>
            <p:blipFill>
              <a:blip r:embed="rId57"/>
              <a:stretch>
                <a:fillRect/>
              </a:stretch>
            </p:blipFill>
            <p:spPr>
              <a:xfrm>
                <a:off x="2649436" y="1158062"/>
                <a:ext cx="204480" cy="77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8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F3016C0F-1762-4D3E-A5FC-FACED9872582}"/>
                  </a:ext>
                </a:extLst>
              </p14:cNvPr>
              <p14:cNvContentPartPr/>
              <p14:nvPr/>
            </p14:nvContentPartPr>
            <p14:xfrm>
              <a:off x="2670676" y="1290182"/>
              <a:ext cx="138600" cy="61200"/>
            </p14:xfrm>
          </p:contentPart>
        </mc:Choice>
        <mc:Fallback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F3016C0F-1762-4D3E-A5FC-FACED9872582}"/>
                  </a:ext>
                </a:extLst>
              </p:cNvPr>
              <p:cNvPicPr/>
              <p:nvPr/>
            </p:nvPicPr>
            <p:blipFill>
              <a:blip r:embed="rId59"/>
              <a:stretch>
                <a:fillRect/>
              </a:stretch>
            </p:blipFill>
            <p:spPr>
              <a:xfrm>
                <a:off x="2661676" y="1281182"/>
                <a:ext cx="156240" cy="78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0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A48C3D8A-1B32-4D60-8B8A-C6101CB2C019}"/>
                  </a:ext>
                </a:extLst>
              </p14:cNvPr>
              <p14:cNvContentPartPr/>
              <p14:nvPr/>
            </p14:nvContentPartPr>
            <p14:xfrm>
              <a:off x="3519196" y="960422"/>
              <a:ext cx="343080" cy="239400"/>
            </p14:xfrm>
          </p:contentPart>
        </mc:Choice>
        <mc:Fallback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A48C3D8A-1B32-4D60-8B8A-C6101CB2C019}"/>
                  </a:ext>
                </a:extLst>
              </p:cNvPr>
              <p:cNvPicPr/>
              <p:nvPr/>
            </p:nvPicPr>
            <p:blipFill>
              <a:blip r:embed="rId61"/>
              <a:stretch>
                <a:fillRect/>
              </a:stretch>
            </p:blipFill>
            <p:spPr>
              <a:xfrm>
                <a:off x="3510556" y="951782"/>
                <a:ext cx="360720" cy="257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2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CF86F173-8A5D-4EB7-BEC5-989A0B5AD693}"/>
                  </a:ext>
                </a:extLst>
              </p14:cNvPr>
              <p14:cNvContentPartPr/>
              <p14:nvPr/>
            </p14:nvContentPartPr>
            <p14:xfrm>
              <a:off x="3594076" y="1205582"/>
              <a:ext cx="232920" cy="27000"/>
            </p14:xfrm>
          </p:contentPart>
        </mc:Choice>
        <mc:Fallback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CF86F173-8A5D-4EB7-BEC5-989A0B5AD693}"/>
                  </a:ext>
                </a:extLst>
              </p:cNvPr>
              <p:cNvPicPr/>
              <p:nvPr/>
            </p:nvPicPr>
            <p:blipFill>
              <a:blip r:embed="rId63"/>
              <a:stretch>
                <a:fillRect/>
              </a:stretch>
            </p:blipFill>
            <p:spPr>
              <a:xfrm>
                <a:off x="3585076" y="1196942"/>
                <a:ext cx="250560" cy="44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4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F198C48A-57D1-458D-A360-3C6EA75BA762}"/>
                  </a:ext>
                </a:extLst>
              </p14:cNvPr>
              <p14:cNvContentPartPr/>
              <p14:nvPr/>
            </p14:nvContentPartPr>
            <p14:xfrm>
              <a:off x="4049116" y="895982"/>
              <a:ext cx="241200" cy="304200"/>
            </p14:xfrm>
          </p:contentPart>
        </mc:Choice>
        <mc:Fallback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F198C48A-57D1-458D-A360-3C6EA75BA762}"/>
                  </a:ext>
                </a:extLst>
              </p:cNvPr>
              <p:cNvPicPr/>
              <p:nvPr/>
            </p:nvPicPr>
            <p:blipFill>
              <a:blip r:embed="rId65"/>
              <a:stretch>
                <a:fillRect/>
              </a:stretch>
            </p:blipFill>
            <p:spPr>
              <a:xfrm>
                <a:off x="4040476" y="887342"/>
                <a:ext cx="258840" cy="321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6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id="{2106577D-CF31-470F-A6C5-36212600B494}"/>
                  </a:ext>
                </a:extLst>
              </p14:cNvPr>
              <p14:cNvContentPartPr/>
              <p14:nvPr/>
            </p14:nvContentPartPr>
            <p14:xfrm>
              <a:off x="4142356" y="867542"/>
              <a:ext cx="237240" cy="21600"/>
            </p14:xfrm>
          </p:contentPart>
        </mc:Choice>
        <mc:Fallback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2106577D-CF31-470F-A6C5-36212600B494}"/>
                  </a:ext>
                </a:extLst>
              </p:cNvPr>
              <p:cNvPicPr/>
              <p:nvPr/>
            </p:nvPicPr>
            <p:blipFill>
              <a:blip r:embed="rId67"/>
              <a:stretch>
                <a:fillRect/>
              </a:stretch>
            </p:blipFill>
            <p:spPr>
              <a:xfrm>
                <a:off x="4133716" y="858902"/>
                <a:ext cx="254880" cy="39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8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31CDC19D-2D2D-4BDD-B42C-9E6F01072FFB}"/>
                  </a:ext>
                </a:extLst>
              </p14:cNvPr>
              <p14:cNvContentPartPr/>
              <p14:nvPr/>
            </p14:nvContentPartPr>
            <p14:xfrm>
              <a:off x="4474276" y="911822"/>
              <a:ext cx="132840" cy="243720"/>
            </p14:xfrm>
          </p:contentPart>
        </mc:Choice>
        <mc:Fallback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31CDC19D-2D2D-4BDD-B42C-9E6F01072FFB}"/>
                  </a:ext>
                </a:extLst>
              </p:cNvPr>
              <p:cNvPicPr/>
              <p:nvPr/>
            </p:nvPicPr>
            <p:blipFill>
              <a:blip r:embed="rId69"/>
              <a:stretch>
                <a:fillRect/>
              </a:stretch>
            </p:blipFill>
            <p:spPr>
              <a:xfrm>
                <a:off x="4465636" y="903182"/>
                <a:ext cx="150480" cy="261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0">
            <p14:nvContentPartPr>
              <p14:cNvPr id="25" name="Ink 24">
                <a:extLst>
                  <a:ext uri="{FF2B5EF4-FFF2-40B4-BE49-F238E27FC236}">
                    <a16:creationId xmlns:a16="http://schemas.microsoft.com/office/drawing/2014/main" id="{DD1FE936-F7BB-471F-B9CE-7976A6EF87C5}"/>
                  </a:ext>
                </a:extLst>
              </p14:cNvPr>
              <p14:cNvContentPartPr/>
              <p14:nvPr/>
            </p14:nvContentPartPr>
            <p14:xfrm>
              <a:off x="4475356" y="935942"/>
              <a:ext cx="196920" cy="192960"/>
            </p14:xfrm>
          </p:contentPart>
        </mc:Choice>
        <mc:Fallback>
          <p:pic>
            <p:nvPicPr>
              <p:cNvPr id="25" name="Ink 24">
                <a:extLst>
                  <a:ext uri="{FF2B5EF4-FFF2-40B4-BE49-F238E27FC236}">
                    <a16:creationId xmlns:a16="http://schemas.microsoft.com/office/drawing/2014/main" id="{DD1FE936-F7BB-471F-B9CE-7976A6EF87C5}"/>
                  </a:ext>
                </a:extLst>
              </p:cNvPr>
              <p:cNvPicPr/>
              <p:nvPr/>
            </p:nvPicPr>
            <p:blipFill>
              <a:blip r:embed="rId71"/>
              <a:stretch>
                <a:fillRect/>
              </a:stretch>
            </p:blipFill>
            <p:spPr>
              <a:xfrm>
                <a:off x="4466716" y="927302"/>
                <a:ext cx="214560" cy="210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2">
            <p14:nvContentPartPr>
              <p14:cNvPr id="26" name="Ink 25">
                <a:extLst>
                  <a:ext uri="{FF2B5EF4-FFF2-40B4-BE49-F238E27FC236}">
                    <a16:creationId xmlns:a16="http://schemas.microsoft.com/office/drawing/2014/main" id="{2B80EE11-1C21-4730-8599-AFEC874CD268}"/>
                  </a:ext>
                </a:extLst>
              </p14:cNvPr>
              <p14:cNvContentPartPr/>
              <p14:nvPr/>
            </p14:nvContentPartPr>
            <p14:xfrm>
              <a:off x="4754356" y="893822"/>
              <a:ext cx="209520" cy="356760"/>
            </p14:xfrm>
          </p:contentPart>
        </mc:Choice>
        <mc:Fallback>
          <p:pic>
            <p:nvPicPr>
              <p:cNvPr id="26" name="Ink 25">
                <a:extLst>
                  <a:ext uri="{FF2B5EF4-FFF2-40B4-BE49-F238E27FC236}">
                    <a16:creationId xmlns:a16="http://schemas.microsoft.com/office/drawing/2014/main" id="{2B80EE11-1C21-4730-8599-AFEC874CD268}"/>
                  </a:ext>
                </a:extLst>
              </p:cNvPr>
              <p:cNvPicPr/>
              <p:nvPr/>
            </p:nvPicPr>
            <p:blipFill>
              <a:blip r:embed="rId73"/>
              <a:stretch>
                <a:fillRect/>
              </a:stretch>
            </p:blipFill>
            <p:spPr>
              <a:xfrm>
                <a:off x="4745716" y="885182"/>
                <a:ext cx="227160" cy="374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4">
            <p14:nvContentPartPr>
              <p14:cNvPr id="27" name="Ink 26">
                <a:extLst>
                  <a:ext uri="{FF2B5EF4-FFF2-40B4-BE49-F238E27FC236}">
                    <a16:creationId xmlns:a16="http://schemas.microsoft.com/office/drawing/2014/main" id="{077126C3-B2E8-4CCA-9D9B-43C45E19F5F6}"/>
                  </a:ext>
                </a:extLst>
              </p14:cNvPr>
              <p14:cNvContentPartPr/>
              <p14:nvPr/>
            </p14:nvContentPartPr>
            <p14:xfrm>
              <a:off x="3454396" y="1241942"/>
              <a:ext cx="1579680" cy="29160"/>
            </p14:xfrm>
          </p:contentPart>
        </mc:Choice>
        <mc:Fallback>
          <p:pic>
            <p:nvPicPr>
              <p:cNvPr id="27" name="Ink 26">
                <a:extLst>
                  <a:ext uri="{FF2B5EF4-FFF2-40B4-BE49-F238E27FC236}">
                    <a16:creationId xmlns:a16="http://schemas.microsoft.com/office/drawing/2014/main" id="{077126C3-B2E8-4CCA-9D9B-43C45E19F5F6}"/>
                  </a:ext>
                </a:extLst>
              </p:cNvPr>
              <p:cNvPicPr/>
              <p:nvPr/>
            </p:nvPicPr>
            <p:blipFill>
              <a:blip r:embed="rId75"/>
              <a:stretch>
                <a:fillRect/>
              </a:stretch>
            </p:blipFill>
            <p:spPr>
              <a:xfrm>
                <a:off x="3445396" y="1232942"/>
                <a:ext cx="1597320" cy="46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6">
            <p14:nvContentPartPr>
              <p14:cNvPr id="34" name="Ink 33">
                <a:extLst>
                  <a:ext uri="{FF2B5EF4-FFF2-40B4-BE49-F238E27FC236}">
                    <a16:creationId xmlns:a16="http://schemas.microsoft.com/office/drawing/2014/main" id="{15813A95-0FDA-489F-8AB0-708EA263996E}"/>
                  </a:ext>
                </a:extLst>
              </p14:cNvPr>
              <p14:cNvContentPartPr/>
              <p14:nvPr/>
            </p14:nvContentPartPr>
            <p14:xfrm>
              <a:off x="6584236" y="916862"/>
              <a:ext cx="277200" cy="325800"/>
            </p14:xfrm>
          </p:contentPart>
        </mc:Choice>
        <mc:Fallback>
          <p:pic>
            <p:nvPicPr>
              <p:cNvPr id="34" name="Ink 33">
                <a:extLst>
                  <a:ext uri="{FF2B5EF4-FFF2-40B4-BE49-F238E27FC236}">
                    <a16:creationId xmlns:a16="http://schemas.microsoft.com/office/drawing/2014/main" id="{15813A95-0FDA-489F-8AB0-708EA263996E}"/>
                  </a:ext>
                </a:extLst>
              </p:cNvPr>
              <p:cNvPicPr/>
              <p:nvPr/>
            </p:nvPicPr>
            <p:blipFill>
              <a:blip r:embed="rId77"/>
              <a:stretch>
                <a:fillRect/>
              </a:stretch>
            </p:blipFill>
            <p:spPr>
              <a:xfrm>
                <a:off x="6575596" y="907862"/>
                <a:ext cx="294840" cy="343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8">
            <p14:nvContentPartPr>
              <p14:cNvPr id="35" name="Ink 34">
                <a:extLst>
                  <a:ext uri="{FF2B5EF4-FFF2-40B4-BE49-F238E27FC236}">
                    <a16:creationId xmlns:a16="http://schemas.microsoft.com/office/drawing/2014/main" id="{6F2FAC32-9A48-4409-9E7C-6D2013703B7A}"/>
                  </a:ext>
                </a:extLst>
              </p14:cNvPr>
              <p14:cNvContentPartPr/>
              <p14:nvPr/>
            </p14:nvContentPartPr>
            <p14:xfrm>
              <a:off x="6942796" y="1005422"/>
              <a:ext cx="298080" cy="428400"/>
            </p14:xfrm>
          </p:contentPart>
        </mc:Choice>
        <mc:Fallback>
          <p:pic>
            <p:nvPicPr>
              <p:cNvPr id="35" name="Ink 34">
                <a:extLst>
                  <a:ext uri="{FF2B5EF4-FFF2-40B4-BE49-F238E27FC236}">
                    <a16:creationId xmlns:a16="http://schemas.microsoft.com/office/drawing/2014/main" id="{6F2FAC32-9A48-4409-9E7C-6D2013703B7A}"/>
                  </a:ext>
                </a:extLst>
              </p:cNvPr>
              <p:cNvPicPr/>
              <p:nvPr/>
            </p:nvPicPr>
            <p:blipFill>
              <a:blip r:embed="rId79"/>
              <a:stretch>
                <a:fillRect/>
              </a:stretch>
            </p:blipFill>
            <p:spPr>
              <a:xfrm>
                <a:off x="6933796" y="996782"/>
                <a:ext cx="315720" cy="446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0">
            <p14:nvContentPartPr>
              <p14:cNvPr id="37" name="Ink 36">
                <a:extLst>
                  <a:ext uri="{FF2B5EF4-FFF2-40B4-BE49-F238E27FC236}">
                    <a16:creationId xmlns:a16="http://schemas.microsoft.com/office/drawing/2014/main" id="{B273F994-2B3D-4FDE-BE69-A9CF81765538}"/>
                  </a:ext>
                </a:extLst>
              </p14:cNvPr>
              <p14:cNvContentPartPr/>
              <p14:nvPr/>
            </p14:nvContentPartPr>
            <p14:xfrm>
              <a:off x="7940356" y="1016582"/>
              <a:ext cx="369000" cy="217440"/>
            </p14:xfrm>
          </p:contentPart>
        </mc:Choice>
        <mc:Fallback>
          <p:pic>
            <p:nvPicPr>
              <p:cNvPr id="37" name="Ink 36">
                <a:extLst>
                  <a:ext uri="{FF2B5EF4-FFF2-40B4-BE49-F238E27FC236}">
                    <a16:creationId xmlns:a16="http://schemas.microsoft.com/office/drawing/2014/main" id="{B273F994-2B3D-4FDE-BE69-A9CF81765538}"/>
                  </a:ext>
                </a:extLst>
              </p:cNvPr>
              <p:cNvPicPr/>
              <p:nvPr/>
            </p:nvPicPr>
            <p:blipFill>
              <a:blip r:embed="rId81"/>
              <a:stretch>
                <a:fillRect/>
              </a:stretch>
            </p:blipFill>
            <p:spPr>
              <a:xfrm>
                <a:off x="7931716" y="1007942"/>
                <a:ext cx="386640" cy="235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2">
            <p14:nvContentPartPr>
              <p14:cNvPr id="38" name="Ink 37">
                <a:extLst>
                  <a:ext uri="{FF2B5EF4-FFF2-40B4-BE49-F238E27FC236}">
                    <a16:creationId xmlns:a16="http://schemas.microsoft.com/office/drawing/2014/main" id="{BA7936C2-109F-4665-9108-8A84EFC52A66}"/>
                  </a:ext>
                </a:extLst>
              </p14:cNvPr>
              <p14:cNvContentPartPr/>
              <p14:nvPr/>
            </p14:nvContentPartPr>
            <p14:xfrm>
              <a:off x="8327716" y="1047542"/>
              <a:ext cx="131760" cy="199800"/>
            </p14:xfrm>
          </p:contentPart>
        </mc:Choice>
        <mc:Fallback>
          <p:pic>
            <p:nvPicPr>
              <p:cNvPr id="38" name="Ink 37">
                <a:extLst>
                  <a:ext uri="{FF2B5EF4-FFF2-40B4-BE49-F238E27FC236}">
                    <a16:creationId xmlns:a16="http://schemas.microsoft.com/office/drawing/2014/main" id="{BA7936C2-109F-4665-9108-8A84EFC52A66}"/>
                  </a:ext>
                </a:extLst>
              </p:cNvPr>
              <p:cNvPicPr/>
              <p:nvPr/>
            </p:nvPicPr>
            <p:blipFill>
              <a:blip r:embed="rId83"/>
              <a:stretch>
                <a:fillRect/>
              </a:stretch>
            </p:blipFill>
            <p:spPr>
              <a:xfrm>
                <a:off x="8319076" y="1038542"/>
                <a:ext cx="149400" cy="217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4">
            <p14:nvContentPartPr>
              <p14:cNvPr id="40" name="Ink 39">
                <a:extLst>
                  <a:ext uri="{FF2B5EF4-FFF2-40B4-BE49-F238E27FC236}">
                    <a16:creationId xmlns:a16="http://schemas.microsoft.com/office/drawing/2014/main" id="{F3EAB93A-C00C-4361-A791-DC38D89E7E75}"/>
                  </a:ext>
                </a:extLst>
              </p14:cNvPr>
              <p14:cNvContentPartPr/>
              <p14:nvPr/>
            </p14:nvContentPartPr>
            <p14:xfrm>
              <a:off x="9265156" y="892742"/>
              <a:ext cx="24480" cy="326520"/>
            </p14:xfrm>
          </p:contentPart>
        </mc:Choice>
        <mc:Fallback>
          <p:pic>
            <p:nvPicPr>
              <p:cNvPr id="40" name="Ink 39">
                <a:extLst>
                  <a:ext uri="{FF2B5EF4-FFF2-40B4-BE49-F238E27FC236}">
                    <a16:creationId xmlns:a16="http://schemas.microsoft.com/office/drawing/2014/main" id="{F3EAB93A-C00C-4361-A791-DC38D89E7E75}"/>
                  </a:ext>
                </a:extLst>
              </p:cNvPr>
              <p:cNvPicPr/>
              <p:nvPr/>
            </p:nvPicPr>
            <p:blipFill>
              <a:blip r:embed="rId85"/>
              <a:stretch>
                <a:fillRect/>
              </a:stretch>
            </p:blipFill>
            <p:spPr>
              <a:xfrm>
                <a:off x="9256516" y="884102"/>
                <a:ext cx="42120" cy="344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6">
            <p14:nvContentPartPr>
              <p14:cNvPr id="41" name="Ink 40">
                <a:extLst>
                  <a:ext uri="{FF2B5EF4-FFF2-40B4-BE49-F238E27FC236}">
                    <a16:creationId xmlns:a16="http://schemas.microsoft.com/office/drawing/2014/main" id="{7E65046F-66BA-419D-8A6C-1D409BE50F9E}"/>
                  </a:ext>
                </a:extLst>
              </p14:cNvPr>
              <p14:cNvContentPartPr/>
              <p14:nvPr/>
            </p14:nvContentPartPr>
            <p14:xfrm>
              <a:off x="9193156" y="945662"/>
              <a:ext cx="302400" cy="246960"/>
            </p14:xfrm>
          </p:contentPart>
        </mc:Choice>
        <mc:Fallback>
          <p:pic>
            <p:nvPicPr>
              <p:cNvPr id="41" name="Ink 40">
                <a:extLst>
                  <a:ext uri="{FF2B5EF4-FFF2-40B4-BE49-F238E27FC236}">
                    <a16:creationId xmlns:a16="http://schemas.microsoft.com/office/drawing/2014/main" id="{7E65046F-66BA-419D-8A6C-1D409BE50F9E}"/>
                  </a:ext>
                </a:extLst>
              </p:cNvPr>
              <p:cNvPicPr/>
              <p:nvPr/>
            </p:nvPicPr>
            <p:blipFill>
              <a:blip r:embed="rId87"/>
              <a:stretch>
                <a:fillRect/>
              </a:stretch>
            </p:blipFill>
            <p:spPr>
              <a:xfrm>
                <a:off x="9184156" y="937022"/>
                <a:ext cx="320040" cy="264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8">
            <p14:nvContentPartPr>
              <p14:cNvPr id="42" name="Ink 41">
                <a:extLst>
                  <a:ext uri="{FF2B5EF4-FFF2-40B4-BE49-F238E27FC236}">
                    <a16:creationId xmlns:a16="http://schemas.microsoft.com/office/drawing/2014/main" id="{B859D8EA-193E-4CD6-A35B-ABE963FAD878}"/>
                  </a:ext>
                </a:extLst>
              </p14:cNvPr>
              <p14:cNvContentPartPr/>
              <p14:nvPr/>
            </p14:nvContentPartPr>
            <p14:xfrm>
              <a:off x="9545236" y="1033862"/>
              <a:ext cx="410040" cy="199800"/>
            </p14:xfrm>
          </p:contentPart>
        </mc:Choice>
        <mc:Fallback>
          <p:pic>
            <p:nvPicPr>
              <p:cNvPr id="42" name="Ink 41">
                <a:extLst>
                  <a:ext uri="{FF2B5EF4-FFF2-40B4-BE49-F238E27FC236}">
                    <a16:creationId xmlns:a16="http://schemas.microsoft.com/office/drawing/2014/main" id="{B859D8EA-193E-4CD6-A35B-ABE963FAD878}"/>
                  </a:ext>
                </a:extLst>
              </p:cNvPr>
              <p:cNvPicPr/>
              <p:nvPr/>
            </p:nvPicPr>
            <p:blipFill>
              <a:blip r:embed="rId89"/>
              <a:stretch>
                <a:fillRect/>
              </a:stretch>
            </p:blipFill>
            <p:spPr>
              <a:xfrm>
                <a:off x="9536596" y="1025222"/>
                <a:ext cx="427680" cy="217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0">
            <p14:nvContentPartPr>
              <p14:cNvPr id="44" name="Ink 43">
                <a:extLst>
                  <a:ext uri="{FF2B5EF4-FFF2-40B4-BE49-F238E27FC236}">
                    <a16:creationId xmlns:a16="http://schemas.microsoft.com/office/drawing/2014/main" id="{C97A4A04-CA40-4563-9100-3811240B3784}"/>
                  </a:ext>
                </a:extLst>
              </p14:cNvPr>
              <p14:cNvContentPartPr/>
              <p14:nvPr/>
            </p14:nvContentPartPr>
            <p14:xfrm>
              <a:off x="1211956" y="1953302"/>
              <a:ext cx="613440" cy="296640"/>
            </p14:xfrm>
          </p:contentPart>
        </mc:Choice>
        <mc:Fallback>
          <p:pic>
            <p:nvPicPr>
              <p:cNvPr id="44" name="Ink 43">
                <a:extLst>
                  <a:ext uri="{FF2B5EF4-FFF2-40B4-BE49-F238E27FC236}">
                    <a16:creationId xmlns:a16="http://schemas.microsoft.com/office/drawing/2014/main" id="{C97A4A04-CA40-4563-9100-3811240B3784}"/>
                  </a:ext>
                </a:extLst>
              </p:cNvPr>
              <p:cNvPicPr/>
              <p:nvPr/>
            </p:nvPicPr>
            <p:blipFill>
              <a:blip r:embed="rId91"/>
              <a:stretch>
                <a:fillRect/>
              </a:stretch>
            </p:blipFill>
            <p:spPr>
              <a:xfrm>
                <a:off x="1202956" y="1944662"/>
                <a:ext cx="631080" cy="314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2">
            <p14:nvContentPartPr>
              <p14:cNvPr id="45" name="Ink 44">
                <a:extLst>
                  <a:ext uri="{FF2B5EF4-FFF2-40B4-BE49-F238E27FC236}">
                    <a16:creationId xmlns:a16="http://schemas.microsoft.com/office/drawing/2014/main" id="{05998055-2F41-490B-B507-893814349ED4}"/>
                  </a:ext>
                </a:extLst>
              </p14:cNvPr>
              <p14:cNvContentPartPr/>
              <p14:nvPr/>
            </p14:nvContentPartPr>
            <p14:xfrm>
              <a:off x="1756636" y="2006582"/>
              <a:ext cx="382320" cy="153000"/>
            </p14:xfrm>
          </p:contentPart>
        </mc:Choice>
        <mc:Fallback>
          <p:pic>
            <p:nvPicPr>
              <p:cNvPr id="45" name="Ink 44">
                <a:extLst>
                  <a:ext uri="{FF2B5EF4-FFF2-40B4-BE49-F238E27FC236}">
                    <a16:creationId xmlns:a16="http://schemas.microsoft.com/office/drawing/2014/main" id="{05998055-2F41-490B-B507-893814349ED4}"/>
                  </a:ext>
                </a:extLst>
              </p:cNvPr>
              <p:cNvPicPr/>
              <p:nvPr/>
            </p:nvPicPr>
            <p:blipFill>
              <a:blip r:embed="rId93"/>
              <a:stretch>
                <a:fillRect/>
              </a:stretch>
            </p:blipFill>
            <p:spPr>
              <a:xfrm>
                <a:off x="1747636" y="1997582"/>
                <a:ext cx="399960" cy="170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4">
            <p14:nvContentPartPr>
              <p14:cNvPr id="46" name="Ink 45">
                <a:extLst>
                  <a:ext uri="{FF2B5EF4-FFF2-40B4-BE49-F238E27FC236}">
                    <a16:creationId xmlns:a16="http://schemas.microsoft.com/office/drawing/2014/main" id="{9F161EDF-07EC-4581-B73F-AC99FC256208}"/>
                  </a:ext>
                </a:extLst>
              </p14:cNvPr>
              <p14:cNvContentPartPr/>
              <p14:nvPr/>
            </p14:nvContentPartPr>
            <p14:xfrm>
              <a:off x="2353516" y="2001542"/>
              <a:ext cx="89640" cy="17280"/>
            </p14:xfrm>
          </p:contentPart>
        </mc:Choice>
        <mc:Fallback>
          <p:pic>
            <p:nvPicPr>
              <p:cNvPr id="46" name="Ink 45">
                <a:extLst>
                  <a:ext uri="{FF2B5EF4-FFF2-40B4-BE49-F238E27FC236}">
                    <a16:creationId xmlns:a16="http://schemas.microsoft.com/office/drawing/2014/main" id="{9F161EDF-07EC-4581-B73F-AC99FC256208}"/>
                  </a:ext>
                </a:extLst>
              </p:cNvPr>
              <p:cNvPicPr/>
              <p:nvPr/>
            </p:nvPicPr>
            <p:blipFill>
              <a:blip r:embed="rId95"/>
              <a:stretch>
                <a:fillRect/>
              </a:stretch>
            </p:blipFill>
            <p:spPr>
              <a:xfrm>
                <a:off x="2344516" y="1992542"/>
                <a:ext cx="107280" cy="34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6">
            <p14:nvContentPartPr>
              <p14:cNvPr id="47" name="Ink 46">
                <a:extLst>
                  <a:ext uri="{FF2B5EF4-FFF2-40B4-BE49-F238E27FC236}">
                    <a16:creationId xmlns:a16="http://schemas.microsoft.com/office/drawing/2014/main" id="{28477870-026A-4863-B292-3B4805121E2E}"/>
                  </a:ext>
                </a:extLst>
              </p14:cNvPr>
              <p14:cNvContentPartPr/>
              <p14:nvPr/>
            </p14:nvContentPartPr>
            <p14:xfrm>
              <a:off x="2357476" y="2123222"/>
              <a:ext cx="38160" cy="14400"/>
            </p14:xfrm>
          </p:contentPart>
        </mc:Choice>
        <mc:Fallback>
          <p:pic>
            <p:nvPicPr>
              <p:cNvPr id="47" name="Ink 46">
                <a:extLst>
                  <a:ext uri="{FF2B5EF4-FFF2-40B4-BE49-F238E27FC236}">
                    <a16:creationId xmlns:a16="http://schemas.microsoft.com/office/drawing/2014/main" id="{28477870-026A-4863-B292-3B4805121E2E}"/>
                  </a:ext>
                </a:extLst>
              </p:cNvPr>
              <p:cNvPicPr/>
              <p:nvPr/>
            </p:nvPicPr>
            <p:blipFill>
              <a:blip r:embed="rId97"/>
              <a:stretch>
                <a:fillRect/>
              </a:stretch>
            </p:blipFill>
            <p:spPr>
              <a:xfrm>
                <a:off x="2348836" y="2114222"/>
                <a:ext cx="55800" cy="32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8">
            <p14:nvContentPartPr>
              <p14:cNvPr id="29" name="Ink 28">
                <a:extLst>
                  <a:ext uri="{FF2B5EF4-FFF2-40B4-BE49-F238E27FC236}">
                    <a16:creationId xmlns:a16="http://schemas.microsoft.com/office/drawing/2014/main" id="{BC65CE4E-A7A8-4BC8-A40C-A522AEEDD99F}"/>
                  </a:ext>
                </a:extLst>
              </p14:cNvPr>
              <p14:cNvContentPartPr/>
              <p14:nvPr/>
            </p14:nvContentPartPr>
            <p14:xfrm>
              <a:off x="3767956" y="1398182"/>
              <a:ext cx="292680" cy="205560"/>
            </p14:xfrm>
          </p:contentPart>
        </mc:Choice>
        <mc:Fallback>
          <p:pic>
            <p:nvPicPr>
              <p:cNvPr id="29" name="Ink 28">
                <a:extLst>
                  <a:ext uri="{FF2B5EF4-FFF2-40B4-BE49-F238E27FC236}">
                    <a16:creationId xmlns:a16="http://schemas.microsoft.com/office/drawing/2014/main" id="{BC65CE4E-A7A8-4BC8-A40C-A522AEEDD99F}"/>
                  </a:ext>
                </a:extLst>
              </p:cNvPr>
              <p:cNvPicPr/>
              <p:nvPr/>
            </p:nvPicPr>
            <p:blipFill>
              <a:blip r:embed="rId99"/>
              <a:stretch>
                <a:fillRect/>
              </a:stretch>
            </p:blipFill>
            <p:spPr>
              <a:xfrm>
                <a:off x="3759316" y="1389182"/>
                <a:ext cx="310320" cy="223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0">
            <p14:nvContentPartPr>
              <p14:cNvPr id="30" name="Ink 29">
                <a:extLst>
                  <a:ext uri="{FF2B5EF4-FFF2-40B4-BE49-F238E27FC236}">
                    <a16:creationId xmlns:a16="http://schemas.microsoft.com/office/drawing/2014/main" id="{4E9BE142-8660-4D63-A77B-4D7A2BD20DAE}"/>
                  </a:ext>
                </a:extLst>
              </p14:cNvPr>
              <p14:cNvContentPartPr/>
              <p14:nvPr/>
            </p14:nvContentPartPr>
            <p14:xfrm>
              <a:off x="3840316" y="1582502"/>
              <a:ext cx="182880" cy="19800"/>
            </p14:xfrm>
          </p:contentPart>
        </mc:Choice>
        <mc:Fallback>
          <p:pic>
            <p:nvPicPr>
              <p:cNvPr id="30" name="Ink 29">
                <a:extLst>
                  <a:ext uri="{FF2B5EF4-FFF2-40B4-BE49-F238E27FC236}">
                    <a16:creationId xmlns:a16="http://schemas.microsoft.com/office/drawing/2014/main" id="{4E9BE142-8660-4D63-A77B-4D7A2BD20DAE}"/>
                  </a:ext>
                </a:extLst>
              </p:cNvPr>
              <p:cNvPicPr/>
              <p:nvPr/>
            </p:nvPicPr>
            <p:blipFill>
              <a:blip r:embed="rId101"/>
              <a:stretch>
                <a:fillRect/>
              </a:stretch>
            </p:blipFill>
            <p:spPr>
              <a:xfrm>
                <a:off x="3831676" y="1573862"/>
                <a:ext cx="200520" cy="37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2">
            <p14:nvContentPartPr>
              <p14:cNvPr id="31" name="Ink 30">
                <a:extLst>
                  <a:ext uri="{FF2B5EF4-FFF2-40B4-BE49-F238E27FC236}">
                    <a16:creationId xmlns:a16="http://schemas.microsoft.com/office/drawing/2014/main" id="{C42C2AF4-7BF5-4DFF-91FE-1B32939CD52F}"/>
                  </a:ext>
                </a:extLst>
              </p14:cNvPr>
              <p14:cNvContentPartPr/>
              <p14:nvPr/>
            </p14:nvContentPartPr>
            <p14:xfrm>
              <a:off x="4215436" y="1376942"/>
              <a:ext cx="147960" cy="190800"/>
            </p14:xfrm>
          </p:contentPart>
        </mc:Choice>
        <mc:Fallback>
          <p:pic>
            <p:nvPicPr>
              <p:cNvPr id="31" name="Ink 30">
                <a:extLst>
                  <a:ext uri="{FF2B5EF4-FFF2-40B4-BE49-F238E27FC236}">
                    <a16:creationId xmlns:a16="http://schemas.microsoft.com/office/drawing/2014/main" id="{C42C2AF4-7BF5-4DFF-91FE-1B32939CD52F}"/>
                  </a:ext>
                </a:extLst>
              </p:cNvPr>
              <p:cNvPicPr/>
              <p:nvPr/>
            </p:nvPicPr>
            <p:blipFill>
              <a:blip r:embed="rId103"/>
              <a:stretch>
                <a:fillRect/>
              </a:stretch>
            </p:blipFill>
            <p:spPr>
              <a:xfrm>
                <a:off x="4206436" y="1367942"/>
                <a:ext cx="165600" cy="208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4">
            <p14:nvContentPartPr>
              <p14:cNvPr id="32" name="Ink 31">
                <a:extLst>
                  <a:ext uri="{FF2B5EF4-FFF2-40B4-BE49-F238E27FC236}">
                    <a16:creationId xmlns:a16="http://schemas.microsoft.com/office/drawing/2014/main" id="{117A74C4-DE9A-45D7-9418-D49F0481252E}"/>
                  </a:ext>
                </a:extLst>
              </p14:cNvPr>
              <p14:cNvContentPartPr/>
              <p14:nvPr/>
            </p14:nvContentPartPr>
            <p14:xfrm>
              <a:off x="4180156" y="1450022"/>
              <a:ext cx="187200" cy="24480"/>
            </p14:xfrm>
          </p:contentPart>
        </mc:Choice>
        <mc:Fallback>
          <p:pic>
            <p:nvPicPr>
              <p:cNvPr id="32" name="Ink 31">
                <a:extLst>
                  <a:ext uri="{FF2B5EF4-FFF2-40B4-BE49-F238E27FC236}">
                    <a16:creationId xmlns:a16="http://schemas.microsoft.com/office/drawing/2014/main" id="{117A74C4-DE9A-45D7-9418-D49F0481252E}"/>
                  </a:ext>
                </a:extLst>
              </p:cNvPr>
              <p:cNvPicPr/>
              <p:nvPr/>
            </p:nvPicPr>
            <p:blipFill>
              <a:blip r:embed="rId105"/>
              <a:stretch>
                <a:fillRect/>
              </a:stretch>
            </p:blipFill>
            <p:spPr>
              <a:xfrm>
                <a:off x="4171516" y="1441382"/>
                <a:ext cx="204840" cy="42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6">
            <p14:nvContentPartPr>
              <p14:cNvPr id="49" name="Ink 48">
                <a:extLst>
                  <a:ext uri="{FF2B5EF4-FFF2-40B4-BE49-F238E27FC236}">
                    <a16:creationId xmlns:a16="http://schemas.microsoft.com/office/drawing/2014/main" id="{7543AAC7-D85D-4892-992A-0B24716A847A}"/>
                  </a:ext>
                </a:extLst>
              </p14:cNvPr>
              <p14:cNvContentPartPr/>
              <p14:nvPr/>
            </p14:nvContentPartPr>
            <p14:xfrm>
              <a:off x="2829796" y="1914782"/>
              <a:ext cx="270360" cy="62640"/>
            </p14:xfrm>
          </p:contentPart>
        </mc:Choice>
        <mc:Fallback>
          <p:pic>
            <p:nvPicPr>
              <p:cNvPr id="49" name="Ink 48">
                <a:extLst>
                  <a:ext uri="{FF2B5EF4-FFF2-40B4-BE49-F238E27FC236}">
                    <a16:creationId xmlns:a16="http://schemas.microsoft.com/office/drawing/2014/main" id="{7543AAC7-D85D-4892-992A-0B24716A847A}"/>
                  </a:ext>
                </a:extLst>
              </p:cNvPr>
              <p:cNvPicPr/>
              <p:nvPr/>
            </p:nvPicPr>
            <p:blipFill>
              <a:blip r:embed="rId107"/>
              <a:stretch>
                <a:fillRect/>
              </a:stretch>
            </p:blipFill>
            <p:spPr>
              <a:xfrm>
                <a:off x="2821156" y="1906142"/>
                <a:ext cx="288000" cy="80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8">
            <p14:nvContentPartPr>
              <p14:cNvPr id="50" name="Ink 49">
                <a:extLst>
                  <a:ext uri="{FF2B5EF4-FFF2-40B4-BE49-F238E27FC236}">
                    <a16:creationId xmlns:a16="http://schemas.microsoft.com/office/drawing/2014/main" id="{970E3ABD-CB34-4510-ACA9-5FF89C729E93}"/>
                  </a:ext>
                </a:extLst>
              </p14:cNvPr>
              <p14:cNvContentPartPr/>
              <p14:nvPr/>
            </p14:nvContentPartPr>
            <p14:xfrm>
              <a:off x="3321556" y="1724702"/>
              <a:ext cx="39600" cy="205200"/>
            </p14:xfrm>
          </p:contentPart>
        </mc:Choice>
        <mc:Fallback>
          <p:pic>
            <p:nvPicPr>
              <p:cNvPr id="50" name="Ink 49">
                <a:extLst>
                  <a:ext uri="{FF2B5EF4-FFF2-40B4-BE49-F238E27FC236}">
                    <a16:creationId xmlns:a16="http://schemas.microsoft.com/office/drawing/2014/main" id="{970E3ABD-CB34-4510-ACA9-5FF89C729E93}"/>
                  </a:ext>
                </a:extLst>
              </p:cNvPr>
              <p:cNvPicPr/>
              <p:nvPr/>
            </p:nvPicPr>
            <p:blipFill>
              <a:blip r:embed="rId109"/>
              <a:stretch>
                <a:fillRect/>
              </a:stretch>
            </p:blipFill>
            <p:spPr>
              <a:xfrm>
                <a:off x="3312916" y="1716062"/>
                <a:ext cx="57240" cy="222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0">
            <p14:nvContentPartPr>
              <p14:cNvPr id="51" name="Ink 50">
                <a:extLst>
                  <a:ext uri="{FF2B5EF4-FFF2-40B4-BE49-F238E27FC236}">
                    <a16:creationId xmlns:a16="http://schemas.microsoft.com/office/drawing/2014/main" id="{E1E9C3E9-B2FC-439D-958D-7DD9BC8887E3}"/>
                  </a:ext>
                </a:extLst>
              </p14:cNvPr>
              <p14:cNvContentPartPr/>
              <p14:nvPr/>
            </p14:nvContentPartPr>
            <p14:xfrm>
              <a:off x="3262156" y="2013782"/>
              <a:ext cx="156600" cy="57960"/>
            </p14:xfrm>
          </p:contentPart>
        </mc:Choice>
        <mc:Fallback>
          <p:pic>
            <p:nvPicPr>
              <p:cNvPr id="51" name="Ink 50">
                <a:extLst>
                  <a:ext uri="{FF2B5EF4-FFF2-40B4-BE49-F238E27FC236}">
                    <a16:creationId xmlns:a16="http://schemas.microsoft.com/office/drawing/2014/main" id="{E1E9C3E9-B2FC-439D-958D-7DD9BC8887E3}"/>
                  </a:ext>
                </a:extLst>
              </p:cNvPr>
              <p:cNvPicPr/>
              <p:nvPr/>
            </p:nvPicPr>
            <p:blipFill>
              <a:blip r:embed="rId111"/>
              <a:stretch>
                <a:fillRect/>
              </a:stretch>
            </p:blipFill>
            <p:spPr>
              <a:xfrm>
                <a:off x="3253156" y="2004782"/>
                <a:ext cx="174240" cy="75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2">
            <p14:nvContentPartPr>
              <p14:cNvPr id="52" name="Ink 51">
                <a:extLst>
                  <a:ext uri="{FF2B5EF4-FFF2-40B4-BE49-F238E27FC236}">
                    <a16:creationId xmlns:a16="http://schemas.microsoft.com/office/drawing/2014/main" id="{25C36317-B4B5-4494-A2EC-D6855FFBDF40}"/>
                  </a:ext>
                </a:extLst>
              </p14:cNvPr>
              <p14:cNvContentPartPr/>
              <p14:nvPr/>
            </p14:nvContentPartPr>
            <p14:xfrm>
              <a:off x="3289876" y="2121782"/>
              <a:ext cx="202680" cy="227880"/>
            </p14:xfrm>
          </p:contentPart>
        </mc:Choice>
        <mc:Fallback>
          <p:pic>
            <p:nvPicPr>
              <p:cNvPr id="52" name="Ink 51">
                <a:extLst>
                  <a:ext uri="{FF2B5EF4-FFF2-40B4-BE49-F238E27FC236}">
                    <a16:creationId xmlns:a16="http://schemas.microsoft.com/office/drawing/2014/main" id="{25C36317-B4B5-4494-A2EC-D6855FFBDF40}"/>
                  </a:ext>
                </a:extLst>
              </p:cNvPr>
              <p:cNvPicPr/>
              <p:nvPr/>
            </p:nvPicPr>
            <p:blipFill>
              <a:blip r:embed="rId113"/>
              <a:stretch>
                <a:fillRect/>
              </a:stretch>
            </p:blipFill>
            <p:spPr>
              <a:xfrm>
                <a:off x="3281236" y="2112782"/>
                <a:ext cx="220320" cy="245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4">
            <p14:nvContentPartPr>
              <p14:cNvPr id="53" name="Ink 52">
                <a:extLst>
                  <a:ext uri="{FF2B5EF4-FFF2-40B4-BE49-F238E27FC236}">
                    <a16:creationId xmlns:a16="http://schemas.microsoft.com/office/drawing/2014/main" id="{DB0F05B9-7DE0-4E48-963D-97D2D609F99C}"/>
                  </a:ext>
                </a:extLst>
              </p14:cNvPr>
              <p14:cNvContentPartPr/>
              <p14:nvPr/>
            </p14:nvContentPartPr>
            <p14:xfrm>
              <a:off x="3929956" y="1766822"/>
              <a:ext cx="138960" cy="226800"/>
            </p14:xfrm>
          </p:contentPart>
        </mc:Choice>
        <mc:Fallback>
          <p:pic>
            <p:nvPicPr>
              <p:cNvPr id="53" name="Ink 52">
                <a:extLst>
                  <a:ext uri="{FF2B5EF4-FFF2-40B4-BE49-F238E27FC236}">
                    <a16:creationId xmlns:a16="http://schemas.microsoft.com/office/drawing/2014/main" id="{DB0F05B9-7DE0-4E48-963D-97D2D609F99C}"/>
                  </a:ext>
                </a:extLst>
              </p:cNvPr>
              <p:cNvPicPr/>
              <p:nvPr/>
            </p:nvPicPr>
            <p:blipFill>
              <a:blip r:embed="rId115"/>
              <a:stretch>
                <a:fillRect/>
              </a:stretch>
            </p:blipFill>
            <p:spPr>
              <a:xfrm>
                <a:off x="3920956" y="1757822"/>
                <a:ext cx="156600" cy="244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6">
            <p14:nvContentPartPr>
              <p14:cNvPr id="54" name="Ink 53">
                <a:extLst>
                  <a:ext uri="{FF2B5EF4-FFF2-40B4-BE49-F238E27FC236}">
                    <a16:creationId xmlns:a16="http://schemas.microsoft.com/office/drawing/2014/main" id="{5CC83502-8172-4C0C-9F14-CC18AE15B326}"/>
                  </a:ext>
                </a:extLst>
              </p14:cNvPr>
              <p14:cNvContentPartPr/>
              <p14:nvPr/>
            </p14:nvContentPartPr>
            <p14:xfrm>
              <a:off x="3968836" y="1749902"/>
              <a:ext cx="185040" cy="19440"/>
            </p14:xfrm>
          </p:contentPart>
        </mc:Choice>
        <mc:Fallback>
          <p:pic>
            <p:nvPicPr>
              <p:cNvPr id="54" name="Ink 53">
                <a:extLst>
                  <a:ext uri="{FF2B5EF4-FFF2-40B4-BE49-F238E27FC236}">
                    <a16:creationId xmlns:a16="http://schemas.microsoft.com/office/drawing/2014/main" id="{5CC83502-8172-4C0C-9F14-CC18AE15B326}"/>
                  </a:ext>
                </a:extLst>
              </p:cNvPr>
              <p:cNvPicPr/>
              <p:nvPr/>
            </p:nvPicPr>
            <p:blipFill>
              <a:blip r:embed="rId117"/>
              <a:stretch>
                <a:fillRect/>
              </a:stretch>
            </p:blipFill>
            <p:spPr>
              <a:xfrm>
                <a:off x="3959836" y="1741262"/>
                <a:ext cx="202680" cy="37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8">
            <p14:nvContentPartPr>
              <p14:cNvPr id="57" name="Ink 56">
                <a:extLst>
                  <a:ext uri="{FF2B5EF4-FFF2-40B4-BE49-F238E27FC236}">
                    <a16:creationId xmlns:a16="http://schemas.microsoft.com/office/drawing/2014/main" id="{E0BB25E1-021F-4C74-8281-0ACEB3D02AC2}"/>
                  </a:ext>
                </a:extLst>
              </p14:cNvPr>
              <p14:cNvContentPartPr/>
              <p14:nvPr/>
            </p14:nvContentPartPr>
            <p14:xfrm>
              <a:off x="4234516" y="1742702"/>
              <a:ext cx="199800" cy="221760"/>
            </p14:xfrm>
          </p:contentPart>
        </mc:Choice>
        <mc:Fallback>
          <p:pic>
            <p:nvPicPr>
              <p:cNvPr id="57" name="Ink 56">
                <a:extLst>
                  <a:ext uri="{FF2B5EF4-FFF2-40B4-BE49-F238E27FC236}">
                    <a16:creationId xmlns:a16="http://schemas.microsoft.com/office/drawing/2014/main" id="{E0BB25E1-021F-4C74-8281-0ACEB3D02AC2}"/>
                  </a:ext>
                </a:extLst>
              </p:cNvPr>
              <p:cNvPicPr/>
              <p:nvPr/>
            </p:nvPicPr>
            <p:blipFill>
              <a:blip r:embed="rId119"/>
              <a:stretch>
                <a:fillRect/>
              </a:stretch>
            </p:blipFill>
            <p:spPr>
              <a:xfrm>
                <a:off x="4225516" y="1734062"/>
                <a:ext cx="217440" cy="239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20">
            <p14:nvContentPartPr>
              <p14:cNvPr id="58" name="Ink 57">
                <a:extLst>
                  <a:ext uri="{FF2B5EF4-FFF2-40B4-BE49-F238E27FC236}">
                    <a16:creationId xmlns:a16="http://schemas.microsoft.com/office/drawing/2014/main" id="{A05EB6FF-A26A-4F45-8817-12470B5AE7FD}"/>
                  </a:ext>
                </a:extLst>
              </p14:cNvPr>
              <p14:cNvContentPartPr/>
              <p14:nvPr/>
            </p14:nvContentPartPr>
            <p14:xfrm>
              <a:off x="4528276" y="1774022"/>
              <a:ext cx="249840" cy="269640"/>
            </p14:xfrm>
          </p:contentPart>
        </mc:Choice>
        <mc:Fallback>
          <p:pic>
            <p:nvPicPr>
              <p:cNvPr id="58" name="Ink 57">
                <a:extLst>
                  <a:ext uri="{FF2B5EF4-FFF2-40B4-BE49-F238E27FC236}">
                    <a16:creationId xmlns:a16="http://schemas.microsoft.com/office/drawing/2014/main" id="{A05EB6FF-A26A-4F45-8817-12470B5AE7FD}"/>
                  </a:ext>
                </a:extLst>
              </p:cNvPr>
              <p:cNvPicPr/>
              <p:nvPr/>
            </p:nvPicPr>
            <p:blipFill>
              <a:blip r:embed="rId121"/>
              <a:stretch>
                <a:fillRect/>
              </a:stretch>
            </p:blipFill>
            <p:spPr>
              <a:xfrm>
                <a:off x="4519636" y="1765022"/>
                <a:ext cx="267480" cy="287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22">
            <p14:nvContentPartPr>
              <p14:cNvPr id="59" name="Ink 58">
                <a:extLst>
                  <a:ext uri="{FF2B5EF4-FFF2-40B4-BE49-F238E27FC236}">
                    <a16:creationId xmlns:a16="http://schemas.microsoft.com/office/drawing/2014/main" id="{4B67E473-6541-4C7C-A76C-F77C02DB7C53}"/>
                  </a:ext>
                </a:extLst>
              </p14:cNvPr>
              <p14:cNvContentPartPr/>
              <p14:nvPr/>
            </p14:nvContentPartPr>
            <p14:xfrm>
              <a:off x="4814116" y="1705622"/>
              <a:ext cx="245520" cy="294480"/>
            </p14:xfrm>
          </p:contentPart>
        </mc:Choice>
        <mc:Fallback>
          <p:pic>
            <p:nvPicPr>
              <p:cNvPr id="59" name="Ink 58">
                <a:extLst>
                  <a:ext uri="{FF2B5EF4-FFF2-40B4-BE49-F238E27FC236}">
                    <a16:creationId xmlns:a16="http://schemas.microsoft.com/office/drawing/2014/main" id="{4B67E473-6541-4C7C-A76C-F77C02DB7C53}"/>
                  </a:ext>
                </a:extLst>
              </p:cNvPr>
              <p:cNvPicPr/>
              <p:nvPr/>
            </p:nvPicPr>
            <p:blipFill>
              <a:blip r:embed="rId123"/>
              <a:stretch>
                <a:fillRect/>
              </a:stretch>
            </p:blipFill>
            <p:spPr>
              <a:xfrm>
                <a:off x="4805116" y="1696982"/>
                <a:ext cx="263160" cy="312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24">
            <p14:nvContentPartPr>
              <p14:cNvPr id="61" name="Ink 60">
                <a:extLst>
                  <a:ext uri="{FF2B5EF4-FFF2-40B4-BE49-F238E27FC236}">
                    <a16:creationId xmlns:a16="http://schemas.microsoft.com/office/drawing/2014/main" id="{144FF03A-C7B0-4786-B80A-66A19DAAFD0B}"/>
                  </a:ext>
                </a:extLst>
              </p14:cNvPr>
              <p14:cNvContentPartPr/>
              <p14:nvPr/>
            </p14:nvContentPartPr>
            <p14:xfrm>
              <a:off x="3868756" y="2019542"/>
              <a:ext cx="1205280" cy="23040"/>
            </p14:xfrm>
          </p:contentPart>
        </mc:Choice>
        <mc:Fallback>
          <p:pic>
            <p:nvPicPr>
              <p:cNvPr id="61" name="Ink 60">
                <a:extLst>
                  <a:ext uri="{FF2B5EF4-FFF2-40B4-BE49-F238E27FC236}">
                    <a16:creationId xmlns:a16="http://schemas.microsoft.com/office/drawing/2014/main" id="{144FF03A-C7B0-4786-B80A-66A19DAAFD0B}"/>
                  </a:ext>
                </a:extLst>
              </p:cNvPr>
              <p:cNvPicPr/>
              <p:nvPr/>
            </p:nvPicPr>
            <p:blipFill>
              <a:blip r:embed="rId125"/>
              <a:stretch>
                <a:fillRect/>
              </a:stretch>
            </p:blipFill>
            <p:spPr>
              <a:xfrm>
                <a:off x="3859756" y="2010902"/>
                <a:ext cx="1222920" cy="40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26">
            <p14:nvContentPartPr>
              <p14:cNvPr id="62" name="Ink 61">
                <a:extLst>
                  <a:ext uri="{FF2B5EF4-FFF2-40B4-BE49-F238E27FC236}">
                    <a16:creationId xmlns:a16="http://schemas.microsoft.com/office/drawing/2014/main" id="{7B65E8DD-22DB-4623-98C6-B1D1CE15A189}"/>
                  </a:ext>
                </a:extLst>
              </p14:cNvPr>
              <p14:cNvContentPartPr/>
              <p14:nvPr/>
            </p14:nvContentPartPr>
            <p14:xfrm>
              <a:off x="4306156" y="2131502"/>
              <a:ext cx="243360" cy="182160"/>
            </p14:xfrm>
          </p:contentPart>
        </mc:Choice>
        <mc:Fallback>
          <p:pic>
            <p:nvPicPr>
              <p:cNvPr id="62" name="Ink 61">
                <a:extLst>
                  <a:ext uri="{FF2B5EF4-FFF2-40B4-BE49-F238E27FC236}">
                    <a16:creationId xmlns:a16="http://schemas.microsoft.com/office/drawing/2014/main" id="{7B65E8DD-22DB-4623-98C6-B1D1CE15A189}"/>
                  </a:ext>
                </a:extLst>
              </p:cNvPr>
              <p:cNvPicPr/>
              <p:nvPr/>
            </p:nvPicPr>
            <p:blipFill>
              <a:blip r:embed="rId127"/>
              <a:stretch>
                <a:fillRect/>
              </a:stretch>
            </p:blipFill>
            <p:spPr>
              <a:xfrm>
                <a:off x="4297516" y="2122862"/>
                <a:ext cx="261000" cy="199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28">
            <p14:nvContentPartPr>
              <p14:cNvPr id="63" name="Ink 62">
                <a:extLst>
                  <a:ext uri="{FF2B5EF4-FFF2-40B4-BE49-F238E27FC236}">
                    <a16:creationId xmlns:a16="http://schemas.microsoft.com/office/drawing/2014/main" id="{456825A4-14ED-4D96-8E97-0D2D945498FD}"/>
                  </a:ext>
                </a:extLst>
              </p14:cNvPr>
              <p14:cNvContentPartPr/>
              <p14:nvPr/>
            </p14:nvContentPartPr>
            <p14:xfrm>
              <a:off x="4316956" y="2244182"/>
              <a:ext cx="277920" cy="57960"/>
            </p14:xfrm>
          </p:contentPart>
        </mc:Choice>
        <mc:Fallback>
          <p:pic>
            <p:nvPicPr>
              <p:cNvPr id="63" name="Ink 62">
                <a:extLst>
                  <a:ext uri="{FF2B5EF4-FFF2-40B4-BE49-F238E27FC236}">
                    <a16:creationId xmlns:a16="http://schemas.microsoft.com/office/drawing/2014/main" id="{456825A4-14ED-4D96-8E97-0D2D945498FD}"/>
                  </a:ext>
                </a:extLst>
              </p:cNvPr>
              <p:cNvPicPr/>
              <p:nvPr/>
            </p:nvPicPr>
            <p:blipFill>
              <a:blip r:embed="rId129"/>
              <a:stretch>
                <a:fillRect/>
              </a:stretch>
            </p:blipFill>
            <p:spPr>
              <a:xfrm>
                <a:off x="4307956" y="2235542"/>
                <a:ext cx="295560" cy="75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30">
            <p14:nvContentPartPr>
              <p14:cNvPr id="64" name="Ink 63">
                <a:extLst>
                  <a:ext uri="{FF2B5EF4-FFF2-40B4-BE49-F238E27FC236}">
                    <a16:creationId xmlns:a16="http://schemas.microsoft.com/office/drawing/2014/main" id="{18F3BF56-FEDE-461F-A073-B4028858B2E6}"/>
                  </a:ext>
                </a:extLst>
              </p14:cNvPr>
              <p14:cNvContentPartPr/>
              <p14:nvPr/>
            </p14:nvContentPartPr>
            <p14:xfrm>
              <a:off x="4683076" y="2132582"/>
              <a:ext cx="82440" cy="135360"/>
            </p14:xfrm>
          </p:contentPart>
        </mc:Choice>
        <mc:Fallback>
          <p:pic>
            <p:nvPicPr>
              <p:cNvPr id="64" name="Ink 63">
                <a:extLst>
                  <a:ext uri="{FF2B5EF4-FFF2-40B4-BE49-F238E27FC236}">
                    <a16:creationId xmlns:a16="http://schemas.microsoft.com/office/drawing/2014/main" id="{18F3BF56-FEDE-461F-A073-B4028858B2E6}"/>
                  </a:ext>
                </a:extLst>
              </p:cNvPr>
              <p:cNvPicPr/>
              <p:nvPr/>
            </p:nvPicPr>
            <p:blipFill>
              <a:blip r:embed="rId131"/>
              <a:stretch>
                <a:fillRect/>
              </a:stretch>
            </p:blipFill>
            <p:spPr>
              <a:xfrm>
                <a:off x="4674436" y="2123942"/>
                <a:ext cx="100080" cy="153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32">
            <p14:nvContentPartPr>
              <p14:cNvPr id="65" name="Ink 64">
                <a:extLst>
                  <a:ext uri="{FF2B5EF4-FFF2-40B4-BE49-F238E27FC236}">
                    <a16:creationId xmlns:a16="http://schemas.microsoft.com/office/drawing/2014/main" id="{50D48FF1-C545-4391-AC3C-A282041BD016}"/>
                  </a:ext>
                </a:extLst>
              </p14:cNvPr>
              <p14:cNvContentPartPr/>
              <p14:nvPr/>
            </p14:nvContentPartPr>
            <p14:xfrm>
              <a:off x="4630156" y="2181902"/>
              <a:ext cx="119160" cy="18720"/>
            </p14:xfrm>
          </p:contentPart>
        </mc:Choice>
        <mc:Fallback>
          <p:pic>
            <p:nvPicPr>
              <p:cNvPr id="65" name="Ink 64">
                <a:extLst>
                  <a:ext uri="{FF2B5EF4-FFF2-40B4-BE49-F238E27FC236}">
                    <a16:creationId xmlns:a16="http://schemas.microsoft.com/office/drawing/2014/main" id="{50D48FF1-C545-4391-AC3C-A282041BD016}"/>
                  </a:ext>
                </a:extLst>
              </p:cNvPr>
              <p:cNvPicPr/>
              <p:nvPr/>
            </p:nvPicPr>
            <p:blipFill>
              <a:blip r:embed="rId133"/>
              <a:stretch>
                <a:fillRect/>
              </a:stretch>
            </p:blipFill>
            <p:spPr>
              <a:xfrm>
                <a:off x="4621156" y="2172902"/>
                <a:ext cx="136800" cy="36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34">
            <p14:nvContentPartPr>
              <p14:cNvPr id="66" name="Ink 65">
                <a:extLst>
                  <a:ext uri="{FF2B5EF4-FFF2-40B4-BE49-F238E27FC236}">
                    <a16:creationId xmlns:a16="http://schemas.microsoft.com/office/drawing/2014/main" id="{9E743160-A9E9-4417-AAAF-FBFF0D0EB8C4}"/>
                  </a:ext>
                </a:extLst>
              </p14:cNvPr>
              <p14:cNvContentPartPr/>
              <p14:nvPr/>
            </p14:nvContentPartPr>
            <p14:xfrm>
              <a:off x="5281036" y="1966262"/>
              <a:ext cx="230040" cy="22320"/>
            </p14:xfrm>
          </p:contentPart>
        </mc:Choice>
        <mc:Fallback>
          <p:pic>
            <p:nvPicPr>
              <p:cNvPr id="66" name="Ink 65">
                <a:extLst>
                  <a:ext uri="{FF2B5EF4-FFF2-40B4-BE49-F238E27FC236}">
                    <a16:creationId xmlns:a16="http://schemas.microsoft.com/office/drawing/2014/main" id="{9E743160-A9E9-4417-AAAF-FBFF0D0EB8C4}"/>
                  </a:ext>
                </a:extLst>
              </p:cNvPr>
              <p:cNvPicPr/>
              <p:nvPr/>
            </p:nvPicPr>
            <p:blipFill>
              <a:blip r:embed="rId135"/>
              <a:stretch>
                <a:fillRect/>
              </a:stretch>
            </p:blipFill>
            <p:spPr>
              <a:xfrm>
                <a:off x="5272036" y="1957622"/>
                <a:ext cx="247680" cy="39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36">
            <p14:nvContentPartPr>
              <p14:cNvPr id="67" name="Ink 66">
                <a:extLst>
                  <a:ext uri="{FF2B5EF4-FFF2-40B4-BE49-F238E27FC236}">
                    <a16:creationId xmlns:a16="http://schemas.microsoft.com/office/drawing/2014/main" id="{55D6E91C-1AD2-481F-8E8E-F5224F7694D8}"/>
                  </a:ext>
                </a:extLst>
              </p14:cNvPr>
              <p14:cNvContentPartPr/>
              <p14:nvPr/>
            </p14:nvContentPartPr>
            <p14:xfrm>
              <a:off x="5260516" y="2115662"/>
              <a:ext cx="165600" cy="32400"/>
            </p14:xfrm>
          </p:contentPart>
        </mc:Choice>
        <mc:Fallback>
          <p:pic>
            <p:nvPicPr>
              <p:cNvPr id="67" name="Ink 66">
                <a:extLst>
                  <a:ext uri="{FF2B5EF4-FFF2-40B4-BE49-F238E27FC236}">
                    <a16:creationId xmlns:a16="http://schemas.microsoft.com/office/drawing/2014/main" id="{55D6E91C-1AD2-481F-8E8E-F5224F7694D8}"/>
                  </a:ext>
                </a:extLst>
              </p:cNvPr>
              <p:cNvPicPr/>
              <p:nvPr/>
            </p:nvPicPr>
            <p:blipFill>
              <a:blip r:embed="rId137"/>
              <a:stretch>
                <a:fillRect/>
              </a:stretch>
            </p:blipFill>
            <p:spPr>
              <a:xfrm>
                <a:off x="5251876" y="2107022"/>
                <a:ext cx="183240" cy="50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38">
            <p14:nvContentPartPr>
              <p14:cNvPr id="69" name="Ink 68">
                <a:extLst>
                  <a:ext uri="{FF2B5EF4-FFF2-40B4-BE49-F238E27FC236}">
                    <a16:creationId xmlns:a16="http://schemas.microsoft.com/office/drawing/2014/main" id="{E0B77E41-101E-45B4-82C6-68A9F2DD2E9F}"/>
                  </a:ext>
                </a:extLst>
              </p14:cNvPr>
              <p14:cNvContentPartPr/>
              <p14:nvPr/>
            </p14:nvContentPartPr>
            <p14:xfrm>
              <a:off x="5733196" y="1966262"/>
              <a:ext cx="214560" cy="24480"/>
            </p14:xfrm>
          </p:contentPart>
        </mc:Choice>
        <mc:Fallback>
          <p:pic>
            <p:nvPicPr>
              <p:cNvPr id="69" name="Ink 68">
                <a:extLst>
                  <a:ext uri="{FF2B5EF4-FFF2-40B4-BE49-F238E27FC236}">
                    <a16:creationId xmlns:a16="http://schemas.microsoft.com/office/drawing/2014/main" id="{E0B77E41-101E-45B4-82C6-68A9F2DD2E9F}"/>
                  </a:ext>
                </a:extLst>
              </p:cNvPr>
              <p:cNvPicPr/>
              <p:nvPr/>
            </p:nvPicPr>
            <p:blipFill>
              <a:blip r:embed="rId139"/>
              <a:stretch>
                <a:fillRect/>
              </a:stretch>
            </p:blipFill>
            <p:spPr>
              <a:xfrm>
                <a:off x="5724196" y="1957622"/>
                <a:ext cx="232200" cy="42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40">
            <p14:nvContentPartPr>
              <p14:cNvPr id="70" name="Ink 69">
                <a:extLst>
                  <a:ext uri="{FF2B5EF4-FFF2-40B4-BE49-F238E27FC236}">
                    <a16:creationId xmlns:a16="http://schemas.microsoft.com/office/drawing/2014/main" id="{0DBAD3E1-12E7-49BF-B704-AE12B4193C99}"/>
                  </a:ext>
                </a:extLst>
              </p14:cNvPr>
              <p14:cNvContentPartPr/>
              <p14:nvPr/>
            </p14:nvContentPartPr>
            <p14:xfrm>
              <a:off x="6214876" y="1700222"/>
              <a:ext cx="42840" cy="211320"/>
            </p14:xfrm>
          </p:contentPart>
        </mc:Choice>
        <mc:Fallback>
          <p:pic>
            <p:nvPicPr>
              <p:cNvPr id="70" name="Ink 69">
                <a:extLst>
                  <a:ext uri="{FF2B5EF4-FFF2-40B4-BE49-F238E27FC236}">
                    <a16:creationId xmlns:a16="http://schemas.microsoft.com/office/drawing/2014/main" id="{0DBAD3E1-12E7-49BF-B704-AE12B4193C99}"/>
                  </a:ext>
                </a:extLst>
              </p:cNvPr>
              <p:cNvPicPr/>
              <p:nvPr/>
            </p:nvPicPr>
            <p:blipFill>
              <a:blip r:embed="rId141"/>
              <a:stretch>
                <a:fillRect/>
              </a:stretch>
            </p:blipFill>
            <p:spPr>
              <a:xfrm>
                <a:off x="6206236" y="1691222"/>
                <a:ext cx="60480" cy="228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42">
            <p14:nvContentPartPr>
              <p14:cNvPr id="71" name="Ink 70">
                <a:extLst>
                  <a:ext uri="{FF2B5EF4-FFF2-40B4-BE49-F238E27FC236}">
                    <a16:creationId xmlns:a16="http://schemas.microsoft.com/office/drawing/2014/main" id="{6AC6E697-61D0-45AD-B259-EEC1AE42FC19}"/>
                  </a:ext>
                </a:extLst>
              </p14:cNvPr>
              <p14:cNvContentPartPr/>
              <p14:nvPr/>
            </p14:nvContentPartPr>
            <p14:xfrm>
              <a:off x="6199396" y="1988942"/>
              <a:ext cx="166680" cy="18360"/>
            </p14:xfrm>
          </p:contentPart>
        </mc:Choice>
        <mc:Fallback>
          <p:pic>
            <p:nvPicPr>
              <p:cNvPr id="71" name="Ink 70">
                <a:extLst>
                  <a:ext uri="{FF2B5EF4-FFF2-40B4-BE49-F238E27FC236}">
                    <a16:creationId xmlns:a16="http://schemas.microsoft.com/office/drawing/2014/main" id="{6AC6E697-61D0-45AD-B259-EEC1AE42FC19}"/>
                  </a:ext>
                </a:extLst>
              </p:cNvPr>
              <p:cNvPicPr/>
              <p:nvPr/>
            </p:nvPicPr>
            <p:blipFill>
              <a:blip r:embed="rId143"/>
              <a:stretch>
                <a:fillRect/>
              </a:stretch>
            </p:blipFill>
            <p:spPr>
              <a:xfrm>
                <a:off x="6190396" y="1980302"/>
                <a:ext cx="184320" cy="3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44">
            <p14:nvContentPartPr>
              <p14:cNvPr id="72" name="Ink 71">
                <a:extLst>
                  <a:ext uri="{FF2B5EF4-FFF2-40B4-BE49-F238E27FC236}">
                    <a16:creationId xmlns:a16="http://schemas.microsoft.com/office/drawing/2014/main" id="{06D1B145-0250-49FA-889D-5DD764841934}"/>
                  </a:ext>
                </a:extLst>
              </p14:cNvPr>
              <p14:cNvContentPartPr/>
              <p14:nvPr/>
            </p14:nvContentPartPr>
            <p14:xfrm>
              <a:off x="6193996" y="2144462"/>
              <a:ext cx="126360" cy="197640"/>
            </p14:xfrm>
          </p:contentPart>
        </mc:Choice>
        <mc:Fallback>
          <p:pic>
            <p:nvPicPr>
              <p:cNvPr id="72" name="Ink 71">
                <a:extLst>
                  <a:ext uri="{FF2B5EF4-FFF2-40B4-BE49-F238E27FC236}">
                    <a16:creationId xmlns:a16="http://schemas.microsoft.com/office/drawing/2014/main" id="{06D1B145-0250-49FA-889D-5DD764841934}"/>
                  </a:ext>
                </a:extLst>
              </p:cNvPr>
              <p:cNvPicPr/>
              <p:nvPr/>
            </p:nvPicPr>
            <p:blipFill>
              <a:blip r:embed="rId145"/>
              <a:stretch>
                <a:fillRect/>
              </a:stretch>
            </p:blipFill>
            <p:spPr>
              <a:xfrm>
                <a:off x="6184996" y="2135822"/>
                <a:ext cx="144000" cy="215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46">
            <p14:nvContentPartPr>
              <p14:cNvPr id="73" name="Ink 72">
                <a:extLst>
                  <a:ext uri="{FF2B5EF4-FFF2-40B4-BE49-F238E27FC236}">
                    <a16:creationId xmlns:a16="http://schemas.microsoft.com/office/drawing/2014/main" id="{4DAFA1D3-619F-4C80-B5A6-4500A55CFCB5}"/>
                  </a:ext>
                </a:extLst>
              </p14:cNvPr>
              <p14:cNvContentPartPr/>
              <p14:nvPr/>
            </p14:nvContentPartPr>
            <p14:xfrm>
              <a:off x="6193996" y="2098742"/>
              <a:ext cx="230400" cy="64080"/>
            </p14:xfrm>
          </p:contentPart>
        </mc:Choice>
        <mc:Fallback>
          <p:pic>
            <p:nvPicPr>
              <p:cNvPr id="73" name="Ink 72">
                <a:extLst>
                  <a:ext uri="{FF2B5EF4-FFF2-40B4-BE49-F238E27FC236}">
                    <a16:creationId xmlns:a16="http://schemas.microsoft.com/office/drawing/2014/main" id="{4DAFA1D3-619F-4C80-B5A6-4500A55CFCB5}"/>
                  </a:ext>
                </a:extLst>
              </p:cNvPr>
              <p:cNvPicPr/>
              <p:nvPr/>
            </p:nvPicPr>
            <p:blipFill>
              <a:blip r:embed="rId147"/>
              <a:stretch>
                <a:fillRect/>
              </a:stretch>
            </p:blipFill>
            <p:spPr>
              <a:xfrm>
                <a:off x="6184996" y="2090102"/>
                <a:ext cx="248040" cy="81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48">
            <p14:nvContentPartPr>
              <p14:cNvPr id="75" name="Ink 74">
                <a:extLst>
                  <a:ext uri="{FF2B5EF4-FFF2-40B4-BE49-F238E27FC236}">
                    <a16:creationId xmlns:a16="http://schemas.microsoft.com/office/drawing/2014/main" id="{0B5D0C84-6202-4E9F-9574-7937F9F5764B}"/>
                  </a:ext>
                </a:extLst>
              </p14:cNvPr>
              <p14:cNvContentPartPr/>
              <p14:nvPr/>
            </p14:nvContentPartPr>
            <p14:xfrm>
              <a:off x="6659476" y="1643702"/>
              <a:ext cx="113040" cy="319680"/>
            </p14:xfrm>
          </p:contentPart>
        </mc:Choice>
        <mc:Fallback>
          <p:pic>
            <p:nvPicPr>
              <p:cNvPr id="75" name="Ink 74">
                <a:extLst>
                  <a:ext uri="{FF2B5EF4-FFF2-40B4-BE49-F238E27FC236}">
                    <a16:creationId xmlns:a16="http://schemas.microsoft.com/office/drawing/2014/main" id="{0B5D0C84-6202-4E9F-9574-7937F9F5764B}"/>
                  </a:ext>
                </a:extLst>
              </p:cNvPr>
              <p:cNvPicPr/>
              <p:nvPr/>
            </p:nvPicPr>
            <p:blipFill>
              <a:blip r:embed="rId149"/>
              <a:stretch>
                <a:fillRect/>
              </a:stretch>
            </p:blipFill>
            <p:spPr>
              <a:xfrm>
                <a:off x="6650836" y="1634702"/>
                <a:ext cx="130680" cy="337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50">
            <p14:nvContentPartPr>
              <p14:cNvPr id="76" name="Ink 75">
                <a:extLst>
                  <a:ext uri="{FF2B5EF4-FFF2-40B4-BE49-F238E27FC236}">
                    <a16:creationId xmlns:a16="http://schemas.microsoft.com/office/drawing/2014/main" id="{854B75E9-20A7-474A-965B-360FDDE6ECF2}"/>
                  </a:ext>
                </a:extLst>
              </p14:cNvPr>
              <p14:cNvContentPartPr/>
              <p14:nvPr/>
            </p14:nvContentPartPr>
            <p14:xfrm>
              <a:off x="6727516" y="1589342"/>
              <a:ext cx="119160" cy="17280"/>
            </p14:xfrm>
          </p:contentPart>
        </mc:Choice>
        <mc:Fallback>
          <p:pic>
            <p:nvPicPr>
              <p:cNvPr id="76" name="Ink 75">
                <a:extLst>
                  <a:ext uri="{FF2B5EF4-FFF2-40B4-BE49-F238E27FC236}">
                    <a16:creationId xmlns:a16="http://schemas.microsoft.com/office/drawing/2014/main" id="{854B75E9-20A7-474A-965B-360FDDE6ECF2}"/>
                  </a:ext>
                </a:extLst>
              </p:cNvPr>
              <p:cNvPicPr/>
              <p:nvPr/>
            </p:nvPicPr>
            <p:blipFill>
              <a:blip r:embed="rId151"/>
              <a:stretch>
                <a:fillRect/>
              </a:stretch>
            </p:blipFill>
            <p:spPr>
              <a:xfrm>
                <a:off x="6718516" y="1580702"/>
                <a:ext cx="136800" cy="34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52">
            <p14:nvContentPartPr>
              <p14:cNvPr id="78" name="Ink 77">
                <a:extLst>
                  <a:ext uri="{FF2B5EF4-FFF2-40B4-BE49-F238E27FC236}">
                    <a16:creationId xmlns:a16="http://schemas.microsoft.com/office/drawing/2014/main" id="{5BDA4FAD-DBAC-4F69-9B48-AC0FB786AFF5}"/>
                  </a:ext>
                </a:extLst>
              </p14:cNvPr>
              <p14:cNvContentPartPr/>
              <p14:nvPr/>
            </p14:nvContentPartPr>
            <p14:xfrm>
              <a:off x="3697396" y="1735142"/>
              <a:ext cx="194400" cy="219240"/>
            </p14:xfrm>
          </p:contentPart>
        </mc:Choice>
        <mc:Fallback>
          <p:pic>
            <p:nvPicPr>
              <p:cNvPr id="78" name="Ink 77">
                <a:extLst>
                  <a:ext uri="{FF2B5EF4-FFF2-40B4-BE49-F238E27FC236}">
                    <a16:creationId xmlns:a16="http://schemas.microsoft.com/office/drawing/2014/main" id="{5BDA4FAD-DBAC-4F69-9B48-AC0FB786AFF5}"/>
                  </a:ext>
                </a:extLst>
              </p:cNvPr>
              <p:cNvPicPr/>
              <p:nvPr/>
            </p:nvPicPr>
            <p:blipFill>
              <a:blip r:embed="rId153"/>
              <a:stretch>
                <a:fillRect/>
              </a:stretch>
            </p:blipFill>
            <p:spPr>
              <a:xfrm>
                <a:off x="3688396" y="1726502"/>
                <a:ext cx="212040" cy="236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54">
            <p14:nvContentPartPr>
              <p14:cNvPr id="79" name="Ink 78">
                <a:extLst>
                  <a:ext uri="{FF2B5EF4-FFF2-40B4-BE49-F238E27FC236}">
                    <a16:creationId xmlns:a16="http://schemas.microsoft.com/office/drawing/2014/main" id="{B1CAE1CA-7CCD-4241-AF5A-72F802126C2F}"/>
                  </a:ext>
                </a:extLst>
              </p14:cNvPr>
              <p14:cNvContentPartPr/>
              <p14:nvPr/>
            </p14:nvContentPartPr>
            <p14:xfrm>
              <a:off x="3754996" y="1964102"/>
              <a:ext cx="166680" cy="15840"/>
            </p14:xfrm>
          </p:contentPart>
        </mc:Choice>
        <mc:Fallback>
          <p:pic>
            <p:nvPicPr>
              <p:cNvPr id="79" name="Ink 78">
                <a:extLst>
                  <a:ext uri="{FF2B5EF4-FFF2-40B4-BE49-F238E27FC236}">
                    <a16:creationId xmlns:a16="http://schemas.microsoft.com/office/drawing/2014/main" id="{B1CAE1CA-7CCD-4241-AF5A-72F802126C2F}"/>
                  </a:ext>
                </a:extLst>
              </p:cNvPr>
              <p:cNvPicPr/>
              <p:nvPr/>
            </p:nvPicPr>
            <p:blipFill>
              <a:blip r:embed="rId155"/>
              <a:stretch>
                <a:fillRect/>
              </a:stretch>
            </p:blipFill>
            <p:spPr>
              <a:xfrm>
                <a:off x="3746356" y="1955102"/>
                <a:ext cx="184320" cy="33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56">
            <p14:nvContentPartPr>
              <p14:cNvPr id="80" name="Ink 79">
                <a:extLst>
                  <a:ext uri="{FF2B5EF4-FFF2-40B4-BE49-F238E27FC236}">
                    <a16:creationId xmlns:a16="http://schemas.microsoft.com/office/drawing/2014/main" id="{00D49ED1-D3B7-4EB1-AA21-933A4171F0B3}"/>
                  </a:ext>
                </a:extLst>
              </p14:cNvPr>
              <p14:cNvContentPartPr/>
              <p14:nvPr/>
            </p14:nvContentPartPr>
            <p14:xfrm>
              <a:off x="3661756" y="2018462"/>
              <a:ext cx="225000" cy="39960"/>
            </p14:xfrm>
          </p:contentPart>
        </mc:Choice>
        <mc:Fallback>
          <p:pic>
            <p:nvPicPr>
              <p:cNvPr id="80" name="Ink 79">
                <a:extLst>
                  <a:ext uri="{FF2B5EF4-FFF2-40B4-BE49-F238E27FC236}">
                    <a16:creationId xmlns:a16="http://schemas.microsoft.com/office/drawing/2014/main" id="{00D49ED1-D3B7-4EB1-AA21-933A4171F0B3}"/>
                  </a:ext>
                </a:extLst>
              </p:cNvPr>
              <p:cNvPicPr/>
              <p:nvPr/>
            </p:nvPicPr>
            <p:blipFill>
              <a:blip r:embed="rId157"/>
              <a:stretch>
                <a:fillRect/>
              </a:stretch>
            </p:blipFill>
            <p:spPr>
              <a:xfrm>
                <a:off x="3652756" y="2009462"/>
                <a:ext cx="242640" cy="57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58">
            <p14:nvContentPartPr>
              <p14:cNvPr id="82" name="Ink 81">
                <a:extLst>
                  <a:ext uri="{FF2B5EF4-FFF2-40B4-BE49-F238E27FC236}">
                    <a16:creationId xmlns:a16="http://schemas.microsoft.com/office/drawing/2014/main" id="{16B1A54C-A4F0-43D9-A2C5-29BE9C2488C7}"/>
                  </a:ext>
                </a:extLst>
              </p14:cNvPr>
              <p14:cNvContentPartPr/>
              <p14:nvPr/>
            </p14:nvContentPartPr>
            <p14:xfrm>
              <a:off x="6657316" y="1615622"/>
              <a:ext cx="346680" cy="348840"/>
            </p14:xfrm>
          </p:contentPart>
        </mc:Choice>
        <mc:Fallback>
          <p:pic>
            <p:nvPicPr>
              <p:cNvPr id="82" name="Ink 81">
                <a:extLst>
                  <a:ext uri="{FF2B5EF4-FFF2-40B4-BE49-F238E27FC236}">
                    <a16:creationId xmlns:a16="http://schemas.microsoft.com/office/drawing/2014/main" id="{16B1A54C-A4F0-43D9-A2C5-29BE9C2488C7}"/>
                  </a:ext>
                </a:extLst>
              </p:cNvPr>
              <p:cNvPicPr/>
              <p:nvPr/>
            </p:nvPicPr>
            <p:blipFill>
              <a:blip r:embed="rId159"/>
              <a:stretch>
                <a:fillRect/>
              </a:stretch>
            </p:blipFill>
            <p:spPr>
              <a:xfrm>
                <a:off x="6648316" y="1606622"/>
                <a:ext cx="364320" cy="366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60">
            <p14:nvContentPartPr>
              <p14:cNvPr id="83" name="Ink 82">
                <a:extLst>
                  <a:ext uri="{FF2B5EF4-FFF2-40B4-BE49-F238E27FC236}">
                    <a16:creationId xmlns:a16="http://schemas.microsoft.com/office/drawing/2014/main" id="{C665B07C-540D-4323-B75E-D4665D122268}"/>
                  </a:ext>
                </a:extLst>
              </p14:cNvPr>
              <p14:cNvContentPartPr/>
              <p14:nvPr/>
            </p14:nvContentPartPr>
            <p14:xfrm>
              <a:off x="7053676" y="1623182"/>
              <a:ext cx="163440" cy="337680"/>
            </p14:xfrm>
          </p:contentPart>
        </mc:Choice>
        <mc:Fallback>
          <p:pic>
            <p:nvPicPr>
              <p:cNvPr id="83" name="Ink 82">
                <a:extLst>
                  <a:ext uri="{FF2B5EF4-FFF2-40B4-BE49-F238E27FC236}">
                    <a16:creationId xmlns:a16="http://schemas.microsoft.com/office/drawing/2014/main" id="{C665B07C-540D-4323-B75E-D4665D122268}"/>
                  </a:ext>
                </a:extLst>
              </p:cNvPr>
              <p:cNvPicPr/>
              <p:nvPr/>
            </p:nvPicPr>
            <p:blipFill>
              <a:blip r:embed="rId161"/>
              <a:stretch>
                <a:fillRect/>
              </a:stretch>
            </p:blipFill>
            <p:spPr>
              <a:xfrm>
                <a:off x="7045036" y="1614542"/>
                <a:ext cx="181080" cy="355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62">
            <p14:nvContentPartPr>
              <p14:cNvPr id="84" name="Ink 83">
                <a:extLst>
                  <a:ext uri="{FF2B5EF4-FFF2-40B4-BE49-F238E27FC236}">
                    <a16:creationId xmlns:a16="http://schemas.microsoft.com/office/drawing/2014/main" id="{A0036A3D-297D-4032-85BE-4A3FD215FD5A}"/>
                  </a:ext>
                </a:extLst>
              </p14:cNvPr>
              <p14:cNvContentPartPr/>
              <p14:nvPr/>
            </p14:nvContentPartPr>
            <p14:xfrm>
              <a:off x="7060516" y="1653422"/>
              <a:ext cx="180360" cy="7560"/>
            </p14:xfrm>
          </p:contentPart>
        </mc:Choice>
        <mc:Fallback>
          <p:pic>
            <p:nvPicPr>
              <p:cNvPr id="84" name="Ink 83">
                <a:extLst>
                  <a:ext uri="{FF2B5EF4-FFF2-40B4-BE49-F238E27FC236}">
                    <a16:creationId xmlns:a16="http://schemas.microsoft.com/office/drawing/2014/main" id="{A0036A3D-297D-4032-85BE-4A3FD215FD5A}"/>
                  </a:ext>
                </a:extLst>
              </p:cNvPr>
              <p:cNvPicPr/>
              <p:nvPr/>
            </p:nvPicPr>
            <p:blipFill>
              <a:blip r:embed="rId163"/>
              <a:stretch>
                <a:fillRect/>
              </a:stretch>
            </p:blipFill>
            <p:spPr>
              <a:xfrm>
                <a:off x="7051876" y="1644422"/>
                <a:ext cx="198000" cy="25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64">
            <p14:nvContentPartPr>
              <p14:cNvPr id="85" name="Ink 84">
                <a:extLst>
                  <a:ext uri="{FF2B5EF4-FFF2-40B4-BE49-F238E27FC236}">
                    <a16:creationId xmlns:a16="http://schemas.microsoft.com/office/drawing/2014/main" id="{1544642F-F0D9-4D14-A976-FDBEE9081A8A}"/>
                  </a:ext>
                </a:extLst>
              </p14:cNvPr>
              <p14:cNvContentPartPr/>
              <p14:nvPr/>
            </p14:nvContentPartPr>
            <p14:xfrm>
              <a:off x="7291636" y="1688342"/>
              <a:ext cx="181080" cy="238320"/>
            </p14:xfrm>
          </p:contentPart>
        </mc:Choice>
        <mc:Fallback>
          <p:pic>
            <p:nvPicPr>
              <p:cNvPr id="85" name="Ink 84">
                <a:extLst>
                  <a:ext uri="{FF2B5EF4-FFF2-40B4-BE49-F238E27FC236}">
                    <a16:creationId xmlns:a16="http://schemas.microsoft.com/office/drawing/2014/main" id="{1544642F-F0D9-4D14-A976-FDBEE9081A8A}"/>
                  </a:ext>
                </a:extLst>
              </p:cNvPr>
              <p:cNvPicPr/>
              <p:nvPr/>
            </p:nvPicPr>
            <p:blipFill>
              <a:blip r:embed="rId165"/>
              <a:stretch>
                <a:fillRect/>
              </a:stretch>
            </p:blipFill>
            <p:spPr>
              <a:xfrm>
                <a:off x="7282996" y="1679342"/>
                <a:ext cx="198720" cy="255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66">
            <p14:nvContentPartPr>
              <p14:cNvPr id="86" name="Ink 85">
                <a:extLst>
                  <a:ext uri="{FF2B5EF4-FFF2-40B4-BE49-F238E27FC236}">
                    <a16:creationId xmlns:a16="http://schemas.microsoft.com/office/drawing/2014/main" id="{2EC14B8B-AA83-4D50-960C-C7301D41FC99}"/>
                  </a:ext>
                </a:extLst>
              </p14:cNvPr>
              <p14:cNvContentPartPr/>
              <p14:nvPr/>
            </p14:nvContentPartPr>
            <p14:xfrm>
              <a:off x="7484236" y="1810742"/>
              <a:ext cx="146520" cy="144360"/>
            </p14:xfrm>
          </p:contentPart>
        </mc:Choice>
        <mc:Fallback>
          <p:pic>
            <p:nvPicPr>
              <p:cNvPr id="86" name="Ink 85">
                <a:extLst>
                  <a:ext uri="{FF2B5EF4-FFF2-40B4-BE49-F238E27FC236}">
                    <a16:creationId xmlns:a16="http://schemas.microsoft.com/office/drawing/2014/main" id="{2EC14B8B-AA83-4D50-960C-C7301D41FC99}"/>
                  </a:ext>
                </a:extLst>
              </p:cNvPr>
              <p:cNvPicPr/>
              <p:nvPr/>
            </p:nvPicPr>
            <p:blipFill>
              <a:blip r:embed="rId167"/>
              <a:stretch>
                <a:fillRect/>
              </a:stretch>
            </p:blipFill>
            <p:spPr>
              <a:xfrm>
                <a:off x="7475596" y="1802102"/>
                <a:ext cx="164160" cy="16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68">
            <p14:nvContentPartPr>
              <p14:cNvPr id="87" name="Ink 86">
                <a:extLst>
                  <a:ext uri="{FF2B5EF4-FFF2-40B4-BE49-F238E27FC236}">
                    <a16:creationId xmlns:a16="http://schemas.microsoft.com/office/drawing/2014/main" id="{0E01D477-AEE4-400A-B658-06AC81CA63A4}"/>
                  </a:ext>
                </a:extLst>
              </p14:cNvPr>
              <p14:cNvContentPartPr/>
              <p14:nvPr/>
            </p14:nvContentPartPr>
            <p14:xfrm>
              <a:off x="7684756" y="1623902"/>
              <a:ext cx="126000" cy="352080"/>
            </p14:xfrm>
          </p:contentPart>
        </mc:Choice>
        <mc:Fallback>
          <p:pic>
            <p:nvPicPr>
              <p:cNvPr id="87" name="Ink 86">
                <a:extLst>
                  <a:ext uri="{FF2B5EF4-FFF2-40B4-BE49-F238E27FC236}">
                    <a16:creationId xmlns:a16="http://schemas.microsoft.com/office/drawing/2014/main" id="{0E01D477-AEE4-400A-B658-06AC81CA63A4}"/>
                  </a:ext>
                </a:extLst>
              </p:cNvPr>
              <p:cNvPicPr/>
              <p:nvPr/>
            </p:nvPicPr>
            <p:blipFill>
              <a:blip r:embed="rId169"/>
              <a:stretch>
                <a:fillRect/>
              </a:stretch>
            </p:blipFill>
            <p:spPr>
              <a:xfrm>
                <a:off x="7676116" y="1615262"/>
                <a:ext cx="143640" cy="369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70">
            <p14:nvContentPartPr>
              <p14:cNvPr id="88" name="Ink 87">
                <a:extLst>
                  <a:ext uri="{FF2B5EF4-FFF2-40B4-BE49-F238E27FC236}">
                    <a16:creationId xmlns:a16="http://schemas.microsoft.com/office/drawing/2014/main" id="{F2477D1C-86CC-49B3-9C69-648F04065852}"/>
                  </a:ext>
                </a:extLst>
              </p14:cNvPr>
              <p14:cNvContentPartPr/>
              <p14:nvPr/>
            </p14:nvContentPartPr>
            <p14:xfrm>
              <a:off x="6675676" y="1979582"/>
              <a:ext cx="936360" cy="89640"/>
            </p14:xfrm>
          </p:contentPart>
        </mc:Choice>
        <mc:Fallback>
          <p:pic>
            <p:nvPicPr>
              <p:cNvPr id="88" name="Ink 87">
                <a:extLst>
                  <a:ext uri="{FF2B5EF4-FFF2-40B4-BE49-F238E27FC236}">
                    <a16:creationId xmlns:a16="http://schemas.microsoft.com/office/drawing/2014/main" id="{F2477D1C-86CC-49B3-9C69-648F04065852}"/>
                  </a:ext>
                </a:extLst>
              </p:cNvPr>
              <p:cNvPicPr/>
              <p:nvPr/>
            </p:nvPicPr>
            <p:blipFill>
              <a:blip r:embed="rId171"/>
              <a:stretch>
                <a:fillRect/>
              </a:stretch>
            </p:blipFill>
            <p:spPr>
              <a:xfrm>
                <a:off x="6667036" y="1970582"/>
                <a:ext cx="954000" cy="107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72">
            <p14:nvContentPartPr>
              <p14:cNvPr id="89" name="Ink 88">
                <a:extLst>
                  <a:ext uri="{FF2B5EF4-FFF2-40B4-BE49-F238E27FC236}">
                    <a16:creationId xmlns:a16="http://schemas.microsoft.com/office/drawing/2014/main" id="{45C3EF37-83C4-44F8-9A07-AD8629BF9FB0}"/>
                  </a:ext>
                </a:extLst>
              </p14:cNvPr>
              <p14:cNvContentPartPr/>
              <p14:nvPr/>
            </p14:nvContentPartPr>
            <p14:xfrm>
              <a:off x="6952876" y="2103062"/>
              <a:ext cx="207720" cy="179640"/>
            </p14:xfrm>
          </p:contentPart>
        </mc:Choice>
        <mc:Fallback>
          <p:pic>
            <p:nvPicPr>
              <p:cNvPr id="89" name="Ink 88">
                <a:extLst>
                  <a:ext uri="{FF2B5EF4-FFF2-40B4-BE49-F238E27FC236}">
                    <a16:creationId xmlns:a16="http://schemas.microsoft.com/office/drawing/2014/main" id="{45C3EF37-83C4-44F8-9A07-AD8629BF9FB0}"/>
                  </a:ext>
                </a:extLst>
              </p:cNvPr>
              <p:cNvPicPr/>
              <p:nvPr/>
            </p:nvPicPr>
            <p:blipFill>
              <a:blip r:embed="rId173"/>
              <a:stretch>
                <a:fillRect/>
              </a:stretch>
            </p:blipFill>
            <p:spPr>
              <a:xfrm>
                <a:off x="6944236" y="2094062"/>
                <a:ext cx="225360" cy="197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74">
            <p14:nvContentPartPr>
              <p14:cNvPr id="90" name="Ink 89">
                <a:extLst>
                  <a:ext uri="{FF2B5EF4-FFF2-40B4-BE49-F238E27FC236}">
                    <a16:creationId xmlns:a16="http://schemas.microsoft.com/office/drawing/2014/main" id="{165D8916-F3C3-4599-9B0C-6807DFD1D50E}"/>
                  </a:ext>
                </a:extLst>
              </p14:cNvPr>
              <p14:cNvContentPartPr/>
              <p14:nvPr/>
            </p14:nvContentPartPr>
            <p14:xfrm>
              <a:off x="6901396" y="2273342"/>
              <a:ext cx="261360" cy="77400"/>
            </p14:xfrm>
          </p:contentPart>
        </mc:Choice>
        <mc:Fallback>
          <p:pic>
            <p:nvPicPr>
              <p:cNvPr id="90" name="Ink 89">
                <a:extLst>
                  <a:ext uri="{FF2B5EF4-FFF2-40B4-BE49-F238E27FC236}">
                    <a16:creationId xmlns:a16="http://schemas.microsoft.com/office/drawing/2014/main" id="{165D8916-F3C3-4599-9B0C-6807DFD1D50E}"/>
                  </a:ext>
                </a:extLst>
              </p:cNvPr>
              <p:cNvPicPr/>
              <p:nvPr/>
            </p:nvPicPr>
            <p:blipFill>
              <a:blip r:embed="rId175"/>
              <a:stretch>
                <a:fillRect/>
              </a:stretch>
            </p:blipFill>
            <p:spPr>
              <a:xfrm>
                <a:off x="6892396" y="2264702"/>
                <a:ext cx="279000" cy="95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76">
            <p14:nvContentPartPr>
              <p14:cNvPr id="91" name="Ink 90">
                <a:extLst>
                  <a:ext uri="{FF2B5EF4-FFF2-40B4-BE49-F238E27FC236}">
                    <a16:creationId xmlns:a16="http://schemas.microsoft.com/office/drawing/2014/main" id="{06F34395-E9C2-486C-8B91-A132E10A1BDA}"/>
                  </a:ext>
                </a:extLst>
              </p14:cNvPr>
              <p14:cNvContentPartPr/>
              <p14:nvPr/>
            </p14:nvContentPartPr>
            <p14:xfrm>
              <a:off x="7168516" y="2148062"/>
              <a:ext cx="180720" cy="155160"/>
            </p14:xfrm>
          </p:contentPart>
        </mc:Choice>
        <mc:Fallback>
          <p:pic>
            <p:nvPicPr>
              <p:cNvPr id="91" name="Ink 90">
                <a:extLst>
                  <a:ext uri="{FF2B5EF4-FFF2-40B4-BE49-F238E27FC236}">
                    <a16:creationId xmlns:a16="http://schemas.microsoft.com/office/drawing/2014/main" id="{06F34395-E9C2-486C-8B91-A132E10A1BDA}"/>
                  </a:ext>
                </a:extLst>
              </p:cNvPr>
              <p:cNvPicPr/>
              <p:nvPr/>
            </p:nvPicPr>
            <p:blipFill>
              <a:blip r:embed="rId177"/>
              <a:stretch>
                <a:fillRect/>
              </a:stretch>
            </p:blipFill>
            <p:spPr>
              <a:xfrm>
                <a:off x="7159876" y="2139422"/>
                <a:ext cx="198360" cy="172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78">
            <p14:nvContentPartPr>
              <p14:cNvPr id="92" name="Ink 91">
                <a:extLst>
                  <a:ext uri="{FF2B5EF4-FFF2-40B4-BE49-F238E27FC236}">
                    <a16:creationId xmlns:a16="http://schemas.microsoft.com/office/drawing/2014/main" id="{96A8A2E9-7AD5-4BA4-9CDC-61A1038347B4}"/>
                  </a:ext>
                </a:extLst>
              </p14:cNvPr>
              <p14:cNvContentPartPr/>
              <p14:nvPr/>
            </p14:nvContentPartPr>
            <p14:xfrm>
              <a:off x="7886356" y="1981022"/>
              <a:ext cx="163080" cy="32760"/>
            </p14:xfrm>
          </p:contentPart>
        </mc:Choice>
        <mc:Fallback>
          <p:pic>
            <p:nvPicPr>
              <p:cNvPr id="92" name="Ink 91">
                <a:extLst>
                  <a:ext uri="{FF2B5EF4-FFF2-40B4-BE49-F238E27FC236}">
                    <a16:creationId xmlns:a16="http://schemas.microsoft.com/office/drawing/2014/main" id="{96A8A2E9-7AD5-4BA4-9CDC-61A1038347B4}"/>
                  </a:ext>
                </a:extLst>
              </p:cNvPr>
              <p:cNvPicPr/>
              <p:nvPr/>
            </p:nvPicPr>
            <p:blipFill>
              <a:blip r:embed="rId179"/>
              <a:stretch>
                <a:fillRect/>
              </a:stretch>
            </p:blipFill>
            <p:spPr>
              <a:xfrm>
                <a:off x="7877356" y="1972022"/>
                <a:ext cx="180720" cy="50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80">
            <p14:nvContentPartPr>
              <p14:cNvPr id="93" name="Ink 92">
                <a:extLst>
                  <a:ext uri="{FF2B5EF4-FFF2-40B4-BE49-F238E27FC236}">
                    <a16:creationId xmlns:a16="http://schemas.microsoft.com/office/drawing/2014/main" id="{3F568369-A2E9-4E9B-9A1D-74B7CCAB73A5}"/>
                  </a:ext>
                </a:extLst>
              </p14:cNvPr>
              <p14:cNvContentPartPr/>
              <p14:nvPr/>
            </p14:nvContentPartPr>
            <p14:xfrm>
              <a:off x="7894636" y="2044742"/>
              <a:ext cx="173880" cy="62640"/>
            </p14:xfrm>
          </p:contentPart>
        </mc:Choice>
        <mc:Fallback>
          <p:pic>
            <p:nvPicPr>
              <p:cNvPr id="93" name="Ink 92">
                <a:extLst>
                  <a:ext uri="{FF2B5EF4-FFF2-40B4-BE49-F238E27FC236}">
                    <a16:creationId xmlns:a16="http://schemas.microsoft.com/office/drawing/2014/main" id="{3F568369-A2E9-4E9B-9A1D-74B7CCAB73A5}"/>
                  </a:ext>
                </a:extLst>
              </p:cNvPr>
              <p:cNvPicPr/>
              <p:nvPr/>
            </p:nvPicPr>
            <p:blipFill>
              <a:blip r:embed="rId181"/>
              <a:stretch>
                <a:fillRect/>
              </a:stretch>
            </p:blipFill>
            <p:spPr>
              <a:xfrm>
                <a:off x="7885636" y="2035742"/>
                <a:ext cx="191520" cy="80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82">
            <p14:nvContentPartPr>
              <p14:cNvPr id="96" name="Ink 95">
                <a:extLst>
                  <a:ext uri="{FF2B5EF4-FFF2-40B4-BE49-F238E27FC236}">
                    <a16:creationId xmlns:a16="http://schemas.microsoft.com/office/drawing/2014/main" id="{FAD7CACB-1F94-4753-B21F-3AFAA8BEBDE9}"/>
                  </a:ext>
                </a:extLst>
              </p14:cNvPr>
              <p14:cNvContentPartPr/>
              <p14:nvPr/>
            </p14:nvContentPartPr>
            <p14:xfrm>
              <a:off x="8607796" y="1698062"/>
              <a:ext cx="137880" cy="204840"/>
            </p14:xfrm>
          </p:contentPart>
        </mc:Choice>
        <mc:Fallback>
          <p:pic>
            <p:nvPicPr>
              <p:cNvPr id="96" name="Ink 95">
                <a:extLst>
                  <a:ext uri="{FF2B5EF4-FFF2-40B4-BE49-F238E27FC236}">
                    <a16:creationId xmlns:a16="http://schemas.microsoft.com/office/drawing/2014/main" id="{FAD7CACB-1F94-4753-B21F-3AFAA8BEBDE9}"/>
                  </a:ext>
                </a:extLst>
              </p:cNvPr>
              <p:cNvPicPr/>
              <p:nvPr/>
            </p:nvPicPr>
            <p:blipFill>
              <a:blip r:embed="rId183"/>
              <a:stretch>
                <a:fillRect/>
              </a:stretch>
            </p:blipFill>
            <p:spPr>
              <a:xfrm>
                <a:off x="8599156" y="1689422"/>
                <a:ext cx="155520" cy="222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84">
            <p14:nvContentPartPr>
              <p14:cNvPr id="97" name="Ink 96">
                <a:extLst>
                  <a:ext uri="{FF2B5EF4-FFF2-40B4-BE49-F238E27FC236}">
                    <a16:creationId xmlns:a16="http://schemas.microsoft.com/office/drawing/2014/main" id="{681ED897-19FB-4155-BE96-9127224F8FA0}"/>
                  </a:ext>
                </a:extLst>
              </p14:cNvPr>
              <p14:cNvContentPartPr/>
              <p14:nvPr/>
            </p14:nvContentPartPr>
            <p14:xfrm>
              <a:off x="8573596" y="1893182"/>
              <a:ext cx="175680" cy="69120"/>
            </p14:xfrm>
          </p:contentPart>
        </mc:Choice>
        <mc:Fallback>
          <p:pic>
            <p:nvPicPr>
              <p:cNvPr id="97" name="Ink 96">
                <a:extLst>
                  <a:ext uri="{FF2B5EF4-FFF2-40B4-BE49-F238E27FC236}">
                    <a16:creationId xmlns:a16="http://schemas.microsoft.com/office/drawing/2014/main" id="{681ED897-19FB-4155-BE96-9127224F8FA0}"/>
                  </a:ext>
                </a:extLst>
              </p:cNvPr>
              <p:cNvPicPr/>
              <p:nvPr/>
            </p:nvPicPr>
            <p:blipFill>
              <a:blip r:embed="rId185"/>
              <a:stretch>
                <a:fillRect/>
              </a:stretch>
            </p:blipFill>
            <p:spPr>
              <a:xfrm>
                <a:off x="8564596" y="1884182"/>
                <a:ext cx="193320" cy="86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86">
            <p14:nvContentPartPr>
              <p14:cNvPr id="98" name="Ink 97">
                <a:extLst>
                  <a:ext uri="{FF2B5EF4-FFF2-40B4-BE49-F238E27FC236}">
                    <a16:creationId xmlns:a16="http://schemas.microsoft.com/office/drawing/2014/main" id="{17640968-21D7-4C01-A18B-280037DC82AD}"/>
                  </a:ext>
                </a:extLst>
              </p14:cNvPr>
              <p14:cNvContentPartPr/>
              <p14:nvPr/>
            </p14:nvContentPartPr>
            <p14:xfrm>
              <a:off x="8843956" y="1711742"/>
              <a:ext cx="167040" cy="209880"/>
            </p14:xfrm>
          </p:contentPart>
        </mc:Choice>
        <mc:Fallback>
          <p:pic>
            <p:nvPicPr>
              <p:cNvPr id="98" name="Ink 97">
                <a:extLst>
                  <a:ext uri="{FF2B5EF4-FFF2-40B4-BE49-F238E27FC236}">
                    <a16:creationId xmlns:a16="http://schemas.microsoft.com/office/drawing/2014/main" id="{17640968-21D7-4C01-A18B-280037DC82AD}"/>
                  </a:ext>
                </a:extLst>
              </p:cNvPr>
              <p:cNvPicPr/>
              <p:nvPr/>
            </p:nvPicPr>
            <p:blipFill>
              <a:blip r:embed="rId187"/>
              <a:stretch>
                <a:fillRect/>
              </a:stretch>
            </p:blipFill>
            <p:spPr>
              <a:xfrm>
                <a:off x="8834956" y="1702742"/>
                <a:ext cx="184680" cy="227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88">
            <p14:nvContentPartPr>
              <p14:cNvPr id="99" name="Ink 98">
                <a:extLst>
                  <a:ext uri="{FF2B5EF4-FFF2-40B4-BE49-F238E27FC236}">
                    <a16:creationId xmlns:a16="http://schemas.microsoft.com/office/drawing/2014/main" id="{9055B285-B41F-4BAA-999D-1FF50B1ECCFF}"/>
                  </a:ext>
                </a:extLst>
              </p14:cNvPr>
              <p14:cNvContentPartPr/>
              <p14:nvPr/>
            </p14:nvContentPartPr>
            <p14:xfrm>
              <a:off x="8850436" y="1563062"/>
              <a:ext cx="210600" cy="36720"/>
            </p14:xfrm>
          </p:contentPart>
        </mc:Choice>
        <mc:Fallback>
          <p:pic>
            <p:nvPicPr>
              <p:cNvPr id="99" name="Ink 98">
                <a:extLst>
                  <a:ext uri="{FF2B5EF4-FFF2-40B4-BE49-F238E27FC236}">
                    <a16:creationId xmlns:a16="http://schemas.microsoft.com/office/drawing/2014/main" id="{9055B285-B41F-4BAA-999D-1FF50B1ECCFF}"/>
                  </a:ext>
                </a:extLst>
              </p:cNvPr>
              <p:cNvPicPr/>
              <p:nvPr/>
            </p:nvPicPr>
            <p:blipFill>
              <a:blip r:embed="rId189"/>
              <a:stretch>
                <a:fillRect/>
              </a:stretch>
            </p:blipFill>
            <p:spPr>
              <a:xfrm>
                <a:off x="8841796" y="1554062"/>
                <a:ext cx="228240" cy="54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90">
            <p14:nvContentPartPr>
              <p14:cNvPr id="100" name="Ink 99">
                <a:extLst>
                  <a:ext uri="{FF2B5EF4-FFF2-40B4-BE49-F238E27FC236}">
                    <a16:creationId xmlns:a16="http://schemas.microsoft.com/office/drawing/2014/main" id="{052AA40B-0953-4901-B56F-E2D89D5F7229}"/>
                  </a:ext>
                </a:extLst>
              </p14:cNvPr>
              <p14:cNvContentPartPr/>
              <p14:nvPr/>
            </p14:nvContentPartPr>
            <p14:xfrm>
              <a:off x="8895076" y="1669982"/>
              <a:ext cx="46440" cy="50760"/>
            </p14:xfrm>
          </p:contentPart>
        </mc:Choice>
        <mc:Fallback>
          <p:pic>
            <p:nvPicPr>
              <p:cNvPr id="100" name="Ink 99">
                <a:extLst>
                  <a:ext uri="{FF2B5EF4-FFF2-40B4-BE49-F238E27FC236}">
                    <a16:creationId xmlns:a16="http://schemas.microsoft.com/office/drawing/2014/main" id="{052AA40B-0953-4901-B56F-E2D89D5F7229}"/>
                  </a:ext>
                </a:extLst>
              </p:cNvPr>
              <p:cNvPicPr/>
              <p:nvPr/>
            </p:nvPicPr>
            <p:blipFill>
              <a:blip r:embed="rId191"/>
              <a:stretch>
                <a:fillRect/>
              </a:stretch>
            </p:blipFill>
            <p:spPr>
              <a:xfrm>
                <a:off x="8886436" y="1661342"/>
                <a:ext cx="64080" cy="68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92">
            <p14:nvContentPartPr>
              <p14:cNvPr id="102" name="Ink 101">
                <a:extLst>
                  <a:ext uri="{FF2B5EF4-FFF2-40B4-BE49-F238E27FC236}">
                    <a16:creationId xmlns:a16="http://schemas.microsoft.com/office/drawing/2014/main" id="{A39767E8-7121-49CB-B2A7-0795347DDBF3}"/>
                  </a:ext>
                </a:extLst>
              </p14:cNvPr>
              <p14:cNvContentPartPr/>
              <p14:nvPr/>
            </p14:nvContentPartPr>
            <p14:xfrm>
              <a:off x="9040156" y="1633622"/>
              <a:ext cx="217080" cy="190440"/>
            </p14:xfrm>
          </p:contentPart>
        </mc:Choice>
        <mc:Fallback>
          <p:pic>
            <p:nvPicPr>
              <p:cNvPr id="102" name="Ink 101">
                <a:extLst>
                  <a:ext uri="{FF2B5EF4-FFF2-40B4-BE49-F238E27FC236}">
                    <a16:creationId xmlns:a16="http://schemas.microsoft.com/office/drawing/2014/main" id="{A39767E8-7121-49CB-B2A7-0795347DDBF3}"/>
                  </a:ext>
                </a:extLst>
              </p:cNvPr>
              <p:cNvPicPr/>
              <p:nvPr/>
            </p:nvPicPr>
            <p:blipFill>
              <a:blip r:embed="rId193"/>
              <a:stretch>
                <a:fillRect/>
              </a:stretch>
            </p:blipFill>
            <p:spPr>
              <a:xfrm>
                <a:off x="9031516" y="1624982"/>
                <a:ext cx="234720" cy="208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94">
            <p14:nvContentPartPr>
              <p14:cNvPr id="103" name="Ink 102">
                <a:extLst>
                  <a:ext uri="{FF2B5EF4-FFF2-40B4-BE49-F238E27FC236}">
                    <a16:creationId xmlns:a16="http://schemas.microsoft.com/office/drawing/2014/main" id="{F2CB5A1A-59B9-44D0-A8A8-5376F2926D32}"/>
                  </a:ext>
                </a:extLst>
              </p14:cNvPr>
              <p14:cNvContentPartPr/>
              <p14:nvPr/>
            </p14:nvContentPartPr>
            <p14:xfrm>
              <a:off x="9296476" y="1653782"/>
              <a:ext cx="184320" cy="175680"/>
            </p14:xfrm>
          </p:contentPart>
        </mc:Choice>
        <mc:Fallback>
          <p:pic>
            <p:nvPicPr>
              <p:cNvPr id="103" name="Ink 102">
                <a:extLst>
                  <a:ext uri="{FF2B5EF4-FFF2-40B4-BE49-F238E27FC236}">
                    <a16:creationId xmlns:a16="http://schemas.microsoft.com/office/drawing/2014/main" id="{F2CB5A1A-59B9-44D0-A8A8-5376F2926D32}"/>
                  </a:ext>
                </a:extLst>
              </p:cNvPr>
              <p:cNvPicPr/>
              <p:nvPr/>
            </p:nvPicPr>
            <p:blipFill>
              <a:blip r:embed="rId195"/>
              <a:stretch>
                <a:fillRect/>
              </a:stretch>
            </p:blipFill>
            <p:spPr>
              <a:xfrm>
                <a:off x="9287836" y="1645142"/>
                <a:ext cx="201960" cy="193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96">
            <p14:nvContentPartPr>
              <p14:cNvPr id="104" name="Ink 103">
                <a:extLst>
                  <a:ext uri="{FF2B5EF4-FFF2-40B4-BE49-F238E27FC236}">
                    <a16:creationId xmlns:a16="http://schemas.microsoft.com/office/drawing/2014/main" id="{394484D9-7914-4394-9B79-AD078CE88BAC}"/>
                  </a:ext>
                </a:extLst>
              </p14:cNvPr>
              <p14:cNvContentPartPr/>
              <p14:nvPr/>
            </p14:nvContentPartPr>
            <p14:xfrm>
              <a:off x="9544156" y="1592942"/>
              <a:ext cx="202680" cy="223560"/>
            </p14:xfrm>
          </p:contentPart>
        </mc:Choice>
        <mc:Fallback>
          <p:pic>
            <p:nvPicPr>
              <p:cNvPr id="104" name="Ink 103">
                <a:extLst>
                  <a:ext uri="{FF2B5EF4-FFF2-40B4-BE49-F238E27FC236}">
                    <a16:creationId xmlns:a16="http://schemas.microsoft.com/office/drawing/2014/main" id="{394484D9-7914-4394-9B79-AD078CE88BAC}"/>
                  </a:ext>
                </a:extLst>
              </p:cNvPr>
              <p:cNvPicPr/>
              <p:nvPr/>
            </p:nvPicPr>
            <p:blipFill>
              <a:blip r:embed="rId197"/>
              <a:stretch>
                <a:fillRect/>
              </a:stretch>
            </p:blipFill>
            <p:spPr>
              <a:xfrm>
                <a:off x="9535156" y="1584302"/>
                <a:ext cx="220320" cy="241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98">
            <p14:nvContentPartPr>
              <p14:cNvPr id="105" name="Ink 104">
                <a:extLst>
                  <a:ext uri="{FF2B5EF4-FFF2-40B4-BE49-F238E27FC236}">
                    <a16:creationId xmlns:a16="http://schemas.microsoft.com/office/drawing/2014/main" id="{B5443A24-2985-46D7-984B-CEB33F425169}"/>
                  </a:ext>
                </a:extLst>
              </p14:cNvPr>
              <p14:cNvContentPartPr/>
              <p14:nvPr/>
            </p14:nvContentPartPr>
            <p14:xfrm>
              <a:off x="8550916" y="1987142"/>
              <a:ext cx="955800" cy="95040"/>
            </p14:xfrm>
          </p:contentPart>
        </mc:Choice>
        <mc:Fallback>
          <p:pic>
            <p:nvPicPr>
              <p:cNvPr id="105" name="Ink 104">
                <a:extLst>
                  <a:ext uri="{FF2B5EF4-FFF2-40B4-BE49-F238E27FC236}">
                    <a16:creationId xmlns:a16="http://schemas.microsoft.com/office/drawing/2014/main" id="{B5443A24-2985-46D7-984B-CEB33F425169}"/>
                  </a:ext>
                </a:extLst>
              </p:cNvPr>
              <p:cNvPicPr/>
              <p:nvPr/>
            </p:nvPicPr>
            <p:blipFill>
              <a:blip r:embed="rId199"/>
              <a:stretch>
                <a:fillRect/>
              </a:stretch>
            </p:blipFill>
            <p:spPr>
              <a:xfrm>
                <a:off x="8541916" y="1978502"/>
                <a:ext cx="973440" cy="112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00">
            <p14:nvContentPartPr>
              <p14:cNvPr id="106" name="Ink 105">
                <a:extLst>
                  <a:ext uri="{FF2B5EF4-FFF2-40B4-BE49-F238E27FC236}">
                    <a16:creationId xmlns:a16="http://schemas.microsoft.com/office/drawing/2014/main" id="{3EEA75B0-1ED4-4523-A775-C0E94404FBA6}"/>
                  </a:ext>
                </a:extLst>
              </p14:cNvPr>
              <p14:cNvContentPartPr/>
              <p14:nvPr/>
            </p14:nvContentPartPr>
            <p14:xfrm>
              <a:off x="8946556" y="2144822"/>
              <a:ext cx="146520" cy="149400"/>
            </p14:xfrm>
          </p:contentPart>
        </mc:Choice>
        <mc:Fallback>
          <p:pic>
            <p:nvPicPr>
              <p:cNvPr id="106" name="Ink 105">
                <a:extLst>
                  <a:ext uri="{FF2B5EF4-FFF2-40B4-BE49-F238E27FC236}">
                    <a16:creationId xmlns:a16="http://schemas.microsoft.com/office/drawing/2014/main" id="{3EEA75B0-1ED4-4523-A775-C0E94404FBA6}"/>
                  </a:ext>
                </a:extLst>
              </p:cNvPr>
              <p:cNvPicPr/>
              <p:nvPr/>
            </p:nvPicPr>
            <p:blipFill>
              <a:blip r:embed="rId201"/>
              <a:stretch>
                <a:fillRect/>
              </a:stretch>
            </p:blipFill>
            <p:spPr>
              <a:xfrm>
                <a:off x="8937916" y="2136182"/>
                <a:ext cx="164160" cy="167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02">
            <p14:nvContentPartPr>
              <p14:cNvPr id="107" name="Ink 106">
                <a:extLst>
                  <a:ext uri="{FF2B5EF4-FFF2-40B4-BE49-F238E27FC236}">
                    <a16:creationId xmlns:a16="http://schemas.microsoft.com/office/drawing/2014/main" id="{A91C0E58-43ED-4727-A0ED-E007918EB6A2}"/>
                  </a:ext>
                </a:extLst>
              </p14:cNvPr>
              <p14:cNvContentPartPr/>
              <p14:nvPr/>
            </p14:nvContentPartPr>
            <p14:xfrm>
              <a:off x="8946556" y="2305742"/>
              <a:ext cx="171360" cy="22320"/>
            </p14:xfrm>
          </p:contentPart>
        </mc:Choice>
        <mc:Fallback>
          <p:pic>
            <p:nvPicPr>
              <p:cNvPr id="107" name="Ink 106">
                <a:extLst>
                  <a:ext uri="{FF2B5EF4-FFF2-40B4-BE49-F238E27FC236}">
                    <a16:creationId xmlns:a16="http://schemas.microsoft.com/office/drawing/2014/main" id="{A91C0E58-43ED-4727-A0ED-E007918EB6A2}"/>
                  </a:ext>
                </a:extLst>
              </p:cNvPr>
              <p:cNvPicPr/>
              <p:nvPr/>
            </p:nvPicPr>
            <p:blipFill>
              <a:blip r:embed="rId203"/>
              <a:stretch>
                <a:fillRect/>
              </a:stretch>
            </p:blipFill>
            <p:spPr>
              <a:xfrm>
                <a:off x="8937916" y="2297102"/>
                <a:ext cx="189000" cy="39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04">
            <p14:nvContentPartPr>
              <p14:cNvPr id="108" name="Ink 107">
                <a:extLst>
                  <a:ext uri="{FF2B5EF4-FFF2-40B4-BE49-F238E27FC236}">
                    <a16:creationId xmlns:a16="http://schemas.microsoft.com/office/drawing/2014/main" id="{20BE7535-777E-475E-9493-C7DED23FF1DD}"/>
                  </a:ext>
                </a:extLst>
              </p14:cNvPr>
              <p14:cNvContentPartPr/>
              <p14:nvPr/>
            </p14:nvContentPartPr>
            <p14:xfrm>
              <a:off x="9234196" y="2113142"/>
              <a:ext cx="142200" cy="180000"/>
            </p14:xfrm>
          </p:contentPart>
        </mc:Choice>
        <mc:Fallback>
          <p:pic>
            <p:nvPicPr>
              <p:cNvPr id="108" name="Ink 107">
                <a:extLst>
                  <a:ext uri="{FF2B5EF4-FFF2-40B4-BE49-F238E27FC236}">
                    <a16:creationId xmlns:a16="http://schemas.microsoft.com/office/drawing/2014/main" id="{20BE7535-777E-475E-9493-C7DED23FF1DD}"/>
                  </a:ext>
                </a:extLst>
              </p:cNvPr>
              <p:cNvPicPr/>
              <p:nvPr/>
            </p:nvPicPr>
            <p:blipFill>
              <a:blip r:embed="rId205"/>
              <a:stretch>
                <a:fillRect/>
              </a:stretch>
            </p:blipFill>
            <p:spPr>
              <a:xfrm>
                <a:off x="9225196" y="2104142"/>
                <a:ext cx="159840" cy="197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06">
            <p14:nvContentPartPr>
              <p14:cNvPr id="109" name="Ink 108">
                <a:extLst>
                  <a:ext uri="{FF2B5EF4-FFF2-40B4-BE49-F238E27FC236}">
                    <a16:creationId xmlns:a16="http://schemas.microsoft.com/office/drawing/2014/main" id="{A0CF6C0D-C921-4B7E-B363-1D6450882D7A}"/>
                  </a:ext>
                </a:extLst>
              </p14:cNvPr>
              <p14:cNvContentPartPr/>
              <p14:nvPr/>
            </p14:nvContentPartPr>
            <p14:xfrm>
              <a:off x="9172636" y="2137262"/>
              <a:ext cx="244080" cy="58320"/>
            </p14:xfrm>
          </p:contentPart>
        </mc:Choice>
        <mc:Fallback>
          <p:pic>
            <p:nvPicPr>
              <p:cNvPr id="109" name="Ink 108">
                <a:extLst>
                  <a:ext uri="{FF2B5EF4-FFF2-40B4-BE49-F238E27FC236}">
                    <a16:creationId xmlns:a16="http://schemas.microsoft.com/office/drawing/2014/main" id="{A0CF6C0D-C921-4B7E-B363-1D6450882D7A}"/>
                  </a:ext>
                </a:extLst>
              </p:cNvPr>
              <p:cNvPicPr/>
              <p:nvPr/>
            </p:nvPicPr>
            <p:blipFill>
              <a:blip r:embed="rId207"/>
              <a:stretch>
                <a:fillRect/>
              </a:stretch>
            </p:blipFill>
            <p:spPr>
              <a:xfrm>
                <a:off x="9163996" y="2128262"/>
                <a:ext cx="261720" cy="75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08">
            <p14:nvContentPartPr>
              <p14:cNvPr id="110" name="Ink 109">
                <a:extLst>
                  <a:ext uri="{FF2B5EF4-FFF2-40B4-BE49-F238E27FC236}">
                    <a16:creationId xmlns:a16="http://schemas.microsoft.com/office/drawing/2014/main" id="{0E761B4E-BFB3-45C3-8CDB-D86014D0FB1B}"/>
                  </a:ext>
                </a:extLst>
              </p14:cNvPr>
              <p14:cNvContentPartPr/>
              <p14:nvPr/>
            </p14:nvContentPartPr>
            <p14:xfrm>
              <a:off x="8352556" y="1736582"/>
              <a:ext cx="31320" cy="188280"/>
            </p14:xfrm>
          </p:contentPart>
        </mc:Choice>
        <mc:Fallback>
          <p:pic>
            <p:nvPicPr>
              <p:cNvPr id="110" name="Ink 109">
                <a:extLst>
                  <a:ext uri="{FF2B5EF4-FFF2-40B4-BE49-F238E27FC236}">
                    <a16:creationId xmlns:a16="http://schemas.microsoft.com/office/drawing/2014/main" id="{0E761B4E-BFB3-45C3-8CDB-D86014D0FB1B}"/>
                  </a:ext>
                </a:extLst>
              </p:cNvPr>
              <p:cNvPicPr/>
              <p:nvPr/>
            </p:nvPicPr>
            <p:blipFill>
              <a:blip r:embed="rId209"/>
              <a:stretch>
                <a:fillRect/>
              </a:stretch>
            </p:blipFill>
            <p:spPr>
              <a:xfrm>
                <a:off x="8343556" y="1727942"/>
                <a:ext cx="48960" cy="205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10">
            <p14:nvContentPartPr>
              <p14:cNvPr id="111" name="Ink 110">
                <a:extLst>
                  <a:ext uri="{FF2B5EF4-FFF2-40B4-BE49-F238E27FC236}">
                    <a16:creationId xmlns:a16="http://schemas.microsoft.com/office/drawing/2014/main" id="{AC341885-11C8-4A01-AFC0-3FC926EF95E0}"/>
                  </a:ext>
                </a:extLst>
              </p14:cNvPr>
              <p14:cNvContentPartPr/>
              <p14:nvPr/>
            </p14:nvContentPartPr>
            <p14:xfrm>
              <a:off x="8301796" y="1978502"/>
              <a:ext cx="130680" cy="27720"/>
            </p14:xfrm>
          </p:contentPart>
        </mc:Choice>
        <mc:Fallback>
          <p:pic>
            <p:nvPicPr>
              <p:cNvPr id="111" name="Ink 110">
                <a:extLst>
                  <a:ext uri="{FF2B5EF4-FFF2-40B4-BE49-F238E27FC236}">
                    <a16:creationId xmlns:a16="http://schemas.microsoft.com/office/drawing/2014/main" id="{AC341885-11C8-4A01-AFC0-3FC926EF95E0}"/>
                  </a:ext>
                </a:extLst>
              </p:cNvPr>
              <p:cNvPicPr/>
              <p:nvPr/>
            </p:nvPicPr>
            <p:blipFill>
              <a:blip r:embed="rId211"/>
              <a:stretch>
                <a:fillRect/>
              </a:stretch>
            </p:blipFill>
            <p:spPr>
              <a:xfrm>
                <a:off x="8293156" y="1969862"/>
                <a:ext cx="148320" cy="45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12">
            <p14:nvContentPartPr>
              <p14:cNvPr id="112" name="Ink 111">
                <a:extLst>
                  <a:ext uri="{FF2B5EF4-FFF2-40B4-BE49-F238E27FC236}">
                    <a16:creationId xmlns:a16="http://schemas.microsoft.com/office/drawing/2014/main" id="{F42DA38B-E6CC-405D-B593-5BDB12EBA426}"/>
                  </a:ext>
                </a:extLst>
              </p14:cNvPr>
              <p14:cNvContentPartPr/>
              <p14:nvPr/>
            </p14:nvContentPartPr>
            <p14:xfrm>
              <a:off x="8342836" y="2123222"/>
              <a:ext cx="132840" cy="231480"/>
            </p14:xfrm>
          </p:contentPart>
        </mc:Choice>
        <mc:Fallback>
          <p:pic>
            <p:nvPicPr>
              <p:cNvPr id="112" name="Ink 111">
                <a:extLst>
                  <a:ext uri="{FF2B5EF4-FFF2-40B4-BE49-F238E27FC236}">
                    <a16:creationId xmlns:a16="http://schemas.microsoft.com/office/drawing/2014/main" id="{F42DA38B-E6CC-405D-B593-5BDB12EBA426}"/>
                  </a:ext>
                </a:extLst>
              </p:cNvPr>
              <p:cNvPicPr/>
              <p:nvPr/>
            </p:nvPicPr>
            <p:blipFill>
              <a:blip r:embed="rId213"/>
              <a:stretch>
                <a:fillRect/>
              </a:stretch>
            </p:blipFill>
            <p:spPr>
              <a:xfrm>
                <a:off x="8334196" y="2114222"/>
                <a:ext cx="150480" cy="249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14">
            <p14:nvContentPartPr>
              <p14:cNvPr id="114" name="Ink 113">
                <a:extLst>
                  <a:ext uri="{FF2B5EF4-FFF2-40B4-BE49-F238E27FC236}">
                    <a16:creationId xmlns:a16="http://schemas.microsoft.com/office/drawing/2014/main" id="{AEAF669E-DB89-4F9E-B9C2-46D7D03DCB0E}"/>
                  </a:ext>
                </a:extLst>
              </p14:cNvPr>
              <p14:cNvContentPartPr/>
              <p14:nvPr/>
            </p14:nvContentPartPr>
            <p14:xfrm>
              <a:off x="3173956" y="2391422"/>
              <a:ext cx="300960" cy="73800"/>
            </p14:xfrm>
          </p:contentPart>
        </mc:Choice>
        <mc:Fallback>
          <p:pic>
            <p:nvPicPr>
              <p:cNvPr id="114" name="Ink 113">
                <a:extLst>
                  <a:ext uri="{FF2B5EF4-FFF2-40B4-BE49-F238E27FC236}">
                    <a16:creationId xmlns:a16="http://schemas.microsoft.com/office/drawing/2014/main" id="{AEAF669E-DB89-4F9E-B9C2-46D7D03DCB0E}"/>
                  </a:ext>
                </a:extLst>
              </p:cNvPr>
              <p:cNvPicPr/>
              <p:nvPr/>
            </p:nvPicPr>
            <p:blipFill>
              <a:blip r:embed="rId215"/>
              <a:stretch>
                <a:fillRect/>
              </a:stretch>
            </p:blipFill>
            <p:spPr>
              <a:xfrm>
                <a:off x="3165316" y="2382782"/>
                <a:ext cx="318600" cy="91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16">
            <p14:nvContentPartPr>
              <p14:cNvPr id="115" name="Ink 114">
                <a:extLst>
                  <a:ext uri="{FF2B5EF4-FFF2-40B4-BE49-F238E27FC236}">
                    <a16:creationId xmlns:a16="http://schemas.microsoft.com/office/drawing/2014/main" id="{6D3D1808-6DEB-423B-9DCE-2653DFA8AFD7}"/>
                  </a:ext>
                </a:extLst>
              </p14:cNvPr>
              <p14:cNvContentPartPr/>
              <p14:nvPr/>
            </p14:nvContentPartPr>
            <p14:xfrm>
              <a:off x="6181756" y="2386022"/>
              <a:ext cx="281880" cy="36720"/>
            </p14:xfrm>
          </p:contentPart>
        </mc:Choice>
        <mc:Fallback>
          <p:pic>
            <p:nvPicPr>
              <p:cNvPr id="115" name="Ink 114">
                <a:extLst>
                  <a:ext uri="{FF2B5EF4-FFF2-40B4-BE49-F238E27FC236}">
                    <a16:creationId xmlns:a16="http://schemas.microsoft.com/office/drawing/2014/main" id="{6D3D1808-6DEB-423B-9DCE-2653DFA8AFD7}"/>
                  </a:ext>
                </a:extLst>
              </p:cNvPr>
              <p:cNvPicPr/>
              <p:nvPr/>
            </p:nvPicPr>
            <p:blipFill>
              <a:blip r:embed="rId217"/>
              <a:stretch>
                <a:fillRect/>
              </a:stretch>
            </p:blipFill>
            <p:spPr>
              <a:xfrm>
                <a:off x="6172756" y="2377022"/>
                <a:ext cx="299520" cy="54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18">
            <p14:nvContentPartPr>
              <p14:cNvPr id="116" name="Ink 115">
                <a:extLst>
                  <a:ext uri="{FF2B5EF4-FFF2-40B4-BE49-F238E27FC236}">
                    <a16:creationId xmlns:a16="http://schemas.microsoft.com/office/drawing/2014/main" id="{F8527CFC-FDBD-4AAA-BCA9-47CFFE4C92E0}"/>
                  </a:ext>
                </a:extLst>
              </p14:cNvPr>
              <p14:cNvContentPartPr/>
              <p14:nvPr/>
            </p14:nvContentPartPr>
            <p14:xfrm>
              <a:off x="8220796" y="2375582"/>
              <a:ext cx="341640" cy="29160"/>
            </p14:xfrm>
          </p:contentPart>
        </mc:Choice>
        <mc:Fallback>
          <p:pic>
            <p:nvPicPr>
              <p:cNvPr id="116" name="Ink 115">
                <a:extLst>
                  <a:ext uri="{FF2B5EF4-FFF2-40B4-BE49-F238E27FC236}">
                    <a16:creationId xmlns:a16="http://schemas.microsoft.com/office/drawing/2014/main" id="{F8527CFC-FDBD-4AAA-BCA9-47CFFE4C92E0}"/>
                  </a:ext>
                </a:extLst>
              </p:cNvPr>
              <p:cNvPicPr/>
              <p:nvPr/>
            </p:nvPicPr>
            <p:blipFill>
              <a:blip r:embed="rId219"/>
              <a:stretch>
                <a:fillRect/>
              </a:stretch>
            </p:blipFill>
            <p:spPr>
              <a:xfrm>
                <a:off x="8211796" y="2366942"/>
                <a:ext cx="359280" cy="46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20">
            <p14:nvContentPartPr>
              <p14:cNvPr id="117" name="Ink 116">
                <a:extLst>
                  <a:ext uri="{FF2B5EF4-FFF2-40B4-BE49-F238E27FC236}">
                    <a16:creationId xmlns:a16="http://schemas.microsoft.com/office/drawing/2014/main" id="{610B6011-FE6E-465C-8833-CEA7BF5DF823}"/>
                  </a:ext>
                </a:extLst>
              </p14:cNvPr>
              <p14:cNvContentPartPr/>
              <p14:nvPr/>
            </p14:nvContentPartPr>
            <p14:xfrm>
              <a:off x="9971836" y="1963742"/>
              <a:ext cx="216720" cy="23400"/>
            </p14:xfrm>
          </p:contentPart>
        </mc:Choice>
        <mc:Fallback>
          <p:pic>
            <p:nvPicPr>
              <p:cNvPr id="117" name="Ink 116">
                <a:extLst>
                  <a:ext uri="{FF2B5EF4-FFF2-40B4-BE49-F238E27FC236}">
                    <a16:creationId xmlns:a16="http://schemas.microsoft.com/office/drawing/2014/main" id="{610B6011-FE6E-465C-8833-CEA7BF5DF823}"/>
                  </a:ext>
                </a:extLst>
              </p:cNvPr>
              <p:cNvPicPr/>
              <p:nvPr/>
            </p:nvPicPr>
            <p:blipFill>
              <a:blip r:embed="rId221"/>
              <a:stretch>
                <a:fillRect/>
              </a:stretch>
            </p:blipFill>
            <p:spPr>
              <a:xfrm>
                <a:off x="9963196" y="1955102"/>
                <a:ext cx="234360" cy="41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22">
            <p14:nvContentPartPr>
              <p14:cNvPr id="118" name="Ink 117">
                <a:extLst>
                  <a:ext uri="{FF2B5EF4-FFF2-40B4-BE49-F238E27FC236}">
                    <a16:creationId xmlns:a16="http://schemas.microsoft.com/office/drawing/2014/main" id="{435763A7-0117-4F09-B709-5B4C00AD7BBA}"/>
                  </a:ext>
                </a:extLst>
              </p14:cNvPr>
              <p14:cNvContentPartPr/>
              <p14:nvPr/>
            </p14:nvContentPartPr>
            <p14:xfrm>
              <a:off x="9997396" y="2042222"/>
              <a:ext cx="198000" cy="43560"/>
            </p14:xfrm>
          </p:contentPart>
        </mc:Choice>
        <mc:Fallback>
          <p:pic>
            <p:nvPicPr>
              <p:cNvPr id="118" name="Ink 117">
                <a:extLst>
                  <a:ext uri="{FF2B5EF4-FFF2-40B4-BE49-F238E27FC236}">
                    <a16:creationId xmlns:a16="http://schemas.microsoft.com/office/drawing/2014/main" id="{435763A7-0117-4F09-B709-5B4C00AD7BBA}"/>
                  </a:ext>
                </a:extLst>
              </p:cNvPr>
              <p:cNvPicPr/>
              <p:nvPr/>
            </p:nvPicPr>
            <p:blipFill>
              <a:blip r:embed="rId223"/>
              <a:stretch>
                <a:fillRect/>
              </a:stretch>
            </p:blipFill>
            <p:spPr>
              <a:xfrm>
                <a:off x="9988756" y="2033582"/>
                <a:ext cx="215640" cy="61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24">
            <p14:nvContentPartPr>
              <p14:cNvPr id="166" name="Ink 165">
                <a:extLst>
                  <a:ext uri="{FF2B5EF4-FFF2-40B4-BE49-F238E27FC236}">
                    <a16:creationId xmlns:a16="http://schemas.microsoft.com/office/drawing/2014/main" id="{9E556577-9EF4-4D31-8E79-ACD4A550DE35}"/>
                  </a:ext>
                </a:extLst>
              </p14:cNvPr>
              <p14:cNvContentPartPr/>
              <p14:nvPr/>
            </p14:nvContentPartPr>
            <p14:xfrm>
              <a:off x="5775676" y="2629022"/>
              <a:ext cx="257040" cy="335520"/>
            </p14:xfrm>
          </p:contentPart>
        </mc:Choice>
        <mc:Fallback>
          <p:pic>
            <p:nvPicPr>
              <p:cNvPr id="166" name="Ink 165">
                <a:extLst>
                  <a:ext uri="{FF2B5EF4-FFF2-40B4-BE49-F238E27FC236}">
                    <a16:creationId xmlns:a16="http://schemas.microsoft.com/office/drawing/2014/main" id="{9E556577-9EF4-4D31-8E79-ACD4A550DE35}"/>
                  </a:ext>
                </a:extLst>
              </p:cNvPr>
              <p:cNvPicPr/>
              <p:nvPr/>
            </p:nvPicPr>
            <p:blipFill>
              <a:blip r:embed="rId225"/>
              <a:stretch>
                <a:fillRect/>
              </a:stretch>
            </p:blipFill>
            <p:spPr>
              <a:xfrm>
                <a:off x="5767036" y="2620382"/>
                <a:ext cx="274680" cy="353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26">
            <p14:nvContentPartPr>
              <p14:cNvPr id="167" name="Ink 166">
                <a:extLst>
                  <a:ext uri="{FF2B5EF4-FFF2-40B4-BE49-F238E27FC236}">
                    <a16:creationId xmlns:a16="http://schemas.microsoft.com/office/drawing/2014/main" id="{901CECFE-CCBA-473B-9E40-D474855746E7}"/>
                  </a:ext>
                </a:extLst>
              </p14:cNvPr>
              <p14:cNvContentPartPr/>
              <p14:nvPr/>
            </p14:nvContentPartPr>
            <p14:xfrm>
              <a:off x="5824276" y="3060302"/>
              <a:ext cx="268200" cy="23040"/>
            </p14:xfrm>
          </p:contentPart>
        </mc:Choice>
        <mc:Fallback>
          <p:pic>
            <p:nvPicPr>
              <p:cNvPr id="167" name="Ink 166">
                <a:extLst>
                  <a:ext uri="{FF2B5EF4-FFF2-40B4-BE49-F238E27FC236}">
                    <a16:creationId xmlns:a16="http://schemas.microsoft.com/office/drawing/2014/main" id="{901CECFE-CCBA-473B-9E40-D474855746E7}"/>
                  </a:ext>
                </a:extLst>
              </p:cNvPr>
              <p:cNvPicPr/>
              <p:nvPr/>
            </p:nvPicPr>
            <p:blipFill>
              <a:blip r:embed="rId227"/>
              <a:stretch>
                <a:fillRect/>
              </a:stretch>
            </p:blipFill>
            <p:spPr>
              <a:xfrm>
                <a:off x="5815276" y="3051662"/>
                <a:ext cx="285840" cy="40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28">
            <p14:nvContentPartPr>
              <p14:cNvPr id="168" name="Ink 167">
                <a:extLst>
                  <a:ext uri="{FF2B5EF4-FFF2-40B4-BE49-F238E27FC236}">
                    <a16:creationId xmlns:a16="http://schemas.microsoft.com/office/drawing/2014/main" id="{2BB200AB-7950-4B6E-8091-8234418E1371}"/>
                  </a:ext>
                </a:extLst>
              </p14:cNvPr>
              <p14:cNvContentPartPr/>
              <p14:nvPr/>
            </p14:nvContentPartPr>
            <p14:xfrm>
              <a:off x="5812756" y="3240662"/>
              <a:ext cx="203040" cy="326160"/>
            </p14:xfrm>
          </p:contentPart>
        </mc:Choice>
        <mc:Fallback>
          <p:pic>
            <p:nvPicPr>
              <p:cNvPr id="168" name="Ink 167">
                <a:extLst>
                  <a:ext uri="{FF2B5EF4-FFF2-40B4-BE49-F238E27FC236}">
                    <a16:creationId xmlns:a16="http://schemas.microsoft.com/office/drawing/2014/main" id="{2BB200AB-7950-4B6E-8091-8234418E1371}"/>
                  </a:ext>
                </a:extLst>
              </p:cNvPr>
              <p:cNvPicPr/>
              <p:nvPr/>
            </p:nvPicPr>
            <p:blipFill>
              <a:blip r:embed="rId229"/>
              <a:stretch>
                <a:fillRect/>
              </a:stretch>
            </p:blipFill>
            <p:spPr>
              <a:xfrm>
                <a:off x="5803756" y="3232022"/>
                <a:ext cx="220680" cy="343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30">
            <p14:nvContentPartPr>
              <p14:cNvPr id="169" name="Ink 168">
                <a:extLst>
                  <a:ext uri="{FF2B5EF4-FFF2-40B4-BE49-F238E27FC236}">
                    <a16:creationId xmlns:a16="http://schemas.microsoft.com/office/drawing/2014/main" id="{E2CC9008-FFFD-400B-9EFB-CD93CC14ACF9}"/>
                  </a:ext>
                </a:extLst>
              </p14:cNvPr>
              <p14:cNvContentPartPr/>
              <p14:nvPr/>
            </p14:nvContentPartPr>
            <p14:xfrm>
              <a:off x="6435196" y="2734142"/>
              <a:ext cx="266760" cy="323280"/>
            </p14:xfrm>
          </p:contentPart>
        </mc:Choice>
        <mc:Fallback>
          <p:pic>
            <p:nvPicPr>
              <p:cNvPr id="169" name="Ink 168">
                <a:extLst>
                  <a:ext uri="{FF2B5EF4-FFF2-40B4-BE49-F238E27FC236}">
                    <a16:creationId xmlns:a16="http://schemas.microsoft.com/office/drawing/2014/main" id="{E2CC9008-FFFD-400B-9EFB-CD93CC14ACF9}"/>
                  </a:ext>
                </a:extLst>
              </p:cNvPr>
              <p:cNvPicPr/>
              <p:nvPr/>
            </p:nvPicPr>
            <p:blipFill>
              <a:blip r:embed="rId231"/>
              <a:stretch>
                <a:fillRect/>
              </a:stretch>
            </p:blipFill>
            <p:spPr>
              <a:xfrm>
                <a:off x="6426196" y="2725502"/>
                <a:ext cx="284400" cy="340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32">
            <p14:nvContentPartPr>
              <p14:cNvPr id="170" name="Ink 169">
                <a:extLst>
                  <a:ext uri="{FF2B5EF4-FFF2-40B4-BE49-F238E27FC236}">
                    <a16:creationId xmlns:a16="http://schemas.microsoft.com/office/drawing/2014/main" id="{342C6AB0-22C2-4FF1-99C1-8261457F982C}"/>
                  </a:ext>
                </a:extLst>
              </p14:cNvPr>
              <p14:cNvContentPartPr/>
              <p14:nvPr/>
            </p14:nvContentPartPr>
            <p14:xfrm>
              <a:off x="6463276" y="3008462"/>
              <a:ext cx="279360" cy="27720"/>
            </p14:xfrm>
          </p:contentPart>
        </mc:Choice>
        <mc:Fallback>
          <p:pic>
            <p:nvPicPr>
              <p:cNvPr id="170" name="Ink 169">
                <a:extLst>
                  <a:ext uri="{FF2B5EF4-FFF2-40B4-BE49-F238E27FC236}">
                    <a16:creationId xmlns:a16="http://schemas.microsoft.com/office/drawing/2014/main" id="{342C6AB0-22C2-4FF1-99C1-8261457F982C}"/>
                  </a:ext>
                </a:extLst>
              </p:cNvPr>
              <p:cNvPicPr/>
              <p:nvPr/>
            </p:nvPicPr>
            <p:blipFill>
              <a:blip r:embed="rId233"/>
              <a:stretch>
                <a:fillRect/>
              </a:stretch>
            </p:blipFill>
            <p:spPr>
              <a:xfrm>
                <a:off x="6454276" y="2999822"/>
                <a:ext cx="297000" cy="45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34">
            <p14:nvContentPartPr>
              <p14:cNvPr id="171" name="Ink 170">
                <a:extLst>
                  <a:ext uri="{FF2B5EF4-FFF2-40B4-BE49-F238E27FC236}">
                    <a16:creationId xmlns:a16="http://schemas.microsoft.com/office/drawing/2014/main" id="{0C49A812-5188-4CAC-8EBC-08F556040421}"/>
                  </a:ext>
                </a:extLst>
              </p14:cNvPr>
              <p14:cNvContentPartPr/>
              <p14:nvPr/>
            </p14:nvContentPartPr>
            <p14:xfrm>
              <a:off x="6888796" y="2711822"/>
              <a:ext cx="148680" cy="348120"/>
            </p14:xfrm>
          </p:contentPart>
        </mc:Choice>
        <mc:Fallback>
          <p:pic>
            <p:nvPicPr>
              <p:cNvPr id="171" name="Ink 170">
                <a:extLst>
                  <a:ext uri="{FF2B5EF4-FFF2-40B4-BE49-F238E27FC236}">
                    <a16:creationId xmlns:a16="http://schemas.microsoft.com/office/drawing/2014/main" id="{0C49A812-5188-4CAC-8EBC-08F556040421}"/>
                  </a:ext>
                </a:extLst>
              </p:cNvPr>
              <p:cNvPicPr/>
              <p:nvPr/>
            </p:nvPicPr>
            <p:blipFill>
              <a:blip r:embed="rId235"/>
              <a:stretch>
                <a:fillRect/>
              </a:stretch>
            </p:blipFill>
            <p:spPr>
              <a:xfrm>
                <a:off x="6880156" y="2703182"/>
                <a:ext cx="166320" cy="365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36">
            <p14:nvContentPartPr>
              <p14:cNvPr id="172" name="Ink 171">
                <a:extLst>
                  <a:ext uri="{FF2B5EF4-FFF2-40B4-BE49-F238E27FC236}">
                    <a16:creationId xmlns:a16="http://schemas.microsoft.com/office/drawing/2014/main" id="{FB0EBB7F-3DF0-4AD3-AD6A-24BD89C90844}"/>
                  </a:ext>
                </a:extLst>
              </p14:cNvPr>
              <p14:cNvContentPartPr/>
              <p14:nvPr/>
            </p14:nvContentPartPr>
            <p14:xfrm>
              <a:off x="6940276" y="2636942"/>
              <a:ext cx="187920" cy="53280"/>
            </p14:xfrm>
          </p:contentPart>
        </mc:Choice>
        <mc:Fallback>
          <p:pic>
            <p:nvPicPr>
              <p:cNvPr id="172" name="Ink 171">
                <a:extLst>
                  <a:ext uri="{FF2B5EF4-FFF2-40B4-BE49-F238E27FC236}">
                    <a16:creationId xmlns:a16="http://schemas.microsoft.com/office/drawing/2014/main" id="{FB0EBB7F-3DF0-4AD3-AD6A-24BD89C90844}"/>
                  </a:ext>
                </a:extLst>
              </p:cNvPr>
              <p:cNvPicPr/>
              <p:nvPr/>
            </p:nvPicPr>
            <p:blipFill>
              <a:blip r:embed="rId237"/>
              <a:stretch>
                <a:fillRect/>
              </a:stretch>
            </p:blipFill>
            <p:spPr>
              <a:xfrm>
                <a:off x="6931636" y="2628302"/>
                <a:ext cx="205560" cy="70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38">
            <p14:nvContentPartPr>
              <p14:cNvPr id="173" name="Ink 172">
                <a:extLst>
                  <a:ext uri="{FF2B5EF4-FFF2-40B4-BE49-F238E27FC236}">
                    <a16:creationId xmlns:a16="http://schemas.microsoft.com/office/drawing/2014/main" id="{0B85A246-2F26-473B-8006-143B79DFD82F}"/>
                  </a:ext>
                </a:extLst>
              </p14:cNvPr>
              <p14:cNvContentPartPr/>
              <p14:nvPr/>
            </p14:nvContentPartPr>
            <p14:xfrm>
              <a:off x="7184356" y="2717582"/>
              <a:ext cx="591480" cy="275760"/>
            </p14:xfrm>
          </p:contentPart>
        </mc:Choice>
        <mc:Fallback>
          <p:pic>
            <p:nvPicPr>
              <p:cNvPr id="173" name="Ink 172">
                <a:extLst>
                  <a:ext uri="{FF2B5EF4-FFF2-40B4-BE49-F238E27FC236}">
                    <a16:creationId xmlns:a16="http://schemas.microsoft.com/office/drawing/2014/main" id="{0B85A246-2F26-473B-8006-143B79DFD82F}"/>
                  </a:ext>
                </a:extLst>
              </p:cNvPr>
              <p:cNvPicPr/>
              <p:nvPr/>
            </p:nvPicPr>
            <p:blipFill>
              <a:blip r:embed="rId239"/>
              <a:stretch>
                <a:fillRect/>
              </a:stretch>
            </p:blipFill>
            <p:spPr>
              <a:xfrm>
                <a:off x="7175716" y="2708582"/>
                <a:ext cx="609120" cy="293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40">
            <p14:nvContentPartPr>
              <p14:cNvPr id="174" name="Ink 173">
                <a:extLst>
                  <a:ext uri="{FF2B5EF4-FFF2-40B4-BE49-F238E27FC236}">
                    <a16:creationId xmlns:a16="http://schemas.microsoft.com/office/drawing/2014/main" id="{7FA3DDE8-439B-41DA-BEA3-F9F65007DA9C}"/>
                  </a:ext>
                </a:extLst>
              </p14:cNvPr>
              <p14:cNvContentPartPr/>
              <p14:nvPr/>
            </p14:nvContentPartPr>
            <p14:xfrm>
              <a:off x="7821556" y="2609582"/>
              <a:ext cx="193680" cy="441000"/>
            </p14:xfrm>
          </p:contentPart>
        </mc:Choice>
        <mc:Fallback>
          <p:pic>
            <p:nvPicPr>
              <p:cNvPr id="174" name="Ink 173">
                <a:extLst>
                  <a:ext uri="{FF2B5EF4-FFF2-40B4-BE49-F238E27FC236}">
                    <a16:creationId xmlns:a16="http://schemas.microsoft.com/office/drawing/2014/main" id="{7FA3DDE8-439B-41DA-BEA3-F9F65007DA9C}"/>
                  </a:ext>
                </a:extLst>
              </p:cNvPr>
              <p:cNvPicPr/>
              <p:nvPr/>
            </p:nvPicPr>
            <p:blipFill>
              <a:blip r:embed="rId241"/>
              <a:stretch>
                <a:fillRect/>
              </a:stretch>
            </p:blipFill>
            <p:spPr>
              <a:xfrm>
                <a:off x="7812916" y="2600582"/>
                <a:ext cx="211320" cy="458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42">
            <p14:nvContentPartPr>
              <p14:cNvPr id="175" name="Ink 174">
                <a:extLst>
                  <a:ext uri="{FF2B5EF4-FFF2-40B4-BE49-F238E27FC236}">
                    <a16:creationId xmlns:a16="http://schemas.microsoft.com/office/drawing/2014/main" id="{41E8E328-F996-4CB3-897C-93F76E36A1E6}"/>
                  </a:ext>
                </a:extLst>
              </p14:cNvPr>
              <p14:cNvContentPartPr/>
              <p14:nvPr/>
            </p14:nvContentPartPr>
            <p14:xfrm>
              <a:off x="6399556" y="3051662"/>
              <a:ext cx="1751760" cy="47880"/>
            </p14:xfrm>
          </p:contentPart>
        </mc:Choice>
        <mc:Fallback>
          <p:pic>
            <p:nvPicPr>
              <p:cNvPr id="175" name="Ink 174">
                <a:extLst>
                  <a:ext uri="{FF2B5EF4-FFF2-40B4-BE49-F238E27FC236}">
                    <a16:creationId xmlns:a16="http://schemas.microsoft.com/office/drawing/2014/main" id="{41E8E328-F996-4CB3-897C-93F76E36A1E6}"/>
                  </a:ext>
                </a:extLst>
              </p:cNvPr>
              <p:cNvPicPr/>
              <p:nvPr/>
            </p:nvPicPr>
            <p:blipFill>
              <a:blip r:embed="rId243"/>
              <a:stretch>
                <a:fillRect/>
              </a:stretch>
            </p:blipFill>
            <p:spPr>
              <a:xfrm>
                <a:off x="6390556" y="3043022"/>
                <a:ext cx="1769400" cy="65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44">
            <p14:nvContentPartPr>
              <p14:cNvPr id="178" name="Ink 177">
                <a:extLst>
                  <a:ext uri="{FF2B5EF4-FFF2-40B4-BE49-F238E27FC236}">
                    <a16:creationId xmlns:a16="http://schemas.microsoft.com/office/drawing/2014/main" id="{2B28CA0E-1206-4007-9140-C8BAE72198AA}"/>
                  </a:ext>
                </a:extLst>
              </p14:cNvPr>
              <p14:cNvContentPartPr/>
              <p14:nvPr/>
            </p14:nvContentPartPr>
            <p14:xfrm>
              <a:off x="6926236" y="3252902"/>
              <a:ext cx="196200" cy="209160"/>
            </p14:xfrm>
          </p:contentPart>
        </mc:Choice>
        <mc:Fallback>
          <p:pic>
            <p:nvPicPr>
              <p:cNvPr id="178" name="Ink 177">
                <a:extLst>
                  <a:ext uri="{FF2B5EF4-FFF2-40B4-BE49-F238E27FC236}">
                    <a16:creationId xmlns:a16="http://schemas.microsoft.com/office/drawing/2014/main" id="{2B28CA0E-1206-4007-9140-C8BAE72198AA}"/>
                  </a:ext>
                </a:extLst>
              </p:cNvPr>
              <p:cNvPicPr/>
              <p:nvPr/>
            </p:nvPicPr>
            <p:blipFill>
              <a:blip r:embed="rId245"/>
              <a:stretch>
                <a:fillRect/>
              </a:stretch>
            </p:blipFill>
            <p:spPr>
              <a:xfrm>
                <a:off x="6917596" y="3243902"/>
                <a:ext cx="213840" cy="226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46">
            <p14:nvContentPartPr>
              <p14:cNvPr id="179" name="Ink 178">
                <a:extLst>
                  <a:ext uri="{FF2B5EF4-FFF2-40B4-BE49-F238E27FC236}">
                    <a16:creationId xmlns:a16="http://schemas.microsoft.com/office/drawing/2014/main" id="{016355B8-C864-4AFD-9726-371405CE639C}"/>
                  </a:ext>
                </a:extLst>
              </p14:cNvPr>
              <p14:cNvContentPartPr/>
              <p14:nvPr/>
            </p14:nvContentPartPr>
            <p14:xfrm>
              <a:off x="6916876" y="3440822"/>
              <a:ext cx="231840" cy="29160"/>
            </p14:xfrm>
          </p:contentPart>
        </mc:Choice>
        <mc:Fallback>
          <p:pic>
            <p:nvPicPr>
              <p:cNvPr id="179" name="Ink 178">
                <a:extLst>
                  <a:ext uri="{FF2B5EF4-FFF2-40B4-BE49-F238E27FC236}">
                    <a16:creationId xmlns:a16="http://schemas.microsoft.com/office/drawing/2014/main" id="{016355B8-C864-4AFD-9726-371405CE639C}"/>
                  </a:ext>
                </a:extLst>
              </p:cNvPr>
              <p:cNvPicPr/>
              <p:nvPr/>
            </p:nvPicPr>
            <p:blipFill>
              <a:blip r:embed="rId247"/>
              <a:stretch>
                <a:fillRect/>
              </a:stretch>
            </p:blipFill>
            <p:spPr>
              <a:xfrm>
                <a:off x="6908236" y="3432182"/>
                <a:ext cx="249480" cy="46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48">
            <p14:nvContentPartPr>
              <p14:cNvPr id="180" name="Ink 179">
                <a:extLst>
                  <a:ext uri="{FF2B5EF4-FFF2-40B4-BE49-F238E27FC236}">
                    <a16:creationId xmlns:a16="http://schemas.microsoft.com/office/drawing/2014/main" id="{B8331476-DA0A-4430-BE68-40EAA7337D4B}"/>
                  </a:ext>
                </a:extLst>
              </p14:cNvPr>
              <p14:cNvContentPartPr/>
              <p14:nvPr/>
            </p14:nvContentPartPr>
            <p14:xfrm>
              <a:off x="7217476" y="3184142"/>
              <a:ext cx="248400" cy="228960"/>
            </p14:xfrm>
          </p:contentPart>
        </mc:Choice>
        <mc:Fallback>
          <p:pic>
            <p:nvPicPr>
              <p:cNvPr id="180" name="Ink 179">
                <a:extLst>
                  <a:ext uri="{FF2B5EF4-FFF2-40B4-BE49-F238E27FC236}">
                    <a16:creationId xmlns:a16="http://schemas.microsoft.com/office/drawing/2014/main" id="{B8331476-DA0A-4430-BE68-40EAA7337D4B}"/>
                  </a:ext>
                </a:extLst>
              </p:cNvPr>
              <p:cNvPicPr/>
              <p:nvPr/>
            </p:nvPicPr>
            <p:blipFill>
              <a:blip r:embed="rId249"/>
              <a:stretch>
                <a:fillRect/>
              </a:stretch>
            </p:blipFill>
            <p:spPr>
              <a:xfrm>
                <a:off x="7208476" y="3175502"/>
                <a:ext cx="266040" cy="246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50">
            <p14:nvContentPartPr>
              <p14:cNvPr id="183" name="Ink 182">
                <a:extLst>
                  <a:ext uri="{FF2B5EF4-FFF2-40B4-BE49-F238E27FC236}">
                    <a16:creationId xmlns:a16="http://schemas.microsoft.com/office/drawing/2014/main" id="{C3659197-0346-4B5B-8A0A-5E9A536FA9DB}"/>
                  </a:ext>
                </a:extLst>
              </p14:cNvPr>
              <p14:cNvContentPartPr/>
              <p14:nvPr/>
            </p14:nvContentPartPr>
            <p14:xfrm>
              <a:off x="6261316" y="2452982"/>
              <a:ext cx="2140200" cy="1188000"/>
            </p14:xfrm>
          </p:contentPart>
        </mc:Choice>
        <mc:Fallback>
          <p:pic>
            <p:nvPicPr>
              <p:cNvPr id="183" name="Ink 182">
                <a:extLst>
                  <a:ext uri="{FF2B5EF4-FFF2-40B4-BE49-F238E27FC236}">
                    <a16:creationId xmlns:a16="http://schemas.microsoft.com/office/drawing/2014/main" id="{C3659197-0346-4B5B-8A0A-5E9A536FA9DB}"/>
                  </a:ext>
                </a:extLst>
              </p:cNvPr>
              <p:cNvPicPr/>
              <p:nvPr/>
            </p:nvPicPr>
            <p:blipFill>
              <a:blip r:embed="rId251"/>
              <a:stretch>
                <a:fillRect/>
              </a:stretch>
            </p:blipFill>
            <p:spPr>
              <a:xfrm>
                <a:off x="6252676" y="2443982"/>
                <a:ext cx="2157840" cy="1205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52">
            <p14:nvContentPartPr>
              <p14:cNvPr id="184" name="Ink 183">
                <a:extLst>
                  <a:ext uri="{FF2B5EF4-FFF2-40B4-BE49-F238E27FC236}">
                    <a16:creationId xmlns:a16="http://schemas.microsoft.com/office/drawing/2014/main" id="{603AC839-3BC9-4524-9197-9085BBDC8B76}"/>
                  </a:ext>
                </a:extLst>
              </p14:cNvPr>
              <p14:cNvContentPartPr/>
              <p14:nvPr/>
            </p14:nvContentPartPr>
            <p14:xfrm>
              <a:off x="7615276" y="3594902"/>
              <a:ext cx="48960" cy="195840"/>
            </p14:xfrm>
          </p:contentPart>
        </mc:Choice>
        <mc:Fallback>
          <p:pic>
            <p:nvPicPr>
              <p:cNvPr id="184" name="Ink 183">
                <a:extLst>
                  <a:ext uri="{FF2B5EF4-FFF2-40B4-BE49-F238E27FC236}">
                    <a16:creationId xmlns:a16="http://schemas.microsoft.com/office/drawing/2014/main" id="{603AC839-3BC9-4524-9197-9085BBDC8B76}"/>
                  </a:ext>
                </a:extLst>
              </p:cNvPr>
              <p:cNvPicPr/>
              <p:nvPr/>
            </p:nvPicPr>
            <p:blipFill>
              <a:blip r:embed="rId253"/>
              <a:stretch>
                <a:fillRect/>
              </a:stretch>
            </p:blipFill>
            <p:spPr>
              <a:xfrm>
                <a:off x="7606636" y="3586262"/>
                <a:ext cx="66600" cy="213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54">
            <p14:nvContentPartPr>
              <p14:cNvPr id="185" name="Ink 184">
                <a:extLst>
                  <a:ext uri="{FF2B5EF4-FFF2-40B4-BE49-F238E27FC236}">
                    <a16:creationId xmlns:a16="http://schemas.microsoft.com/office/drawing/2014/main" id="{552A1B49-02ED-411D-A292-E9317D14971E}"/>
                  </a:ext>
                </a:extLst>
              </p14:cNvPr>
              <p14:cNvContentPartPr/>
              <p14:nvPr/>
            </p14:nvContentPartPr>
            <p14:xfrm>
              <a:off x="7691956" y="3613982"/>
              <a:ext cx="33840" cy="336240"/>
            </p14:xfrm>
          </p:contentPart>
        </mc:Choice>
        <mc:Fallback>
          <p:pic>
            <p:nvPicPr>
              <p:cNvPr id="185" name="Ink 184">
                <a:extLst>
                  <a:ext uri="{FF2B5EF4-FFF2-40B4-BE49-F238E27FC236}">
                    <a16:creationId xmlns:a16="http://schemas.microsoft.com/office/drawing/2014/main" id="{552A1B49-02ED-411D-A292-E9317D14971E}"/>
                  </a:ext>
                </a:extLst>
              </p:cNvPr>
              <p:cNvPicPr/>
              <p:nvPr/>
            </p:nvPicPr>
            <p:blipFill>
              <a:blip r:embed="rId255"/>
              <a:stretch>
                <a:fillRect/>
              </a:stretch>
            </p:blipFill>
            <p:spPr>
              <a:xfrm>
                <a:off x="7682956" y="3605342"/>
                <a:ext cx="51480" cy="353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56">
            <p14:nvContentPartPr>
              <p14:cNvPr id="186" name="Ink 185">
                <a:extLst>
                  <a:ext uri="{FF2B5EF4-FFF2-40B4-BE49-F238E27FC236}">
                    <a16:creationId xmlns:a16="http://schemas.microsoft.com/office/drawing/2014/main" id="{35AD375A-C7B4-49ED-9283-90A1FAFE11C6}"/>
                  </a:ext>
                </a:extLst>
              </p14:cNvPr>
              <p14:cNvContentPartPr/>
              <p14:nvPr/>
            </p14:nvContentPartPr>
            <p14:xfrm>
              <a:off x="7566676" y="3742142"/>
              <a:ext cx="281880" cy="282240"/>
            </p14:xfrm>
          </p:contentPart>
        </mc:Choice>
        <mc:Fallback>
          <p:pic>
            <p:nvPicPr>
              <p:cNvPr id="186" name="Ink 185">
                <a:extLst>
                  <a:ext uri="{FF2B5EF4-FFF2-40B4-BE49-F238E27FC236}">
                    <a16:creationId xmlns:a16="http://schemas.microsoft.com/office/drawing/2014/main" id="{35AD375A-C7B4-49ED-9283-90A1FAFE11C6}"/>
                  </a:ext>
                </a:extLst>
              </p:cNvPr>
              <p:cNvPicPr/>
              <p:nvPr/>
            </p:nvPicPr>
            <p:blipFill>
              <a:blip r:embed="rId257"/>
              <a:stretch>
                <a:fillRect/>
              </a:stretch>
            </p:blipFill>
            <p:spPr>
              <a:xfrm>
                <a:off x="7557676" y="3733142"/>
                <a:ext cx="299520" cy="299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58">
            <p14:nvContentPartPr>
              <p14:cNvPr id="188" name="Ink 187">
                <a:extLst>
                  <a:ext uri="{FF2B5EF4-FFF2-40B4-BE49-F238E27FC236}">
                    <a16:creationId xmlns:a16="http://schemas.microsoft.com/office/drawing/2014/main" id="{0DB8F25F-60C5-4EAF-9C8A-C9A60D8A6114}"/>
                  </a:ext>
                </a:extLst>
              </p14:cNvPr>
              <p14:cNvContentPartPr/>
              <p14:nvPr/>
            </p14:nvContentPartPr>
            <p14:xfrm>
              <a:off x="7440676" y="4170182"/>
              <a:ext cx="311400" cy="212040"/>
            </p14:xfrm>
          </p:contentPart>
        </mc:Choice>
        <mc:Fallback>
          <p:pic>
            <p:nvPicPr>
              <p:cNvPr id="188" name="Ink 187">
                <a:extLst>
                  <a:ext uri="{FF2B5EF4-FFF2-40B4-BE49-F238E27FC236}">
                    <a16:creationId xmlns:a16="http://schemas.microsoft.com/office/drawing/2014/main" id="{0DB8F25F-60C5-4EAF-9C8A-C9A60D8A6114}"/>
                  </a:ext>
                </a:extLst>
              </p:cNvPr>
              <p:cNvPicPr/>
              <p:nvPr/>
            </p:nvPicPr>
            <p:blipFill>
              <a:blip r:embed="rId259"/>
              <a:stretch>
                <a:fillRect/>
              </a:stretch>
            </p:blipFill>
            <p:spPr>
              <a:xfrm>
                <a:off x="7432036" y="4161542"/>
                <a:ext cx="329040" cy="229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60">
            <p14:nvContentPartPr>
              <p14:cNvPr id="189" name="Ink 188">
                <a:extLst>
                  <a:ext uri="{FF2B5EF4-FFF2-40B4-BE49-F238E27FC236}">
                    <a16:creationId xmlns:a16="http://schemas.microsoft.com/office/drawing/2014/main" id="{3AB80B66-8895-4B96-9AF1-AEB5DAE055F5}"/>
                  </a:ext>
                </a:extLst>
              </p14:cNvPr>
              <p14:cNvContentPartPr/>
              <p14:nvPr/>
            </p14:nvContentPartPr>
            <p14:xfrm>
              <a:off x="7829836" y="4375022"/>
              <a:ext cx="16200" cy="30600"/>
            </p14:xfrm>
          </p:contentPart>
        </mc:Choice>
        <mc:Fallback>
          <p:pic>
            <p:nvPicPr>
              <p:cNvPr id="189" name="Ink 188">
                <a:extLst>
                  <a:ext uri="{FF2B5EF4-FFF2-40B4-BE49-F238E27FC236}">
                    <a16:creationId xmlns:a16="http://schemas.microsoft.com/office/drawing/2014/main" id="{3AB80B66-8895-4B96-9AF1-AEB5DAE055F5}"/>
                  </a:ext>
                </a:extLst>
              </p:cNvPr>
              <p:cNvPicPr/>
              <p:nvPr/>
            </p:nvPicPr>
            <p:blipFill>
              <a:blip r:embed="rId261"/>
              <a:stretch>
                <a:fillRect/>
              </a:stretch>
            </p:blipFill>
            <p:spPr>
              <a:xfrm>
                <a:off x="7820836" y="4366022"/>
                <a:ext cx="33840" cy="48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62">
            <p14:nvContentPartPr>
              <p14:cNvPr id="191" name="Ink 190">
                <a:extLst>
                  <a:ext uri="{FF2B5EF4-FFF2-40B4-BE49-F238E27FC236}">
                    <a16:creationId xmlns:a16="http://schemas.microsoft.com/office/drawing/2014/main" id="{65800B19-44BC-42DE-850F-E5B4F38558DC}"/>
                  </a:ext>
                </a:extLst>
              </p14:cNvPr>
              <p14:cNvContentPartPr/>
              <p14:nvPr/>
            </p14:nvContentPartPr>
            <p14:xfrm>
              <a:off x="7974556" y="4071542"/>
              <a:ext cx="264240" cy="255960"/>
            </p14:xfrm>
          </p:contentPart>
        </mc:Choice>
        <mc:Fallback>
          <p:pic>
            <p:nvPicPr>
              <p:cNvPr id="191" name="Ink 190">
                <a:extLst>
                  <a:ext uri="{FF2B5EF4-FFF2-40B4-BE49-F238E27FC236}">
                    <a16:creationId xmlns:a16="http://schemas.microsoft.com/office/drawing/2014/main" id="{65800B19-44BC-42DE-850F-E5B4F38558DC}"/>
                  </a:ext>
                </a:extLst>
              </p:cNvPr>
              <p:cNvPicPr/>
              <p:nvPr/>
            </p:nvPicPr>
            <p:blipFill>
              <a:blip r:embed="rId263"/>
              <a:stretch>
                <a:fillRect/>
              </a:stretch>
            </p:blipFill>
            <p:spPr>
              <a:xfrm>
                <a:off x="7965916" y="4062902"/>
                <a:ext cx="281880" cy="273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64">
            <p14:nvContentPartPr>
              <p14:cNvPr id="192" name="Ink 191">
                <a:extLst>
                  <a:ext uri="{FF2B5EF4-FFF2-40B4-BE49-F238E27FC236}">
                    <a16:creationId xmlns:a16="http://schemas.microsoft.com/office/drawing/2014/main" id="{D9D11CA7-1889-4921-8041-CE65E135259A}"/>
                  </a:ext>
                </a:extLst>
              </p14:cNvPr>
              <p14:cNvContentPartPr/>
              <p14:nvPr/>
            </p14:nvContentPartPr>
            <p14:xfrm>
              <a:off x="8454436" y="3952742"/>
              <a:ext cx="309960" cy="174960"/>
            </p14:xfrm>
          </p:contentPart>
        </mc:Choice>
        <mc:Fallback>
          <p:pic>
            <p:nvPicPr>
              <p:cNvPr id="192" name="Ink 191">
                <a:extLst>
                  <a:ext uri="{FF2B5EF4-FFF2-40B4-BE49-F238E27FC236}">
                    <a16:creationId xmlns:a16="http://schemas.microsoft.com/office/drawing/2014/main" id="{D9D11CA7-1889-4921-8041-CE65E135259A}"/>
                  </a:ext>
                </a:extLst>
              </p:cNvPr>
              <p:cNvPicPr/>
              <p:nvPr/>
            </p:nvPicPr>
            <p:blipFill>
              <a:blip r:embed="rId265"/>
              <a:stretch>
                <a:fillRect/>
              </a:stretch>
            </p:blipFill>
            <p:spPr>
              <a:xfrm>
                <a:off x="8445796" y="3943742"/>
                <a:ext cx="327600" cy="19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66">
            <p14:nvContentPartPr>
              <p14:cNvPr id="193" name="Ink 192">
                <a:extLst>
                  <a:ext uri="{FF2B5EF4-FFF2-40B4-BE49-F238E27FC236}">
                    <a16:creationId xmlns:a16="http://schemas.microsoft.com/office/drawing/2014/main" id="{9025E40F-66D9-4370-8418-FE52A142F7A6}"/>
                  </a:ext>
                </a:extLst>
              </p14:cNvPr>
              <p14:cNvContentPartPr/>
              <p14:nvPr/>
            </p14:nvContentPartPr>
            <p14:xfrm>
              <a:off x="8814076" y="3982622"/>
              <a:ext cx="116280" cy="129960"/>
            </p14:xfrm>
          </p:contentPart>
        </mc:Choice>
        <mc:Fallback>
          <p:pic>
            <p:nvPicPr>
              <p:cNvPr id="193" name="Ink 192">
                <a:extLst>
                  <a:ext uri="{FF2B5EF4-FFF2-40B4-BE49-F238E27FC236}">
                    <a16:creationId xmlns:a16="http://schemas.microsoft.com/office/drawing/2014/main" id="{9025E40F-66D9-4370-8418-FE52A142F7A6}"/>
                  </a:ext>
                </a:extLst>
              </p:cNvPr>
              <p:cNvPicPr/>
              <p:nvPr/>
            </p:nvPicPr>
            <p:blipFill>
              <a:blip r:embed="rId267"/>
              <a:stretch>
                <a:fillRect/>
              </a:stretch>
            </p:blipFill>
            <p:spPr>
              <a:xfrm>
                <a:off x="8805436" y="3973982"/>
                <a:ext cx="133920" cy="147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68">
            <p14:nvContentPartPr>
              <p14:cNvPr id="194" name="Ink 193">
                <a:extLst>
                  <a:ext uri="{FF2B5EF4-FFF2-40B4-BE49-F238E27FC236}">
                    <a16:creationId xmlns:a16="http://schemas.microsoft.com/office/drawing/2014/main" id="{99095FCB-D838-4F45-9A95-07EF0AD37432}"/>
                  </a:ext>
                </a:extLst>
              </p14:cNvPr>
              <p14:cNvContentPartPr/>
              <p14:nvPr/>
            </p14:nvContentPartPr>
            <p14:xfrm>
              <a:off x="9035116" y="3828542"/>
              <a:ext cx="52920" cy="337320"/>
            </p14:xfrm>
          </p:contentPart>
        </mc:Choice>
        <mc:Fallback>
          <p:pic>
            <p:nvPicPr>
              <p:cNvPr id="194" name="Ink 193">
                <a:extLst>
                  <a:ext uri="{FF2B5EF4-FFF2-40B4-BE49-F238E27FC236}">
                    <a16:creationId xmlns:a16="http://schemas.microsoft.com/office/drawing/2014/main" id="{99095FCB-D838-4F45-9A95-07EF0AD37432}"/>
                  </a:ext>
                </a:extLst>
              </p:cNvPr>
              <p:cNvPicPr/>
              <p:nvPr/>
            </p:nvPicPr>
            <p:blipFill>
              <a:blip r:embed="rId269"/>
              <a:stretch>
                <a:fillRect/>
              </a:stretch>
            </p:blipFill>
            <p:spPr>
              <a:xfrm>
                <a:off x="9026476" y="3819902"/>
                <a:ext cx="70560" cy="354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70">
            <p14:nvContentPartPr>
              <p14:cNvPr id="195" name="Ink 194">
                <a:extLst>
                  <a:ext uri="{FF2B5EF4-FFF2-40B4-BE49-F238E27FC236}">
                    <a16:creationId xmlns:a16="http://schemas.microsoft.com/office/drawing/2014/main" id="{0B98D970-340D-4FFF-9EC8-249E066FA997}"/>
                  </a:ext>
                </a:extLst>
              </p14:cNvPr>
              <p14:cNvContentPartPr/>
              <p14:nvPr/>
            </p14:nvContentPartPr>
            <p14:xfrm>
              <a:off x="8415916" y="4213742"/>
              <a:ext cx="867600" cy="15840"/>
            </p14:xfrm>
          </p:contentPart>
        </mc:Choice>
        <mc:Fallback>
          <p:pic>
            <p:nvPicPr>
              <p:cNvPr id="195" name="Ink 194">
                <a:extLst>
                  <a:ext uri="{FF2B5EF4-FFF2-40B4-BE49-F238E27FC236}">
                    <a16:creationId xmlns:a16="http://schemas.microsoft.com/office/drawing/2014/main" id="{0B98D970-340D-4FFF-9EC8-249E066FA997}"/>
                  </a:ext>
                </a:extLst>
              </p:cNvPr>
              <p:cNvPicPr/>
              <p:nvPr/>
            </p:nvPicPr>
            <p:blipFill>
              <a:blip r:embed="rId271"/>
              <a:stretch>
                <a:fillRect/>
              </a:stretch>
            </p:blipFill>
            <p:spPr>
              <a:xfrm>
                <a:off x="8406916" y="4205102"/>
                <a:ext cx="885240" cy="33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72">
            <p14:nvContentPartPr>
              <p14:cNvPr id="196" name="Ink 195">
                <a:extLst>
                  <a:ext uri="{FF2B5EF4-FFF2-40B4-BE49-F238E27FC236}">
                    <a16:creationId xmlns:a16="http://schemas.microsoft.com/office/drawing/2014/main" id="{2E2FDD25-7C71-45A4-BCB9-7689EF01C48F}"/>
                  </a:ext>
                </a:extLst>
              </p14:cNvPr>
              <p14:cNvContentPartPr/>
              <p14:nvPr/>
            </p14:nvContentPartPr>
            <p14:xfrm>
              <a:off x="8522836" y="4339742"/>
              <a:ext cx="172080" cy="200520"/>
            </p14:xfrm>
          </p:contentPart>
        </mc:Choice>
        <mc:Fallback>
          <p:pic>
            <p:nvPicPr>
              <p:cNvPr id="196" name="Ink 195">
                <a:extLst>
                  <a:ext uri="{FF2B5EF4-FFF2-40B4-BE49-F238E27FC236}">
                    <a16:creationId xmlns:a16="http://schemas.microsoft.com/office/drawing/2014/main" id="{2E2FDD25-7C71-45A4-BCB9-7689EF01C48F}"/>
                  </a:ext>
                </a:extLst>
              </p:cNvPr>
              <p:cNvPicPr/>
              <p:nvPr/>
            </p:nvPicPr>
            <p:blipFill>
              <a:blip r:embed="rId273"/>
              <a:stretch>
                <a:fillRect/>
              </a:stretch>
            </p:blipFill>
            <p:spPr>
              <a:xfrm>
                <a:off x="8514196" y="4330742"/>
                <a:ext cx="189720" cy="218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74">
            <p14:nvContentPartPr>
              <p14:cNvPr id="197" name="Ink 196">
                <a:extLst>
                  <a:ext uri="{FF2B5EF4-FFF2-40B4-BE49-F238E27FC236}">
                    <a16:creationId xmlns:a16="http://schemas.microsoft.com/office/drawing/2014/main" id="{0E26A633-EAB3-47A5-A5A0-BC99DC81F9C4}"/>
                  </a:ext>
                </a:extLst>
              </p14:cNvPr>
              <p14:cNvContentPartPr/>
              <p14:nvPr/>
            </p14:nvContentPartPr>
            <p14:xfrm>
              <a:off x="8764036" y="4425422"/>
              <a:ext cx="135720" cy="48240"/>
            </p14:xfrm>
          </p:contentPart>
        </mc:Choice>
        <mc:Fallback>
          <p:pic>
            <p:nvPicPr>
              <p:cNvPr id="197" name="Ink 196">
                <a:extLst>
                  <a:ext uri="{FF2B5EF4-FFF2-40B4-BE49-F238E27FC236}">
                    <a16:creationId xmlns:a16="http://schemas.microsoft.com/office/drawing/2014/main" id="{0E26A633-EAB3-47A5-A5A0-BC99DC81F9C4}"/>
                  </a:ext>
                </a:extLst>
              </p:cNvPr>
              <p:cNvPicPr/>
              <p:nvPr/>
            </p:nvPicPr>
            <p:blipFill>
              <a:blip r:embed="rId275"/>
              <a:stretch>
                <a:fillRect/>
              </a:stretch>
            </p:blipFill>
            <p:spPr>
              <a:xfrm>
                <a:off x="8755036" y="4416782"/>
                <a:ext cx="153360" cy="65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76">
            <p14:nvContentPartPr>
              <p14:cNvPr id="198" name="Ink 197">
                <a:extLst>
                  <a:ext uri="{FF2B5EF4-FFF2-40B4-BE49-F238E27FC236}">
                    <a16:creationId xmlns:a16="http://schemas.microsoft.com/office/drawing/2014/main" id="{9E7E2908-FB7C-4F36-B0B2-D651B29A9A40}"/>
                  </a:ext>
                </a:extLst>
              </p14:cNvPr>
              <p14:cNvContentPartPr/>
              <p14:nvPr/>
            </p14:nvContentPartPr>
            <p14:xfrm>
              <a:off x="8915956" y="4368542"/>
              <a:ext cx="147600" cy="176040"/>
            </p14:xfrm>
          </p:contentPart>
        </mc:Choice>
        <mc:Fallback>
          <p:pic>
            <p:nvPicPr>
              <p:cNvPr id="198" name="Ink 197">
                <a:extLst>
                  <a:ext uri="{FF2B5EF4-FFF2-40B4-BE49-F238E27FC236}">
                    <a16:creationId xmlns:a16="http://schemas.microsoft.com/office/drawing/2014/main" id="{9E7E2908-FB7C-4F36-B0B2-D651B29A9A40}"/>
                  </a:ext>
                </a:extLst>
              </p:cNvPr>
              <p:cNvPicPr/>
              <p:nvPr/>
            </p:nvPicPr>
            <p:blipFill>
              <a:blip r:embed="rId277"/>
              <a:stretch>
                <a:fillRect/>
              </a:stretch>
            </p:blipFill>
            <p:spPr>
              <a:xfrm>
                <a:off x="8906956" y="4359902"/>
                <a:ext cx="165240" cy="193680"/>
              </a:xfrm>
              <a:prstGeom prst="rect">
                <a:avLst/>
              </a:prstGeom>
            </p:spPr>
          </p:pic>
        </mc:Fallback>
      </mc:AlternateContent>
      <p:grpSp>
        <p:nvGrpSpPr>
          <p:cNvPr id="204" name="Group 203">
            <a:extLst>
              <a:ext uri="{FF2B5EF4-FFF2-40B4-BE49-F238E27FC236}">
                <a16:creationId xmlns:a16="http://schemas.microsoft.com/office/drawing/2014/main" id="{1B16676B-B638-4C01-A79C-5464582BFADC}"/>
              </a:ext>
            </a:extLst>
          </p:cNvPr>
          <p:cNvGrpSpPr/>
          <p:nvPr/>
        </p:nvGrpSpPr>
        <p:grpSpPr>
          <a:xfrm>
            <a:off x="2170636" y="2476022"/>
            <a:ext cx="3056400" cy="1631160"/>
            <a:chOff x="2170636" y="2476022"/>
            <a:chExt cx="3056400" cy="16311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78">
              <p14:nvContentPartPr>
                <p14:cNvPr id="144" name="Ink 143">
                  <a:extLst>
                    <a:ext uri="{FF2B5EF4-FFF2-40B4-BE49-F238E27FC236}">
                      <a16:creationId xmlns:a16="http://schemas.microsoft.com/office/drawing/2014/main" id="{CAD888FB-4629-4519-9A64-475EEB9F9B4E}"/>
                    </a:ext>
                  </a:extLst>
                </p14:cNvPr>
                <p14:cNvContentPartPr/>
                <p14:nvPr/>
              </p14:nvContentPartPr>
              <p14:xfrm>
                <a:off x="2170636" y="3041222"/>
                <a:ext cx="265680" cy="28080"/>
              </p14:xfrm>
            </p:contentPart>
          </mc:Choice>
          <mc:Fallback>
            <p:pic>
              <p:nvPicPr>
                <p:cNvPr id="144" name="Ink 143">
                  <a:extLst>
                    <a:ext uri="{FF2B5EF4-FFF2-40B4-BE49-F238E27FC236}">
                      <a16:creationId xmlns:a16="http://schemas.microsoft.com/office/drawing/2014/main" id="{CAD888FB-4629-4519-9A64-475EEB9F9B4E}"/>
                    </a:ext>
                  </a:extLst>
                </p:cNvPr>
                <p:cNvPicPr/>
                <p:nvPr/>
              </p:nvPicPr>
              <p:blipFill>
                <a:blip r:embed="rId279"/>
                <a:stretch>
                  <a:fillRect/>
                </a:stretch>
              </p:blipFill>
              <p:spPr>
                <a:xfrm>
                  <a:off x="2161996" y="3032582"/>
                  <a:ext cx="283320" cy="45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0">
              <p14:nvContentPartPr>
                <p14:cNvPr id="145" name="Ink 144">
                  <a:extLst>
                    <a:ext uri="{FF2B5EF4-FFF2-40B4-BE49-F238E27FC236}">
                      <a16:creationId xmlns:a16="http://schemas.microsoft.com/office/drawing/2014/main" id="{51013FFE-BB99-414D-8603-EE9A313A2704}"/>
                    </a:ext>
                  </a:extLst>
                </p14:cNvPr>
                <p14:cNvContentPartPr/>
                <p14:nvPr/>
              </p14:nvContentPartPr>
              <p14:xfrm>
                <a:off x="2550796" y="2838902"/>
                <a:ext cx="34200" cy="219600"/>
              </p14:xfrm>
            </p:contentPart>
          </mc:Choice>
          <mc:Fallback>
            <p:pic>
              <p:nvPicPr>
                <p:cNvPr id="145" name="Ink 144">
                  <a:extLst>
                    <a:ext uri="{FF2B5EF4-FFF2-40B4-BE49-F238E27FC236}">
                      <a16:creationId xmlns:a16="http://schemas.microsoft.com/office/drawing/2014/main" id="{51013FFE-BB99-414D-8603-EE9A313A2704}"/>
                    </a:ext>
                  </a:extLst>
                </p:cNvPr>
                <p:cNvPicPr/>
                <p:nvPr/>
              </p:nvPicPr>
              <p:blipFill>
                <a:blip r:embed="rId281"/>
                <a:stretch>
                  <a:fillRect/>
                </a:stretch>
              </p:blipFill>
              <p:spPr>
                <a:xfrm>
                  <a:off x="2542156" y="2830262"/>
                  <a:ext cx="51840" cy="237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2">
              <p14:nvContentPartPr>
                <p14:cNvPr id="146" name="Ink 145">
                  <a:extLst>
                    <a:ext uri="{FF2B5EF4-FFF2-40B4-BE49-F238E27FC236}">
                      <a16:creationId xmlns:a16="http://schemas.microsoft.com/office/drawing/2014/main" id="{A0C61AE3-B545-42F8-B1A8-A7E4912F7B7A}"/>
                    </a:ext>
                  </a:extLst>
                </p14:cNvPr>
                <p14:cNvContentPartPr/>
                <p14:nvPr/>
              </p14:nvContentPartPr>
              <p14:xfrm>
                <a:off x="2509396" y="3107822"/>
                <a:ext cx="180720" cy="48960"/>
              </p14:xfrm>
            </p:contentPart>
          </mc:Choice>
          <mc:Fallback>
            <p:pic>
              <p:nvPicPr>
                <p:cNvPr id="146" name="Ink 145">
                  <a:extLst>
                    <a:ext uri="{FF2B5EF4-FFF2-40B4-BE49-F238E27FC236}">
                      <a16:creationId xmlns:a16="http://schemas.microsoft.com/office/drawing/2014/main" id="{A0C61AE3-B545-42F8-B1A8-A7E4912F7B7A}"/>
                    </a:ext>
                  </a:extLst>
                </p:cNvPr>
                <p:cNvPicPr/>
                <p:nvPr/>
              </p:nvPicPr>
              <p:blipFill>
                <a:blip r:embed="rId283"/>
                <a:stretch>
                  <a:fillRect/>
                </a:stretch>
              </p:blipFill>
              <p:spPr>
                <a:xfrm>
                  <a:off x="2500396" y="3098822"/>
                  <a:ext cx="198360" cy="66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4">
              <p14:nvContentPartPr>
                <p14:cNvPr id="147" name="Ink 146">
                  <a:extLst>
                    <a:ext uri="{FF2B5EF4-FFF2-40B4-BE49-F238E27FC236}">
                      <a16:creationId xmlns:a16="http://schemas.microsoft.com/office/drawing/2014/main" id="{F24AE0DD-284B-4538-8282-587FA349D80F}"/>
                    </a:ext>
                  </a:extLst>
                </p14:cNvPr>
                <p14:cNvContentPartPr/>
                <p14:nvPr/>
              </p14:nvContentPartPr>
              <p14:xfrm>
                <a:off x="2497156" y="3269822"/>
                <a:ext cx="178560" cy="286920"/>
              </p14:xfrm>
            </p:contentPart>
          </mc:Choice>
          <mc:Fallback>
            <p:pic>
              <p:nvPicPr>
                <p:cNvPr id="147" name="Ink 146">
                  <a:extLst>
                    <a:ext uri="{FF2B5EF4-FFF2-40B4-BE49-F238E27FC236}">
                      <a16:creationId xmlns:a16="http://schemas.microsoft.com/office/drawing/2014/main" id="{F24AE0DD-284B-4538-8282-587FA349D80F}"/>
                    </a:ext>
                  </a:extLst>
                </p:cNvPr>
                <p:cNvPicPr/>
                <p:nvPr/>
              </p:nvPicPr>
              <p:blipFill>
                <a:blip r:embed="rId285"/>
                <a:stretch>
                  <a:fillRect/>
                </a:stretch>
              </p:blipFill>
              <p:spPr>
                <a:xfrm>
                  <a:off x="2488516" y="3261182"/>
                  <a:ext cx="196200" cy="304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6">
              <p14:nvContentPartPr>
                <p14:cNvPr id="148" name="Ink 147">
                  <a:extLst>
                    <a:ext uri="{FF2B5EF4-FFF2-40B4-BE49-F238E27FC236}">
                      <a16:creationId xmlns:a16="http://schemas.microsoft.com/office/drawing/2014/main" id="{D74AD338-65D6-4754-8E65-6DC2E45C8BED}"/>
                    </a:ext>
                  </a:extLst>
                </p14:cNvPr>
                <p14:cNvContentPartPr/>
                <p14:nvPr/>
              </p14:nvContentPartPr>
              <p14:xfrm>
                <a:off x="3108076" y="2803262"/>
                <a:ext cx="230400" cy="246960"/>
              </p14:xfrm>
            </p:contentPart>
          </mc:Choice>
          <mc:Fallback>
            <p:pic>
              <p:nvPicPr>
                <p:cNvPr id="148" name="Ink 147">
                  <a:extLst>
                    <a:ext uri="{FF2B5EF4-FFF2-40B4-BE49-F238E27FC236}">
                      <a16:creationId xmlns:a16="http://schemas.microsoft.com/office/drawing/2014/main" id="{D74AD338-65D6-4754-8E65-6DC2E45C8BED}"/>
                    </a:ext>
                  </a:extLst>
                </p:cNvPr>
                <p:cNvPicPr/>
                <p:nvPr/>
              </p:nvPicPr>
              <p:blipFill>
                <a:blip r:embed="rId287"/>
                <a:stretch>
                  <a:fillRect/>
                </a:stretch>
              </p:blipFill>
              <p:spPr>
                <a:xfrm>
                  <a:off x="3099076" y="2794262"/>
                  <a:ext cx="248040" cy="264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8">
              <p14:nvContentPartPr>
                <p14:cNvPr id="149" name="Ink 148">
                  <a:extLst>
                    <a:ext uri="{FF2B5EF4-FFF2-40B4-BE49-F238E27FC236}">
                      <a16:creationId xmlns:a16="http://schemas.microsoft.com/office/drawing/2014/main" id="{136A7384-8B1A-485E-ACD1-77FCB3DFB1AD}"/>
                    </a:ext>
                  </a:extLst>
                </p14:cNvPr>
                <p14:cNvContentPartPr/>
                <p14:nvPr/>
              </p14:nvContentPartPr>
              <p14:xfrm>
                <a:off x="3122476" y="3046262"/>
                <a:ext cx="242640" cy="39960"/>
              </p14:xfrm>
            </p:contentPart>
          </mc:Choice>
          <mc:Fallback>
            <p:pic>
              <p:nvPicPr>
                <p:cNvPr id="149" name="Ink 148">
                  <a:extLst>
                    <a:ext uri="{FF2B5EF4-FFF2-40B4-BE49-F238E27FC236}">
                      <a16:creationId xmlns:a16="http://schemas.microsoft.com/office/drawing/2014/main" id="{136A7384-8B1A-485E-ACD1-77FCB3DFB1AD}"/>
                    </a:ext>
                  </a:extLst>
                </p:cNvPr>
                <p:cNvPicPr/>
                <p:nvPr/>
              </p:nvPicPr>
              <p:blipFill>
                <a:blip r:embed="rId289"/>
                <a:stretch>
                  <a:fillRect/>
                </a:stretch>
              </p:blipFill>
              <p:spPr>
                <a:xfrm>
                  <a:off x="3113836" y="3037262"/>
                  <a:ext cx="260280" cy="57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0">
              <p14:nvContentPartPr>
                <p14:cNvPr id="150" name="Ink 149">
                  <a:extLst>
                    <a:ext uri="{FF2B5EF4-FFF2-40B4-BE49-F238E27FC236}">
                      <a16:creationId xmlns:a16="http://schemas.microsoft.com/office/drawing/2014/main" id="{16DAC623-70AA-483B-B017-3F9F2C89D727}"/>
                    </a:ext>
                  </a:extLst>
                </p14:cNvPr>
                <p14:cNvContentPartPr/>
                <p14:nvPr/>
              </p14:nvContentPartPr>
              <p14:xfrm>
                <a:off x="3542596" y="2703182"/>
                <a:ext cx="131760" cy="363600"/>
              </p14:xfrm>
            </p:contentPart>
          </mc:Choice>
          <mc:Fallback>
            <p:pic>
              <p:nvPicPr>
                <p:cNvPr id="150" name="Ink 149">
                  <a:extLst>
                    <a:ext uri="{FF2B5EF4-FFF2-40B4-BE49-F238E27FC236}">
                      <a16:creationId xmlns:a16="http://schemas.microsoft.com/office/drawing/2014/main" id="{16DAC623-70AA-483B-B017-3F9F2C89D727}"/>
                    </a:ext>
                  </a:extLst>
                </p:cNvPr>
                <p:cNvPicPr/>
                <p:nvPr/>
              </p:nvPicPr>
              <p:blipFill>
                <a:blip r:embed="rId291"/>
                <a:stretch>
                  <a:fillRect/>
                </a:stretch>
              </p:blipFill>
              <p:spPr>
                <a:xfrm>
                  <a:off x="3533596" y="2694182"/>
                  <a:ext cx="149400" cy="381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2">
              <p14:nvContentPartPr>
                <p14:cNvPr id="151" name="Ink 150">
                  <a:extLst>
                    <a:ext uri="{FF2B5EF4-FFF2-40B4-BE49-F238E27FC236}">
                      <a16:creationId xmlns:a16="http://schemas.microsoft.com/office/drawing/2014/main" id="{CA3BE055-7DDA-4C91-BF9F-16630AA5210A}"/>
                    </a:ext>
                  </a:extLst>
                </p14:cNvPr>
                <p14:cNvContentPartPr/>
                <p14:nvPr/>
              </p14:nvContentPartPr>
              <p14:xfrm>
                <a:off x="3608836" y="2682662"/>
                <a:ext cx="152280" cy="18000"/>
              </p14:xfrm>
            </p:contentPart>
          </mc:Choice>
          <mc:Fallback>
            <p:pic>
              <p:nvPicPr>
                <p:cNvPr id="151" name="Ink 150">
                  <a:extLst>
                    <a:ext uri="{FF2B5EF4-FFF2-40B4-BE49-F238E27FC236}">
                      <a16:creationId xmlns:a16="http://schemas.microsoft.com/office/drawing/2014/main" id="{CA3BE055-7DDA-4C91-BF9F-16630AA5210A}"/>
                    </a:ext>
                  </a:extLst>
                </p:cNvPr>
                <p:cNvPicPr/>
                <p:nvPr/>
              </p:nvPicPr>
              <p:blipFill>
                <a:blip r:embed="rId293"/>
                <a:stretch>
                  <a:fillRect/>
                </a:stretch>
              </p:blipFill>
              <p:spPr>
                <a:xfrm>
                  <a:off x="3599836" y="2673662"/>
                  <a:ext cx="169920" cy="35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4">
              <p14:nvContentPartPr>
                <p14:cNvPr id="154" name="Ink 153">
                  <a:extLst>
                    <a:ext uri="{FF2B5EF4-FFF2-40B4-BE49-F238E27FC236}">
                      <a16:creationId xmlns:a16="http://schemas.microsoft.com/office/drawing/2014/main" id="{09C6F1DE-B420-4917-8C8B-1DD924E733AD}"/>
                    </a:ext>
                  </a:extLst>
                </p14:cNvPr>
                <p14:cNvContentPartPr/>
                <p14:nvPr/>
              </p14:nvContentPartPr>
              <p14:xfrm>
                <a:off x="3789916" y="2742782"/>
                <a:ext cx="188640" cy="257760"/>
              </p14:xfrm>
            </p:contentPart>
          </mc:Choice>
          <mc:Fallback>
            <p:pic>
              <p:nvPicPr>
                <p:cNvPr id="154" name="Ink 153">
                  <a:extLst>
                    <a:ext uri="{FF2B5EF4-FFF2-40B4-BE49-F238E27FC236}">
                      <a16:creationId xmlns:a16="http://schemas.microsoft.com/office/drawing/2014/main" id="{09C6F1DE-B420-4917-8C8B-1DD924E733AD}"/>
                    </a:ext>
                  </a:extLst>
                </p:cNvPr>
                <p:cNvPicPr/>
                <p:nvPr/>
              </p:nvPicPr>
              <p:blipFill>
                <a:blip r:embed="rId295"/>
                <a:stretch>
                  <a:fillRect/>
                </a:stretch>
              </p:blipFill>
              <p:spPr>
                <a:xfrm>
                  <a:off x="3781276" y="2733782"/>
                  <a:ext cx="206280" cy="275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6">
              <p14:nvContentPartPr>
                <p14:cNvPr id="156" name="Ink 155">
                  <a:extLst>
                    <a:ext uri="{FF2B5EF4-FFF2-40B4-BE49-F238E27FC236}">
                      <a16:creationId xmlns:a16="http://schemas.microsoft.com/office/drawing/2014/main" id="{D9797F00-D5AD-4E13-94E3-23BC462D5111}"/>
                    </a:ext>
                  </a:extLst>
                </p14:cNvPr>
                <p14:cNvContentPartPr/>
                <p14:nvPr/>
              </p14:nvContentPartPr>
              <p14:xfrm>
                <a:off x="4071796" y="2764742"/>
                <a:ext cx="407160" cy="346320"/>
              </p14:xfrm>
            </p:contentPart>
          </mc:Choice>
          <mc:Fallback>
            <p:pic>
              <p:nvPicPr>
                <p:cNvPr id="156" name="Ink 155">
                  <a:extLst>
                    <a:ext uri="{FF2B5EF4-FFF2-40B4-BE49-F238E27FC236}">
                      <a16:creationId xmlns:a16="http://schemas.microsoft.com/office/drawing/2014/main" id="{D9797F00-D5AD-4E13-94E3-23BC462D5111}"/>
                    </a:ext>
                  </a:extLst>
                </p:cNvPr>
                <p:cNvPicPr/>
                <p:nvPr/>
              </p:nvPicPr>
              <p:blipFill>
                <a:blip r:embed="rId297"/>
                <a:stretch>
                  <a:fillRect/>
                </a:stretch>
              </p:blipFill>
              <p:spPr>
                <a:xfrm>
                  <a:off x="4062796" y="2756102"/>
                  <a:ext cx="424800" cy="363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8">
              <p14:nvContentPartPr>
                <p14:cNvPr id="157" name="Ink 156">
                  <a:extLst>
                    <a:ext uri="{FF2B5EF4-FFF2-40B4-BE49-F238E27FC236}">
                      <a16:creationId xmlns:a16="http://schemas.microsoft.com/office/drawing/2014/main" id="{15ABBAEA-8617-4B72-84D8-15A07CA91385}"/>
                    </a:ext>
                  </a:extLst>
                </p14:cNvPr>
                <p14:cNvContentPartPr/>
                <p14:nvPr/>
              </p14:nvContentPartPr>
              <p14:xfrm>
                <a:off x="4541596" y="2688422"/>
                <a:ext cx="175320" cy="389880"/>
              </p14:xfrm>
            </p:contentPart>
          </mc:Choice>
          <mc:Fallback>
            <p:pic>
              <p:nvPicPr>
                <p:cNvPr id="157" name="Ink 156">
                  <a:extLst>
                    <a:ext uri="{FF2B5EF4-FFF2-40B4-BE49-F238E27FC236}">
                      <a16:creationId xmlns:a16="http://schemas.microsoft.com/office/drawing/2014/main" id="{15ABBAEA-8617-4B72-84D8-15A07CA91385}"/>
                    </a:ext>
                  </a:extLst>
                </p:cNvPr>
                <p:cNvPicPr/>
                <p:nvPr/>
              </p:nvPicPr>
              <p:blipFill>
                <a:blip r:embed="rId299"/>
                <a:stretch>
                  <a:fillRect/>
                </a:stretch>
              </p:blipFill>
              <p:spPr>
                <a:xfrm>
                  <a:off x="4532596" y="2679782"/>
                  <a:ext cx="192960" cy="407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0">
              <p14:nvContentPartPr>
                <p14:cNvPr id="158" name="Ink 157">
                  <a:extLst>
                    <a:ext uri="{FF2B5EF4-FFF2-40B4-BE49-F238E27FC236}">
                      <a16:creationId xmlns:a16="http://schemas.microsoft.com/office/drawing/2014/main" id="{81D4DA4B-E37B-4A4B-BCBF-C411F52EDAF2}"/>
                    </a:ext>
                  </a:extLst>
                </p14:cNvPr>
                <p14:cNvContentPartPr/>
                <p14:nvPr/>
              </p14:nvContentPartPr>
              <p14:xfrm>
                <a:off x="3020236" y="3094142"/>
                <a:ext cx="1639440" cy="65160"/>
              </p14:xfrm>
            </p:contentPart>
          </mc:Choice>
          <mc:Fallback>
            <p:pic>
              <p:nvPicPr>
                <p:cNvPr id="158" name="Ink 157">
                  <a:extLst>
                    <a:ext uri="{FF2B5EF4-FFF2-40B4-BE49-F238E27FC236}">
                      <a16:creationId xmlns:a16="http://schemas.microsoft.com/office/drawing/2014/main" id="{81D4DA4B-E37B-4A4B-BCBF-C411F52EDAF2}"/>
                    </a:ext>
                  </a:extLst>
                </p:cNvPr>
                <p:cNvPicPr/>
                <p:nvPr/>
              </p:nvPicPr>
              <p:blipFill>
                <a:blip r:embed="rId301"/>
                <a:stretch>
                  <a:fillRect/>
                </a:stretch>
              </p:blipFill>
              <p:spPr>
                <a:xfrm>
                  <a:off x="3011596" y="3085142"/>
                  <a:ext cx="1657080" cy="82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2">
              <p14:nvContentPartPr>
                <p14:cNvPr id="159" name="Ink 158">
                  <a:extLst>
                    <a:ext uri="{FF2B5EF4-FFF2-40B4-BE49-F238E27FC236}">
                      <a16:creationId xmlns:a16="http://schemas.microsoft.com/office/drawing/2014/main" id="{CCD7433D-8C06-4064-A0E5-78C12D6B04CF}"/>
                    </a:ext>
                  </a:extLst>
                </p14:cNvPr>
                <p14:cNvContentPartPr/>
                <p14:nvPr/>
              </p14:nvContentPartPr>
              <p14:xfrm>
                <a:off x="3488236" y="3254342"/>
                <a:ext cx="276480" cy="254520"/>
              </p14:xfrm>
            </p:contentPart>
          </mc:Choice>
          <mc:Fallback>
            <p:pic>
              <p:nvPicPr>
                <p:cNvPr id="159" name="Ink 158">
                  <a:extLst>
                    <a:ext uri="{FF2B5EF4-FFF2-40B4-BE49-F238E27FC236}">
                      <a16:creationId xmlns:a16="http://schemas.microsoft.com/office/drawing/2014/main" id="{CCD7433D-8C06-4064-A0E5-78C12D6B04CF}"/>
                    </a:ext>
                  </a:extLst>
                </p:cNvPr>
                <p:cNvPicPr/>
                <p:nvPr/>
              </p:nvPicPr>
              <p:blipFill>
                <a:blip r:embed="rId303"/>
                <a:stretch>
                  <a:fillRect/>
                </a:stretch>
              </p:blipFill>
              <p:spPr>
                <a:xfrm>
                  <a:off x="3479596" y="3245342"/>
                  <a:ext cx="294120" cy="272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4">
              <p14:nvContentPartPr>
                <p14:cNvPr id="160" name="Ink 159">
                  <a:extLst>
                    <a:ext uri="{FF2B5EF4-FFF2-40B4-BE49-F238E27FC236}">
                      <a16:creationId xmlns:a16="http://schemas.microsoft.com/office/drawing/2014/main" id="{AD3DA24A-2861-4461-ABAE-714CC983297B}"/>
                    </a:ext>
                  </a:extLst>
                </p14:cNvPr>
                <p14:cNvContentPartPr/>
                <p14:nvPr/>
              </p14:nvContentPartPr>
              <p14:xfrm>
                <a:off x="3571756" y="3459542"/>
                <a:ext cx="204480" cy="38160"/>
              </p14:xfrm>
            </p:contentPart>
          </mc:Choice>
          <mc:Fallback>
            <p:pic>
              <p:nvPicPr>
                <p:cNvPr id="160" name="Ink 159">
                  <a:extLst>
                    <a:ext uri="{FF2B5EF4-FFF2-40B4-BE49-F238E27FC236}">
                      <a16:creationId xmlns:a16="http://schemas.microsoft.com/office/drawing/2014/main" id="{AD3DA24A-2861-4461-ABAE-714CC983297B}"/>
                    </a:ext>
                  </a:extLst>
                </p:cNvPr>
                <p:cNvPicPr/>
                <p:nvPr/>
              </p:nvPicPr>
              <p:blipFill>
                <a:blip r:embed="rId305"/>
                <a:stretch>
                  <a:fillRect/>
                </a:stretch>
              </p:blipFill>
              <p:spPr>
                <a:xfrm>
                  <a:off x="3562756" y="3450542"/>
                  <a:ext cx="222120" cy="55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6">
              <p14:nvContentPartPr>
                <p14:cNvPr id="161" name="Ink 160">
                  <a:extLst>
                    <a:ext uri="{FF2B5EF4-FFF2-40B4-BE49-F238E27FC236}">
                      <a16:creationId xmlns:a16="http://schemas.microsoft.com/office/drawing/2014/main" id="{8F154872-DB1D-43E2-BA7F-44C208C9445C}"/>
                    </a:ext>
                  </a:extLst>
                </p14:cNvPr>
                <p14:cNvContentPartPr/>
                <p14:nvPr/>
              </p14:nvContentPartPr>
              <p14:xfrm>
                <a:off x="3810076" y="3220862"/>
                <a:ext cx="225360" cy="234000"/>
              </p14:xfrm>
            </p:contentPart>
          </mc:Choice>
          <mc:Fallback>
            <p:pic>
              <p:nvPicPr>
                <p:cNvPr id="161" name="Ink 160">
                  <a:extLst>
                    <a:ext uri="{FF2B5EF4-FFF2-40B4-BE49-F238E27FC236}">
                      <a16:creationId xmlns:a16="http://schemas.microsoft.com/office/drawing/2014/main" id="{8F154872-DB1D-43E2-BA7F-44C208C9445C}"/>
                    </a:ext>
                  </a:extLst>
                </p:cNvPr>
                <p:cNvPicPr/>
                <p:nvPr/>
              </p:nvPicPr>
              <p:blipFill>
                <a:blip r:embed="rId307"/>
                <a:stretch>
                  <a:fillRect/>
                </a:stretch>
              </p:blipFill>
              <p:spPr>
                <a:xfrm>
                  <a:off x="3801436" y="3211862"/>
                  <a:ext cx="243000" cy="251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8">
              <p14:nvContentPartPr>
                <p14:cNvPr id="162" name="Ink 161">
                  <a:extLst>
                    <a:ext uri="{FF2B5EF4-FFF2-40B4-BE49-F238E27FC236}">
                      <a16:creationId xmlns:a16="http://schemas.microsoft.com/office/drawing/2014/main" id="{1436A7F5-17A5-4CC3-B1E9-E1B711519E72}"/>
                    </a:ext>
                  </a:extLst>
                </p14:cNvPr>
                <p14:cNvContentPartPr/>
                <p14:nvPr/>
              </p14:nvContentPartPr>
              <p14:xfrm>
                <a:off x="3817636" y="3341822"/>
                <a:ext cx="227880" cy="59760"/>
              </p14:xfrm>
            </p:contentPart>
          </mc:Choice>
          <mc:Fallback>
            <p:pic>
              <p:nvPicPr>
                <p:cNvPr id="162" name="Ink 161">
                  <a:extLst>
                    <a:ext uri="{FF2B5EF4-FFF2-40B4-BE49-F238E27FC236}">
                      <a16:creationId xmlns:a16="http://schemas.microsoft.com/office/drawing/2014/main" id="{1436A7F5-17A5-4CC3-B1E9-E1B711519E72}"/>
                    </a:ext>
                  </a:extLst>
                </p:cNvPr>
                <p:cNvPicPr/>
                <p:nvPr/>
              </p:nvPicPr>
              <p:blipFill>
                <a:blip r:embed="rId309"/>
                <a:stretch>
                  <a:fillRect/>
                </a:stretch>
              </p:blipFill>
              <p:spPr>
                <a:xfrm>
                  <a:off x="3808636" y="3333182"/>
                  <a:ext cx="245520" cy="77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0">
              <p14:nvContentPartPr>
                <p14:cNvPr id="163" name="Ink 162">
                  <a:extLst>
                    <a:ext uri="{FF2B5EF4-FFF2-40B4-BE49-F238E27FC236}">
                      <a16:creationId xmlns:a16="http://schemas.microsoft.com/office/drawing/2014/main" id="{E0C28D52-EA06-47D7-9B1F-967AA9958187}"/>
                    </a:ext>
                  </a:extLst>
                </p14:cNvPr>
                <p14:cNvContentPartPr/>
                <p14:nvPr/>
              </p14:nvContentPartPr>
              <p14:xfrm>
                <a:off x="5114356" y="3042662"/>
                <a:ext cx="112680" cy="39960"/>
              </p14:xfrm>
            </p:contentPart>
          </mc:Choice>
          <mc:Fallback>
            <p:pic>
              <p:nvPicPr>
                <p:cNvPr id="163" name="Ink 162">
                  <a:extLst>
                    <a:ext uri="{FF2B5EF4-FFF2-40B4-BE49-F238E27FC236}">
                      <a16:creationId xmlns:a16="http://schemas.microsoft.com/office/drawing/2014/main" id="{E0C28D52-EA06-47D7-9B1F-967AA9958187}"/>
                    </a:ext>
                  </a:extLst>
                </p:cNvPr>
                <p:cNvPicPr/>
                <p:nvPr/>
              </p:nvPicPr>
              <p:blipFill>
                <a:blip r:embed="rId311"/>
                <a:stretch>
                  <a:fillRect/>
                </a:stretch>
              </p:blipFill>
              <p:spPr>
                <a:xfrm>
                  <a:off x="5105716" y="3034022"/>
                  <a:ext cx="130320" cy="57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2">
              <p14:nvContentPartPr>
                <p14:cNvPr id="164" name="Ink 163">
                  <a:extLst>
                    <a:ext uri="{FF2B5EF4-FFF2-40B4-BE49-F238E27FC236}">
                      <a16:creationId xmlns:a16="http://schemas.microsoft.com/office/drawing/2014/main" id="{4E4938AB-BAF0-4C3E-9499-46EDE9073173}"/>
                    </a:ext>
                  </a:extLst>
                </p14:cNvPr>
                <p14:cNvContentPartPr/>
                <p14:nvPr/>
              </p14:nvContentPartPr>
              <p14:xfrm>
                <a:off x="4989796" y="3212582"/>
                <a:ext cx="203760" cy="15480"/>
              </p14:xfrm>
            </p:contentPart>
          </mc:Choice>
          <mc:Fallback>
            <p:pic>
              <p:nvPicPr>
                <p:cNvPr id="164" name="Ink 163">
                  <a:extLst>
                    <a:ext uri="{FF2B5EF4-FFF2-40B4-BE49-F238E27FC236}">
                      <a16:creationId xmlns:a16="http://schemas.microsoft.com/office/drawing/2014/main" id="{4E4938AB-BAF0-4C3E-9499-46EDE9073173}"/>
                    </a:ext>
                  </a:extLst>
                </p:cNvPr>
                <p:cNvPicPr/>
                <p:nvPr/>
              </p:nvPicPr>
              <p:blipFill>
                <a:blip r:embed="rId313"/>
                <a:stretch>
                  <a:fillRect/>
                </a:stretch>
              </p:blipFill>
              <p:spPr>
                <a:xfrm>
                  <a:off x="4980796" y="3203942"/>
                  <a:ext cx="221400" cy="33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4">
              <p14:nvContentPartPr>
                <p14:cNvPr id="201" name="Ink 200">
                  <a:extLst>
                    <a:ext uri="{FF2B5EF4-FFF2-40B4-BE49-F238E27FC236}">
                      <a16:creationId xmlns:a16="http://schemas.microsoft.com/office/drawing/2014/main" id="{6849EA89-064D-4472-A064-51E2077A2B55}"/>
                    </a:ext>
                  </a:extLst>
                </p14:cNvPr>
                <p14:cNvContentPartPr/>
                <p14:nvPr/>
              </p14:nvContentPartPr>
              <p14:xfrm>
                <a:off x="2889916" y="2476022"/>
                <a:ext cx="2030400" cy="1333800"/>
              </p14:xfrm>
            </p:contentPart>
          </mc:Choice>
          <mc:Fallback>
            <p:pic>
              <p:nvPicPr>
                <p:cNvPr id="201" name="Ink 200">
                  <a:extLst>
                    <a:ext uri="{FF2B5EF4-FFF2-40B4-BE49-F238E27FC236}">
                      <a16:creationId xmlns:a16="http://schemas.microsoft.com/office/drawing/2014/main" id="{6849EA89-064D-4472-A064-51E2077A2B55}"/>
                    </a:ext>
                  </a:extLst>
                </p:cNvPr>
                <p:cNvPicPr/>
                <p:nvPr/>
              </p:nvPicPr>
              <p:blipFill>
                <a:blip r:embed="rId315"/>
                <a:stretch>
                  <a:fillRect/>
                </a:stretch>
              </p:blipFill>
              <p:spPr>
                <a:xfrm>
                  <a:off x="2881276" y="2467022"/>
                  <a:ext cx="2048040" cy="1351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6">
              <p14:nvContentPartPr>
                <p14:cNvPr id="202" name="Ink 201">
                  <a:extLst>
                    <a:ext uri="{FF2B5EF4-FFF2-40B4-BE49-F238E27FC236}">
                      <a16:creationId xmlns:a16="http://schemas.microsoft.com/office/drawing/2014/main" id="{8829EF54-C9DF-4EFE-9818-21214CD1DCB1}"/>
                    </a:ext>
                  </a:extLst>
                </p14:cNvPr>
                <p14:cNvContentPartPr/>
                <p14:nvPr/>
              </p14:nvContentPartPr>
              <p14:xfrm>
                <a:off x="4034716" y="3811262"/>
                <a:ext cx="144000" cy="295920"/>
              </p14:xfrm>
            </p:contentPart>
          </mc:Choice>
          <mc:Fallback>
            <p:pic>
              <p:nvPicPr>
                <p:cNvPr id="202" name="Ink 201">
                  <a:extLst>
                    <a:ext uri="{FF2B5EF4-FFF2-40B4-BE49-F238E27FC236}">
                      <a16:creationId xmlns:a16="http://schemas.microsoft.com/office/drawing/2014/main" id="{8829EF54-C9DF-4EFE-9818-21214CD1DCB1}"/>
                    </a:ext>
                  </a:extLst>
                </p:cNvPr>
                <p:cNvPicPr/>
                <p:nvPr/>
              </p:nvPicPr>
              <p:blipFill>
                <a:blip r:embed="rId317"/>
                <a:stretch>
                  <a:fillRect/>
                </a:stretch>
              </p:blipFill>
              <p:spPr>
                <a:xfrm>
                  <a:off x="4025716" y="3802262"/>
                  <a:ext cx="161640" cy="313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8">
              <p14:nvContentPartPr>
                <p14:cNvPr id="203" name="Ink 202">
                  <a:extLst>
                    <a:ext uri="{FF2B5EF4-FFF2-40B4-BE49-F238E27FC236}">
                      <a16:creationId xmlns:a16="http://schemas.microsoft.com/office/drawing/2014/main" id="{C40162D2-F7A5-4C0D-B19F-4A2849D5152F}"/>
                    </a:ext>
                  </a:extLst>
                </p14:cNvPr>
                <p14:cNvContentPartPr/>
                <p14:nvPr/>
              </p14:nvContentPartPr>
              <p14:xfrm>
                <a:off x="3983956" y="3859502"/>
                <a:ext cx="216000" cy="213480"/>
              </p14:xfrm>
            </p:contentPart>
          </mc:Choice>
          <mc:Fallback>
            <p:pic>
              <p:nvPicPr>
                <p:cNvPr id="203" name="Ink 202">
                  <a:extLst>
                    <a:ext uri="{FF2B5EF4-FFF2-40B4-BE49-F238E27FC236}">
                      <a16:creationId xmlns:a16="http://schemas.microsoft.com/office/drawing/2014/main" id="{C40162D2-F7A5-4C0D-B19F-4A2849D5152F}"/>
                    </a:ext>
                  </a:extLst>
                </p:cNvPr>
                <p:cNvPicPr/>
                <p:nvPr/>
              </p:nvPicPr>
              <p:blipFill>
                <a:blip r:embed="rId319"/>
                <a:stretch>
                  <a:fillRect/>
                </a:stretch>
              </p:blipFill>
              <p:spPr>
                <a:xfrm>
                  <a:off x="3974956" y="3850862"/>
                  <a:ext cx="233640" cy="2311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09" name="Group 208">
            <a:extLst>
              <a:ext uri="{FF2B5EF4-FFF2-40B4-BE49-F238E27FC236}">
                <a16:creationId xmlns:a16="http://schemas.microsoft.com/office/drawing/2014/main" id="{993EBF94-D988-4A83-9D7D-72F335292BDD}"/>
              </a:ext>
            </a:extLst>
          </p:cNvPr>
          <p:cNvGrpSpPr/>
          <p:nvPr/>
        </p:nvGrpSpPr>
        <p:grpSpPr>
          <a:xfrm>
            <a:off x="10102516" y="2767622"/>
            <a:ext cx="999000" cy="743760"/>
            <a:chOff x="10102516" y="2767622"/>
            <a:chExt cx="999000" cy="7437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20">
              <p14:nvContentPartPr>
                <p14:cNvPr id="205" name="Ink 204">
                  <a:extLst>
                    <a:ext uri="{FF2B5EF4-FFF2-40B4-BE49-F238E27FC236}">
                      <a16:creationId xmlns:a16="http://schemas.microsoft.com/office/drawing/2014/main" id="{15AC4D8D-C7B8-4ABC-B6EF-47FB020D2C44}"/>
                    </a:ext>
                  </a:extLst>
                </p14:cNvPr>
                <p14:cNvContentPartPr/>
                <p14:nvPr/>
              </p14:nvContentPartPr>
              <p14:xfrm>
                <a:off x="10102516" y="2767622"/>
                <a:ext cx="193320" cy="743760"/>
              </p14:xfrm>
            </p:contentPart>
          </mc:Choice>
          <mc:Fallback>
            <p:pic>
              <p:nvPicPr>
                <p:cNvPr id="205" name="Ink 204">
                  <a:extLst>
                    <a:ext uri="{FF2B5EF4-FFF2-40B4-BE49-F238E27FC236}">
                      <a16:creationId xmlns:a16="http://schemas.microsoft.com/office/drawing/2014/main" id="{15AC4D8D-C7B8-4ABC-B6EF-47FB020D2C44}"/>
                    </a:ext>
                  </a:extLst>
                </p:cNvPr>
                <p:cNvPicPr/>
                <p:nvPr/>
              </p:nvPicPr>
              <p:blipFill>
                <a:blip r:embed="rId321"/>
                <a:stretch>
                  <a:fillRect/>
                </a:stretch>
              </p:blipFill>
              <p:spPr>
                <a:xfrm>
                  <a:off x="10093516" y="2758622"/>
                  <a:ext cx="210960" cy="761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2">
              <p14:nvContentPartPr>
                <p14:cNvPr id="206" name="Ink 205">
                  <a:extLst>
                    <a:ext uri="{FF2B5EF4-FFF2-40B4-BE49-F238E27FC236}">
                      <a16:creationId xmlns:a16="http://schemas.microsoft.com/office/drawing/2014/main" id="{666B7BD5-A6E0-4C68-A766-C4F1E7092104}"/>
                    </a:ext>
                  </a:extLst>
                </p14:cNvPr>
                <p14:cNvContentPartPr/>
                <p14:nvPr/>
              </p14:nvContentPartPr>
              <p14:xfrm>
                <a:off x="10384756" y="3043742"/>
                <a:ext cx="173520" cy="193680"/>
              </p14:xfrm>
            </p:contentPart>
          </mc:Choice>
          <mc:Fallback>
            <p:pic>
              <p:nvPicPr>
                <p:cNvPr id="206" name="Ink 205">
                  <a:extLst>
                    <a:ext uri="{FF2B5EF4-FFF2-40B4-BE49-F238E27FC236}">
                      <a16:creationId xmlns:a16="http://schemas.microsoft.com/office/drawing/2014/main" id="{666B7BD5-A6E0-4C68-A766-C4F1E7092104}"/>
                    </a:ext>
                  </a:extLst>
                </p:cNvPr>
                <p:cNvPicPr/>
                <p:nvPr/>
              </p:nvPicPr>
              <p:blipFill>
                <a:blip r:embed="rId323"/>
                <a:stretch>
                  <a:fillRect/>
                </a:stretch>
              </p:blipFill>
              <p:spPr>
                <a:xfrm>
                  <a:off x="10375756" y="3034742"/>
                  <a:ext cx="191160" cy="211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4">
              <p14:nvContentPartPr>
                <p14:cNvPr id="207" name="Ink 206">
                  <a:extLst>
                    <a:ext uri="{FF2B5EF4-FFF2-40B4-BE49-F238E27FC236}">
                      <a16:creationId xmlns:a16="http://schemas.microsoft.com/office/drawing/2014/main" id="{452FB1B9-CA26-4485-8E98-2E050D1A0280}"/>
                    </a:ext>
                  </a:extLst>
                </p14:cNvPr>
                <p14:cNvContentPartPr/>
                <p14:nvPr/>
              </p14:nvContentPartPr>
              <p14:xfrm>
                <a:off x="10465756" y="3063182"/>
                <a:ext cx="125280" cy="205560"/>
              </p14:xfrm>
            </p:contentPart>
          </mc:Choice>
          <mc:Fallback>
            <p:pic>
              <p:nvPicPr>
                <p:cNvPr id="207" name="Ink 206">
                  <a:extLst>
                    <a:ext uri="{FF2B5EF4-FFF2-40B4-BE49-F238E27FC236}">
                      <a16:creationId xmlns:a16="http://schemas.microsoft.com/office/drawing/2014/main" id="{452FB1B9-CA26-4485-8E98-2E050D1A0280}"/>
                    </a:ext>
                  </a:extLst>
                </p:cNvPr>
                <p:cNvPicPr/>
                <p:nvPr/>
              </p:nvPicPr>
              <p:blipFill>
                <a:blip r:embed="rId325"/>
                <a:stretch>
                  <a:fillRect/>
                </a:stretch>
              </p:blipFill>
              <p:spPr>
                <a:xfrm>
                  <a:off x="10457116" y="3054182"/>
                  <a:ext cx="142920" cy="223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6">
              <p14:nvContentPartPr>
                <p14:cNvPr id="208" name="Ink 207">
                  <a:extLst>
                    <a:ext uri="{FF2B5EF4-FFF2-40B4-BE49-F238E27FC236}">
                      <a16:creationId xmlns:a16="http://schemas.microsoft.com/office/drawing/2014/main" id="{49307E6D-7115-48B6-BD76-0459EA907095}"/>
                    </a:ext>
                  </a:extLst>
                </p14:cNvPr>
                <p14:cNvContentPartPr/>
                <p14:nvPr/>
              </p14:nvContentPartPr>
              <p14:xfrm>
                <a:off x="10796956" y="2869142"/>
                <a:ext cx="304560" cy="601920"/>
              </p14:xfrm>
            </p:contentPart>
          </mc:Choice>
          <mc:Fallback>
            <p:pic>
              <p:nvPicPr>
                <p:cNvPr id="208" name="Ink 207">
                  <a:extLst>
                    <a:ext uri="{FF2B5EF4-FFF2-40B4-BE49-F238E27FC236}">
                      <a16:creationId xmlns:a16="http://schemas.microsoft.com/office/drawing/2014/main" id="{49307E6D-7115-48B6-BD76-0459EA907095}"/>
                    </a:ext>
                  </a:extLst>
                </p:cNvPr>
                <p:cNvPicPr/>
                <p:nvPr/>
              </p:nvPicPr>
              <p:blipFill>
                <a:blip r:embed="rId327"/>
                <a:stretch>
                  <a:fillRect/>
                </a:stretch>
              </p:blipFill>
              <p:spPr>
                <a:xfrm>
                  <a:off x="10787956" y="2860502"/>
                  <a:ext cx="322200" cy="6195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24" name="Group 223">
            <a:extLst>
              <a:ext uri="{FF2B5EF4-FFF2-40B4-BE49-F238E27FC236}">
                <a16:creationId xmlns:a16="http://schemas.microsoft.com/office/drawing/2014/main" id="{A0CA29FD-C830-43C0-942D-655836291A85}"/>
              </a:ext>
            </a:extLst>
          </p:cNvPr>
          <p:cNvGrpSpPr/>
          <p:nvPr/>
        </p:nvGrpSpPr>
        <p:grpSpPr>
          <a:xfrm>
            <a:off x="1696876" y="4328942"/>
            <a:ext cx="2405160" cy="999720"/>
            <a:chOff x="1696876" y="4328942"/>
            <a:chExt cx="2405160" cy="9997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28">
              <p14:nvContentPartPr>
                <p14:cNvPr id="210" name="Ink 209">
                  <a:extLst>
                    <a:ext uri="{FF2B5EF4-FFF2-40B4-BE49-F238E27FC236}">
                      <a16:creationId xmlns:a16="http://schemas.microsoft.com/office/drawing/2014/main" id="{2D46CEA5-6483-4CF4-BCA3-6809C7F44EBF}"/>
                    </a:ext>
                  </a:extLst>
                </p14:cNvPr>
                <p14:cNvContentPartPr/>
                <p14:nvPr/>
              </p14:nvContentPartPr>
              <p14:xfrm>
                <a:off x="1696876" y="4843022"/>
                <a:ext cx="356400" cy="45000"/>
              </p14:xfrm>
            </p:contentPart>
          </mc:Choice>
          <mc:Fallback>
            <p:pic>
              <p:nvPicPr>
                <p:cNvPr id="210" name="Ink 209">
                  <a:extLst>
                    <a:ext uri="{FF2B5EF4-FFF2-40B4-BE49-F238E27FC236}">
                      <a16:creationId xmlns:a16="http://schemas.microsoft.com/office/drawing/2014/main" id="{2D46CEA5-6483-4CF4-BCA3-6809C7F44EBF}"/>
                    </a:ext>
                  </a:extLst>
                </p:cNvPr>
                <p:cNvPicPr/>
                <p:nvPr/>
              </p:nvPicPr>
              <p:blipFill>
                <a:blip r:embed="rId329"/>
                <a:stretch>
                  <a:fillRect/>
                </a:stretch>
              </p:blipFill>
              <p:spPr>
                <a:xfrm>
                  <a:off x="1687876" y="4834022"/>
                  <a:ext cx="374040" cy="62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30">
              <p14:nvContentPartPr>
                <p14:cNvPr id="211" name="Ink 210">
                  <a:extLst>
                    <a:ext uri="{FF2B5EF4-FFF2-40B4-BE49-F238E27FC236}">
                      <a16:creationId xmlns:a16="http://schemas.microsoft.com/office/drawing/2014/main" id="{66FA7E75-59F6-4BB0-9E19-6901E12DF150}"/>
                    </a:ext>
                  </a:extLst>
                </p14:cNvPr>
                <p14:cNvContentPartPr/>
                <p14:nvPr/>
              </p14:nvContentPartPr>
              <p14:xfrm>
                <a:off x="2517676" y="4495622"/>
                <a:ext cx="213840" cy="286560"/>
              </p14:xfrm>
            </p:contentPart>
          </mc:Choice>
          <mc:Fallback>
            <p:pic>
              <p:nvPicPr>
                <p:cNvPr id="211" name="Ink 210">
                  <a:extLst>
                    <a:ext uri="{FF2B5EF4-FFF2-40B4-BE49-F238E27FC236}">
                      <a16:creationId xmlns:a16="http://schemas.microsoft.com/office/drawing/2014/main" id="{66FA7E75-59F6-4BB0-9E19-6901E12DF150}"/>
                    </a:ext>
                  </a:extLst>
                </p:cNvPr>
                <p:cNvPicPr/>
                <p:nvPr/>
              </p:nvPicPr>
              <p:blipFill>
                <a:blip r:embed="rId331"/>
                <a:stretch>
                  <a:fillRect/>
                </a:stretch>
              </p:blipFill>
              <p:spPr>
                <a:xfrm>
                  <a:off x="2508676" y="4486622"/>
                  <a:ext cx="231480" cy="304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32">
              <p14:nvContentPartPr>
                <p14:cNvPr id="212" name="Ink 211">
                  <a:extLst>
                    <a:ext uri="{FF2B5EF4-FFF2-40B4-BE49-F238E27FC236}">
                      <a16:creationId xmlns:a16="http://schemas.microsoft.com/office/drawing/2014/main" id="{51AC4ED0-C053-433B-A851-C07135702679}"/>
                    </a:ext>
                  </a:extLst>
                </p14:cNvPr>
                <p14:cNvContentPartPr/>
                <p14:nvPr/>
              </p14:nvContentPartPr>
              <p14:xfrm>
                <a:off x="2483116" y="4759862"/>
                <a:ext cx="271440" cy="129240"/>
              </p14:xfrm>
            </p:contentPart>
          </mc:Choice>
          <mc:Fallback>
            <p:pic>
              <p:nvPicPr>
                <p:cNvPr id="212" name="Ink 211">
                  <a:extLst>
                    <a:ext uri="{FF2B5EF4-FFF2-40B4-BE49-F238E27FC236}">
                      <a16:creationId xmlns:a16="http://schemas.microsoft.com/office/drawing/2014/main" id="{51AC4ED0-C053-433B-A851-C07135702679}"/>
                    </a:ext>
                  </a:extLst>
                </p:cNvPr>
                <p:cNvPicPr/>
                <p:nvPr/>
              </p:nvPicPr>
              <p:blipFill>
                <a:blip r:embed="rId333"/>
                <a:stretch>
                  <a:fillRect/>
                </a:stretch>
              </p:blipFill>
              <p:spPr>
                <a:xfrm>
                  <a:off x="2474476" y="4751222"/>
                  <a:ext cx="289080" cy="146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34">
              <p14:nvContentPartPr>
                <p14:cNvPr id="213" name="Ink 212">
                  <a:extLst>
                    <a:ext uri="{FF2B5EF4-FFF2-40B4-BE49-F238E27FC236}">
                      <a16:creationId xmlns:a16="http://schemas.microsoft.com/office/drawing/2014/main" id="{C88C97CA-306F-42C1-AFB8-E0B297B7577D}"/>
                    </a:ext>
                  </a:extLst>
                </p14:cNvPr>
                <p14:cNvContentPartPr/>
                <p14:nvPr/>
              </p14:nvContentPartPr>
              <p14:xfrm>
                <a:off x="2932396" y="4442702"/>
                <a:ext cx="90360" cy="341280"/>
              </p14:xfrm>
            </p:contentPart>
          </mc:Choice>
          <mc:Fallback>
            <p:pic>
              <p:nvPicPr>
                <p:cNvPr id="213" name="Ink 212">
                  <a:extLst>
                    <a:ext uri="{FF2B5EF4-FFF2-40B4-BE49-F238E27FC236}">
                      <a16:creationId xmlns:a16="http://schemas.microsoft.com/office/drawing/2014/main" id="{C88C97CA-306F-42C1-AFB8-E0B297B7577D}"/>
                    </a:ext>
                  </a:extLst>
                </p:cNvPr>
                <p:cNvPicPr/>
                <p:nvPr/>
              </p:nvPicPr>
              <p:blipFill>
                <a:blip r:embed="rId335"/>
                <a:stretch>
                  <a:fillRect/>
                </a:stretch>
              </p:blipFill>
              <p:spPr>
                <a:xfrm>
                  <a:off x="2923396" y="4434062"/>
                  <a:ext cx="108000" cy="358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36">
              <p14:nvContentPartPr>
                <p14:cNvPr id="214" name="Ink 213">
                  <a:extLst>
                    <a:ext uri="{FF2B5EF4-FFF2-40B4-BE49-F238E27FC236}">
                      <a16:creationId xmlns:a16="http://schemas.microsoft.com/office/drawing/2014/main" id="{570D16A1-A432-405D-BDEB-5ADF74BC14B7}"/>
                    </a:ext>
                  </a:extLst>
                </p14:cNvPr>
                <p14:cNvContentPartPr/>
                <p14:nvPr/>
              </p14:nvContentPartPr>
              <p14:xfrm>
                <a:off x="3012676" y="4418222"/>
                <a:ext cx="1800" cy="10080"/>
              </p14:xfrm>
            </p:contentPart>
          </mc:Choice>
          <mc:Fallback>
            <p:pic>
              <p:nvPicPr>
                <p:cNvPr id="214" name="Ink 213">
                  <a:extLst>
                    <a:ext uri="{FF2B5EF4-FFF2-40B4-BE49-F238E27FC236}">
                      <a16:creationId xmlns:a16="http://schemas.microsoft.com/office/drawing/2014/main" id="{570D16A1-A432-405D-BDEB-5ADF74BC14B7}"/>
                    </a:ext>
                  </a:extLst>
                </p:cNvPr>
                <p:cNvPicPr/>
                <p:nvPr/>
              </p:nvPicPr>
              <p:blipFill>
                <a:blip r:embed="rId337"/>
                <a:stretch>
                  <a:fillRect/>
                </a:stretch>
              </p:blipFill>
              <p:spPr>
                <a:xfrm>
                  <a:off x="3004036" y="4409582"/>
                  <a:ext cx="19440" cy="27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38">
              <p14:nvContentPartPr>
                <p14:cNvPr id="215" name="Ink 214">
                  <a:extLst>
                    <a:ext uri="{FF2B5EF4-FFF2-40B4-BE49-F238E27FC236}">
                      <a16:creationId xmlns:a16="http://schemas.microsoft.com/office/drawing/2014/main" id="{DC7FECD2-2E4B-4897-91FD-14701746437D}"/>
                    </a:ext>
                  </a:extLst>
                </p14:cNvPr>
                <p14:cNvContentPartPr/>
                <p14:nvPr/>
              </p14:nvContentPartPr>
              <p14:xfrm>
                <a:off x="3026356" y="4418582"/>
                <a:ext cx="193680" cy="331560"/>
              </p14:xfrm>
            </p:contentPart>
          </mc:Choice>
          <mc:Fallback>
            <p:pic>
              <p:nvPicPr>
                <p:cNvPr id="215" name="Ink 214">
                  <a:extLst>
                    <a:ext uri="{FF2B5EF4-FFF2-40B4-BE49-F238E27FC236}">
                      <a16:creationId xmlns:a16="http://schemas.microsoft.com/office/drawing/2014/main" id="{DC7FECD2-2E4B-4897-91FD-14701746437D}"/>
                    </a:ext>
                  </a:extLst>
                </p:cNvPr>
                <p:cNvPicPr/>
                <p:nvPr/>
              </p:nvPicPr>
              <p:blipFill>
                <a:blip r:embed="rId339"/>
                <a:stretch>
                  <a:fillRect/>
                </a:stretch>
              </p:blipFill>
              <p:spPr>
                <a:xfrm>
                  <a:off x="3017356" y="4409582"/>
                  <a:ext cx="211320" cy="349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0">
              <p14:nvContentPartPr>
                <p14:cNvPr id="216" name="Ink 215">
                  <a:extLst>
                    <a:ext uri="{FF2B5EF4-FFF2-40B4-BE49-F238E27FC236}">
                      <a16:creationId xmlns:a16="http://schemas.microsoft.com/office/drawing/2014/main" id="{C3DF200E-5C6B-4752-B29E-22DB5A9BAD66}"/>
                    </a:ext>
                  </a:extLst>
                </p14:cNvPr>
                <p14:cNvContentPartPr/>
                <p14:nvPr/>
              </p14:nvContentPartPr>
              <p14:xfrm>
                <a:off x="3322276" y="4408862"/>
                <a:ext cx="301320" cy="507960"/>
              </p14:xfrm>
            </p:contentPart>
          </mc:Choice>
          <mc:Fallback>
            <p:pic>
              <p:nvPicPr>
                <p:cNvPr id="216" name="Ink 215">
                  <a:extLst>
                    <a:ext uri="{FF2B5EF4-FFF2-40B4-BE49-F238E27FC236}">
                      <a16:creationId xmlns:a16="http://schemas.microsoft.com/office/drawing/2014/main" id="{C3DF200E-5C6B-4752-B29E-22DB5A9BAD66}"/>
                    </a:ext>
                  </a:extLst>
                </p:cNvPr>
                <p:cNvPicPr/>
                <p:nvPr/>
              </p:nvPicPr>
              <p:blipFill>
                <a:blip r:embed="rId341"/>
                <a:stretch>
                  <a:fillRect/>
                </a:stretch>
              </p:blipFill>
              <p:spPr>
                <a:xfrm>
                  <a:off x="3313636" y="4399862"/>
                  <a:ext cx="318960" cy="525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2">
              <p14:nvContentPartPr>
                <p14:cNvPr id="217" name="Ink 216">
                  <a:extLst>
                    <a:ext uri="{FF2B5EF4-FFF2-40B4-BE49-F238E27FC236}">
                      <a16:creationId xmlns:a16="http://schemas.microsoft.com/office/drawing/2014/main" id="{5D9EB1F2-4F2C-462B-BA01-EAF6BA69BFD2}"/>
                    </a:ext>
                  </a:extLst>
                </p14:cNvPr>
                <p14:cNvContentPartPr/>
                <p14:nvPr/>
              </p14:nvContentPartPr>
              <p14:xfrm>
                <a:off x="2881636" y="4328942"/>
                <a:ext cx="138600" cy="569880"/>
              </p14:xfrm>
            </p:contentPart>
          </mc:Choice>
          <mc:Fallback>
            <p:pic>
              <p:nvPicPr>
                <p:cNvPr id="217" name="Ink 216">
                  <a:extLst>
                    <a:ext uri="{FF2B5EF4-FFF2-40B4-BE49-F238E27FC236}">
                      <a16:creationId xmlns:a16="http://schemas.microsoft.com/office/drawing/2014/main" id="{5D9EB1F2-4F2C-462B-BA01-EAF6BA69BFD2}"/>
                    </a:ext>
                  </a:extLst>
                </p:cNvPr>
                <p:cNvPicPr/>
                <p:nvPr/>
              </p:nvPicPr>
              <p:blipFill>
                <a:blip r:embed="rId343"/>
                <a:stretch>
                  <a:fillRect/>
                </a:stretch>
              </p:blipFill>
              <p:spPr>
                <a:xfrm>
                  <a:off x="2872636" y="4320302"/>
                  <a:ext cx="156240" cy="587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4">
              <p14:nvContentPartPr>
                <p14:cNvPr id="218" name="Ink 217">
                  <a:extLst>
                    <a:ext uri="{FF2B5EF4-FFF2-40B4-BE49-F238E27FC236}">
                      <a16:creationId xmlns:a16="http://schemas.microsoft.com/office/drawing/2014/main" id="{CD508CB7-2436-4796-8164-60F053FEB847}"/>
                    </a:ext>
                  </a:extLst>
                </p14:cNvPr>
                <p14:cNvContentPartPr/>
                <p14:nvPr/>
              </p14:nvContentPartPr>
              <p14:xfrm>
                <a:off x="2856076" y="4343702"/>
                <a:ext cx="234720" cy="112320"/>
              </p14:xfrm>
            </p:contentPart>
          </mc:Choice>
          <mc:Fallback>
            <p:pic>
              <p:nvPicPr>
                <p:cNvPr id="218" name="Ink 217">
                  <a:extLst>
                    <a:ext uri="{FF2B5EF4-FFF2-40B4-BE49-F238E27FC236}">
                      <a16:creationId xmlns:a16="http://schemas.microsoft.com/office/drawing/2014/main" id="{CD508CB7-2436-4796-8164-60F053FEB847}"/>
                    </a:ext>
                  </a:extLst>
                </p:cNvPr>
                <p:cNvPicPr/>
                <p:nvPr/>
              </p:nvPicPr>
              <p:blipFill>
                <a:blip r:embed="rId345"/>
                <a:stretch>
                  <a:fillRect/>
                </a:stretch>
              </p:blipFill>
              <p:spPr>
                <a:xfrm>
                  <a:off x="2847076" y="4334702"/>
                  <a:ext cx="252360" cy="129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6">
              <p14:nvContentPartPr>
                <p14:cNvPr id="219" name="Ink 218">
                  <a:extLst>
                    <a:ext uri="{FF2B5EF4-FFF2-40B4-BE49-F238E27FC236}">
                      <a16:creationId xmlns:a16="http://schemas.microsoft.com/office/drawing/2014/main" id="{6722532C-D080-4324-BC8A-D9E72F0E37F7}"/>
                    </a:ext>
                  </a:extLst>
                </p14:cNvPr>
                <p14:cNvContentPartPr/>
                <p14:nvPr/>
              </p14:nvContentPartPr>
              <p14:xfrm>
                <a:off x="3774076" y="4355222"/>
                <a:ext cx="201600" cy="544680"/>
              </p14:xfrm>
            </p:contentPart>
          </mc:Choice>
          <mc:Fallback>
            <p:pic>
              <p:nvPicPr>
                <p:cNvPr id="219" name="Ink 218">
                  <a:extLst>
                    <a:ext uri="{FF2B5EF4-FFF2-40B4-BE49-F238E27FC236}">
                      <a16:creationId xmlns:a16="http://schemas.microsoft.com/office/drawing/2014/main" id="{6722532C-D080-4324-BC8A-D9E72F0E37F7}"/>
                    </a:ext>
                  </a:extLst>
                </p:cNvPr>
                <p:cNvPicPr/>
                <p:nvPr/>
              </p:nvPicPr>
              <p:blipFill>
                <a:blip r:embed="rId347"/>
                <a:stretch>
                  <a:fillRect/>
                </a:stretch>
              </p:blipFill>
              <p:spPr>
                <a:xfrm>
                  <a:off x="3765436" y="4346222"/>
                  <a:ext cx="219240" cy="562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8">
              <p14:nvContentPartPr>
                <p14:cNvPr id="220" name="Ink 219">
                  <a:extLst>
                    <a:ext uri="{FF2B5EF4-FFF2-40B4-BE49-F238E27FC236}">
                      <a16:creationId xmlns:a16="http://schemas.microsoft.com/office/drawing/2014/main" id="{58B05942-3F3A-41FC-8BF5-7F6F9DEBF76F}"/>
                    </a:ext>
                  </a:extLst>
                </p14:cNvPr>
                <p14:cNvContentPartPr/>
                <p14:nvPr/>
              </p14:nvContentPartPr>
              <p14:xfrm>
                <a:off x="2336956" y="4909622"/>
                <a:ext cx="1765080" cy="45720"/>
              </p14:xfrm>
            </p:contentPart>
          </mc:Choice>
          <mc:Fallback>
            <p:pic>
              <p:nvPicPr>
                <p:cNvPr id="220" name="Ink 219">
                  <a:extLst>
                    <a:ext uri="{FF2B5EF4-FFF2-40B4-BE49-F238E27FC236}">
                      <a16:creationId xmlns:a16="http://schemas.microsoft.com/office/drawing/2014/main" id="{58B05942-3F3A-41FC-8BF5-7F6F9DEBF76F}"/>
                    </a:ext>
                  </a:extLst>
                </p:cNvPr>
                <p:cNvPicPr/>
                <p:nvPr/>
              </p:nvPicPr>
              <p:blipFill>
                <a:blip r:embed="rId349"/>
                <a:stretch>
                  <a:fillRect/>
                </a:stretch>
              </p:blipFill>
              <p:spPr>
                <a:xfrm>
                  <a:off x="2328316" y="4900982"/>
                  <a:ext cx="1782720" cy="63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50">
              <p14:nvContentPartPr>
                <p14:cNvPr id="221" name="Ink 220">
                  <a:extLst>
                    <a:ext uri="{FF2B5EF4-FFF2-40B4-BE49-F238E27FC236}">
                      <a16:creationId xmlns:a16="http://schemas.microsoft.com/office/drawing/2014/main" id="{9D474FFA-0004-478B-A6D9-795F8A71C49E}"/>
                    </a:ext>
                  </a:extLst>
                </p14:cNvPr>
                <p14:cNvContentPartPr/>
                <p14:nvPr/>
              </p14:nvContentPartPr>
              <p14:xfrm>
                <a:off x="2922676" y="5043902"/>
                <a:ext cx="262080" cy="280800"/>
              </p14:xfrm>
            </p:contentPart>
          </mc:Choice>
          <mc:Fallback>
            <p:pic>
              <p:nvPicPr>
                <p:cNvPr id="221" name="Ink 220">
                  <a:extLst>
                    <a:ext uri="{FF2B5EF4-FFF2-40B4-BE49-F238E27FC236}">
                      <a16:creationId xmlns:a16="http://schemas.microsoft.com/office/drawing/2014/main" id="{9D474FFA-0004-478B-A6D9-795F8A71C49E}"/>
                    </a:ext>
                  </a:extLst>
                </p:cNvPr>
                <p:cNvPicPr/>
                <p:nvPr/>
              </p:nvPicPr>
              <p:blipFill>
                <a:blip r:embed="rId351"/>
                <a:stretch>
                  <a:fillRect/>
                </a:stretch>
              </p:blipFill>
              <p:spPr>
                <a:xfrm>
                  <a:off x="2913676" y="5035262"/>
                  <a:ext cx="279720" cy="298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52">
              <p14:nvContentPartPr>
                <p14:cNvPr id="222" name="Ink 221">
                  <a:extLst>
                    <a:ext uri="{FF2B5EF4-FFF2-40B4-BE49-F238E27FC236}">
                      <a16:creationId xmlns:a16="http://schemas.microsoft.com/office/drawing/2014/main" id="{7107C889-1C4B-484D-B8D3-4615CE561C31}"/>
                    </a:ext>
                  </a:extLst>
                </p14:cNvPr>
                <p14:cNvContentPartPr/>
                <p14:nvPr/>
              </p14:nvContentPartPr>
              <p14:xfrm>
                <a:off x="2900716" y="5307782"/>
                <a:ext cx="334800" cy="20880"/>
              </p14:xfrm>
            </p:contentPart>
          </mc:Choice>
          <mc:Fallback>
            <p:pic>
              <p:nvPicPr>
                <p:cNvPr id="222" name="Ink 221">
                  <a:extLst>
                    <a:ext uri="{FF2B5EF4-FFF2-40B4-BE49-F238E27FC236}">
                      <a16:creationId xmlns:a16="http://schemas.microsoft.com/office/drawing/2014/main" id="{7107C889-1C4B-484D-B8D3-4615CE561C31}"/>
                    </a:ext>
                  </a:extLst>
                </p:cNvPr>
                <p:cNvPicPr/>
                <p:nvPr/>
              </p:nvPicPr>
              <p:blipFill>
                <a:blip r:embed="rId353"/>
                <a:stretch>
                  <a:fillRect/>
                </a:stretch>
              </p:blipFill>
              <p:spPr>
                <a:xfrm>
                  <a:off x="2891716" y="5298782"/>
                  <a:ext cx="352440" cy="38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54">
              <p14:nvContentPartPr>
                <p14:cNvPr id="223" name="Ink 222">
                  <a:extLst>
                    <a:ext uri="{FF2B5EF4-FFF2-40B4-BE49-F238E27FC236}">
                      <a16:creationId xmlns:a16="http://schemas.microsoft.com/office/drawing/2014/main" id="{2907C01D-6025-40DB-97C5-6194B75A8C88}"/>
                    </a:ext>
                  </a:extLst>
                </p14:cNvPr>
                <p14:cNvContentPartPr/>
                <p14:nvPr/>
              </p14:nvContentPartPr>
              <p14:xfrm>
                <a:off x="3247036" y="5035622"/>
                <a:ext cx="302400" cy="291240"/>
              </p14:xfrm>
            </p:contentPart>
          </mc:Choice>
          <mc:Fallback>
            <p:pic>
              <p:nvPicPr>
                <p:cNvPr id="223" name="Ink 222">
                  <a:extLst>
                    <a:ext uri="{FF2B5EF4-FFF2-40B4-BE49-F238E27FC236}">
                      <a16:creationId xmlns:a16="http://schemas.microsoft.com/office/drawing/2014/main" id="{2907C01D-6025-40DB-97C5-6194B75A8C88}"/>
                    </a:ext>
                  </a:extLst>
                </p:cNvPr>
                <p:cNvPicPr/>
                <p:nvPr/>
              </p:nvPicPr>
              <p:blipFill>
                <a:blip r:embed="rId355"/>
                <a:stretch>
                  <a:fillRect/>
                </a:stretch>
              </p:blipFill>
              <p:spPr>
                <a:xfrm>
                  <a:off x="3238036" y="5026982"/>
                  <a:ext cx="320040" cy="3088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27" name="Group 226">
            <a:extLst>
              <a:ext uri="{FF2B5EF4-FFF2-40B4-BE49-F238E27FC236}">
                <a16:creationId xmlns:a16="http://schemas.microsoft.com/office/drawing/2014/main" id="{AD54F5EC-555A-431A-85C0-3701A7EA02DD}"/>
              </a:ext>
            </a:extLst>
          </p:cNvPr>
          <p:cNvGrpSpPr/>
          <p:nvPr/>
        </p:nvGrpSpPr>
        <p:grpSpPr>
          <a:xfrm>
            <a:off x="4560676" y="4863182"/>
            <a:ext cx="188640" cy="117360"/>
            <a:chOff x="4560676" y="4863182"/>
            <a:chExt cx="188640" cy="1173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56">
              <p14:nvContentPartPr>
                <p14:cNvPr id="225" name="Ink 224">
                  <a:extLst>
                    <a:ext uri="{FF2B5EF4-FFF2-40B4-BE49-F238E27FC236}">
                      <a16:creationId xmlns:a16="http://schemas.microsoft.com/office/drawing/2014/main" id="{E41FBE22-E477-4681-8EE8-52E4450EBE93}"/>
                    </a:ext>
                  </a:extLst>
                </p14:cNvPr>
                <p14:cNvContentPartPr/>
                <p14:nvPr/>
              </p14:nvContentPartPr>
              <p14:xfrm>
                <a:off x="4560676" y="4863182"/>
                <a:ext cx="165600" cy="33120"/>
              </p14:xfrm>
            </p:contentPart>
          </mc:Choice>
          <mc:Fallback>
            <p:pic>
              <p:nvPicPr>
                <p:cNvPr id="225" name="Ink 224">
                  <a:extLst>
                    <a:ext uri="{FF2B5EF4-FFF2-40B4-BE49-F238E27FC236}">
                      <a16:creationId xmlns:a16="http://schemas.microsoft.com/office/drawing/2014/main" id="{E41FBE22-E477-4681-8EE8-52E4450EBE93}"/>
                    </a:ext>
                  </a:extLst>
                </p:cNvPr>
                <p:cNvPicPr/>
                <p:nvPr/>
              </p:nvPicPr>
              <p:blipFill>
                <a:blip r:embed="rId357"/>
                <a:stretch>
                  <a:fillRect/>
                </a:stretch>
              </p:blipFill>
              <p:spPr>
                <a:xfrm>
                  <a:off x="4552036" y="4854182"/>
                  <a:ext cx="183240" cy="50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58">
              <p14:nvContentPartPr>
                <p14:cNvPr id="226" name="Ink 225">
                  <a:extLst>
                    <a:ext uri="{FF2B5EF4-FFF2-40B4-BE49-F238E27FC236}">
                      <a16:creationId xmlns:a16="http://schemas.microsoft.com/office/drawing/2014/main" id="{56A1C089-A8B2-4841-B4FD-5542E9265D24}"/>
                    </a:ext>
                  </a:extLst>
                </p14:cNvPr>
                <p14:cNvContentPartPr/>
                <p14:nvPr/>
              </p14:nvContentPartPr>
              <p14:xfrm>
                <a:off x="4591636" y="4955342"/>
                <a:ext cx="157680" cy="25200"/>
              </p14:xfrm>
            </p:contentPart>
          </mc:Choice>
          <mc:Fallback>
            <p:pic>
              <p:nvPicPr>
                <p:cNvPr id="226" name="Ink 225">
                  <a:extLst>
                    <a:ext uri="{FF2B5EF4-FFF2-40B4-BE49-F238E27FC236}">
                      <a16:creationId xmlns:a16="http://schemas.microsoft.com/office/drawing/2014/main" id="{56A1C089-A8B2-4841-B4FD-5542E9265D24}"/>
                    </a:ext>
                  </a:extLst>
                </p:cNvPr>
                <p:cNvPicPr/>
                <p:nvPr/>
              </p:nvPicPr>
              <p:blipFill>
                <a:blip r:embed="rId359"/>
                <a:stretch>
                  <a:fillRect/>
                </a:stretch>
              </p:blipFill>
              <p:spPr>
                <a:xfrm>
                  <a:off x="4582996" y="4946702"/>
                  <a:ext cx="175320" cy="428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31" name="Group 230">
            <a:extLst>
              <a:ext uri="{FF2B5EF4-FFF2-40B4-BE49-F238E27FC236}">
                <a16:creationId xmlns:a16="http://schemas.microsoft.com/office/drawing/2014/main" id="{8732CB00-9DFB-4B90-8F69-1FCE17A8AE3E}"/>
              </a:ext>
            </a:extLst>
          </p:cNvPr>
          <p:cNvGrpSpPr/>
          <p:nvPr/>
        </p:nvGrpSpPr>
        <p:grpSpPr>
          <a:xfrm>
            <a:off x="5369236" y="4473302"/>
            <a:ext cx="692280" cy="900000"/>
            <a:chOff x="5369236" y="4473302"/>
            <a:chExt cx="692280" cy="9000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60">
              <p14:nvContentPartPr>
                <p14:cNvPr id="228" name="Ink 227">
                  <a:extLst>
                    <a:ext uri="{FF2B5EF4-FFF2-40B4-BE49-F238E27FC236}">
                      <a16:creationId xmlns:a16="http://schemas.microsoft.com/office/drawing/2014/main" id="{FA2F6FFE-2C97-4235-827B-2220CA265F68}"/>
                    </a:ext>
                  </a:extLst>
                </p14:cNvPr>
                <p14:cNvContentPartPr/>
                <p14:nvPr/>
              </p14:nvContentPartPr>
              <p14:xfrm>
                <a:off x="5464276" y="4473302"/>
                <a:ext cx="211320" cy="388800"/>
              </p14:xfrm>
            </p:contentPart>
          </mc:Choice>
          <mc:Fallback>
            <p:pic>
              <p:nvPicPr>
                <p:cNvPr id="228" name="Ink 227">
                  <a:extLst>
                    <a:ext uri="{FF2B5EF4-FFF2-40B4-BE49-F238E27FC236}">
                      <a16:creationId xmlns:a16="http://schemas.microsoft.com/office/drawing/2014/main" id="{FA2F6FFE-2C97-4235-827B-2220CA265F68}"/>
                    </a:ext>
                  </a:extLst>
                </p:cNvPr>
                <p:cNvPicPr/>
                <p:nvPr/>
              </p:nvPicPr>
              <p:blipFill>
                <a:blip r:embed="rId361"/>
                <a:stretch>
                  <a:fillRect/>
                </a:stretch>
              </p:blipFill>
              <p:spPr>
                <a:xfrm>
                  <a:off x="5455636" y="4464662"/>
                  <a:ext cx="228960" cy="406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62">
              <p14:nvContentPartPr>
                <p14:cNvPr id="229" name="Ink 228">
                  <a:extLst>
                    <a:ext uri="{FF2B5EF4-FFF2-40B4-BE49-F238E27FC236}">
                      <a16:creationId xmlns:a16="http://schemas.microsoft.com/office/drawing/2014/main" id="{C5687557-AA80-4FF4-8539-B20919870AB8}"/>
                    </a:ext>
                  </a:extLst>
                </p14:cNvPr>
                <p14:cNvContentPartPr/>
                <p14:nvPr/>
              </p14:nvContentPartPr>
              <p14:xfrm>
                <a:off x="5369236" y="4836902"/>
                <a:ext cx="692280" cy="132840"/>
              </p14:xfrm>
            </p:contentPart>
          </mc:Choice>
          <mc:Fallback>
            <p:pic>
              <p:nvPicPr>
                <p:cNvPr id="229" name="Ink 228">
                  <a:extLst>
                    <a:ext uri="{FF2B5EF4-FFF2-40B4-BE49-F238E27FC236}">
                      <a16:creationId xmlns:a16="http://schemas.microsoft.com/office/drawing/2014/main" id="{C5687557-AA80-4FF4-8539-B20919870AB8}"/>
                    </a:ext>
                  </a:extLst>
                </p:cNvPr>
                <p:cNvPicPr/>
                <p:nvPr/>
              </p:nvPicPr>
              <p:blipFill>
                <a:blip r:embed="rId363"/>
                <a:stretch>
                  <a:fillRect/>
                </a:stretch>
              </p:blipFill>
              <p:spPr>
                <a:xfrm>
                  <a:off x="5360236" y="4828262"/>
                  <a:ext cx="709920" cy="150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64">
              <p14:nvContentPartPr>
                <p14:cNvPr id="230" name="Ink 229">
                  <a:extLst>
                    <a:ext uri="{FF2B5EF4-FFF2-40B4-BE49-F238E27FC236}">
                      <a16:creationId xmlns:a16="http://schemas.microsoft.com/office/drawing/2014/main" id="{86034E57-F050-43BC-AB42-47131273D865}"/>
                    </a:ext>
                  </a:extLst>
                </p14:cNvPr>
                <p14:cNvContentPartPr/>
                <p14:nvPr/>
              </p14:nvContentPartPr>
              <p14:xfrm>
                <a:off x="5448796" y="5019422"/>
                <a:ext cx="378360" cy="353880"/>
              </p14:xfrm>
            </p:contentPart>
          </mc:Choice>
          <mc:Fallback>
            <p:pic>
              <p:nvPicPr>
                <p:cNvPr id="230" name="Ink 229">
                  <a:extLst>
                    <a:ext uri="{FF2B5EF4-FFF2-40B4-BE49-F238E27FC236}">
                      <a16:creationId xmlns:a16="http://schemas.microsoft.com/office/drawing/2014/main" id="{86034E57-F050-43BC-AB42-47131273D865}"/>
                    </a:ext>
                  </a:extLst>
                </p:cNvPr>
                <p:cNvPicPr/>
                <p:nvPr/>
              </p:nvPicPr>
              <p:blipFill>
                <a:blip r:embed="rId365"/>
                <a:stretch>
                  <a:fillRect/>
                </a:stretch>
              </p:blipFill>
              <p:spPr>
                <a:xfrm>
                  <a:off x="5439796" y="5010782"/>
                  <a:ext cx="396000" cy="37152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366">
            <p14:nvContentPartPr>
              <p14:cNvPr id="237" name="Ink 236">
                <a:extLst>
                  <a:ext uri="{FF2B5EF4-FFF2-40B4-BE49-F238E27FC236}">
                    <a16:creationId xmlns:a16="http://schemas.microsoft.com/office/drawing/2014/main" id="{E591803C-224B-44E8-AE77-6FEA9DEE89DD}"/>
                  </a:ext>
                </a:extLst>
              </p14:cNvPr>
              <p14:cNvContentPartPr/>
              <p14:nvPr/>
            </p14:nvContentPartPr>
            <p14:xfrm>
              <a:off x="5356636" y="5120942"/>
              <a:ext cx="505800" cy="253080"/>
            </p14:xfrm>
          </p:contentPart>
        </mc:Choice>
        <mc:Fallback>
          <p:pic>
            <p:nvPicPr>
              <p:cNvPr id="237" name="Ink 236">
                <a:extLst>
                  <a:ext uri="{FF2B5EF4-FFF2-40B4-BE49-F238E27FC236}">
                    <a16:creationId xmlns:a16="http://schemas.microsoft.com/office/drawing/2014/main" id="{E591803C-224B-44E8-AE77-6FEA9DEE89DD}"/>
                  </a:ext>
                </a:extLst>
              </p:cNvPr>
              <p:cNvPicPr/>
              <p:nvPr/>
            </p:nvPicPr>
            <p:blipFill>
              <a:blip r:embed="rId367"/>
              <a:stretch>
                <a:fillRect/>
              </a:stretch>
            </p:blipFill>
            <p:spPr>
              <a:xfrm>
                <a:off x="5347996" y="5111942"/>
                <a:ext cx="523440" cy="270720"/>
              </a:xfrm>
              <a:prstGeom prst="rect">
                <a:avLst/>
              </a:prstGeom>
            </p:spPr>
          </p:pic>
        </mc:Fallback>
      </mc:AlternateContent>
      <p:grpSp>
        <p:nvGrpSpPr>
          <p:cNvPr id="239" name="Group 238">
            <a:extLst>
              <a:ext uri="{FF2B5EF4-FFF2-40B4-BE49-F238E27FC236}">
                <a16:creationId xmlns:a16="http://schemas.microsoft.com/office/drawing/2014/main" id="{C9EF7918-EB8A-4A59-9101-12AD6B6D64EA}"/>
              </a:ext>
            </a:extLst>
          </p:cNvPr>
          <p:cNvGrpSpPr/>
          <p:nvPr/>
        </p:nvGrpSpPr>
        <p:grpSpPr>
          <a:xfrm>
            <a:off x="6238996" y="4713062"/>
            <a:ext cx="1293120" cy="482760"/>
            <a:chOff x="6238996" y="4713062"/>
            <a:chExt cx="1293120" cy="4827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68">
              <p14:nvContentPartPr>
                <p14:cNvPr id="232" name="Ink 231">
                  <a:extLst>
                    <a:ext uri="{FF2B5EF4-FFF2-40B4-BE49-F238E27FC236}">
                      <a16:creationId xmlns:a16="http://schemas.microsoft.com/office/drawing/2014/main" id="{6EA74707-6CF1-427D-900F-F3B0382EE408}"/>
                    </a:ext>
                  </a:extLst>
                </p14:cNvPr>
                <p14:cNvContentPartPr/>
                <p14:nvPr/>
              </p14:nvContentPartPr>
              <p14:xfrm>
                <a:off x="6238996" y="4810982"/>
                <a:ext cx="101520" cy="105480"/>
              </p14:xfrm>
            </p:contentPart>
          </mc:Choice>
          <mc:Fallback>
            <p:pic>
              <p:nvPicPr>
                <p:cNvPr id="232" name="Ink 231">
                  <a:extLst>
                    <a:ext uri="{FF2B5EF4-FFF2-40B4-BE49-F238E27FC236}">
                      <a16:creationId xmlns:a16="http://schemas.microsoft.com/office/drawing/2014/main" id="{6EA74707-6CF1-427D-900F-F3B0382EE408}"/>
                    </a:ext>
                  </a:extLst>
                </p:cNvPr>
                <p:cNvPicPr/>
                <p:nvPr/>
              </p:nvPicPr>
              <p:blipFill>
                <a:blip r:embed="rId369"/>
                <a:stretch>
                  <a:fillRect/>
                </a:stretch>
              </p:blipFill>
              <p:spPr>
                <a:xfrm>
                  <a:off x="6229996" y="4802342"/>
                  <a:ext cx="119160" cy="123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70">
              <p14:nvContentPartPr>
                <p14:cNvPr id="233" name="Ink 232">
                  <a:extLst>
                    <a:ext uri="{FF2B5EF4-FFF2-40B4-BE49-F238E27FC236}">
                      <a16:creationId xmlns:a16="http://schemas.microsoft.com/office/drawing/2014/main" id="{65038B74-B65B-4C58-893F-734AFBD26FC9}"/>
                    </a:ext>
                  </a:extLst>
                </p14:cNvPr>
                <p14:cNvContentPartPr/>
                <p14:nvPr/>
              </p14:nvContentPartPr>
              <p14:xfrm>
                <a:off x="6694756" y="4727822"/>
                <a:ext cx="357480" cy="442080"/>
              </p14:xfrm>
            </p:contentPart>
          </mc:Choice>
          <mc:Fallback>
            <p:pic>
              <p:nvPicPr>
                <p:cNvPr id="233" name="Ink 232">
                  <a:extLst>
                    <a:ext uri="{FF2B5EF4-FFF2-40B4-BE49-F238E27FC236}">
                      <a16:creationId xmlns:a16="http://schemas.microsoft.com/office/drawing/2014/main" id="{65038B74-B65B-4C58-893F-734AFBD26FC9}"/>
                    </a:ext>
                  </a:extLst>
                </p:cNvPr>
                <p:cNvPicPr/>
                <p:nvPr/>
              </p:nvPicPr>
              <p:blipFill>
                <a:blip r:embed="rId371"/>
                <a:stretch>
                  <a:fillRect/>
                </a:stretch>
              </p:blipFill>
              <p:spPr>
                <a:xfrm>
                  <a:off x="6685756" y="4719182"/>
                  <a:ext cx="375120" cy="459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72">
              <p14:nvContentPartPr>
                <p14:cNvPr id="234" name="Ink 233">
                  <a:extLst>
                    <a:ext uri="{FF2B5EF4-FFF2-40B4-BE49-F238E27FC236}">
                      <a16:creationId xmlns:a16="http://schemas.microsoft.com/office/drawing/2014/main" id="{B7C45AFC-1367-435A-AAD4-369A9385A16E}"/>
                    </a:ext>
                  </a:extLst>
                </p14:cNvPr>
                <p14:cNvContentPartPr/>
                <p14:nvPr/>
              </p14:nvContentPartPr>
              <p14:xfrm>
                <a:off x="7090036" y="5117702"/>
                <a:ext cx="38160" cy="78120"/>
              </p14:xfrm>
            </p:contentPart>
          </mc:Choice>
          <mc:Fallback>
            <p:pic>
              <p:nvPicPr>
                <p:cNvPr id="234" name="Ink 233">
                  <a:extLst>
                    <a:ext uri="{FF2B5EF4-FFF2-40B4-BE49-F238E27FC236}">
                      <a16:creationId xmlns:a16="http://schemas.microsoft.com/office/drawing/2014/main" id="{B7C45AFC-1367-435A-AAD4-369A9385A16E}"/>
                    </a:ext>
                  </a:extLst>
                </p:cNvPr>
                <p:cNvPicPr/>
                <p:nvPr/>
              </p:nvPicPr>
              <p:blipFill>
                <a:blip r:embed="rId373"/>
                <a:stretch>
                  <a:fillRect/>
                </a:stretch>
              </p:blipFill>
              <p:spPr>
                <a:xfrm>
                  <a:off x="7081396" y="5109062"/>
                  <a:ext cx="55800" cy="95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74">
              <p14:nvContentPartPr>
                <p14:cNvPr id="235" name="Ink 234">
                  <a:extLst>
                    <a:ext uri="{FF2B5EF4-FFF2-40B4-BE49-F238E27FC236}">
                      <a16:creationId xmlns:a16="http://schemas.microsoft.com/office/drawing/2014/main" id="{9FAD9258-6F8F-4E23-981B-5E4E2F06F57C}"/>
                    </a:ext>
                  </a:extLst>
                </p14:cNvPr>
                <p14:cNvContentPartPr/>
                <p14:nvPr/>
              </p14:nvContentPartPr>
              <p14:xfrm>
                <a:off x="7203076" y="4713062"/>
                <a:ext cx="329040" cy="457200"/>
              </p14:xfrm>
            </p:contentPart>
          </mc:Choice>
          <mc:Fallback>
            <p:pic>
              <p:nvPicPr>
                <p:cNvPr id="235" name="Ink 234">
                  <a:extLst>
                    <a:ext uri="{FF2B5EF4-FFF2-40B4-BE49-F238E27FC236}">
                      <a16:creationId xmlns:a16="http://schemas.microsoft.com/office/drawing/2014/main" id="{9FAD9258-6F8F-4E23-981B-5E4E2F06F57C}"/>
                    </a:ext>
                  </a:extLst>
                </p:cNvPr>
                <p:cNvPicPr/>
                <p:nvPr/>
              </p:nvPicPr>
              <p:blipFill>
                <a:blip r:embed="rId375"/>
                <a:stretch>
                  <a:fillRect/>
                </a:stretch>
              </p:blipFill>
              <p:spPr>
                <a:xfrm>
                  <a:off x="7194076" y="4704422"/>
                  <a:ext cx="346680" cy="474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76">
              <p14:nvContentPartPr>
                <p14:cNvPr id="238" name="Ink 237">
                  <a:extLst>
                    <a:ext uri="{FF2B5EF4-FFF2-40B4-BE49-F238E27FC236}">
                      <a16:creationId xmlns:a16="http://schemas.microsoft.com/office/drawing/2014/main" id="{43A94FF7-B48D-4D6E-B3AA-2C2D641F6059}"/>
                    </a:ext>
                  </a:extLst>
                </p14:cNvPr>
                <p14:cNvContentPartPr/>
                <p14:nvPr/>
              </p14:nvContentPartPr>
              <p14:xfrm>
                <a:off x="6583876" y="4813862"/>
                <a:ext cx="914400" cy="342720"/>
              </p14:xfrm>
            </p:contentPart>
          </mc:Choice>
          <mc:Fallback>
            <p:pic>
              <p:nvPicPr>
                <p:cNvPr id="238" name="Ink 237">
                  <a:extLst>
                    <a:ext uri="{FF2B5EF4-FFF2-40B4-BE49-F238E27FC236}">
                      <a16:creationId xmlns:a16="http://schemas.microsoft.com/office/drawing/2014/main" id="{43A94FF7-B48D-4D6E-B3AA-2C2D641F6059}"/>
                    </a:ext>
                  </a:extLst>
                </p:cNvPr>
                <p:cNvPicPr/>
                <p:nvPr/>
              </p:nvPicPr>
              <p:blipFill>
                <a:blip r:embed="rId377"/>
                <a:stretch>
                  <a:fillRect/>
                </a:stretch>
              </p:blipFill>
              <p:spPr>
                <a:xfrm>
                  <a:off x="6575236" y="4804862"/>
                  <a:ext cx="932040" cy="3603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43" name="Group 242">
            <a:extLst>
              <a:ext uri="{FF2B5EF4-FFF2-40B4-BE49-F238E27FC236}">
                <a16:creationId xmlns:a16="http://schemas.microsoft.com/office/drawing/2014/main" id="{2FB3199A-D740-49A5-B311-76DB0E8A909A}"/>
              </a:ext>
            </a:extLst>
          </p:cNvPr>
          <p:cNvGrpSpPr/>
          <p:nvPr/>
        </p:nvGrpSpPr>
        <p:grpSpPr>
          <a:xfrm>
            <a:off x="6919756" y="5306342"/>
            <a:ext cx="410760" cy="204120"/>
            <a:chOff x="6919756" y="5306342"/>
            <a:chExt cx="410760" cy="2041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78">
              <p14:nvContentPartPr>
                <p14:cNvPr id="240" name="Ink 239">
                  <a:extLst>
                    <a:ext uri="{FF2B5EF4-FFF2-40B4-BE49-F238E27FC236}">
                      <a16:creationId xmlns:a16="http://schemas.microsoft.com/office/drawing/2014/main" id="{86785E6F-4723-4EED-A856-383B52D69EAB}"/>
                    </a:ext>
                  </a:extLst>
                </p14:cNvPr>
                <p14:cNvContentPartPr/>
                <p14:nvPr/>
              </p14:nvContentPartPr>
              <p14:xfrm>
                <a:off x="6919756" y="5319662"/>
                <a:ext cx="154800" cy="190800"/>
              </p14:xfrm>
            </p:contentPart>
          </mc:Choice>
          <mc:Fallback>
            <p:pic>
              <p:nvPicPr>
                <p:cNvPr id="240" name="Ink 239">
                  <a:extLst>
                    <a:ext uri="{FF2B5EF4-FFF2-40B4-BE49-F238E27FC236}">
                      <a16:creationId xmlns:a16="http://schemas.microsoft.com/office/drawing/2014/main" id="{86785E6F-4723-4EED-A856-383B52D69EAB}"/>
                    </a:ext>
                  </a:extLst>
                </p:cNvPr>
                <p:cNvPicPr/>
                <p:nvPr/>
              </p:nvPicPr>
              <p:blipFill>
                <a:blip r:embed="rId379"/>
                <a:stretch>
                  <a:fillRect/>
                </a:stretch>
              </p:blipFill>
              <p:spPr>
                <a:xfrm>
                  <a:off x="6910756" y="5311022"/>
                  <a:ext cx="172440" cy="208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80">
              <p14:nvContentPartPr>
                <p14:cNvPr id="241" name="Ink 240">
                  <a:extLst>
                    <a:ext uri="{FF2B5EF4-FFF2-40B4-BE49-F238E27FC236}">
                      <a16:creationId xmlns:a16="http://schemas.microsoft.com/office/drawing/2014/main" id="{45963014-86EF-4B31-8B8A-245F0ADC55A7}"/>
                    </a:ext>
                  </a:extLst>
                </p14:cNvPr>
                <p14:cNvContentPartPr/>
                <p14:nvPr/>
              </p14:nvContentPartPr>
              <p14:xfrm>
                <a:off x="7176796" y="5454302"/>
                <a:ext cx="55800" cy="20880"/>
              </p14:xfrm>
            </p:contentPart>
          </mc:Choice>
          <mc:Fallback>
            <p:pic>
              <p:nvPicPr>
                <p:cNvPr id="241" name="Ink 240">
                  <a:extLst>
                    <a:ext uri="{FF2B5EF4-FFF2-40B4-BE49-F238E27FC236}">
                      <a16:creationId xmlns:a16="http://schemas.microsoft.com/office/drawing/2014/main" id="{45963014-86EF-4B31-8B8A-245F0ADC55A7}"/>
                    </a:ext>
                  </a:extLst>
                </p:cNvPr>
                <p:cNvPicPr/>
                <p:nvPr/>
              </p:nvPicPr>
              <p:blipFill>
                <a:blip r:embed="rId381"/>
                <a:stretch>
                  <a:fillRect/>
                </a:stretch>
              </p:blipFill>
              <p:spPr>
                <a:xfrm>
                  <a:off x="7167796" y="5445662"/>
                  <a:ext cx="73440" cy="38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82">
              <p14:nvContentPartPr>
                <p14:cNvPr id="242" name="Ink 241">
                  <a:extLst>
                    <a:ext uri="{FF2B5EF4-FFF2-40B4-BE49-F238E27FC236}">
                      <a16:creationId xmlns:a16="http://schemas.microsoft.com/office/drawing/2014/main" id="{89606EE2-D81F-4611-AA04-DB239890805D}"/>
                    </a:ext>
                  </a:extLst>
                </p14:cNvPr>
                <p14:cNvContentPartPr/>
                <p14:nvPr/>
              </p14:nvContentPartPr>
              <p14:xfrm>
                <a:off x="7313596" y="5306342"/>
                <a:ext cx="16920" cy="131760"/>
              </p14:xfrm>
            </p:contentPart>
          </mc:Choice>
          <mc:Fallback>
            <p:pic>
              <p:nvPicPr>
                <p:cNvPr id="242" name="Ink 241">
                  <a:extLst>
                    <a:ext uri="{FF2B5EF4-FFF2-40B4-BE49-F238E27FC236}">
                      <a16:creationId xmlns:a16="http://schemas.microsoft.com/office/drawing/2014/main" id="{89606EE2-D81F-4611-AA04-DB239890805D}"/>
                    </a:ext>
                  </a:extLst>
                </p:cNvPr>
                <p:cNvPicPr/>
                <p:nvPr/>
              </p:nvPicPr>
              <p:blipFill>
                <a:blip r:embed="rId383"/>
                <a:stretch>
                  <a:fillRect/>
                </a:stretch>
              </p:blipFill>
              <p:spPr>
                <a:xfrm>
                  <a:off x="7304596" y="5297702"/>
                  <a:ext cx="34560" cy="1494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63" name="Group 262">
            <a:extLst>
              <a:ext uri="{FF2B5EF4-FFF2-40B4-BE49-F238E27FC236}">
                <a16:creationId xmlns:a16="http://schemas.microsoft.com/office/drawing/2014/main" id="{37895792-0DCE-4030-BA7E-FE5A96C9FE06}"/>
              </a:ext>
            </a:extLst>
          </p:cNvPr>
          <p:cNvGrpSpPr/>
          <p:nvPr/>
        </p:nvGrpSpPr>
        <p:grpSpPr>
          <a:xfrm>
            <a:off x="2593636" y="5619542"/>
            <a:ext cx="4140720" cy="952560"/>
            <a:chOff x="2593636" y="5619542"/>
            <a:chExt cx="4140720" cy="9525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84">
              <p14:nvContentPartPr>
                <p14:cNvPr id="244" name="Ink 243">
                  <a:extLst>
                    <a:ext uri="{FF2B5EF4-FFF2-40B4-BE49-F238E27FC236}">
                      <a16:creationId xmlns:a16="http://schemas.microsoft.com/office/drawing/2014/main" id="{003DE636-1A66-4CE1-8875-3B518AB34CF0}"/>
                    </a:ext>
                  </a:extLst>
                </p14:cNvPr>
                <p14:cNvContentPartPr/>
                <p14:nvPr/>
              </p14:nvContentPartPr>
              <p14:xfrm>
                <a:off x="2654836" y="5815022"/>
                <a:ext cx="231120" cy="253440"/>
              </p14:xfrm>
            </p:contentPart>
          </mc:Choice>
          <mc:Fallback>
            <p:pic>
              <p:nvPicPr>
                <p:cNvPr id="244" name="Ink 243">
                  <a:extLst>
                    <a:ext uri="{FF2B5EF4-FFF2-40B4-BE49-F238E27FC236}">
                      <a16:creationId xmlns:a16="http://schemas.microsoft.com/office/drawing/2014/main" id="{003DE636-1A66-4CE1-8875-3B518AB34CF0}"/>
                    </a:ext>
                  </a:extLst>
                </p:cNvPr>
                <p:cNvPicPr/>
                <p:nvPr/>
              </p:nvPicPr>
              <p:blipFill>
                <a:blip r:embed="rId385"/>
                <a:stretch>
                  <a:fillRect/>
                </a:stretch>
              </p:blipFill>
              <p:spPr>
                <a:xfrm>
                  <a:off x="2645836" y="5806382"/>
                  <a:ext cx="248760" cy="271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86">
              <p14:nvContentPartPr>
                <p14:cNvPr id="245" name="Ink 244">
                  <a:extLst>
                    <a:ext uri="{FF2B5EF4-FFF2-40B4-BE49-F238E27FC236}">
                      <a16:creationId xmlns:a16="http://schemas.microsoft.com/office/drawing/2014/main" id="{811A25DB-77D1-44FD-BF0E-41659CF673C2}"/>
                    </a:ext>
                  </a:extLst>
                </p14:cNvPr>
                <p14:cNvContentPartPr/>
                <p14:nvPr/>
              </p14:nvContentPartPr>
              <p14:xfrm>
                <a:off x="2641876" y="6058742"/>
                <a:ext cx="259200" cy="57960"/>
              </p14:xfrm>
            </p:contentPart>
          </mc:Choice>
          <mc:Fallback>
            <p:pic>
              <p:nvPicPr>
                <p:cNvPr id="245" name="Ink 244">
                  <a:extLst>
                    <a:ext uri="{FF2B5EF4-FFF2-40B4-BE49-F238E27FC236}">
                      <a16:creationId xmlns:a16="http://schemas.microsoft.com/office/drawing/2014/main" id="{811A25DB-77D1-44FD-BF0E-41659CF673C2}"/>
                    </a:ext>
                  </a:extLst>
                </p:cNvPr>
                <p:cNvPicPr/>
                <p:nvPr/>
              </p:nvPicPr>
              <p:blipFill>
                <a:blip r:embed="rId387"/>
                <a:stretch>
                  <a:fillRect/>
                </a:stretch>
              </p:blipFill>
              <p:spPr>
                <a:xfrm>
                  <a:off x="2632876" y="6050102"/>
                  <a:ext cx="276840" cy="75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88">
              <p14:nvContentPartPr>
                <p14:cNvPr id="246" name="Ink 245">
                  <a:extLst>
                    <a:ext uri="{FF2B5EF4-FFF2-40B4-BE49-F238E27FC236}">
                      <a16:creationId xmlns:a16="http://schemas.microsoft.com/office/drawing/2014/main" id="{6643FA7D-59F5-4605-A3B5-C3F03D3B4674}"/>
                    </a:ext>
                  </a:extLst>
                </p14:cNvPr>
                <p14:cNvContentPartPr/>
                <p14:nvPr/>
              </p14:nvContentPartPr>
              <p14:xfrm>
                <a:off x="3155596" y="5645822"/>
                <a:ext cx="166680" cy="368280"/>
              </p14:xfrm>
            </p:contentPart>
          </mc:Choice>
          <mc:Fallback>
            <p:pic>
              <p:nvPicPr>
                <p:cNvPr id="246" name="Ink 245">
                  <a:extLst>
                    <a:ext uri="{FF2B5EF4-FFF2-40B4-BE49-F238E27FC236}">
                      <a16:creationId xmlns:a16="http://schemas.microsoft.com/office/drawing/2014/main" id="{6643FA7D-59F5-4605-A3B5-C3F03D3B4674}"/>
                    </a:ext>
                  </a:extLst>
                </p:cNvPr>
                <p:cNvPicPr/>
                <p:nvPr/>
              </p:nvPicPr>
              <p:blipFill>
                <a:blip r:embed="rId389"/>
                <a:stretch>
                  <a:fillRect/>
                </a:stretch>
              </p:blipFill>
              <p:spPr>
                <a:xfrm>
                  <a:off x="3146956" y="5637182"/>
                  <a:ext cx="184320" cy="385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90">
              <p14:nvContentPartPr>
                <p14:cNvPr id="247" name="Ink 246">
                  <a:extLst>
                    <a:ext uri="{FF2B5EF4-FFF2-40B4-BE49-F238E27FC236}">
                      <a16:creationId xmlns:a16="http://schemas.microsoft.com/office/drawing/2014/main" id="{42830E14-3080-4B8F-AB74-68C19A2587A1}"/>
                    </a:ext>
                  </a:extLst>
                </p14:cNvPr>
                <p14:cNvContentPartPr/>
                <p14:nvPr/>
              </p14:nvContentPartPr>
              <p14:xfrm>
                <a:off x="3090436" y="5711342"/>
                <a:ext cx="298080" cy="73440"/>
              </p14:xfrm>
            </p:contentPart>
          </mc:Choice>
          <mc:Fallback>
            <p:pic>
              <p:nvPicPr>
                <p:cNvPr id="247" name="Ink 246">
                  <a:extLst>
                    <a:ext uri="{FF2B5EF4-FFF2-40B4-BE49-F238E27FC236}">
                      <a16:creationId xmlns:a16="http://schemas.microsoft.com/office/drawing/2014/main" id="{42830E14-3080-4B8F-AB74-68C19A2587A1}"/>
                    </a:ext>
                  </a:extLst>
                </p:cNvPr>
                <p:cNvPicPr/>
                <p:nvPr/>
              </p:nvPicPr>
              <p:blipFill>
                <a:blip r:embed="rId391"/>
                <a:stretch>
                  <a:fillRect/>
                </a:stretch>
              </p:blipFill>
              <p:spPr>
                <a:xfrm>
                  <a:off x="3081796" y="5702702"/>
                  <a:ext cx="315720" cy="91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92">
              <p14:nvContentPartPr>
                <p14:cNvPr id="248" name="Ink 247">
                  <a:extLst>
                    <a:ext uri="{FF2B5EF4-FFF2-40B4-BE49-F238E27FC236}">
                      <a16:creationId xmlns:a16="http://schemas.microsoft.com/office/drawing/2014/main" id="{582B0A82-B643-4DB0-81DB-1D3FAA81E254}"/>
                    </a:ext>
                  </a:extLst>
                </p14:cNvPr>
                <p14:cNvContentPartPr/>
                <p14:nvPr/>
              </p14:nvContentPartPr>
              <p14:xfrm>
                <a:off x="3488236" y="5624942"/>
                <a:ext cx="302040" cy="366120"/>
              </p14:xfrm>
            </p:contentPart>
          </mc:Choice>
          <mc:Fallback>
            <p:pic>
              <p:nvPicPr>
                <p:cNvPr id="248" name="Ink 247">
                  <a:extLst>
                    <a:ext uri="{FF2B5EF4-FFF2-40B4-BE49-F238E27FC236}">
                      <a16:creationId xmlns:a16="http://schemas.microsoft.com/office/drawing/2014/main" id="{582B0A82-B643-4DB0-81DB-1D3FAA81E254}"/>
                    </a:ext>
                  </a:extLst>
                </p:cNvPr>
                <p:cNvPicPr/>
                <p:nvPr/>
              </p:nvPicPr>
              <p:blipFill>
                <a:blip r:embed="rId393"/>
                <a:stretch>
                  <a:fillRect/>
                </a:stretch>
              </p:blipFill>
              <p:spPr>
                <a:xfrm>
                  <a:off x="3479596" y="5616302"/>
                  <a:ext cx="319680" cy="383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94">
              <p14:nvContentPartPr>
                <p14:cNvPr id="249" name="Ink 248">
                  <a:extLst>
                    <a:ext uri="{FF2B5EF4-FFF2-40B4-BE49-F238E27FC236}">
                      <a16:creationId xmlns:a16="http://schemas.microsoft.com/office/drawing/2014/main" id="{2A63E211-F981-4638-84D6-242CD7594BF2}"/>
                    </a:ext>
                  </a:extLst>
                </p14:cNvPr>
                <p14:cNvContentPartPr/>
                <p14:nvPr/>
              </p14:nvContentPartPr>
              <p14:xfrm>
                <a:off x="3920956" y="5630702"/>
                <a:ext cx="429120" cy="400680"/>
              </p14:xfrm>
            </p:contentPart>
          </mc:Choice>
          <mc:Fallback>
            <p:pic>
              <p:nvPicPr>
                <p:cNvPr id="249" name="Ink 248">
                  <a:extLst>
                    <a:ext uri="{FF2B5EF4-FFF2-40B4-BE49-F238E27FC236}">
                      <a16:creationId xmlns:a16="http://schemas.microsoft.com/office/drawing/2014/main" id="{2A63E211-F981-4638-84D6-242CD7594BF2}"/>
                    </a:ext>
                  </a:extLst>
                </p:cNvPr>
                <p:cNvPicPr/>
                <p:nvPr/>
              </p:nvPicPr>
              <p:blipFill>
                <a:blip r:embed="rId395"/>
                <a:stretch>
                  <a:fillRect/>
                </a:stretch>
              </p:blipFill>
              <p:spPr>
                <a:xfrm>
                  <a:off x="3912316" y="5621702"/>
                  <a:ext cx="446760" cy="418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96">
              <p14:nvContentPartPr>
                <p14:cNvPr id="250" name="Ink 249">
                  <a:extLst>
                    <a:ext uri="{FF2B5EF4-FFF2-40B4-BE49-F238E27FC236}">
                      <a16:creationId xmlns:a16="http://schemas.microsoft.com/office/drawing/2014/main" id="{964E3702-D9F6-4305-B501-1485894F3232}"/>
                    </a:ext>
                  </a:extLst>
                </p14:cNvPr>
                <p14:cNvContentPartPr/>
                <p14:nvPr/>
              </p14:nvContentPartPr>
              <p14:xfrm>
                <a:off x="4425316" y="5619542"/>
                <a:ext cx="281160" cy="448560"/>
              </p14:xfrm>
            </p:contentPart>
          </mc:Choice>
          <mc:Fallback>
            <p:pic>
              <p:nvPicPr>
                <p:cNvPr id="250" name="Ink 249">
                  <a:extLst>
                    <a:ext uri="{FF2B5EF4-FFF2-40B4-BE49-F238E27FC236}">
                      <a16:creationId xmlns:a16="http://schemas.microsoft.com/office/drawing/2014/main" id="{964E3702-D9F6-4305-B501-1485894F3232}"/>
                    </a:ext>
                  </a:extLst>
                </p:cNvPr>
                <p:cNvPicPr/>
                <p:nvPr/>
              </p:nvPicPr>
              <p:blipFill>
                <a:blip r:embed="rId397"/>
                <a:stretch>
                  <a:fillRect/>
                </a:stretch>
              </p:blipFill>
              <p:spPr>
                <a:xfrm>
                  <a:off x="4416676" y="5610902"/>
                  <a:ext cx="298800" cy="466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98">
              <p14:nvContentPartPr>
                <p14:cNvPr id="251" name="Ink 250">
                  <a:extLst>
                    <a:ext uri="{FF2B5EF4-FFF2-40B4-BE49-F238E27FC236}">
                      <a16:creationId xmlns:a16="http://schemas.microsoft.com/office/drawing/2014/main" id="{D4E312BB-54E0-426B-875A-2CC6D6DE7CD8}"/>
                    </a:ext>
                  </a:extLst>
                </p14:cNvPr>
                <p14:cNvContentPartPr/>
                <p14:nvPr/>
              </p14:nvContentPartPr>
              <p14:xfrm>
                <a:off x="2593636" y="6176822"/>
                <a:ext cx="2076840" cy="47160"/>
              </p14:xfrm>
            </p:contentPart>
          </mc:Choice>
          <mc:Fallback>
            <p:pic>
              <p:nvPicPr>
                <p:cNvPr id="251" name="Ink 250">
                  <a:extLst>
                    <a:ext uri="{FF2B5EF4-FFF2-40B4-BE49-F238E27FC236}">
                      <a16:creationId xmlns:a16="http://schemas.microsoft.com/office/drawing/2014/main" id="{D4E312BB-54E0-426B-875A-2CC6D6DE7CD8}"/>
                    </a:ext>
                  </a:extLst>
                </p:cNvPr>
                <p:cNvPicPr/>
                <p:nvPr/>
              </p:nvPicPr>
              <p:blipFill>
                <a:blip r:embed="rId399"/>
                <a:stretch>
                  <a:fillRect/>
                </a:stretch>
              </p:blipFill>
              <p:spPr>
                <a:xfrm>
                  <a:off x="2584636" y="6167822"/>
                  <a:ext cx="2094480" cy="64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00">
              <p14:nvContentPartPr>
                <p14:cNvPr id="252" name="Ink 251">
                  <a:extLst>
                    <a:ext uri="{FF2B5EF4-FFF2-40B4-BE49-F238E27FC236}">
                      <a16:creationId xmlns:a16="http://schemas.microsoft.com/office/drawing/2014/main" id="{5FE33B2A-391C-42C6-B491-EB2B32C88A8B}"/>
                    </a:ext>
                  </a:extLst>
                </p14:cNvPr>
                <p14:cNvContentPartPr/>
                <p14:nvPr/>
              </p14:nvContentPartPr>
              <p14:xfrm>
                <a:off x="3321196" y="6236942"/>
                <a:ext cx="307080" cy="323640"/>
              </p14:xfrm>
            </p:contentPart>
          </mc:Choice>
          <mc:Fallback>
            <p:pic>
              <p:nvPicPr>
                <p:cNvPr id="252" name="Ink 251">
                  <a:extLst>
                    <a:ext uri="{FF2B5EF4-FFF2-40B4-BE49-F238E27FC236}">
                      <a16:creationId xmlns:a16="http://schemas.microsoft.com/office/drawing/2014/main" id="{5FE33B2A-391C-42C6-B491-EB2B32C88A8B}"/>
                    </a:ext>
                  </a:extLst>
                </p:cNvPr>
                <p:cNvPicPr/>
                <p:nvPr/>
              </p:nvPicPr>
              <p:blipFill>
                <a:blip r:embed="rId401"/>
                <a:stretch>
                  <a:fillRect/>
                </a:stretch>
              </p:blipFill>
              <p:spPr>
                <a:xfrm>
                  <a:off x="3312196" y="6228302"/>
                  <a:ext cx="324720" cy="341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02">
              <p14:nvContentPartPr>
                <p14:cNvPr id="253" name="Ink 252">
                  <a:extLst>
                    <a:ext uri="{FF2B5EF4-FFF2-40B4-BE49-F238E27FC236}">
                      <a16:creationId xmlns:a16="http://schemas.microsoft.com/office/drawing/2014/main" id="{FB6425C5-CF40-47C3-8A69-85489CE0A986}"/>
                    </a:ext>
                  </a:extLst>
                </p14:cNvPr>
                <p14:cNvContentPartPr/>
                <p14:nvPr/>
              </p14:nvContentPartPr>
              <p14:xfrm>
                <a:off x="3342796" y="6542222"/>
                <a:ext cx="403200" cy="29880"/>
              </p14:xfrm>
            </p:contentPart>
          </mc:Choice>
          <mc:Fallback>
            <p:pic>
              <p:nvPicPr>
                <p:cNvPr id="253" name="Ink 252">
                  <a:extLst>
                    <a:ext uri="{FF2B5EF4-FFF2-40B4-BE49-F238E27FC236}">
                      <a16:creationId xmlns:a16="http://schemas.microsoft.com/office/drawing/2014/main" id="{FB6425C5-CF40-47C3-8A69-85489CE0A986}"/>
                    </a:ext>
                  </a:extLst>
                </p:cNvPr>
                <p:cNvPicPr/>
                <p:nvPr/>
              </p:nvPicPr>
              <p:blipFill>
                <a:blip r:embed="rId403"/>
                <a:stretch>
                  <a:fillRect/>
                </a:stretch>
              </p:blipFill>
              <p:spPr>
                <a:xfrm>
                  <a:off x="3333796" y="6533222"/>
                  <a:ext cx="420840" cy="47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04">
              <p14:nvContentPartPr>
                <p14:cNvPr id="254" name="Ink 253">
                  <a:extLst>
                    <a:ext uri="{FF2B5EF4-FFF2-40B4-BE49-F238E27FC236}">
                      <a16:creationId xmlns:a16="http://schemas.microsoft.com/office/drawing/2014/main" id="{1321A03F-1414-4C19-9D33-28EEB96AB143}"/>
                    </a:ext>
                  </a:extLst>
                </p14:cNvPr>
                <p14:cNvContentPartPr/>
                <p14:nvPr/>
              </p14:nvContentPartPr>
              <p14:xfrm>
                <a:off x="3826636" y="6238742"/>
                <a:ext cx="126720" cy="315000"/>
              </p14:xfrm>
            </p:contentPart>
          </mc:Choice>
          <mc:Fallback>
            <p:pic>
              <p:nvPicPr>
                <p:cNvPr id="254" name="Ink 253">
                  <a:extLst>
                    <a:ext uri="{FF2B5EF4-FFF2-40B4-BE49-F238E27FC236}">
                      <a16:creationId xmlns:a16="http://schemas.microsoft.com/office/drawing/2014/main" id="{1321A03F-1414-4C19-9D33-28EEB96AB143}"/>
                    </a:ext>
                  </a:extLst>
                </p:cNvPr>
                <p:cNvPicPr/>
                <p:nvPr/>
              </p:nvPicPr>
              <p:blipFill>
                <a:blip r:embed="rId405"/>
                <a:stretch>
                  <a:fillRect/>
                </a:stretch>
              </p:blipFill>
              <p:spPr>
                <a:xfrm>
                  <a:off x="3817636" y="6230102"/>
                  <a:ext cx="144360" cy="332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06">
              <p14:nvContentPartPr>
                <p14:cNvPr id="255" name="Ink 254">
                  <a:extLst>
                    <a:ext uri="{FF2B5EF4-FFF2-40B4-BE49-F238E27FC236}">
                      <a16:creationId xmlns:a16="http://schemas.microsoft.com/office/drawing/2014/main" id="{437A1EE2-1C14-4D1C-AD2B-BA0D51AD2B5C}"/>
                    </a:ext>
                  </a:extLst>
                </p14:cNvPr>
                <p14:cNvContentPartPr/>
                <p14:nvPr/>
              </p14:nvContentPartPr>
              <p14:xfrm>
                <a:off x="3768676" y="6417302"/>
                <a:ext cx="219600" cy="47160"/>
              </p14:xfrm>
            </p:contentPart>
          </mc:Choice>
          <mc:Fallback>
            <p:pic>
              <p:nvPicPr>
                <p:cNvPr id="255" name="Ink 254">
                  <a:extLst>
                    <a:ext uri="{FF2B5EF4-FFF2-40B4-BE49-F238E27FC236}">
                      <a16:creationId xmlns:a16="http://schemas.microsoft.com/office/drawing/2014/main" id="{437A1EE2-1C14-4D1C-AD2B-BA0D51AD2B5C}"/>
                    </a:ext>
                  </a:extLst>
                </p:cNvPr>
                <p:cNvPicPr/>
                <p:nvPr/>
              </p:nvPicPr>
              <p:blipFill>
                <a:blip r:embed="rId407"/>
                <a:stretch>
                  <a:fillRect/>
                </a:stretch>
              </p:blipFill>
              <p:spPr>
                <a:xfrm>
                  <a:off x="3760036" y="6408302"/>
                  <a:ext cx="237240" cy="64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08">
              <p14:nvContentPartPr>
                <p14:cNvPr id="256" name="Ink 255">
                  <a:extLst>
                    <a:ext uri="{FF2B5EF4-FFF2-40B4-BE49-F238E27FC236}">
                      <a16:creationId xmlns:a16="http://schemas.microsoft.com/office/drawing/2014/main" id="{3522F27B-8D53-4F9A-BE2D-3A6F35FDBE6E}"/>
                    </a:ext>
                  </a:extLst>
                </p14:cNvPr>
                <p14:cNvContentPartPr/>
                <p14:nvPr/>
              </p14:nvContentPartPr>
              <p14:xfrm>
                <a:off x="4994836" y="6058382"/>
                <a:ext cx="194400" cy="46080"/>
              </p14:xfrm>
            </p:contentPart>
          </mc:Choice>
          <mc:Fallback>
            <p:pic>
              <p:nvPicPr>
                <p:cNvPr id="256" name="Ink 255">
                  <a:extLst>
                    <a:ext uri="{FF2B5EF4-FFF2-40B4-BE49-F238E27FC236}">
                      <a16:creationId xmlns:a16="http://schemas.microsoft.com/office/drawing/2014/main" id="{3522F27B-8D53-4F9A-BE2D-3A6F35FDBE6E}"/>
                    </a:ext>
                  </a:extLst>
                </p:cNvPr>
                <p:cNvPicPr/>
                <p:nvPr/>
              </p:nvPicPr>
              <p:blipFill>
                <a:blip r:embed="rId409"/>
                <a:stretch>
                  <a:fillRect/>
                </a:stretch>
              </p:blipFill>
              <p:spPr>
                <a:xfrm>
                  <a:off x="4985836" y="6049742"/>
                  <a:ext cx="212040" cy="63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10">
              <p14:nvContentPartPr>
                <p14:cNvPr id="257" name="Ink 256">
                  <a:extLst>
                    <a:ext uri="{FF2B5EF4-FFF2-40B4-BE49-F238E27FC236}">
                      <a16:creationId xmlns:a16="http://schemas.microsoft.com/office/drawing/2014/main" id="{43E1FD47-3099-4C3E-AF78-E884864EE740}"/>
                    </a:ext>
                  </a:extLst>
                </p14:cNvPr>
                <p14:cNvContentPartPr/>
                <p14:nvPr/>
              </p14:nvContentPartPr>
              <p14:xfrm>
                <a:off x="5021116" y="6193382"/>
                <a:ext cx="134640" cy="30600"/>
              </p14:xfrm>
            </p:contentPart>
          </mc:Choice>
          <mc:Fallback>
            <p:pic>
              <p:nvPicPr>
                <p:cNvPr id="257" name="Ink 256">
                  <a:extLst>
                    <a:ext uri="{FF2B5EF4-FFF2-40B4-BE49-F238E27FC236}">
                      <a16:creationId xmlns:a16="http://schemas.microsoft.com/office/drawing/2014/main" id="{43E1FD47-3099-4C3E-AF78-E884864EE740}"/>
                    </a:ext>
                  </a:extLst>
                </p:cNvPr>
                <p:cNvPicPr/>
                <p:nvPr/>
              </p:nvPicPr>
              <p:blipFill>
                <a:blip r:embed="rId411"/>
                <a:stretch>
                  <a:fillRect/>
                </a:stretch>
              </p:blipFill>
              <p:spPr>
                <a:xfrm>
                  <a:off x="5012116" y="6184742"/>
                  <a:ext cx="152280" cy="48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12">
              <p14:nvContentPartPr>
                <p14:cNvPr id="259" name="Ink 258">
                  <a:extLst>
                    <a:ext uri="{FF2B5EF4-FFF2-40B4-BE49-F238E27FC236}">
                      <a16:creationId xmlns:a16="http://schemas.microsoft.com/office/drawing/2014/main" id="{3CBD4336-C46B-41DC-AFE8-5D82AAAB8F90}"/>
                    </a:ext>
                  </a:extLst>
                </p14:cNvPr>
                <p14:cNvContentPartPr/>
                <p14:nvPr/>
              </p14:nvContentPartPr>
              <p14:xfrm>
                <a:off x="5734636" y="5740862"/>
                <a:ext cx="398520" cy="513000"/>
              </p14:xfrm>
            </p:contentPart>
          </mc:Choice>
          <mc:Fallback>
            <p:pic>
              <p:nvPicPr>
                <p:cNvPr id="259" name="Ink 258">
                  <a:extLst>
                    <a:ext uri="{FF2B5EF4-FFF2-40B4-BE49-F238E27FC236}">
                      <a16:creationId xmlns:a16="http://schemas.microsoft.com/office/drawing/2014/main" id="{3CBD4336-C46B-41DC-AFE8-5D82AAAB8F90}"/>
                    </a:ext>
                  </a:extLst>
                </p:cNvPr>
                <p:cNvPicPr/>
                <p:nvPr/>
              </p:nvPicPr>
              <p:blipFill>
                <a:blip r:embed="rId413"/>
                <a:stretch>
                  <a:fillRect/>
                </a:stretch>
              </p:blipFill>
              <p:spPr>
                <a:xfrm>
                  <a:off x="5725636" y="5731862"/>
                  <a:ext cx="416160" cy="530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14">
              <p14:nvContentPartPr>
                <p14:cNvPr id="260" name="Ink 259">
                  <a:extLst>
                    <a:ext uri="{FF2B5EF4-FFF2-40B4-BE49-F238E27FC236}">
                      <a16:creationId xmlns:a16="http://schemas.microsoft.com/office/drawing/2014/main" id="{A38E78B5-80D5-4787-9702-FDFA62E6A33A}"/>
                    </a:ext>
                  </a:extLst>
                </p14:cNvPr>
                <p14:cNvContentPartPr/>
                <p14:nvPr/>
              </p14:nvContentPartPr>
              <p14:xfrm>
                <a:off x="6267436" y="6164942"/>
                <a:ext cx="36000" cy="34200"/>
              </p14:xfrm>
            </p:contentPart>
          </mc:Choice>
          <mc:Fallback>
            <p:pic>
              <p:nvPicPr>
                <p:cNvPr id="260" name="Ink 259">
                  <a:extLst>
                    <a:ext uri="{FF2B5EF4-FFF2-40B4-BE49-F238E27FC236}">
                      <a16:creationId xmlns:a16="http://schemas.microsoft.com/office/drawing/2014/main" id="{A38E78B5-80D5-4787-9702-FDFA62E6A33A}"/>
                    </a:ext>
                  </a:extLst>
                </p:cNvPr>
                <p:cNvPicPr/>
                <p:nvPr/>
              </p:nvPicPr>
              <p:blipFill>
                <a:blip r:embed="rId415"/>
                <a:stretch>
                  <a:fillRect/>
                </a:stretch>
              </p:blipFill>
              <p:spPr>
                <a:xfrm>
                  <a:off x="6258796" y="6155942"/>
                  <a:ext cx="53640" cy="51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16">
              <p14:nvContentPartPr>
                <p14:cNvPr id="261" name="Ink 260">
                  <a:extLst>
                    <a:ext uri="{FF2B5EF4-FFF2-40B4-BE49-F238E27FC236}">
                      <a16:creationId xmlns:a16="http://schemas.microsoft.com/office/drawing/2014/main" id="{BD4EA2AE-AF8F-4B51-80F5-15D033F06858}"/>
                    </a:ext>
                  </a:extLst>
                </p14:cNvPr>
                <p14:cNvContentPartPr/>
                <p14:nvPr/>
              </p14:nvContentPartPr>
              <p14:xfrm>
                <a:off x="6452836" y="5695862"/>
                <a:ext cx="281520" cy="525960"/>
              </p14:xfrm>
            </p:contentPart>
          </mc:Choice>
          <mc:Fallback>
            <p:pic>
              <p:nvPicPr>
                <p:cNvPr id="261" name="Ink 260">
                  <a:extLst>
                    <a:ext uri="{FF2B5EF4-FFF2-40B4-BE49-F238E27FC236}">
                      <a16:creationId xmlns:a16="http://schemas.microsoft.com/office/drawing/2014/main" id="{BD4EA2AE-AF8F-4B51-80F5-15D033F06858}"/>
                    </a:ext>
                  </a:extLst>
                </p:cNvPr>
                <p:cNvPicPr/>
                <p:nvPr/>
              </p:nvPicPr>
              <p:blipFill>
                <a:blip r:embed="rId417"/>
                <a:stretch>
                  <a:fillRect/>
                </a:stretch>
              </p:blipFill>
              <p:spPr>
                <a:xfrm>
                  <a:off x="6444196" y="5687222"/>
                  <a:ext cx="299160" cy="543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18">
              <p14:nvContentPartPr>
                <p14:cNvPr id="262" name="Ink 261">
                  <a:extLst>
                    <a:ext uri="{FF2B5EF4-FFF2-40B4-BE49-F238E27FC236}">
                      <a16:creationId xmlns:a16="http://schemas.microsoft.com/office/drawing/2014/main" id="{87B81058-3B54-4611-924B-2389EC326B6E}"/>
                    </a:ext>
                  </a:extLst>
                </p14:cNvPr>
                <p14:cNvContentPartPr/>
                <p14:nvPr/>
              </p14:nvContentPartPr>
              <p14:xfrm>
                <a:off x="5374996" y="5969822"/>
                <a:ext cx="236880" cy="30960"/>
              </p14:xfrm>
            </p:contentPart>
          </mc:Choice>
          <mc:Fallback>
            <p:pic>
              <p:nvPicPr>
                <p:cNvPr id="262" name="Ink 261">
                  <a:extLst>
                    <a:ext uri="{FF2B5EF4-FFF2-40B4-BE49-F238E27FC236}">
                      <a16:creationId xmlns:a16="http://schemas.microsoft.com/office/drawing/2014/main" id="{87B81058-3B54-4611-924B-2389EC326B6E}"/>
                    </a:ext>
                  </a:extLst>
                </p:cNvPr>
                <p:cNvPicPr/>
                <p:nvPr/>
              </p:nvPicPr>
              <p:blipFill>
                <a:blip r:embed="rId419"/>
                <a:stretch>
                  <a:fillRect/>
                </a:stretch>
              </p:blipFill>
              <p:spPr>
                <a:xfrm>
                  <a:off x="5365996" y="5960822"/>
                  <a:ext cx="254520" cy="486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1271259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531528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2269D4C-6F91-4458-AD50-C1DBF47FEFC1}"/>
              </a:ext>
            </a:extLst>
          </p:cNvPr>
          <p:cNvSpPr txBox="1"/>
          <p:nvPr/>
        </p:nvSpPr>
        <p:spPr>
          <a:xfrm>
            <a:off x="105091" y="182413"/>
            <a:ext cx="1192078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0215" indent="-450215"/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4.	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rate law for the reaction, 2 H</a:t>
            </a:r>
            <a:r>
              <a:rPr lang="en-US" sz="1800" baseline="-25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(g) + 2 NO(g) 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→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N</a:t>
            </a:r>
            <a:r>
              <a:rPr lang="en-US" sz="1800" baseline="-25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(g) + 2 H</a:t>
            </a:r>
            <a:r>
              <a:rPr lang="en-US" sz="1800" baseline="-25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O(g), is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450215"/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rate = k[H</a:t>
            </a:r>
            <a:r>
              <a:rPr lang="en-US" sz="1800" baseline="-25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][NO]</a:t>
            </a:r>
            <a:r>
              <a:rPr lang="en-US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At a given temperature, what is the effect on the reaction rate if the concentration of H</a:t>
            </a:r>
            <a:r>
              <a:rPr lang="en-US" sz="1800" baseline="-25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is doubled and that of NO is halved?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450215" indent="-450215"/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9EA63E26-B1F1-48E0-8F02-D423A70FC8B4}"/>
                  </a:ext>
                </a:extLst>
              </p14:cNvPr>
              <p14:cNvContentPartPr/>
              <p14:nvPr/>
            </p14:nvContentPartPr>
            <p14:xfrm>
              <a:off x="1967236" y="1776902"/>
              <a:ext cx="1172160" cy="384120"/>
            </p14:xfrm>
          </p:contentPart>
        </mc:Choice>
        <mc:Fallback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9EA63E26-B1F1-48E0-8F02-D423A70FC8B4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958596" y="1768262"/>
                <a:ext cx="1189800" cy="401760"/>
              </a:xfrm>
              <a:prstGeom prst="rect">
                <a:avLst/>
              </a:prstGeom>
            </p:spPr>
          </p:pic>
        </mc:Fallback>
      </mc:AlternateContent>
      <p:grpSp>
        <p:nvGrpSpPr>
          <p:cNvPr id="16" name="Group 15">
            <a:extLst>
              <a:ext uri="{FF2B5EF4-FFF2-40B4-BE49-F238E27FC236}">
                <a16:creationId xmlns:a16="http://schemas.microsoft.com/office/drawing/2014/main" id="{ADEE60DB-0FA9-497D-9CB6-CA25DD41FCFC}"/>
              </a:ext>
            </a:extLst>
          </p:cNvPr>
          <p:cNvGrpSpPr/>
          <p:nvPr/>
        </p:nvGrpSpPr>
        <p:grpSpPr>
          <a:xfrm>
            <a:off x="3646636" y="1829102"/>
            <a:ext cx="222120" cy="118440"/>
            <a:chOff x="3646636" y="1829102"/>
            <a:chExt cx="222120" cy="1184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4">
              <p14:nvContentPartPr>
                <p14:cNvPr id="5" name="Ink 4">
                  <a:extLst>
                    <a:ext uri="{FF2B5EF4-FFF2-40B4-BE49-F238E27FC236}">
                      <a16:creationId xmlns:a16="http://schemas.microsoft.com/office/drawing/2014/main" id="{CD94A59C-C4C5-4D12-B00C-9B99CB79D17C}"/>
                    </a:ext>
                  </a:extLst>
                </p14:cNvPr>
                <p14:cNvContentPartPr/>
                <p14:nvPr/>
              </p14:nvContentPartPr>
              <p14:xfrm>
                <a:off x="3646636" y="1829102"/>
                <a:ext cx="145440" cy="25920"/>
              </p14:xfrm>
            </p:contentPart>
          </mc:Choice>
          <mc:Fallback>
            <p:pic>
              <p:nvPicPr>
                <p:cNvPr id="5" name="Ink 4">
                  <a:extLst>
                    <a:ext uri="{FF2B5EF4-FFF2-40B4-BE49-F238E27FC236}">
                      <a16:creationId xmlns:a16="http://schemas.microsoft.com/office/drawing/2014/main" id="{CD94A59C-C4C5-4D12-B00C-9B99CB79D17C}"/>
                    </a:ext>
                  </a:extLst>
                </p:cNvPr>
                <p:cNvPicPr/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3637996" y="1820462"/>
                  <a:ext cx="163080" cy="43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">
              <p14:nvContentPartPr>
                <p14:cNvPr id="6" name="Ink 5">
                  <a:extLst>
                    <a:ext uri="{FF2B5EF4-FFF2-40B4-BE49-F238E27FC236}">
                      <a16:creationId xmlns:a16="http://schemas.microsoft.com/office/drawing/2014/main" id="{6B210E3D-9F46-4DA7-88C8-13E385062C41}"/>
                    </a:ext>
                  </a:extLst>
                </p14:cNvPr>
                <p14:cNvContentPartPr/>
                <p14:nvPr/>
              </p14:nvContentPartPr>
              <p14:xfrm>
                <a:off x="3673996" y="1911182"/>
                <a:ext cx="194760" cy="36360"/>
              </p14:xfrm>
            </p:contentPart>
          </mc:Choice>
          <mc:Fallback>
            <p:pic>
              <p:nvPicPr>
                <p:cNvPr id="6" name="Ink 5">
                  <a:extLst>
                    <a:ext uri="{FF2B5EF4-FFF2-40B4-BE49-F238E27FC236}">
                      <a16:creationId xmlns:a16="http://schemas.microsoft.com/office/drawing/2014/main" id="{6B210E3D-9F46-4DA7-88C8-13E385062C41}"/>
                    </a:ext>
                  </a:extLst>
                </p:cNvPr>
                <p:cNvPicPr/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3664996" y="1902182"/>
                  <a:ext cx="212400" cy="540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8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2964B7FD-CBBD-48F7-BAFD-15BBB1AD7B82}"/>
                  </a:ext>
                </a:extLst>
              </p14:cNvPr>
              <p14:cNvContentPartPr/>
              <p14:nvPr/>
            </p14:nvContentPartPr>
            <p14:xfrm>
              <a:off x="4340356" y="1720382"/>
              <a:ext cx="11880" cy="394920"/>
            </p14:xfrm>
          </p:contentPart>
        </mc:Choice>
        <mc:Fallback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2964B7FD-CBBD-48F7-BAFD-15BBB1AD7B82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4331356" y="1711742"/>
                <a:ext cx="29520" cy="412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BA6711EC-3CB3-42B6-A6B3-140576DA166A}"/>
                  </a:ext>
                </a:extLst>
              </p14:cNvPr>
              <p14:cNvContentPartPr/>
              <p14:nvPr/>
            </p14:nvContentPartPr>
            <p14:xfrm>
              <a:off x="4378516" y="1895342"/>
              <a:ext cx="239760" cy="182160"/>
            </p14:xfrm>
          </p:contentPart>
        </mc:Choice>
        <mc:Fallback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BA6711EC-3CB3-42B6-A6B3-140576DA166A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4369516" y="1886702"/>
                <a:ext cx="257400" cy="199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2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86147849-44F9-48B0-B8FF-820AE348A13B}"/>
                  </a:ext>
                </a:extLst>
              </p14:cNvPr>
              <p14:cNvContentPartPr/>
              <p14:nvPr/>
            </p14:nvContentPartPr>
            <p14:xfrm>
              <a:off x="4825996" y="1690502"/>
              <a:ext cx="150480" cy="405360"/>
            </p14:xfrm>
          </p:contentPart>
        </mc:Choice>
        <mc:Fallback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86147849-44F9-48B0-B8FF-820AE348A13B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4817356" y="1681862"/>
                <a:ext cx="168120" cy="423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4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DC44867D-736C-4DC2-9EFD-927E5BC59B38}"/>
                  </a:ext>
                </a:extLst>
              </p14:cNvPr>
              <p14:cNvContentPartPr/>
              <p14:nvPr/>
            </p14:nvContentPartPr>
            <p14:xfrm>
              <a:off x="4824556" y="1696982"/>
              <a:ext cx="165600" cy="36360"/>
            </p14:xfrm>
          </p:contentPart>
        </mc:Choice>
        <mc:Fallback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DC44867D-736C-4DC2-9EFD-927E5BC59B38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4815916" y="1688342"/>
                <a:ext cx="183240" cy="54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6">
            <p14:nvContentPartPr>
              <p14:cNvPr id="25" name="Ink 24">
                <a:extLst>
                  <a:ext uri="{FF2B5EF4-FFF2-40B4-BE49-F238E27FC236}">
                    <a16:creationId xmlns:a16="http://schemas.microsoft.com/office/drawing/2014/main" id="{8792C7F8-B2A4-46DE-97F4-8B46731D22AF}"/>
                  </a:ext>
                </a:extLst>
              </p14:cNvPr>
              <p14:cNvContentPartPr/>
              <p14:nvPr/>
            </p14:nvContentPartPr>
            <p14:xfrm>
              <a:off x="5291116" y="2158502"/>
              <a:ext cx="135000" cy="753120"/>
            </p14:xfrm>
          </p:contentPart>
        </mc:Choice>
        <mc:Fallback>
          <p:pic>
            <p:nvPicPr>
              <p:cNvPr id="25" name="Ink 24">
                <a:extLst>
                  <a:ext uri="{FF2B5EF4-FFF2-40B4-BE49-F238E27FC236}">
                    <a16:creationId xmlns:a16="http://schemas.microsoft.com/office/drawing/2014/main" id="{8792C7F8-B2A4-46DE-97F4-8B46731D22AF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5282476" y="2149502"/>
                <a:ext cx="152640" cy="770760"/>
              </a:xfrm>
              <a:prstGeom prst="rect">
                <a:avLst/>
              </a:prstGeom>
            </p:spPr>
          </p:pic>
        </mc:Fallback>
      </mc:AlternateContent>
      <p:grpSp>
        <p:nvGrpSpPr>
          <p:cNvPr id="29" name="Group 28">
            <a:extLst>
              <a:ext uri="{FF2B5EF4-FFF2-40B4-BE49-F238E27FC236}">
                <a16:creationId xmlns:a16="http://schemas.microsoft.com/office/drawing/2014/main" id="{D502DB43-B6CE-4A53-9C2B-DBC1081EF0D1}"/>
              </a:ext>
            </a:extLst>
          </p:cNvPr>
          <p:cNvGrpSpPr/>
          <p:nvPr/>
        </p:nvGrpSpPr>
        <p:grpSpPr>
          <a:xfrm>
            <a:off x="5043436" y="3093422"/>
            <a:ext cx="462600" cy="352440"/>
            <a:chOff x="5043436" y="3093422"/>
            <a:chExt cx="462600" cy="3524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8">
              <p14:nvContentPartPr>
                <p14:cNvPr id="26" name="Ink 25">
                  <a:extLst>
                    <a:ext uri="{FF2B5EF4-FFF2-40B4-BE49-F238E27FC236}">
                      <a16:creationId xmlns:a16="http://schemas.microsoft.com/office/drawing/2014/main" id="{C0E4112D-6CFA-455A-8742-F7AA31A4F78A}"/>
                    </a:ext>
                  </a:extLst>
                </p14:cNvPr>
                <p14:cNvContentPartPr/>
                <p14:nvPr/>
              </p14:nvContentPartPr>
              <p14:xfrm>
                <a:off x="5043436" y="3204302"/>
                <a:ext cx="107280" cy="224640"/>
              </p14:xfrm>
            </p:contentPart>
          </mc:Choice>
          <mc:Fallback>
            <p:pic>
              <p:nvPicPr>
                <p:cNvPr id="26" name="Ink 25">
                  <a:extLst>
                    <a:ext uri="{FF2B5EF4-FFF2-40B4-BE49-F238E27FC236}">
                      <a16:creationId xmlns:a16="http://schemas.microsoft.com/office/drawing/2014/main" id="{C0E4112D-6CFA-455A-8742-F7AA31A4F78A}"/>
                    </a:ext>
                  </a:extLst>
                </p:cNvPr>
                <p:cNvPicPr/>
                <p:nvPr/>
              </p:nvPicPr>
              <p:blipFill>
                <a:blip r:embed="rId19"/>
                <a:stretch>
                  <a:fillRect/>
                </a:stretch>
              </p:blipFill>
              <p:spPr>
                <a:xfrm>
                  <a:off x="5034796" y="3195662"/>
                  <a:ext cx="124920" cy="242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">
              <p14:nvContentPartPr>
                <p14:cNvPr id="27" name="Ink 26">
                  <a:extLst>
                    <a:ext uri="{FF2B5EF4-FFF2-40B4-BE49-F238E27FC236}">
                      <a16:creationId xmlns:a16="http://schemas.microsoft.com/office/drawing/2014/main" id="{C913DCDC-BFF7-4778-BD5A-499CEB1C3306}"/>
                    </a:ext>
                  </a:extLst>
                </p14:cNvPr>
                <p14:cNvContentPartPr/>
                <p14:nvPr/>
              </p14:nvContentPartPr>
              <p14:xfrm>
                <a:off x="5080516" y="3161462"/>
                <a:ext cx="153720" cy="255600"/>
              </p14:xfrm>
            </p:contentPart>
          </mc:Choice>
          <mc:Fallback>
            <p:pic>
              <p:nvPicPr>
                <p:cNvPr id="27" name="Ink 26">
                  <a:extLst>
                    <a:ext uri="{FF2B5EF4-FFF2-40B4-BE49-F238E27FC236}">
                      <a16:creationId xmlns:a16="http://schemas.microsoft.com/office/drawing/2014/main" id="{C913DCDC-BFF7-4778-BD5A-499CEB1C3306}"/>
                    </a:ext>
                  </a:extLst>
                </p:cNvPr>
                <p:cNvPicPr/>
                <p:nvPr/>
              </p:nvPicPr>
              <p:blipFill>
                <a:blip r:embed="rId21"/>
                <a:stretch>
                  <a:fillRect/>
                </a:stretch>
              </p:blipFill>
              <p:spPr>
                <a:xfrm>
                  <a:off x="5071516" y="3152822"/>
                  <a:ext cx="171360" cy="273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">
              <p14:nvContentPartPr>
                <p14:cNvPr id="28" name="Ink 27">
                  <a:extLst>
                    <a:ext uri="{FF2B5EF4-FFF2-40B4-BE49-F238E27FC236}">
                      <a16:creationId xmlns:a16="http://schemas.microsoft.com/office/drawing/2014/main" id="{644146BB-F970-48DC-A122-8FFFE3FCD188}"/>
                    </a:ext>
                  </a:extLst>
                </p14:cNvPr>
                <p14:cNvContentPartPr/>
                <p14:nvPr/>
              </p14:nvContentPartPr>
              <p14:xfrm>
                <a:off x="5306236" y="3093422"/>
                <a:ext cx="199800" cy="352440"/>
              </p14:xfrm>
            </p:contentPart>
          </mc:Choice>
          <mc:Fallback>
            <p:pic>
              <p:nvPicPr>
                <p:cNvPr id="28" name="Ink 27">
                  <a:extLst>
                    <a:ext uri="{FF2B5EF4-FFF2-40B4-BE49-F238E27FC236}">
                      <a16:creationId xmlns:a16="http://schemas.microsoft.com/office/drawing/2014/main" id="{644146BB-F970-48DC-A122-8FFFE3FCD188}"/>
                    </a:ext>
                  </a:extLst>
                </p:cNvPr>
                <p:cNvPicPr/>
                <p:nvPr/>
              </p:nvPicPr>
              <p:blipFill>
                <a:blip r:embed="rId23"/>
                <a:stretch>
                  <a:fillRect/>
                </a:stretch>
              </p:blipFill>
              <p:spPr>
                <a:xfrm>
                  <a:off x="5297596" y="3084422"/>
                  <a:ext cx="217440" cy="37008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24">
            <p14:nvContentPartPr>
              <p14:cNvPr id="30" name="Ink 29">
                <a:extLst>
                  <a:ext uri="{FF2B5EF4-FFF2-40B4-BE49-F238E27FC236}">
                    <a16:creationId xmlns:a16="http://schemas.microsoft.com/office/drawing/2014/main" id="{B8E4B65E-1B77-493A-955B-53D7D2BA7E89}"/>
                  </a:ext>
                </a:extLst>
              </p14:cNvPr>
              <p14:cNvContentPartPr/>
              <p14:nvPr/>
            </p14:nvContentPartPr>
            <p14:xfrm>
              <a:off x="6774676" y="2140862"/>
              <a:ext cx="53280" cy="2092320"/>
            </p14:xfrm>
          </p:contentPart>
        </mc:Choice>
        <mc:Fallback>
          <p:pic>
            <p:nvPicPr>
              <p:cNvPr id="30" name="Ink 29">
                <a:extLst>
                  <a:ext uri="{FF2B5EF4-FFF2-40B4-BE49-F238E27FC236}">
                    <a16:creationId xmlns:a16="http://schemas.microsoft.com/office/drawing/2014/main" id="{B8E4B65E-1B77-493A-955B-53D7D2BA7E89}"/>
                  </a:ext>
                </a:extLst>
              </p:cNvPr>
              <p:cNvPicPr/>
              <p:nvPr/>
            </p:nvPicPr>
            <p:blipFill>
              <a:blip r:embed="rId25"/>
              <a:stretch>
                <a:fillRect/>
              </a:stretch>
            </p:blipFill>
            <p:spPr>
              <a:xfrm>
                <a:off x="6765676" y="2131862"/>
                <a:ext cx="70920" cy="2109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6">
            <p14:nvContentPartPr>
              <p14:cNvPr id="37" name="Ink 36">
                <a:extLst>
                  <a:ext uri="{FF2B5EF4-FFF2-40B4-BE49-F238E27FC236}">
                    <a16:creationId xmlns:a16="http://schemas.microsoft.com/office/drawing/2014/main" id="{FB3A9700-4B8C-4530-B758-96CEE822243D}"/>
                  </a:ext>
                </a:extLst>
              </p14:cNvPr>
              <p14:cNvContentPartPr/>
              <p14:nvPr/>
            </p14:nvContentPartPr>
            <p14:xfrm>
              <a:off x="6730036" y="4066862"/>
              <a:ext cx="173160" cy="168480"/>
            </p14:xfrm>
          </p:contentPart>
        </mc:Choice>
        <mc:Fallback>
          <p:pic>
            <p:nvPicPr>
              <p:cNvPr id="37" name="Ink 36">
                <a:extLst>
                  <a:ext uri="{FF2B5EF4-FFF2-40B4-BE49-F238E27FC236}">
                    <a16:creationId xmlns:a16="http://schemas.microsoft.com/office/drawing/2014/main" id="{FB3A9700-4B8C-4530-B758-96CEE822243D}"/>
                  </a:ext>
                </a:extLst>
              </p:cNvPr>
              <p:cNvPicPr/>
              <p:nvPr/>
            </p:nvPicPr>
            <p:blipFill>
              <a:blip r:embed="rId27"/>
              <a:stretch>
                <a:fillRect/>
              </a:stretch>
            </p:blipFill>
            <p:spPr>
              <a:xfrm>
                <a:off x="6721036" y="4057862"/>
                <a:ext cx="190800" cy="186120"/>
              </a:xfrm>
              <a:prstGeom prst="rect">
                <a:avLst/>
              </a:prstGeom>
            </p:spPr>
          </p:pic>
        </mc:Fallback>
      </mc:AlternateContent>
      <p:grpSp>
        <p:nvGrpSpPr>
          <p:cNvPr id="44" name="Group 43">
            <a:extLst>
              <a:ext uri="{FF2B5EF4-FFF2-40B4-BE49-F238E27FC236}">
                <a16:creationId xmlns:a16="http://schemas.microsoft.com/office/drawing/2014/main" id="{9DFEF56E-086F-406A-8B6E-4B92E239872E}"/>
              </a:ext>
            </a:extLst>
          </p:cNvPr>
          <p:cNvGrpSpPr/>
          <p:nvPr/>
        </p:nvGrpSpPr>
        <p:grpSpPr>
          <a:xfrm>
            <a:off x="6294076" y="4439102"/>
            <a:ext cx="423000" cy="579600"/>
            <a:chOff x="6294076" y="4439102"/>
            <a:chExt cx="423000" cy="5796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8">
              <p14:nvContentPartPr>
                <p14:cNvPr id="38" name="Ink 37">
                  <a:extLst>
                    <a:ext uri="{FF2B5EF4-FFF2-40B4-BE49-F238E27FC236}">
                      <a16:creationId xmlns:a16="http://schemas.microsoft.com/office/drawing/2014/main" id="{0E2162F7-6621-4357-BF6F-947C62F75C74}"/>
                    </a:ext>
                  </a:extLst>
                </p14:cNvPr>
                <p14:cNvContentPartPr/>
                <p14:nvPr/>
              </p14:nvContentPartPr>
              <p14:xfrm>
                <a:off x="6601876" y="4439102"/>
                <a:ext cx="29880" cy="178200"/>
              </p14:xfrm>
            </p:contentPart>
          </mc:Choice>
          <mc:Fallback>
            <p:pic>
              <p:nvPicPr>
                <p:cNvPr id="38" name="Ink 37">
                  <a:extLst>
                    <a:ext uri="{FF2B5EF4-FFF2-40B4-BE49-F238E27FC236}">
                      <a16:creationId xmlns:a16="http://schemas.microsoft.com/office/drawing/2014/main" id="{0E2162F7-6621-4357-BF6F-947C62F75C74}"/>
                    </a:ext>
                  </a:extLst>
                </p:cNvPr>
                <p:cNvPicPr/>
                <p:nvPr/>
              </p:nvPicPr>
              <p:blipFill>
                <a:blip r:embed="rId29"/>
                <a:stretch>
                  <a:fillRect/>
                </a:stretch>
              </p:blipFill>
              <p:spPr>
                <a:xfrm>
                  <a:off x="6593236" y="4430462"/>
                  <a:ext cx="47520" cy="195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">
              <p14:nvContentPartPr>
                <p14:cNvPr id="39" name="Ink 38">
                  <a:extLst>
                    <a:ext uri="{FF2B5EF4-FFF2-40B4-BE49-F238E27FC236}">
                      <a16:creationId xmlns:a16="http://schemas.microsoft.com/office/drawing/2014/main" id="{C91C6B49-6B18-48E8-9EF6-5D902B99C13A}"/>
                    </a:ext>
                  </a:extLst>
                </p14:cNvPr>
                <p14:cNvContentPartPr/>
                <p14:nvPr/>
              </p14:nvContentPartPr>
              <p14:xfrm>
                <a:off x="6541036" y="4666262"/>
                <a:ext cx="176040" cy="64080"/>
              </p14:xfrm>
            </p:contentPart>
          </mc:Choice>
          <mc:Fallback>
            <p:pic>
              <p:nvPicPr>
                <p:cNvPr id="39" name="Ink 38">
                  <a:extLst>
                    <a:ext uri="{FF2B5EF4-FFF2-40B4-BE49-F238E27FC236}">
                      <a16:creationId xmlns:a16="http://schemas.microsoft.com/office/drawing/2014/main" id="{C91C6B49-6B18-48E8-9EF6-5D902B99C13A}"/>
                    </a:ext>
                  </a:extLst>
                </p:cNvPr>
                <p:cNvPicPr/>
                <p:nvPr/>
              </p:nvPicPr>
              <p:blipFill>
                <a:blip r:embed="rId31"/>
                <a:stretch>
                  <a:fillRect/>
                </a:stretch>
              </p:blipFill>
              <p:spPr>
                <a:xfrm>
                  <a:off x="6532036" y="4657262"/>
                  <a:ext cx="193680" cy="81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">
              <p14:nvContentPartPr>
                <p14:cNvPr id="40" name="Ink 39">
                  <a:extLst>
                    <a:ext uri="{FF2B5EF4-FFF2-40B4-BE49-F238E27FC236}">
                      <a16:creationId xmlns:a16="http://schemas.microsoft.com/office/drawing/2014/main" id="{F9F84031-330D-40F2-98C9-BCFF32A19870}"/>
                    </a:ext>
                  </a:extLst>
                </p14:cNvPr>
                <p14:cNvContentPartPr/>
                <p14:nvPr/>
              </p14:nvContentPartPr>
              <p14:xfrm>
                <a:off x="6494956" y="4772822"/>
                <a:ext cx="204120" cy="245880"/>
              </p14:xfrm>
            </p:contentPart>
          </mc:Choice>
          <mc:Fallback>
            <p:pic>
              <p:nvPicPr>
                <p:cNvPr id="40" name="Ink 39">
                  <a:extLst>
                    <a:ext uri="{FF2B5EF4-FFF2-40B4-BE49-F238E27FC236}">
                      <a16:creationId xmlns:a16="http://schemas.microsoft.com/office/drawing/2014/main" id="{F9F84031-330D-40F2-98C9-BCFF32A19870}"/>
                    </a:ext>
                  </a:extLst>
                </p:cNvPr>
                <p:cNvPicPr/>
                <p:nvPr/>
              </p:nvPicPr>
              <p:blipFill>
                <a:blip r:embed="rId33"/>
                <a:stretch>
                  <a:fillRect/>
                </a:stretch>
              </p:blipFill>
              <p:spPr>
                <a:xfrm>
                  <a:off x="6486316" y="4763822"/>
                  <a:ext cx="221760" cy="263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">
              <p14:nvContentPartPr>
                <p14:cNvPr id="42" name="Ink 41">
                  <a:extLst>
                    <a:ext uri="{FF2B5EF4-FFF2-40B4-BE49-F238E27FC236}">
                      <a16:creationId xmlns:a16="http://schemas.microsoft.com/office/drawing/2014/main" id="{B7D617B3-34F9-419D-8DC5-752503F2C8E4}"/>
                    </a:ext>
                  </a:extLst>
                </p14:cNvPr>
                <p14:cNvContentPartPr/>
                <p14:nvPr/>
              </p14:nvContentPartPr>
              <p14:xfrm>
                <a:off x="6295516" y="4612622"/>
                <a:ext cx="97560" cy="126000"/>
              </p14:xfrm>
            </p:contentPart>
          </mc:Choice>
          <mc:Fallback>
            <p:pic>
              <p:nvPicPr>
                <p:cNvPr id="42" name="Ink 41">
                  <a:extLst>
                    <a:ext uri="{FF2B5EF4-FFF2-40B4-BE49-F238E27FC236}">
                      <a16:creationId xmlns:a16="http://schemas.microsoft.com/office/drawing/2014/main" id="{B7D617B3-34F9-419D-8DC5-752503F2C8E4}"/>
                    </a:ext>
                  </a:extLst>
                </p:cNvPr>
                <p:cNvPicPr/>
                <p:nvPr/>
              </p:nvPicPr>
              <p:blipFill>
                <a:blip r:embed="rId35"/>
                <a:stretch>
                  <a:fillRect/>
                </a:stretch>
              </p:blipFill>
              <p:spPr>
                <a:xfrm>
                  <a:off x="6286516" y="4603622"/>
                  <a:ext cx="115200" cy="143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6">
              <p14:nvContentPartPr>
                <p14:cNvPr id="43" name="Ink 42">
                  <a:extLst>
                    <a:ext uri="{FF2B5EF4-FFF2-40B4-BE49-F238E27FC236}">
                      <a16:creationId xmlns:a16="http://schemas.microsoft.com/office/drawing/2014/main" id="{D5E0B185-BA78-4401-BC78-5E89DF5CCA42}"/>
                    </a:ext>
                  </a:extLst>
                </p14:cNvPr>
                <p14:cNvContentPartPr/>
                <p14:nvPr/>
              </p14:nvContentPartPr>
              <p14:xfrm>
                <a:off x="6294076" y="4565102"/>
                <a:ext cx="147960" cy="190440"/>
              </p14:xfrm>
            </p:contentPart>
          </mc:Choice>
          <mc:Fallback>
            <p:pic>
              <p:nvPicPr>
                <p:cNvPr id="43" name="Ink 42">
                  <a:extLst>
                    <a:ext uri="{FF2B5EF4-FFF2-40B4-BE49-F238E27FC236}">
                      <a16:creationId xmlns:a16="http://schemas.microsoft.com/office/drawing/2014/main" id="{D5E0B185-BA78-4401-BC78-5E89DF5CCA42}"/>
                    </a:ext>
                  </a:extLst>
                </p:cNvPr>
                <p:cNvPicPr/>
                <p:nvPr/>
              </p:nvPicPr>
              <p:blipFill>
                <a:blip r:embed="rId37"/>
                <a:stretch>
                  <a:fillRect/>
                </a:stretch>
              </p:blipFill>
              <p:spPr>
                <a:xfrm>
                  <a:off x="6285436" y="4556102"/>
                  <a:ext cx="165600" cy="2080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47" name="Group 46">
            <a:extLst>
              <a:ext uri="{FF2B5EF4-FFF2-40B4-BE49-F238E27FC236}">
                <a16:creationId xmlns:a16="http://schemas.microsoft.com/office/drawing/2014/main" id="{97E7D9D2-7B32-4115-A428-66DB0BAC076B}"/>
              </a:ext>
            </a:extLst>
          </p:cNvPr>
          <p:cNvGrpSpPr/>
          <p:nvPr/>
        </p:nvGrpSpPr>
        <p:grpSpPr>
          <a:xfrm>
            <a:off x="4082596" y="3112862"/>
            <a:ext cx="617040" cy="149040"/>
            <a:chOff x="4082596" y="3112862"/>
            <a:chExt cx="617040" cy="1490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8">
              <p14:nvContentPartPr>
                <p14:cNvPr id="45" name="Ink 44">
                  <a:extLst>
                    <a:ext uri="{FF2B5EF4-FFF2-40B4-BE49-F238E27FC236}">
                      <a16:creationId xmlns:a16="http://schemas.microsoft.com/office/drawing/2014/main" id="{2EC90049-0FD5-4551-860C-E5180C78765D}"/>
                    </a:ext>
                  </a:extLst>
                </p14:cNvPr>
                <p14:cNvContentPartPr/>
                <p14:nvPr/>
              </p14:nvContentPartPr>
              <p14:xfrm>
                <a:off x="4178716" y="3150662"/>
                <a:ext cx="520920" cy="77400"/>
              </p14:xfrm>
            </p:contentPart>
          </mc:Choice>
          <mc:Fallback>
            <p:pic>
              <p:nvPicPr>
                <p:cNvPr id="45" name="Ink 44">
                  <a:extLst>
                    <a:ext uri="{FF2B5EF4-FFF2-40B4-BE49-F238E27FC236}">
                      <a16:creationId xmlns:a16="http://schemas.microsoft.com/office/drawing/2014/main" id="{2EC90049-0FD5-4551-860C-E5180C78765D}"/>
                    </a:ext>
                  </a:extLst>
                </p:cNvPr>
                <p:cNvPicPr/>
                <p:nvPr/>
              </p:nvPicPr>
              <p:blipFill>
                <a:blip r:embed="rId39"/>
                <a:stretch>
                  <a:fillRect/>
                </a:stretch>
              </p:blipFill>
              <p:spPr>
                <a:xfrm>
                  <a:off x="4170076" y="3141662"/>
                  <a:ext cx="538560" cy="95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0">
              <p14:nvContentPartPr>
                <p14:cNvPr id="46" name="Ink 45">
                  <a:extLst>
                    <a:ext uri="{FF2B5EF4-FFF2-40B4-BE49-F238E27FC236}">
                      <a16:creationId xmlns:a16="http://schemas.microsoft.com/office/drawing/2014/main" id="{E3EC5B0E-9A0E-41B2-8832-A46D775988E7}"/>
                    </a:ext>
                  </a:extLst>
                </p14:cNvPr>
                <p14:cNvContentPartPr/>
                <p14:nvPr/>
              </p14:nvContentPartPr>
              <p14:xfrm>
                <a:off x="4082596" y="3112862"/>
                <a:ext cx="219240" cy="149040"/>
              </p14:xfrm>
            </p:contentPart>
          </mc:Choice>
          <mc:Fallback>
            <p:pic>
              <p:nvPicPr>
                <p:cNvPr id="46" name="Ink 45">
                  <a:extLst>
                    <a:ext uri="{FF2B5EF4-FFF2-40B4-BE49-F238E27FC236}">
                      <a16:creationId xmlns:a16="http://schemas.microsoft.com/office/drawing/2014/main" id="{E3EC5B0E-9A0E-41B2-8832-A46D775988E7}"/>
                    </a:ext>
                  </a:extLst>
                </p:cNvPr>
                <p:cNvPicPr/>
                <p:nvPr/>
              </p:nvPicPr>
              <p:blipFill>
                <a:blip r:embed="rId41"/>
                <a:stretch>
                  <a:fillRect/>
                </a:stretch>
              </p:blipFill>
              <p:spPr>
                <a:xfrm>
                  <a:off x="4073596" y="3103862"/>
                  <a:ext cx="236880" cy="1666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56" name="Group 55">
            <a:extLst>
              <a:ext uri="{FF2B5EF4-FFF2-40B4-BE49-F238E27FC236}">
                <a16:creationId xmlns:a16="http://schemas.microsoft.com/office/drawing/2014/main" id="{E5E506EE-49D5-4A6D-9129-E6FA6FA1A7C4}"/>
              </a:ext>
            </a:extLst>
          </p:cNvPr>
          <p:cNvGrpSpPr/>
          <p:nvPr/>
        </p:nvGrpSpPr>
        <p:grpSpPr>
          <a:xfrm>
            <a:off x="2126356" y="2717222"/>
            <a:ext cx="1033200" cy="803160"/>
            <a:chOff x="2126356" y="2717222"/>
            <a:chExt cx="1033200" cy="8031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42">
              <p14:nvContentPartPr>
                <p14:cNvPr id="51" name="Ink 50">
                  <a:extLst>
                    <a:ext uri="{FF2B5EF4-FFF2-40B4-BE49-F238E27FC236}">
                      <a16:creationId xmlns:a16="http://schemas.microsoft.com/office/drawing/2014/main" id="{AC6E1140-22C2-4FD7-A86D-4FF98CA1942C}"/>
                    </a:ext>
                  </a:extLst>
                </p14:cNvPr>
                <p14:cNvContentPartPr/>
                <p14:nvPr/>
              </p14:nvContentPartPr>
              <p14:xfrm>
                <a:off x="2274316" y="3053462"/>
                <a:ext cx="400320" cy="349920"/>
              </p14:xfrm>
            </p:contentPart>
          </mc:Choice>
          <mc:Fallback>
            <p:pic>
              <p:nvPicPr>
                <p:cNvPr id="51" name="Ink 50">
                  <a:extLst>
                    <a:ext uri="{FF2B5EF4-FFF2-40B4-BE49-F238E27FC236}">
                      <a16:creationId xmlns:a16="http://schemas.microsoft.com/office/drawing/2014/main" id="{AC6E1140-22C2-4FD7-A86D-4FF98CA1942C}"/>
                    </a:ext>
                  </a:extLst>
                </p:cNvPr>
                <p:cNvPicPr/>
                <p:nvPr/>
              </p:nvPicPr>
              <p:blipFill>
                <a:blip r:embed="rId43"/>
                <a:stretch>
                  <a:fillRect/>
                </a:stretch>
              </p:blipFill>
              <p:spPr>
                <a:xfrm>
                  <a:off x="2265316" y="3044822"/>
                  <a:ext cx="417960" cy="367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4">
              <p14:nvContentPartPr>
                <p14:cNvPr id="52" name="Ink 51">
                  <a:extLst>
                    <a:ext uri="{FF2B5EF4-FFF2-40B4-BE49-F238E27FC236}">
                      <a16:creationId xmlns:a16="http://schemas.microsoft.com/office/drawing/2014/main" id="{48E464FE-0C1A-4AD1-BE4E-A3F0A09D6F21}"/>
                    </a:ext>
                  </a:extLst>
                </p14:cNvPr>
                <p14:cNvContentPartPr/>
                <p14:nvPr/>
              </p14:nvContentPartPr>
              <p14:xfrm>
                <a:off x="2126356" y="2882102"/>
                <a:ext cx="115200" cy="552960"/>
              </p14:xfrm>
            </p:contentPart>
          </mc:Choice>
          <mc:Fallback>
            <p:pic>
              <p:nvPicPr>
                <p:cNvPr id="52" name="Ink 51">
                  <a:extLst>
                    <a:ext uri="{FF2B5EF4-FFF2-40B4-BE49-F238E27FC236}">
                      <a16:creationId xmlns:a16="http://schemas.microsoft.com/office/drawing/2014/main" id="{48E464FE-0C1A-4AD1-BE4E-A3F0A09D6F21}"/>
                    </a:ext>
                  </a:extLst>
                </p:cNvPr>
                <p:cNvPicPr/>
                <p:nvPr/>
              </p:nvPicPr>
              <p:blipFill>
                <a:blip r:embed="rId45"/>
                <a:stretch>
                  <a:fillRect/>
                </a:stretch>
              </p:blipFill>
              <p:spPr>
                <a:xfrm>
                  <a:off x="2117716" y="2873462"/>
                  <a:ext cx="132840" cy="570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6">
              <p14:nvContentPartPr>
                <p14:cNvPr id="54" name="Ink 53">
                  <a:extLst>
                    <a:ext uri="{FF2B5EF4-FFF2-40B4-BE49-F238E27FC236}">
                      <a16:creationId xmlns:a16="http://schemas.microsoft.com/office/drawing/2014/main" id="{11DF780F-F2BF-4B78-BAAA-92970B45652F}"/>
                    </a:ext>
                  </a:extLst>
                </p14:cNvPr>
                <p14:cNvContentPartPr/>
                <p14:nvPr/>
              </p14:nvContentPartPr>
              <p14:xfrm>
                <a:off x="2756716" y="2898302"/>
                <a:ext cx="180360" cy="622080"/>
              </p14:xfrm>
            </p:contentPart>
          </mc:Choice>
          <mc:Fallback>
            <p:pic>
              <p:nvPicPr>
                <p:cNvPr id="54" name="Ink 53">
                  <a:extLst>
                    <a:ext uri="{FF2B5EF4-FFF2-40B4-BE49-F238E27FC236}">
                      <a16:creationId xmlns:a16="http://schemas.microsoft.com/office/drawing/2014/main" id="{11DF780F-F2BF-4B78-BAAA-92970B45652F}"/>
                    </a:ext>
                  </a:extLst>
                </p:cNvPr>
                <p:cNvPicPr/>
                <p:nvPr/>
              </p:nvPicPr>
              <p:blipFill>
                <a:blip r:embed="rId47"/>
                <a:stretch>
                  <a:fillRect/>
                </a:stretch>
              </p:blipFill>
              <p:spPr>
                <a:xfrm>
                  <a:off x="2748076" y="2889662"/>
                  <a:ext cx="198000" cy="639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8">
              <p14:nvContentPartPr>
                <p14:cNvPr id="55" name="Ink 54">
                  <a:extLst>
                    <a:ext uri="{FF2B5EF4-FFF2-40B4-BE49-F238E27FC236}">
                      <a16:creationId xmlns:a16="http://schemas.microsoft.com/office/drawing/2014/main" id="{F2D69BBC-6984-4612-BB2D-D6E24AA95FE5}"/>
                    </a:ext>
                  </a:extLst>
                </p14:cNvPr>
                <p14:cNvContentPartPr/>
                <p14:nvPr/>
              </p14:nvContentPartPr>
              <p14:xfrm>
                <a:off x="3139036" y="2717222"/>
                <a:ext cx="20520" cy="217080"/>
              </p14:xfrm>
            </p:contentPart>
          </mc:Choice>
          <mc:Fallback>
            <p:pic>
              <p:nvPicPr>
                <p:cNvPr id="55" name="Ink 54">
                  <a:extLst>
                    <a:ext uri="{FF2B5EF4-FFF2-40B4-BE49-F238E27FC236}">
                      <a16:creationId xmlns:a16="http://schemas.microsoft.com/office/drawing/2014/main" id="{F2D69BBC-6984-4612-BB2D-D6E24AA95FE5}"/>
                    </a:ext>
                  </a:extLst>
                </p:cNvPr>
                <p:cNvPicPr/>
                <p:nvPr/>
              </p:nvPicPr>
              <p:blipFill>
                <a:blip r:embed="rId49"/>
                <a:stretch>
                  <a:fillRect/>
                </a:stretch>
              </p:blipFill>
              <p:spPr>
                <a:xfrm>
                  <a:off x="3130036" y="2708582"/>
                  <a:ext cx="38160" cy="2347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58" name="Group 57">
            <a:extLst>
              <a:ext uri="{FF2B5EF4-FFF2-40B4-BE49-F238E27FC236}">
                <a16:creationId xmlns:a16="http://schemas.microsoft.com/office/drawing/2014/main" id="{E1AAF2F6-AEF0-4A66-9B1E-F9E255C467A8}"/>
              </a:ext>
            </a:extLst>
          </p:cNvPr>
          <p:cNvGrpSpPr/>
          <p:nvPr/>
        </p:nvGrpSpPr>
        <p:grpSpPr>
          <a:xfrm>
            <a:off x="5259076" y="1577462"/>
            <a:ext cx="2432520" cy="603360"/>
            <a:chOff x="5259076" y="1577462"/>
            <a:chExt cx="2432520" cy="6033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50">
              <p14:nvContentPartPr>
                <p14:cNvPr id="11" name="Ink 10">
                  <a:extLst>
                    <a:ext uri="{FF2B5EF4-FFF2-40B4-BE49-F238E27FC236}">
                      <a16:creationId xmlns:a16="http://schemas.microsoft.com/office/drawing/2014/main" id="{69B9F939-C5BB-454A-93E6-ED5AC0A20EB0}"/>
                    </a:ext>
                  </a:extLst>
                </p14:cNvPr>
                <p14:cNvContentPartPr/>
                <p14:nvPr/>
              </p14:nvContentPartPr>
              <p14:xfrm>
                <a:off x="5259076" y="1635782"/>
                <a:ext cx="52200" cy="340200"/>
              </p14:xfrm>
            </p:contentPart>
          </mc:Choice>
          <mc:Fallback>
            <p:pic>
              <p:nvPicPr>
                <p:cNvPr id="11" name="Ink 10">
                  <a:extLst>
                    <a:ext uri="{FF2B5EF4-FFF2-40B4-BE49-F238E27FC236}">
                      <a16:creationId xmlns:a16="http://schemas.microsoft.com/office/drawing/2014/main" id="{69B9F939-C5BB-454A-93E6-ED5AC0A20EB0}"/>
                    </a:ext>
                  </a:extLst>
                </p:cNvPr>
                <p:cNvPicPr/>
                <p:nvPr/>
              </p:nvPicPr>
              <p:blipFill>
                <a:blip r:embed="rId51"/>
                <a:stretch>
                  <a:fillRect/>
                </a:stretch>
              </p:blipFill>
              <p:spPr>
                <a:xfrm>
                  <a:off x="5250436" y="1626782"/>
                  <a:ext cx="69840" cy="357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2">
              <p14:nvContentPartPr>
                <p14:cNvPr id="12" name="Ink 11">
                  <a:extLst>
                    <a:ext uri="{FF2B5EF4-FFF2-40B4-BE49-F238E27FC236}">
                      <a16:creationId xmlns:a16="http://schemas.microsoft.com/office/drawing/2014/main" id="{67EA5FE9-C783-4592-827B-CF99EEDCC14E}"/>
                    </a:ext>
                  </a:extLst>
                </p14:cNvPr>
                <p14:cNvContentPartPr/>
                <p14:nvPr/>
              </p14:nvContentPartPr>
              <p14:xfrm>
                <a:off x="5265196" y="1699862"/>
                <a:ext cx="422280" cy="317520"/>
              </p14:xfrm>
            </p:contentPart>
          </mc:Choice>
          <mc:Fallback>
            <p:pic>
              <p:nvPicPr>
                <p:cNvPr id="12" name="Ink 11">
                  <a:extLst>
                    <a:ext uri="{FF2B5EF4-FFF2-40B4-BE49-F238E27FC236}">
                      <a16:creationId xmlns:a16="http://schemas.microsoft.com/office/drawing/2014/main" id="{67EA5FE9-C783-4592-827B-CF99EEDCC14E}"/>
                    </a:ext>
                  </a:extLst>
                </p:cNvPr>
                <p:cNvPicPr/>
                <p:nvPr/>
              </p:nvPicPr>
              <p:blipFill>
                <a:blip r:embed="rId53"/>
                <a:stretch>
                  <a:fillRect/>
                </a:stretch>
              </p:blipFill>
              <p:spPr>
                <a:xfrm>
                  <a:off x="5256556" y="1690862"/>
                  <a:ext cx="439920" cy="335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4">
              <p14:nvContentPartPr>
                <p14:cNvPr id="13" name="Ink 12">
                  <a:extLst>
                    <a:ext uri="{FF2B5EF4-FFF2-40B4-BE49-F238E27FC236}">
                      <a16:creationId xmlns:a16="http://schemas.microsoft.com/office/drawing/2014/main" id="{F4EAEF1E-3458-4ACD-ACA2-3BD8DD134DC8}"/>
                    </a:ext>
                  </a:extLst>
                </p14:cNvPr>
                <p14:cNvContentPartPr/>
                <p14:nvPr/>
              </p14:nvContentPartPr>
              <p14:xfrm>
                <a:off x="5775676" y="1634342"/>
                <a:ext cx="225360" cy="546480"/>
              </p14:xfrm>
            </p:contentPart>
          </mc:Choice>
          <mc:Fallback>
            <p:pic>
              <p:nvPicPr>
                <p:cNvPr id="13" name="Ink 12">
                  <a:extLst>
                    <a:ext uri="{FF2B5EF4-FFF2-40B4-BE49-F238E27FC236}">
                      <a16:creationId xmlns:a16="http://schemas.microsoft.com/office/drawing/2014/main" id="{F4EAEF1E-3458-4ACD-ACA2-3BD8DD134DC8}"/>
                    </a:ext>
                  </a:extLst>
                </p:cNvPr>
                <p:cNvPicPr/>
                <p:nvPr/>
              </p:nvPicPr>
              <p:blipFill>
                <a:blip r:embed="rId55"/>
                <a:stretch>
                  <a:fillRect/>
                </a:stretch>
              </p:blipFill>
              <p:spPr>
                <a:xfrm>
                  <a:off x="5766676" y="1625702"/>
                  <a:ext cx="243000" cy="564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6">
              <p14:nvContentPartPr>
                <p14:cNvPr id="17" name="Ink 16">
                  <a:extLst>
                    <a:ext uri="{FF2B5EF4-FFF2-40B4-BE49-F238E27FC236}">
                      <a16:creationId xmlns:a16="http://schemas.microsoft.com/office/drawing/2014/main" id="{75C474B3-80DF-4A2F-BD94-264C94369231}"/>
                    </a:ext>
                  </a:extLst>
                </p14:cNvPr>
                <p14:cNvContentPartPr/>
                <p14:nvPr/>
              </p14:nvContentPartPr>
              <p14:xfrm>
                <a:off x="6275716" y="1679342"/>
                <a:ext cx="206280" cy="403920"/>
              </p14:xfrm>
            </p:contentPart>
          </mc:Choice>
          <mc:Fallback>
            <p:pic>
              <p:nvPicPr>
                <p:cNvPr id="17" name="Ink 16">
                  <a:extLst>
                    <a:ext uri="{FF2B5EF4-FFF2-40B4-BE49-F238E27FC236}">
                      <a16:creationId xmlns:a16="http://schemas.microsoft.com/office/drawing/2014/main" id="{75C474B3-80DF-4A2F-BD94-264C94369231}"/>
                    </a:ext>
                  </a:extLst>
                </p:cNvPr>
                <p:cNvPicPr/>
                <p:nvPr/>
              </p:nvPicPr>
              <p:blipFill>
                <a:blip r:embed="rId57"/>
                <a:stretch>
                  <a:fillRect/>
                </a:stretch>
              </p:blipFill>
              <p:spPr>
                <a:xfrm>
                  <a:off x="6266716" y="1670702"/>
                  <a:ext cx="223920" cy="421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8">
              <p14:nvContentPartPr>
                <p14:cNvPr id="18" name="Ink 17">
                  <a:extLst>
                    <a:ext uri="{FF2B5EF4-FFF2-40B4-BE49-F238E27FC236}">
                      <a16:creationId xmlns:a16="http://schemas.microsoft.com/office/drawing/2014/main" id="{FA4F5010-06CD-475D-8372-9642EEFDFF41}"/>
                    </a:ext>
                  </a:extLst>
                </p14:cNvPr>
                <p14:cNvContentPartPr/>
                <p14:nvPr/>
              </p14:nvContentPartPr>
              <p14:xfrm>
                <a:off x="6260596" y="1655942"/>
                <a:ext cx="262800" cy="36360"/>
              </p14:xfrm>
            </p:contentPart>
          </mc:Choice>
          <mc:Fallback>
            <p:pic>
              <p:nvPicPr>
                <p:cNvPr id="18" name="Ink 17">
                  <a:extLst>
                    <a:ext uri="{FF2B5EF4-FFF2-40B4-BE49-F238E27FC236}">
                      <a16:creationId xmlns:a16="http://schemas.microsoft.com/office/drawing/2014/main" id="{FA4F5010-06CD-475D-8372-9642EEFDFF41}"/>
                    </a:ext>
                  </a:extLst>
                </p:cNvPr>
                <p:cNvPicPr/>
                <p:nvPr/>
              </p:nvPicPr>
              <p:blipFill>
                <a:blip r:embed="rId59"/>
                <a:stretch>
                  <a:fillRect/>
                </a:stretch>
              </p:blipFill>
              <p:spPr>
                <a:xfrm>
                  <a:off x="6251596" y="1647302"/>
                  <a:ext cx="280440" cy="54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0">
              <p14:nvContentPartPr>
                <p14:cNvPr id="20" name="Ink 19">
                  <a:extLst>
                    <a:ext uri="{FF2B5EF4-FFF2-40B4-BE49-F238E27FC236}">
                      <a16:creationId xmlns:a16="http://schemas.microsoft.com/office/drawing/2014/main" id="{82F8324B-8A2D-46AA-9BFA-45BB3D8183F3}"/>
                    </a:ext>
                  </a:extLst>
                </p14:cNvPr>
                <p14:cNvContentPartPr/>
                <p14:nvPr/>
              </p14:nvContentPartPr>
              <p14:xfrm>
                <a:off x="6620236" y="1700942"/>
                <a:ext cx="280080" cy="281880"/>
              </p14:xfrm>
            </p:contentPart>
          </mc:Choice>
          <mc:Fallback>
            <p:pic>
              <p:nvPicPr>
                <p:cNvPr id="20" name="Ink 19">
                  <a:extLst>
                    <a:ext uri="{FF2B5EF4-FFF2-40B4-BE49-F238E27FC236}">
                      <a16:creationId xmlns:a16="http://schemas.microsoft.com/office/drawing/2014/main" id="{82F8324B-8A2D-46AA-9BFA-45BB3D8183F3}"/>
                    </a:ext>
                  </a:extLst>
                </p:cNvPr>
                <p:cNvPicPr/>
                <p:nvPr/>
              </p:nvPicPr>
              <p:blipFill>
                <a:blip r:embed="rId61"/>
                <a:stretch>
                  <a:fillRect/>
                </a:stretch>
              </p:blipFill>
              <p:spPr>
                <a:xfrm>
                  <a:off x="6611596" y="1692302"/>
                  <a:ext cx="297720" cy="299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2">
              <p14:nvContentPartPr>
                <p14:cNvPr id="21" name="Ink 20">
                  <a:extLst>
                    <a:ext uri="{FF2B5EF4-FFF2-40B4-BE49-F238E27FC236}">
                      <a16:creationId xmlns:a16="http://schemas.microsoft.com/office/drawing/2014/main" id="{ECCA296D-B2E0-48D8-BA13-59A7D2CC44C5}"/>
                    </a:ext>
                  </a:extLst>
                </p14:cNvPr>
                <p14:cNvContentPartPr/>
                <p14:nvPr/>
              </p14:nvContentPartPr>
              <p14:xfrm>
                <a:off x="6968356" y="1712822"/>
                <a:ext cx="227160" cy="234720"/>
              </p14:xfrm>
            </p:contentPart>
          </mc:Choice>
          <mc:Fallback>
            <p:pic>
              <p:nvPicPr>
                <p:cNvPr id="21" name="Ink 20">
                  <a:extLst>
                    <a:ext uri="{FF2B5EF4-FFF2-40B4-BE49-F238E27FC236}">
                      <a16:creationId xmlns:a16="http://schemas.microsoft.com/office/drawing/2014/main" id="{ECCA296D-B2E0-48D8-BA13-59A7D2CC44C5}"/>
                    </a:ext>
                  </a:extLst>
                </p:cNvPr>
                <p:cNvPicPr/>
                <p:nvPr/>
              </p:nvPicPr>
              <p:blipFill>
                <a:blip r:embed="rId63"/>
                <a:stretch>
                  <a:fillRect/>
                </a:stretch>
              </p:blipFill>
              <p:spPr>
                <a:xfrm>
                  <a:off x="6959356" y="1704182"/>
                  <a:ext cx="244800" cy="252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4">
              <p14:nvContentPartPr>
                <p14:cNvPr id="22" name="Ink 21">
                  <a:extLst>
                    <a:ext uri="{FF2B5EF4-FFF2-40B4-BE49-F238E27FC236}">
                      <a16:creationId xmlns:a16="http://schemas.microsoft.com/office/drawing/2014/main" id="{ECA82A21-7AE4-49CF-9B04-53CBC94587C9}"/>
                    </a:ext>
                  </a:extLst>
                </p14:cNvPr>
                <p14:cNvContentPartPr/>
                <p14:nvPr/>
              </p14:nvContentPartPr>
              <p14:xfrm>
                <a:off x="7257076" y="1709582"/>
                <a:ext cx="246240" cy="400320"/>
              </p14:xfrm>
            </p:contentPart>
          </mc:Choice>
          <mc:Fallback>
            <p:pic>
              <p:nvPicPr>
                <p:cNvPr id="22" name="Ink 21">
                  <a:extLst>
                    <a:ext uri="{FF2B5EF4-FFF2-40B4-BE49-F238E27FC236}">
                      <a16:creationId xmlns:a16="http://schemas.microsoft.com/office/drawing/2014/main" id="{ECA82A21-7AE4-49CF-9B04-53CBC94587C9}"/>
                    </a:ext>
                  </a:extLst>
                </p:cNvPr>
                <p:cNvPicPr/>
                <p:nvPr/>
              </p:nvPicPr>
              <p:blipFill>
                <a:blip r:embed="rId65"/>
                <a:stretch>
                  <a:fillRect/>
                </a:stretch>
              </p:blipFill>
              <p:spPr>
                <a:xfrm>
                  <a:off x="7248076" y="1700942"/>
                  <a:ext cx="263880" cy="417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6">
              <p14:nvContentPartPr>
                <p14:cNvPr id="23" name="Ink 22">
                  <a:extLst>
                    <a:ext uri="{FF2B5EF4-FFF2-40B4-BE49-F238E27FC236}">
                      <a16:creationId xmlns:a16="http://schemas.microsoft.com/office/drawing/2014/main" id="{54EDEBAE-1B9E-4DC0-B3EC-5312C9CE2E7F}"/>
                    </a:ext>
                  </a:extLst>
                </p14:cNvPr>
                <p14:cNvContentPartPr/>
                <p14:nvPr/>
              </p14:nvContentPartPr>
              <p14:xfrm>
                <a:off x="7612756" y="1628942"/>
                <a:ext cx="78840" cy="178920"/>
              </p14:xfrm>
            </p:contentPart>
          </mc:Choice>
          <mc:Fallback>
            <p:pic>
              <p:nvPicPr>
                <p:cNvPr id="23" name="Ink 22">
                  <a:extLst>
                    <a:ext uri="{FF2B5EF4-FFF2-40B4-BE49-F238E27FC236}">
                      <a16:creationId xmlns:a16="http://schemas.microsoft.com/office/drawing/2014/main" id="{54EDEBAE-1B9E-4DC0-B3EC-5312C9CE2E7F}"/>
                    </a:ext>
                  </a:extLst>
                </p:cNvPr>
                <p:cNvPicPr/>
                <p:nvPr/>
              </p:nvPicPr>
              <p:blipFill>
                <a:blip r:embed="rId67"/>
                <a:stretch>
                  <a:fillRect/>
                </a:stretch>
              </p:blipFill>
              <p:spPr>
                <a:xfrm>
                  <a:off x="7604116" y="1620302"/>
                  <a:ext cx="96480" cy="196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8">
              <p14:nvContentPartPr>
                <p14:cNvPr id="57" name="Ink 56">
                  <a:extLst>
                    <a:ext uri="{FF2B5EF4-FFF2-40B4-BE49-F238E27FC236}">
                      <a16:creationId xmlns:a16="http://schemas.microsoft.com/office/drawing/2014/main" id="{9A1D9F2F-B3AE-42DA-BB6E-1EAE79343532}"/>
                    </a:ext>
                  </a:extLst>
                </p14:cNvPr>
                <p14:cNvContentPartPr/>
                <p14:nvPr/>
              </p14:nvContentPartPr>
              <p14:xfrm>
                <a:off x="6025876" y="1577462"/>
                <a:ext cx="131040" cy="186120"/>
              </p14:xfrm>
            </p:contentPart>
          </mc:Choice>
          <mc:Fallback>
            <p:pic>
              <p:nvPicPr>
                <p:cNvPr id="57" name="Ink 56">
                  <a:extLst>
                    <a:ext uri="{FF2B5EF4-FFF2-40B4-BE49-F238E27FC236}">
                      <a16:creationId xmlns:a16="http://schemas.microsoft.com/office/drawing/2014/main" id="{9A1D9F2F-B3AE-42DA-BB6E-1EAE79343532}"/>
                    </a:ext>
                  </a:extLst>
                </p:cNvPr>
                <p:cNvPicPr/>
                <p:nvPr/>
              </p:nvPicPr>
              <p:blipFill>
                <a:blip r:embed="rId69"/>
                <a:stretch>
                  <a:fillRect/>
                </a:stretch>
              </p:blipFill>
              <p:spPr>
                <a:xfrm>
                  <a:off x="6016876" y="1568462"/>
                  <a:ext cx="148680" cy="2037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62" name="Group 61">
            <a:extLst>
              <a:ext uri="{FF2B5EF4-FFF2-40B4-BE49-F238E27FC236}">
                <a16:creationId xmlns:a16="http://schemas.microsoft.com/office/drawing/2014/main" id="{4DF002C0-C458-4439-9B4E-2A2DE3A16E86}"/>
              </a:ext>
            </a:extLst>
          </p:cNvPr>
          <p:cNvGrpSpPr/>
          <p:nvPr/>
        </p:nvGrpSpPr>
        <p:grpSpPr>
          <a:xfrm>
            <a:off x="1641796" y="3053102"/>
            <a:ext cx="139320" cy="114480"/>
            <a:chOff x="1641796" y="3053102"/>
            <a:chExt cx="139320" cy="1144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70">
              <p14:nvContentPartPr>
                <p14:cNvPr id="59" name="Ink 58">
                  <a:extLst>
                    <a:ext uri="{FF2B5EF4-FFF2-40B4-BE49-F238E27FC236}">
                      <a16:creationId xmlns:a16="http://schemas.microsoft.com/office/drawing/2014/main" id="{8972AF06-BD74-4060-B754-4EF369573170}"/>
                    </a:ext>
                  </a:extLst>
                </p14:cNvPr>
                <p14:cNvContentPartPr/>
                <p14:nvPr/>
              </p14:nvContentPartPr>
              <p14:xfrm>
                <a:off x="1641796" y="3053102"/>
                <a:ext cx="122760" cy="16920"/>
              </p14:xfrm>
            </p:contentPart>
          </mc:Choice>
          <mc:Fallback>
            <p:pic>
              <p:nvPicPr>
                <p:cNvPr id="59" name="Ink 58">
                  <a:extLst>
                    <a:ext uri="{FF2B5EF4-FFF2-40B4-BE49-F238E27FC236}">
                      <a16:creationId xmlns:a16="http://schemas.microsoft.com/office/drawing/2014/main" id="{8972AF06-BD74-4060-B754-4EF369573170}"/>
                    </a:ext>
                  </a:extLst>
                </p:cNvPr>
                <p:cNvPicPr/>
                <p:nvPr/>
              </p:nvPicPr>
              <p:blipFill>
                <a:blip r:embed="rId71"/>
                <a:stretch>
                  <a:fillRect/>
                </a:stretch>
              </p:blipFill>
              <p:spPr>
                <a:xfrm>
                  <a:off x="1633156" y="3044462"/>
                  <a:ext cx="140400" cy="34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2">
              <p14:nvContentPartPr>
                <p14:cNvPr id="60" name="Ink 59">
                  <a:extLst>
                    <a:ext uri="{FF2B5EF4-FFF2-40B4-BE49-F238E27FC236}">
                      <a16:creationId xmlns:a16="http://schemas.microsoft.com/office/drawing/2014/main" id="{BD02207B-A01C-4D28-9A6B-6A166EB9F6B1}"/>
                    </a:ext>
                  </a:extLst>
                </p14:cNvPr>
                <p14:cNvContentPartPr/>
                <p14:nvPr/>
              </p14:nvContentPartPr>
              <p14:xfrm>
                <a:off x="1646836" y="3144542"/>
                <a:ext cx="134280" cy="23040"/>
              </p14:xfrm>
            </p:contentPart>
          </mc:Choice>
          <mc:Fallback>
            <p:pic>
              <p:nvPicPr>
                <p:cNvPr id="60" name="Ink 59">
                  <a:extLst>
                    <a:ext uri="{FF2B5EF4-FFF2-40B4-BE49-F238E27FC236}">
                      <a16:creationId xmlns:a16="http://schemas.microsoft.com/office/drawing/2014/main" id="{BD02207B-A01C-4D28-9A6B-6A166EB9F6B1}"/>
                    </a:ext>
                  </a:extLst>
                </p:cNvPr>
                <p:cNvPicPr/>
                <p:nvPr/>
              </p:nvPicPr>
              <p:blipFill>
                <a:blip r:embed="rId73"/>
                <a:stretch>
                  <a:fillRect/>
                </a:stretch>
              </p:blipFill>
              <p:spPr>
                <a:xfrm>
                  <a:off x="1638196" y="3135902"/>
                  <a:ext cx="151920" cy="4068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74">
            <p14:nvContentPartPr>
              <p14:cNvPr id="61" name="Ink 60">
                <a:extLst>
                  <a:ext uri="{FF2B5EF4-FFF2-40B4-BE49-F238E27FC236}">
                    <a16:creationId xmlns:a16="http://schemas.microsoft.com/office/drawing/2014/main" id="{F2DBDE55-8BBA-43E8-B7DB-50D85FCECEF6}"/>
                  </a:ext>
                </a:extLst>
              </p14:cNvPr>
              <p14:cNvContentPartPr/>
              <p14:nvPr/>
            </p14:nvContentPartPr>
            <p14:xfrm>
              <a:off x="886516" y="2902622"/>
              <a:ext cx="332640" cy="538200"/>
            </p14:xfrm>
          </p:contentPart>
        </mc:Choice>
        <mc:Fallback>
          <p:pic>
            <p:nvPicPr>
              <p:cNvPr id="61" name="Ink 60">
                <a:extLst>
                  <a:ext uri="{FF2B5EF4-FFF2-40B4-BE49-F238E27FC236}">
                    <a16:creationId xmlns:a16="http://schemas.microsoft.com/office/drawing/2014/main" id="{F2DBDE55-8BBA-43E8-B7DB-50D85FCECEF6}"/>
                  </a:ext>
                </a:extLst>
              </p:cNvPr>
              <p:cNvPicPr/>
              <p:nvPr/>
            </p:nvPicPr>
            <p:blipFill>
              <a:blip r:embed="rId75"/>
              <a:stretch>
                <a:fillRect/>
              </a:stretch>
            </p:blipFill>
            <p:spPr>
              <a:xfrm>
                <a:off x="877876" y="2893982"/>
                <a:ext cx="350280" cy="555840"/>
              </a:xfrm>
              <a:prstGeom prst="rect">
                <a:avLst/>
              </a:prstGeom>
            </p:spPr>
          </p:pic>
        </mc:Fallback>
      </mc:AlternateContent>
      <p:grpSp>
        <p:nvGrpSpPr>
          <p:cNvPr id="66" name="Group 65">
            <a:extLst>
              <a:ext uri="{FF2B5EF4-FFF2-40B4-BE49-F238E27FC236}">
                <a16:creationId xmlns:a16="http://schemas.microsoft.com/office/drawing/2014/main" id="{287FCABB-7D1A-4BF7-8194-5192E2E7B0BD}"/>
              </a:ext>
            </a:extLst>
          </p:cNvPr>
          <p:cNvGrpSpPr/>
          <p:nvPr/>
        </p:nvGrpSpPr>
        <p:grpSpPr>
          <a:xfrm>
            <a:off x="4238476" y="4570142"/>
            <a:ext cx="1703880" cy="199800"/>
            <a:chOff x="4238476" y="4570142"/>
            <a:chExt cx="1703880" cy="1998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76">
              <p14:nvContentPartPr>
                <p14:cNvPr id="63" name="Ink 62">
                  <a:extLst>
                    <a:ext uri="{FF2B5EF4-FFF2-40B4-BE49-F238E27FC236}">
                      <a16:creationId xmlns:a16="http://schemas.microsoft.com/office/drawing/2014/main" id="{E86B0AFA-0350-4D6F-806A-888C2964A278}"/>
                    </a:ext>
                  </a:extLst>
                </p14:cNvPr>
                <p14:cNvContentPartPr/>
                <p14:nvPr/>
              </p14:nvContentPartPr>
              <p14:xfrm>
                <a:off x="4979356" y="4640702"/>
                <a:ext cx="132480" cy="52200"/>
              </p14:xfrm>
            </p:contentPart>
          </mc:Choice>
          <mc:Fallback>
            <p:pic>
              <p:nvPicPr>
                <p:cNvPr id="63" name="Ink 62">
                  <a:extLst>
                    <a:ext uri="{FF2B5EF4-FFF2-40B4-BE49-F238E27FC236}">
                      <a16:creationId xmlns:a16="http://schemas.microsoft.com/office/drawing/2014/main" id="{E86B0AFA-0350-4D6F-806A-888C2964A278}"/>
                    </a:ext>
                  </a:extLst>
                </p:cNvPr>
                <p:cNvPicPr/>
                <p:nvPr/>
              </p:nvPicPr>
              <p:blipFill>
                <a:blip r:embed="rId77"/>
                <a:stretch>
                  <a:fillRect/>
                </a:stretch>
              </p:blipFill>
              <p:spPr>
                <a:xfrm>
                  <a:off x="4970716" y="4632062"/>
                  <a:ext cx="150120" cy="69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8">
              <p14:nvContentPartPr>
                <p14:cNvPr id="64" name="Ink 63">
                  <a:extLst>
                    <a:ext uri="{FF2B5EF4-FFF2-40B4-BE49-F238E27FC236}">
                      <a16:creationId xmlns:a16="http://schemas.microsoft.com/office/drawing/2014/main" id="{F8DCE357-35D6-4E63-918D-A843C2F2AFE9}"/>
                    </a:ext>
                  </a:extLst>
                </p14:cNvPr>
                <p14:cNvContentPartPr/>
                <p14:nvPr/>
              </p14:nvContentPartPr>
              <p14:xfrm>
                <a:off x="4249276" y="4654382"/>
                <a:ext cx="1693080" cy="57240"/>
              </p14:xfrm>
            </p:contentPart>
          </mc:Choice>
          <mc:Fallback>
            <p:pic>
              <p:nvPicPr>
                <p:cNvPr id="64" name="Ink 63">
                  <a:extLst>
                    <a:ext uri="{FF2B5EF4-FFF2-40B4-BE49-F238E27FC236}">
                      <a16:creationId xmlns:a16="http://schemas.microsoft.com/office/drawing/2014/main" id="{F8DCE357-35D6-4E63-918D-A843C2F2AFE9}"/>
                    </a:ext>
                  </a:extLst>
                </p:cNvPr>
                <p:cNvPicPr/>
                <p:nvPr/>
              </p:nvPicPr>
              <p:blipFill>
                <a:blip r:embed="rId79"/>
                <a:stretch>
                  <a:fillRect/>
                </a:stretch>
              </p:blipFill>
              <p:spPr>
                <a:xfrm>
                  <a:off x="4240276" y="4645382"/>
                  <a:ext cx="1710720" cy="74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0">
              <p14:nvContentPartPr>
                <p14:cNvPr id="65" name="Ink 64">
                  <a:extLst>
                    <a:ext uri="{FF2B5EF4-FFF2-40B4-BE49-F238E27FC236}">
                      <a16:creationId xmlns:a16="http://schemas.microsoft.com/office/drawing/2014/main" id="{F006CA78-811B-4D09-96A3-85E6D40A36C2}"/>
                    </a:ext>
                  </a:extLst>
                </p14:cNvPr>
                <p14:cNvContentPartPr/>
                <p14:nvPr/>
              </p14:nvContentPartPr>
              <p14:xfrm>
                <a:off x="4238476" y="4570142"/>
                <a:ext cx="188640" cy="199800"/>
              </p14:xfrm>
            </p:contentPart>
          </mc:Choice>
          <mc:Fallback>
            <p:pic>
              <p:nvPicPr>
                <p:cNvPr id="65" name="Ink 64">
                  <a:extLst>
                    <a:ext uri="{FF2B5EF4-FFF2-40B4-BE49-F238E27FC236}">
                      <a16:creationId xmlns:a16="http://schemas.microsoft.com/office/drawing/2014/main" id="{F006CA78-811B-4D09-96A3-85E6D40A36C2}"/>
                    </a:ext>
                  </a:extLst>
                </p:cNvPr>
                <p:cNvPicPr/>
                <p:nvPr/>
              </p:nvPicPr>
              <p:blipFill>
                <a:blip r:embed="rId81"/>
                <a:stretch>
                  <a:fillRect/>
                </a:stretch>
              </p:blipFill>
              <p:spPr>
                <a:xfrm>
                  <a:off x="4229836" y="4561142"/>
                  <a:ext cx="206280" cy="2174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B17A7169-387A-46EE-896F-D5ECE306AE11}"/>
              </a:ext>
            </a:extLst>
          </p:cNvPr>
          <p:cNvGrpSpPr/>
          <p:nvPr/>
        </p:nvGrpSpPr>
        <p:grpSpPr>
          <a:xfrm>
            <a:off x="2293396" y="4097822"/>
            <a:ext cx="1198080" cy="878040"/>
            <a:chOff x="2293396" y="4097822"/>
            <a:chExt cx="1198080" cy="8780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82">
              <p14:nvContentPartPr>
                <p14:cNvPr id="67" name="Ink 66">
                  <a:extLst>
                    <a:ext uri="{FF2B5EF4-FFF2-40B4-BE49-F238E27FC236}">
                      <a16:creationId xmlns:a16="http://schemas.microsoft.com/office/drawing/2014/main" id="{8BFF7431-BB53-4003-8984-EDD82842D316}"/>
                    </a:ext>
                  </a:extLst>
                </p14:cNvPr>
                <p14:cNvContentPartPr/>
                <p14:nvPr/>
              </p14:nvContentPartPr>
              <p14:xfrm>
                <a:off x="2321116" y="4204022"/>
                <a:ext cx="8640" cy="8640"/>
              </p14:xfrm>
            </p:contentPart>
          </mc:Choice>
          <mc:Fallback>
            <p:pic>
              <p:nvPicPr>
                <p:cNvPr id="67" name="Ink 66">
                  <a:extLst>
                    <a:ext uri="{FF2B5EF4-FFF2-40B4-BE49-F238E27FC236}">
                      <a16:creationId xmlns:a16="http://schemas.microsoft.com/office/drawing/2014/main" id="{8BFF7431-BB53-4003-8984-EDD82842D316}"/>
                    </a:ext>
                  </a:extLst>
                </p:cNvPr>
                <p:cNvPicPr/>
                <p:nvPr/>
              </p:nvPicPr>
              <p:blipFill>
                <a:blip r:embed="rId83"/>
                <a:stretch>
                  <a:fillRect/>
                </a:stretch>
              </p:blipFill>
              <p:spPr>
                <a:xfrm>
                  <a:off x="2312116" y="4195382"/>
                  <a:ext cx="26280" cy="26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4">
              <p14:nvContentPartPr>
                <p14:cNvPr id="68" name="Ink 67">
                  <a:extLst>
                    <a:ext uri="{FF2B5EF4-FFF2-40B4-BE49-F238E27FC236}">
                      <a16:creationId xmlns:a16="http://schemas.microsoft.com/office/drawing/2014/main" id="{9BC0641B-02EA-40EA-9FF0-B12E026FDBA5}"/>
                    </a:ext>
                  </a:extLst>
                </p14:cNvPr>
                <p14:cNvContentPartPr/>
                <p14:nvPr/>
              </p14:nvContentPartPr>
              <p14:xfrm>
                <a:off x="2293396" y="4214822"/>
                <a:ext cx="74160" cy="691200"/>
              </p14:xfrm>
            </p:contentPart>
          </mc:Choice>
          <mc:Fallback>
            <p:pic>
              <p:nvPicPr>
                <p:cNvPr id="68" name="Ink 67">
                  <a:extLst>
                    <a:ext uri="{FF2B5EF4-FFF2-40B4-BE49-F238E27FC236}">
                      <a16:creationId xmlns:a16="http://schemas.microsoft.com/office/drawing/2014/main" id="{9BC0641B-02EA-40EA-9FF0-B12E026FDBA5}"/>
                    </a:ext>
                  </a:extLst>
                </p:cNvPr>
                <p:cNvPicPr/>
                <p:nvPr/>
              </p:nvPicPr>
              <p:blipFill>
                <a:blip r:embed="rId85"/>
                <a:stretch>
                  <a:fillRect/>
                </a:stretch>
              </p:blipFill>
              <p:spPr>
                <a:xfrm>
                  <a:off x="2284396" y="4206182"/>
                  <a:ext cx="91800" cy="708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6">
              <p14:nvContentPartPr>
                <p14:cNvPr id="69" name="Ink 68">
                  <a:extLst>
                    <a:ext uri="{FF2B5EF4-FFF2-40B4-BE49-F238E27FC236}">
                      <a16:creationId xmlns:a16="http://schemas.microsoft.com/office/drawing/2014/main" id="{79A84D55-BC18-4EAB-AAEC-44A92FC97923}"/>
                    </a:ext>
                  </a:extLst>
                </p14:cNvPr>
                <p14:cNvContentPartPr/>
                <p14:nvPr/>
              </p14:nvContentPartPr>
              <p14:xfrm>
                <a:off x="2570236" y="4159022"/>
                <a:ext cx="69120" cy="193320"/>
              </p14:xfrm>
            </p:contentPart>
          </mc:Choice>
          <mc:Fallback>
            <p:pic>
              <p:nvPicPr>
                <p:cNvPr id="69" name="Ink 68">
                  <a:extLst>
                    <a:ext uri="{FF2B5EF4-FFF2-40B4-BE49-F238E27FC236}">
                      <a16:creationId xmlns:a16="http://schemas.microsoft.com/office/drawing/2014/main" id="{79A84D55-BC18-4EAB-AAEC-44A92FC97923}"/>
                    </a:ext>
                  </a:extLst>
                </p:cNvPr>
                <p:cNvPicPr/>
                <p:nvPr/>
              </p:nvPicPr>
              <p:blipFill>
                <a:blip r:embed="rId87"/>
                <a:stretch>
                  <a:fillRect/>
                </a:stretch>
              </p:blipFill>
              <p:spPr>
                <a:xfrm>
                  <a:off x="2561596" y="4150382"/>
                  <a:ext cx="86760" cy="210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8">
              <p14:nvContentPartPr>
                <p14:cNvPr id="70" name="Ink 69">
                  <a:extLst>
                    <a:ext uri="{FF2B5EF4-FFF2-40B4-BE49-F238E27FC236}">
                      <a16:creationId xmlns:a16="http://schemas.microsoft.com/office/drawing/2014/main" id="{F909FF64-FB1C-430E-9DB3-703F54CC2F83}"/>
                    </a:ext>
                  </a:extLst>
                </p14:cNvPr>
                <p14:cNvContentPartPr/>
                <p14:nvPr/>
              </p14:nvContentPartPr>
              <p14:xfrm>
                <a:off x="2595076" y="4377182"/>
                <a:ext cx="169200" cy="57240"/>
              </p14:xfrm>
            </p:contentPart>
          </mc:Choice>
          <mc:Fallback>
            <p:pic>
              <p:nvPicPr>
                <p:cNvPr id="70" name="Ink 69">
                  <a:extLst>
                    <a:ext uri="{FF2B5EF4-FFF2-40B4-BE49-F238E27FC236}">
                      <a16:creationId xmlns:a16="http://schemas.microsoft.com/office/drawing/2014/main" id="{F909FF64-FB1C-430E-9DB3-703F54CC2F83}"/>
                    </a:ext>
                  </a:extLst>
                </p:cNvPr>
                <p:cNvPicPr/>
                <p:nvPr/>
              </p:nvPicPr>
              <p:blipFill>
                <a:blip r:embed="rId89"/>
                <a:stretch>
                  <a:fillRect/>
                </a:stretch>
              </p:blipFill>
              <p:spPr>
                <a:xfrm>
                  <a:off x="2586436" y="4368542"/>
                  <a:ext cx="186840" cy="74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0">
              <p14:nvContentPartPr>
                <p14:cNvPr id="71" name="Ink 70">
                  <a:extLst>
                    <a:ext uri="{FF2B5EF4-FFF2-40B4-BE49-F238E27FC236}">
                      <a16:creationId xmlns:a16="http://schemas.microsoft.com/office/drawing/2014/main" id="{27C3F64D-55B5-486E-B022-A0F492696F47}"/>
                    </a:ext>
                  </a:extLst>
                </p14:cNvPr>
                <p14:cNvContentPartPr/>
                <p14:nvPr/>
              </p14:nvContentPartPr>
              <p14:xfrm>
                <a:off x="2542876" y="4553942"/>
                <a:ext cx="259200" cy="363600"/>
              </p14:xfrm>
            </p:contentPart>
          </mc:Choice>
          <mc:Fallback>
            <p:pic>
              <p:nvPicPr>
                <p:cNvPr id="71" name="Ink 70">
                  <a:extLst>
                    <a:ext uri="{FF2B5EF4-FFF2-40B4-BE49-F238E27FC236}">
                      <a16:creationId xmlns:a16="http://schemas.microsoft.com/office/drawing/2014/main" id="{27C3F64D-55B5-486E-B022-A0F492696F47}"/>
                    </a:ext>
                  </a:extLst>
                </p:cNvPr>
                <p:cNvPicPr/>
                <p:nvPr/>
              </p:nvPicPr>
              <p:blipFill>
                <a:blip r:embed="rId91"/>
                <a:stretch>
                  <a:fillRect/>
                </a:stretch>
              </p:blipFill>
              <p:spPr>
                <a:xfrm>
                  <a:off x="2534236" y="4545302"/>
                  <a:ext cx="276840" cy="381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2">
              <p14:nvContentPartPr>
                <p14:cNvPr id="73" name="Ink 72">
                  <a:extLst>
                    <a:ext uri="{FF2B5EF4-FFF2-40B4-BE49-F238E27FC236}">
                      <a16:creationId xmlns:a16="http://schemas.microsoft.com/office/drawing/2014/main" id="{491949AB-5A80-4035-AB04-5C0E11354D13}"/>
                    </a:ext>
                  </a:extLst>
                </p14:cNvPr>
                <p14:cNvContentPartPr/>
                <p14:nvPr/>
              </p14:nvContentPartPr>
              <p14:xfrm>
                <a:off x="3031756" y="4149302"/>
                <a:ext cx="156240" cy="826560"/>
              </p14:xfrm>
            </p:contentPart>
          </mc:Choice>
          <mc:Fallback>
            <p:pic>
              <p:nvPicPr>
                <p:cNvPr id="73" name="Ink 72">
                  <a:extLst>
                    <a:ext uri="{FF2B5EF4-FFF2-40B4-BE49-F238E27FC236}">
                      <a16:creationId xmlns:a16="http://schemas.microsoft.com/office/drawing/2014/main" id="{491949AB-5A80-4035-AB04-5C0E11354D13}"/>
                    </a:ext>
                  </a:extLst>
                </p:cNvPr>
                <p:cNvPicPr/>
                <p:nvPr/>
              </p:nvPicPr>
              <p:blipFill>
                <a:blip r:embed="rId93"/>
                <a:stretch>
                  <a:fillRect/>
                </a:stretch>
              </p:blipFill>
              <p:spPr>
                <a:xfrm>
                  <a:off x="3023116" y="4140662"/>
                  <a:ext cx="173880" cy="844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4">
              <p14:nvContentPartPr>
                <p14:cNvPr id="74" name="Ink 73">
                  <a:extLst>
                    <a:ext uri="{FF2B5EF4-FFF2-40B4-BE49-F238E27FC236}">
                      <a16:creationId xmlns:a16="http://schemas.microsoft.com/office/drawing/2014/main" id="{74E5FCBD-A329-4F8D-AD51-FDEB1979D3AC}"/>
                    </a:ext>
                  </a:extLst>
                </p14:cNvPr>
                <p14:cNvContentPartPr/>
                <p14:nvPr/>
              </p14:nvContentPartPr>
              <p14:xfrm>
                <a:off x="3305356" y="4097822"/>
                <a:ext cx="186120" cy="303840"/>
              </p14:xfrm>
            </p:contentPart>
          </mc:Choice>
          <mc:Fallback>
            <p:pic>
              <p:nvPicPr>
                <p:cNvPr id="74" name="Ink 73">
                  <a:extLst>
                    <a:ext uri="{FF2B5EF4-FFF2-40B4-BE49-F238E27FC236}">
                      <a16:creationId xmlns:a16="http://schemas.microsoft.com/office/drawing/2014/main" id="{74E5FCBD-A329-4F8D-AD51-FDEB1979D3AC}"/>
                    </a:ext>
                  </a:extLst>
                </p:cNvPr>
                <p:cNvPicPr/>
                <p:nvPr/>
              </p:nvPicPr>
              <p:blipFill>
                <a:blip r:embed="rId95"/>
                <a:stretch>
                  <a:fillRect/>
                </a:stretch>
              </p:blipFill>
              <p:spPr>
                <a:xfrm>
                  <a:off x="3296356" y="4089182"/>
                  <a:ext cx="203760" cy="3214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5BCA7236-B76A-40F0-9102-E56B05E57875}"/>
              </a:ext>
            </a:extLst>
          </p:cNvPr>
          <p:cNvGrpSpPr/>
          <p:nvPr/>
        </p:nvGrpSpPr>
        <p:grpSpPr>
          <a:xfrm>
            <a:off x="1659796" y="4395542"/>
            <a:ext cx="239040" cy="146880"/>
            <a:chOff x="1659796" y="4395542"/>
            <a:chExt cx="239040" cy="1468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96">
              <p14:nvContentPartPr>
                <p14:cNvPr id="75" name="Ink 74">
                  <a:extLst>
                    <a:ext uri="{FF2B5EF4-FFF2-40B4-BE49-F238E27FC236}">
                      <a16:creationId xmlns:a16="http://schemas.microsoft.com/office/drawing/2014/main" id="{8D684824-86AB-4133-971F-5EF849DF1DC4}"/>
                    </a:ext>
                  </a:extLst>
                </p14:cNvPr>
                <p14:cNvContentPartPr/>
                <p14:nvPr/>
              </p14:nvContentPartPr>
              <p14:xfrm>
                <a:off x="1659796" y="4395542"/>
                <a:ext cx="219960" cy="93960"/>
              </p14:xfrm>
            </p:contentPart>
          </mc:Choice>
          <mc:Fallback>
            <p:pic>
              <p:nvPicPr>
                <p:cNvPr id="75" name="Ink 74">
                  <a:extLst>
                    <a:ext uri="{FF2B5EF4-FFF2-40B4-BE49-F238E27FC236}">
                      <a16:creationId xmlns:a16="http://schemas.microsoft.com/office/drawing/2014/main" id="{8D684824-86AB-4133-971F-5EF849DF1DC4}"/>
                    </a:ext>
                  </a:extLst>
                </p:cNvPr>
                <p:cNvPicPr/>
                <p:nvPr/>
              </p:nvPicPr>
              <p:blipFill>
                <a:blip r:embed="rId97"/>
                <a:stretch>
                  <a:fillRect/>
                </a:stretch>
              </p:blipFill>
              <p:spPr>
                <a:xfrm>
                  <a:off x="1651156" y="4386902"/>
                  <a:ext cx="237600" cy="111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8">
              <p14:nvContentPartPr>
                <p14:cNvPr id="76" name="Ink 75">
                  <a:extLst>
                    <a:ext uri="{FF2B5EF4-FFF2-40B4-BE49-F238E27FC236}">
                      <a16:creationId xmlns:a16="http://schemas.microsoft.com/office/drawing/2014/main" id="{D6AC3441-0501-454C-A99C-1BED8842F51C}"/>
                    </a:ext>
                  </a:extLst>
                </p14:cNvPr>
                <p14:cNvContentPartPr/>
                <p14:nvPr/>
              </p14:nvContentPartPr>
              <p14:xfrm>
                <a:off x="1771036" y="4473302"/>
                <a:ext cx="127800" cy="69120"/>
              </p14:xfrm>
            </p:contentPart>
          </mc:Choice>
          <mc:Fallback>
            <p:pic>
              <p:nvPicPr>
                <p:cNvPr id="76" name="Ink 75">
                  <a:extLst>
                    <a:ext uri="{FF2B5EF4-FFF2-40B4-BE49-F238E27FC236}">
                      <a16:creationId xmlns:a16="http://schemas.microsoft.com/office/drawing/2014/main" id="{D6AC3441-0501-454C-A99C-1BED8842F51C}"/>
                    </a:ext>
                  </a:extLst>
                </p:cNvPr>
                <p:cNvPicPr/>
                <p:nvPr/>
              </p:nvPicPr>
              <p:blipFill>
                <a:blip r:embed="rId99"/>
                <a:stretch>
                  <a:fillRect/>
                </a:stretch>
              </p:blipFill>
              <p:spPr>
                <a:xfrm>
                  <a:off x="1762396" y="4464662"/>
                  <a:ext cx="145440" cy="867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82" name="Group 81">
            <a:extLst>
              <a:ext uri="{FF2B5EF4-FFF2-40B4-BE49-F238E27FC236}">
                <a16:creationId xmlns:a16="http://schemas.microsoft.com/office/drawing/2014/main" id="{E55388CC-123E-4469-8837-4A2CFF3B789F}"/>
              </a:ext>
            </a:extLst>
          </p:cNvPr>
          <p:cNvGrpSpPr/>
          <p:nvPr/>
        </p:nvGrpSpPr>
        <p:grpSpPr>
          <a:xfrm>
            <a:off x="843676" y="4112582"/>
            <a:ext cx="223560" cy="940320"/>
            <a:chOff x="843676" y="4112582"/>
            <a:chExt cx="223560" cy="9403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00">
              <p14:nvContentPartPr>
                <p14:cNvPr id="79" name="Ink 78">
                  <a:extLst>
                    <a:ext uri="{FF2B5EF4-FFF2-40B4-BE49-F238E27FC236}">
                      <a16:creationId xmlns:a16="http://schemas.microsoft.com/office/drawing/2014/main" id="{EEBFB2BC-7294-4A6F-A76F-F8ECA977C41B}"/>
                    </a:ext>
                  </a:extLst>
                </p14:cNvPr>
                <p14:cNvContentPartPr/>
                <p14:nvPr/>
              </p14:nvContentPartPr>
              <p14:xfrm>
                <a:off x="881476" y="4112582"/>
                <a:ext cx="68040" cy="237240"/>
              </p14:xfrm>
            </p:contentPart>
          </mc:Choice>
          <mc:Fallback>
            <p:pic>
              <p:nvPicPr>
                <p:cNvPr id="79" name="Ink 78">
                  <a:extLst>
                    <a:ext uri="{FF2B5EF4-FFF2-40B4-BE49-F238E27FC236}">
                      <a16:creationId xmlns:a16="http://schemas.microsoft.com/office/drawing/2014/main" id="{EEBFB2BC-7294-4A6F-A76F-F8ECA977C41B}"/>
                    </a:ext>
                  </a:extLst>
                </p:cNvPr>
                <p:cNvPicPr/>
                <p:nvPr/>
              </p:nvPicPr>
              <p:blipFill>
                <a:blip r:embed="rId101"/>
                <a:stretch>
                  <a:fillRect/>
                </a:stretch>
              </p:blipFill>
              <p:spPr>
                <a:xfrm>
                  <a:off x="872836" y="4103942"/>
                  <a:ext cx="85680" cy="254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2">
              <p14:nvContentPartPr>
                <p14:cNvPr id="80" name="Ink 79">
                  <a:extLst>
                    <a:ext uri="{FF2B5EF4-FFF2-40B4-BE49-F238E27FC236}">
                      <a16:creationId xmlns:a16="http://schemas.microsoft.com/office/drawing/2014/main" id="{D241F0A3-65F4-4D19-8483-CC882B5ECE58}"/>
                    </a:ext>
                  </a:extLst>
                </p14:cNvPr>
                <p14:cNvContentPartPr/>
                <p14:nvPr/>
              </p14:nvContentPartPr>
              <p14:xfrm>
                <a:off x="843676" y="4414622"/>
                <a:ext cx="221040" cy="48240"/>
              </p14:xfrm>
            </p:contentPart>
          </mc:Choice>
          <mc:Fallback>
            <p:pic>
              <p:nvPicPr>
                <p:cNvPr id="80" name="Ink 79">
                  <a:extLst>
                    <a:ext uri="{FF2B5EF4-FFF2-40B4-BE49-F238E27FC236}">
                      <a16:creationId xmlns:a16="http://schemas.microsoft.com/office/drawing/2014/main" id="{D241F0A3-65F4-4D19-8483-CC882B5ECE58}"/>
                    </a:ext>
                  </a:extLst>
                </p:cNvPr>
                <p:cNvPicPr/>
                <p:nvPr/>
              </p:nvPicPr>
              <p:blipFill>
                <a:blip r:embed="rId103"/>
                <a:stretch>
                  <a:fillRect/>
                </a:stretch>
              </p:blipFill>
              <p:spPr>
                <a:xfrm>
                  <a:off x="834676" y="4405622"/>
                  <a:ext cx="238680" cy="65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4">
              <p14:nvContentPartPr>
                <p14:cNvPr id="81" name="Ink 80">
                  <a:extLst>
                    <a:ext uri="{FF2B5EF4-FFF2-40B4-BE49-F238E27FC236}">
                      <a16:creationId xmlns:a16="http://schemas.microsoft.com/office/drawing/2014/main" id="{8D9B5D01-222C-4BD0-9089-482DDC63B4F2}"/>
                    </a:ext>
                  </a:extLst>
                </p14:cNvPr>
                <p14:cNvContentPartPr/>
                <p14:nvPr/>
              </p14:nvContentPartPr>
              <p14:xfrm>
                <a:off x="880396" y="4550342"/>
                <a:ext cx="186840" cy="502560"/>
              </p14:xfrm>
            </p:contentPart>
          </mc:Choice>
          <mc:Fallback>
            <p:pic>
              <p:nvPicPr>
                <p:cNvPr id="81" name="Ink 80">
                  <a:extLst>
                    <a:ext uri="{FF2B5EF4-FFF2-40B4-BE49-F238E27FC236}">
                      <a16:creationId xmlns:a16="http://schemas.microsoft.com/office/drawing/2014/main" id="{8D9B5D01-222C-4BD0-9089-482DDC63B4F2}"/>
                    </a:ext>
                  </a:extLst>
                </p:cNvPr>
                <p:cNvPicPr/>
                <p:nvPr/>
              </p:nvPicPr>
              <p:blipFill>
                <a:blip r:embed="rId105"/>
                <a:stretch>
                  <a:fillRect/>
                </a:stretch>
              </p:blipFill>
              <p:spPr>
                <a:xfrm>
                  <a:off x="871756" y="4541342"/>
                  <a:ext cx="204480" cy="5202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90" name="Group 89">
            <a:extLst>
              <a:ext uri="{FF2B5EF4-FFF2-40B4-BE49-F238E27FC236}">
                <a16:creationId xmlns:a16="http://schemas.microsoft.com/office/drawing/2014/main" id="{5EE342B3-6151-4BD6-BB53-E6B2560A3DF4}"/>
              </a:ext>
            </a:extLst>
          </p:cNvPr>
          <p:cNvGrpSpPr/>
          <p:nvPr/>
        </p:nvGrpSpPr>
        <p:grpSpPr>
          <a:xfrm>
            <a:off x="243556" y="5132102"/>
            <a:ext cx="7698600" cy="939240"/>
            <a:chOff x="243556" y="5132102"/>
            <a:chExt cx="7698600" cy="9392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06">
              <p14:nvContentPartPr>
                <p14:cNvPr id="83" name="Ink 82">
                  <a:extLst>
                    <a:ext uri="{FF2B5EF4-FFF2-40B4-BE49-F238E27FC236}">
                      <a16:creationId xmlns:a16="http://schemas.microsoft.com/office/drawing/2014/main" id="{0F92ED3B-A18B-42AA-A758-843BC73B5735}"/>
                    </a:ext>
                  </a:extLst>
                </p14:cNvPr>
                <p14:cNvContentPartPr/>
                <p14:nvPr/>
              </p14:nvContentPartPr>
              <p14:xfrm>
                <a:off x="243556" y="5132102"/>
                <a:ext cx="7698600" cy="161280"/>
              </p14:xfrm>
            </p:contentPart>
          </mc:Choice>
          <mc:Fallback>
            <p:pic>
              <p:nvPicPr>
                <p:cNvPr id="83" name="Ink 82">
                  <a:extLst>
                    <a:ext uri="{FF2B5EF4-FFF2-40B4-BE49-F238E27FC236}">
                      <a16:creationId xmlns:a16="http://schemas.microsoft.com/office/drawing/2014/main" id="{0F92ED3B-A18B-42AA-A758-843BC73B5735}"/>
                    </a:ext>
                  </a:extLst>
                </p:cNvPr>
                <p:cNvPicPr/>
                <p:nvPr/>
              </p:nvPicPr>
              <p:blipFill>
                <a:blip r:embed="rId107"/>
                <a:stretch>
                  <a:fillRect/>
                </a:stretch>
              </p:blipFill>
              <p:spPr>
                <a:xfrm>
                  <a:off x="234916" y="5123102"/>
                  <a:ext cx="7716240" cy="178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8">
              <p14:nvContentPartPr>
                <p14:cNvPr id="84" name="Ink 83">
                  <a:extLst>
                    <a:ext uri="{FF2B5EF4-FFF2-40B4-BE49-F238E27FC236}">
                      <a16:creationId xmlns:a16="http://schemas.microsoft.com/office/drawing/2014/main" id="{AE1A194B-2566-404F-8668-B656B0CAAE10}"/>
                    </a:ext>
                  </a:extLst>
                </p14:cNvPr>
                <p14:cNvContentPartPr/>
                <p14:nvPr/>
              </p14:nvContentPartPr>
              <p14:xfrm>
                <a:off x="392956" y="5458982"/>
                <a:ext cx="307440" cy="495360"/>
              </p14:xfrm>
            </p:contentPart>
          </mc:Choice>
          <mc:Fallback>
            <p:pic>
              <p:nvPicPr>
                <p:cNvPr id="84" name="Ink 83">
                  <a:extLst>
                    <a:ext uri="{FF2B5EF4-FFF2-40B4-BE49-F238E27FC236}">
                      <a16:creationId xmlns:a16="http://schemas.microsoft.com/office/drawing/2014/main" id="{AE1A194B-2566-404F-8668-B656B0CAAE10}"/>
                    </a:ext>
                  </a:extLst>
                </p:cNvPr>
                <p:cNvPicPr/>
                <p:nvPr/>
              </p:nvPicPr>
              <p:blipFill>
                <a:blip r:embed="rId109"/>
                <a:stretch>
                  <a:fillRect/>
                </a:stretch>
              </p:blipFill>
              <p:spPr>
                <a:xfrm>
                  <a:off x="383956" y="5449982"/>
                  <a:ext cx="325080" cy="513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0">
              <p14:nvContentPartPr>
                <p14:cNvPr id="85" name="Ink 84">
                  <a:extLst>
                    <a:ext uri="{FF2B5EF4-FFF2-40B4-BE49-F238E27FC236}">
                      <a16:creationId xmlns:a16="http://schemas.microsoft.com/office/drawing/2014/main" id="{240044E8-995A-49E1-A0D5-F885EF8A71ED}"/>
                    </a:ext>
                  </a:extLst>
                </p14:cNvPr>
                <p14:cNvContentPartPr/>
                <p14:nvPr/>
              </p14:nvContentPartPr>
              <p14:xfrm>
                <a:off x="849076" y="5669942"/>
                <a:ext cx="155880" cy="128520"/>
              </p14:xfrm>
            </p:contentPart>
          </mc:Choice>
          <mc:Fallback>
            <p:pic>
              <p:nvPicPr>
                <p:cNvPr id="85" name="Ink 84">
                  <a:extLst>
                    <a:ext uri="{FF2B5EF4-FFF2-40B4-BE49-F238E27FC236}">
                      <a16:creationId xmlns:a16="http://schemas.microsoft.com/office/drawing/2014/main" id="{240044E8-995A-49E1-A0D5-F885EF8A71ED}"/>
                    </a:ext>
                  </a:extLst>
                </p:cNvPr>
                <p:cNvPicPr/>
                <p:nvPr/>
              </p:nvPicPr>
              <p:blipFill>
                <a:blip r:embed="rId111"/>
                <a:stretch>
                  <a:fillRect/>
                </a:stretch>
              </p:blipFill>
              <p:spPr>
                <a:xfrm>
                  <a:off x="840436" y="5661302"/>
                  <a:ext cx="173520" cy="146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2">
              <p14:nvContentPartPr>
                <p14:cNvPr id="86" name="Ink 85">
                  <a:extLst>
                    <a:ext uri="{FF2B5EF4-FFF2-40B4-BE49-F238E27FC236}">
                      <a16:creationId xmlns:a16="http://schemas.microsoft.com/office/drawing/2014/main" id="{DF5193D1-F688-4799-9E9A-DAFEDA118929}"/>
                    </a:ext>
                  </a:extLst>
                </p14:cNvPr>
                <p14:cNvContentPartPr/>
                <p14:nvPr/>
              </p14:nvContentPartPr>
              <p14:xfrm>
                <a:off x="904516" y="5548262"/>
                <a:ext cx="175320" cy="221040"/>
              </p14:xfrm>
            </p:contentPart>
          </mc:Choice>
          <mc:Fallback>
            <p:pic>
              <p:nvPicPr>
                <p:cNvPr id="86" name="Ink 85">
                  <a:extLst>
                    <a:ext uri="{FF2B5EF4-FFF2-40B4-BE49-F238E27FC236}">
                      <a16:creationId xmlns:a16="http://schemas.microsoft.com/office/drawing/2014/main" id="{DF5193D1-F688-4799-9E9A-DAFEDA118929}"/>
                    </a:ext>
                  </a:extLst>
                </p:cNvPr>
                <p:cNvPicPr/>
                <p:nvPr/>
              </p:nvPicPr>
              <p:blipFill>
                <a:blip r:embed="rId113"/>
                <a:stretch>
                  <a:fillRect/>
                </a:stretch>
              </p:blipFill>
              <p:spPr>
                <a:xfrm>
                  <a:off x="895516" y="5539622"/>
                  <a:ext cx="192960" cy="238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4">
              <p14:nvContentPartPr>
                <p14:cNvPr id="87" name="Ink 86">
                  <a:extLst>
                    <a:ext uri="{FF2B5EF4-FFF2-40B4-BE49-F238E27FC236}">
                      <a16:creationId xmlns:a16="http://schemas.microsoft.com/office/drawing/2014/main" id="{3A8364D2-D65E-4DA1-8EE7-45926434A386}"/>
                    </a:ext>
                  </a:extLst>
                </p14:cNvPr>
                <p14:cNvContentPartPr/>
                <p14:nvPr/>
              </p14:nvContentPartPr>
              <p14:xfrm>
                <a:off x="1357036" y="5356022"/>
                <a:ext cx="27360" cy="197640"/>
              </p14:xfrm>
            </p:contentPart>
          </mc:Choice>
          <mc:Fallback>
            <p:pic>
              <p:nvPicPr>
                <p:cNvPr id="87" name="Ink 86">
                  <a:extLst>
                    <a:ext uri="{FF2B5EF4-FFF2-40B4-BE49-F238E27FC236}">
                      <a16:creationId xmlns:a16="http://schemas.microsoft.com/office/drawing/2014/main" id="{3A8364D2-D65E-4DA1-8EE7-45926434A386}"/>
                    </a:ext>
                  </a:extLst>
                </p:cNvPr>
                <p:cNvPicPr/>
                <p:nvPr/>
              </p:nvPicPr>
              <p:blipFill>
                <a:blip r:embed="rId115"/>
                <a:stretch>
                  <a:fillRect/>
                </a:stretch>
              </p:blipFill>
              <p:spPr>
                <a:xfrm>
                  <a:off x="1348036" y="5347382"/>
                  <a:ext cx="45000" cy="215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6">
              <p14:nvContentPartPr>
                <p14:cNvPr id="88" name="Ink 87">
                  <a:extLst>
                    <a:ext uri="{FF2B5EF4-FFF2-40B4-BE49-F238E27FC236}">
                      <a16:creationId xmlns:a16="http://schemas.microsoft.com/office/drawing/2014/main" id="{40EEE5C4-2D16-4C34-BD17-F83778BE4F84}"/>
                    </a:ext>
                  </a:extLst>
                </p14:cNvPr>
                <p14:cNvContentPartPr/>
                <p14:nvPr/>
              </p14:nvContentPartPr>
              <p14:xfrm>
                <a:off x="1249756" y="5690462"/>
                <a:ext cx="314640" cy="61920"/>
              </p14:xfrm>
            </p:contentPart>
          </mc:Choice>
          <mc:Fallback>
            <p:pic>
              <p:nvPicPr>
                <p:cNvPr id="88" name="Ink 87">
                  <a:extLst>
                    <a:ext uri="{FF2B5EF4-FFF2-40B4-BE49-F238E27FC236}">
                      <a16:creationId xmlns:a16="http://schemas.microsoft.com/office/drawing/2014/main" id="{40EEE5C4-2D16-4C34-BD17-F83778BE4F84}"/>
                    </a:ext>
                  </a:extLst>
                </p:cNvPr>
                <p:cNvPicPr/>
                <p:nvPr/>
              </p:nvPicPr>
              <p:blipFill>
                <a:blip r:embed="rId117"/>
                <a:stretch>
                  <a:fillRect/>
                </a:stretch>
              </p:blipFill>
              <p:spPr>
                <a:xfrm>
                  <a:off x="1241116" y="5681462"/>
                  <a:ext cx="332280" cy="79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8">
              <p14:nvContentPartPr>
                <p14:cNvPr id="89" name="Ink 88">
                  <a:extLst>
                    <a:ext uri="{FF2B5EF4-FFF2-40B4-BE49-F238E27FC236}">
                      <a16:creationId xmlns:a16="http://schemas.microsoft.com/office/drawing/2014/main" id="{49392435-0313-442C-82B2-91B332E6D61E}"/>
                    </a:ext>
                  </a:extLst>
                </p14:cNvPr>
                <p14:cNvContentPartPr/>
                <p14:nvPr/>
              </p14:nvContentPartPr>
              <p14:xfrm>
                <a:off x="1361716" y="5785142"/>
                <a:ext cx="216000" cy="286200"/>
              </p14:xfrm>
            </p:contentPart>
          </mc:Choice>
          <mc:Fallback>
            <p:pic>
              <p:nvPicPr>
                <p:cNvPr id="89" name="Ink 88">
                  <a:extLst>
                    <a:ext uri="{FF2B5EF4-FFF2-40B4-BE49-F238E27FC236}">
                      <a16:creationId xmlns:a16="http://schemas.microsoft.com/office/drawing/2014/main" id="{49392435-0313-442C-82B2-91B332E6D61E}"/>
                    </a:ext>
                  </a:extLst>
                </p:cNvPr>
                <p:cNvPicPr/>
                <p:nvPr/>
              </p:nvPicPr>
              <p:blipFill>
                <a:blip r:embed="rId119"/>
                <a:stretch>
                  <a:fillRect/>
                </a:stretch>
              </p:blipFill>
              <p:spPr>
                <a:xfrm>
                  <a:off x="1353076" y="5776502"/>
                  <a:ext cx="233640" cy="3038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97" name="Group 96">
            <a:extLst>
              <a:ext uri="{FF2B5EF4-FFF2-40B4-BE49-F238E27FC236}">
                <a16:creationId xmlns:a16="http://schemas.microsoft.com/office/drawing/2014/main" id="{25BAA40A-FC0B-47C9-8138-3267BBD46312}"/>
              </a:ext>
            </a:extLst>
          </p:cNvPr>
          <p:cNvGrpSpPr/>
          <p:nvPr/>
        </p:nvGrpSpPr>
        <p:grpSpPr>
          <a:xfrm>
            <a:off x="1845916" y="5419742"/>
            <a:ext cx="842760" cy="897120"/>
            <a:chOff x="1845916" y="5419742"/>
            <a:chExt cx="842760" cy="8971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20">
              <p14:nvContentPartPr>
                <p14:cNvPr id="91" name="Ink 90">
                  <a:extLst>
                    <a:ext uri="{FF2B5EF4-FFF2-40B4-BE49-F238E27FC236}">
                      <a16:creationId xmlns:a16="http://schemas.microsoft.com/office/drawing/2014/main" id="{B39423D0-6841-4873-A7BA-A2AEC5F2A7B9}"/>
                    </a:ext>
                  </a:extLst>
                </p14:cNvPr>
                <p14:cNvContentPartPr/>
                <p14:nvPr/>
              </p14:nvContentPartPr>
              <p14:xfrm>
                <a:off x="1845916" y="5622422"/>
                <a:ext cx="196560" cy="28800"/>
              </p14:xfrm>
            </p:contentPart>
          </mc:Choice>
          <mc:Fallback>
            <p:pic>
              <p:nvPicPr>
                <p:cNvPr id="91" name="Ink 90">
                  <a:extLst>
                    <a:ext uri="{FF2B5EF4-FFF2-40B4-BE49-F238E27FC236}">
                      <a16:creationId xmlns:a16="http://schemas.microsoft.com/office/drawing/2014/main" id="{B39423D0-6841-4873-A7BA-A2AEC5F2A7B9}"/>
                    </a:ext>
                  </a:extLst>
                </p:cNvPr>
                <p:cNvPicPr/>
                <p:nvPr/>
              </p:nvPicPr>
              <p:blipFill>
                <a:blip r:embed="rId121"/>
                <a:stretch>
                  <a:fillRect/>
                </a:stretch>
              </p:blipFill>
              <p:spPr>
                <a:xfrm>
                  <a:off x="1837276" y="5613782"/>
                  <a:ext cx="214200" cy="46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2">
              <p14:nvContentPartPr>
                <p14:cNvPr id="92" name="Ink 91">
                  <a:extLst>
                    <a:ext uri="{FF2B5EF4-FFF2-40B4-BE49-F238E27FC236}">
                      <a16:creationId xmlns:a16="http://schemas.microsoft.com/office/drawing/2014/main" id="{0A0827ED-D2FE-4133-AA01-22E556700DB6}"/>
                    </a:ext>
                  </a:extLst>
                </p14:cNvPr>
                <p14:cNvContentPartPr/>
                <p14:nvPr/>
              </p14:nvContentPartPr>
              <p14:xfrm>
                <a:off x="1930876" y="5786582"/>
                <a:ext cx="170640" cy="39240"/>
              </p14:xfrm>
            </p:contentPart>
          </mc:Choice>
          <mc:Fallback>
            <p:pic>
              <p:nvPicPr>
                <p:cNvPr id="92" name="Ink 91">
                  <a:extLst>
                    <a:ext uri="{FF2B5EF4-FFF2-40B4-BE49-F238E27FC236}">
                      <a16:creationId xmlns:a16="http://schemas.microsoft.com/office/drawing/2014/main" id="{0A0827ED-D2FE-4133-AA01-22E556700DB6}"/>
                    </a:ext>
                  </a:extLst>
                </p:cNvPr>
                <p:cNvPicPr/>
                <p:nvPr/>
              </p:nvPicPr>
              <p:blipFill>
                <a:blip r:embed="rId123"/>
                <a:stretch>
                  <a:fillRect/>
                </a:stretch>
              </p:blipFill>
              <p:spPr>
                <a:xfrm>
                  <a:off x="1922236" y="5777942"/>
                  <a:ext cx="188280" cy="56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4">
              <p14:nvContentPartPr>
                <p14:cNvPr id="93" name="Ink 92">
                  <a:extLst>
                    <a:ext uri="{FF2B5EF4-FFF2-40B4-BE49-F238E27FC236}">
                      <a16:creationId xmlns:a16="http://schemas.microsoft.com/office/drawing/2014/main" id="{85033E13-A01E-41EB-BE0E-A347C350979D}"/>
                    </a:ext>
                  </a:extLst>
                </p14:cNvPr>
                <p14:cNvContentPartPr/>
                <p14:nvPr/>
              </p14:nvContentPartPr>
              <p14:xfrm>
                <a:off x="2506516" y="5419742"/>
                <a:ext cx="14040" cy="203760"/>
              </p14:xfrm>
            </p:contentPart>
          </mc:Choice>
          <mc:Fallback>
            <p:pic>
              <p:nvPicPr>
                <p:cNvPr id="93" name="Ink 92">
                  <a:extLst>
                    <a:ext uri="{FF2B5EF4-FFF2-40B4-BE49-F238E27FC236}">
                      <a16:creationId xmlns:a16="http://schemas.microsoft.com/office/drawing/2014/main" id="{85033E13-A01E-41EB-BE0E-A347C350979D}"/>
                    </a:ext>
                  </a:extLst>
                </p:cNvPr>
                <p:cNvPicPr/>
                <p:nvPr/>
              </p:nvPicPr>
              <p:blipFill>
                <a:blip r:embed="rId125"/>
                <a:stretch>
                  <a:fillRect/>
                </a:stretch>
              </p:blipFill>
              <p:spPr>
                <a:xfrm>
                  <a:off x="2497876" y="5411102"/>
                  <a:ext cx="31680" cy="221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6">
              <p14:nvContentPartPr>
                <p14:cNvPr id="94" name="Ink 93">
                  <a:extLst>
                    <a:ext uri="{FF2B5EF4-FFF2-40B4-BE49-F238E27FC236}">
                      <a16:creationId xmlns:a16="http://schemas.microsoft.com/office/drawing/2014/main" id="{9987BFF2-4B07-4D84-AFB7-FC61D4DC3DDE}"/>
                    </a:ext>
                  </a:extLst>
                </p14:cNvPr>
                <p14:cNvContentPartPr/>
                <p14:nvPr/>
              </p14:nvContentPartPr>
              <p14:xfrm>
                <a:off x="2470156" y="5712062"/>
                <a:ext cx="192600" cy="31680"/>
              </p14:xfrm>
            </p:contentPart>
          </mc:Choice>
          <mc:Fallback>
            <p:pic>
              <p:nvPicPr>
                <p:cNvPr id="94" name="Ink 93">
                  <a:extLst>
                    <a:ext uri="{FF2B5EF4-FFF2-40B4-BE49-F238E27FC236}">
                      <a16:creationId xmlns:a16="http://schemas.microsoft.com/office/drawing/2014/main" id="{9987BFF2-4B07-4D84-AFB7-FC61D4DC3DDE}"/>
                    </a:ext>
                  </a:extLst>
                </p:cNvPr>
                <p:cNvPicPr/>
                <p:nvPr/>
              </p:nvPicPr>
              <p:blipFill>
                <a:blip r:embed="rId127"/>
                <a:stretch>
                  <a:fillRect/>
                </a:stretch>
              </p:blipFill>
              <p:spPr>
                <a:xfrm>
                  <a:off x="2461156" y="5703062"/>
                  <a:ext cx="210240" cy="49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8">
              <p14:nvContentPartPr>
                <p14:cNvPr id="95" name="Ink 94">
                  <a:extLst>
                    <a:ext uri="{FF2B5EF4-FFF2-40B4-BE49-F238E27FC236}">
                      <a16:creationId xmlns:a16="http://schemas.microsoft.com/office/drawing/2014/main" id="{059E65D7-EE94-452A-BB13-531D372AA815}"/>
                    </a:ext>
                  </a:extLst>
                </p14:cNvPr>
                <p14:cNvContentPartPr/>
                <p14:nvPr/>
              </p14:nvContentPartPr>
              <p14:xfrm>
                <a:off x="2316076" y="5806382"/>
                <a:ext cx="372600" cy="510480"/>
              </p14:xfrm>
            </p:contentPart>
          </mc:Choice>
          <mc:Fallback>
            <p:pic>
              <p:nvPicPr>
                <p:cNvPr id="95" name="Ink 94">
                  <a:extLst>
                    <a:ext uri="{FF2B5EF4-FFF2-40B4-BE49-F238E27FC236}">
                      <a16:creationId xmlns:a16="http://schemas.microsoft.com/office/drawing/2014/main" id="{059E65D7-EE94-452A-BB13-531D372AA815}"/>
                    </a:ext>
                  </a:extLst>
                </p:cNvPr>
                <p:cNvPicPr/>
                <p:nvPr/>
              </p:nvPicPr>
              <p:blipFill>
                <a:blip r:embed="rId129"/>
                <a:stretch>
                  <a:fillRect/>
                </a:stretch>
              </p:blipFill>
              <p:spPr>
                <a:xfrm>
                  <a:off x="2307436" y="5797382"/>
                  <a:ext cx="390240" cy="528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0">
              <p14:nvContentPartPr>
                <p14:cNvPr id="96" name="Ink 95">
                  <a:extLst>
                    <a:ext uri="{FF2B5EF4-FFF2-40B4-BE49-F238E27FC236}">
                      <a16:creationId xmlns:a16="http://schemas.microsoft.com/office/drawing/2014/main" id="{59317012-FD16-403C-966E-C3C595E39DB5}"/>
                    </a:ext>
                  </a:extLst>
                </p14:cNvPr>
                <p14:cNvContentPartPr/>
                <p14:nvPr/>
              </p14:nvContentPartPr>
              <p14:xfrm>
                <a:off x="2353876" y="5662742"/>
                <a:ext cx="269640" cy="74880"/>
              </p14:xfrm>
            </p:contentPart>
          </mc:Choice>
          <mc:Fallback>
            <p:pic>
              <p:nvPicPr>
                <p:cNvPr id="96" name="Ink 95">
                  <a:extLst>
                    <a:ext uri="{FF2B5EF4-FFF2-40B4-BE49-F238E27FC236}">
                      <a16:creationId xmlns:a16="http://schemas.microsoft.com/office/drawing/2014/main" id="{59317012-FD16-403C-966E-C3C595E39DB5}"/>
                    </a:ext>
                  </a:extLst>
                </p:cNvPr>
                <p:cNvPicPr/>
                <p:nvPr/>
              </p:nvPicPr>
              <p:blipFill>
                <a:blip r:embed="rId131"/>
                <a:stretch>
                  <a:fillRect/>
                </a:stretch>
              </p:blipFill>
              <p:spPr>
                <a:xfrm>
                  <a:off x="2345236" y="5654102"/>
                  <a:ext cx="287280" cy="925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00" name="Group 99">
            <a:extLst>
              <a:ext uri="{FF2B5EF4-FFF2-40B4-BE49-F238E27FC236}">
                <a16:creationId xmlns:a16="http://schemas.microsoft.com/office/drawing/2014/main" id="{2AF8DEDB-D061-448F-A4D7-DE40ED83A795}"/>
              </a:ext>
            </a:extLst>
          </p:cNvPr>
          <p:cNvGrpSpPr/>
          <p:nvPr/>
        </p:nvGrpSpPr>
        <p:grpSpPr>
          <a:xfrm>
            <a:off x="9365596" y="2685542"/>
            <a:ext cx="1783080" cy="1297800"/>
            <a:chOff x="9365596" y="2685542"/>
            <a:chExt cx="1783080" cy="12978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32">
              <p14:nvContentPartPr>
                <p14:cNvPr id="98" name="Ink 97">
                  <a:extLst>
                    <a:ext uri="{FF2B5EF4-FFF2-40B4-BE49-F238E27FC236}">
                      <a16:creationId xmlns:a16="http://schemas.microsoft.com/office/drawing/2014/main" id="{FEA38148-7F36-4A09-AAEC-50462C2C9493}"/>
                    </a:ext>
                  </a:extLst>
                </p14:cNvPr>
                <p14:cNvContentPartPr/>
                <p14:nvPr/>
              </p14:nvContentPartPr>
              <p14:xfrm>
                <a:off x="9868876" y="3055982"/>
                <a:ext cx="566640" cy="426960"/>
              </p14:xfrm>
            </p:contentPart>
          </mc:Choice>
          <mc:Fallback>
            <p:pic>
              <p:nvPicPr>
                <p:cNvPr id="98" name="Ink 97">
                  <a:extLst>
                    <a:ext uri="{FF2B5EF4-FFF2-40B4-BE49-F238E27FC236}">
                      <a16:creationId xmlns:a16="http://schemas.microsoft.com/office/drawing/2014/main" id="{FEA38148-7F36-4A09-AAEC-50462C2C9493}"/>
                    </a:ext>
                  </a:extLst>
                </p:cNvPr>
                <p:cNvPicPr/>
                <p:nvPr/>
              </p:nvPicPr>
              <p:blipFill>
                <a:blip r:embed="rId133"/>
                <a:stretch>
                  <a:fillRect/>
                </a:stretch>
              </p:blipFill>
              <p:spPr>
                <a:xfrm>
                  <a:off x="9859876" y="3046982"/>
                  <a:ext cx="584280" cy="444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4">
              <p14:nvContentPartPr>
                <p14:cNvPr id="99" name="Ink 98">
                  <a:extLst>
                    <a:ext uri="{FF2B5EF4-FFF2-40B4-BE49-F238E27FC236}">
                      <a16:creationId xmlns:a16="http://schemas.microsoft.com/office/drawing/2014/main" id="{ACDE9AC5-3F85-4011-8860-0194A02AB8F4}"/>
                    </a:ext>
                  </a:extLst>
                </p14:cNvPr>
                <p14:cNvContentPartPr/>
                <p14:nvPr/>
              </p14:nvContentPartPr>
              <p14:xfrm>
                <a:off x="9365596" y="2685542"/>
                <a:ext cx="1783080" cy="1297800"/>
              </p14:xfrm>
            </p:contentPart>
          </mc:Choice>
          <mc:Fallback>
            <p:pic>
              <p:nvPicPr>
                <p:cNvPr id="99" name="Ink 98">
                  <a:extLst>
                    <a:ext uri="{FF2B5EF4-FFF2-40B4-BE49-F238E27FC236}">
                      <a16:creationId xmlns:a16="http://schemas.microsoft.com/office/drawing/2014/main" id="{ACDE9AC5-3F85-4011-8860-0194A02AB8F4}"/>
                    </a:ext>
                  </a:extLst>
                </p:cNvPr>
                <p:cNvPicPr/>
                <p:nvPr/>
              </p:nvPicPr>
              <p:blipFill>
                <a:blip r:embed="rId135"/>
                <a:stretch>
                  <a:fillRect/>
                </a:stretch>
              </p:blipFill>
              <p:spPr>
                <a:xfrm>
                  <a:off x="9356956" y="2676542"/>
                  <a:ext cx="1800720" cy="131544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136">
            <p14:nvContentPartPr>
              <p14:cNvPr id="101" name="Ink 100">
                <a:extLst>
                  <a:ext uri="{FF2B5EF4-FFF2-40B4-BE49-F238E27FC236}">
                    <a16:creationId xmlns:a16="http://schemas.microsoft.com/office/drawing/2014/main" id="{F4F7A000-CE95-4E5E-96CE-787426031F2B}"/>
                  </a:ext>
                </a:extLst>
              </p14:cNvPr>
              <p14:cNvContentPartPr/>
              <p14:nvPr/>
            </p14:nvContentPartPr>
            <p14:xfrm>
              <a:off x="9898036" y="1278302"/>
              <a:ext cx="360" cy="360"/>
            </p14:xfrm>
          </p:contentPart>
        </mc:Choice>
        <mc:Fallback>
          <p:pic>
            <p:nvPicPr>
              <p:cNvPr id="101" name="Ink 100">
                <a:extLst>
                  <a:ext uri="{FF2B5EF4-FFF2-40B4-BE49-F238E27FC236}">
                    <a16:creationId xmlns:a16="http://schemas.microsoft.com/office/drawing/2014/main" id="{F4F7A000-CE95-4E5E-96CE-787426031F2B}"/>
                  </a:ext>
                </a:extLst>
              </p:cNvPr>
              <p:cNvPicPr/>
              <p:nvPr/>
            </p:nvPicPr>
            <p:blipFill>
              <a:blip r:embed="rId137"/>
              <a:stretch>
                <a:fillRect/>
              </a:stretch>
            </p:blipFill>
            <p:spPr>
              <a:xfrm>
                <a:off x="9889036" y="1269302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38">
            <p14:nvContentPartPr>
              <p14:cNvPr id="102" name="Ink 101">
                <a:extLst>
                  <a:ext uri="{FF2B5EF4-FFF2-40B4-BE49-F238E27FC236}">
                    <a16:creationId xmlns:a16="http://schemas.microsoft.com/office/drawing/2014/main" id="{6D8B5309-5E49-495F-9809-2A1292BEFABC}"/>
                  </a:ext>
                </a:extLst>
              </p14:cNvPr>
              <p14:cNvContentPartPr/>
              <p14:nvPr/>
            </p14:nvContentPartPr>
            <p14:xfrm>
              <a:off x="6005716" y="1426982"/>
              <a:ext cx="195480" cy="368640"/>
            </p14:xfrm>
          </p:contentPart>
        </mc:Choice>
        <mc:Fallback>
          <p:pic>
            <p:nvPicPr>
              <p:cNvPr id="102" name="Ink 101">
                <a:extLst>
                  <a:ext uri="{FF2B5EF4-FFF2-40B4-BE49-F238E27FC236}">
                    <a16:creationId xmlns:a16="http://schemas.microsoft.com/office/drawing/2014/main" id="{6D8B5309-5E49-495F-9809-2A1292BEFABC}"/>
                  </a:ext>
                </a:extLst>
              </p:cNvPr>
              <p:cNvPicPr/>
              <p:nvPr/>
            </p:nvPicPr>
            <p:blipFill>
              <a:blip r:embed="rId139"/>
              <a:stretch>
                <a:fillRect/>
              </a:stretch>
            </p:blipFill>
            <p:spPr>
              <a:xfrm>
                <a:off x="5996716" y="1417982"/>
                <a:ext cx="213120" cy="386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40">
            <p14:nvContentPartPr>
              <p14:cNvPr id="103" name="Ink 102">
                <a:extLst>
                  <a:ext uri="{FF2B5EF4-FFF2-40B4-BE49-F238E27FC236}">
                    <a16:creationId xmlns:a16="http://schemas.microsoft.com/office/drawing/2014/main" id="{E4F4E15F-7E75-479D-9CBC-285C0A823271}"/>
                  </a:ext>
                </a:extLst>
              </p14:cNvPr>
              <p14:cNvContentPartPr/>
              <p14:nvPr/>
            </p14:nvContentPartPr>
            <p14:xfrm>
              <a:off x="7513396" y="1438142"/>
              <a:ext cx="285480" cy="465120"/>
            </p14:xfrm>
          </p:contentPart>
        </mc:Choice>
        <mc:Fallback>
          <p:pic>
            <p:nvPicPr>
              <p:cNvPr id="103" name="Ink 102">
                <a:extLst>
                  <a:ext uri="{FF2B5EF4-FFF2-40B4-BE49-F238E27FC236}">
                    <a16:creationId xmlns:a16="http://schemas.microsoft.com/office/drawing/2014/main" id="{E4F4E15F-7E75-479D-9CBC-285C0A823271}"/>
                  </a:ext>
                </a:extLst>
              </p:cNvPr>
              <p:cNvPicPr/>
              <p:nvPr/>
            </p:nvPicPr>
            <p:blipFill>
              <a:blip r:embed="rId141"/>
              <a:stretch>
                <a:fillRect/>
              </a:stretch>
            </p:blipFill>
            <p:spPr>
              <a:xfrm>
                <a:off x="7504756" y="1429502"/>
                <a:ext cx="303120" cy="482760"/>
              </a:xfrm>
              <a:prstGeom prst="rect">
                <a:avLst/>
              </a:prstGeom>
            </p:spPr>
          </p:pic>
        </mc:Fallback>
      </mc:AlternateContent>
      <p:grpSp>
        <p:nvGrpSpPr>
          <p:cNvPr id="114" name="Group 113">
            <a:extLst>
              <a:ext uri="{FF2B5EF4-FFF2-40B4-BE49-F238E27FC236}">
                <a16:creationId xmlns:a16="http://schemas.microsoft.com/office/drawing/2014/main" id="{B5A72C77-1452-4BBF-93B1-DA65FB6DBE68}"/>
              </a:ext>
            </a:extLst>
          </p:cNvPr>
          <p:cNvGrpSpPr/>
          <p:nvPr/>
        </p:nvGrpSpPr>
        <p:grpSpPr>
          <a:xfrm>
            <a:off x="8957356" y="1020542"/>
            <a:ext cx="1395360" cy="473760"/>
            <a:chOff x="8957356" y="1020542"/>
            <a:chExt cx="1395360" cy="4737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42">
              <p14:nvContentPartPr>
                <p14:cNvPr id="104" name="Ink 103">
                  <a:extLst>
                    <a:ext uri="{FF2B5EF4-FFF2-40B4-BE49-F238E27FC236}">
                      <a16:creationId xmlns:a16="http://schemas.microsoft.com/office/drawing/2014/main" id="{61C4F1F6-C673-4B03-AD26-EEEBE112D746}"/>
                    </a:ext>
                  </a:extLst>
                </p14:cNvPr>
                <p14:cNvContentPartPr/>
                <p14:nvPr/>
              </p14:nvContentPartPr>
              <p14:xfrm>
                <a:off x="8975716" y="1185422"/>
                <a:ext cx="144360" cy="272520"/>
              </p14:xfrm>
            </p:contentPart>
          </mc:Choice>
          <mc:Fallback>
            <p:pic>
              <p:nvPicPr>
                <p:cNvPr id="104" name="Ink 103">
                  <a:extLst>
                    <a:ext uri="{FF2B5EF4-FFF2-40B4-BE49-F238E27FC236}">
                      <a16:creationId xmlns:a16="http://schemas.microsoft.com/office/drawing/2014/main" id="{61C4F1F6-C673-4B03-AD26-EEEBE112D746}"/>
                    </a:ext>
                  </a:extLst>
                </p:cNvPr>
                <p:cNvPicPr/>
                <p:nvPr/>
              </p:nvPicPr>
              <p:blipFill>
                <a:blip r:embed="rId143"/>
                <a:stretch>
                  <a:fillRect/>
                </a:stretch>
              </p:blipFill>
              <p:spPr>
                <a:xfrm>
                  <a:off x="8967076" y="1176422"/>
                  <a:ext cx="162000" cy="290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4">
              <p14:nvContentPartPr>
                <p14:cNvPr id="105" name="Ink 104">
                  <a:extLst>
                    <a:ext uri="{FF2B5EF4-FFF2-40B4-BE49-F238E27FC236}">
                      <a16:creationId xmlns:a16="http://schemas.microsoft.com/office/drawing/2014/main" id="{AF7ADC70-44AE-400C-B2F7-2A8F7FF21A3A}"/>
                    </a:ext>
                  </a:extLst>
                </p14:cNvPr>
                <p14:cNvContentPartPr/>
                <p14:nvPr/>
              </p14:nvContentPartPr>
              <p14:xfrm>
                <a:off x="8957356" y="1163462"/>
                <a:ext cx="192960" cy="42480"/>
              </p14:xfrm>
            </p:contentPart>
          </mc:Choice>
          <mc:Fallback>
            <p:pic>
              <p:nvPicPr>
                <p:cNvPr id="105" name="Ink 104">
                  <a:extLst>
                    <a:ext uri="{FF2B5EF4-FFF2-40B4-BE49-F238E27FC236}">
                      <a16:creationId xmlns:a16="http://schemas.microsoft.com/office/drawing/2014/main" id="{AF7ADC70-44AE-400C-B2F7-2A8F7FF21A3A}"/>
                    </a:ext>
                  </a:extLst>
                </p:cNvPr>
                <p:cNvPicPr/>
                <p:nvPr/>
              </p:nvPicPr>
              <p:blipFill>
                <a:blip r:embed="rId145"/>
                <a:stretch>
                  <a:fillRect/>
                </a:stretch>
              </p:blipFill>
              <p:spPr>
                <a:xfrm>
                  <a:off x="8948356" y="1154462"/>
                  <a:ext cx="210600" cy="60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6">
              <p14:nvContentPartPr>
                <p14:cNvPr id="107" name="Ink 106">
                  <a:extLst>
                    <a:ext uri="{FF2B5EF4-FFF2-40B4-BE49-F238E27FC236}">
                      <a16:creationId xmlns:a16="http://schemas.microsoft.com/office/drawing/2014/main" id="{E7C03264-F9D5-4884-AF28-9936B40F1F03}"/>
                    </a:ext>
                  </a:extLst>
                </p14:cNvPr>
                <p14:cNvContentPartPr/>
                <p14:nvPr/>
              </p14:nvContentPartPr>
              <p14:xfrm>
                <a:off x="9211876" y="1184342"/>
                <a:ext cx="207360" cy="222480"/>
              </p14:xfrm>
            </p:contentPart>
          </mc:Choice>
          <mc:Fallback>
            <p:pic>
              <p:nvPicPr>
                <p:cNvPr id="107" name="Ink 106">
                  <a:extLst>
                    <a:ext uri="{FF2B5EF4-FFF2-40B4-BE49-F238E27FC236}">
                      <a16:creationId xmlns:a16="http://schemas.microsoft.com/office/drawing/2014/main" id="{E7C03264-F9D5-4884-AF28-9936B40F1F03}"/>
                    </a:ext>
                  </a:extLst>
                </p:cNvPr>
                <p:cNvPicPr/>
                <p:nvPr/>
              </p:nvPicPr>
              <p:blipFill>
                <a:blip r:embed="rId147"/>
                <a:stretch>
                  <a:fillRect/>
                </a:stretch>
              </p:blipFill>
              <p:spPr>
                <a:xfrm>
                  <a:off x="9203236" y="1175342"/>
                  <a:ext cx="225000" cy="240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8">
              <p14:nvContentPartPr>
                <p14:cNvPr id="108" name="Ink 107">
                  <a:extLst>
                    <a:ext uri="{FF2B5EF4-FFF2-40B4-BE49-F238E27FC236}">
                      <a16:creationId xmlns:a16="http://schemas.microsoft.com/office/drawing/2014/main" id="{EFC29AF5-9A98-48F8-837F-717502A1D80E}"/>
                    </a:ext>
                  </a:extLst>
                </p14:cNvPr>
                <p14:cNvContentPartPr/>
                <p14:nvPr/>
              </p14:nvContentPartPr>
              <p14:xfrm>
                <a:off x="9538396" y="1189742"/>
                <a:ext cx="24840" cy="240120"/>
              </p14:xfrm>
            </p:contentPart>
          </mc:Choice>
          <mc:Fallback>
            <p:pic>
              <p:nvPicPr>
                <p:cNvPr id="108" name="Ink 107">
                  <a:extLst>
                    <a:ext uri="{FF2B5EF4-FFF2-40B4-BE49-F238E27FC236}">
                      <a16:creationId xmlns:a16="http://schemas.microsoft.com/office/drawing/2014/main" id="{EFC29AF5-9A98-48F8-837F-717502A1D80E}"/>
                    </a:ext>
                  </a:extLst>
                </p:cNvPr>
                <p:cNvPicPr/>
                <p:nvPr/>
              </p:nvPicPr>
              <p:blipFill>
                <a:blip r:embed="rId149"/>
                <a:stretch>
                  <a:fillRect/>
                </a:stretch>
              </p:blipFill>
              <p:spPr>
                <a:xfrm>
                  <a:off x="9529396" y="1181102"/>
                  <a:ext cx="42480" cy="257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0">
              <p14:nvContentPartPr>
                <p14:cNvPr id="109" name="Ink 108">
                  <a:extLst>
                    <a:ext uri="{FF2B5EF4-FFF2-40B4-BE49-F238E27FC236}">
                      <a16:creationId xmlns:a16="http://schemas.microsoft.com/office/drawing/2014/main" id="{1434C00B-C2F9-4CC9-8B11-9D8EF7A72881}"/>
                    </a:ext>
                  </a:extLst>
                </p14:cNvPr>
                <p14:cNvContentPartPr/>
                <p14:nvPr/>
              </p14:nvContentPartPr>
              <p14:xfrm>
                <a:off x="9527596" y="1232222"/>
                <a:ext cx="160200" cy="171360"/>
              </p14:xfrm>
            </p:contentPart>
          </mc:Choice>
          <mc:Fallback>
            <p:pic>
              <p:nvPicPr>
                <p:cNvPr id="109" name="Ink 108">
                  <a:extLst>
                    <a:ext uri="{FF2B5EF4-FFF2-40B4-BE49-F238E27FC236}">
                      <a16:creationId xmlns:a16="http://schemas.microsoft.com/office/drawing/2014/main" id="{1434C00B-C2F9-4CC9-8B11-9D8EF7A72881}"/>
                    </a:ext>
                  </a:extLst>
                </p:cNvPr>
                <p:cNvPicPr/>
                <p:nvPr/>
              </p:nvPicPr>
              <p:blipFill>
                <a:blip r:embed="rId151"/>
                <a:stretch>
                  <a:fillRect/>
                </a:stretch>
              </p:blipFill>
              <p:spPr>
                <a:xfrm>
                  <a:off x="9518956" y="1223222"/>
                  <a:ext cx="177840" cy="189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2">
              <p14:nvContentPartPr>
                <p14:cNvPr id="110" name="Ink 109">
                  <a:extLst>
                    <a:ext uri="{FF2B5EF4-FFF2-40B4-BE49-F238E27FC236}">
                      <a16:creationId xmlns:a16="http://schemas.microsoft.com/office/drawing/2014/main" id="{5BAC3580-45A4-413F-A22F-F3E455BA8341}"/>
                    </a:ext>
                  </a:extLst>
                </p14:cNvPr>
                <p14:cNvContentPartPr/>
                <p14:nvPr/>
              </p14:nvContentPartPr>
              <p14:xfrm>
                <a:off x="9746836" y="1336622"/>
                <a:ext cx="129240" cy="103680"/>
              </p14:xfrm>
            </p:contentPart>
          </mc:Choice>
          <mc:Fallback>
            <p:pic>
              <p:nvPicPr>
                <p:cNvPr id="110" name="Ink 109">
                  <a:extLst>
                    <a:ext uri="{FF2B5EF4-FFF2-40B4-BE49-F238E27FC236}">
                      <a16:creationId xmlns:a16="http://schemas.microsoft.com/office/drawing/2014/main" id="{5BAC3580-45A4-413F-A22F-F3E455BA8341}"/>
                    </a:ext>
                  </a:extLst>
                </p:cNvPr>
                <p:cNvPicPr/>
                <p:nvPr/>
              </p:nvPicPr>
              <p:blipFill>
                <a:blip r:embed="rId153"/>
                <a:stretch>
                  <a:fillRect/>
                </a:stretch>
              </p:blipFill>
              <p:spPr>
                <a:xfrm>
                  <a:off x="9738196" y="1327622"/>
                  <a:ext cx="146880" cy="121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4">
              <p14:nvContentPartPr>
                <p14:cNvPr id="111" name="Ink 110">
                  <a:extLst>
                    <a:ext uri="{FF2B5EF4-FFF2-40B4-BE49-F238E27FC236}">
                      <a16:creationId xmlns:a16="http://schemas.microsoft.com/office/drawing/2014/main" id="{32E0C9FF-5BC1-4FA4-9BB2-71F058E71654}"/>
                    </a:ext>
                  </a:extLst>
                </p14:cNvPr>
                <p14:cNvContentPartPr/>
                <p14:nvPr/>
              </p14:nvContentPartPr>
              <p14:xfrm>
                <a:off x="9935476" y="1095062"/>
                <a:ext cx="147600" cy="399240"/>
              </p14:xfrm>
            </p:contentPart>
          </mc:Choice>
          <mc:Fallback>
            <p:pic>
              <p:nvPicPr>
                <p:cNvPr id="111" name="Ink 110">
                  <a:extLst>
                    <a:ext uri="{FF2B5EF4-FFF2-40B4-BE49-F238E27FC236}">
                      <a16:creationId xmlns:a16="http://schemas.microsoft.com/office/drawing/2014/main" id="{32E0C9FF-5BC1-4FA4-9BB2-71F058E71654}"/>
                    </a:ext>
                  </a:extLst>
                </p:cNvPr>
                <p:cNvPicPr/>
                <p:nvPr/>
              </p:nvPicPr>
              <p:blipFill>
                <a:blip r:embed="rId155"/>
                <a:stretch>
                  <a:fillRect/>
                </a:stretch>
              </p:blipFill>
              <p:spPr>
                <a:xfrm>
                  <a:off x="9926476" y="1086062"/>
                  <a:ext cx="165240" cy="416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6">
              <p14:nvContentPartPr>
                <p14:cNvPr id="113" name="Ink 112">
                  <a:extLst>
                    <a:ext uri="{FF2B5EF4-FFF2-40B4-BE49-F238E27FC236}">
                      <a16:creationId xmlns:a16="http://schemas.microsoft.com/office/drawing/2014/main" id="{E87F552A-C885-4EB9-8E21-EAA003BDB786}"/>
                    </a:ext>
                  </a:extLst>
                </p14:cNvPr>
                <p14:cNvContentPartPr/>
                <p14:nvPr/>
              </p14:nvContentPartPr>
              <p14:xfrm>
                <a:off x="10201516" y="1020542"/>
                <a:ext cx="151200" cy="204480"/>
              </p14:xfrm>
            </p:contentPart>
          </mc:Choice>
          <mc:Fallback>
            <p:pic>
              <p:nvPicPr>
                <p:cNvPr id="113" name="Ink 112">
                  <a:extLst>
                    <a:ext uri="{FF2B5EF4-FFF2-40B4-BE49-F238E27FC236}">
                      <a16:creationId xmlns:a16="http://schemas.microsoft.com/office/drawing/2014/main" id="{E87F552A-C885-4EB9-8E21-EAA003BDB786}"/>
                    </a:ext>
                  </a:extLst>
                </p:cNvPr>
                <p:cNvPicPr/>
                <p:nvPr/>
              </p:nvPicPr>
              <p:blipFill>
                <a:blip r:embed="rId157"/>
                <a:stretch>
                  <a:fillRect/>
                </a:stretch>
              </p:blipFill>
              <p:spPr>
                <a:xfrm>
                  <a:off x="10192876" y="1011902"/>
                  <a:ext cx="168840" cy="2221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17" name="Group 116">
            <a:extLst>
              <a:ext uri="{FF2B5EF4-FFF2-40B4-BE49-F238E27FC236}">
                <a16:creationId xmlns:a16="http://schemas.microsoft.com/office/drawing/2014/main" id="{06A72303-6951-4751-BF5C-B7F91997945D}"/>
              </a:ext>
            </a:extLst>
          </p:cNvPr>
          <p:cNvGrpSpPr/>
          <p:nvPr/>
        </p:nvGrpSpPr>
        <p:grpSpPr>
          <a:xfrm>
            <a:off x="10559356" y="1234382"/>
            <a:ext cx="150840" cy="104040"/>
            <a:chOff x="10559356" y="1234382"/>
            <a:chExt cx="150840" cy="1040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58">
              <p14:nvContentPartPr>
                <p14:cNvPr id="115" name="Ink 114">
                  <a:extLst>
                    <a:ext uri="{FF2B5EF4-FFF2-40B4-BE49-F238E27FC236}">
                      <a16:creationId xmlns:a16="http://schemas.microsoft.com/office/drawing/2014/main" id="{C0D7F61E-5A86-4283-9F2C-7E7AB4B25428}"/>
                    </a:ext>
                  </a:extLst>
                </p14:cNvPr>
                <p14:cNvContentPartPr/>
                <p14:nvPr/>
              </p14:nvContentPartPr>
              <p14:xfrm>
                <a:off x="10561876" y="1234382"/>
                <a:ext cx="124560" cy="19440"/>
              </p14:xfrm>
            </p:contentPart>
          </mc:Choice>
          <mc:Fallback>
            <p:pic>
              <p:nvPicPr>
                <p:cNvPr id="115" name="Ink 114">
                  <a:extLst>
                    <a:ext uri="{FF2B5EF4-FFF2-40B4-BE49-F238E27FC236}">
                      <a16:creationId xmlns:a16="http://schemas.microsoft.com/office/drawing/2014/main" id="{C0D7F61E-5A86-4283-9F2C-7E7AB4B25428}"/>
                    </a:ext>
                  </a:extLst>
                </p:cNvPr>
                <p:cNvPicPr/>
                <p:nvPr/>
              </p:nvPicPr>
              <p:blipFill>
                <a:blip r:embed="rId159"/>
                <a:stretch>
                  <a:fillRect/>
                </a:stretch>
              </p:blipFill>
              <p:spPr>
                <a:xfrm>
                  <a:off x="10553236" y="1225742"/>
                  <a:ext cx="142200" cy="37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0">
              <p14:nvContentPartPr>
                <p14:cNvPr id="116" name="Ink 115">
                  <a:extLst>
                    <a:ext uri="{FF2B5EF4-FFF2-40B4-BE49-F238E27FC236}">
                      <a16:creationId xmlns:a16="http://schemas.microsoft.com/office/drawing/2014/main" id="{D1996AD5-6B67-4252-9ABA-F8A60A053F34}"/>
                    </a:ext>
                  </a:extLst>
                </p14:cNvPr>
                <p14:cNvContentPartPr/>
                <p14:nvPr/>
              </p14:nvContentPartPr>
              <p14:xfrm>
                <a:off x="10559356" y="1310702"/>
                <a:ext cx="150840" cy="27720"/>
              </p14:xfrm>
            </p:contentPart>
          </mc:Choice>
          <mc:Fallback>
            <p:pic>
              <p:nvPicPr>
                <p:cNvPr id="116" name="Ink 115">
                  <a:extLst>
                    <a:ext uri="{FF2B5EF4-FFF2-40B4-BE49-F238E27FC236}">
                      <a16:creationId xmlns:a16="http://schemas.microsoft.com/office/drawing/2014/main" id="{D1996AD5-6B67-4252-9ABA-F8A60A053F34}"/>
                    </a:ext>
                  </a:extLst>
                </p:cNvPr>
                <p:cNvPicPr/>
                <p:nvPr/>
              </p:nvPicPr>
              <p:blipFill>
                <a:blip r:embed="rId161"/>
                <a:stretch>
                  <a:fillRect/>
                </a:stretch>
              </p:blipFill>
              <p:spPr>
                <a:xfrm>
                  <a:off x="10550356" y="1301702"/>
                  <a:ext cx="168480" cy="453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26" name="Group 125">
            <a:extLst>
              <a:ext uri="{FF2B5EF4-FFF2-40B4-BE49-F238E27FC236}">
                <a16:creationId xmlns:a16="http://schemas.microsoft.com/office/drawing/2014/main" id="{48B8C1EE-DAC1-4FDD-A74B-DC9BB7B56AD3}"/>
              </a:ext>
            </a:extLst>
          </p:cNvPr>
          <p:cNvGrpSpPr/>
          <p:nvPr/>
        </p:nvGrpSpPr>
        <p:grpSpPr>
          <a:xfrm>
            <a:off x="11031676" y="1070582"/>
            <a:ext cx="885240" cy="403920"/>
            <a:chOff x="11031676" y="1070582"/>
            <a:chExt cx="885240" cy="4039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62">
              <p14:nvContentPartPr>
                <p14:cNvPr id="118" name="Ink 117">
                  <a:extLst>
                    <a:ext uri="{FF2B5EF4-FFF2-40B4-BE49-F238E27FC236}">
                      <a16:creationId xmlns:a16="http://schemas.microsoft.com/office/drawing/2014/main" id="{553E5FDB-3395-4CCE-92EC-F602D6D60966}"/>
                    </a:ext>
                  </a:extLst>
                </p14:cNvPr>
                <p14:cNvContentPartPr/>
                <p14:nvPr/>
              </p14:nvContentPartPr>
              <p14:xfrm>
                <a:off x="11031676" y="1121702"/>
                <a:ext cx="200880" cy="282960"/>
              </p14:xfrm>
            </p:contentPart>
          </mc:Choice>
          <mc:Fallback>
            <p:pic>
              <p:nvPicPr>
                <p:cNvPr id="118" name="Ink 117">
                  <a:extLst>
                    <a:ext uri="{FF2B5EF4-FFF2-40B4-BE49-F238E27FC236}">
                      <a16:creationId xmlns:a16="http://schemas.microsoft.com/office/drawing/2014/main" id="{553E5FDB-3395-4CCE-92EC-F602D6D60966}"/>
                    </a:ext>
                  </a:extLst>
                </p:cNvPr>
                <p:cNvPicPr/>
                <p:nvPr/>
              </p:nvPicPr>
              <p:blipFill>
                <a:blip r:embed="rId163"/>
                <a:stretch>
                  <a:fillRect/>
                </a:stretch>
              </p:blipFill>
              <p:spPr>
                <a:xfrm>
                  <a:off x="11023036" y="1112702"/>
                  <a:ext cx="218520" cy="300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4">
              <p14:nvContentPartPr>
                <p14:cNvPr id="119" name="Ink 118">
                  <a:extLst>
                    <a:ext uri="{FF2B5EF4-FFF2-40B4-BE49-F238E27FC236}">
                      <a16:creationId xmlns:a16="http://schemas.microsoft.com/office/drawing/2014/main" id="{68BE119E-0099-48AD-AC1D-B2B41F3F35B3}"/>
                    </a:ext>
                  </a:extLst>
                </p14:cNvPr>
                <p14:cNvContentPartPr/>
                <p14:nvPr/>
              </p14:nvContentPartPr>
              <p14:xfrm>
                <a:off x="11341996" y="1080302"/>
                <a:ext cx="39600" cy="326520"/>
              </p14:xfrm>
            </p:contentPart>
          </mc:Choice>
          <mc:Fallback>
            <p:pic>
              <p:nvPicPr>
                <p:cNvPr id="119" name="Ink 118">
                  <a:extLst>
                    <a:ext uri="{FF2B5EF4-FFF2-40B4-BE49-F238E27FC236}">
                      <a16:creationId xmlns:a16="http://schemas.microsoft.com/office/drawing/2014/main" id="{68BE119E-0099-48AD-AC1D-B2B41F3F35B3}"/>
                    </a:ext>
                  </a:extLst>
                </p:cNvPr>
                <p:cNvPicPr/>
                <p:nvPr/>
              </p:nvPicPr>
              <p:blipFill>
                <a:blip r:embed="rId165"/>
                <a:stretch>
                  <a:fillRect/>
                </a:stretch>
              </p:blipFill>
              <p:spPr>
                <a:xfrm>
                  <a:off x="11333356" y="1071662"/>
                  <a:ext cx="57240" cy="344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6">
              <p14:nvContentPartPr>
                <p14:cNvPr id="120" name="Ink 119">
                  <a:extLst>
                    <a:ext uri="{FF2B5EF4-FFF2-40B4-BE49-F238E27FC236}">
                      <a16:creationId xmlns:a16="http://schemas.microsoft.com/office/drawing/2014/main" id="{84499475-9AB4-4761-8CA4-3FE0FEBED86C}"/>
                    </a:ext>
                  </a:extLst>
                </p14:cNvPr>
                <p14:cNvContentPartPr/>
                <p14:nvPr/>
              </p14:nvContentPartPr>
              <p14:xfrm>
                <a:off x="11373676" y="1070582"/>
                <a:ext cx="92160" cy="75600"/>
              </p14:xfrm>
            </p:contentPart>
          </mc:Choice>
          <mc:Fallback>
            <p:pic>
              <p:nvPicPr>
                <p:cNvPr id="120" name="Ink 119">
                  <a:extLst>
                    <a:ext uri="{FF2B5EF4-FFF2-40B4-BE49-F238E27FC236}">
                      <a16:creationId xmlns:a16="http://schemas.microsoft.com/office/drawing/2014/main" id="{84499475-9AB4-4761-8CA4-3FE0FEBED86C}"/>
                    </a:ext>
                  </a:extLst>
                </p:cNvPr>
                <p:cNvPicPr/>
                <p:nvPr/>
              </p:nvPicPr>
              <p:blipFill>
                <a:blip r:embed="rId167"/>
                <a:stretch>
                  <a:fillRect/>
                </a:stretch>
              </p:blipFill>
              <p:spPr>
                <a:xfrm>
                  <a:off x="11365036" y="1061582"/>
                  <a:ext cx="109800" cy="93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8">
              <p14:nvContentPartPr>
                <p14:cNvPr id="121" name="Ink 120">
                  <a:extLst>
                    <a:ext uri="{FF2B5EF4-FFF2-40B4-BE49-F238E27FC236}">
                      <a16:creationId xmlns:a16="http://schemas.microsoft.com/office/drawing/2014/main" id="{ED7484F7-D230-4896-B8DE-324C5CFDBFAE}"/>
                    </a:ext>
                  </a:extLst>
                </p14:cNvPr>
                <p14:cNvContentPartPr/>
                <p14:nvPr/>
              </p14:nvContentPartPr>
              <p14:xfrm>
                <a:off x="11328316" y="1438142"/>
                <a:ext cx="360" cy="5040"/>
              </p14:xfrm>
            </p:contentPart>
          </mc:Choice>
          <mc:Fallback>
            <p:pic>
              <p:nvPicPr>
                <p:cNvPr id="121" name="Ink 120">
                  <a:extLst>
                    <a:ext uri="{FF2B5EF4-FFF2-40B4-BE49-F238E27FC236}">
                      <a16:creationId xmlns:a16="http://schemas.microsoft.com/office/drawing/2014/main" id="{ED7484F7-D230-4896-B8DE-324C5CFDBFAE}"/>
                    </a:ext>
                  </a:extLst>
                </p:cNvPr>
                <p:cNvPicPr/>
                <p:nvPr/>
              </p:nvPicPr>
              <p:blipFill>
                <a:blip r:embed="rId169"/>
                <a:stretch>
                  <a:fillRect/>
                </a:stretch>
              </p:blipFill>
              <p:spPr>
                <a:xfrm>
                  <a:off x="11319676" y="1429502"/>
                  <a:ext cx="18000" cy="22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0">
              <p14:nvContentPartPr>
                <p14:cNvPr id="122" name="Ink 121">
                  <a:extLst>
                    <a:ext uri="{FF2B5EF4-FFF2-40B4-BE49-F238E27FC236}">
                      <a16:creationId xmlns:a16="http://schemas.microsoft.com/office/drawing/2014/main" id="{D161E5B9-1E89-4541-B0FB-CF1281AFAAD7}"/>
                    </a:ext>
                  </a:extLst>
                </p14:cNvPr>
                <p14:cNvContentPartPr/>
                <p14:nvPr/>
              </p14:nvContentPartPr>
              <p14:xfrm>
                <a:off x="11320756" y="1398182"/>
                <a:ext cx="130320" cy="30600"/>
              </p14:xfrm>
            </p:contentPart>
          </mc:Choice>
          <mc:Fallback>
            <p:pic>
              <p:nvPicPr>
                <p:cNvPr id="122" name="Ink 121">
                  <a:extLst>
                    <a:ext uri="{FF2B5EF4-FFF2-40B4-BE49-F238E27FC236}">
                      <a16:creationId xmlns:a16="http://schemas.microsoft.com/office/drawing/2014/main" id="{D161E5B9-1E89-4541-B0FB-CF1281AFAAD7}"/>
                    </a:ext>
                  </a:extLst>
                </p:cNvPr>
                <p:cNvPicPr/>
                <p:nvPr/>
              </p:nvPicPr>
              <p:blipFill>
                <a:blip r:embed="rId171"/>
                <a:stretch>
                  <a:fillRect/>
                </a:stretch>
              </p:blipFill>
              <p:spPr>
                <a:xfrm>
                  <a:off x="11311756" y="1389182"/>
                  <a:ext cx="147960" cy="48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2">
              <p14:nvContentPartPr>
                <p14:cNvPr id="123" name="Ink 122">
                  <a:extLst>
                    <a:ext uri="{FF2B5EF4-FFF2-40B4-BE49-F238E27FC236}">
                      <a16:creationId xmlns:a16="http://schemas.microsoft.com/office/drawing/2014/main" id="{7717974D-3E55-4D81-B576-68C7A087BF92}"/>
                    </a:ext>
                  </a:extLst>
                </p14:cNvPr>
                <p14:cNvContentPartPr/>
                <p14:nvPr/>
              </p14:nvContentPartPr>
              <p14:xfrm>
                <a:off x="11508676" y="1185782"/>
                <a:ext cx="113760" cy="189360"/>
              </p14:xfrm>
            </p:contentPart>
          </mc:Choice>
          <mc:Fallback>
            <p:pic>
              <p:nvPicPr>
                <p:cNvPr id="123" name="Ink 122">
                  <a:extLst>
                    <a:ext uri="{FF2B5EF4-FFF2-40B4-BE49-F238E27FC236}">
                      <a16:creationId xmlns:a16="http://schemas.microsoft.com/office/drawing/2014/main" id="{7717974D-3E55-4D81-B576-68C7A087BF92}"/>
                    </a:ext>
                  </a:extLst>
                </p:cNvPr>
                <p:cNvPicPr/>
                <p:nvPr/>
              </p:nvPicPr>
              <p:blipFill>
                <a:blip r:embed="rId173"/>
                <a:stretch>
                  <a:fillRect/>
                </a:stretch>
              </p:blipFill>
              <p:spPr>
                <a:xfrm>
                  <a:off x="11500036" y="1177142"/>
                  <a:ext cx="131400" cy="207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4">
              <p14:nvContentPartPr>
                <p14:cNvPr id="124" name="Ink 123">
                  <a:extLst>
                    <a:ext uri="{FF2B5EF4-FFF2-40B4-BE49-F238E27FC236}">
                      <a16:creationId xmlns:a16="http://schemas.microsoft.com/office/drawing/2014/main" id="{9F1D49A6-4C1D-4AE3-A4EB-7C58EFB9FD16}"/>
                    </a:ext>
                  </a:extLst>
                </p14:cNvPr>
                <p14:cNvContentPartPr/>
                <p14:nvPr/>
              </p14:nvContentPartPr>
              <p14:xfrm>
                <a:off x="11661676" y="1351382"/>
                <a:ext cx="96480" cy="77040"/>
              </p14:xfrm>
            </p:contentPart>
          </mc:Choice>
          <mc:Fallback>
            <p:pic>
              <p:nvPicPr>
                <p:cNvPr id="124" name="Ink 123">
                  <a:extLst>
                    <a:ext uri="{FF2B5EF4-FFF2-40B4-BE49-F238E27FC236}">
                      <a16:creationId xmlns:a16="http://schemas.microsoft.com/office/drawing/2014/main" id="{9F1D49A6-4C1D-4AE3-A4EB-7C58EFB9FD16}"/>
                    </a:ext>
                  </a:extLst>
                </p:cNvPr>
                <p:cNvPicPr/>
                <p:nvPr/>
              </p:nvPicPr>
              <p:blipFill>
                <a:blip r:embed="rId175"/>
                <a:stretch>
                  <a:fillRect/>
                </a:stretch>
              </p:blipFill>
              <p:spPr>
                <a:xfrm>
                  <a:off x="11652676" y="1342382"/>
                  <a:ext cx="114120" cy="94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6">
              <p14:nvContentPartPr>
                <p14:cNvPr id="125" name="Ink 124">
                  <a:extLst>
                    <a:ext uri="{FF2B5EF4-FFF2-40B4-BE49-F238E27FC236}">
                      <a16:creationId xmlns:a16="http://schemas.microsoft.com/office/drawing/2014/main" id="{DB0209CF-86E3-4D3D-BFC4-2CDF6BB4C417}"/>
                    </a:ext>
                  </a:extLst>
                </p14:cNvPr>
                <p14:cNvContentPartPr/>
                <p14:nvPr/>
              </p14:nvContentPartPr>
              <p14:xfrm>
                <a:off x="11803156" y="1073102"/>
                <a:ext cx="113760" cy="401400"/>
              </p14:xfrm>
            </p:contentPart>
          </mc:Choice>
          <mc:Fallback>
            <p:pic>
              <p:nvPicPr>
                <p:cNvPr id="125" name="Ink 124">
                  <a:extLst>
                    <a:ext uri="{FF2B5EF4-FFF2-40B4-BE49-F238E27FC236}">
                      <a16:creationId xmlns:a16="http://schemas.microsoft.com/office/drawing/2014/main" id="{DB0209CF-86E3-4D3D-BFC4-2CDF6BB4C417}"/>
                    </a:ext>
                  </a:extLst>
                </p:cNvPr>
                <p:cNvPicPr/>
                <p:nvPr/>
              </p:nvPicPr>
              <p:blipFill>
                <a:blip r:embed="rId177"/>
                <a:stretch>
                  <a:fillRect/>
                </a:stretch>
              </p:blipFill>
              <p:spPr>
                <a:xfrm>
                  <a:off x="11794516" y="1064462"/>
                  <a:ext cx="131400" cy="41904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178">
            <p14:nvContentPartPr>
              <p14:cNvPr id="127" name="Ink 126">
                <a:extLst>
                  <a:ext uri="{FF2B5EF4-FFF2-40B4-BE49-F238E27FC236}">
                    <a16:creationId xmlns:a16="http://schemas.microsoft.com/office/drawing/2014/main" id="{236604E9-71CB-4189-8CCC-B000143A123B}"/>
                  </a:ext>
                </a:extLst>
              </p14:cNvPr>
              <p14:cNvContentPartPr/>
              <p14:nvPr/>
            </p14:nvContentPartPr>
            <p14:xfrm>
              <a:off x="8738476" y="1821542"/>
              <a:ext cx="366120" cy="142200"/>
            </p14:xfrm>
          </p:contentPart>
        </mc:Choice>
        <mc:Fallback>
          <p:pic>
            <p:nvPicPr>
              <p:cNvPr id="127" name="Ink 126">
                <a:extLst>
                  <a:ext uri="{FF2B5EF4-FFF2-40B4-BE49-F238E27FC236}">
                    <a16:creationId xmlns:a16="http://schemas.microsoft.com/office/drawing/2014/main" id="{236604E9-71CB-4189-8CCC-B000143A123B}"/>
                  </a:ext>
                </a:extLst>
              </p:cNvPr>
              <p:cNvPicPr/>
              <p:nvPr/>
            </p:nvPicPr>
            <p:blipFill>
              <a:blip r:embed="rId179"/>
              <a:stretch>
                <a:fillRect/>
              </a:stretch>
            </p:blipFill>
            <p:spPr>
              <a:xfrm>
                <a:off x="8729836" y="1812542"/>
                <a:ext cx="383760" cy="159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80">
            <p14:nvContentPartPr>
              <p14:cNvPr id="128" name="Ink 127">
                <a:extLst>
                  <a:ext uri="{FF2B5EF4-FFF2-40B4-BE49-F238E27FC236}">
                    <a16:creationId xmlns:a16="http://schemas.microsoft.com/office/drawing/2014/main" id="{69E9F820-2DCF-4D26-8B10-D244EF4E1C63}"/>
                  </a:ext>
                </a:extLst>
              </p14:cNvPr>
              <p14:cNvContentPartPr/>
              <p14:nvPr/>
            </p14:nvContentPartPr>
            <p14:xfrm>
              <a:off x="9103876" y="1756382"/>
              <a:ext cx="422640" cy="178560"/>
            </p14:xfrm>
          </p:contentPart>
        </mc:Choice>
        <mc:Fallback>
          <p:pic>
            <p:nvPicPr>
              <p:cNvPr id="128" name="Ink 127">
                <a:extLst>
                  <a:ext uri="{FF2B5EF4-FFF2-40B4-BE49-F238E27FC236}">
                    <a16:creationId xmlns:a16="http://schemas.microsoft.com/office/drawing/2014/main" id="{69E9F820-2DCF-4D26-8B10-D244EF4E1C63}"/>
                  </a:ext>
                </a:extLst>
              </p:cNvPr>
              <p:cNvPicPr/>
              <p:nvPr/>
            </p:nvPicPr>
            <p:blipFill>
              <a:blip r:embed="rId181"/>
              <a:stretch>
                <a:fillRect/>
              </a:stretch>
            </p:blipFill>
            <p:spPr>
              <a:xfrm>
                <a:off x="9094876" y="1747742"/>
                <a:ext cx="440280" cy="196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82">
            <p14:nvContentPartPr>
              <p14:cNvPr id="129" name="Ink 128">
                <a:extLst>
                  <a:ext uri="{FF2B5EF4-FFF2-40B4-BE49-F238E27FC236}">
                    <a16:creationId xmlns:a16="http://schemas.microsoft.com/office/drawing/2014/main" id="{372A34C3-A699-409E-B33F-19CEDC70E40A}"/>
                  </a:ext>
                </a:extLst>
              </p14:cNvPr>
              <p14:cNvContentPartPr/>
              <p14:nvPr/>
            </p14:nvContentPartPr>
            <p14:xfrm>
              <a:off x="9745396" y="1755662"/>
              <a:ext cx="101880" cy="19440"/>
            </p14:xfrm>
          </p:contentPart>
        </mc:Choice>
        <mc:Fallback>
          <p:pic>
            <p:nvPicPr>
              <p:cNvPr id="129" name="Ink 128">
                <a:extLst>
                  <a:ext uri="{FF2B5EF4-FFF2-40B4-BE49-F238E27FC236}">
                    <a16:creationId xmlns:a16="http://schemas.microsoft.com/office/drawing/2014/main" id="{372A34C3-A699-409E-B33F-19CEDC70E40A}"/>
                  </a:ext>
                </a:extLst>
              </p:cNvPr>
              <p:cNvPicPr/>
              <p:nvPr/>
            </p:nvPicPr>
            <p:blipFill>
              <a:blip r:embed="rId183"/>
              <a:stretch>
                <a:fillRect/>
              </a:stretch>
            </p:blipFill>
            <p:spPr>
              <a:xfrm>
                <a:off x="9736756" y="1747022"/>
                <a:ext cx="119520" cy="37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84">
            <p14:nvContentPartPr>
              <p14:cNvPr id="130" name="Ink 129">
                <a:extLst>
                  <a:ext uri="{FF2B5EF4-FFF2-40B4-BE49-F238E27FC236}">
                    <a16:creationId xmlns:a16="http://schemas.microsoft.com/office/drawing/2014/main" id="{6EE71C62-CD87-46C7-B2AE-E54B5FE24087}"/>
                  </a:ext>
                </a:extLst>
              </p14:cNvPr>
              <p14:cNvContentPartPr/>
              <p14:nvPr/>
            </p14:nvContentPartPr>
            <p14:xfrm>
              <a:off x="9732076" y="1810742"/>
              <a:ext cx="111240" cy="24480"/>
            </p14:xfrm>
          </p:contentPart>
        </mc:Choice>
        <mc:Fallback>
          <p:pic>
            <p:nvPicPr>
              <p:cNvPr id="130" name="Ink 129">
                <a:extLst>
                  <a:ext uri="{FF2B5EF4-FFF2-40B4-BE49-F238E27FC236}">
                    <a16:creationId xmlns:a16="http://schemas.microsoft.com/office/drawing/2014/main" id="{6EE71C62-CD87-46C7-B2AE-E54B5FE24087}"/>
                  </a:ext>
                </a:extLst>
              </p:cNvPr>
              <p:cNvPicPr/>
              <p:nvPr/>
            </p:nvPicPr>
            <p:blipFill>
              <a:blip r:embed="rId185"/>
              <a:stretch>
                <a:fillRect/>
              </a:stretch>
            </p:blipFill>
            <p:spPr>
              <a:xfrm>
                <a:off x="9723436" y="1802102"/>
                <a:ext cx="128880" cy="42120"/>
              </a:xfrm>
              <a:prstGeom prst="rect">
                <a:avLst/>
              </a:prstGeom>
            </p:spPr>
          </p:pic>
        </mc:Fallback>
      </mc:AlternateContent>
      <p:grpSp>
        <p:nvGrpSpPr>
          <p:cNvPr id="153" name="Group 152">
            <a:extLst>
              <a:ext uri="{FF2B5EF4-FFF2-40B4-BE49-F238E27FC236}">
                <a16:creationId xmlns:a16="http://schemas.microsoft.com/office/drawing/2014/main" id="{CF5AB1E9-FA07-4D2E-BFEF-F628E11EFE31}"/>
              </a:ext>
            </a:extLst>
          </p:cNvPr>
          <p:cNvGrpSpPr/>
          <p:nvPr/>
        </p:nvGrpSpPr>
        <p:grpSpPr>
          <a:xfrm>
            <a:off x="10078396" y="1612022"/>
            <a:ext cx="1089720" cy="1126080"/>
            <a:chOff x="10078396" y="1612022"/>
            <a:chExt cx="1089720" cy="11260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86">
              <p14:nvContentPartPr>
                <p14:cNvPr id="131" name="Ink 130">
                  <a:extLst>
                    <a:ext uri="{FF2B5EF4-FFF2-40B4-BE49-F238E27FC236}">
                      <a16:creationId xmlns:a16="http://schemas.microsoft.com/office/drawing/2014/main" id="{4C534A19-6428-49E0-A2DF-3AAA2AFC54A5}"/>
                    </a:ext>
                  </a:extLst>
                </p14:cNvPr>
                <p14:cNvContentPartPr/>
                <p14:nvPr/>
              </p14:nvContentPartPr>
              <p14:xfrm>
                <a:off x="10081636" y="1710302"/>
                <a:ext cx="25560" cy="240840"/>
              </p14:xfrm>
            </p:contentPart>
          </mc:Choice>
          <mc:Fallback>
            <p:pic>
              <p:nvPicPr>
                <p:cNvPr id="131" name="Ink 130">
                  <a:extLst>
                    <a:ext uri="{FF2B5EF4-FFF2-40B4-BE49-F238E27FC236}">
                      <a16:creationId xmlns:a16="http://schemas.microsoft.com/office/drawing/2014/main" id="{4C534A19-6428-49E0-A2DF-3AAA2AFC54A5}"/>
                    </a:ext>
                  </a:extLst>
                </p:cNvPr>
                <p:cNvPicPr/>
                <p:nvPr/>
              </p:nvPicPr>
              <p:blipFill>
                <a:blip r:embed="rId187"/>
                <a:stretch>
                  <a:fillRect/>
                </a:stretch>
              </p:blipFill>
              <p:spPr>
                <a:xfrm>
                  <a:off x="10072636" y="1701302"/>
                  <a:ext cx="43200" cy="258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8">
              <p14:nvContentPartPr>
                <p14:cNvPr id="132" name="Ink 131">
                  <a:extLst>
                    <a:ext uri="{FF2B5EF4-FFF2-40B4-BE49-F238E27FC236}">
                      <a16:creationId xmlns:a16="http://schemas.microsoft.com/office/drawing/2014/main" id="{E4340D0C-973F-4881-9BE7-ED8C2F0C8219}"/>
                    </a:ext>
                  </a:extLst>
                </p14:cNvPr>
                <p14:cNvContentPartPr/>
                <p14:nvPr/>
              </p14:nvContentPartPr>
              <p14:xfrm>
                <a:off x="10078396" y="1804262"/>
                <a:ext cx="178200" cy="148320"/>
              </p14:xfrm>
            </p:contentPart>
          </mc:Choice>
          <mc:Fallback>
            <p:pic>
              <p:nvPicPr>
                <p:cNvPr id="132" name="Ink 131">
                  <a:extLst>
                    <a:ext uri="{FF2B5EF4-FFF2-40B4-BE49-F238E27FC236}">
                      <a16:creationId xmlns:a16="http://schemas.microsoft.com/office/drawing/2014/main" id="{E4340D0C-973F-4881-9BE7-ED8C2F0C8219}"/>
                    </a:ext>
                  </a:extLst>
                </p:cNvPr>
                <p:cNvPicPr/>
                <p:nvPr/>
              </p:nvPicPr>
              <p:blipFill>
                <a:blip r:embed="rId189"/>
                <a:stretch>
                  <a:fillRect/>
                </a:stretch>
              </p:blipFill>
              <p:spPr>
                <a:xfrm>
                  <a:off x="10069756" y="1795262"/>
                  <a:ext cx="195840" cy="165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0">
              <p14:nvContentPartPr>
                <p14:cNvPr id="133" name="Ink 132">
                  <a:extLst>
                    <a:ext uri="{FF2B5EF4-FFF2-40B4-BE49-F238E27FC236}">
                      <a16:creationId xmlns:a16="http://schemas.microsoft.com/office/drawing/2014/main" id="{CF9380A6-2C76-47E6-ADBB-6210BCC68F65}"/>
                    </a:ext>
                  </a:extLst>
                </p14:cNvPr>
                <p14:cNvContentPartPr/>
                <p14:nvPr/>
              </p14:nvContentPartPr>
              <p14:xfrm>
                <a:off x="10372516" y="1653422"/>
                <a:ext cx="109440" cy="349200"/>
              </p14:xfrm>
            </p:contentPart>
          </mc:Choice>
          <mc:Fallback>
            <p:pic>
              <p:nvPicPr>
                <p:cNvPr id="133" name="Ink 132">
                  <a:extLst>
                    <a:ext uri="{FF2B5EF4-FFF2-40B4-BE49-F238E27FC236}">
                      <a16:creationId xmlns:a16="http://schemas.microsoft.com/office/drawing/2014/main" id="{CF9380A6-2C76-47E6-ADBB-6210BCC68F65}"/>
                    </a:ext>
                  </a:extLst>
                </p:cNvPr>
                <p:cNvPicPr/>
                <p:nvPr/>
              </p:nvPicPr>
              <p:blipFill>
                <a:blip r:embed="rId191"/>
                <a:stretch>
                  <a:fillRect/>
                </a:stretch>
              </p:blipFill>
              <p:spPr>
                <a:xfrm>
                  <a:off x="10363876" y="1644422"/>
                  <a:ext cx="127080" cy="366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2">
              <p14:nvContentPartPr>
                <p14:cNvPr id="134" name="Ink 133">
                  <a:extLst>
                    <a:ext uri="{FF2B5EF4-FFF2-40B4-BE49-F238E27FC236}">
                      <a16:creationId xmlns:a16="http://schemas.microsoft.com/office/drawing/2014/main" id="{B17D5097-097A-4706-81FE-CEBD7BAB599B}"/>
                    </a:ext>
                  </a:extLst>
                </p14:cNvPr>
                <p14:cNvContentPartPr/>
                <p14:nvPr/>
              </p14:nvContentPartPr>
              <p14:xfrm>
                <a:off x="10346956" y="1661342"/>
                <a:ext cx="132840" cy="46800"/>
              </p14:xfrm>
            </p:contentPart>
          </mc:Choice>
          <mc:Fallback>
            <p:pic>
              <p:nvPicPr>
                <p:cNvPr id="134" name="Ink 133">
                  <a:extLst>
                    <a:ext uri="{FF2B5EF4-FFF2-40B4-BE49-F238E27FC236}">
                      <a16:creationId xmlns:a16="http://schemas.microsoft.com/office/drawing/2014/main" id="{B17D5097-097A-4706-81FE-CEBD7BAB599B}"/>
                    </a:ext>
                  </a:extLst>
                </p:cNvPr>
                <p:cNvPicPr/>
                <p:nvPr/>
              </p:nvPicPr>
              <p:blipFill>
                <a:blip r:embed="rId193"/>
                <a:stretch>
                  <a:fillRect/>
                </a:stretch>
              </p:blipFill>
              <p:spPr>
                <a:xfrm>
                  <a:off x="10337956" y="1652342"/>
                  <a:ext cx="150480" cy="64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4">
              <p14:nvContentPartPr>
                <p14:cNvPr id="135" name="Ink 134">
                  <a:extLst>
                    <a:ext uri="{FF2B5EF4-FFF2-40B4-BE49-F238E27FC236}">
                      <a16:creationId xmlns:a16="http://schemas.microsoft.com/office/drawing/2014/main" id="{67C38A22-2812-4F08-B7C9-FC35AB63A1CD}"/>
                    </a:ext>
                  </a:extLst>
                </p14:cNvPr>
                <p14:cNvContentPartPr/>
                <p14:nvPr/>
              </p14:nvContentPartPr>
              <p14:xfrm>
                <a:off x="10600396" y="1713902"/>
                <a:ext cx="25560" cy="227520"/>
              </p14:xfrm>
            </p:contentPart>
          </mc:Choice>
          <mc:Fallback>
            <p:pic>
              <p:nvPicPr>
                <p:cNvPr id="135" name="Ink 134">
                  <a:extLst>
                    <a:ext uri="{FF2B5EF4-FFF2-40B4-BE49-F238E27FC236}">
                      <a16:creationId xmlns:a16="http://schemas.microsoft.com/office/drawing/2014/main" id="{67C38A22-2812-4F08-B7C9-FC35AB63A1CD}"/>
                    </a:ext>
                  </a:extLst>
                </p:cNvPr>
                <p:cNvPicPr/>
                <p:nvPr/>
              </p:nvPicPr>
              <p:blipFill>
                <a:blip r:embed="rId195"/>
                <a:stretch>
                  <a:fillRect/>
                </a:stretch>
              </p:blipFill>
              <p:spPr>
                <a:xfrm>
                  <a:off x="10591756" y="1704902"/>
                  <a:ext cx="43200" cy="245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6">
              <p14:nvContentPartPr>
                <p14:cNvPr id="136" name="Ink 135">
                  <a:extLst>
                    <a:ext uri="{FF2B5EF4-FFF2-40B4-BE49-F238E27FC236}">
                      <a16:creationId xmlns:a16="http://schemas.microsoft.com/office/drawing/2014/main" id="{A3517128-0F73-4F3A-8559-33C55A2A5C81}"/>
                    </a:ext>
                  </a:extLst>
                </p14:cNvPr>
                <p14:cNvContentPartPr/>
                <p14:nvPr/>
              </p14:nvContentPartPr>
              <p14:xfrm>
                <a:off x="10602196" y="1743782"/>
                <a:ext cx="290880" cy="239760"/>
              </p14:xfrm>
            </p:contentPart>
          </mc:Choice>
          <mc:Fallback>
            <p:pic>
              <p:nvPicPr>
                <p:cNvPr id="136" name="Ink 135">
                  <a:extLst>
                    <a:ext uri="{FF2B5EF4-FFF2-40B4-BE49-F238E27FC236}">
                      <a16:creationId xmlns:a16="http://schemas.microsoft.com/office/drawing/2014/main" id="{A3517128-0F73-4F3A-8559-33C55A2A5C81}"/>
                    </a:ext>
                  </a:extLst>
                </p:cNvPr>
                <p:cNvPicPr/>
                <p:nvPr/>
              </p:nvPicPr>
              <p:blipFill>
                <a:blip r:embed="rId197"/>
                <a:stretch>
                  <a:fillRect/>
                </a:stretch>
              </p:blipFill>
              <p:spPr>
                <a:xfrm>
                  <a:off x="10593556" y="1734782"/>
                  <a:ext cx="308520" cy="257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8">
              <p14:nvContentPartPr>
                <p14:cNvPr id="137" name="Ink 136">
                  <a:extLst>
                    <a:ext uri="{FF2B5EF4-FFF2-40B4-BE49-F238E27FC236}">
                      <a16:creationId xmlns:a16="http://schemas.microsoft.com/office/drawing/2014/main" id="{B132B6F5-5B8B-4628-9412-407E793CA897}"/>
                    </a:ext>
                  </a:extLst>
                </p14:cNvPr>
                <p14:cNvContentPartPr/>
                <p14:nvPr/>
              </p14:nvContentPartPr>
              <p14:xfrm>
                <a:off x="10933396" y="1675022"/>
                <a:ext cx="164880" cy="331560"/>
              </p14:xfrm>
            </p:contentPart>
          </mc:Choice>
          <mc:Fallback>
            <p:pic>
              <p:nvPicPr>
                <p:cNvPr id="137" name="Ink 136">
                  <a:extLst>
                    <a:ext uri="{FF2B5EF4-FFF2-40B4-BE49-F238E27FC236}">
                      <a16:creationId xmlns:a16="http://schemas.microsoft.com/office/drawing/2014/main" id="{B132B6F5-5B8B-4628-9412-407E793CA897}"/>
                    </a:ext>
                  </a:extLst>
                </p:cNvPr>
                <p:cNvPicPr/>
                <p:nvPr/>
              </p:nvPicPr>
              <p:blipFill>
                <a:blip r:embed="rId199"/>
                <a:stretch>
                  <a:fillRect/>
                </a:stretch>
              </p:blipFill>
              <p:spPr>
                <a:xfrm>
                  <a:off x="10924396" y="1666022"/>
                  <a:ext cx="182520" cy="349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0">
              <p14:nvContentPartPr>
                <p14:cNvPr id="138" name="Ink 137">
                  <a:extLst>
                    <a:ext uri="{FF2B5EF4-FFF2-40B4-BE49-F238E27FC236}">
                      <a16:creationId xmlns:a16="http://schemas.microsoft.com/office/drawing/2014/main" id="{A1BB4C44-A6B1-4969-A604-EE6D01206B0F}"/>
                    </a:ext>
                  </a:extLst>
                </p14:cNvPr>
                <p14:cNvContentPartPr/>
                <p14:nvPr/>
              </p14:nvContentPartPr>
              <p14:xfrm>
                <a:off x="11128516" y="1612022"/>
                <a:ext cx="39600" cy="95040"/>
              </p14:xfrm>
            </p:contentPart>
          </mc:Choice>
          <mc:Fallback>
            <p:pic>
              <p:nvPicPr>
                <p:cNvPr id="138" name="Ink 137">
                  <a:extLst>
                    <a:ext uri="{FF2B5EF4-FFF2-40B4-BE49-F238E27FC236}">
                      <a16:creationId xmlns:a16="http://schemas.microsoft.com/office/drawing/2014/main" id="{A1BB4C44-A6B1-4969-A604-EE6D01206B0F}"/>
                    </a:ext>
                  </a:extLst>
                </p:cNvPr>
                <p:cNvPicPr/>
                <p:nvPr/>
              </p:nvPicPr>
              <p:blipFill>
                <a:blip r:embed="rId201"/>
                <a:stretch>
                  <a:fillRect/>
                </a:stretch>
              </p:blipFill>
              <p:spPr>
                <a:xfrm>
                  <a:off x="11119516" y="1603382"/>
                  <a:ext cx="57240" cy="112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2">
              <p14:nvContentPartPr>
                <p14:cNvPr id="140" name="Ink 139">
                  <a:extLst>
                    <a:ext uri="{FF2B5EF4-FFF2-40B4-BE49-F238E27FC236}">
                      <a16:creationId xmlns:a16="http://schemas.microsoft.com/office/drawing/2014/main" id="{CAA3EDDB-79EB-4315-ADC9-323D7B9D9B01}"/>
                    </a:ext>
                  </a:extLst>
                </p14:cNvPr>
                <p14:cNvContentPartPr/>
                <p14:nvPr/>
              </p14:nvContentPartPr>
              <p14:xfrm>
                <a:off x="10688596" y="2092982"/>
                <a:ext cx="116640" cy="209160"/>
              </p14:xfrm>
            </p:contentPart>
          </mc:Choice>
          <mc:Fallback>
            <p:pic>
              <p:nvPicPr>
                <p:cNvPr id="140" name="Ink 139">
                  <a:extLst>
                    <a:ext uri="{FF2B5EF4-FFF2-40B4-BE49-F238E27FC236}">
                      <a16:creationId xmlns:a16="http://schemas.microsoft.com/office/drawing/2014/main" id="{CAA3EDDB-79EB-4315-ADC9-323D7B9D9B01}"/>
                    </a:ext>
                  </a:extLst>
                </p:cNvPr>
                <p:cNvPicPr/>
                <p:nvPr/>
              </p:nvPicPr>
              <p:blipFill>
                <a:blip r:embed="rId203"/>
                <a:stretch>
                  <a:fillRect/>
                </a:stretch>
              </p:blipFill>
              <p:spPr>
                <a:xfrm>
                  <a:off x="10679596" y="2083982"/>
                  <a:ext cx="134280" cy="226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4">
              <p14:nvContentPartPr>
                <p14:cNvPr id="141" name="Ink 140">
                  <a:extLst>
                    <a:ext uri="{FF2B5EF4-FFF2-40B4-BE49-F238E27FC236}">
                      <a16:creationId xmlns:a16="http://schemas.microsoft.com/office/drawing/2014/main" id="{5869A91D-F5E0-4ADF-B77F-10EF65F1CF00}"/>
                    </a:ext>
                  </a:extLst>
                </p14:cNvPr>
                <p14:cNvContentPartPr/>
                <p14:nvPr/>
              </p14:nvContentPartPr>
              <p14:xfrm>
                <a:off x="10403836" y="2441822"/>
                <a:ext cx="106920" cy="237960"/>
              </p14:xfrm>
            </p:contentPart>
          </mc:Choice>
          <mc:Fallback>
            <p:pic>
              <p:nvPicPr>
                <p:cNvPr id="141" name="Ink 140">
                  <a:extLst>
                    <a:ext uri="{FF2B5EF4-FFF2-40B4-BE49-F238E27FC236}">
                      <a16:creationId xmlns:a16="http://schemas.microsoft.com/office/drawing/2014/main" id="{5869A91D-F5E0-4ADF-B77F-10EF65F1CF00}"/>
                    </a:ext>
                  </a:extLst>
                </p:cNvPr>
                <p:cNvPicPr/>
                <p:nvPr/>
              </p:nvPicPr>
              <p:blipFill>
                <a:blip r:embed="rId205"/>
                <a:stretch>
                  <a:fillRect/>
                </a:stretch>
              </p:blipFill>
              <p:spPr>
                <a:xfrm>
                  <a:off x="10395196" y="2433182"/>
                  <a:ext cx="124560" cy="255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6">
              <p14:nvContentPartPr>
                <p14:cNvPr id="142" name="Ink 141">
                  <a:extLst>
                    <a:ext uri="{FF2B5EF4-FFF2-40B4-BE49-F238E27FC236}">
                      <a16:creationId xmlns:a16="http://schemas.microsoft.com/office/drawing/2014/main" id="{5114565F-5CD7-429F-9A32-A0B89A32372D}"/>
                    </a:ext>
                  </a:extLst>
                </p14:cNvPr>
                <p14:cNvContentPartPr/>
                <p14:nvPr/>
              </p14:nvContentPartPr>
              <p14:xfrm>
                <a:off x="10396996" y="2384222"/>
                <a:ext cx="115200" cy="20880"/>
              </p14:xfrm>
            </p:contentPart>
          </mc:Choice>
          <mc:Fallback>
            <p:pic>
              <p:nvPicPr>
                <p:cNvPr id="142" name="Ink 141">
                  <a:extLst>
                    <a:ext uri="{FF2B5EF4-FFF2-40B4-BE49-F238E27FC236}">
                      <a16:creationId xmlns:a16="http://schemas.microsoft.com/office/drawing/2014/main" id="{5114565F-5CD7-429F-9A32-A0B89A32372D}"/>
                    </a:ext>
                  </a:extLst>
                </p:cNvPr>
                <p:cNvPicPr/>
                <p:nvPr/>
              </p:nvPicPr>
              <p:blipFill>
                <a:blip r:embed="rId207"/>
                <a:stretch>
                  <a:fillRect/>
                </a:stretch>
              </p:blipFill>
              <p:spPr>
                <a:xfrm>
                  <a:off x="10388356" y="2375222"/>
                  <a:ext cx="132840" cy="38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8">
              <p14:nvContentPartPr>
                <p14:cNvPr id="143" name="Ink 142">
                  <a:extLst>
                    <a:ext uri="{FF2B5EF4-FFF2-40B4-BE49-F238E27FC236}">
                      <a16:creationId xmlns:a16="http://schemas.microsoft.com/office/drawing/2014/main" id="{59458D76-3C76-4505-8B76-118173C26D0F}"/>
                    </a:ext>
                  </a:extLst>
                </p14:cNvPr>
                <p14:cNvContentPartPr/>
                <p14:nvPr/>
              </p14:nvContentPartPr>
              <p14:xfrm>
                <a:off x="10570156" y="2462342"/>
                <a:ext cx="36360" cy="180720"/>
              </p14:xfrm>
            </p:contentPart>
          </mc:Choice>
          <mc:Fallback>
            <p:pic>
              <p:nvPicPr>
                <p:cNvPr id="143" name="Ink 142">
                  <a:extLst>
                    <a:ext uri="{FF2B5EF4-FFF2-40B4-BE49-F238E27FC236}">
                      <a16:creationId xmlns:a16="http://schemas.microsoft.com/office/drawing/2014/main" id="{59458D76-3C76-4505-8B76-118173C26D0F}"/>
                    </a:ext>
                  </a:extLst>
                </p:cNvPr>
                <p:cNvPicPr/>
                <p:nvPr/>
              </p:nvPicPr>
              <p:blipFill>
                <a:blip r:embed="rId209"/>
                <a:stretch>
                  <a:fillRect/>
                </a:stretch>
              </p:blipFill>
              <p:spPr>
                <a:xfrm>
                  <a:off x="10561516" y="2453342"/>
                  <a:ext cx="54000" cy="198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0">
              <p14:nvContentPartPr>
                <p14:cNvPr id="144" name="Ink 143">
                  <a:extLst>
                    <a:ext uri="{FF2B5EF4-FFF2-40B4-BE49-F238E27FC236}">
                      <a16:creationId xmlns:a16="http://schemas.microsoft.com/office/drawing/2014/main" id="{6B4BC6EB-7CAC-41AC-A9EB-9468C0EC54EE}"/>
                    </a:ext>
                  </a:extLst>
                </p14:cNvPr>
                <p14:cNvContentPartPr/>
                <p14:nvPr/>
              </p14:nvContentPartPr>
              <p14:xfrm>
                <a:off x="10434076" y="2479262"/>
                <a:ext cx="159840" cy="188640"/>
              </p14:xfrm>
            </p:contentPart>
          </mc:Choice>
          <mc:Fallback>
            <p:pic>
              <p:nvPicPr>
                <p:cNvPr id="144" name="Ink 143">
                  <a:extLst>
                    <a:ext uri="{FF2B5EF4-FFF2-40B4-BE49-F238E27FC236}">
                      <a16:creationId xmlns:a16="http://schemas.microsoft.com/office/drawing/2014/main" id="{6B4BC6EB-7CAC-41AC-A9EB-9468C0EC54EE}"/>
                    </a:ext>
                  </a:extLst>
                </p:cNvPr>
                <p:cNvPicPr/>
                <p:nvPr/>
              </p:nvPicPr>
              <p:blipFill>
                <a:blip r:embed="rId211"/>
                <a:stretch>
                  <a:fillRect/>
                </a:stretch>
              </p:blipFill>
              <p:spPr>
                <a:xfrm>
                  <a:off x="10425436" y="2470262"/>
                  <a:ext cx="177480" cy="206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2">
              <p14:nvContentPartPr>
                <p14:cNvPr id="145" name="Ink 144">
                  <a:extLst>
                    <a:ext uri="{FF2B5EF4-FFF2-40B4-BE49-F238E27FC236}">
                      <a16:creationId xmlns:a16="http://schemas.microsoft.com/office/drawing/2014/main" id="{0B43228D-AAF8-4DC9-8F1D-4C3CD385E775}"/>
                    </a:ext>
                  </a:extLst>
                </p14:cNvPr>
                <p14:cNvContentPartPr/>
                <p14:nvPr/>
              </p14:nvContentPartPr>
              <p14:xfrm>
                <a:off x="10552876" y="2536142"/>
                <a:ext cx="134280" cy="25200"/>
              </p14:xfrm>
            </p:contentPart>
          </mc:Choice>
          <mc:Fallback>
            <p:pic>
              <p:nvPicPr>
                <p:cNvPr id="145" name="Ink 144">
                  <a:extLst>
                    <a:ext uri="{FF2B5EF4-FFF2-40B4-BE49-F238E27FC236}">
                      <a16:creationId xmlns:a16="http://schemas.microsoft.com/office/drawing/2014/main" id="{0B43228D-AAF8-4DC9-8F1D-4C3CD385E775}"/>
                    </a:ext>
                  </a:extLst>
                </p:cNvPr>
                <p:cNvPicPr/>
                <p:nvPr/>
              </p:nvPicPr>
              <p:blipFill>
                <a:blip r:embed="rId213"/>
                <a:stretch>
                  <a:fillRect/>
                </a:stretch>
              </p:blipFill>
              <p:spPr>
                <a:xfrm>
                  <a:off x="10544236" y="2527142"/>
                  <a:ext cx="151920" cy="42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4">
              <p14:nvContentPartPr>
                <p14:cNvPr id="146" name="Ink 145">
                  <a:extLst>
                    <a:ext uri="{FF2B5EF4-FFF2-40B4-BE49-F238E27FC236}">
                      <a16:creationId xmlns:a16="http://schemas.microsoft.com/office/drawing/2014/main" id="{8AD36CF4-AB34-4EF0-965D-FFBF5B486495}"/>
                    </a:ext>
                  </a:extLst>
                </p14:cNvPr>
                <p14:cNvContentPartPr/>
                <p14:nvPr/>
              </p14:nvContentPartPr>
              <p14:xfrm>
                <a:off x="10669156" y="2498702"/>
                <a:ext cx="50400" cy="152640"/>
              </p14:xfrm>
            </p:contentPart>
          </mc:Choice>
          <mc:Fallback>
            <p:pic>
              <p:nvPicPr>
                <p:cNvPr id="146" name="Ink 145">
                  <a:extLst>
                    <a:ext uri="{FF2B5EF4-FFF2-40B4-BE49-F238E27FC236}">
                      <a16:creationId xmlns:a16="http://schemas.microsoft.com/office/drawing/2014/main" id="{8AD36CF4-AB34-4EF0-965D-FFBF5B486495}"/>
                    </a:ext>
                  </a:extLst>
                </p:cNvPr>
                <p:cNvPicPr/>
                <p:nvPr/>
              </p:nvPicPr>
              <p:blipFill>
                <a:blip r:embed="rId215"/>
                <a:stretch>
                  <a:fillRect/>
                </a:stretch>
              </p:blipFill>
              <p:spPr>
                <a:xfrm>
                  <a:off x="10660516" y="2489702"/>
                  <a:ext cx="68040" cy="170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6">
              <p14:nvContentPartPr>
                <p14:cNvPr id="147" name="Ink 146">
                  <a:extLst>
                    <a:ext uri="{FF2B5EF4-FFF2-40B4-BE49-F238E27FC236}">
                      <a16:creationId xmlns:a16="http://schemas.microsoft.com/office/drawing/2014/main" id="{E740CEE6-6BFC-4B00-99AF-AB22E9A5C384}"/>
                    </a:ext>
                  </a:extLst>
                </p14:cNvPr>
                <p14:cNvContentPartPr/>
                <p14:nvPr/>
              </p14:nvContentPartPr>
              <p14:xfrm>
                <a:off x="10788316" y="2567822"/>
                <a:ext cx="103320" cy="128520"/>
              </p14:xfrm>
            </p:contentPart>
          </mc:Choice>
          <mc:Fallback>
            <p:pic>
              <p:nvPicPr>
                <p:cNvPr id="147" name="Ink 146">
                  <a:extLst>
                    <a:ext uri="{FF2B5EF4-FFF2-40B4-BE49-F238E27FC236}">
                      <a16:creationId xmlns:a16="http://schemas.microsoft.com/office/drawing/2014/main" id="{E740CEE6-6BFC-4B00-99AF-AB22E9A5C384}"/>
                    </a:ext>
                  </a:extLst>
                </p:cNvPr>
                <p:cNvPicPr/>
                <p:nvPr/>
              </p:nvPicPr>
              <p:blipFill>
                <a:blip r:embed="rId217"/>
                <a:stretch>
                  <a:fillRect/>
                </a:stretch>
              </p:blipFill>
              <p:spPr>
                <a:xfrm>
                  <a:off x="10779676" y="2558822"/>
                  <a:ext cx="120960" cy="146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8">
              <p14:nvContentPartPr>
                <p14:cNvPr id="148" name="Ink 147">
                  <a:extLst>
                    <a:ext uri="{FF2B5EF4-FFF2-40B4-BE49-F238E27FC236}">
                      <a16:creationId xmlns:a16="http://schemas.microsoft.com/office/drawing/2014/main" id="{3583335D-69A7-4E89-8446-C6167A2C7912}"/>
                    </a:ext>
                  </a:extLst>
                </p14:cNvPr>
                <p14:cNvContentPartPr/>
                <p14:nvPr/>
              </p14:nvContentPartPr>
              <p14:xfrm>
                <a:off x="10940236" y="2388182"/>
                <a:ext cx="113400" cy="349920"/>
              </p14:xfrm>
            </p:contentPart>
          </mc:Choice>
          <mc:Fallback>
            <p:pic>
              <p:nvPicPr>
                <p:cNvPr id="148" name="Ink 147">
                  <a:extLst>
                    <a:ext uri="{FF2B5EF4-FFF2-40B4-BE49-F238E27FC236}">
                      <a16:creationId xmlns:a16="http://schemas.microsoft.com/office/drawing/2014/main" id="{3583335D-69A7-4E89-8446-C6167A2C7912}"/>
                    </a:ext>
                  </a:extLst>
                </p:cNvPr>
                <p:cNvPicPr/>
                <p:nvPr/>
              </p:nvPicPr>
              <p:blipFill>
                <a:blip r:embed="rId219"/>
                <a:stretch>
                  <a:fillRect/>
                </a:stretch>
              </p:blipFill>
              <p:spPr>
                <a:xfrm>
                  <a:off x="10931236" y="2379542"/>
                  <a:ext cx="131040" cy="367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0">
              <p14:nvContentPartPr>
                <p14:cNvPr id="149" name="Ink 148">
                  <a:extLst>
                    <a:ext uri="{FF2B5EF4-FFF2-40B4-BE49-F238E27FC236}">
                      <a16:creationId xmlns:a16="http://schemas.microsoft.com/office/drawing/2014/main" id="{89741425-3430-4F9A-8321-24C0FDC2A546}"/>
                    </a:ext>
                  </a:extLst>
                </p14:cNvPr>
                <p14:cNvContentPartPr/>
                <p14:nvPr/>
              </p14:nvContentPartPr>
              <p14:xfrm>
                <a:off x="11137516" y="2309342"/>
                <a:ext cx="10080" cy="152640"/>
              </p14:xfrm>
            </p:contentPart>
          </mc:Choice>
          <mc:Fallback>
            <p:pic>
              <p:nvPicPr>
                <p:cNvPr id="149" name="Ink 148">
                  <a:extLst>
                    <a:ext uri="{FF2B5EF4-FFF2-40B4-BE49-F238E27FC236}">
                      <a16:creationId xmlns:a16="http://schemas.microsoft.com/office/drawing/2014/main" id="{89741425-3430-4F9A-8321-24C0FDC2A546}"/>
                    </a:ext>
                  </a:extLst>
                </p:cNvPr>
                <p:cNvPicPr/>
                <p:nvPr/>
              </p:nvPicPr>
              <p:blipFill>
                <a:blip r:embed="rId221"/>
                <a:stretch>
                  <a:fillRect/>
                </a:stretch>
              </p:blipFill>
              <p:spPr>
                <a:xfrm>
                  <a:off x="11128876" y="2300702"/>
                  <a:ext cx="27720" cy="170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2">
              <p14:nvContentPartPr>
                <p14:cNvPr id="151" name="Ink 150">
                  <a:extLst>
                    <a:ext uri="{FF2B5EF4-FFF2-40B4-BE49-F238E27FC236}">
                      <a16:creationId xmlns:a16="http://schemas.microsoft.com/office/drawing/2014/main" id="{E426E67F-EBF1-4EFE-898D-F44C28759380}"/>
                    </a:ext>
                  </a:extLst>
                </p14:cNvPr>
                <p14:cNvContentPartPr/>
                <p14:nvPr/>
              </p14:nvContentPartPr>
              <p14:xfrm>
                <a:off x="10090996" y="2357582"/>
                <a:ext cx="47520" cy="293760"/>
              </p14:xfrm>
            </p:contentPart>
          </mc:Choice>
          <mc:Fallback>
            <p:pic>
              <p:nvPicPr>
                <p:cNvPr id="151" name="Ink 150">
                  <a:extLst>
                    <a:ext uri="{FF2B5EF4-FFF2-40B4-BE49-F238E27FC236}">
                      <a16:creationId xmlns:a16="http://schemas.microsoft.com/office/drawing/2014/main" id="{E426E67F-EBF1-4EFE-898D-F44C28759380}"/>
                    </a:ext>
                  </a:extLst>
                </p:cNvPr>
                <p:cNvPicPr/>
                <p:nvPr/>
              </p:nvPicPr>
              <p:blipFill>
                <a:blip r:embed="rId223"/>
                <a:stretch>
                  <a:fillRect/>
                </a:stretch>
              </p:blipFill>
              <p:spPr>
                <a:xfrm>
                  <a:off x="10081996" y="2348942"/>
                  <a:ext cx="65160" cy="311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4">
              <p14:nvContentPartPr>
                <p14:cNvPr id="152" name="Ink 151">
                  <a:extLst>
                    <a:ext uri="{FF2B5EF4-FFF2-40B4-BE49-F238E27FC236}">
                      <a16:creationId xmlns:a16="http://schemas.microsoft.com/office/drawing/2014/main" id="{61800D44-8669-4A48-AEE0-BF6F3F7C7F9A}"/>
                    </a:ext>
                  </a:extLst>
                </p14:cNvPr>
                <p14:cNvContentPartPr/>
                <p14:nvPr/>
              </p14:nvContentPartPr>
              <p14:xfrm>
                <a:off x="10114036" y="2495822"/>
                <a:ext cx="187200" cy="176040"/>
              </p14:xfrm>
            </p:contentPart>
          </mc:Choice>
          <mc:Fallback>
            <p:pic>
              <p:nvPicPr>
                <p:cNvPr id="152" name="Ink 151">
                  <a:extLst>
                    <a:ext uri="{FF2B5EF4-FFF2-40B4-BE49-F238E27FC236}">
                      <a16:creationId xmlns:a16="http://schemas.microsoft.com/office/drawing/2014/main" id="{61800D44-8669-4A48-AEE0-BF6F3F7C7F9A}"/>
                    </a:ext>
                  </a:extLst>
                </p:cNvPr>
                <p:cNvPicPr/>
                <p:nvPr/>
              </p:nvPicPr>
              <p:blipFill>
                <a:blip r:embed="rId225"/>
                <a:stretch>
                  <a:fillRect/>
                </a:stretch>
              </p:blipFill>
              <p:spPr>
                <a:xfrm>
                  <a:off x="10105036" y="2486822"/>
                  <a:ext cx="204840" cy="1936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56" name="Group 155">
            <a:extLst>
              <a:ext uri="{FF2B5EF4-FFF2-40B4-BE49-F238E27FC236}">
                <a16:creationId xmlns:a16="http://schemas.microsoft.com/office/drawing/2014/main" id="{2F8D0160-1A48-4257-B681-534E3CB83ECA}"/>
              </a:ext>
            </a:extLst>
          </p:cNvPr>
          <p:cNvGrpSpPr/>
          <p:nvPr/>
        </p:nvGrpSpPr>
        <p:grpSpPr>
          <a:xfrm>
            <a:off x="9687436" y="2498702"/>
            <a:ext cx="96480" cy="75960"/>
            <a:chOff x="9687436" y="2498702"/>
            <a:chExt cx="96480" cy="759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26">
              <p14:nvContentPartPr>
                <p14:cNvPr id="154" name="Ink 153">
                  <a:extLst>
                    <a:ext uri="{FF2B5EF4-FFF2-40B4-BE49-F238E27FC236}">
                      <a16:creationId xmlns:a16="http://schemas.microsoft.com/office/drawing/2014/main" id="{03604D83-B8D3-4E4C-851B-D024276B2132}"/>
                    </a:ext>
                  </a:extLst>
                </p14:cNvPr>
                <p14:cNvContentPartPr/>
                <p14:nvPr/>
              </p14:nvContentPartPr>
              <p14:xfrm>
                <a:off x="9687436" y="2498702"/>
                <a:ext cx="96480" cy="17280"/>
              </p14:xfrm>
            </p:contentPart>
          </mc:Choice>
          <mc:Fallback>
            <p:pic>
              <p:nvPicPr>
                <p:cNvPr id="154" name="Ink 153">
                  <a:extLst>
                    <a:ext uri="{FF2B5EF4-FFF2-40B4-BE49-F238E27FC236}">
                      <a16:creationId xmlns:a16="http://schemas.microsoft.com/office/drawing/2014/main" id="{03604D83-B8D3-4E4C-851B-D024276B2132}"/>
                    </a:ext>
                  </a:extLst>
                </p:cNvPr>
                <p:cNvPicPr/>
                <p:nvPr/>
              </p:nvPicPr>
              <p:blipFill>
                <a:blip r:embed="rId227"/>
                <a:stretch>
                  <a:fillRect/>
                </a:stretch>
              </p:blipFill>
              <p:spPr>
                <a:xfrm>
                  <a:off x="9678796" y="2489702"/>
                  <a:ext cx="114120" cy="34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8">
              <p14:nvContentPartPr>
                <p14:cNvPr id="155" name="Ink 154">
                  <a:extLst>
                    <a:ext uri="{FF2B5EF4-FFF2-40B4-BE49-F238E27FC236}">
                      <a16:creationId xmlns:a16="http://schemas.microsoft.com/office/drawing/2014/main" id="{5142C270-9D0D-4700-B9FA-335BAA733E53}"/>
                    </a:ext>
                  </a:extLst>
                </p14:cNvPr>
                <p14:cNvContentPartPr/>
                <p14:nvPr/>
              </p14:nvContentPartPr>
              <p14:xfrm>
                <a:off x="9687436" y="2558822"/>
                <a:ext cx="59760" cy="15840"/>
              </p14:xfrm>
            </p:contentPart>
          </mc:Choice>
          <mc:Fallback>
            <p:pic>
              <p:nvPicPr>
                <p:cNvPr id="155" name="Ink 154">
                  <a:extLst>
                    <a:ext uri="{FF2B5EF4-FFF2-40B4-BE49-F238E27FC236}">
                      <a16:creationId xmlns:a16="http://schemas.microsoft.com/office/drawing/2014/main" id="{5142C270-9D0D-4700-B9FA-335BAA733E53}"/>
                    </a:ext>
                  </a:extLst>
                </p:cNvPr>
                <p:cNvPicPr/>
                <p:nvPr/>
              </p:nvPicPr>
              <p:blipFill>
                <a:blip r:embed="rId229"/>
                <a:stretch>
                  <a:fillRect/>
                </a:stretch>
              </p:blipFill>
              <p:spPr>
                <a:xfrm>
                  <a:off x="9678796" y="2549822"/>
                  <a:ext cx="77400" cy="334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59" name="Group 158">
            <a:extLst>
              <a:ext uri="{FF2B5EF4-FFF2-40B4-BE49-F238E27FC236}">
                <a16:creationId xmlns:a16="http://schemas.microsoft.com/office/drawing/2014/main" id="{A2B098C9-B25B-4BEC-A08E-23C39EA87FDE}"/>
              </a:ext>
            </a:extLst>
          </p:cNvPr>
          <p:cNvGrpSpPr/>
          <p:nvPr/>
        </p:nvGrpSpPr>
        <p:grpSpPr>
          <a:xfrm>
            <a:off x="8639476" y="2365862"/>
            <a:ext cx="826200" cy="252360"/>
            <a:chOff x="8639476" y="2365862"/>
            <a:chExt cx="826200" cy="2523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30">
              <p14:nvContentPartPr>
                <p14:cNvPr id="157" name="Ink 156">
                  <a:extLst>
                    <a:ext uri="{FF2B5EF4-FFF2-40B4-BE49-F238E27FC236}">
                      <a16:creationId xmlns:a16="http://schemas.microsoft.com/office/drawing/2014/main" id="{7A628252-CB1F-49E7-B47E-E809A5DA2916}"/>
                    </a:ext>
                  </a:extLst>
                </p14:cNvPr>
                <p14:cNvContentPartPr/>
                <p14:nvPr/>
              </p14:nvContentPartPr>
              <p14:xfrm>
                <a:off x="8639476" y="2365862"/>
                <a:ext cx="225000" cy="252360"/>
              </p14:xfrm>
            </p:contentPart>
          </mc:Choice>
          <mc:Fallback>
            <p:pic>
              <p:nvPicPr>
                <p:cNvPr id="157" name="Ink 156">
                  <a:extLst>
                    <a:ext uri="{FF2B5EF4-FFF2-40B4-BE49-F238E27FC236}">
                      <a16:creationId xmlns:a16="http://schemas.microsoft.com/office/drawing/2014/main" id="{7A628252-CB1F-49E7-B47E-E809A5DA2916}"/>
                    </a:ext>
                  </a:extLst>
                </p:cNvPr>
                <p:cNvPicPr/>
                <p:nvPr/>
              </p:nvPicPr>
              <p:blipFill>
                <a:blip r:embed="rId231"/>
                <a:stretch>
                  <a:fillRect/>
                </a:stretch>
              </p:blipFill>
              <p:spPr>
                <a:xfrm>
                  <a:off x="8630476" y="2356862"/>
                  <a:ext cx="242640" cy="270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2">
              <p14:nvContentPartPr>
                <p14:cNvPr id="158" name="Ink 157">
                  <a:extLst>
                    <a:ext uri="{FF2B5EF4-FFF2-40B4-BE49-F238E27FC236}">
                      <a16:creationId xmlns:a16="http://schemas.microsoft.com/office/drawing/2014/main" id="{ACF1500E-1C15-4108-96FA-8FE5ADFBF8C1}"/>
                    </a:ext>
                  </a:extLst>
                </p14:cNvPr>
                <p14:cNvContentPartPr/>
                <p14:nvPr/>
              </p14:nvContentPartPr>
              <p14:xfrm>
                <a:off x="8946916" y="2398622"/>
                <a:ext cx="518760" cy="199440"/>
              </p14:xfrm>
            </p:contentPart>
          </mc:Choice>
          <mc:Fallback>
            <p:pic>
              <p:nvPicPr>
                <p:cNvPr id="158" name="Ink 157">
                  <a:extLst>
                    <a:ext uri="{FF2B5EF4-FFF2-40B4-BE49-F238E27FC236}">
                      <a16:creationId xmlns:a16="http://schemas.microsoft.com/office/drawing/2014/main" id="{ACF1500E-1C15-4108-96FA-8FE5ADFBF8C1}"/>
                    </a:ext>
                  </a:extLst>
                </p:cNvPr>
                <p:cNvPicPr/>
                <p:nvPr/>
              </p:nvPicPr>
              <p:blipFill>
                <a:blip r:embed="rId233"/>
                <a:stretch>
                  <a:fillRect/>
                </a:stretch>
              </p:blipFill>
              <p:spPr>
                <a:xfrm>
                  <a:off x="8937916" y="2389982"/>
                  <a:ext cx="536400" cy="2170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71" name="Group 170">
            <a:extLst>
              <a:ext uri="{FF2B5EF4-FFF2-40B4-BE49-F238E27FC236}">
                <a16:creationId xmlns:a16="http://schemas.microsoft.com/office/drawing/2014/main" id="{C1A913CD-7800-4634-A427-16802F3793D1}"/>
              </a:ext>
            </a:extLst>
          </p:cNvPr>
          <p:cNvGrpSpPr/>
          <p:nvPr/>
        </p:nvGrpSpPr>
        <p:grpSpPr>
          <a:xfrm>
            <a:off x="8811556" y="4136702"/>
            <a:ext cx="1068480" cy="226440"/>
            <a:chOff x="8811556" y="4136702"/>
            <a:chExt cx="1068480" cy="2264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34">
              <p14:nvContentPartPr>
                <p14:cNvPr id="160" name="Ink 159">
                  <a:extLst>
                    <a:ext uri="{FF2B5EF4-FFF2-40B4-BE49-F238E27FC236}">
                      <a16:creationId xmlns:a16="http://schemas.microsoft.com/office/drawing/2014/main" id="{7429C31E-5025-43AD-9EA2-C1207A680F09}"/>
                    </a:ext>
                  </a:extLst>
                </p14:cNvPr>
                <p14:cNvContentPartPr/>
                <p14:nvPr/>
              </p14:nvContentPartPr>
              <p14:xfrm>
                <a:off x="8811556" y="4212302"/>
                <a:ext cx="330480" cy="150840"/>
              </p14:xfrm>
            </p:contentPart>
          </mc:Choice>
          <mc:Fallback>
            <p:pic>
              <p:nvPicPr>
                <p:cNvPr id="160" name="Ink 159">
                  <a:extLst>
                    <a:ext uri="{FF2B5EF4-FFF2-40B4-BE49-F238E27FC236}">
                      <a16:creationId xmlns:a16="http://schemas.microsoft.com/office/drawing/2014/main" id="{7429C31E-5025-43AD-9EA2-C1207A680F09}"/>
                    </a:ext>
                  </a:extLst>
                </p:cNvPr>
                <p:cNvPicPr/>
                <p:nvPr/>
              </p:nvPicPr>
              <p:blipFill>
                <a:blip r:embed="rId235"/>
                <a:stretch>
                  <a:fillRect/>
                </a:stretch>
              </p:blipFill>
              <p:spPr>
                <a:xfrm>
                  <a:off x="8802556" y="4203302"/>
                  <a:ext cx="348120" cy="168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6">
              <p14:nvContentPartPr>
                <p14:cNvPr id="161" name="Ink 160">
                  <a:extLst>
                    <a:ext uri="{FF2B5EF4-FFF2-40B4-BE49-F238E27FC236}">
                      <a16:creationId xmlns:a16="http://schemas.microsoft.com/office/drawing/2014/main" id="{42C419DD-2A45-4395-BDED-32F50CFE9BF6}"/>
                    </a:ext>
                  </a:extLst>
                </p14:cNvPr>
                <p14:cNvContentPartPr/>
                <p14:nvPr/>
              </p14:nvContentPartPr>
              <p14:xfrm>
                <a:off x="9157876" y="4136702"/>
                <a:ext cx="391680" cy="221760"/>
              </p14:xfrm>
            </p:contentPart>
          </mc:Choice>
          <mc:Fallback>
            <p:pic>
              <p:nvPicPr>
                <p:cNvPr id="161" name="Ink 160">
                  <a:extLst>
                    <a:ext uri="{FF2B5EF4-FFF2-40B4-BE49-F238E27FC236}">
                      <a16:creationId xmlns:a16="http://schemas.microsoft.com/office/drawing/2014/main" id="{42C419DD-2A45-4395-BDED-32F50CFE9BF6}"/>
                    </a:ext>
                  </a:extLst>
                </p:cNvPr>
                <p:cNvPicPr/>
                <p:nvPr/>
              </p:nvPicPr>
              <p:blipFill>
                <a:blip r:embed="rId237"/>
                <a:stretch>
                  <a:fillRect/>
                </a:stretch>
              </p:blipFill>
              <p:spPr>
                <a:xfrm>
                  <a:off x="9149236" y="4128062"/>
                  <a:ext cx="409320" cy="239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8">
              <p14:nvContentPartPr>
                <p14:cNvPr id="163" name="Ink 162">
                  <a:extLst>
                    <a:ext uri="{FF2B5EF4-FFF2-40B4-BE49-F238E27FC236}">
                      <a16:creationId xmlns:a16="http://schemas.microsoft.com/office/drawing/2014/main" id="{7F437C0E-1742-43B8-A124-AFBC24E57A9C}"/>
                    </a:ext>
                  </a:extLst>
                </p14:cNvPr>
                <p14:cNvContentPartPr/>
                <p14:nvPr/>
              </p14:nvContentPartPr>
              <p14:xfrm>
                <a:off x="9755116" y="4185662"/>
                <a:ext cx="117000" cy="10080"/>
              </p14:xfrm>
            </p:contentPart>
          </mc:Choice>
          <mc:Fallback>
            <p:pic>
              <p:nvPicPr>
                <p:cNvPr id="163" name="Ink 162">
                  <a:extLst>
                    <a:ext uri="{FF2B5EF4-FFF2-40B4-BE49-F238E27FC236}">
                      <a16:creationId xmlns:a16="http://schemas.microsoft.com/office/drawing/2014/main" id="{7F437C0E-1742-43B8-A124-AFBC24E57A9C}"/>
                    </a:ext>
                  </a:extLst>
                </p:cNvPr>
                <p:cNvPicPr/>
                <p:nvPr/>
              </p:nvPicPr>
              <p:blipFill>
                <a:blip r:embed="rId239"/>
                <a:stretch>
                  <a:fillRect/>
                </a:stretch>
              </p:blipFill>
              <p:spPr>
                <a:xfrm>
                  <a:off x="9746116" y="4176662"/>
                  <a:ext cx="134640" cy="27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0">
              <p14:nvContentPartPr>
                <p14:cNvPr id="164" name="Ink 163">
                  <a:extLst>
                    <a:ext uri="{FF2B5EF4-FFF2-40B4-BE49-F238E27FC236}">
                      <a16:creationId xmlns:a16="http://schemas.microsoft.com/office/drawing/2014/main" id="{6081DB60-9A4E-40D0-A4D4-96E2A1367DDD}"/>
                    </a:ext>
                  </a:extLst>
                </p14:cNvPr>
                <p14:cNvContentPartPr/>
                <p14:nvPr/>
              </p14:nvContentPartPr>
              <p14:xfrm>
                <a:off x="9776716" y="4246142"/>
                <a:ext cx="103320" cy="41400"/>
              </p14:xfrm>
            </p:contentPart>
          </mc:Choice>
          <mc:Fallback>
            <p:pic>
              <p:nvPicPr>
                <p:cNvPr id="164" name="Ink 163">
                  <a:extLst>
                    <a:ext uri="{FF2B5EF4-FFF2-40B4-BE49-F238E27FC236}">
                      <a16:creationId xmlns:a16="http://schemas.microsoft.com/office/drawing/2014/main" id="{6081DB60-9A4E-40D0-A4D4-96E2A1367DDD}"/>
                    </a:ext>
                  </a:extLst>
                </p:cNvPr>
                <p:cNvPicPr/>
                <p:nvPr/>
              </p:nvPicPr>
              <p:blipFill>
                <a:blip r:embed="rId241"/>
                <a:stretch>
                  <a:fillRect/>
                </a:stretch>
              </p:blipFill>
              <p:spPr>
                <a:xfrm>
                  <a:off x="9768076" y="4237142"/>
                  <a:ext cx="120960" cy="590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76" name="Group 175">
            <a:extLst>
              <a:ext uri="{FF2B5EF4-FFF2-40B4-BE49-F238E27FC236}">
                <a16:creationId xmlns:a16="http://schemas.microsoft.com/office/drawing/2014/main" id="{28C7433D-4934-4137-ADF6-33908C7A3F43}"/>
              </a:ext>
            </a:extLst>
          </p:cNvPr>
          <p:cNvGrpSpPr/>
          <p:nvPr/>
        </p:nvGrpSpPr>
        <p:grpSpPr>
          <a:xfrm>
            <a:off x="10204036" y="3951662"/>
            <a:ext cx="1443240" cy="412920"/>
            <a:chOff x="10204036" y="3951662"/>
            <a:chExt cx="1443240" cy="4129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42">
              <p14:nvContentPartPr>
                <p14:cNvPr id="165" name="Ink 164">
                  <a:extLst>
                    <a:ext uri="{FF2B5EF4-FFF2-40B4-BE49-F238E27FC236}">
                      <a16:creationId xmlns:a16="http://schemas.microsoft.com/office/drawing/2014/main" id="{FFAB3F36-4ABA-4A35-8FF3-45F7EB603BED}"/>
                    </a:ext>
                  </a:extLst>
                </p14:cNvPr>
                <p14:cNvContentPartPr/>
                <p14:nvPr/>
              </p14:nvContentPartPr>
              <p14:xfrm>
                <a:off x="10204036" y="4074782"/>
                <a:ext cx="24120" cy="264960"/>
              </p14:xfrm>
            </p:contentPart>
          </mc:Choice>
          <mc:Fallback>
            <p:pic>
              <p:nvPicPr>
                <p:cNvPr id="165" name="Ink 164">
                  <a:extLst>
                    <a:ext uri="{FF2B5EF4-FFF2-40B4-BE49-F238E27FC236}">
                      <a16:creationId xmlns:a16="http://schemas.microsoft.com/office/drawing/2014/main" id="{FFAB3F36-4ABA-4A35-8FF3-45F7EB603BED}"/>
                    </a:ext>
                  </a:extLst>
                </p:cNvPr>
                <p:cNvPicPr/>
                <p:nvPr/>
              </p:nvPicPr>
              <p:blipFill>
                <a:blip r:embed="rId243"/>
                <a:stretch>
                  <a:fillRect/>
                </a:stretch>
              </p:blipFill>
              <p:spPr>
                <a:xfrm>
                  <a:off x="10195036" y="4065782"/>
                  <a:ext cx="41760" cy="282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4">
              <p14:nvContentPartPr>
                <p14:cNvPr id="166" name="Ink 165">
                  <a:extLst>
                    <a:ext uri="{FF2B5EF4-FFF2-40B4-BE49-F238E27FC236}">
                      <a16:creationId xmlns:a16="http://schemas.microsoft.com/office/drawing/2014/main" id="{3E9999CE-6FCC-4442-BBED-8FDBFF8C59E0}"/>
                    </a:ext>
                  </a:extLst>
                </p14:cNvPr>
                <p14:cNvContentPartPr/>
                <p14:nvPr/>
              </p14:nvContentPartPr>
              <p14:xfrm>
                <a:off x="10204036" y="4159382"/>
                <a:ext cx="221760" cy="187200"/>
              </p14:xfrm>
            </p:contentPart>
          </mc:Choice>
          <mc:Fallback>
            <p:pic>
              <p:nvPicPr>
                <p:cNvPr id="166" name="Ink 165">
                  <a:extLst>
                    <a:ext uri="{FF2B5EF4-FFF2-40B4-BE49-F238E27FC236}">
                      <a16:creationId xmlns:a16="http://schemas.microsoft.com/office/drawing/2014/main" id="{3E9999CE-6FCC-4442-BBED-8FDBFF8C59E0}"/>
                    </a:ext>
                  </a:extLst>
                </p:cNvPr>
                <p:cNvPicPr/>
                <p:nvPr/>
              </p:nvPicPr>
              <p:blipFill>
                <a:blip r:embed="rId245"/>
                <a:stretch>
                  <a:fillRect/>
                </a:stretch>
              </p:blipFill>
              <p:spPr>
                <a:xfrm>
                  <a:off x="10195036" y="4150742"/>
                  <a:ext cx="239400" cy="204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6">
              <p14:nvContentPartPr>
                <p14:cNvPr id="167" name="Ink 166">
                  <a:extLst>
                    <a:ext uri="{FF2B5EF4-FFF2-40B4-BE49-F238E27FC236}">
                      <a16:creationId xmlns:a16="http://schemas.microsoft.com/office/drawing/2014/main" id="{D88B7307-630B-43E5-BC51-77CB020C7A36}"/>
                    </a:ext>
                  </a:extLst>
                </p14:cNvPr>
                <p14:cNvContentPartPr/>
                <p14:nvPr/>
              </p14:nvContentPartPr>
              <p14:xfrm>
                <a:off x="10624516" y="4025822"/>
                <a:ext cx="26280" cy="333360"/>
              </p14:xfrm>
            </p:contentPart>
          </mc:Choice>
          <mc:Fallback>
            <p:pic>
              <p:nvPicPr>
                <p:cNvPr id="167" name="Ink 166">
                  <a:extLst>
                    <a:ext uri="{FF2B5EF4-FFF2-40B4-BE49-F238E27FC236}">
                      <a16:creationId xmlns:a16="http://schemas.microsoft.com/office/drawing/2014/main" id="{D88B7307-630B-43E5-BC51-77CB020C7A36}"/>
                    </a:ext>
                  </a:extLst>
                </p:cNvPr>
                <p:cNvPicPr/>
                <p:nvPr/>
              </p:nvPicPr>
              <p:blipFill>
                <a:blip r:embed="rId247"/>
                <a:stretch>
                  <a:fillRect/>
                </a:stretch>
              </p:blipFill>
              <p:spPr>
                <a:xfrm>
                  <a:off x="10615516" y="4017182"/>
                  <a:ext cx="43920" cy="351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8">
              <p14:nvContentPartPr>
                <p14:cNvPr id="168" name="Ink 167">
                  <a:extLst>
                    <a:ext uri="{FF2B5EF4-FFF2-40B4-BE49-F238E27FC236}">
                      <a16:creationId xmlns:a16="http://schemas.microsoft.com/office/drawing/2014/main" id="{4B37FCCE-D3CD-4BE7-A7C2-1EDD3B9642DD}"/>
                    </a:ext>
                  </a:extLst>
                </p14:cNvPr>
                <p14:cNvContentPartPr/>
                <p14:nvPr/>
              </p14:nvContentPartPr>
              <p14:xfrm>
                <a:off x="10589236" y="4019342"/>
                <a:ext cx="150840" cy="14400"/>
              </p14:xfrm>
            </p:contentPart>
          </mc:Choice>
          <mc:Fallback>
            <p:pic>
              <p:nvPicPr>
                <p:cNvPr id="168" name="Ink 167">
                  <a:extLst>
                    <a:ext uri="{FF2B5EF4-FFF2-40B4-BE49-F238E27FC236}">
                      <a16:creationId xmlns:a16="http://schemas.microsoft.com/office/drawing/2014/main" id="{4B37FCCE-D3CD-4BE7-A7C2-1EDD3B9642DD}"/>
                    </a:ext>
                  </a:extLst>
                </p:cNvPr>
                <p:cNvPicPr/>
                <p:nvPr/>
              </p:nvPicPr>
              <p:blipFill>
                <a:blip r:embed="rId249"/>
                <a:stretch>
                  <a:fillRect/>
                </a:stretch>
              </p:blipFill>
              <p:spPr>
                <a:xfrm>
                  <a:off x="10580596" y="4010342"/>
                  <a:ext cx="168480" cy="32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0">
              <p14:nvContentPartPr>
                <p14:cNvPr id="169" name="Ink 168">
                  <a:extLst>
                    <a:ext uri="{FF2B5EF4-FFF2-40B4-BE49-F238E27FC236}">
                      <a16:creationId xmlns:a16="http://schemas.microsoft.com/office/drawing/2014/main" id="{02E28396-8E8E-45DB-9AA2-52E7D6803D7F}"/>
                    </a:ext>
                  </a:extLst>
                </p14:cNvPr>
                <p14:cNvContentPartPr/>
                <p14:nvPr/>
              </p14:nvContentPartPr>
              <p14:xfrm>
                <a:off x="10624516" y="4342262"/>
                <a:ext cx="126000" cy="22320"/>
              </p14:xfrm>
            </p:contentPart>
          </mc:Choice>
          <mc:Fallback>
            <p:pic>
              <p:nvPicPr>
                <p:cNvPr id="169" name="Ink 168">
                  <a:extLst>
                    <a:ext uri="{FF2B5EF4-FFF2-40B4-BE49-F238E27FC236}">
                      <a16:creationId xmlns:a16="http://schemas.microsoft.com/office/drawing/2014/main" id="{02E28396-8E8E-45DB-9AA2-52E7D6803D7F}"/>
                    </a:ext>
                  </a:extLst>
                </p:cNvPr>
                <p:cNvPicPr/>
                <p:nvPr/>
              </p:nvPicPr>
              <p:blipFill>
                <a:blip r:embed="rId251"/>
                <a:stretch>
                  <a:fillRect/>
                </a:stretch>
              </p:blipFill>
              <p:spPr>
                <a:xfrm>
                  <a:off x="10615516" y="4333262"/>
                  <a:ext cx="143640" cy="39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2">
              <p14:nvContentPartPr>
                <p14:cNvPr id="172" name="Ink 171">
                  <a:extLst>
                    <a:ext uri="{FF2B5EF4-FFF2-40B4-BE49-F238E27FC236}">
                      <a16:creationId xmlns:a16="http://schemas.microsoft.com/office/drawing/2014/main" id="{3E3F5F27-7B70-439C-A8FF-6A2FC69CE7B2}"/>
                    </a:ext>
                  </a:extLst>
                </p14:cNvPr>
                <p14:cNvContentPartPr/>
                <p14:nvPr/>
              </p14:nvContentPartPr>
              <p14:xfrm>
                <a:off x="10844116" y="4072622"/>
                <a:ext cx="211320" cy="268200"/>
              </p14:xfrm>
            </p:contentPart>
          </mc:Choice>
          <mc:Fallback>
            <p:pic>
              <p:nvPicPr>
                <p:cNvPr id="172" name="Ink 171">
                  <a:extLst>
                    <a:ext uri="{FF2B5EF4-FFF2-40B4-BE49-F238E27FC236}">
                      <a16:creationId xmlns:a16="http://schemas.microsoft.com/office/drawing/2014/main" id="{3E3F5F27-7B70-439C-A8FF-6A2FC69CE7B2}"/>
                    </a:ext>
                  </a:extLst>
                </p:cNvPr>
                <p:cNvPicPr/>
                <p:nvPr/>
              </p:nvPicPr>
              <p:blipFill>
                <a:blip r:embed="rId253"/>
                <a:stretch>
                  <a:fillRect/>
                </a:stretch>
              </p:blipFill>
              <p:spPr>
                <a:xfrm>
                  <a:off x="10835116" y="4063622"/>
                  <a:ext cx="228960" cy="285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4">
              <p14:nvContentPartPr>
                <p14:cNvPr id="173" name="Ink 172">
                  <a:extLst>
                    <a:ext uri="{FF2B5EF4-FFF2-40B4-BE49-F238E27FC236}">
                      <a16:creationId xmlns:a16="http://schemas.microsoft.com/office/drawing/2014/main" id="{2C678175-8DE7-4511-9DD4-6809887BCA75}"/>
                    </a:ext>
                  </a:extLst>
                </p14:cNvPr>
                <p14:cNvContentPartPr/>
                <p14:nvPr/>
              </p14:nvContentPartPr>
              <p14:xfrm>
                <a:off x="11109436" y="4097102"/>
                <a:ext cx="160920" cy="223920"/>
              </p14:xfrm>
            </p:contentPart>
          </mc:Choice>
          <mc:Fallback>
            <p:pic>
              <p:nvPicPr>
                <p:cNvPr id="173" name="Ink 172">
                  <a:extLst>
                    <a:ext uri="{FF2B5EF4-FFF2-40B4-BE49-F238E27FC236}">
                      <a16:creationId xmlns:a16="http://schemas.microsoft.com/office/drawing/2014/main" id="{2C678175-8DE7-4511-9DD4-6809887BCA75}"/>
                    </a:ext>
                  </a:extLst>
                </p:cNvPr>
                <p:cNvPicPr/>
                <p:nvPr/>
              </p:nvPicPr>
              <p:blipFill>
                <a:blip r:embed="rId255"/>
                <a:stretch>
                  <a:fillRect/>
                </a:stretch>
              </p:blipFill>
              <p:spPr>
                <a:xfrm>
                  <a:off x="11100436" y="4088102"/>
                  <a:ext cx="178560" cy="241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6">
              <p14:nvContentPartPr>
                <p14:cNvPr id="174" name="Ink 173">
                  <a:extLst>
                    <a:ext uri="{FF2B5EF4-FFF2-40B4-BE49-F238E27FC236}">
                      <a16:creationId xmlns:a16="http://schemas.microsoft.com/office/drawing/2014/main" id="{2325DF1D-E617-4EB5-A75E-91C830F7DC12}"/>
                    </a:ext>
                  </a:extLst>
                </p14:cNvPr>
                <p14:cNvContentPartPr/>
                <p14:nvPr/>
              </p14:nvContentPartPr>
              <p14:xfrm>
                <a:off x="11347756" y="4000262"/>
                <a:ext cx="178920" cy="361440"/>
              </p14:xfrm>
            </p:contentPart>
          </mc:Choice>
          <mc:Fallback>
            <p:pic>
              <p:nvPicPr>
                <p:cNvPr id="174" name="Ink 173">
                  <a:extLst>
                    <a:ext uri="{FF2B5EF4-FFF2-40B4-BE49-F238E27FC236}">
                      <a16:creationId xmlns:a16="http://schemas.microsoft.com/office/drawing/2014/main" id="{2325DF1D-E617-4EB5-A75E-91C830F7DC12}"/>
                    </a:ext>
                  </a:extLst>
                </p:cNvPr>
                <p:cNvPicPr/>
                <p:nvPr/>
              </p:nvPicPr>
              <p:blipFill>
                <a:blip r:embed="rId257"/>
                <a:stretch>
                  <a:fillRect/>
                </a:stretch>
              </p:blipFill>
              <p:spPr>
                <a:xfrm>
                  <a:off x="11338756" y="3991622"/>
                  <a:ext cx="196560" cy="379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8">
              <p14:nvContentPartPr>
                <p14:cNvPr id="175" name="Ink 174">
                  <a:extLst>
                    <a:ext uri="{FF2B5EF4-FFF2-40B4-BE49-F238E27FC236}">
                      <a16:creationId xmlns:a16="http://schemas.microsoft.com/office/drawing/2014/main" id="{B460C5F1-4B91-4BC2-AAB2-E7DE5F374729}"/>
                    </a:ext>
                  </a:extLst>
                </p14:cNvPr>
                <p14:cNvContentPartPr/>
                <p14:nvPr/>
              </p14:nvContentPartPr>
              <p14:xfrm>
                <a:off x="11526316" y="3951662"/>
                <a:ext cx="120960" cy="129240"/>
              </p14:xfrm>
            </p:contentPart>
          </mc:Choice>
          <mc:Fallback>
            <p:pic>
              <p:nvPicPr>
                <p:cNvPr id="175" name="Ink 174">
                  <a:extLst>
                    <a:ext uri="{FF2B5EF4-FFF2-40B4-BE49-F238E27FC236}">
                      <a16:creationId xmlns:a16="http://schemas.microsoft.com/office/drawing/2014/main" id="{B460C5F1-4B91-4BC2-AAB2-E7DE5F374729}"/>
                    </a:ext>
                  </a:extLst>
                </p:cNvPr>
                <p:cNvPicPr/>
                <p:nvPr/>
              </p:nvPicPr>
              <p:blipFill>
                <a:blip r:embed="rId259"/>
                <a:stretch>
                  <a:fillRect/>
                </a:stretch>
              </p:blipFill>
              <p:spPr>
                <a:xfrm>
                  <a:off x="11517316" y="3943022"/>
                  <a:ext cx="138600" cy="1468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96" name="Group 195">
            <a:extLst>
              <a:ext uri="{FF2B5EF4-FFF2-40B4-BE49-F238E27FC236}">
                <a16:creationId xmlns:a16="http://schemas.microsoft.com/office/drawing/2014/main" id="{5964AC12-A0FC-4049-985D-80DD1DFA49DC}"/>
              </a:ext>
            </a:extLst>
          </p:cNvPr>
          <p:cNvGrpSpPr/>
          <p:nvPr/>
        </p:nvGrpSpPr>
        <p:grpSpPr>
          <a:xfrm>
            <a:off x="9832516" y="4944182"/>
            <a:ext cx="144000" cy="142200"/>
            <a:chOff x="9832516" y="4944182"/>
            <a:chExt cx="144000" cy="1422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60">
              <p14:nvContentPartPr>
                <p14:cNvPr id="191" name="Ink 190">
                  <a:extLst>
                    <a:ext uri="{FF2B5EF4-FFF2-40B4-BE49-F238E27FC236}">
                      <a16:creationId xmlns:a16="http://schemas.microsoft.com/office/drawing/2014/main" id="{26BC1B51-870A-45D5-8211-3E906AA233FA}"/>
                    </a:ext>
                  </a:extLst>
                </p14:cNvPr>
                <p14:cNvContentPartPr/>
                <p14:nvPr/>
              </p14:nvContentPartPr>
              <p14:xfrm>
                <a:off x="9832516" y="4944182"/>
                <a:ext cx="144000" cy="10080"/>
              </p14:xfrm>
            </p:contentPart>
          </mc:Choice>
          <mc:Fallback>
            <p:pic>
              <p:nvPicPr>
                <p:cNvPr id="191" name="Ink 190">
                  <a:extLst>
                    <a:ext uri="{FF2B5EF4-FFF2-40B4-BE49-F238E27FC236}">
                      <a16:creationId xmlns:a16="http://schemas.microsoft.com/office/drawing/2014/main" id="{26BC1B51-870A-45D5-8211-3E906AA233FA}"/>
                    </a:ext>
                  </a:extLst>
                </p:cNvPr>
                <p:cNvPicPr/>
                <p:nvPr/>
              </p:nvPicPr>
              <p:blipFill>
                <a:blip r:embed="rId261"/>
                <a:stretch>
                  <a:fillRect/>
                </a:stretch>
              </p:blipFill>
              <p:spPr>
                <a:xfrm>
                  <a:off x="9823516" y="4935182"/>
                  <a:ext cx="161640" cy="27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2">
              <p14:nvContentPartPr>
                <p14:cNvPr id="192" name="Ink 191">
                  <a:extLst>
                    <a:ext uri="{FF2B5EF4-FFF2-40B4-BE49-F238E27FC236}">
                      <a16:creationId xmlns:a16="http://schemas.microsoft.com/office/drawing/2014/main" id="{320AFECA-19DB-4431-9A3A-413E6563BFB6}"/>
                    </a:ext>
                  </a:extLst>
                </p14:cNvPr>
                <p14:cNvContentPartPr/>
                <p14:nvPr/>
              </p14:nvContentPartPr>
              <p14:xfrm>
                <a:off x="9849796" y="5054702"/>
                <a:ext cx="73800" cy="31680"/>
              </p14:xfrm>
            </p:contentPart>
          </mc:Choice>
          <mc:Fallback>
            <p:pic>
              <p:nvPicPr>
                <p:cNvPr id="192" name="Ink 191">
                  <a:extLst>
                    <a:ext uri="{FF2B5EF4-FFF2-40B4-BE49-F238E27FC236}">
                      <a16:creationId xmlns:a16="http://schemas.microsoft.com/office/drawing/2014/main" id="{320AFECA-19DB-4431-9A3A-413E6563BFB6}"/>
                    </a:ext>
                  </a:extLst>
                </p:cNvPr>
                <p:cNvPicPr/>
                <p:nvPr/>
              </p:nvPicPr>
              <p:blipFill>
                <a:blip r:embed="rId263"/>
                <a:stretch>
                  <a:fillRect/>
                </a:stretch>
              </p:blipFill>
              <p:spPr>
                <a:xfrm>
                  <a:off x="9840796" y="5046062"/>
                  <a:ext cx="91440" cy="493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04" name="Group 203">
            <a:extLst>
              <a:ext uri="{FF2B5EF4-FFF2-40B4-BE49-F238E27FC236}">
                <a16:creationId xmlns:a16="http://schemas.microsoft.com/office/drawing/2014/main" id="{EBF47767-AFA3-47DB-8366-56720D5C3EA7}"/>
              </a:ext>
            </a:extLst>
          </p:cNvPr>
          <p:cNvGrpSpPr/>
          <p:nvPr/>
        </p:nvGrpSpPr>
        <p:grpSpPr>
          <a:xfrm>
            <a:off x="10526956" y="5401742"/>
            <a:ext cx="600480" cy="401040"/>
            <a:chOff x="10526956" y="5401742"/>
            <a:chExt cx="600480" cy="4010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64">
              <p14:nvContentPartPr>
                <p14:cNvPr id="198" name="Ink 197">
                  <a:extLst>
                    <a:ext uri="{FF2B5EF4-FFF2-40B4-BE49-F238E27FC236}">
                      <a16:creationId xmlns:a16="http://schemas.microsoft.com/office/drawing/2014/main" id="{24A2C4B6-AF07-4F70-B90E-7F8760D66C3E}"/>
                    </a:ext>
                  </a:extLst>
                </p14:cNvPr>
                <p14:cNvContentPartPr/>
                <p14:nvPr/>
              </p14:nvContentPartPr>
              <p14:xfrm>
                <a:off x="10734316" y="5401742"/>
                <a:ext cx="8640" cy="106200"/>
              </p14:xfrm>
            </p:contentPart>
          </mc:Choice>
          <mc:Fallback>
            <p:pic>
              <p:nvPicPr>
                <p:cNvPr id="198" name="Ink 197">
                  <a:extLst>
                    <a:ext uri="{FF2B5EF4-FFF2-40B4-BE49-F238E27FC236}">
                      <a16:creationId xmlns:a16="http://schemas.microsoft.com/office/drawing/2014/main" id="{24A2C4B6-AF07-4F70-B90E-7F8760D66C3E}"/>
                    </a:ext>
                  </a:extLst>
                </p:cNvPr>
                <p:cNvPicPr/>
                <p:nvPr/>
              </p:nvPicPr>
              <p:blipFill>
                <a:blip r:embed="rId265"/>
                <a:stretch>
                  <a:fillRect/>
                </a:stretch>
              </p:blipFill>
              <p:spPr>
                <a:xfrm>
                  <a:off x="10725316" y="5392742"/>
                  <a:ext cx="26280" cy="123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6">
              <p14:nvContentPartPr>
                <p14:cNvPr id="199" name="Ink 198">
                  <a:extLst>
                    <a:ext uri="{FF2B5EF4-FFF2-40B4-BE49-F238E27FC236}">
                      <a16:creationId xmlns:a16="http://schemas.microsoft.com/office/drawing/2014/main" id="{ABB55FBE-B4C8-419D-9EA8-19BA2BFF9557}"/>
                    </a:ext>
                  </a:extLst>
                </p14:cNvPr>
                <p14:cNvContentPartPr/>
                <p14:nvPr/>
              </p14:nvContentPartPr>
              <p14:xfrm>
                <a:off x="10669156" y="5599742"/>
                <a:ext cx="105840" cy="11160"/>
              </p14:xfrm>
            </p:contentPart>
          </mc:Choice>
          <mc:Fallback>
            <p:pic>
              <p:nvPicPr>
                <p:cNvPr id="199" name="Ink 198">
                  <a:extLst>
                    <a:ext uri="{FF2B5EF4-FFF2-40B4-BE49-F238E27FC236}">
                      <a16:creationId xmlns:a16="http://schemas.microsoft.com/office/drawing/2014/main" id="{ABB55FBE-B4C8-419D-9EA8-19BA2BFF9557}"/>
                    </a:ext>
                  </a:extLst>
                </p:cNvPr>
                <p:cNvPicPr/>
                <p:nvPr/>
              </p:nvPicPr>
              <p:blipFill>
                <a:blip r:embed="rId267"/>
                <a:stretch>
                  <a:fillRect/>
                </a:stretch>
              </p:blipFill>
              <p:spPr>
                <a:xfrm>
                  <a:off x="10660156" y="5591102"/>
                  <a:ext cx="123480" cy="28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8">
              <p14:nvContentPartPr>
                <p14:cNvPr id="200" name="Ink 199">
                  <a:extLst>
                    <a:ext uri="{FF2B5EF4-FFF2-40B4-BE49-F238E27FC236}">
                      <a16:creationId xmlns:a16="http://schemas.microsoft.com/office/drawing/2014/main" id="{E7BE0F5E-71BB-491B-846F-84E15AF2F733}"/>
                    </a:ext>
                  </a:extLst>
                </p14:cNvPr>
                <p14:cNvContentPartPr/>
                <p14:nvPr/>
              </p14:nvContentPartPr>
              <p14:xfrm>
                <a:off x="10649716" y="5655542"/>
                <a:ext cx="109080" cy="147240"/>
              </p14:xfrm>
            </p:contentPart>
          </mc:Choice>
          <mc:Fallback>
            <p:pic>
              <p:nvPicPr>
                <p:cNvPr id="200" name="Ink 199">
                  <a:extLst>
                    <a:ext uri="{FF2B5EF4-FFF2-40B4-BE49-F238E27FC236}">
                      <a16:creationId xmlns:a16="http://schemas.microsoft.com/office/drawing/2014/main" id="{E7BE0F5E-71BB-491B-846F-84E15AF2F733}"/>
                    </a:ext>
                  </a:extLst>
                </p:cNvPr>
                <p:cNvPicPr/>
                <p:nvPr/>
              </p:nvPicPr>
              <p:blipFill>
                <a:blip r:embed="rId269"/>
                <a:stretch>
                  <a:fillRect/>
                </a:stretch>
              </p:blipFill>
              <p:spPr>
                <a:xfrm>
                  <a:off x="10641076" y="5646542"/>
                  <a:ext cx="126720" cy="164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0">
              <p14:nvContentPartPr>
                <p14:cNvPr id="201" name="Ink 200">
                  <a:extLst>
                    <a:ext uri="{FF2B5EF4-FFF2-40B4-BE49-F238E27FC236}">
                      <a16:creationId xmlns:a16="http://schemas.microsoft.com/office/drawing/2014/main" id="{BA841237-DCFF-482B-9A9D-D07C7A880D4E}"/>
                    </a:ext>
                  </a:extLst>
                </p14:cNvPr>
                <p14:cNvContentPartPr/>
                <p14:nvPr/>
              </p14:nvContentPartPr>
              <p14:xfrm>
                <a:off x="10526956" y="5455742"/>
                <a:ext cx="62640" cy="314280"/>
              </p14:xfrm>
            </p:contentPart>
          </mc:Choice>
          <mc:Fallback>
            <p:pic>
              <p:nvPicPr>
                <p:cNvPr id="201" name="Ink 200">
                  <a:extLst>
                    <a:ext uri="{FF2B5EF4-FFF2-40B4-BE49-F238E27FC236}">
                      <a16:creationId xmlns:a16="http://schemas.microsoft.com/office/drawing/2014/main" id="{BA841237-DCFF-482B-9A9D-D07C7A880D4E}"/>
                    </a:ext>
                  </a:extLst>
                </p:cNvPr>
                <p:cNvPicPr/>
                <p:nvPr/>
              </p:nvPicPr>
              <p:blipFill>
                <a:blip r:embed="rId271"/>
                <a:stretch>
                  <a:fillRect/>
                </a:stretch>
              </p:blipFill>
              <p:spPr>
                <a:xfrm>
                  <a:off x="10517956" y="5447102"/>
                  <a:ext cx="80280" cy="331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2">
              <p14:nvContentPartPr>
                <p14:cNvPr id="202" name="Ink 201">
                  <a:extLst>
                    <a:ext uri="{FF2B5EF4-FFF2-40B4-BE49-F238E27FC236}">
                      <a16:creationId xmlns:a16="http://schemas.microsoft.com/office/drawing/2014/main" id="{6F58CBB1-EF7E-4D60-BCB2-CCBBBE107F9A}"/>
                    </a:ext>
                  </a:extLst>
                </p14:cNvPr>
                <p14:cNvContentPartPr/>
                <p14:nvPr/>
              </p14:nvContentPartPr>
              <p14:xfrm>
                <a:off x="10832956" y="5455742"/>
                <a:ext cx="89640" cy="345600"/>
              </p14:xfrm>
            </p:contentPart>
          </mc:Choice>
          <mc:Fallback>
            <p:pic>
              <p:nvPicPr>
                <p:cNvPr id="202" name="Ink 201">
                  <a:extLst>
                    <a:ext uri="{FF2B5EF4-FFF2-40B4-BE49-F238E27FC236}">
                      <a16:creationId xmlns:a16="http://schemas.microsoft.com/office/drawing/2014/main" id="{6F58CBB1-EF7E-4D60-BCB2-CCBBBE107F9A}"/>
                    </a:ext>
                  </a:extLst>
                </p:cNvPr>
                <p:cNvPicPr/>
                <p:nvPr/>
              </p:nvPicPr>
              <p:blipFill>
                <a:blip r:embed="rId273"/>
                <a:stretch>
                  <a:fillRect/>
                </a:stretch>
              </p:blipFill>
              <p:spPr>
                <a:xfrm>
                  <a:off x="10824316" y="5447102"/>
                  <a:ext cx="107280" cy="363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4">
              <p14:nvContentPartPr>
                <p14:cNvPr id="203" name="Ink 202">
                  <a:extLst>
                    <a:ext uri="{FF2B5EF4-FFF2-40B4-BE49-F238E27FC236}">
                      <a16:creationId xmlns:a16="http://schemas.microsoft.com/office/drawing/2014/main" id="{CEA7C7FA-73D1-4C62-9158-5634C43EF97E}"/>
                    </a:ext>
                  </a:extLst>
                </p14:cNvPr>
                <p14:cNvContentPartPr/>
                <p14:nvPr/>
              </p14:nvContentPartPr>
              <p14:xfrm>
                <a:off x="11016556" y="5419022"/>
                <a:ext cx="110880" cy="142560"/>
              </p14:xfrm>
            </p:contentPart>
          </mc:Choice>
          <mc:Fallback>
            <p:pic>
              <p:nvPicPr>
                <p:cNvPr id="203" name="Ink 202">
                  <a:extLst>
                    <a:ext uri="{FF2B5EF4-FFF2-40B4-BE49-F238E27FC236}">
                      <a16:creationId xmlns:a16="http://schemas.microsoft.com/office/drawing/2014/main" id="{CEA7C7FA-73D1-4C62-9158-5634C43EF97E}"/>
                    </a:ext>
                  </a:extLst>
                </p:cNvPr>
                <p:cNvPicPr/>
                <p:nvPr/>
              </p:nvPicPr>
              <p:blipFill>
                <a:blip r:embed="rId275"/>
                <a:stretch>
                  <a:fillRect/>
                </a:stretch>
              </p:blipFill>
              <p:spPr>
                <a:xfrm>
                  <a:off x="11007556" y="5410382"/>
                  <a:ext cx="128520" cy="1602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276">
            <p14:nvContentPartPr>
              <p14:cNvPr id="205" name="Ink 204">
                <a:extLst>
                  <a:ext uri="{FF2B5EF4-FFF2-40B4-BE49-F238E27FC236}">
                    <a16:creationId xmlns:a16="http://schemas.microsoft.com/office/drawing/2014/main" id="{33ACE891-6CDB-4409-A050-E07A1EBB9083}"/>
                  </a:ext>
                </a:extLst>
              </p14:cNvPr>
              <p14:cNvContentPartPr/>
              <p14:nvPr/>
            </p14:nvContentPartPr>
            <p14:xfrm>
              <a:off x="11574196" y="4991702"/>
              <a:ext cx="227160" cy="43200"/>
            </p14:xfrm>
          </p:contentPart>
        </mc:Choice>
        <mc:Fallback>
          <p:pic>
            <p:nvPicPr>
              <p:cNvPr id="205" name="Ink 204">
                <a:extLst>
                  <a:ext uri="{FF2B5EF4-FFF2-40B4-BE49-F238E27FC236}">
                    <a16:creationId xmlns:a16="http://schemas.microsoft.com/office/drawing/2014/main" id="{33ACE891-6CDB-4409-A050-E07A1EBB9083}"/>
                  </a:ext>
                </a:extLst>
              </p:cNvPr>
              <p:cNvPicPr/>
              <p:nvPr/>
            </p:nvPicPr>
            <p:blipFill>
              <a:blip r:embed="rId277"/>
              <a:stretch>
                <a:fillRect/>
              </a:stretch>
            </p:blipFill>
            <p:spPr>
              <a:xfrm>
                <a:off x="11565196" y="4982702"/>
                <a:ext cx="244800" cy="60840"/>
              </a:xfrm>
              <a:prstGeom prst="rect">
                <a:avLst/>
              </a:prstGeom>
            </p:spPr>
          </p:pic>
        </mc:Fallback>
      </mc:AlternateContent>
      <p:grpSp>
        <p:nvGrpSpPr>
          <p:cNvPr id="208" name="Group 207">
            <a:extLst>
              <a:ext uri="{FF2B5EF4-FFF2-40B4-BE49-F238E27FC236}">
                <a16:creationId xmlns:a16="http://schemas.microsoft.com/office/drawing/2014/main" id="{17128950-FE74-4762-9EF3-4989DF6FDB19}"/>
              </a:ext>
            </a:extLst>
          </p:cNvPr>
          <p:cNvGrpSpPr/>
          <p:nvPr/>
        </p:nvGrpSpPr>
        <p:grpSpPr>
          <a:xfrm>
            <a:off x="10257676" y="4484102"/>
            <a:ext cx="1464840" cy="803520"/>
            <a:chOff x="10257676" y="4484102"/>
            <a:chExt cx="1464840" cy="8035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78">
              <p14:nvContentPartPr>
                <p14:cNvPr id="177" name="Ink 176">
                  <a:extLst>
                    <a:ext uri="{FF2B5EF4-FFF2-40B4-BE49-F238E27FC236}">
                      <a16:creationId xmlns:a16="http://schemas.microsoft.com/office/drawing/2014/main" id="{F8CB945B-F351-44F8-BFEC-EB60BB72D5C4}"/>
                    </a:ext>
                  </a:extLst>
                </p14:cNvPr>
                <p14:cNvContentPartPr/>
                <p14:nvPr/>
              </p14:nvContentPartPr>
              <p14:xfrm>
                <a:off x="10902796" y="4484102"/>
                <a:ext cx="99720" cy="276120"/>
              </p14:xfrm>
            </p:contentPart>
          </mc:Choice>
          <mc:Fallback>
            <p:pic>
              <p:nvPicPr>
                <p:cNvPr id="177" name="Ink 176">
                  <a:extLst>
                    <a:ext uri="{FF2B5EF4-FFF2-40B4-BE49-F238E27FC236}">
                      <a16:creationId xmlns:a16="http://schemas.microsoft.com/office/drawing/2014/main" id="{F8CB945B-F351-44F8-BFEC-EB60BB72D5C4}"/>
                    </a:ext>
                  </a:extLst>
                </p:cNvPr>
                <p:cNvPicPr/>
                <p:nvPr/>
              </p:nvPicPr>
              <p:blipFill>
                <a:blip r:embed="rId279"/>
                <a:stretch>
                  <a:fillRect/>
                </a:stretch>
              </p:blipFill>
              <p:spPr>
                <a:xfrm>
                  <a:off x="10893796" y="4475102"/>
                  <a:ext cx="117360" cy="293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0">
              <p14:nvContentPartPr>
                <p14:cNvPr id="178" name="Ink 177">
                  <a:extLst>
                    <a:ext uri="{FF2B5EF4-FFF2-40B4-BE49-F238E27FC236}">
                      <a16:creationId xmlns:a16="http://schemas.microsoft.com/office/drawing/2014/main" id="{B8D6EA38-A6EB-4DE6-8645-AA22A10EF3A7}"/>
                    </a:ext>
                  </a:extLst>
                </p14:cNvPr>
                <p14:cNvContentPartPr/>
                <p14:nvPr/>
              </p14:nvContentPartPr>
              <p14:xfrm>
                <a:off x="10613356" y="4911782"/>
                <a:ext cx="118440" cy="293760"/>
              </p14:xfrm>
            </p:contentPart>
          </mc:Choice>
          <mc:Fallback>
            <p:pic>
              <p:nvPicPr>
                <p:cNvPr id="178" name="Ink 177">
                  <a:extLst>
                    <a:ext uri="{FF2B5EF4-FFF2-40B4-BE49-F238E27FC236}">
                      <a16:creationId xmlns:a16="http://schemas.microsoft.com/office/drawing/2014/main" id="{B8D6EA38-A6EB-4DE6-8645-AA22A10EF3A7}"/>
                    </a:ext>
                  </a:extLst>
                </p:cNvPr>
                <p:cNvPicPr/>
                <p:nvPr/>
              </p:nvPicPr>
              <p:blipFill>
                <a:blip r:embed="rId281"/>
                <a:stretch>
                  <a:fillRect/>
                </a:stretch>
              </p:blipFill>
              <p:spPr>
                <a:xfrm>
                  <a:off x="10604356" y="4902782"/>
                  <a:ext cx="136080" cy="311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2">
              <p14:nvContentPartPr>
                <p14:cNvPr id="179" name="Ink 178">
                  <a:extLst>
                    <a:ext uri="{FF2B5EF4-FFF2-40B4-BE49-F238E27FC236}">
                      <a16:creationId xmlns:a16="http://schemas.microsoft.com/office/drawing/2014/main" id="{54E1E9F4-BAD3-484E-8CE8-66020C404BBE}"/>
                    </a:ext>
                  </a:extLst>
                </p14:cNvPr>
                <p14:cNvContentPartPr/>
                <p14:nvPr/>
              </p14:nvContentPartPr>
              <p14:xfrm>
                <a:off x="10612276" y="4920062"/>
                <a:ext cx="136080" cy="3960"/>
              </p14:xfrm>
            </p:contentPart>
          </mc:Choice>
          <mc:Fallback>
            <p:pic>
              <p:nvPicPr>
                <p:cNvPr id="179" name="Ink 178">
                  <a:extLst>
                    <a:ext uri="{FF2B5EF4-FFF2-40B4-BE49-F238E27FC236}">
                      <a16:creationId xmlns:a16="http://schemas.microsoft.com/office/drawing/2014/main" id="{54E1E9F4-BAD3-484E-8CE8-66020C404BBE}"/>
                    </a:ext>
                  </a:extLst>
                </p:cNvPr>
                <p:cNvPicPr/>
                <p:nvPr/>
              </p:nvPicPr>
              <p:blipFill>
                <a:blip r:embed="rId283"/>
                <a:stretch>
                  <a:fillRect/>
                </a:stretch>
              </p:blipFill>
              <p:spPr>
                <a:xfrm>
                  <a:off x="10603276" y="4911062"/>
                  <a:ext cx="153720" cy="21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4">
              <p14:nvContentPartPr>
                <p14:cNvPr id="181" name="Ink 180">
                  <a:extLst>
                    <a:ext uri="{FF2B5EF4-FFF2-40B4-BE49-F238E27FC236}">
                      <a16:creationId xmlns:a16="http://schemas.microsoft.com/office/drawing/2014/main" id="{DC54D4EE-BB2C-4BED-AE26-472EB460DBD6}"/>
                    </a:ext>
                  </a:extLst>
                </p14:cNvPr>
                <p14:cNvContentPartPr/>
                <p14:nvPr/>
              </p14:nvContentPartPr>
              <p14:xfrm>
                <a:off x="10923676" y="4872182"/>
                <a:ext cx="14040" cy="95040"/>
              </p14:xfrm>
            </p:contentPart>
          </mc:Choice>
          <mc:Fallback>
            <p:pic>
              <p:nvPicPr>
                <p:cNvPr id="181" name="Ink 180">
                  <a:extLst>
                    <a:ext uri="{FF2B5EF4-FFF2-40B4-BE49-F238E27FC236}">
                      <a16:creationId xmlns:a16="http://schemas.microsoft.com/office/drawing/2014/main" id="{DC54D4EE-BB2C-4BED-AE26-472EB460DBD6}"/>
                    </a:ext>
                  </a:extLst>
                </p:cNvPr>
                <p:cNvPicPr/>
                <p:nvPr/>
              </p:nvPicPr>
              <p:blipFill>
                <a:blip r:embed="rId285"/>
                <a:stretch>
                  <a:fillRect/>
                </a:stretch>
              </p:blipFill>
              <p:spPr>
                <a:xfrm>
                  <a:off x="10915036" y="4863182"/>
                  <a:ext cx="31680" cy="112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6">
              <p14:nvContentPartPr>
                <p14:cNvPr id="182" name="Ink 181">
                  <a:extLst>
                    <a:ext uri="{FF2B5EF4-FFF2-40B4-BE49-F238E27FC236}">
                      <a16:creationId xmlns:a16="http://schemas.microsoft.com/office/drawing/2014/main" id="{1FB2C898-E06C-4F7A-B40D-685010CA6B86}"/>
                    </a:ext>
                  </a:extLst>
                </p14:cNvPr>
                <p14:cNvContentPartPr/>
                <p14:nvPr/>
              </p14:nvContentPartPr>
              <p14:xfrm>
                <a:off x="10864276" y="5058302"/>
                <a:ext cx="80280" cy="10080"/>
              </p14:xfrm>
            </p:contentPart>
          </mc:Choice>
          <mc:Fallback>
            <p:pic>
              <p:nvPicPr>
                <p:cNvPr id="182" name="Ink 181">
                  <a:extLst>
                    <a:ext uri="{FF2B5EF4-FFF2-40B4-BE49-F238E27FC236}">
                      <a16:creationId xmlns:a16="http://schemas.microsoft.com/office/drawing/2014/main" id="{1FB2C898-E06C-4F7A-B40D-685010CA6B86}"/>
                    </a:ext>
                  </a:extLst>
                </p:cNvPr>
                <p:cNvPicPr/>
                <p:nvPr/>
              </p:nvPicPr>
              <p:blipFill>
                <a:blip r:embed="rId287"/>
                <a:stretch>
                  <a:fillRect/>
                </a:stretch>
              </p:blipFill>
              <p:spPr>
                <a:xfrm>
                  <a:off x="10855276" y="5049662"/>
                  <a:ext cx="97920" cy="27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8">
              <p14:nvContentPartPr>
                <p14:cNvPr id="183" name="Ink 182">
                  <a:extLst>
                    <a:ext uri="{FF2B5EF4-FFF2-40B4-BE49-F238E27FC236}">
                      <a16:creationId xmlns:a16="http://schemas.microsoft.com/office/drawing/2014/main" id="{9269266E-E20B-4944-A014-9198A1CB4741}"/>
                    </a:ext>
                  </a:extLst>
                </p14:cNvPr>
                <p14:cNvContentPartPr/>
                <p14:nvPr/>
              </p14:nvContentPartPr>
              <p14:xfrm>
                <a:off x="10836556" y="5111222"/>
                <a:ext cx="127080" cy="176400"/>
              </p14:xfrm>
            </p:contentPart>
          </mc:Choice>
          <mc:Fallback>
            <p:pic>
              <p:nvPicPr>
                <p:cNvPr id="183" name="Ink 182">
                  <a:extLst>
                    <a:ext uri="{FF2B5EF4-FFF2-40B4-BE49-F238E27FC236}">
                      <a16:creationId xmlns:a16="http://schemas.microsoft.com/office/drawing/2014/main" id="{9269266E-E20B-4944-A014-9198A1CB4741}"/>
                    </a:ext>
                  </a:extLst>
                </p:cNvPr>
                <p:cNvPicPr/>
                <p:nvPr/>
              </p:nvPicPr>
              <p:blipFill>
                <a:blip r:embed="rId289"/>
                <a:stretch>
                  <a:fillRect/>
                </a:stretch>
              </p:blipFill>
              <p:spPr>
                <a:xfrm>
                  <a:off x="10827556" y="5102582"/>
                  <a:ext cx="144720" cy="194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0">
              <p14:nvContentPartPr>
                <p14:cNvPr id="184" name="Ink 183">
                  <a:extLst>
                    <a:ext uri="{FF2B5EF4-FFF2-40B4-BE49-F238E27FC236}">
                      <a16:creationId xmlns:a16="http://schemas.microsoft.com/office/drawing/2014/main" id="{80820B04-9C0F-4260-AD59-1CFBE5917B8A}"/>
                    </a:ext>
                  </a:extLst>
                </p14:cNvPr>
                <p14:cNvContentPartPr/>
                <p14:nvPr/>
              </p14:nvContentPartPr>
              <p14:xfrm>
                <a:off x="11106916" y="4990622"/>
                <a:ext cx="136440" cy="163800"/>
              </p14:xfrm>
            </p:contentPart>
          </mc:Choice>
          <mc:Fallback>
            <p:pic>
              <p:nvPicPr>
                <p:cNvPr id="184" name="Ink 183">
                  <a:extLst>
                    <a:ext uri="{FF2B5EF4-FFF2-40B4-BE49-F238E27FC236}">
                      <a16:creationId xmlns:a16="http://schemas.microsoft.com/office/drawing/2014/main" id="{80820B04-9C0F-4260-AD59-1CFBE5917B8A}"/>
                    </a:ext>
                  </a:extLst>
                </p:cNvPr>
                <p:cNvPicPr/>
                <p:nvPr/>
              </p:nvPicPr>
              <p:blipFill>
                <a:blip r:embed="rId291"/>
                <a:stretch>
                  <a:fillRect/>
                </a:stretch>
              </p:blipFill>
              <p:spPr>
                <a:xfrm>
                  <a:off x="11098276" y="4981982"/>
                  <a:ext cx="154080" cy="181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2">
              <p14:nvContentPartPr>
                <p14:cNvPr id="185" name="Ink 184">
                  <a:extLst>
                    <a:ext uri="{FF2B5EF4-FFF2-40B4-BE49-F238E27FC236}">
                      <a16:creationId xmlns:a16="http://schemas.microsoft.com/office/drawing/2014/main" id="{532572DB-6224-406F-A287-B6147F03B3A1}"/>
                    </a:ext>
                  </a:extLst>
                </p14:cNvPr>
                <p14:cNvContentPartPr/>
                <p14:nvPr/>
              </p14:nvContentPartPr>
              <p14:xfrm>
                <a:off x="11269636" y="4984862"/>
                <a:ext cx="89280" cy="144000"/>
              </p14:xfrm>
            </p:contentPart>
          </mc:Choice>
          <mc:Fallback>
            <p:pic>
              <p:nvPicPr>
                <p:cNvPr id="185" name="Ink 184">
                  <a:extLst>
                    <a:ext uri="{FF2B5EF4-FFF2-40B4-BE49-F238E27FC236}">
                      <a16:creationId xmlns:a16="http://schemas.microsoft.com/office/drawing/2014/main" id="{532572DB-6224-406F-A287-B6147F03B3A1}"/>
                    </a:ext>
                  </a:extLst>
                </p:cNvPr>
                <p:cNvPicPr/>
                <p:nvPr/>
              </p:nvPicPr>
              <p:blipFill>
                <a:blip r:embed="rId293"/>
                <a:stretch>
                  <a:fillRect/>
                </a:stretch>
              </p:blipFill>
              <p:spPr>
                <a:xfrm>
                  <a:off x="11260636" y="4976222"/>
                  <a:ext cx="106920" cy="161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4">
              <p14:nvContentPartPr>
                <p14:cNvPr id="186" name="Ink 185">
                  <a:extLst>
                    <a:ext uri="{FF2B5EF4-FFF2-40B4-BE49-F238E27FC236}">
                      <a16:creationId xmlns:a16="http://schemas.microsoft.com/office/drawing/2014/main" id="{054F179A-AE5B-4A61-AFE9-BE521DDFA03E}"/>
                    </a:ext>
                  </a:extLst>
                </p14:cNvPr>
                <p14:cNvContentPartPr/>
                <p14:nvPr/>
              </p14:nvContentPartPr>
              <p14:xfrm>
                <a:off x="11439556" y="4911782"/>
                <a:ext cx="91440" cy="266400"/>
              </p14:xfrm>
            </p:contentPart>
          </mc:Choice>
          <mc:Fallback>
            <p:pic>
              <p:nvPicPr>
                <p:cNvPr id="186" name="Ink 185">
                  <a:extLst>
                    <a:ext uri="{FF2B5EF4-FFF2-40B4-BE49-F238E27FC236}">
                      <a16:creationId xmlns:a16="http://schemas.microsoft.com/office/drawing/2014/main" id="{054F179A-AE5B-4A61-AFE9-BE521DDFA03E}"/>
                    </a:ext>
                  </a:extLst>
                </p:cNvPr>
                <p:cNvPicPr/>
                <p:nvPr/>
              </p:nvPicPr>
              <p:blipFill>
                <a:blip r:embed="rId295"/>
                <a:stretch>
                  <a:fillRect/>
                </a:stretch>
              </p:blipFill>
              <p:spPr>
                <a:xfrm>
                  <a:off x="11430556" y="4902782"/>
                  <a:ext cx="109080" cy="284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6">
              <p14:nvContentPartPr>
                <p14:cNvPr id="187" name="Ink 186">
                  <a:extLst>
                    <a:ext uri="{FF2B5EF4-FFF2-40B4-BE49-F238E27FC236}">
                      <a16:creationId xmlns:a16="http://schemas.microsoft.com/office/drawing/2014/main" id="{4CC3D38D-201E-41E5-9236-CE56D357DEFA}"/>
                    </a:ext>
                  </a:extLst>
                </p14:cNvPr>
                <p14:cNvContentPartPr/>
                <p14:nvPr/>
              </p14:nvContentPartPr>
              <p14:xfrm>
                <a:off x="11614516" y="4804502"/>
                <a:ext cx="61200" cy="154440"/>
              </p14:xfrm>
            </p:contentPart>
          </mc:Choice>
          <mc:Fallback>
            <p:pic>
              <p:nvPicPr>
                <p:cNvPr id="187" name="Ink 186">
                  <a:extLst>
                    <a:ext uri="{FF2B5EF4-FFF2-40B4-BE49-F238E27FC236}">
                      <a16:creationId xmlns:a16="http://schemas.microsoft.com/office/drawing/2014/main" id="{4CC3D38D-201E-41E5-9236-CE56D357DEFA}"/>
                    </a:ext>
                  </a:extLst>
                </p:cNvPr>
                <p:cNvPicPr/>
                <p:nvPr/>
              </p:nvPicPr>
              <p:blipFill>
                <a:blip r:embed="rId297"/>
                <a:stretch>
                  <a:fillRect/>
                </a:stretch>
              </p:blipFill>
              <p:spPr>
                <a:xfrm>
                  <a:off x="11605516" y="4795862"/>
                  <a:ext cx="78840" cy="172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8">
              <p14:nvContentPartPr>
                <p14:cNvPr id="189" name="Ink 188">
                  <a:extLst>
                    <a:ext uri="{FF2B5EF4-FFF2-40B4-BE49-F238E27FC236}">
                      <a16:creationId xmlns:a16="http://schemas.microsoft.com/office/drawing/2014/main" id="{A9ECA21A-F38B-444C-A268-125938159E99}"/>
                    </a:ext>
                  </a:extLst>
                </p14:cNvPr>
                <p14:cNvContentPartPr/>
                <p14:nvPr/>
              </p14:nvContentPartPr>
              <p14:xfrm>
                <a:off x="10257676" y="4872182"/>
                <a:ext cx="54720" cy="295200"/>
              </p14:xfrm>
            </p:contentPart>
          </mc:Choice>
          <mc:Fallback>
            <p:pic>
              <p:nvPicPr>
                <p:cNvPr id="189" name="Ink 188">
                  <a:extLst>
                    <a:ext uri="{FF2B5EF4-FFF2-40B4-BE49-F238E27FC236}">
                      <a16:creationId xmlns:a16="http://schemas.microsoft.com/office/drawing/2014/main" id="{A9ECA21A-F38B-444C-A268-125938159E99}"/>
                    </a:ext>
                  </a:extLst>
                </p:cNvPr>
                <p:cNvPicPr/>
                <p:nvPr/>
              </p:nvPicPr>
              <p:blipFill>
                <a:blip r:embed="rId299"/>
                <a:stretch>
                  <a:fillRect/>
                </a:stretch>
              </p:blipFill>
              <p:spPr>
                <a:xfrm>
                  <a:off x="10248676" y="4863182"/>
                  <a:ext cx="72360" cy="312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0">
              <p14:nvContentPartPr>
                <p14:cNvPr id="190" name="Ink 189">
                  <a:extLst>
                    <a:ext uri="{FF2B5EF4-FFF2-40B4-BE49-F238E27FC236}">
                      <a16:creationId xmlns:a16="http://schemas.microsoft.com/office/drawing/2014/main" id="{9AF83EDF-A50F-405E-8088-E46DF415049F}"/>
                    </a:ext>
                  </a:extLst>
                </p14:cNvPr>
                <p14:cNvContentPartPr/>
                <p14:nvPr/>
              </p14:nvContentPartPr>
              <p14:xfrm>
                <a:off x="10295116" y="5040302"/>
                <a:ext cx="149760" cy="152640"/>
              </p14:xfrm>
            </p:contentPart>
          </mc:Choice>
          <mc:Fallback>
            <p:pic>
              <p:nvPicPr>
                <p:cNvPr id="190" name="Ink 189">
                  <a:extLst>
                    <a:ext uri="{FF2B5EF4-FFF2-40B4-BE49-F238E27FC236}">
                      <a16:creationId xmlns:a16="http://schemas.microsoft.com/office/drawing/2014/main" id="{9AF83EDF-A50F-405E-8088-E46DF415049F}"/>
                    </a:ext>
                  </a:extLst>
                </p:cNvPr>
                <p:cNvPicPr/>
                <p:nvPr/>
              </p:nvPicPr>
              <p:blipFill>
                <a:blip r:embed="rId301"/>
                <a:stretch>
                  <a:fillRect/>
                </a:stretch>
              </p:blipFill>
              <p:spPr>
                <a:xfrm>
                  <a:off x="10286116" y="5031302"/>
                  <a:ext cx="167400" cy="170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2">
              <p14:nvContentPartPr>
                <p14:cNvPr id="207" name="Ink 206">
                  <a:extLst>
                    <a:ext uri="{FF2B5EF4-FFF2-40B4-BE49-F238E27FC236}">
                      <a16:creationId xmlns:a16="http://schemas.microsoft.com/office/drawing/2014/main" id="{5DBBB1E0-7117-41FB-9400-F50C1FB63708}"/>
                    </a:ext>
                  </a:extLst>
                </p14:cNvPr>
                <p14:cNvContentPartPr/>
                <p14:nvPr/>
              </p14:nvContentPartPr>
              <p14:xfrm>
                <a:off x="11610556" y="4988462"/>
                <a:ext cx="111960" cy="32760"/>
              </p14:xfrm>
            </p:contentPart>
          </mc:Choice>
          <mc:Fallback>
            <p:pic>
              <p:nvPicPr>
                <p:cNvPr id="207" name="Ink 206">
                  <a:extLst>
                    <a:ext uri="{FF2B5EF4-FFF2-40B4-BE49-F238E27FC236}">
                      <a16:creationId xmlns:a16="http://schemas.microsoft.com/office/drawing/2014/main" id="{5DBBB1E0-7117-41FB-9400-F50C1FB63708}"/>
                    </a:ext>
                  </a:extLst>
                </p:cNvPr>
                <p:cNvPicPr/>
                <p:nvPr/>
              </p:nvPicPr>
              <p:blipFill>
                <a:blip r:embed="rId303"/>
                <a:stretch>
                  <a:fillRect/>
                </a:stretch>
              </p:blipFill>
              <p:spPr>
                <a:xfrm>
                  <a:off x="11601556" y="4979822"/>
                  <a:ext cx="129600" cy="504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16" name="Group 215">
            <a:extLst>
              <a:ext uri="{FF2B5EF4-FFF2-40B4-BE49-F238E27FC236}">
                <a16:creationId xmlns:a16="http://schemas.microsoft.com/office/drawing/2014/main" id="{6BA9FEE6-3066-4938-8B03-7583C7E95BFF}"/>
              </a:ext>
            </a:extLst>
          </p:cNvPr>
          <p:cNvGrpSpPr/>
          <p:nvPr/>
        </p:nvGrpSpPr>
        <p:grpSpPr>
          <a:xfrm>
            <a:off x="11291956" y="5394542"/>
            <a:ext cx="374040" cy="516240"/>
            <a:chOff x="11291956" y="5394542"/>
            <a:chExt cx="374040" cy="5162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04">
              <p14:nvContentPartPr>
                <p14:cNvPr id="209" name="Ink 208">
                  <a:extLst>
                    <a:ext uri="{FF2B5EF4-FFF2-40B4-BE49-F238E27FC236}">
                      <a16:creationId xmlns:a16="http://schemas.microsoft.com/office/drawing/2014/main" id="{0D4DF779-49D5-45E6-8D38-01B6C21E1B1C}"/>
                    </a:ext>
                  </a:extLst>
                </p14:cNvPr>
                <p14:cNvContentPartPr/>
                <p14:nvPr/>
              </p14:nvContentPartPr>
              <p14:xfrm>
                <a:off x="11291956" y="5614502"/>
                <a:ext cx="58680" cy="15120"/>
              </p14:xfrm>
            </p:contentPart>
          </mc:Choice>
          <mc:Fallback>
            <p:pic>
              <p:nvPicPr>
                <p:cNvPr id="209" name="Ink 208">
                  <a:extLst>
                    <a:ext uri="{FF2B5EF4-FFF2-40B4-BE49-F238E27FC236}">
                      <a16:creationId xmlns:a16="http://schemas.microsoft.com/office/drawing/2014/main" id="{0D4DF779-49D5-45E6-8D38-01B6C21E1B1C}"/>
                    </a:ext>
                  </a:extLst>
                </p:cNvPr>
                <p:cNvPicPr/>
                <p:nvPr/>
              </p:nvPicPr>
              <p:blipFill>
                <a:blip r:embed="rId305"/>
                <a:stretch>
                  <a:fillRect/>
                </a:stretch>
              </p:blipFill>
              <p:spPr>
                <a:xfrm>
                  <a:off x="11283316" y="5605502"/>
                  <a:ext cx="76320" cy="32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6">
              <p14:nvContentPartPr>
                <p14:cNvPr id="210" name="Ink 209">
                  <a:extLst>
                    <a:ext uri="{FF2B5EF4-FFF2-40B4-BE49-F238E27FC236}">
                      <a16:creationId xmlns:a16="http://schemas.microsoft.com/office/drawing/2014/main" id="{7FFE8EDF-B6D9-4EB9-9637-BA628598EE79}"/>
                    </a:ext>
                  </a:extLst>
                </p14:cNvPr>
                <p14:cNvContentPartPr/>
                <p14:nvPr/>
              </p14:nvContentPartPr>
              <p14:xfrm>
                <a:off x="11297356" y="5666342"/>
                <a:ext cx="54720" cy="11160"/>
              </p14:xfrm>
            </p:contentPart>
          </mc:Choice>
          <mc:Fallback>
            <p:pic>
              <p:nvPicPr>
                <p:cNvPr id="210" name="Ink 209">
                  <a:extLst>
                    <a:ext uri="{FF2B5EF4-FFF2-40B4-BE49-F238E27FC236}">
                      <a16:creationId xmlns:a16="http://schemas.microsoft.com/office/drawing/2014/main" id="{7FFE8EDF-B6D9-4EB9-9637-BA628598EE79}"/>
                    </a:ext>
                  </a:extLst>
                </p:cNvPr>
                <p:cNvPicPr/>
                <p:nvPr/>
              </p:nvPicPr>
              <p:blipFill>
                <a:blip r:embed="rId307"/>
                <a:stretch>
                  <a:fillRect/>
                </a:stretch>
              </p:blipFill>
              <p:spPr>
                <a:xfrm>
                  <a:off x="11288716" y="5657342"/>
                  <a:ext cx="72360" cy="28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8">
              <p14:nvContentPartPr>
                <p14:cNvPr id="211" name="Ink 210">
                  <a:extLst>
                    <a:ext uri="{FF2B5EF4-FFF2-40B4-BE49-F238E27FC236}">
                      <a16:creationId xmlns:a16="http://schemas.microsoft.com/office/drawing/2014/main" id="{9297459C-D407-4F28-9D5B-B7ECE1DEA11A}"/>
                    </a:ext>
                  </a:extLst>
                </p14:cNvPr>
                <p14:cNvContentPartPr/>
                <p14:nvPr/>
              </p14:nvContentPartPr>
              <p14:xfrm>
                <a:off x="11552236" y="5403902"/>
                <a:ext cx="69120" cy="120600"/>
              </p14:xfrm>
            </p:contentPart>
          </mc:Choice>
          <mc:Fallback>
            <p:pic>
              <p:nvPicPr>
                <p:cNvPr id="211" name="Ink 210">
                  <a:extLst>
                    <a:ext uri="{FF2B5EF4-FFF2-40B4-BE49-F238E27FC236}">
                      <a16:creationId xmlns:a16="http://schemas.microsoft.com/office/drawing/2014/main" id="{9297459C-D407-4F28-9D5B-B7ECE1DEA11A}"/>
                    </a:ext>
                  </a:extLst>
                </p:cNvPr>
                <p:cNvPicPr/>
                <p:nvPr/>
              </p:nvPicPr>
              <p:blipFill>
                <a:blip r:embed="rId309"/>
                <a:stretch>
                  <a:fillRect/>
                </a:stretch>
              </p:blipFill>
              <p:spPr>
                <a:xfrm>
                  <a:off x="11543236" y="5394902"/>
                  <a:ext cx="86760" cy="138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0">
              <p14:nvContentPartPr>
                <p14:cNvPr id="212" name="Ink 211">
                  <a:extLst>
                    <a:ext uri="{FF2B5EF4-FFF2-40B4-BE49-F238E27FC236}">
                      <a16:creationId xmlns:a16="http://schemas.microsoft.com/office/drawing/2014/main" id="{586697EB-67FA-4958-B6F3-FA4938E56364}"/>
                    </a:ext>
                  </a:extLst>
                </p14:cNvPr>
                <p14:cNvContentPartPr/>
                <p14:nvPr/>
              </p14:nvContentPartPr>
              <p14:xfrm>
                <a:off x="11543956" y="5594342"/>
                <a:ext cx="101880" cy="13680"/>
              </p14:xfrm>
            </p:contentPart>
          </mc:Choice>
          <mc:Fallback>
            <p:pic>
              <p:nvPicPr>
                <p:cNvPr id="212" name="Ink 211">
                  <a:extLst>
                    <a:ext uri="{FF2B5EF4-FFF2-40B4-BE49-F238E27FC236}">
                      <a16:creationId xmlns:a16="http://schemas.microsoft.com/office/drawing/2014/main" id="{586697EB-67FA-4958-B6F3-FA4938E56364}"/>
                    </a:ext>
                  </a:extLst>
                </p:cNvPr>
                <p:cNvPicPr/>
                <p:nvPr/>
              </p:nvPicPr>
              <p:blipFill>
                <a:blip r:embed="rId311"/>
                <a:stretch>
                  <a:fillRect/>
                </a:stretch>
              </p:blipFill>
              <p:spPr>
                <a:xfrm>
                  <a:off x="11535316" y="5585702"/>
                  <a:ext cx="119520" cy="31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2">
              <p14:nvContentPartPr>
                <p14:cNvPr id="213" name="Ink 212">
                  <a:extLst>
                    <a:ext uri="{FF2B5EF4-FFF2-40B4-BE49-F238E27FC236}">
                      <a16:creationId xmlns:a16="http://schemas.microsoft.com/office/drawing/2014/main" id="{EFE91466-62D4-47E2-A3A6-8F539F20F65D}"/>
                    </a:ext>
                  </a:extLst>
                </p14:cNvPr>
                <p14:cNvContentPartPr/>
                <p14:nvPr/>
              </p14:nvContentPartPr>
              <p14:xfrm>
                <a:off x="11464036" y="5394542"/>
                <a:ext cx="138240" cy="113040"/>
              </p14:xfrm>
            </p:contentPart>
          </mc:Choice>
          <mc:Fallback>
            <p:pic>
              <p:nvPicPr>
                <p:cNvPr id="213" name="Ink 212">
                  <a:extLst>
                    <a:ext uri="{FF2B5EF4-FFF2-40B4-BE49-F238E27FC236}">
                      <a16:creationId xmlns:a16="http://schemas.microsoft.com/office/drawing/2014/main" id="{EFE91466-62D4-47E2-A3A6-8F539F20F65D}"/>
                    </a:ext>
                  </a:extLst>
                </p:cNvPr>
                <p:cNvPicPr/>
                <p:nvPr/>
              </p:nvPicPr>
              <p:blipFill>
                <a:blip r:embed="rId313"/>
                <a:stretch>
                  <a:fillRect/>
                </a:stretch>
              </p:blipFill>
              <p:spPr>
                <a:xfrm>
                  <a:off x="11455396" y="5385902"/>
                  <a:ext cx="155880" cy="130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4">
              <p14:nvContentPartPr>
                <p14:cNvPr id="214" name="Ink 213">
                  <a:extLst>
                    <a:ext uri="{FF2B5EF4-FFF2-40B4-BE49-F238E27FC236}">
                      <a16:creationId xmlns:a16="http://schemas.microsoft.com/office/drawing/2014/main" id="{C9ECB588-4A98-497F-94A9-92623D7E77B9}"/>
                    </a:ext>
                  </a:extLst>
                </p14:cNvPr>
                <p14:cNvContentPartPr/>
                <p14:nvPr/>
              </p14:nvContentPartPr>
              <p14:xfrm>
                <a:off x="11480956" y="5651582"/>
                <a:ext cx="158400" cy="259200"/>
              </p14:xfrm>
            </p:contentPart>
          </mc:Choice>
          <mc:Fallback>
            <p:pic>
              <p:nvPicPr>
                <p:cNvPr id="214" name="Ink 213">
                  <a:extLst>
                    <a:ext uri="{FF2B5EF4-FFF2-40B4-BE49-F238E27FC236}">
                      <a16:creationId xmlns:a16="http://schemas.microsoft.com/office/drawing/2014/main" id="{C9ECB588-4A98-497F-94A9-92623D7E77B9}"/>
                    </a:ext>
                  </a:extLst>
                </p:cNvPr>
                <p:cNvPicPr/>
                <p:nvPr/>
              </p:nvPicPr>
              <p:blipFill>
                <a:blip r:embed="rId315"/>
                <a:stretch>
                  <a:fillRect/>
                </a:stretch>
              </p:blipFill>
              <p:spPr>
                <a:xfrm>
                  <a:off x="11471956" y="5642942"/>
                  <a:ext cx="176040" cy="276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6">
              <p14:nvContentPartPr>
                <p14:cNvPr id="215" name="Ink 214">
                  <a:extLst>
                    <a:ext uri="{FF2B5EF4-FFF2-40B4-BE49-F238E27FC236}">
                      <a16:creationId xmlns:a16="http://schemas.microsoft.com/office/drawing/2014/main" id="{22616A78-DB6F-4BCA-A178-61B3F8BDCB90}"/>
                    </a:ext>
                  </a:extLst>
                </p14:cNvPr>
                <p14:cNvContentPartPr/>
                <p14:nvPr/>
              </p14:nvContentPartPr>
              <p14:xfrm>
                <a:off x="11466556" y="5595062"/>
                <a:ext cx="199440" cy="27000"/>
              </p14:xfrm>
            </p:contentPart>
          </mc:Choice>
          <mc:Fallback>
            <p:pic>
              <p:nvPicPr>
                <p:cNvPr id="215" name="Ink 214">
                  <a:extLst>
                    <a:ext uri="{FF2B5EF4-FFF2-40B4-BE49-F238E27FC236}">
                      <a16:creationId xmlns:a16="http://schemas.microsoft.com/office/drawing/2014/main" id="{22616A78-DB6F-4BCA-A178-61B3F8BDCB90}"/>
                    </a:ext>
                  </a:extLst>
                </p:cNvPr>
                <p:cNvPicPr/>
                <p:nvPr/>
              </p:nvPicPr>
              <p:blipFill>
                <a:blip r:embed="rId317"/>
                <a:stretch>
                  <a:fillRect/>
                </a:stretch>
              </p:blipFill>
              <p:spPr>
                <a:xfrm>
                  <a:off x="11457556" y="5586422"/>
                  <a:ext cx="217080" cy="446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19" name="Group 218">
            <a:extLst>
              <a:ext uri="{FF2B5EF4-FFF2-40B4-BE49-F238E27FC236}">
                <a16:creationId xmlns:a16="http://schemas.microsoft.com/office/drawing/2014/main" id="{A3F370C0-0525-402B-8FDA-16346191D545}"/>
              </a:ext>
            </a:extLst>
          </p:cNvPr>
          <p:cNvGrpSpPr/>
          <p:nvPr/>
        </p:nvGrpSpPr>
        <p:grpSpPr>
          <a:xfrm>
            <a:off x="8705716" y="4765262"/>
            <a:ext cx="806040" cy="596520"/>
            <a:chOff x="8705716" y="4765262"/>
            <a:chExt cx="806040" cy="5965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18">
              <p14:nvContentPartPr>
                <p14:cNvPr id="193" name="Ink 192">
                  <a:extLst>
                    <a:ext uri="{FF2B5EF4-FFF2-40B4-BE49-F238E27FC236}">
                      <a16:creationId xmlns:a16="http://schemas.microsoft.com/office/drawing/2014/main" id="{1C68F208-FEA9-4FFF-A9EB-A5DE232338B4}"/>
                    </a:ext>
                  </a:extLst>
                </p14:cNvPr>
                <p14:cNvContentPartPr/>
                <p14:nvPr/>
              </p14:nvContentPartPr>
              <p14:xfrm>
                <a:off x="8778796" y="4765262"/>
                <a:ext cx="25920" cy="185040"/>
              </p14:xfrm>
            </p:contentPart>
          </mc:Choice>
          <mc:Fallback>
            <p:pic>
              <p:nvPicPr>
                <p:cNvPr id="193" name="Ink 192">
                  <a:extLst>
                    <a:ext uri="{FF2B5EF4-FFF2-40B4-BE49-F238E27FC236}">
                      <a16:creationId xmlns:a16="http://schemas.microsoft.com/office/drawing/2014/main" id="{1C68F208-FEA9-4FFF-A9EB-A5DE232338B4}"/>
                    </a:ext>
                  </a:extLst>
                </p:cNvPr>
                <p:cNvPicPr/>
                <p:nvPr/>
              </p:nvPicPr>
              <p:blipFill>
                <a:blip r:embed="rId319"/>
                <a:stretch>
                  <a:fillRect/>
                </a:stretch>
              </p:blipFill>
              <p:spPr>
                <a:xfrm>
                  <a:off x="8770156" y="4756262"/>
                  <a:ext cx="43560" cy="202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0">
              <p14:nvContentPartPr>
                <p14:cNvPr id="194" name="Ink 193">
                  <a:extLst>
                    <a:ext uri="{FF2B5EF4-FFF2-40B4-BE49-F238E27FC236}">
                      <a16:creationId xmlns:a16="http://schemas.microsoft.com/office/drawing/2014/main" id="{9D01AFFE-4715-41A4-B7BF-9F4955D091DE}"/>
                    </a:ext>
                  </a:extLst>
                </p14:cNvPr>
                <p14:cNvContentPartPr/>
                <p14:nvPr/>
              </p14:nvContentPartPr>
              <p14:xfrm>
                <a:off x="8750356" y="4960022"/>
                <a:ext cx="173880" cy="19080"/>
              </p14:xfrm>
            </p:contentPart>
          </mc:Choice>
          <mc:Fallback>
            <p:pic>
              <p:nvPicPr>
                <p:cNvPr id="194" name="Ink 193">
                  <a:extLst>
                    <a:ext uri="{FF2B5EF4-FFF2-40B4-BE49-F238E27FC236}">
                      <a16:creationId xmlns:a16="http://schemas.microsoft.com/office/drawing/2014/main" id="{9D01AFFE-4715-41A4-B7BF-9F4955D091DE}"/>
                    </a:ext>
                  </a:extLst>
                </p:cNvPr>
                <p:cNvPicPr/>
                <p:nvPr/>
              </p:nvPicPr>
              <p:blipFill>
                <a:blip r:embed="rId321"/>
                <a:stretch>
                  <a:fillRect/>
                </a:stretch>
              </p:blipFill>
              <p:spPr>
                <a:xfrm>
                  <a:off x="8741356" y="4951022"/>
                  <a:ext cx="191520" cy="36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2">
              <p14:nvContentPartPr>
                <p14:cNvPr id="217" name="Ink 216">
                  <a:extLst>
                    <a:ext uri="{FF2B5EF4-FFF2-40B4-BE49-F238E27FC236}">
                      <a16:creationId xmlns:a16="http://schemas.microsoft.com/office/drawing/2014/main" id="{CFF3F5E6-FF31-459C-877F-01197767933C}"/>
                    </a:ext>
                  </a:extLst>
                </p14:cNvPr>
                <p14:cNvContentPartPr/>
                <p14:nvPr/>
              </p14:nvContentPartPr>
              <p14:xfrm>
                <a:off x="8705716" y="5086382"/>
                <a:ext cx="142560" cy="275400"/>
              </p14:xfrm>
            </p:contentPart>
          </mc:Choice>
          <mc:Fallback>
            <p:pic>
              <p:nvPicPr>
                <p:cNvPr id="217" name="Ink 216">
                  <a:extLst>
                    <a:ext uri="{FF2B5EF4-FFF2-40B4-BE49-F238E27FC236}">
                      <a16:creationId xmlns:a16="http://schemas.microsoft.com/office/drawing/2014/main" id="{CFF3F5E6-FF31-459C-877F-01197767933C}"/>
                    </a:ext>
                  </a:extLst>
                </p:cNvPr>
                <p:cNvPicPr/>
                <p:nvPr/>
              </p:nvPicPr>
              <p:blipFill>
                <a:blip r:embed="rId323"/>
                <a:stretch>
                  <a:fillRect/>
                </a:stretch>
              </p:blipFill>
              <p:spPr>
                <a:xfrm>
                  <a:off x="8697076" y="5077382"/>
                  <a:ext cx="160200" cy="293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4">
              <p14:nvContentPartPr>
                <p14:cNvPr id="218" name="Ink 217">
                  <a:extLst>
                    <a:ext uri="{FF2B5EF4-FFF2-40B4-BE49-F238E27FC236}">
                      <a16:creationId xmlns:a16="http://schemas.microsoft.com/office/drawing/2014/main" id="{1418A87A-44BA-4156-882D-65CC4E5D373D}"/>
                    </a:ext>
                  </a:extLst>
                </p14:cNvPr>
                <p14:cNvContentPartPr/>
                <p14:nvPr/>
              </p14:nvContentPartPr>
              <p14:xfrm>
                <a:off x="8992276" y="4929062"/>
                <a:ext cx="519480" cy="218160"/>
              </p14:xfrm>
            </p:contentPart>
          </mc:Choice>
          <mc:Fallback>
            <p:pic>
              <p:nvPicPr>
                <p:cNvPr id="218" name="Ink 217">
                  <a:extLst>
                    <a:ext uri="{FF2B5EF4-FFF2-40B4-BE49-F238E27FC236}">
                      <a16:creationId xmlns:a16="http://schemas.microsoft.com/office/drawing/2014/main" id="{1418A87A-44BA-4156-882D-65CC4E5D373D}"/>
                    </a:ext>
                  </a:extLst>
                </p:cNvPr>
                <p:cNvPicPr/>
                <p:nvPr/>
              </p:nvPicPr>
              <p:blipFill>
                <a:blip r:embed="rId325"/>
                <a:stretch>
                  <a:fillRect/>
                </a:stretch>
              </p:blipFill>
              <p:spPr>
                <a:xfrm>
                  <a:off x="8983276" y="4920422"/>
                  <a:ext cx="537120" cy="2358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9779501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5E72454-66E6-4332-A9D0-F08FD7B8C6D7}"/>
              </a:ext>
            </a:extLst>
          </p:cNvPr>
          <p:cNvSpPr txBox="1"/>
          <p:nvPr/>
        </p:nvSpPr>
        <p:spPr>
          <a:xfrm>
            <a:off x="540764" y="161739"/>
            <a:ext cx="11799444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5.	What is the rate law for the reaction, A + 2 B → C + D, given the following data:</a:t>
            </a:r>
          </a:p>
          <a:p>
            <a:endParaRPr lang="en-GB" dirty="0"/>
          </a:p>
          <a:p>
            <a:r>
              <a:rPr lang="en-GB" dirty="0"/>
              <a:t>[A] M	[B] M	Initial Rate, M/s</a:t>
            </a:r>
          </a:p>
          <a:p>
            <a:r>
              <a:rPr lang="en-GB" dirty="0"/>
              <a:t>0.050	0.100	0.085</a:t>
            </a:r>
          </a:p>
          <a:p>
            <a:r>
              <a:rPr lang="en-GB" dirty="0"/>
              <a:t>0.050	0.200	0.170</a:t>
            </a:r>
          </a:p>
          <a:p>
            <a:r>
              <a:rPr lang="en-GB" dirty="0"/>
              <a:t>0.100	0.300	0.510</a:t>
            </a: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8E5DF28B-F928-45E7-8D7E-2483F5CABBD7}"/>
                  </a:ext>
                </a:extLst>
              </p14:cNvPr>
              <p14:cNvContentPartPr/>
              <p14:nvPr/>
            </p14:nvContentPartPr>
            <p14:xfrm>
              <a:off x="1710556" y="2255342"/>
              <a:ext cx="31320" cy="18720"/>
            </p14:xfrm>
          </p:contentPart>
        </mc:Choice>
        <mc:Fallback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8E5DF28B-F928-45E7-8D7E-2483F5CABBD7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701556" y="2246342"/>
                <a:ext cx="48960" cy="36360"/>
              </a:xfrm>
              <a:prstGeom prst="rect">
                <a:avLst/>
              </a:prstGeom>
            </p:spPr>
          </p:pic>
        </mc:Fallback>
      </mc:AlternateContent>
      <p:grpSp>
        <p:nvGrpSpPr>
          <p:cNvPr id="10" name="Group 9">
            <a:extLst>
              <a:ext uri="{FF2B5EF4-FFF2-40B4-BE49-F238E27FC236}">
                <a16:creationId xmlns:a16="http://schemas.microsoft.com/office/drawing/2014/main" id="{2C8C84AC-9A62-4BF8-9BA0-D6CF58665051}"/>
              </a:ext>
            </a:extLst>
          </p:cNvPr>
          <p:cNvGrpSpPr/>
          <p:nvPr/>
        </p:nvGrpSpPr>
        <p:grpSpPr>
          <a:xfrm>
            <a:off x="4924636" y="996062"/>
            <a:ext cx="1233360" cy="294840"/>
            <a:chOff x="4924636" y="996062"/>
            <a:chExt cx="1233360" cy="2948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4">
              <p14:nvContentPartPr>
                <p14:cNvPr id="7" name="Ink 6">
                  <a:extLst>
                    <a:ext uri="{FF2B5EF4-FFF2-40B4-BE49-F238E27FC236}">
                      <a16:creationId xmlns:a16="http://schemas.microsoft.com/office/drawing/2014/main" id="{0225D29E-B6DD-4B84-958E-CF7D81E8917B}"/>
                    </a:ext>
                  </a:extLst>
                </p14:cNvPr>
                <p14:cNvContentPartPr/>
                <p14:nvPr/>
              </p14:nvContentPartPr>
              <p14:xfrm>
                <a:off x="4924636" y="996062"/>
                <a:ext cx="772560" cy="294840"/>
              </p14:xfrm>
            </p:contentPart>
          </mc:Choice>
          <mc:Fallback>
            <p:pic>
              <p:nvPicPr>
                <p:cNvPr id="7" name="Ink 6">
                  <a:extLst>
                    <a:ext uri="{FF2B5EF4-FFF2-40B4-BE49-F238E27FC236}">
                      <a16:creationId xmlns:a16="http://schemas.microsoft.com/office/drawing/2014/main" id="{0225D29E-B6DD-4B84-958E-CF7D81E8917B}"/>
                    </a:ext>
                  </a:extLst>
                </p:cNvPr>
                <p:cNvPicPr/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4915996" y="987422"/>
                  <a:ext cx="790200" cy="312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">
              <p14:nvContentPartPr>
                <p14:cNvPr id="8" name="Ink 7">
                  <a:extLst>
                    <a:ext uri="{FF2B5EF4-FFF2-40B4-BE49-F238E27FC236}">
                      <a16:creationId xmlns:a16="http://schemas.microsoft.com/office/drawing/2014/main" id="{529BD8A1-A042-45D8-BBE3-4B733083C22F}"/>
                    </a:ext>
                  </a:extLst>
                </p14:cNvPr>
                <p14:cNvContentPartPr/>
                <p14:nvPr/>
              </p14:nvContentPartPr>
              <p14:xfrm>
                <a:off x="5995996" y="1045742"/>
                <a:ext cx="162000" cy="41040"/>
              </p14:xfrm>
            </p:contentPart>
          </mc:Choice>
          <mc:Fallback>
            <p:pic>
              <p:nvPicPr>
                <p:cNvPr id="8" name="Ink 7">
                  <a:extLst>
                    <a:ext uri="{FF2B5EF4-FFF2-40B4-BE49-F238E27FC236}">
                      <a16:creationId xmlns:a16="http://schemas.microsoft.com/office/drawing/2014/main" id="{529BD8A1-A042-45D8-BBE3-4B733083C22F}"/>
                    </a:ext>
                  </a:extLst>
                </p:cNvPr>
                <p:cNvPicPr/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5986996" y="1037102"/>
                  <a:ext cx="179640" cy="58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5D2906EA-C2B0-4FAD-8E40-612D5E2AD16F}"/>
                    </a:ext>
                  </a:extLst>
                </p14:cNvPr>
                <p14:cNvContentPartPr/>
                <p14:nvPr/>
              </p14:nvContentPartPr>
              <p14:xfrm>
                <a:off x="6015076" y="1140782"/>
                <a:ext cx="142560" cy="45000"/>
              </p14:xfrm>
            </p:contentPart>
          </mc:Choice>
          <mc:Fallback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5D2906EA-C2B0-4FAD-8E40-612D5E2AD16F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6006436" y="1131782"/>
                  <a:ext cx="160200" cy="626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95DC9B7-64D3-4DD1-A34C-A8780EB1285E}"/>
              </a:ext>
            </a:extLst>
          </p:cNvPr>
          <p:cNvGrpSpPr/>
          <p:nvPr/>
        </p:nvGrpSpPr>
        <p:grpSpPr>
          <a:xfrm>
            <a:off x="6520516" y="913262"/>
            <a:ext cx="362520" cy="324360"/>
            <a:chOff x="6520516" y="913262"/>
            <a:chExt cx="362520" cy="3243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0">
              <p14:nvContentPartPr>
                <p14:cNvPr id="11" name="Ink 10">
                  <a:extLst>
                    <a:ext uri="{FF2B5EF4-FFF2-40B4-BE49-F238E27FC236}">
                      <a16:creationId xmlns:a16="http://schemas.microsoft.com/office/drawing/2014/main" id="{18B1AF72-1B22-408D-8FA2-EC8C94DAA412}"/>
                    </a:ext>
                  </a:extLst>
                </p14:cNvPr>
                <p14:cNvContentPartPr/>
                <p14:nvPr/>
              </p14:nvContentPartPr>
              <p14:xfrm>
                <a:off x="6520516" y="913262"/>
                <a:ext cx="102240" cy="324360"/>
              </p14:xfrm>
            </p:contentPart>
          </mc:Choice>
          <mc:Fallback>
            <p:pic>
              <p:nvPicPr>
                <p:cNvPr id="11" name="Ink 10">
                  <a:extLst>
                    <a:ext uri="{FF2B5EF4-FFF2-40B4-BE49-F238E27FC236}">
                      <a16:creationId xmlns:a16="http://schemas.microsoft.com/office/drawing/2014/main" id="{18B1AF72-1B22-408D-8FA2-EC8C94DAA412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6511876" y="904262"/>
                  <a:ext cx="119880" cy="34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">
              <p14:nvContentPartPr>
                <p14:cNvPr id="12" name="Ink 11">
                  <a:extLst>
                    <a:ext uri="{FF2B5EF4-FFF2-40B4-BE49-F238E27FC236}">
                      <a16:creationId xmlns:a16="http://schemas.microsoft.com/office/drawing/2014/main" id="{4C1C6EF9-6F6B-4896-AF34-F4D8A9C140AA}"/>
                    </a:ext>
                  </a:extLst>
                </p14:cNvPr>
                <p14:cNvContentPartPr/>
                <p14:nvPr/>
              </p14:nvContentPartPr>
              <p14:xfrm>
                <a:off x="6594676" y="1060142"/>
                <a:ext cx="288360" cy="173880"/>
              </p14:xfrm>
            </p:contentPart>
          </mc:Choice>
          <mc:Fallback>
            <p:pic>
              <p:nvPicPr>
                <p:cNvPr id="12" name="Ink 11">
                  <a:extLst>
                    <a:ext uri="{FF2B5EF4-FFF2-40B4-BE49-F238E27FC236}">
                      <a16:creationId xmlns:a16="http://schemas.microsoft.com/office/drawing/2014/main" id="{4C1C6EF9-6F6B-4896-AF34-F4D8A9C140AA}"/>
                    </a:ext>
                  </a:extLst>
                </p:cNvPr>
                <p:cNvPicPr/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6586036" y="1051142"/>
                  <a:ext cx="306000" cy="1915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EAD7E0A1-B907-4C82-ABA2-D198143C0941}"/>
              </a:ext>
            </a:extLst>
          </p:cNvPr>
          <p:cNvGrpSpPr/>
          <p:nvPr/>
        </p:nvGrpSpPr>
        <p:grpSpPr>
          <a:xfrm>
            <a:off x="6986356" y="679982"/>
            <a:ext cx="1014120" cy="628200"/>
            <a:chOff x="6986356" y="679982"/>
            <a:chExt cx="1014120" cy="6282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4">
              <p14:nvContentPartPr>
                <p14:cNvPr id="14" name="Ink 13">
                  <a:extLst>
                    <a:ext uri="{FF2B5EF4-FFF2-40B4-BE49-F238E27FC236}">
                      <a16:creationId xmlns:a16="http://schemas.microsoft.com/office/drawing/2014/main" id="{FCE1D36B-EF89-488A-A95D-77C2C9A33B8C}"/>
                    </a:ext>
                  </a:extLst>
                </p14:cNvPr>
                <p14:cNvContentPartPr/>
                <p14:nvPr/>
              </p14:nvContentPartPr>
              <p14:xfrm>
                <a:off x="7002196" y="875822"/>
                <a:ext cx="142560" cy="402120"/>
              </p14:xfrm>
            </p:contentPart>
          </mc:Choice>
          <mc:Fallback>
            <p:pic>
              <p:nvPicPr>
                <p:cNvPr id="14" name="Ink 13">
                  <a:extLst>
                    <a:ext uri="{FF2B5EF4-FFF2-40B4-BE49-F238E27FC236}">
                      <a16:creationId xmlns:a16="http://schemas.microsoft.com/office/drawing/2014/main" id="{FCE1D36B-EF89-488A-A95D-77C2C9A33B8C}"/>
                    </a:ext>
                  </a:extLst>
                </p:cNvPr>
                <p:cNvPicPr/>
                <p:nvPr/>
              </p:nvPicPr>
              <p:blipFill>
                <a:blip r:embed="rId15"/>
                <a:stretch>
                  <a:fillRect/>
                </a:stretch>
              </p:blipFill>
              <p:spPr>
                <a:xfrm>
                  <a:off x="6993556" y="867182"/>
                  <a:ext cx="160200" cy="419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">
              <p14:nvContentPartPr>
                <p14:cNvPr id="15" name="Ink 14">
                  <a:extLst>
                    <a:ext uri="{FF2B5EF4-FFF2-40B4-BE49-F238E27FC236}">
                      <a16:creationId xmlns:a16="http://schemas.microsoft.com/office/drawing/2014/main" id="{CD5B91AA-A33E-44A8-8783-6EE7E3FF2A30}"/>
                    </a:ext>
                  </a:extLst>
                </p14:cNvPr>
                <p14:cNvContentPartPr/>
                <p14:nvPr/>
              </p14:nvContentPartPr>
              <p14:xfrm>
                <a:off x="6986356" y="769262"/>
                <a:ext cx="218160" cy="104400"/>
              </p14:xfrm>
            </p:contentPart>
          </mc:Choice>
          <mc:Fallback>
            <p:pic>
              <p:nvPicPr>
                <p:cNvPr id="15" name="Ink 14">
                  <a:extLst>
                    <a:ext uri="{FF2B5EF4-FFF2-40B4-BE49-F238E27FC236}">
                      <a16:creationId xmlns:a16="http://schemas.microsoft.com/office/drawing/2014/main" id="{CD5B91AA-A33E-44A8-8783-6EE7E3FF2A30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6977356" y="760622"/>
                  <a:ext cx="235800" cy="122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">
              <p14:nvContentPartPr>
                <p14:cNvPr id="17" name="Ink 16">
                  <a:extLst>
                    <a:ext uri="{FF2B5EF4-FFF2-40B4-BE49-F238E27FC236}">
                      <a16:creationId xmlns:a16="http://schemas.microsoft.com/office/drawing/2014/main" id="{0402234A-8998-4383-9138-9437A87F496E}"/>
                    </a:ext>
                  </a:extLst>
                </p14:cNvPr>
                <p14:cNvContentPartPr/>
                <p14:nvPr/>
              </p14:nvContentPartPr>
              <p14:xfrm>
                <a:off x="7339516" y="1019102"/>
                <a:ext cx="20520" cy="19800"/>
              </p14:xfrm>
            </p:contentPart>
          </mc:Choice>
          <mc:Fallback>
            <p:pic>
              <p:nvPicPr>
                <p:cNvPr id="17" name="Ink 16">
                  <a:extLst>
                    <a:ext uri="{FF2B5EF4-FFF2-40B4-BE49-F238E27FC236}">
                      <a16:creationId xmlns:a16="http://schemas.microsoft.com/office/drawing/2014/main" id="{0402234A-8998-4383-9138-9437A87F496E}"/>
                    </a:ext>
                  </a:extLst>
                </p:cNvPr>
                <p:cNvPicPr/>
                <p:nvPr/>
              </p:nvPicPr>
              <p:blipFill>
                <a:blip r:embed="rId19"/>
                <a:stretch>
                  <a:fillRect/>
                </a:stretch>
              </p:blipFill>
              <p:spPr>
                <a:xfrm>
                  <a:off x="7330516" y="1010102"/>
                  <a:ext cx="38160" cy="37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">
              <p14:nvContentPartPr>
                <p14:cNvPr id="18" name="Ink 17">
                  <a:extLst>
                    <a:ext uri="{FF2B5EF4-FFF2-40B4-BE49-F238E27FC236}">
                      <a16:creationId xmlns:a16="http://schemas.microsoft.com/office/drawing/2014/main" id="{AB0454BC-1D02-4EDC-B8FC-1B0090FE93E3}"/>
                    </a:ext>
                  </a:extLst>
                </p14:cNvPr>
                <p14:cNvContentPartPr/>
                <p14:nvPr/>
              </p14:nvContentPartPr>
              <p14:xfrm>
                <a:off x="7305316" y="942422"/>
                <a:ext cx="276120" cy="265680"/>
              </p14:xfrm>
            </p:contentPart>
          </mc:Choice>
          <mc:Fallback>
            <p:pic>
              <p:nvPicPr>
                <p:cNvPr id="18" name="Ink 17">
                  <a:extLst>
                    <a:ext uri="{FF2B5EF4-FFF2-40B4-BE49-F238E27FC236}">
                      <a16:creationId xmlns:a16="http://schemas.microsoft.com/office/drawing/2014/main" id="{AB0454BC-1D02-4EDC-B8FC-1B0090FE93E3}"/>
                    </a:ext>
                  </a:extLst>
                </p:cNvPr>
                <p:cNvPicPr/>
                <p:nvPr/>
              </p:nvPicPr>
              <p:blipFill>
                <a:blip r:embed="rId21"/>
                <a:stretch>
                  <a:fillRect/>
                </a:stretch>
              </p:blipFill>
              <p:spPr>
                <a:xfrm>
                  <a:off x="7296316" y="933422"/>
                  <a:ext cx="293760" cy="283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">
              <p14:nvContentPartPr>
                <p14:cNvPr id="19" name="Ink 18">
                  <a:extLst>
                    <a:ext uri="{FF2B5EF4-FFF2-40B4-BE49-F238E27FC236}">
                      <a16:creationId xmlns:a16="http://schemas.microsoft.com/office/drawing/2014/main" id="{82319EE8-EB4A-4C1A-8458-AB8A064CCEFA}"/>
                    </a:ext>
                  </a:extLst>
                </p14:cNvPr>
                <p14:cNvContentPartPr/>
                <p14:nvPr/>
              </p14:nvContentPartPr>
              <p14:xfrm>
                <a:off x="7397836" y="1086782"/>
                <a:ext cx="132840" cy="68400"/>
              </p14:xfrm>
            </p:contentPart>
          </mc:Choice>
          <mc:Fallback>
            <p:pic>
              <p:nvPicPr>
                <p:cNvPr id="19" name="Ink 18">
                  <a:extLst>
                    <a:ext uri="{FF2B5EF4-FFF2-40B4-BE49-F238E27FC236}">
                      <a16:creationId xmlns:a16="http://schemas.microsoft.com/office/drawing/2014/main" id="{82319EE8-EB4A-4C1A-8458-AB8A064CCEFA}"/>
                    </a:ext>
                  </a:extLst>
                </p:cNvPr>
                <p:cNvPicPr/>
                <p:nvPr/>
              </p:nvPicPr>
              <p:blipFill>
                <a:blip r:embed="rId23"/>
                <a:stretch>
                  <a:fillRect/>
                </a:stretch>
              </p:blipFill>
              <p:spPr>
                <a:xfrm>
                  <a:off x="7389196" y="1078142"/>
                  <a:ext cx="150480" cy="86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">
              <p14:nvContentPartPr>
                <p14:cNvPr id="20" name="Ink 19">
                  <a:extLst>
                    <a:ext uri="{FF2B5EF4-FFF2-40B4-BE49-F238E27FC236}">
                      <a16:creationId xmlns:a16="http://schemas.microsoft.com/office/drawing/2014/main" id="{94BFF216-DEBD-4FA6-BD8E-5FBC3F071F82}"/>
                    </a:ext>
                  </a:extLst>
                </p14:cNvPr>
                <p14:cNvContentPartPr/>
                <p14:nvPr/>
              </p14:nvContentPartPr>
              <p14:xfrm>
                <a:off x="7591516" y="831902"/>
                <a:ext cx="237240" cy="476280"/>
              </p14:xfrm>
            </p:contentPart>
          </mc:Choice>
          <mc:Fallback>
            <p:pic>
              <p:nvPicPr>
                <p:cNvPr id="20" name="Ink 19">
                  <a:extLst>
                    <a:ext uri="{FF2B5EF4-FFF2-40B4-BE49-F238E27FC236}">
                      <a16:creationId xmlns:a16="http://schemas.microsoft.com/office/drawing/2014/main" id="{94BFF216-DEBD-4FA6-BD8E-5FBC3F071F82}"/>
                    </a:ext>
                  </a:extLst>
                </p:cNvPr>
                <p:cNvPicPr/>
                <p:nvPr/>
              </p:nvPicPr>
              <p:blipFill>
                <a:blip r:embed="rId25"/>
                <a:stretch>
                  <a:fillRect/>
                </a:stretch>
              </p:blipFill>
              <p:spPr>
                <a:xfrm>
                  <a:off x="7582516" y="823262"/>
                  <a:ext cx="254880" cy="493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">
              <p14:nvContentPartPr>
                <p14:cNvPr id="22" name="Ink 21">
                  <a:extLst>
                    <a:ext uri="{FF2B5EF4-FFF2-40B4-BE49-F238E27FC236}">
                      <a16:creationId xmlns:a16="http://schemas.microsoft.com/office/drawing/2014/main" id="{DB1C245D-E37A-4136-AE3F-A256FA9E9A9F}"/>
                    </a:ext>
                  </a:extLst>
                </p14:cNvPr>
                <p14:cNvContentPartPr/>
                <p14:nvPr/>
              </p14:nvContentPartPr>
              <p14:xfrm>
                <a:off x="7837396" y="730022"/>
                <a:ext cx="107280" cy="108720"/>
              </p14:xfrm>
            </p:contentPart>
          </mc:Choice>
          <mc:Fallback>
            <p:pic>
              <p:nvPicPr>
                <p:cNvPr id="22" name="Ink 21">
                  <a:extLst>
                    <a:ext uri="{FF2B5EF4-FFF2-40B4-BE49-F238E27FC236}">
                      <a16:creationId xmlns:a16="http://schemas.microsoft.com/office/drawing/2014/main" id="{DB1C245D-E37A-4136-AE3F-A256FA9E9A9F}"/>
                    </a:ext>
                  </a:extLst>
                </p:cNvPr>
                <p:cNvPicPr/>
                <p:nvPr/>
              </p:nvPicPr>
              <p:blipFill>
                <a:blip r:embed="rId27"/>
                <a:stretch>
                  <a:fillRect/>
                </a:stretch>
              </p:blipFill>
              <p:spPr>
                <a:xfrm>
                  <a:off x="7828756" y="721382"/>
                  <a:ext cx="124920" cy="126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">
              <p14:nvContentPartPr>
                <p14:cNvPr id="23" name="Ink 22">
                  <a:extLst>
                    <a:ext uri="{FF2B5EF4-FFF2-40B4-BE49-F238E27FC236}">
                      <a16:creationId xmlns:a16="http://schemas.microsoft.com/office/drawing/2014/main" id="{67857F6C-6779-4358-8AFA-26626EE589F6}"/>
                    </a:ext>
                  </a:extLst>
                </p14:cNvPr>
                <p14:cNvContentPartPr/>
                <p14:nvPr/>
              </p14:nvContentPartPr>
              <p14:xfrm>
                <a:off x="7859356" y="679982"/>
                <a:ext cx="141120" cy="182880"/>
              </p14:xfrm>
            </p:contentPart>
          </mc:Choice>
          <mc:Fallback>
            <p:pic>
              <p:nvPicPr>
                <p:cNvPr id="23" name="Ink 22">
                  <a:extLst>
                    <a:ext uri="{FF2B5EF4-FFF2-40B4-BE49-F238E27FC236}">
                      <a16:creationId xmlns:a16="http://schemas.microsoft.com/office/drawing/2014/main" id="{67857F6C-6779-4358-8AFA-26626EE589F6}"/>
                    </a:ext>
                  </a:extLst>
                </p:cNvPr>
                <p:cNvPicPr/>
                <p:nvPr/>
              </p:nvPicPr>
              <p:blipFill>
                <a:blip r:embed="rId29"/>
                <a:stretch>
                  <a:fillRect/>
                </a:stretch>
              </p:blipFill>
              <p:spPr>
                <a:xfrm>
                  <a:off x="7850356" y="671342"/>
                  <a:ext cx="158760" cy="2005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2A636D64-A7DA-4429-A5F7-188ABCEAE06D}"/>
              </a:ext>
            </a:extLst>
          </p:cNvPr>
          <p:cNvGrpSpPr/>
          <p:nvPr/>
        </p:nvGrpSpPr>
        <p:grpSpPr>
          <a:xfrm>
            <a:off x="8269396" y="718142"/>
            <a:ext cx="1035360" cy="595440"/>
            <a:chOff x="8269396" y="718142"/>
            <a:chExt cx="1035360" cy="5954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0">
              <p14:nvContentPartPr>
                <p14:cNvPr id="25" name="Ink 24">
                  <a:extLst>
                    <a:ext uri="{FF2B5EF4-FFF2-40B4-BE49-F238E27FC236}">
                      <a16:creationId xmlns:a16="http://schemas.microsoft.com/office/drawing/2014/main" id="{B93EC38B-C5B0-44E7-9F4B-052801DD5AA4}"/>
                    </a:ext>
                  </a:extLst>
                </p14:cNvPr>
                <p14:cNvContentPartPr/>
                <p14:nvPr/>
              </p14:nvContentPartPr>
              <p14:xfrm>
                <a:off x="8321956" y="842342"/>
                <a:ext cx="147960" cy="438480"/>
              </p14:xfrm>
            </p:contentPart>
          </mc:Choice>
          <mc:Fallback>
            <p:pic>
              <p:nvPicPr>
                <p:cNvPr id="25" name="Ink 24">
                  <a:extLst>
                    <a:ext uri="{FF2B5EF4-FFF2-40B4-BE49-F238E27FC236}">
                      <a16:creationId xmlns:a16="http://schemas.microsoft.com/office/drawing/2014/main" id="{B93EC38B-C5B0-44E7-9F4B-052801DD5AA4}"/>
                    </a:ext>
                  </a:extLst>
                </p:cNvPr>
                <p:cNvPicPr/>
                <p:nvPr/>
              </p:nvPicPr>
              <p:blipFill>
                <a:blip r:embed="rId31"/>
                <a:stretch>
                  <a:fillRect/>
                </a:stretch>
              </p:blipFill>
              <p:spPr>
                <a:xfrm>
                  <a:off x="8313316" y="833342"/>
                  <a:ext cx="165600" cy="456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">
              <p14:nvContentPartPr>
                <p14:cNvPr id="26" name="Ink 25">
                  <a:extLst>
                    <a:ext uri="{FF2B5EF4-FFF2-40B4-BE49-F238E27FC236}">
                      <a16:creationId xmlns:a16="http://schemas.microsoft.com/office/drawing/2014/main" id="{4ACAD9B4-A33B-4184-9C09-BACFE2B8A2AC}"/>
                    </a:ext>
                  </a:extLst>
                </p14:cNvPr>
                <p14:cNvContentPartPr/>
                <p14:nvPr/>
              </p14:nvContentPartPr>
              <p14:xfrm>
                <a:off x="8269396" y="838742"/>
                <a:ext cx="189720" cy="49320"/>
              </p14:xfrm>
            </p:contentPart>
          </mc:Choice>
          <mc:Fallback>
            <p:pic>
              <p:nvPicPr>
                <p:cNvPr id="26" name="Ink 25">
                  <a:extLst>
                    <a:ext uri="{FF2B5EF4-FFF2-40B4-BE49-F238E27FC236}">
                      <a16:creationId xmlns:a16="http://schemas.microsoft.com/office/drawing/2014/main" id="{4ACAD9B4-A33B-4184-9C09-BACFE2B8A2AC}"/>
                    </a:ext>
                  </a:extLst>
                </p:cNvPr>
                <p:cNvPicPr/>
                <p:nvPr/>
              </p:nvPicPr>
              <p:blipFill>
                <a:blip r:embed="rId33"/>
                <a:stretch>
                  <a:fillRect/>
                </a:stretch>
              </p:blipFill>
              <p:spPr>
                <a:xfrm>
                  <a:off x="8260756" y="830102"/>
                  <a:ext cx="207360" cy="66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">
              <p14:nvContentPartPr>
                <p14:cNvPr id="27" name="Ink 26">
                  <a:extLst>
                    <a:ext uri="{FF2B5EF4-FFF2-40B4-BE49-F238E27FC236}">
                      <a16:creationId xmlns:a16="http://schemas.microsoft.com/office/drawing/2014/main" id="{176FC3C5-AA15-43F7-9300-ED24213F0C7B}"/>
                    </a:ext>
                  </a:extLst>
                </p14:cNvPr>
                <p14:cNvContentPartPr/>
                <p14:nvPr/>
              </p14:nvContentPartPr>
              <p14:xfrm>
                <a:off x="8548756" y="931622"/>
                <a:ext cx="254520" cy="289080"/>
              </p14:xfrm>
            </p:contentPart>
          </mc:Choice>
          <mc:Fallback>
            <p:pic>
              <p:nvPicPr>
                <p:cNvPr id="27" name="Ink 26">
                  <a:extLst>
                    <a:ext uri="{FF2B5EF4-FFF2-40B4-BE49-F238E27FC236}">
                      <a16:creationId xmlns:a16="http://schemas.microsoft.com/office/drawing/2014/main" id="{176FC3C5-AA15-43F7-9300-ED24213F0C7B}"/>
                    </a:ext>
                  </a:extLst>
                </p:cNvPr>
                <p:cNvPicPr/>
                <p:nvPr/>
              </p:nvPicPr>
              <p:blipFill>
                <a:blip r:embed="rId35"/>
                <a:stretch>
                  <a:fillRect/>
                </a:stretch>
              </p:blipFill>
              <p:spPr>
                <a:xfrm>
                  <a:off x="8539756" y="922622"/>
                  <a:ext cx="272160" cy="306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6">
              <p14:nvContentPartPr>
                <p14:cNvPr id="28" name="Ink 27">
                  <a:extLst>
                    <a:ext uri="{FF2B5EF4-FFF2-40B4-BE49-F238E27FC236}">
                      <a16:creationId xmlns:a16="http://schemas.microsoft.com/office/drawing/2014/main" id="{932D9C7C-5B06-4459-B425-D59C9D940910}"/>
                    </a:ext>
                  </a:extLst>
                </p14:cNvPr>
                <p14:cNvContentPartPr/>
                <p14:nvPr/>
              </p14:nvContentPartPr>
              <p14:xfrm>
                <a:off x="8828476" y="831182"/>
                <a:ext cx="214200" cy="482400"/>
              </p14:xfrm>
            </p:contentPart>
          </mc:Choice>
          <mc:Fallback>
            <p:pic>
              <p:nvPicPr>
                <p:cNvPr id="28" name="Ink 27">
                  <a:extLst>
                    <a:ext uri="{FF2B5EF4-FFF2-40B4-BE49-F238E27FC236}">
                      <a16:creationId xmlns:a16="http://schemas.microsoft.com/office/drawing/2014/main" id="{932D9C7C-5B06-4459-B425-D59C9D940910}"/>
                    </a:ext>
                  </a:extLst>
                </p:cNvPr>
                <p:cNvPicPr/>
                <p:nvPr/>
              </p:nvPicPr>
              <p:blipFill>
                <a:blip r:embed="rId37"/>
                <a:stretch>
                  <a:fillRect/>
                </a:stretch>
              </p:blipFill>
              <p:spPr>
                <a:xfrm>
                  <a:off x="8819836" y="822182"/>
                  <a:ext cx="231840" cy="500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8">
              <p14:nvContentPartPr>
                <p14:cNvPr id="30" name="Ink 29">
                  <a:extLst>
                    <a:ext uri="{FF2B5EF4-FFF2-40B4-BE49-F238E27FC236}">
                      <a16:creationId xmlns:a16="http://schemas.microsoft.com/office/drawing/2014/main" id="{42D43315-A7B5-46A5-824E-B51A8E3CFECB}"/>
                    </a:ext>
                  </a:extLst>
                </p14:cNvPr>
                <p14:cNvContentPartPr/>
                <p14:nvPr/>
              </p14:nvContentPartPr>
              <p14:xfrm>
                <a:off x="9100276" y="729662"/>
                <a:ext cx="106920" cy="129600"/>
              </p14:xfrm>
            </p:contentPart>
          </mc:Choice>
          <mc:Fallback>
            <p:pic>
              <p:nvPicPr>
                <p:cNvPr id="30" name="Ink 29">
                  <a:extLst>
                    <a:ext uri="{FF2B5EF4-FFF2-40B4-BE49-F238E27FC236}">
                      <a16:creationId xmlns:a16="http://schemas.microsoft.com/office/drawing/2014/main" id="{42D43315-A7B5-46A5-824E-B51A8E3CFECB}"/>
                    </a:ext>
                  </a:extLst>
                </p:cNvPr>
                <p:cNvPicPr/>
                <p:nvPr/>
              </p:nvPicPr>
              <p:blipFill>
                <a:blip r:embed="rId39"/>
                <a:stretch>
                  <a:fillRect/>
                </a:stretch>
              </p:blipFill>
              <p:spPr>
                <a:xfrm>
                  <a:off x="9091276" y="721022"/>
                  <a:ext cx="124560" cy="147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0">
              <p14:nvContentPartPr>
                <p14:cNvPr id="31" name="Ink 30">
                  <a:extLst>
                    <a:ext uri="{FF2B5EF4-FFF2-40B4-BE49-F238E27FC236}">
                      <a16:creationId xmlns:a16="http://schemas.microsoft.com/office/drawing/2014/main" id="{B69EB4FF-9036-48B0-BD13-BCB15691F606}"/>
                    </a:ext>
                  </a:extLst>
                </p14:cNvPr>
                <p14:cNvContentPartPr/>
                <p14:nvPr/>
              </p14:nvContentPartPr>
              <p14:xfrm>
                <a:off x="9153916" y="718142"/>
                <a:ext cx="150840" cy="277200"/>
              </p14:xfrm>
            </p:contentPart>
          </mc:Choice>
          <mc:Fallback>
            <p:pic>
              <p:nvPicPr>
                <p:cNvPr id="31" name="Ink 30">
                  <a:extLst>
                    <a:ext uri="{FF2B5EF4-FFF2-40B4-BE49-F238E27FC236}">
                      <a16:creationId xmlns:a16="http://schemas.microsoft.com/office/drawing/2014/main" id="{B69EB4FF-9036-48B0-BD13-BCB15691F606}"/>
                    </a:ext>
                  </a:extLst>
                </p:cNvPr>
                <p:cNvPicPr/>
                <p:nvPr/>
              </p:nvPicPr>
              <p:blipFill>
                <a:blip r:embed="rId41"/>
                <a:stretch>
                  <a:fillRect/>
                </a:stretch>
              </p:blipFill>
              <p:spPr>
                <a:xfrm>
                  <a:off x="9144916" y="709142"/>
                  <a:ext cx="168480" cy="2948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19DC4255-A65D-43F9-ADCC-BFDE6A29EC8D}"/>
              </a:ext>
            </a:extLst>
          </p:cNvPr>
          <p:cNvGrpSpPr/>
          <p:nvPr/>
        </p:nvGrpSpPr>
        <p:grpSpPr>
          <a:xfrm>
            <a:off x="10296196" y="1052942"/>
            <a:ext cx="194760" cy="226800"/>
            <a:chOff x="10296196" y="1052942"/>
            <a:chExt cx="194760" cy="2268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42">
              <p14:nvContentPartPr>
                <p14:cNvPr id="33" name="Ink 32">
                  <a:extLst>
                    <a:ext uri="{FF2B5EF4-FFF2-40B4-BE49-F238E27FC236}">
                      <a16:creationId xmlns:a16="http://schemas.microsoft.com/office/drawing/2014/main" id="{41609F60-37F3-4895-B74B-CAADA3FD7E82}"/>
                    </a:ext>
                  </a:extLst>
                </p14:cNvPr>
                <p14:cNvContentPartPr/>
                <p14:nvPr/>
              </p14:nvContentPartPr>
              <p14:xfrm>
                <a:off x="10319596" y="1081742"/>
                <a:ext cx="112680" cy="150480"/>
              </p14:xfrm>
            </p:contentPart>
          </mc:Choice>
          <mc:Fallback>
            <p:pic>
              <p:nvPicPr>
                <p:cNvPr id="33" name="Ink 32">
                  <a:extLst>
                    <a:ext uri="{FF2B5EF4-FFF2-40B4-BE49-F238E27FC236}">
                      <a16:creationId xmlns:a16="http://schemas.microsoft.com/office/drawing/2014/main" id="{41609F60-37F3-4895-B74B-CAADA3FD7E82}"/>
                    </a:ext>
                  </a:extLst>
                </p:cNvPr>
                <p:cNvPicPr/>
                <p:nvPr/>
              </p:nvPicPr>
              <p:blipFill>
                <a:blip r:embed="rId43"/>
                <a:stretch>
                  <a:fillRect/>
                </a:stretch>
              </p:blipFill>
              <p:spPr>
                <a:xfrm>
                  <a:off x="10310596" y="1072742"/>
                  <a:ext cx="130320" cy="168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4">
              <p14:nvContentPartPr>
                <p14:cNvPr id="34" name="Ink 33">
                  <a:extLst>
                    <a:ext uri="{FF2B5EF4-FFF2-40B4-BE49-F238E27FC236}">
                      <a16:creationId xmlns:a16="http://schemas.microsoft.com/office/drawing/2014/main" id="{0CF8767F-5AC7-4A3F-BF49-25EEC379291F}"/>
                    </a:ext>
                  </a:extLst>
                </p14:cNvPr>
                <p14:cNvContentPartPr/>
                <p14:nvPr/>
              </p14:nvContentPartPr>
              <p14:xfrm>
                <a:off x="10296196" y="1052942"/>
                <a:ext cx="194760" cy="226800"/>
              </p14:xfrm>
            </p:contentPart>
          </mc:Choice>
          <mc:Fallback>
            <p:pic>
              <p:nvPicPr>
                <p:cNvPr id="34" name="Ink 33">
                  <a:extLst>
                    <a:ext uri="{FF2B5EF4-FFF2-40B4-BE49-F238E27FC236}">
                      <a16:creationId xmlns:a16="http://schemas.microsoft.com/office/drawing/2014/main" id="{0CF8767F-5AC7-4A3F-BF49-25EEC379291F}"/>
                    </a:ext>
                  </a:extLst>
                </p:cNvPr>
                <p:cNvPicPr/>
                <p:nvPr/>
              </p:nvPicPr>
              <p:blipFill>
                <a:blip r:embed="rId45"/>
                <a:stretch>
                  <a:fillRect/>
                </a:stretch>
              </p:blipFill>
              <p:spPr>
                <a:xfrm>
                  <a:off x="10287556" y="1043942"/>
                  <a:ext cx="212400" cy="2444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6F116862-61BC-4888-9E57-490DCE2B5954}"/>
              </a:ext>
            </a:extLst>
          </p:cNvPr>
          <p:cNvGrpSpPr/>
          <p:nvPr/>
        </p:nvGrpSpPr>
        <p:grpSpPr>
          <a:xfrm>
            <a:off x="10701556" y="854942"/>
            <a:ext cx="1272240" cy="606240"/>
            <a:chOff x="10701556" y="854942"/>
            <a:chExt cx="1272240" cy="6062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46">
              <p14:nvContentPartPr>
                <p14:cNvPr id="35" name="Ink 34">
                  <a:extLst>
                    <a:ext uri="{FF2B5EF4-FFF2-40B4-BE49-F238E27FC236}">
                      <a16:creationId xmlns:a16="http://schemas.microsoft.com/office/drawing/2014/main" id="{0B1C0DD6-CC4F-47E0-96AE-47F728B57C64}"/>
                    </a:ext>
                  </a:extLst>
                </p14:cNvPr>
                <p14:cNvContentPartPr/>
                <p14:nvPr/>
              </p14:nvContentPartPr>
              <p14:xfrm>
                <a:off x="10701556" y="1101902"/>
                <a:ext cx="573840" cy="137520"/>
              </p14:xfrm>
            </p:contentPart>
          </mc:Choice>
          <mc:Fallback>
            <p:pic>
              <p:nvPicPr>
                <p:cNvPr id="35" name="Ink 34">
                  <a:extLst>
                    <a:ext uri="{FF2B5EF4-FFF2-40B4-BE49-F238E27FC236}">
                      <a16:creationId xmlns:a16="http://schemas.microsoft.com/office/drawing/2014/main" id="{0B1C0DD6-CC4F-47E0-96AE-47F728B57C64}"/>
                    </a:ext>
                  </a:extLst>
                </p:cNvPr>
                <p:cNvPicPr/>
                <p:nvPr/>
              </p:nvPicPr>
              <p:blipFill>
                <a:blip r:embed="rId47"/>
                <a:stretch>
                  <a:fillRect/>
                </a:stretch>
              </p:blipFill>
              <p:spPr>
                <a:xfrm>
                  <a:off x="10692556" y="1093262"/>
                  <a:ext cx="591480" cy="155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8">
              <p14:nvContentPartPr>
                <p14:cNvPr id="36" name="Ink 35">
                  <a:extLst>
                    <a:ext uri="{FF2B5EF4-FFF2-40B4-BE49-F238E27FC236}">
                      <a16:creationId xmlns:a16="http://schemas.microsoft.com/office/drawing/2014/main" id="{9CA62339-25B2-486B-B1B7-A1852B91791B}"/>
                    </a:ext>
                  </a:extLst>
                </p14:cNvPr>
                <p14:cNvContentPartPr/>
                <p14:nvPr/>
              </p14:nvContentPartPr>
              <p14:xfrm>
                <a:off x="11261356" y="991742"/>
                <a:ext cx="75600" cy="218160"/>
              </p14:xfrm>
            </p:contentPart>
          </mc:Choice>
          <mc:Fallback>
            <p:pic>
              <p:nvPicPr>
                <p:cNvPr id="36" name="Ink 35">
                  <a:extLst>
                    <a:ext uri="{FF2B5EF4-FFF2-40B4-BE49-F238E27FC236}">
                      <a16:creationId xmlns:a16="http://schemas.microsoft.com/office/drawing/2014/main" id="{9CA62339-25B2-486B-B1B7-A1852B91791B}"/>
                    </a:ext>
                  </a:extLst>
                </p:cNvPr>
                <p:cNvPicPr/>
                <p:nvPr/>
              </p:nvPicPr>
              <p:blipFill>
                <a:blip r:embed="rId49"/>
                <a:stretch>
                  <a:fillRect/>
                </a:stretch>
              </p:blipFill>
              <p:spPr>
                <a:xfrm>
                  <a:off x="11252356" y="982742"/>
                  <a:ext cx="93240" cy="235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0">
              <p14:nvContentPartPr>
                <p14:cNvPr id="37" name="Ink 36">
                  <a:extLst>
                    <a:ext uri="{FF2B5EF4-FFF2-40B4-BE49-F238E27FC236}">
                      <a16:creationId xmlns:a16="http://schemas.microsoft.com/office/drawing/2014/main" id="{F17DAE7E-4C7E-43A1-88D5-47BDA8C0C71C}"/>
                    </a:ext>
                  </a:extLst>
                </p14:cNvPr>
                <p14:cNvContentPartPr/>
                <p14:nvPr/>
              </p14:nvContentPartPr>
              <p14:xfrm>
                <a:off x="11478796" y="1132502"/>
                <a:ext cx="172440" cy="328680"/>
              </p14:xfrm>
            </p:contentPart>
          </mc:Choice>
          <mc:Fallback>
            <p:pic>
              <p:nvPicPr>
                <p:cNvPr id="37" name="Ink 36">
                  <a:extLst>
                    <a:ext uri="{FF2B5EF4-FFF2-40B4-BE49-F238E27FC236}">
                      <a16:creationId xmlns:a16="http://schemas.microsoft.com/office/drawing/2014/main" id="{F17DAE7E-4C7E-43A1-88D5-47BDA8C0C71C}"/>
                    </a:ext>
                  </a:extLst>
                </p:cNvPr>
                <p:cNvPicPr/>
                <p:nvPr/>
              </p:nvPicPr>
              <p:blipFill>
                <a:blip r:embed="rId51"/>
                <a:stretch>
                  <a:fillRect/>
                </a:stretch>
              </p:blipFill>
              <p:spPr>
                <a:xfrm>
                  <a:off x="11470156" y="1123502"/>
                  <a:ext cx="190080" cy="346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2">
              <p14:nvContentPartPr>
                <p14:cNvPr id="38" name="Ink 37">
                  <a:extLst>
                    <a:ext uri="{FF2B5EF4-FFF2-40B4-BE49-F238E27FC236}">
                      <a16:creationId xmlns:a16="http://schemas.microsoft.com/office/drawing/2014/main" id="{DBFD35FD-A0B0-4815-992A-874095B38F62}"/>
                    </a:ext>
                  </a:extLst>
                </p14:cNvPr>
                <p14:cNvContentPartPr/>
                <p14:nvPr/>
              </p14:nvContentPartPr>
              <p14:xfrm>
                <a:off x="11892076" y="854942"/>
                <a:ext cx="81720" cy="238320"/>
              </p14:xfrm>
            </p:contentPart>
          </mc:Choice>
          <mc:Fallback>
            <p:pic>
              <p:nvPicPr>
                <p:cNvPr id="38" name="Ink 37">
                  <a:extLst>
                    <a:ext uri="{FF2B5EF4-FFF2-40B4-BE49-F238E27FC236}">
                      <a16:creationId xmlns:a16="http://schemas.microsoft.com/office/drawing/2014/main" id="{DBFD35FD-A0B0-4815-992A-874095B38F62}"/>
                    </a:ext>
                  </a:extLst>
                </p:cNvPr>
                <p:cNvPicPr/>
                <p:nvPr/>
              </p:nvPicPr>
              <p:blipFill>
                <a:blip r:embed="rId53"/>
                <a:stretch>
                  <a:fillRect/>
                </a:stretch>
              </p:blipFill>
              <p:spPr>
                <a:xfrm>
                  <a:off x="11883436" y="845942"/>
                  <a:ext cx="99360" cy="255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4">
              <p14:nvContentPartPr>
                <p14:cNvPr id="39" name="Ink 38">
                  <a:extLst>
                    <a:ext uri="{FF2B5EF4-FFF2-40B4-BE49-F238E27FC236}">
                      <a16:creationId xmlns:a16="http://schemas.microsoft.com/office/drawing/2014/main" id="{DA5873F8-FCB1-4663-BEFB-5A29BA5B998D}"/>
                    </a:ext>
                  </a:extLst>
                </p14:cNvPr>
                <p14:cNvContentPartPr/>
                <p14:nvPr/>
              </p14:nvContentPartPr>
              <p14:xfrm>
                <a:off x="11946076" y="1251302"/>
                <a:ext cx="10080" cy="54720"/>
              </p14:xfrm>
            </p:contentPart>
          </mc:Choice>
          <mc:Fallback>
            <p:pic>
              <p:nvPicPr>
                <p:cNvPr id="39" name="Ink 38">
                  <a:extLst>
                    <a:ext uri="{FF2B5EF4-FFF2-40B4-BE49-F238E27FC236}">
                      <a16:creationId xmlns:a16="http://schemas.microsoft.com/office/drawing/2014/main" id="{DA5873F8-FCB1-4663-BEFB-5A29BA5B998D}"/>
                    </a:ext>
                  </a:extLst>
                </p:cNvPr>
                <p:cNvPicPr/>
                <p:nvPr/>
              </p:nvPicPr>
              <p:blipFill>
                <a:blip r:embed="rId55"/>
                <a:stretch>
                  <a:fillRect/>
                </a:stretch>
              </p:blipFill>
              <p:spPr>
                <a:xfrm>
                  <a:off x="11937076" y="1242662"/>
                  <a:ext cx="27720" cy="72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6">
              <p14:nvContentPartPr>
                <p14:cNvPr id="40" name="Ink 39">
                  <a:extLst>
                    <a:ext uri="{FF2B5EF4-FFF2-40B4-BE49-F238E27FC236}">
                      <a16:creationId xmlns:a16="http://schemas.microsoft.com/office/drawing/2014/main" id="{C3C1CBE5-984B-4CE3-BDCB-3E740006589E}"/>
                    </a:ext>
                  </a:extLst>
                </p14:cNvPr>
                <p14:cNvContentPartPr/>
                <p14:nvPr/>
              </p14:nvContentPartPr>
              <p14:xfrm>
                <a:off x="11717116" y="1056182"/>
                <a:ext cx="111600" cy="108720"/>
              </p14:xfrm>
            </p:contentPart>
          </mc:Choice>
          <mc:Fallback>
            <p:pic>
              <p:nvPicPr>
                <p:cNvPr id="40" name="Ink 39">
                  <a:extLst>
                    <a:ext uri="{FF2B5EF4-FFF2-40B4-BE49-F238E27FC236}">
                      <a16:creationId xmlns:a16="http://schemas.microsoft.com/office/drawing/2014/main" id="{C3C1CBE5-984B-4CE3-BDCB-3E740006589E}"/>
                    </a:ext>
                  </a:extLst>
                </p:cNvPr>
                <p:cNvPicPr/>
                <p:nvPr/>
              </p:nvPicPr>
              <p:blipFill>
                <a:blip r:embed="rId57"/>
                <a:stretch>
                  <a:fillRect/>
                </a:stretch>
              </p:blipFill>
              <p:spPr>
                <a:xfrm>
                  <a:off x="11708476" y="1047542"/>
                  <a:ext cx="129240" cy="126360"/>
                </a:xfrm>
                <a:prstGeom prst="rect">
                  <a:avLst/>
                </a:prstGeom>
              </p:spPr>
            </p:pic>
          </mc:Fallback>
        </mc:AlternateContent>
      </p:grpSp>
      <p:sp>
        <p:nvSpPr>
          <p:cNvPr id="43" name="TextBox 42">
            <a:extLst>
              <a:ext uri="{FF2B5EF4-FFF2-40B4-BE49-F238E27FC236}">
                <a16:creationId xmlns:a16="http://schemas.microsoft.com/office/drawing/2014/main" id="{68A85DD6-5216-4E32-A192-921E3100FEF2}"/>
              </a:ext>
            </a:extLst>
          </p:cNvPr>
          <p:cNvSpPr txBox="1"/>
          <p:nvPr/>
        </p:nvSpPr>
        <p:spPr>
          <a:xfrm>
            <a:off x="1472388" y="2133080"/>
            <a:ext cx="87800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From exp 1 and 2, where [A] is constant we can determine the effect of delta [B] on the rate</a:t>
            </a:r>
          </a:p>
          <a:p>
            <a:r>
              <a:rPr lang="en-GB" dirty="0"/>
              <a:t>We double [B] </a:t>
            </a:r>
            <a:r>
              <a:rPr lang="en-GB" dirty="0">
                <a:sym typeface="Wingdings" panose="05000000000000000000" pitchFamily="2" charset="2"/>
              </a:rPr>
              <a:t> rate doubles  1</a:t>
            </a:r>
            <a:r>
              <a:rPr lang="en-GB" baseline="30000" dirty="0">
                <a:sym typeface="Wingdings" panose="05000000000000000000" pitchFamily="2" charset="2"/>
              </a:rPr>
              <a:t>st</a:t>
            </a:r>
            <a:r>
              <a:rPr lang="en-GB" dirty="0">
                <a:sym typeface="Wingdings" panose="05000000000000000000" pitchFamily="2" charset="2"/>
              </a:rPr>
              <a:t> order in B    </a:t>
            </a:r>
            <a:r>
              <a:rPr lang="en-GB" dirty="0">
                <a:solidFill>
                  <a:srgbClr val="FF0000"/>
                </a:solidFill>
                <a:sym typeface="Wingdings" panose="05000000000000000000" pitchFamily="2" charset="2"/>
              </a:rPr>
              <a:t>y = 1</a:t>
            </a:r>
            <a:endParaRPr lang="en-GB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58">
            <p14:nvContentPartPr>
              <p14:cNvPr id="44" name="Ink 43">
                <a:extLst>
                  <a:ext uri="{FF2B5EF4-FFF2-40B4-BE49-F238E27FC236}">
                    <a16:creationId xmlns:a16="http://schemas.microsoft.com/office/drawing/2014/main" id="{653FD08B-5C01-4D38-9F53-5805846498DA}"/>
                  </a:ext>
                </a:extLst>
              </p14:cNvPr>
              <p14:cNvContentPartPr/>
              <p14:nvPr/>
            </p14:nvContentPartPr>
            <p14:xfrm>
              <a:off x="255796" y="1101414"/>
              <a:ext cx="82440" cy="198720"/>
            </p14:xfrm>
          </p:contentPart>
        </mc:Choice>
        <mc:Fallback>
          <p:pic>
            <p:nvPicPr>
              <p:cNvPr id="44" name="Ink 43">
                <a:extLst>
                  <a:ext uri="{FF2B5EF4-FFF2-40B4-BE49-F238E27FC236}">
                    <a16:creationId xmlns:a16="http://schemas.microsoft.com/office/drawing/2014/main" id="{653FD08B-5C01-4D38-9F53-5805846498DA}"/>
                  </a:ext>
                </a:extLst>
              </p:cNvPr>
              <p:cNvPicPr/>
              <p:nvPr/>
            </p:nvPicPr>
            <p:blipFill>
              <a:blip r:embed="rId59"/>
              <a:stretch>
                <a:fillRect/>
              </a:stretch>
            </p:blipFill>
            <p:spPr>
              <a:xfrm>
                <a:off x="247156" y="1092774"/>
                <a:ext cx="100080" cy="216360"/>
              </a:xfrm>
              <a:prstGeom prst="rect">
                <a:avLst/>
              </a:prstGeom>
            </p:spPr>
          </p:pic>
        </mc:Fallback>
      </mc:AlternateContent>
      <p:grpSp>
        <p:nvGrpSpPr>
          <p:cNvPr id="47" name="Group 46">
            <a:extLst>
              <a:ext uri="{FF2B5EF4-FFF2-40B4-BE49-F238E27FC236}">
                <a16:creationId xmlns:a16="http://schemas.microsoft.com/office/drawing/2014/main" id="{A3240F02-A51E-4DB5-B539-91FE4C41B31A}"/>
              </a:ext>
            </a:extLst>
          </p:cNvPr>
          <p:cNvGrpSpPr/>
          <p:nvPr/>
        </p:nvGrpSpPr>
        <p:grpSpPr>
          <a:xfrm>
            <a:off x="207196" y="1421094"/>
            <a:ext cx="153720" cy="440280"/>
            <a:chOff x="207196" y="1421094"/>
            <a:chExt cx="153720" cy="4402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60">
              <p14:nvContentPartPr>
                <p14:cNvPr id="45" name="Ink 44">
                  <a:extLst>
                    <a:ext uri="{FF2B5EF4-FFF2-40B4-BE49-F238E27FC236}">
                      <a16:creationId xmlns:a16="http://schemas.microsoft.com/office/drawing/2014/main" id="{03218087-F50A-4429-89F0-9482323ECD82}"/>
                    </a:ext>
                  </a:extLst>
                </p14:cNvPr>
                <p14:cNvContentPartPr/>
                <p14:nvPr/>
              </p14:nvContentPartPr>
              <p14:xfrm>
                <a:off x="207196" y="1421094"/>
                <a:ext cx="141120" cy="210240"/>
              </p14:xfrm>
            </p:contentPart>
          </mc:Choice>
          <mc:Fallback>
            <p:pic>
              <p:nvPicPr>
                <p:cNvPr id="45" name="Ink 44">
                  <a:extLst>
                    <a:ext uri="{FF2B5EF4-FFF2-40B4-BE49-F238E27FC236}">
                      <a16:creationId xmlns:a16="http://schemas.microsoft.com/office/drawing/2014/main" id="{03218087-F50A-4429-89F0-9482323ECD82}"/>
                    </a:ext>
                  </a:extLst>
                </p:cNvPr>
                <p:cNvPicPr/>
                <p:nvPr/>
              </p:nvPicPr>
              <p:blipFill>
                <a:blip r:embed="rId61"/>
                <a:stretch>
                  <a:fillRect/>
                </a:stretch>
              </p:blipFill>
              <p:spPr>
                <a:xfrm>
                  <a:off x="198196" y="1412094"/>
                  <a:ext cx="158760" cy="227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2">
              <p14:nvContentPartPr>
                <p14:cNvPr id="46" name="Ink 45">
                  <a:extLst>
                    <a:ext uri="{FF2B5EF4-FFF2-40B4-BE49-F238E27FC236}">
                      <a16:creationId xmlns:a16="http://schemas.microsoft.com/office/drawing/2014/main" id="{4A8EC13F-FA6C-485E-9B45-52CD75FA2AA3}"/>
                    </a:ext>
                  </a:extLst>
                </p14:cNvPr>
                <p14:cNvContentPartPr/>
                <p14:nvPr/>
              </p14:nvContentPartPr>
              <p14:xfrm>
                <a:off x="289636" y="1690014"/>
                <a:ext cx="71280" cy="171360"/>
              </p14:xfrm>
            </p:contentPart>
          </mc:Choice>
          <mc:Fallback>
            <p:pic>
              <p:nvPicPr>
                <p:cNvPr id="46" name="Ink 45">
                  <a:extLst>
                    <a:ext uri="{FF2B5EF4-FFF2-40B4-BE49-F238E27FC236}">
                      <a16:creationId xmlns:a16="http://schemas.microsoft.com/office/drawing/2014/main" id="{4A8EC13F-FA6C-485E-9B45-52CD75FA2AA3}"/>
                    </a:ext>
                  </a:extLst>
                </p:cNvPr>
                <p:cNvPicPr/>
                <p:nvPr/>
              </p:nvPicPr>
              <p:blipFill>
                <a:blip r:embed="rId63"/>
                <a:stretch>
                  <a:fillRect/>
                </a:stretch>
              </p:blipFill>
              <p:spPr>
                <a:xfrm>
                  <a:off x="280636" y="1681014"/>
                  <a:ext cx="88920" cy="1890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50" name="Group 49">
            <a:extLst>
              <a:ext uri="{FF2B5EF4-FFF2-40B4-BE49-F238E27FC236}">
                <a16:creationId xmlns:a16="http://schemas.microsoft.com/office/drawing/2014/main" id="{C7D73DD1-BC31-46A8-BFC7-FE9CF52D7188}"/>
              </a:ext>
            </a:extLst>
          </p:cNvPr>
          <p:cNvGrpSpPr/>
          <p:nvPr/>
        </p:nvGrpSpPr>
        <p:grpSpPr>
          <a:xfrm>
            <a:off x="361276" y="3247374"/>
            <a:ext cx="422640" cy="442440"/>
            <a:chOff x="361276" y="3247374"/>
            <a:chExt cx="422640" cy="4424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64">
              <p14:nvContentPartPr>
                <p14:cNvPr id="48" name="Ink 47">
                  <a:extLst>
                    <a:ext uri="{FF2B5EF4-FFF2-40B4-BE49-F238E27FC236}">
                      <a16:creationId xmlns:a16="http://schemas.microsoft.com/office/drawing/2014/main" id="{98BCD21D-2BEF-41FD-93A0-DC8059DB151E}"/>
                    </a:ext>
                  </a:extLst>
                </p14:cNvPr>
                <p14:cNvContentPartPr/>
                <p14:nvPr/>
              </p14:nvContentPartPr>
              <p14:xfrm>
                <a:off x="517516" y="3353214"/>
                <a:ext cx="162000" cy="192600"/>
              </p14:xfrm>
            </p:contentPart>
          </mc:Choice>
          <mc:Fallback>
            <p:pic>
              <p:nvPicPr>
                <p:cNvPr id="48" name="Ink 47">
                  <a:extLst>
                    <a:ext uri="{FF2B5EF4-FFF2-40B4-BE49-F238E27FC236}">
                      <a16:creationId xmlns:a16="http://schemas.microsoft.com/office/drawing/2014/main" id="{98BCD21D-2BEF-41FD-93A0-DC8059DB151E}"/>
                    </a:ext>
                  </a:extLst>
                </p:cNvPr>
                <p:cNvPicPr/>
                <p:nvPr/>
              </p:nvPicPr>
              <p:blipFill>
                <a:blip r:embed="rId65"/>
                <a:stretch>
                  <a:fillRect/>
                </a:stretch>
              </p:blipFill>
              <p:spPr>
                <a:xfrm>
                  <a:off x="508516" y="3344214"/>
                  <a:ext cx="179640" cy="210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6">
              <p14:nvContentPartPr>
                <p14:cNvPr id="49" name="Ink 48">
                  <a:extLst>
                    <a:ext uri="{FF2B5EF4-FFF2-40B4-BE49-F238E27FC236}">
                      <a16:creationId xmlns:a16="http://schemas.microsoft.com/office/drawing/2014/main" id="{00E60A96-6563-438C-9042-38687668BB7A}"/>
                    </a:ext>
                  </a:extLst>
                </p14:cNvPr>
                <p14:cNvContentPartPr/>
                <p14:nvPr/>
              </p14:nvContentPartPr>
              <p14:xfrm>
                <a:off x="361276" y="3247374"/>
                <a:ext cx="422640" cy="442440"/>
              </p14:xfrm>
            </p:contentPart>
          </mc:Choice>
          <mc:Fallback>
            <p:pic>
              <p:nvPicPr>
                <p:cNvPr id="49" name="Ink 48">
                  <a:extLst>
                    <a:ext uri="{FF2B5EF4-FFF2-40B4-BE49-F238E27FC236}">
                      <a16:creationId xmlns:a16="http://schemas.microsoft.com/office/drawing/2014/main" id="{00E60A96-6563-438C-9042-38687668BB7A}"/>
                    </a:ext>
                  </a:extLst>
                </p:cNvPr>
                <p:cNvPicPr/>
                <p:nvPr/>
              </p:nvPicPr>
              <p:blipFill>
                <a:blip r:embed="rId67"/>
                <a:stretch>
                  <a:fillRect/>
                </a:stretch>
              </p:blipFill>
              <p:spPr>
                <a:xfrm>
                  <a:off x="352636" y="3238734"/>
                  <a:ext cx="440280" cy="4600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65" name="Group 64">
            <a:extLst>
              <a:ext uri="{FF2B5EF4-FFF2-40B4-BE49-F238E27FC236}">
                <a16:creationId xmlns:a16="http://schemas.microsoft.com/office/drawing/2014/main" id="{90A7DD5E-DC66-49F1-AB35-96BFED4C563B}"/>
              </a:ext>
            </a:extLst>
          </p:cNvPr>
          <p:cNvGrpSpPr/>
          <p:nvPr/>
        </p:nvGrpSpPr>
        <p:grpSpPr>
          <a:xfrm>
            <a:off x="1259476" y="3341334"/>
            <a:ext cx="1221480" cy="262800"/>
            <a:chOff x="1259476" y="3341334"/>
            <a:chExt cx="1221480" cy="2628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68">
              <p14:nvContentPartPr>
                <p14:cNvPr id="52" name="Ink 51">
                  <a:extLst>
                    <a:ext uri="{FF2B5EF4-FFF2-40B4-BE49-F238E27FC236}">
                      <a16:creationId xmlns:a16="http://schemas.microsoft.com/office/drawing/2014/main" id="{2BE42380-B950-4BDF-A768-84DB89E7CE4C}"/>
                    </a:ext>
                  </a:extLst>
                </p14:cNvPr>
                <p14:cNvContentPartPr/>
                <p14:nvPr/>
              </p14:nvContentPartPr>
              <p14:xfrm>
                <a:off x="1259476" y="3355374"/>
                <a:ext cx="185040" cy="228960"/>
              </p14:xfrm>
            </p:contentPart>
          </mc:Choice>
          <mc:Fallback>
            <p:pic>
              <p:nvPicPr>
                <p:cNvPr id="52" name="Ink 51">
                  <a:extLst>
                    <a:ext uri="{FF2B5EF4-FFF2-40B4-BE49-F238E27FC236}">
                      <a16:creationId xmlns:a16="http://schemas.microsoft.com/office/drawing/2014/main" id="{2BE42380-B950-4BDF-A768-84DB89E7CE4C}"/>
                    </a:ext>
                  </a:extLst>
                </p:cNvPr>
                <p:cNvPicPr/>
                <p:nvPr/>
              </p:nvPicPr>
              <p:blipFill>
                <a:blip r:embed="rId69"/>
                <a:stretch>
                  <a:fillRect/>
                </a:stretch>
              </p:blipFill>
              <p:spPr>
                <a:xfrm>
                  <a:off x="1250836" y="3346374"/>
                  <a:ext cx="202680" cy="246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0">
              <p14:nvContentPartPr>
                <p14:cNvPr id="53" name="Ink 52">
                  <a:extLst>
                    <a:ext uri="{FF2B5EF4-FFF2-40B4-BE49-F238E27FC236}">
                      <a16:creationId xmlns:a16="http://schemas.microsoft.com/office/drawing/2014/main" id="{F6E38B9B-3833-4B24-B363-2FA116AB96C9}"/>
                    </a:ext>
                  </a:extLst>
                </p14:cNvPr>
                <p14:cNvContentPartPr/>
                <p14:nvPr/>
              </p14:nvContentPartPr>
              <p14:xfrm>
                <a:off x="1606156" y="3502614"/>
                <a:ext cx="5760" cy="43560"/>
              </p14:xfrm>
            </p:contentPart>
          </mc:Choice>
          <mc:Fallback>
            <p:pic>
              <p:nvPicPr>
                <p:cNvPr id="53" name="Ink 52">
                  <a:extLst>
                    <a:ext uri="{FF2B5EF4-FFF2-40B4-BE49-F238E27FC236}">
                      <a16:creationId xmlns:a16="http://schemas.microsoft.com/office/drawing/2014/main" id="{F6E38B9B-3833-4B24-B363-2FA116AB96C9}"/>
                    </a:ext>
                  </a:extLst>
                </p:cNvPr>
                <p:cNvPicPr/>
                <p:nvPr/>
              </p:nvPicPr>
              <p:blipFill>
                <a:blip r:embed="rId71"/>
                <a:stretch>
                  <a:fillRect/>
                </a:stretch>
              </p:blipFill>
              <p:spPr>
                <a:xfrm>
                  <a:off x="1597156" y="3493974"/>
                  <a:ext cx="23400" cy="61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2">
              <p14:nvContentPartPr>
                <p14:cNvPr id="55" name="Ink 54">
                  <a:extLst>
                    <a:ext uri="{FF2B5EF4-FFF2-40B4-BE49-F238E27FC236}">
                      <a16:creationId xmlns:a16="http://schemas.microsoft.com/office/drawing/2014/main" id="{E7A0CF3F-06B8-4AAE-99E8-76F6A16155BB}"/>
                    </a:ext>
                  </a:extLst>
                </p14:cNvPr>
                <p14:cNvContentPartPr/>
                <p14:nvPr/>
              </p14:nvContentPartPr>
              <p14:xfrm>
                <a:off x="1759156" y="3365094"/>
                <a:ext cx="126360" cy="205560"/>
              </p14:xfrm>
            </p:contentPart>
          </mc:Choice>
          <mc:Fallback>
            <p:pic>
              <p:nvPicPr>
                <p:cNvPr id="55" name="Ink 54">
                  <a:extLst>
                    <a:ext uri="{FF2B5EF4-FFF2-40B4-BE49-F238E27FC236}">
                      <a16:creationId xmlns:a16="http://schemas.microsoft.com/office/drawing/2014/main" id="{E7A0CF3F-06B8-4AAE-99E8-76F6A16155BB}"/>
                    </a:ext>
                  </a:extLst>
                </p:cNvPr>
                <p:cNvPicPr/>
                <p:nvPr/>
              </p:nvPicPr>
              <p:blipFill>
                <a:blip r:embed="rId73"/>
                <a:stretch>
                  <a:fillRect/>
                </a:stretch>
              </p:blipFill>
              <p:spPr>
                <a:xfrm>
                  <a:off x="1750516" y="3356094"/>
                  <a:ext cx="144000" cy="223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4">
              <p14:nvContentPartPr>
                <p14:cNvPr id="56" name="Ink 55">
                  <a:extLst>
                    <a:ext uri="{FF2B5EF4-FFF2-40B4-BE49-F238E27FC236}">
                      <a16:creationId xmlns:a16="http://schemas.microsoft.com/office/drawing/2014/main" id="{A8B3E7E2-69AA-4BFD-A9CD-F863F96A6D74}"/>
                    </a:ext>
                  </a:extLst>
                </p14:cNvPr>
                <p14:cNvContentPartPr/>
                <p14:nvPr/>
              </p14:nvContentPartPr>
              <p14:xfrm>
                <a:off x="2007556" y="3344934"/>
                <a:ext cx="145080" cy="259200"/>
              </p14:xfrm>
            </p:contentPart>
          </mc:Choice>
          <mc:Fallback>
            <p:pic>
              <p:nvPicPr>
                <p:cNvPr id="56" name="Ink 55">
                  <a:extLst>
                    <a:ext uri="{FF2B5EF4-FFF2-40B4-BE49-F238E27FC236}">
                      <a16:creationId xmlns:a16="http://schemas.microsoft.com/office/drawing/2014/main" id="{A8B3E7E2-69AA-4BFD-A9CD-F863F96A6D74}"/>
                    </a:ext>
                  </a:extLst>
                </p:cNvPr>
                <p:cNvPicPr/>
                <p:nvPr/>
              </p:nvPicPr>
              <p:blipFill>
                <a:blip r:embed="rId75"/>
                <a:stretch>
                  <a:fillRect/>
                </a:stretch>
              </p:blipFill>
              <p:spPr>
                <a:xfrm>
                  <a:off x="1998556" y="3336294"/>
                  <a:ext cx="162720" cy="276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6">
              <p14:nvContentPartPr>
                <p14:cNvPr id="57" name="Ink 56">
                  <a:extLst>
                    <a:ext uri="{FF2B5EF4-FFF2-40B4-BE49-F238E27FC236}">
                      <a16:creationId xmlns:a16="http://schemas.microsoft.com/office/drawing/2014/main" id="{84DB2869-4564-487C-A53B-D67BD9C7FFD0}"/>
                    </a:ext>
                  </a:extLst>
                </p14:cNvPr>
                <p14:cNvContentPartPr/>
                <p14:nvPr/>
              </p14:nvContentPartPr>
              <p14:xfrm>
                <a:off x="2196916" y="3341334"/>
                <a:ext cx="147600" cy="226080"/>
              </p14:xfrm>
            </p:contentPart>
          </mc:Choice>
          <mc:Fallback>
            <p:pic>
              <p:nvPicPr>
                <p:cNvPr id="57" name="Ink 56">
                  <a:extLst>
                    <a:ext uri="{FF2B5EF4-FFF2-40B4-BE49-F238E27FC236}">
                      <a16:creationId xmlns:a16="http://schemas.microsoft.com/office/drawing/2014/main" id="{84DB2869-4564-487C-A53B-D67BD9C7FFD0}"/>
                    </a:ext>
                  </a:extLst>
                </p:cNvPr>
                <p:cNvPicPr/>
                <p:nvPr/>
              </p:nvPicPr>
              <p:blipFill>
                <a:blip r:embed="rId77"/>
                <a:stretch>
                  <a:fillRect/>
                </a:stretch>
              </p:blipFill>
              <p:spPr>
                <a:xfrm>
                  <a:off x="2187916" y="3332694"/>
                  <a:ext cx="165240" cy="243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8">
              <p14:nvContentPartPr>
                <p14:cNvPr id="58" name="Ink 57">
                  <a:extLst>
                    <a:ext uri="{FF2B5EF4-FFF2-40B4-BE49-F238E27FC236}">
                      <a16:creationId xmlns:a16="http://schemas.microsoft.com/office/drawing/2014/main" id="{EA54FEE6-4BB8-4274-BDD6-8DAB974A1602}"/>
                    </a:ext>
                  </a:extLst>
                </p14:cNvPr>
                <p14:cNvContentPartPr/>
                <p14:nvPr/>
              </p14:nvContentPartPr>
              <p14:xfrm>
                <a:off x="2231836" y="3373734"/>
                <a:ext cx="249120" cy="43560"/>
              </p14:xfrm>
            </p:contentPart>
          </mc:Choice>
          <mc:Fallback>
            <p:pic>
              <p:nvPicPr>
                <p:cNvPr id="58" name="Ink 57">
                  <a:extLst>
                    <a:ext uri="{FF2B5EF4-FFF2-40B4-BE49-F238E27FC236}">
                      <a16:creationId xmlns:a16="http://schemas.microsoft.com/office/drawing/2014/main" id="{EA54FEE6-4BB8-4274-BDD6-8DAB974A1602}"/>
                    </a:ext>
                  </a:extLst>
                </p:cNvPr>
                <p:cNvPicPr/>
                <p:nvPr/>
              </p:nvPicPr>
              <p:blipFill>
                <a:blip r:embed="rId79"/>
                <a:stretch>
                  <a:fillRect/>
                </a:stretch>
              </p:blipFill>
              <p:spPr>
                <a:xfrm>
                  <a:off x="2222836" y="3364734"/>
                  <a:ext cx="266760" cy="612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96" name="Group 95">
            <a:extLst>
              <a:ext uri="{FF2B5EF4-FFF2-40B4-BE49-F238E27FC236}">
                <a16:creationId xmlns:a16="http://schemas.microsoft.com/office/drawing/2014/main" id="{2BA28BC3-2C46-4D64-AD7A-D2FA7C3E3311}"/>
              </a:ext>
            </a:extLst>
          </p:cNvPr>
          <p:cNvGrpSpPr/>
          <p:nvPr/>
        </p:nvGrpSpPr>
        <p:grpSpPr>
          <a:xfrm>
            <a:off x="294316" y="3801054"/>
            <a:ext cx="409320" cy="401040"/>
            <a:chOff x="294316" y="3801054"/>
            <a:chExt cx="409320" cy="4010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80">
              <p14:nvContentPartPr>
                <p14:cNvPr id="94" name="Ink 93">
                  <a:extLst>
                    <a:ext uri="{FF2B5EF4-FFF2-40B4-BE49-F238E27FC236}">
                      <a16:creationId xmlns:a16="http://schemas.microsoft.com/office/drawing/2014/main" id="{4DDF3530-8918-40E9-B009-B7FCD4B89F3E}"/>
                    </a:ext>
                  </a:extLst>
                </p14:cNvPr>
                <p14:cNvContentPartPr/>
                <p14:nvPr/>
              </p14:nvContentPartPr>
              <p14:xfrm>
                <a:off x="426796" y="3911934"/>
                <a:ext cx="128160" cy="195120"/>
              </p14:xfrm>
            </p:contentPart>
          </mc:Choice>
          <mc:Fallback>
            <p:pic>
              <p:nvPicPr>
                <p:cNvPr id="94" name="Ink 93">
                  <a:extLst>
                    <a:ext uri="{FF2B5EF4-FFF2-40B4-BE49-F238E27FC236}">
                      <a16:creationId xmlns:a16="http://schemas.microsoft.com/office/drawing/2014/main" id="{4DDF3530-8918-40E9-B009-B7FCD4B89F3E}"/>
                    </a:ext>
                  </a:extLst>
                </p:cNvPr>
                <p:cNvPicPr/>
                <p:nvPr/>
              </p:nvPicPr>
              <p:blipFill>
                <a:blip r:embed="rId81"/>
                <a:stretch>
                  <a:fillRect/>
                </a:stretch>
              </p:blipFill>
              <p:spPr>
                <a:xfrm>
                  <a:off x="417796" y="3903294"/>
                  <a:ext cx="145800" cy="212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2">
              <p14:nvContentPartPr>
                <p14:cNvPr id="95" name="Ink 94">
                  <a:extLst>
                    <a:ext uri="{FF2B5EF4-FFF2-40B4-BE49-F238E27FC236}">
                      <a16:creationId xmlns:a16="http://schemas.microsoft.com/office/drawing/2014/main" id="{83EFC14E-75F7-4471-9909-E20FB659404A}"/>
                    </a:ext>
                  </a:extLst>
                </p14:cNvPr>
                <p14:cNvContentPartPr/>
                <p14:nvPr/>
              </p14:nvContentPartPr>
              <p14:xfrm>
                <a:off x="294316" y="3801054"/>
                <a:ext cx="409320" cy="401040"/>
              </p14:xfrm>
            </p:contentPart>
          </mc:Choice>
          <mc:Fallback>
            <p:pic>
              <p:nvPicPr>
                <p:cNvPr id="95" name="Ink 94">
                  <a:extLst>
                    <a:ext uri="{FF2B5EF4-FFF2-40B4-BE49-F238E27FC236}">
                      <a16:creationId xmlns:a16="http://schemas.microsoft.com/office/drawing/2014/main" id="{83EFC14E-75F7-4471-9909-E20FB659404A}"/>
                    </a:ext>
                  </a:extLst>
                </p:cNvPr>
                <p:cNvPicPr/>
                <p:nvPr/>
              </p:nvPicPr>
              <p:blipFill>
                <a:blip r:embed="rId83"/>
                <a:stretch>
                  <a:fillRect/>
                </a:stretch>
              </p:blipFill>
              <p:spPr>
                <a:xfrm>
                  <a:off x="285676" y="3792414"/>
                  <a:ext cx="426960" cy="4186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03" name="Group 102">
            <a:extLst>
              <a:ext uri="{FF2B5EF4-FFF2-40B4-BE49-F238E27FC236}">
                <a16:creationId xmlns:a16="http://schemas.microsoft.com/office/drawing/2014/main" id="{ED98EB00-842B-46FE-97CF-0DC11089E6B8}"/>
              </a:ext>
            </a:extLst>
          </p:cNvPr>
          <p:cNvGrpSpPr/>
          <p:nvPr/>
        </p:nvGrpSpPr>
        <p:grpSpPr>
          <a:xfrm>
            <a:off x="1257676" y="3835974"/>
            <a:ext cx="985320" cy="270000"/>
            <a:chOff x="1257676" y="3835974"/>
            <a:chExt cx="985320" cy="2700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84">
              <p14:nvContentPartPr>
                <p14:cNvPr id="97" name="Ink 96">
                  <a:extLst>
                    <a:ext uri="{FF2B5EF4-FFF2-40B4-BE49-F238E27FC236}">
                      <a16:creationId xmlns:a16="http://schemas.microsoft.com/office/drawing/2014/main" id="{3FEF3ABF-8012-4CCA-8977-79AEF54112C1}"/>
                    </a:ext>
                  </a:extLst>
                </p14:cNvPr>
                <p14:cNvContentPartPr/>
                <p14:nvPr/>
              </p14:nvContentPartPr>
              <p14:xfrm>
                <a:off x="1257676" y="3893214"/>
                <a:ext cx="167040" cy="174240"/>
              </p14:xfrm>
            </p:contentPart>
          </mc:Choice>
          <mc:Fallback>
            <p:pic>
              <p:nvPicPr>
                <p:cNvPr id="97" name="Ink 96">
                  <a:extLst>
                    <a:ext uri="{FF2B5EF4-FFF2-40B4-BE49-F238E27FC236}">
                      <a16:creationId xmlns:a16="http://schemas.microsoft.com/office/drawing/2014/main" id="{3FEF3ABF-8012-4CCA-8977-79AEF54112C1}"/>
                    </a:ext>
                  </a:extLst>
                </p:cNvPr>
                <p:cNvPicPr/>
                <p:nvPr/>
              </p:nvPicPr>
              <p:blipFill>
                <a:blip r:embed="rId85"/>
                <a:stretch>
                  <a:fillRect/>
                </a:stretch>
              </p:blipFill>
              <p:spPr>
                <a:xfrm>
                  <a:off x="1249036" y="3884574"/>
                  <a:ext cx="184680" cy="191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6">
              <p14:nvContentPartPr>
                <p14:cNvPr id="98" name="Ink 97">
                  <a:extLst>
                    <a:ext uri="{FF2B5EF4-FFF2-40B4-BE49-F238E27FC236}">
                      <a16:creationId xmlns:a16="http://schemas.microsoft.com/office/drawing/2014/main" id="{9DB7AC24-1478-4DE1-88C8-709B7D8C6B1C}"/>
                    </a:ext>
                  </a:extLst>
                </p14:cNvPr>
                <p14:cNvContentPartPr/>
                <p14:nvPr/>
              </p14:nvContentPartPr>
              <p14:xfrm>
                <a:off x="1575916" y="4088694"/>
                <a:ext cx="14040" cy="17280"/>
              </p14:xfrm>
            </p:contentPart>
          </mc:Choice>
          <mc:Fallback>
            <p:pic>
              <p:nvPicPr>
                <p:cNvPr id="98" name="Ink 97">
                  <a:extLst>
                    <a:ext uri="{FF2B5EF4-FFF2-40B4-BE49-F238E27FC236}">
                      <a16:creationId xmlns:a16="http://schemas.microsoft.com/office/drawing/2014/main" id="{9DB7AC24-1478-4DE1-88C8-709B7D8C6B1C}"/>
                    </a:ext>
                  </a:extLst>
                </p:cNvPr>
                <p:cNvPicPr/>
                <p:nvPr/>
              </p:nvPicPr>
              <p:blipFill>
                <a:blip r:embed="rId87"/>
                <a:stretch>
                  <a:fillRect/>
                </a:stretch>
              </p:blipFill>
              <p:spPr>
                <a:xfrm>
                  <a:off x="1567276" y="4079694"/>
                  <a:ext cx="31680" cy="34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8">
              <p14:nvContentPartPr>
                <p14:cNvPr id="99" name="Ink 98">
                  <a:extLst>
                    <a:ext uri="{FF2B5EF4-FFF2-40B4-BE49-F238E27FC236}">
                      <a16:creationId xmlns:a16="http://schemas.microsoft.com/office/drawing/2014/main" id="{E5E9265D-3BAE-4528-A710-435249998990}"/>
                    </a:ext>
                  </a:extLst>
                </p14:cNvPr>
                <p14:cNvContentPartPr/>
                <p14:nvPr/>
              </p14:nvContentPartPr>
              <p14:xfrm>
                <a:off x="1755196" y="3869094"/>
                <a:ext cx="13680" cy="221400"/>
              </p14:xfrm>
            </p:contentPart>
          </mc:Choice>
          <mc:Fallback>
            <p:pic>
              <p:nvPicPr>
                <p:cNvPr id="99" name="Ink 98">
                  <a:extLst>
                    <a:ext uri="{FF2B5EF4-FFF2-40B4-BE49-F238E27FC236}">
                      <a16:creationId xmlns:a16="http://schemas.microsoft.com/office/drawing/2014/main" id="{E5E9265D-3BAE-4528-A710-435249998990}"/>
                    </a:ext>
                  </a:extLst>
                </p:cNvPr>
                <p:cNvPicPr/>
                <p:nvPr/>
              </p:nvPicPr>
              <p:blipFill>
                <a:blip r:embed="rId89"/>
                <a:stretch>
                  <a:fillRect/>
                </a:stretch>
              </p:blipFill>
              <p:spPr>
                <a:xfrm>
                  <a:off x="1746196" y="3860454"/>
                  <a:ext cx="31320" cy="239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0">
              <p14:nvContentPartPr>
                <p14:cNvPr id="100" name="Ink 99">
                  <a:extLst>
                    <a:ext uri="{FF2B5EF4-FFF2-40B4-BE49-F238E27FC236}">
                      <a16:creationId xmlns:a16="http://schemas.microsoft.com/office/drawing/2014/main" id="{EA0B124D-A90C-4652-B186-70215C5CD57C}"/>
                    </a:ext>
                  </a:extLst>
                </p14:cNvPr>
                <p14:cNvContentPartPr/>
                <p14:nvPr/>
              </p14:nvContentPartPr>
              <p14:xfrm>
                <a:off x="1898476" y="3847494"/>
                <a:ext cx="66600" cy="221400"/>
              </p14:xfrm>
            </p:contentPart>
          </mc:Choice>
          <mc:Fallback>
            <p:pic>
              <p:nvPicPr>
                <p:cNvPr id="100" name="Ink 99">
                  <a:extLst>
                    <a:ext uri="{FF2B5EF4-FFF2-40B4-BE49-F238E27FC236}">
                      <a16:creationId xmlns:a16="http://schemas.microsoft.com/office/drawing/2014/main" id="{EA0B124D-A90C-4652-B186-70215C5CD57C}"/>
                    </a:ext>
                  </a:extLst>
                </p:cNvPr>
                <p:cNvPicPr/>
                <p:nvPr/>
              </p:nvPicPr>
              <p:blipFill>
                <a:blip r:embed="rId91"/>
                <a:stretch>
                  <a:fillRect/>
                </a:stretch>
              </p:blipFill>
              <p:spPr>
                <a:xfrm>
                  <a:off x="1889476" y="3838494"/>
                  <a:ext cx="84240" cy="239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2">
              <p14:nvContentPartPr>
                <p14:cNvPr id="101" name="Ink 100">
                  <a:extLst>
                    <a:ext uri="{FF2B5EF4-FFF2-40B4-BE49-F238E27FC236}">
                      <a16:creationId xmlns:a16="http://schemas.microsoft.com/office/drawing/2014/main" id="{0F7A628E-1C6E-4042-B9B5-E65A860CAC7C}"/>
                    </a:ext>
                  </a:extLst>
                </p14:cNvPr>
                <p14:cNvContentPartPr/>
                <p14:nvPr/>
              </p14:nvContentPartPr>
              <p14:xfrm>
                <a:off x="1873636" y="3910854"/>
                <a:ext cx="208440" cy="47880"/>
              </p14:xfrm>
            </p:contentPart>
          </mc:Choice>
          <mc:Fallback>
            <p:pic>
              <p:nvPicPr>
                <p:cNvPr id="101" name="Ink 100">
                  <a:extLst>
                    <a:ext uri="{FF2B5EF4-FFF2-40B4-BE49-F238E27FC236}">
                      <a16:creationId xmlns:a16="http://schemas.microsoft.com/office/drawing/2014/main" id="{0F7A628E-1C6E-4042-B9B5-E65A860CAC7C}"/>
                    </a:ext>
                  </a:extLst>
                </p:cNvPr>
                <p:cNvPicPr/>
                <p:nvPr/>
              </p:nvPicPr>
              <p:blipFill>
                <a:blip r:embed="rId93"/>
                <a:stretch>
                  <a:fillRect/>
                </a:stretch>
              </p:blipFill>
              <p:spPr>
                <a:xfrm>
                  <a:off x="1864636" y="3901854"/>
                  <a:ext cx="226080" cy="65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4">
              <p14:nvContentPartPr>
                <p14:cNvPr id="102" name="Ink 101">
                  <a:extLst>
                    <a:ext uri="{FF2B5EF4-FFF2-40B4-BE49-F238E27FC236}">
                      <a16:creationId xmlns:a16="http://schemas.microsoft.com/office/drawing/2014/main" id="{0F40502C-062A-47A7-8BEC-905199980DE0}"/>
                    </a:ext>
                  </a:extLst>
                </p14:cNvPr>
                <p14:cNvContentPartPr/>
                <p14:nvPr/>
              </p14:nvContentPartPr>
              <p14:xfrm>
                <a:off x="2047516" y="3835974"/>
                <a:ext cx="195480" cy="225720"/>
              </p14:xfrm>
            </p:contentPart>
          </mc:Choice>
          <mc:Fallback>
            <p:pic>
              <p:nvPicPr>
                <p:cNvPr id="102" name="Ink 101">
                  <a:extLst>
                    <a:ext uri="{FF2B5EF4-FFF2-40B4-BE49-F238E27FC236}">
                      <a16:creationId xmlns:a16="http://schemas.microsoft.com/office/drawing/2014/main" id="{0F40502C-062A-47A7-8BEC-905199980DE0}"/>
                    </a:ext>
                  </a:extLst>
                </p:cNvPr>
                <p:cNvPicPr/>
                <p:nvPr/>
              </p:nvPicPr>
              <p:blipFill>
                <a:blip r:embed="rId95"/>
                <a:stretch>
                  <a:fillRect/>
                </a:stretch>
              </p:blipFill>
              <p:spPr>
                <a:xfrm>
                  <a:off x="2038876" y="3827334"/>
                  <a:ext cx="213120" cy="2433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34" name="Group 133">
            <a:extLst>
              <a:ext uri="{FF2B5EF4-FFF2-40B4-BE49-F238E27FC236}">
                <a16:creationId xmlns:a16="http://schemas.microsoft.com/office/drawing/2014/main" id="{9D912FC9-1C36-4AE1-8DA4-FDD750D16A8F}"/>
              </a:ext>
            </a:extLst>
          </p:cNvPr>
          <p:cNvGrpSpPr/>
          <p:nvPr/>
        </p:nvGrpSpPr>
        <p:grpSpPr>
          <a:xfrm>
            <a:off x="242116" y="4255014"/>
            <a:ext cx="327600" cy="363600"/>
            <a:chOff x="242116" y="4255014"/>
            <a:chExt cx="327600" cy="3636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96">
              <p14:nvContentPartPr>
                <p14:cNvPr id="132" name="Ink 131">
                  <a:extLst>
                    <a:ext uri="{FF2B5EF4-FFF2-40B4-BE49-F238E27FC236}">
                      <a16:creationId xmlns:a16="http://schemas.microsoft.com/office/drawing/2014/main" id="{760F1B1C-B18A-4516-930B-7BD50389C223}"/>
                    </a:ext>
                  </a:extLst>
                </p14:cNvPr>
                <p14:cNvContentPartPr/>
                <p14:nvPr/>
              </p14:nvContentPartPr>
              <p14:xfrm>
                <a:off x="343276" y="4322694"/>
                <a:ext cx="172800" cy="192240"/>
              </p14:xfrm>
            </p:contentPart>
          </mc:Choice>
          <mc:Fallback>
            <p:pic>
              <p:nvPicPr>
                <p:cNvPr id="132" name="Ink 131">
                  <a:extLst>
                    <a:ext uri="{FF2B5EF4-FFF2-40B4-BE49-F238E27FC236}">
                      <a16:creationId xmlns:a16="http://schemas.microsoft.com/office/drawing/2014/main" id="{760F1B1C-B18A-4516-930B-7BD50389C223}"/>
                    </a:ext>
                  </a:extLst>
                </p:cNvPr>
                <p:cNvPicPr/>
                <p:nvPr/>
              </p:nvPicPr>
              <p:blipFill>
                <a:blip r:embed="rId97"/>
                <a:stretch>
                  <a:fillRect/>
                </a:stretch>
              </p:blipFill>
              <p:spPr>
                <a:xfrm>
                  <a:off x="334276" y="4313694"/>
                  <a:ext cx="190440" cy="209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8">
              <p14:nvContentPartPr>
                <p14:cNvPr id="133" name="Ink 132">
                  <a:extLst>
                    <a:ext uri="{FF2B5EF4-FFF2-40B4-BE49-F238E27FC236}">
                      <a16:creationId xmlns:a16="http://schemas.microsoft.com/office/drawing/2014/main" id="{31653B01-802C-4180-9B41-1A6817BA3D2A}"/>
                    </a:ext>
                  </a:extLst>
                </p14:cNvPr>
                <p14:cNvContentPartPr/>
                <p14:nvPr/>
              </p14:nvContentPartPr>
              <p14:xfrm>
                <a:off x="242116" y="4255014"/>
                <a:ext cx="327600" cy="363600"/>
              </p14:xfrm>
            </p:contentPart>
          </mc:Choice>
          <mc:Fallback>
            <p:pic>
              <p:nvPicPr>
                <p:cNvPr id="133" name="Ink 132">
                  <a:extLst>
                    <a:ext uri="{FF2B5EF4-FFF2-40B4-BE49-F238E27FC236}">
                      <a16:creationId xmlns:a16="http://schemas.microsoft.com/office/drawing/2014/main" id="{31653B01-802C-4180-9B41-1A6817BA3D2A}"/>
                    </a:ext>
                  </a:extLst>
                </p:cNvPr>
                <p:cNvPicPr/>
                <p:nvPr/>
              </p:nvPicPr>
              <p:blipFill>
                <a:blip r:embed="rId99"/>
                <a:stretch>
                  <a:fillRect/>
                </a:stretch>
              </p:blipFill>
              <p:spPr>
                <a:xfrm>
                  <a:off x="233116" y="4246374"/>
                  <a:ext cx="345240" cy="3812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43" name="Group 142">
            <a:extLst>
              <a:ext uri="{FF2B5EF4-FFF2-40B4-BE49-F238E27FC236}">
                <a16:creationId xmlns:a16="http://schemas.microsoft.com/office/drawing/2014/main" id="{DCA02273-7A28-4BB5-92CF-245FA6C78931}"/>
              </a:ext>
            </a:extLst>
          </p:cNvPr>
          <p:cNvGrpSpPr/>
          <p:nvPr/>
        </p:nvGrpSpPr>
        <p:grpSpPr>
          <a:xfrm>
            <a:off x="1234996" y="4264734"/>
            <a:ext cx="1085400" cy="293400"/>
            <a:chOff x="1234996" y="4264734"/>
            <a:chExt cx="1085400" cy="2934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00">
              <p14:nvContentPartPr>
                <p14:cNvPr id="135" name="Ink 134">
                  <a:extLst>
                    <a:ext uri="{FF2B5EF4-FFF2-40B4-BE49-F238E27FC236}">
                      <a16:creationId xmlns:a16="http://schemas.microsoft.com/office/drawing/2014/main" id="{C69B8A05-89FF-4541-B880-BD0C26FB433C}"/>
                    </a:ext>
                  </a:extLst>
                </p14:cNvPr>
                <p14:cNvContentPartPr/>
                <p14:nvPr/>
              </p14:nvContentPartPr>
              <p14:xfrm>
                <a:off x="1234996" y="4287774"/>
                <a:ext cx="191520" cy="237960"/>
              </p14:xfrm>
            </p:contentPart>
          </mc:Choice>
          <mc:Fallback>
            <p:pic>
              <p:nvPicPr>
                <p:cNvPr id="135" name="Ink 134">
                  <a:extLst>
                    <a:ext uri="{FF2B5EF4-FFF2-40B4-BE49-F238E27FC236}">
                      <a16:creationId xmlns:a16="http://schemas.microsoft.com/office/drawing/2014/main" id="{C69B8A05-89FF-4541-B880-BD0C26FB433C}"/>
                    </a:ext>
                  </a:extLst>
                </p:cNvPr>
                <p:cNvPicPr/>
                <p:nvPr/>
              </p:nvPicPr>
              <p:blipFill>
                <a:blip r:embed="rId101"/>
                <a:stretch>
                  <a:fillRect/>
                </a:stretch>
              </p:blipFill>
              <p:spPr>
                <a:xfrm>
                  <a:off x="1225996" y="4279134"/>
                  <a:ext cx="209160" cy="255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2">
              <p14:nvContentPartPr>
                <p14:cNvPr id="136" name="Ink 135">
                  <a:extLst>
                    <a:ext uri="{FF2B5EF4-FFF2-40B4-BE49-F238E27FC236}">
                      <a16:creationId xmlns:a16="http://schemas.microsoft.com/office/drawing/2014/main" id="{8C858131-98E2-4793-8FA5-3901575FADD9}"/>
                    </a:ext>
                  </a:extLst>
                </p14:cNvPr>
                <p14:cNvContentPartPr/>
                <p14:nvPr/>
              </p14:nvContentPartPr>
              <p14:xfrm>
                <a:off x="1600756" y="4531494"/>
                <a:ext cx="5760" cy="26640"/>
              </p14:xfrm>
            </p:contentPart>
          </mc:Choice>
          <mc:Fallback>
            <p:pic>
              <p:nvPicPr>
                <p:cNvPr id="136" name="Ink 135">
                  <a:extLst>
                    <a:ext uri="{FF2B5EF4-FFF2-40B4-BE49-F238E27FC236}">
                      <a16:creationId xmlns:a16="http://schemas.microsoft.com/office/drawing/2014/main" id="{8C858131-98E2-4793-8FA5-3901575FADD9}"/>
                    </a:ext>
                  </a:extLst>
                </p:cNvPr>
                <p:cNvPicPr/>
                <p:nvPr/>
              </p:nvPicPr>
              <p:blipFill>
                <a:blip r:embed="rId103"/>
                <a:stretch>
                  <a:fillRect/>
                </a:stretch>
              </p:blipFill>
              <p:spPr>
                <a:xfrm>
                  <a:off x="1591756" y="4522854"/>
                  <a:ext cx="23400" cy="44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4">
              <p14:nvContentPartPr>
                <p14:cNvPr id="137" name="Ink 136">
                  <a:extLst>
                    <a:ext uri="{FF2B5EF4-FFF2-40B4-BE49-F238E27FC236}">
                      <a16:creationId xmlns:a16="http://schemas.microsoft.com/office/drawing/2014/main" id="{E9B5374C-966F-4D19-9535-4A328DB98246}"/>
                    </a:ext>
                  </a:extLst>
                </p14:cNvPr>
                <p14:cNvContentPartPr/>
                <p14:nvPr/>
              </p14:nvContentPartPr>
              <p14:xfrm>
                <a:off x="1757356" y="4282374"/>
                <a:ext cx="209520" cy="202320"/>
              </p14:xfrm>
            </p:contentPart>
          </mc:Choice>
          <mc:Fallback>
            <p:pic>
              <p:nvPicPr>
                <p:cNvPr id="137" name="Ink 136">
                  <a:extLst>
                    <a:ext uri="{FF2B5EF4-FFF2-40B4-BE49-F238E27FC236}">
                      <a16:creationId xmlns:a16="http://schemas.microsoft.com/office/drawing/2014/main" id="{E9B5374C-966F-4D19-9535-4A328DB98246}"/>
                    </a:ext>
                  </a:extLst>
                </p:cNvPr>
                <p:cNvPicPr/>
                <p:nvPr/>
              </p:nvPicPr>
              <p:blipFill>
                <a:blip r:embed="rId105"/>
                <a:stretch>
                  <a:fillRect/>
                </a:stretch>
              </p:blipFill>
              <p:spPr>
                <a:xfrm>
                  <a:off x="1748716" y="4273374"/>
                  <a:ext cx="227160" cy="219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6">
              <p14:nvContentPartPr>
                <p14:cNvPr id="138" name="Ink 137">
                  <a:extLst>
                    <a:ext uri="{FF2B5EF4-FFF2-40B4-BE49-F238E27FC236}">
                      <a16:creationId xmlns:a16="http://schemas.microsoft.com/office/drawing/2014/main" id="{88D45474-B05E-4229-9481-7B7067B660BA}"/>
                    </a:ext>
                  </a:extLst>
                </p14:cNvPr>
                <p14:cNvContentPartPr/>
                <p14:nvPr/>
              </p14:nvContentPartPr>
              <p14:xfrm>
                <a:off x="1790116" y="4280214"/>
                <a:ext cx="177480" cy="35280"/>
              </p14:xfrm>
            </p:contentPart>
          </mc:Choice>
          <mc:Fallback>
            <p:pic>
              <p:nvPicPr>
                <p:cNvPr id="138" name="Ink 137">
                  <a:extLst>
                    <a:ext uri="{FF2B5EF4-FFF2-40B4-BE49-F238E27FC236}">
                      <a16:creationId xmlns:a16="http://schemas.microsoft.com/office/drawing/2014/main" id="{88D45474-B05E-4229-9481-7B7067B660BA}"/>
                    </a:ext>
                  </a:extLst>
                </p:cNvPr>
                <p:cNvPicPr/>
                <p:nvPr/>
              </p:nvPicPr>
              <p:blipFill>
                <a:blip r:embed="rId107"/>
                <a:stretch>
                  <a:fillRect/>
                </a:stretch>
              </p:blipFill>
              <p:spPr>
                <a:xfrm>
                  <a:off x="1781476" y="4271574"/>
                  <a:ext cx="195120" cy="52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8">
              <p14:nvContentPartPr>
                <p14:cNvPr id="139" name="Ink 138">
                  <a:extLst>
                    <a:ext uri="{FF2B5EF4-FFF2-40B4-BE49-F238E27FC236}">
                      <a16:creationId xmlns:a16="http://schemas.microsoft.com/office/drawing/2014/main" id="{73AB945C-932E-4802-B081-D00ECBD784FC}"/>
                    </a:ext>
                  </a:extLst>
                </p14:cNvPr>
                <p14:cNvContentPartPr/>
                <p14:nvPr/>
              </p14:nvContentPartPr>
              <p14:xfrm>
                <a:off x="2042476" y="4264734"/>
                <a:ext cx="40680" cy="187920"/>
              </p14:xfrm>
            </p:contentPart>
          </mc:Choice>
          <mc:Fallback>
            <p:pic>
              <p:nvPicPr>
                <p:cNvPr id="139" name="Ink 138">
                  <a:extLst>
                    <a:ext uri="{FF2B5EF4-FFF2-40B4-BE49-F238E27FC236}">
                      <a16:creationId xmlns:a16="http://schemas.microsoft.com/office/drawing/2014/main" id="{73AB945C-932E-4802-B081-D00ECBD784FC}"/>
                    </a:ext>
                  </a:extLst>
                </p:cNvPr>
                <p:cNvPicPr/>
                <p:nvPr/>
              </p:nvPicPr>
              <p:blipFill>
                <a:blip r:embed="rId109"/>
                <a:stretch>
                  <a:fillRect/>
                </a:stretch>
              </p:blipFill>
              <p:spPr>
                <a:xfrm>
                  <a:off x="2033476" y="4255734"/>
                  <a:ext cx="58320" cy="205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0">
              <p14:nvContentPartPr>
                <p14:cNvPr id="140" name="Ink 139">
                  <a:extLst>
                    <a:ext uri="{FF2B5EF4-FFF2-40B4-BE49-F238E27FC236}">
                      <a16:creationId xmlns:a16="http://schemas.microsoft.com/office/drawing/2014/main" id="{73593A73-ACD2-4A4C-AE5C-086C60E4229E}"/>
                    </a:ext>
                  </a:extLst>
                </p14:cNvPr>
                <p14:cNvContentPartPr/>
                <p14:nvPr/>
              </p14:nvContentPartPr>
              <p14:xfrm>
                <a:off x="2091076" y="4271214"/>
                <a:ext cx="229320" cy="198000"/>
              </p14:xfrm>
            </p:contentPart>
          </mc:Choice>
          <mc:Fallback>
            <p:pic>
              <p:nvPicPr>
                <p:cNvPr id="140" name="Ink 139">
                  <a:extLst>
                    <a:ext uri="{FF2B5EF4-FFF2-40B4-BE49-F238E27FC236}">
                      <a16:creationId xmlns:a16="http://schemas.microsoft.com/office/drawing/2014/main" id="{73593A73-ACD2-4A4C-AE5C-086C60E4229E}"/>
                    </a:ext>
                  </a:extLst>
                </p:cNvPr>
                <p:cNvPicPr/>
                <p:nvPr/>
              </p:nvPicPr>
              <p:blipFill>
                <a:blip r:embed="rId111"/>
                <a:stretch>
                  <a:fillRect/>
                </a:stretch>
              </p:blipFill>
              <p:spPr>
                <a:xfrm>
                  <a:off x="2082076" y="4262574"/>
                  <a:ext cx="246960" cy="21564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112">
            <p14:nvContentPartPr>
              <p14:cNvPr id="172" name="Ink 171">
                <a:extLst>
                  <a:ext uri="{FF2B5EF4-FFF2-40B4-BE49-F238E27FC236}">
                    <a16:creationId xmlns:a16="http://schemas.microsoft.com/office/drawing/2014/main" id="{06286D98-89DD-4541-9475-8098C6327166}"/>
                  </a:ext>
                </a:extLst>
              </p14:cNvPr>
              <p14:cNvContentPartPr/>
              <p14:nvPr/>
            </p14:nvContentPartPr>
            <p14:xfrm>
              <a:off x="1134196" y="5071494"/>
              <a:ext cx="239400" cy="389880"/>
            </p14:xfrm>
          </p:contentPart>
        </mc:Choice>
        <mc:Fallback>
          <p:pic>
            <p:nvPicPr>
              <p:cNvPr id="172" name="Ink 171">
                <a:extLst>
                  <a:ext uri="{FF2B5EF4-FFF2-40B4-BE49-F238E27FC236}">
                    <a16:creationId xmlns:a16="http://schemas.microsoft.com/office/drawing/2014/main" id="{06286D98-89DD-4541-9475-8098C6327166}"/>
                  </a:ext>
                </a:extLst>
              </p:cNvPr>
              <p:cNvPicPr/>
              <p:nvPr/>
            </p:nvPicPr>
            <p:blipFill>
              <a:blip r:embed="rId113"/>
              <a:stretch>
                <a:fillRect/>
              </a:stretch>
            </p:blipFill>
            <p:spPr>
              <a:xfrm>
                <a:off x="1125196" y="5062854"/>
                <a:ext cx="257040" cy="407520"/>
              </a:xfrm>
              <a:prstGeom prst="rect">
                <a:avLst/>
              </a:prstGeom>
            </p:spPr>
          </p:pic>
        </mc:Fallback>
      </mc:AlternateContent>
      <p:grpSp>
        <p:nvGrpSpPr>
          <p:cNvPr id="175" name="Group 174">
            <a:extLst>
              <a:ext uri="{FF2B5EF4-FFF2-40B4-BE49-F238E27FC236}">
                <a16:creationId xmlns:a16="http://schemas.microsoft.com/office/drawing/2014/main" id="{B6874093-7FED-45B9-A9A7-7E6756CA33A8}"/>
              </a:ext>
            </a:extLst>
          </p:cNvPr>
          <p:cNvGrpSpPr/>
          <p:nvPr/>
        </p:nvGrpSpPr>
        <p:grpSpPr>
          <a:xfrm>
            <a:off x="1714516" y="5111454"/>
            <a:ext cx="28440" cy="260640"/>
            <a:chOff x="1714516" y="5111454"/>
            <a:chExt cx="28440" cy="2606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14">
              <p14:nvContentPartPr>
                <p14:cNvPr id="173" name="Ink 172">
                  <a:extLst>
                    <a:ext uri="{FF2B5EF4-FFF2-40B4-BE49-F238E27FC236}">
                      <a16:creationId xmlns:a16="http://schemas.microsoft.com/office/drawing/2014/main" id="{29B51AB2-8351-4928-B75B-C2B464FBDF7D}"/>
                    </a:ext>
                  </a:extLst>
                </p14:cNvPr>
                <p14:cNvContentPartPr/>
                <p14:nvPr/>
              </p14:nvContentPartPr>
              <p14:xfrm>
                <a:off x="1714516" y="5111454"/>
                <a:ext cx="26640" cy="78840"/>
              </p14:xfrm>
            </p:contentPart>
          </mc:Choice>
          <mc:Fallback>
            <p:pic>
              <p:nvPicPr>
                <p:cNvPr id="173" name="Ink 172">
                  <a:extLst>
                    <a:ext uri="{FF2B5EF4-FFF2-40B4-BE49-F238E27FC236}">
                      <a16:creationId xmlns:a16="http://schemas.microsoft.com/office/drawing/2014/main" id="{29B51AB2-8351-4928-B75B-C2B464FBDF7D}"/>
                    </a:ext>
                  </a:extLst>
                </p:cNvPr>
                <p:cNvPicPr/>
                <p:nvPr/>
              </p:nvPicPr>
              <p:blipFill>
                <a:blip r:embed="rId115"/>
                <a:stretch>
                  <a:fillRect/>
                </a:stretch>
              </p:blipFill>
              <p:spPr>
                <a:xfrm>
                  <a:off x="1705876" y="5102814"/>
                  <a:ext cx="44280" cy="96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6">
              <p14:nvContentPartPr>
                <p14:cNvPr id="174" name="Ink 173">
                  <a:extLst>
                    <a:ext uri="{FF2B5EF4-FFF2-40B4-BE49-F238E27FC236}">
                      <a16:creationId xmlns:a16="http://schemas.microsoft.com/office/drawing/2014/main" id="{3D0DE36F-A2DC-4227-BCFE-FC460E7A5AD3}"/>
                    </a:ext>
                  </a:extLst>
                </p14:cNvPr>
                <p14:cNvContentPartPr/>
                <p14:nvPr/>
              </p14:nvContentPartPr>
              <p14:xfrm>
                <a:off x="1718116" y="5300814"/>
                <a:ext cx="24840" cy="71280"/>
              </p14:xfrm>
            </p:contentPart>
          </mc:Choice>
          <mc:Fallback>
            <p:pic>
              <p:nvPicPr>
                <p:cNvPr id="174" name="Ink 173">
                  <a:extLst>
                    <a:ext uri="{FF2B5EF4-FFF2-40B4-BE49-F238E27FC236}">
                      <a16:creationId xmlns:a16="http://schemas.microsoft.com/office/drawing/2014/main" id="{3D0DE36F-A2DC-4227-BCFE-FC460E7A5AD3}"/>
                    </a:ext>
                  </a:extLst>
                </p:cNvPr>
                <p:cNvPicPr/>
                <p:nvPr/>
              </p:nvPicPr>
              <p:blipFill>
                <a:blip r:embed="rId117"/>
                <a:stretch>
                  <a:fillRect/>
                </a:stretch>
              </p:blipFill>
              <p:spPr>
                <a:xfrm>
                  <a:off x="1709476" y="5291814"/>
                  <a:ext cx="42480" cy="8892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118">
            <p14:nvContentPartPr>
              <p14:cNvPr id="176" name="Ink 175">
                <a:extLst>
                  <a:ext uri="{FF2B5EF4-FFF2-40B4-BE49-F238E27FC236}">
                    <a16:creationId xmlns:a16="http://schemas.microsoft.com/office/drawing/2014/main" id="{E4D5E435-B1FA-494B-9E39-7B889A5E49CC}"/>
                  </a:ext>
                </a:extLst>
              </p14:cNvPr>
              <p14:cNvContentPartPr/>
              <p14:nvPr/>
            </p14:nvContentPartPr>
            <p14:xfrm>
              <a:off x="2146156" y="4992654"/>
              <a:ext cx="244800" cy="376200"/>
            </p14:xfrm>
          </p:contentPart>
        </mc:Choice>
        <mc:Fallback>
          <p:pic>
            <p:nvPicPr>
              <p:cNvPr id="176" name="Ink 175">
                <a:extLst>
                  <a:ext uri="{FF2B5EF4-FFF2-40B4-BE49-F238E27FC236}">
                    <a16:creationId xmlns:a16="http://schemas.microsoft.com/office/drawing/2014/main" id="{E4D5E435-B1FA-494B-9E39-7B889A5E49CC}"/>
                  </a:ext>
                </a:extLst>
              </p:cNvPr>
              <p:cNvPicPr/>
              <p:nvPr/>
            </p:nvPicPr>
            <p:blipFill>
              <a:blip r:embed="rId119"/>
              <a:stretch>
                <a:fillRect/>
              </a:stretch>
            </p:blipFill>
            <p:spPr>
              <a:xfrm>
                <a:off x="2137156" y="4983654"/>
                <a:ext cx="262440" cy="393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20">
            <p14:nvContentPartPr>
              <p14:cNvPr id="259" name="Ink 258">
                <a:extLst>
                  <a:ext uri="{FF2B5EF4-FFF2-40B4-BE49-F238E27FC236}">
                    <a16:creationId xmlns:a16="http://schemas.microsoft.com/office/drawing/2014/main" id="{9650B420-20B6-4B0A-A8B3-839A7ABBBA0D}"/>
                  </a:ext>
                </a:extLst>
              </p14:cNvPr>
              <p14:cNvContentPartPr/>
              <p14:nvPr/>
            </p14:nvContentPartPr>
            <p14:xfrm>
              <a:off x="5978716" y="5935494"/>
              <a:ext cx="405000" cy="379800"/>
            </p14:xfrm>
          </p:contentPart>
        </mc:Choice>
        <mc:Fallback>
          <p:pic>
            <p:nvPicPr>
              <p:cNvPr id="259" name="Ink 258">
                <a:extLst>
                  <a:ext uri="{FF2B5EF4-FFF2-40B4-BE49-F238E27FC236}">
                    <a16:creationId xmlns:a16="http://schemas.microsoft.com/office/drawing/2014/main" id="{9650B420-20B6-4B0A-A8B3-839A7ABBBA0D}"/>
                  </a:ext>
                </a:extLst>
              </p:cNvPr>
              <p:cNvPicPr/>
              <p:nvPr/>
            </p:nvPicPr>
            <p:blipFill>
              <a:blip r:embed="rId121"/>
              <a:stretch>
                <a:fillRect/>
              </a:stretch>
            </p:blipFill>
            <p:spPr>
              <a:xfrm>
                <a:off x="5970076" y="5926854"/>
                <a:ext cx="422640" cy="397440"/>
              </a:xfrm>
              <a:prstGeom prst="rect">
                <a:avLst/>
              </a:prstGeom>
            </p:spPr>
          </p:pic>
        </mc:Fallback>
      </mc:AlternateContent>
      <p:grpSp>
        <p:nvGrpSpPr>
          <p:cNvPr id="274" name="Group 273">
            <a:extLst>
              <a:ext uri="{FF2B5EF4-FFF2-40B4-BE49-F238E27FC236}">
                <a16:creationId xmlns:a16="http://schemas.microsoft.com/office/drawing/2014/main" id="{8EE22DE4-1425-4FAA-92B8-1AFD00660B29}"/>
              </a:ext>
            </a:extLst>
          </p:cNvPr>
          <p:cNvGrpSpPr/>
          <p:nvPr/>
        </p:nvGrpSpPr>
        <p:grpSpPr>
          <a:xfrm>
            <a:off x="2873356" y="2747694"/>
            <a:ext cx="7888680" cy="4061880"/>
            <a:chOff x="2873356" y="2747694"/>
            <a:chExt cx="7888680" cy="40618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22">
              <p14:nvContentPartPr>
                <p14:cNvPr id="249" name="Ink 248">
                  <a:extLst>
                    <a:ext uri="{FF2B5EF4-FFF2-40B4-BE49-F238E27FC236}">
                      <a16:creationId xmlns:a16="http://schemas.microsoft.com/office/drawing/2014/main" id="{1A655949-BCBB-4625-A709-75EF52D8C0C5}"/>
                    </a:ext>
                  </a:extLst>
                </p14:cNvPr>
                <p14:cNvContentPartPr/>
                <p14:nvPr/>
              </p14:nvContentPartPr>
              <p14:xfrm>
                <a:off x="4396516" y="6032334"/>
                <a:ext cx="349920" cy="460800"/>
              </p14:xfrm>
            </p:contentPart>
          </mc:Choice>
          <mc:Fallback>
            <p:pic>
              <p:nvPicPr>
                <p:cNvPr id="249" name="Ink 248">
                  <a:extLst>
                    <a:ext uri="{FF2B5EF4-FFF2-40B4-BE49-F238E27FC236}">
                      <a16:creationId xmlns:a16="http://schemas.microsoft.com/office/drawing/2014/main" id="{1A655949-BCBB-4625-A709-75EF52D8C0C5}"/>
                    </a:ext>
                  </a:extLst>
                </p:cNvPr>
                <p:cNvPicPr/>
                <p:nvPr/>
              </p:nvPicPr>
              <p:blipFill>
                <a:blip r:embed="rId123"/>
                <a:stretch>
                  <a:fillRect/>
                </a:stretch>
              </p:blipFill>
              <p:spPr>
                <a:xfrm>
                  <a:off x="4387876" y="6023694"/>
                  <a:ext cx="367560" cy="478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4">
              <p14:nvContentPartPr>
                <p14:cNvPr id="250" name="Ink 249">
                  <a:extLst>
                    <a:ext uri="{FF2B5EF4-FFF2-40B4-BE49-F238E27FC236}">
                      <a16:creationId xmlns:a16="http://schemas.microsoft.com/office/drawing/2014/main" id="{46D596F8-667D-450D-879B-140971F6DE37}"/>
                    </a:ext>
                  </a:extLst>
                </p14:cNvPr>
                <p14:cNvContentPartPr/>
                <p14:nvPr/>
              </p14:nvContentPartPr>
              <p14:xfrm>
                <a:off x="5412076" y="6040974"/>
                <a:ext cx="207720" cy="25200"/>
              </p14:xfrm>
            </p:contentPart>
          </mc:Choice>
          <mc:Fallback>
            <p:pic>
              <p:nvPicPr>
                <p:cNvPr id="250" name="Ink 249">
                  <a:extLst>
                    <a:ext uri="{FF2B5EF4-FFF2-40B4-BE49-F238E27FC236}">
                      <a16:creationId xmlns:a16="http://schemas.microsoft.com/office/drawing/2014/main" id="{46D596F8-667D-450D-879B-140971F6DE37}"/>
                    </a:ext>
                  </a:extLst>
                </p:cNvPr>
                <p:cNvPicPr/>
                <p:nvPr/>
              </p:nvPicPr>
              <p:blipFill>
                <a:blip r:embed="rId125"/>
                <a:stretch>
                  <a:fillRect/>
                </a:stretch>
              </p:blipFill>
              <p:spPr>
                <a:xfrm>
                  <a:off x="5403436" y="6032334"/>
                  <a:ext cx="225360" cy="42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6">
              <p14:nvContentPartPr>
                <p14:cNvPr id="251" name="Ink 250">
                  <a:extLst>
                    <a:ext uri="{FF2B5EF4-FFF2-40B4-BE49-F238E27FC236}">
                      <a16:creationId xmlns:a16="http://schemas.microsoft.com/office/drawing/2014/main" id="{C6728BBB-5AA1-4E7D-9AF8-5F57CF3A0B4F}"/>
                    </a:ext>
                  </a:extLst>
                </p14:cNvPr>
                <p14:cNvContentPartPr/>
                <p14:nvPr/>
              </p14:nvContentPartPr>
              <p14:xfrm>
                <a:off x="5447356" y="6144294"/>
                <a:ext cx="182880" cy="40320"/>
              </p14:xfrm>
            </p:contentPart>
          </mc:Choice>
          <mc:Fallback>
            <p:pic>
              <p:nvPicPr>
                <p:cNvPr id="251" name="Ink 250">
                  <a:extLst>
                    <a:ext uri="{FF2B5EF4-FFF2-40B4-BE49-F238E27FC236}">
                      <a16:creationId xmlns:a16="http://schemas.microsoft.com/office/drawing/2014/main" id="{C6728BBB-5AA1-4E7D-9AF8-5F57CF3A0B4F}"/>
                    </a:ext>
                  </a:extLst>
                </p:cNvPr>
                <p:cNvPicPr/>
                <p:nvPr/>
              </p:nvPicPr>
              <p:blipFill>
                <a:blip r:embed="rId127"/>
                <a:stretch>
                  <a:fillRect/>
                </a:stretch>
              </p:blipFill>
              <p:spPr>
                <a:xfrm>
                  <a:off x="5438356" y="6135654"/>
                  <a:ext cx="200520" cy="57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8">
              <p14:nvContentPartPr>
                <p14:cNvPr id="59" name="Ink 58">
                  <a:extLst>
                    <a:ext uri="{FF2B5EF4-FFF2-40B4-BE49-F238E27FC236}">
                      <a16:creationId xmlns:a16="http://schemas.microsoft.com/office/drawing/2014/main" id="{ED0197E8-7959-4FFF-A5C5-10C5F20054B6}"/>
                    </a:ext>
                  </a:extLst>
                </p14:cNvPr>
                <p14:cNvContentPartPr/>
                <p14:nvPr/>
              </p14:nvContentPartPr>
              <p14:xfrm>
                <a:off x="2889916" y="3349974"/>
                <a:ext cx="202320" cy="24120"/>
              </p14:xfrm>
            </p:contentPart>
          </mc:Choice>
          <mc:Fallback>
            <p:pic>
              <p:nvPicPr>
                <p:cNvPr id="59" name="Ink 58">
                  <a:extLst>
                    <a:ext uri="{FF2B5EF4-FFF2-40B4-BE49-F238E27FC236}">
                      <a16:creationId xmlns:a16="http://schemas.microsoft.com/office/drawing/2014/main" id="{ED0197E8-7959-4FFF-A5C5-10C5F20054B6}"/>
                    </a:ext>
                  </a:extLst>
                </p:cNvPr>
                <p:cNvPicPr/>
                <p:nvPr/>
              </p:nvPicPr>
              <p:blipFill>
                <a:blip r:embed="rId129"/>
                <a:stretch>
                  <a:fillRect/>
                </a:stretch>
              </p:blipFill>
              <p:spPr>
                <a:xfrm>
                  <a:off x="2880916" y="3340974"/>
                  <a:ext cx="219960" cy="41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0">
              <p14:nvContentPartPr>
                <p14:cNvPr id="60" name="Ink 59">
                  <a:extLst>
                    <a:ext uri="{FF2B5EF4-FFF2-40B4-BE49-F238E27FC236}">
                      <a16:creationId xmlns:a16="http://schemas.microsoft.com/office/drawing/2014/main" id="{6275197B-F01C-4A06-A0A9-86047B4DF789}"/>
                    </a:ext>
                  </a:extLst>
                </p14:cNvPr>
                <p14:cNvContentPartPr/>
                <p14:nvPr/>
              </p14:nvContentPartPr>
              <p14:xfrm>
                <a:off x="2900716" y="3473094"/>
                <a:ext cx="188640" cy="17640"/>
              </p14:xfrm>
            </p:contentPart>
          </mc:Choice>
          <mc:Fallback>
            <p:pic>
              <p:nvPicPr>
                <p:cNvPr id="60" name="Ink 59">
                  <a:extLst>
                    <a:ext uri="{FF2B5EF4-FFF2-40B4-BE49-F238E27FC236}">
                      <a16:creationId xmlns:a16="http://schemas.microsoft.com/office/drawing/2014/main" id="{6275197B-F01C-4A06-A0A9-86047B4DF789}"/>
                    </a:ext>
                  </a:extLst>
                </p:cNvPr>
                <p:cNvPicPr/>
                <p:nvPr/>
              </p:nvPicPr>
              <p:blipFill>
                <a:blip r:embed="rId131"/>
                <a:stretch>
                  <a:fillRect/>
                </a:stretch>
              </p:blipFill>
              <p:spPr>
                <a:xfrm>
                  <a:off x="2891716" y="3464094"/>
                  <a:ext cx="206280" cy="35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2">
              <p14:nvContentPartPr>
                <p14:cNvPr id="104" name="Ink 103">
                  <a:extLst>
                    <a:ext uri="{FF2B5EF4-FFF2-40B4-BE49-F238E27FC236}">
                      <a16:creationId xmlns:a16="http://schemas.microsoft.com/office/drawing/2014/main" id="{7BA416E9-3DAB-497E-9FEE-482A66568B5B}"/>
                    </a:ext>
                  </a:extLst>
                </p14:cNvPr>
                <p14:cNvContentPartPr/>
                <p14:nvPr/>
              </p14:nvContentPartPr>
              <p14:xfrm>
                <a:off x="2904676" y="3904734"/>
                <a:ext cx="155880" cy="10080"/>
              </p14:xfrm>
            </p:contentPart>
          </mc:Choice>
          <mc:Fallback>
            <p:pic>
              <p:nvPicPr>
                <p:cNvPr id="104" name="Ink 103">
                  <a:extLst>
                    <a:ext uri="{FF2B5EF4-FFF2-40B4-BE49-F238E27FC236}">
                      <a16:creationId xmlns:a16="http://schemas.microsoft.com/office/drawing/2014/main" id="{7BA416E9-3DAB-497E-9FEE-482A66568B5B}"/>
                    </a:ext>
                  </a:extLst>
                </p:cNvPr>
                <p:cNvPicPr/>
                <p:nvPr/>
              </p:nvPicPr>
              <p:blipFill>
                <a:blip r:embed="rId133"/>
                <a:stretch>
                  <a:fillRect/>
                </a:stretch>
              </p:blipFill>
              <p:spPr>
                <a:xfrm>
                  <a:off x="2896036" y="3895734"/>
                  <a:ext cx="173520" cy="27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4">
              <p14:nvContentPartPr>
                <p14:cNvPr id="105" name="Ink 104">
                  <a:extLst>
                    <a:ext uri="{FF2B5EF4-FFF2-40B4-BE49-F238E27FC236}">
                      <a16:creationId xmlns:a16="http://schemas.microsoft.com/office/drawing/2014/main" id="{8DACEEEC-22C9-419E-BA73-07B999AE7FF1}"/>
                    </a:ext>
                  </a:extLst>
                </p14:cNvPr>
                <p14:cNvContentPartPr/>
                <p14:nvPr/>
              </p14:nvContentPartPr>
              <p14:xfrm>
                <a:off x="2920876" y="3969174"/>
                <a:ext cx="146520" cy="29520"/>
              </p14:xfrm>
            </p:contentPart>
          </mc:Choice>
          <mc:Fallback>
            <p:pic>
              <p:nvPicPr>
                <p:cNvPr id="105" name="Ink 104">
                  <a:extLst>
                    <a:ext uri="{FF2B5EF4-FFF2-40B4-BE49-F238E27FC236}">
                      <a16:creationId xmlns:a16="http://schemas.microsoft.com/office/drawing/2014/main" id="{8DACEEEC-22C9-419E-BA73-07B999AE7FF1}"/>
                    </a:ext>
                  </a:extLst>
                </p:cNvPr>
                <p:cNvPicPr/>
                <p:nvPr/>
              </p:nvPicPr>
              <p:blipFill>
                <a:blip r:embed="rId135"/>
                <a:stretch>
                  <a:fillRect/>
                </a:stretch>
              </p:blipFill>
              <p:spPr>
                <a:xfrm>
                  <a:off x="2911876" y="3960534"/>
                  <a:ext cx="164160" cy="47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6">
              <p14:nvContentPartPr>
                <p14:cNvPr id="141" name="Ink 140">
                  <a:extLst>
                    <a:ext uri="{FF2B5EF4-FFF2-40B4-BE49-F238E27FC236}">
                      <a16:creationId xmlns:a16="http://schemas.microsoft.com/office/drawing/2014/main" id="{104E50A6-58A5-4398-8BDD-1A32184CF0E0}"/>
                    </a:ext>
                  </a:extLst>
                </p14:cNvPr>
                <p14:cNvContentPartPr/>
                <p14:nvPr/>
              </p14:nvContentPartPr>
              <p14:xfrm>
                <a:off x="2882356" y="4270134"/>
                <a:ext cx="164880" cy="16200"/>
              </p14:xfrm>
            </p:contentPart>
          </mc:Choice>
          <mc:Fallback>
            <p:pic>
              <p:nvPicPr>
                <p:cNvPr id="141" name="Ink 140">
                  <a:extLst>
                    <a:ext uri="{FF2B5EF4-FFF2-40B4-BE49-F238E27FC236}">
                      <a16:creationId xmlns:a16="http://schemas.microsoft.com/office/drawing/2014/main" id="{104E50A6-58A5-4398-8BDD-1A32184CF0E0}"/>
                    </a:ext>
                  </a:extLst>
                </p:cNvPr>
                <p:cNvPicPr/>
                <p:nvPr/>
              </p:nvPicPr>
              <p:blipFill>
                <a:blip r:embed="rId137"/>
                <a:stretch>
                  <a:fillRect/>
                </a:stretch>
              </p:blipFill>
              <p:spPr>
                <a:xfrm>
                  <a:off x="2873356" y="4261494"/>
                  <a:ext cx="182520" cy="33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8">
              <p14:nvContentPartPr>
                <p14:cNvPr id="142" name="Ink 141">
                  <a:extLst>
                    <a:ext uri="{FF2B5EF4-FFF2-40B4-BE49-F238E27FC236}">
                      <a16:creationId xmlns:a16="http://schemas.microsoft.com/office/drawing/2014/main" id="{1B8163DB-8E79-4F64-AE5E-6C85D5ED5E65}"/>
                    </a:ext>
                  </a:extLst>
                </p14:cNvPr>
                <p14:cNvContentPartPr/>
                <p14:nvPr/>
              </p14:nvContentPartPr>
              <p14:xfrm>
                <a:off x="2873356" y="4417374"/>
                <a:ext cx="144000" cy="12240"/>
              </p14:xfrm>
            </p:contentPart>
          </mc:Choice>
          <mc:Fallback>
            <p:pic>
              <p:nvPicPr>
                <p:cNvPr id="142" name="Ink 141">
                  <a:extLst>
                    <a:ext uri="{FF2B5EF4-FFF2-40B4-BE49-F238E27FC236}">
                      <a16:creationId xmlns:a16="http://schemas.microsoft.com/office/drawing/2014/main" id="{1B8163DB-8E79-4F64-AE5E-6C85D5ED5E65}"/>
                    </a:ext>
                  </a:extLst>
                </p:cNvPr>
                <p:cNvPicPr/>
                <p:nvPr/>
              </p:nvPicPr>
              <p:blipFill>
                <a:blip r:embed="rId139"/>
                <a:stretch>
                  <a:fillRect/>
                </a:stretch>
              </p:blipFill>
              <p:spPr>
                <a:xfrm>
                  <a:off x="2864356" y="4408374"/>
                  <a:ext cx="161640" cy="29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0">
              <p14:nvContentPartPr>
                <p14:cNvPr id="81" name="Ink 80">
                  <a:extLst>
                    <a:ext uri="{FF2B5EF4-FFF2-40B4-BE49-F238E27FC236}">
                      <a16:creationId xmlns:a16="http://schemas.microsoft.com/office/drawing/2014/main" id="{D73297A9-BBEE-4D8D-ADE8-BE1C78985F76}"/>
                    </a:ext>
                  </a:extLst>
                </p14:cNvPr>
                <p14:cNvContentPartPr/>
                <p14:nvPr/>
              </p14:nvContentPartPr>
              <p14:xfrm>
                <a:off x="6250876" y="3163134"/>
                <a:ext cx="231840" cy="420480"/>
              </p14:xfrm>
            </p:contentPart>
          </mc:Choice>
          <mc:Fallback>
            <p:pic>
              <p:nvPicPr>
                <p:cNvPr id="81" name="Ink 80">
                  <a:extLst>
                    <a:ext uri="{FF2B5EF4-FFF2-40B4-BE49-F238E27FC236}">
                      <a16:creationId xmlns:a16="http://schemas.microsoft.com/office/drawing/2014/main" id="{D73297A9-BBEE-4D8D-ADE8-BE1C78985F76}"/>
                    </a:ext>
                  </a:extLst>
                </p:cNvPr>
                <p:cNvPicPr/>
                <p:nvPr/>
              </p:nvPicPr>
              <p:blipFill>
                <a:blip r:embed="rId141"/>
                <a:stretch>
                  <a:fillRect/>
                </a:stretch>
              </p:blipFill>
              <p:spPr>
                <a:xfrm>
                  <a:off x="6242236" y="3154494"/>
                  <a:ext cx="249480" cy="438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2">
              <p14:nvContentPartPr>
                <p14:cNvPr id="82" name="Ink 81">
                  <a:extLst>
                    <a:ext uri="{FF2B5EF4-FFF2-40B4-BE49-F238E27FC236}">
                      <a16:creationId xmlns:a16="http://schemas.microsoft.com/office/drawing/2014/main" id="{9B7C8DBE-0F5F-40D0-BA8B-A008348CDD34}"/>
                    </a:ext>
                  </a:extLst>
                </p14:cNvPr>
                <p14:cNvContentPartPr/>
                <p14:nvPr/>
              </p14:nvContentPartPr>
              <p14:xfrm>
                <a:off x="6304516" y="3120654"/>
                <a:ext cx="189000" cy="36720"/>
              </p14:xfrm>
            </p:contentPart>
          </mc:Choice>
          <mc:Fallback>
            <p:pic>
              <p:nvPicPr>
                <p:cNvPr id="82" name="Ink 81">
                  <a:extLst>
                    <a:ext uri="{FF2B5EF4-FFF2-40B4-BE49-F238E27FC236}">
                      <a16:creationId xmlns:a16="http://schemas.microsoft.com/office/drawing/2014/main" id="{9B7C8DBE-0F5F-40D0-BA8B-A008348CDD34}"/>
                    </a:ext>
                  </a:extLst>
                </p:cNvPr>
                <p:cNvPicPr/>
                <p:nvPr/>
              </p:nvPicPr>
              <p:blipFill>
                <a:blip r:embed="rId143"/>
                <a:stretch>
                  <a:fillRect/>
                </a:stretch>
              </p:blipFill>
              <p:spPr>
                <a:xfrm>
                  <a:off x="6295876" y="3112014"/>
                  <a:ext cx="206640" cy="54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4">
              <p14:nvContentPartPr>
                <p14:cNvPr id="84" name="Ink 83">
                  <a:extLst>
                    <a:ext uri="{FF2B5EF4-FFF2-40B4-BE49-F238E27FC236}">
                      <a16:creationId xmlns:a16="http://schemas.microsoft.com/office/drawing/2014/main" id="{B6EBF82E-B215-4458-B201-F627BBB8C41C}"/>
                    </a:ext>
                  </a:extLst>
                </p14:cNvPr>
                <p14:cNvContentPartPr/>
                <p14:nvPr/>
              </p14:nvContentPartPr>
              <p14:xfrm>
                <a:off x="6583516" y="3229734"/>
                <a:ext cx="171000" cy="239760"/>
              </p14:xfrm>
            </p:contentPart>
          </mc:Choice>
          <mc:Fallback>
            <p:pic>
              <p:nvPicPr>
                <p:cNvPr id="84" name="Ink 83">
                  <a:extLst>
                    <a:ext uri="{FF2B5EF4-FFF2-40B4-BE49-F238E27FC236}">
                      <a16:creationId xmlns:a16="http://schemas.microsoft.com/office/drawing/2014/main" id="{B6EBF82E-B215-4458-B201-F627BBB8C41C}"/>
                    </a:ext>
                  </a:extLst>
                </p:cNvPr>
                <p:cNvPicPr/>
                <p:nvPr/>
              </p:nvPicPr>
              <p:blipFill>
                <a:blip r:embed="rId145"/>
                <a:stretch>
                  <a:fillRect/>
                </a:stretch>
              </p:blipFill>
              <p:spPr>
                <a:xfrm>
                  <a:off x="6574516" y="3220734"/>
                  <a:ext cx="188640" cy="257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6">
              <p14:nvContentPartPr>
                <p14:cNvPr id="85" name="Ink 84">
                  <a:extLst>
                    <a:ext uri="{FF2B5EF4-FFF2-40B4-BE49-F238E27FC236}">
                      <a16:creationId xmlns:a16="http://schemas.microsoft.com/office/drawing/2014/main" id="{6A0697F7-C7C8-4D7D-97A9-E21E26EBBB02}"/>
                    </a:ext>
                  </a:extLst>
                </p14:cNvPr>
                <p14:cNvContentPartPr/>
                <p14:nvPr/>
              </p14:nvContentPartPr>
              <p14:xfrm>
                <a:off x="6844876" y="3457974"/>
                <a:ext cx="3240" cy="26640"/>
              </p14:xfrm>
            </p:contentPart>
          </mc:Choice>
          <mc:Fallback>
            <p:pic>
              <p:nvPicPr>
                <p:cNvPr id="85" name="Ink 84">
                  <a:extLst>
                    <a:ext uri="{FF2B5EF4-FFF2-40B4-BE49-F238E27FC236}">
                      <a16:creationId xmlns:a16="http://schemas.microsoft.com/office/drawing/2014/main" id="{6A0697F7-C7C8-4D7D-97A9-E21E26EBBB02}"/>
                    </a:ext>
                  </a:extLst>
                </p:cNvPr>
                <p:cNvPicPr/>
                <p:nvPr/>
              </p:nvPicPr>
              <p:blipFill>
                <a:blip r:embed="rId147"/>
                <a:stretch>
                  <a:fillRect/>
                </a:stretch>
              </p:blipFill>
              <p:spPr>
                <a:xfrm>
                  <a:off x="6836236" y="3449334"/>
                  <a:ext cx="20880" cy="44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8">
              <p14:nvContentPartPr>
                <p14:cNvPr id="86" name="Ink 85">
                  <a:extLst>
                    <a:ext uri="{FF2B5EF4-FFF2-40B4-BE49-F238E27FC236}">
                      <a16:creationId xmlns:a16="http://schemas.microsoft.com/office/drawing/2014/main" id="{8295F3A9-84CD-4735-A52B-9FB2A23E1019}"/>
                    </a:ext>
                  </a:extLst>
                </p14:cNvPr>
                <p14:cNvContentPartPr/>
                <p14:nvPr/>
              </p14:nvContentPartPr>
              <p14:xfrm>
                <a:off x="6967276" y="3202374"/>
                <a:ext cx="108360" cy="239040"/>
              </p14:xfrm>
            </p:contentPart>
          </mc:Choice>
          <mc:Fallback>
            <p:pic>
              <p:nvPicPr>
                <p:cNvPr id="86" name="Ink 85">
                  <a:extLst>
                    <a:ext uri="{FF2B5EF4-FFF2-40B4-BE49-F238E27FC236}">
                      <a16:creationId xmlns:a16="http://schemas.microsoft.com/office/drawing/2014/main" id="{8295F3A9-84CD-4735-A52B-9FB2A23E1019}"/>
                    </a:ext>
                  </a:extLst>
                </p:cNvPr>
                <p:cNvPicPr/>
                <p:nvPr/>
              </p:nvPicPr>
              <p:blipFill>
                <a:blip r:embed="rId149"/>
                <a:stretch>
                  <a:fillRect/>
                </a:stretch>
              </p:blipFill>
              <p:spPr>
                <a:xfrm>
                  <a:off x="6958276" y="3193374"/>
                  <a:ext cx="126000" cy="256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0">
              <p14:nvContentPartPr>
                <p14:cNvPr id="87" name="Ink 86">
                  <a:extLst>
                    <a:ext uri="{FF2B5EF4-FFF2-40B4-BE49-F238E27FC236}">
                      <a16:creationId xmlns:a16="http://schemas.microsoft.com/office/drawing/2014/main" id="{3DED20F3-FA08-41D6-9909-0F69A832B042}"/>
                    </a:ext>
                  </a:extLst>
                </p14:cNvPr>
                <p14:cNvContentPartPr/>
                <p14:nvPr/>
              </p14:nvContentPartPr>
              <p14:xfrm>
                <a:off x="7204156" y="3163134"/>
                <a:ext cx="160920" cy="387720"/>
              </p14:xfrm>
            </p:contentPart>
          </mc:Choice>
          <mc:Fallback>
            <p:pic>
              <p:nvPicPr>
                <p:cNvPr id="87" name="Ink 86">
                  <a:extLst>
                    <a:ext uri="{FF2B5EF4-FFF2-40B4-BE49-F238E27FC236}">
                      <a16:creationId xmlns:a16="http://schemas.microsoft.com/office/drawing/2014/main" id="{3DED20F3-FA08-41D6-9909-0F69A832B042}"/>
                    </a:ext>
                  </a:extLst>
                </p:cNvPr>
                <p:cNvPicPr/>
                <p:nvPr/>
              </p:nvPicPr>
              <p:blipFill>
                <a:blip r:embed="rId151"/>
                <a:stretch>
                  <a:fillRect/>
                </a:stretch>
              </p:blipFill>
              <p:spPr>
                <a:xfrm>
                  <a:off x="7195156" y="3154494"/>
                  <a:ext cx="178560" cy="405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2">
              <p14:nvContentPartPr>
                <p14:cNvPr id="89" name="Ink 88">
                  <a:extLst>
                    <a:ext uri="{FF2B5EF4-FFF2-40B4-BE49-F238E27FC236}">
                      <a16:creationId xmlns:a16="http://schemas.microsoft.com/office/drawing/2014/main" id="{75BE85A8-815A-44C0-8A2E-21B8E722FBBD}"/>
                    </a:ext>
                  </a:extLst>
                </p14:cNvPr>
                <p14:cNvContentPartPr/>
                <p14:nvPr/>
              </p14:nvContentPartPr>
              <p14:xfrm>
                <a:off x="7496476" y="3041454"/>
                <a:ext cx="107280" cy="92880"/>
              </p14:xfrm>
            </p:contentPart>
          </mc:Choice>
          <mc:Fallback>
            <p:pic>
              <p:nvPicPr>
                <p:cNvPr id="89" name="Ink 88">
                  <a:extLst>
                    <a:ext uri="{FF2B5EF4-FFF2-40B4-BE49-F238E27FC236}">
                      <a16:creationId xmlns:a16="http://schemas.microsoft.com/office/drawing/2014/main" id="{75BE85A8-815A-44C0-8A2E-21B8E722FBBD}"/>
                    </a:ext>
                  </a:extLst>
                </p:cNvPr>
                <p:cNvPicPr/>
                <p:nvPr/>
              </p:nvPicPr>
              <p:blipFill>
                <a:blip r:embed="rId153"/>
                <a:stretch>
                  <a:fillRect/>
                </a:stretch>
              </p:blipFill>
              <p:spPr>
                <a:xfrm>
                  <a:off x="7487836" y="3032814"/>
                  <a:ext cx="124920" cy="110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4">
              <p14:nvContentPartPr>
                <p14:cNvPr id="90" name="Ink 89">
                  <a:extLst>
                    <a:ext uri="{FF2B5EF4-FFF2-40B4-BE49-F238E27FC236}">
                      <a16:creationId xmlns:a16="http://schemas.microsoft.com/office/drawing/2014/main" id="{1BC1FB4C-42CB-4CD5-B0E0-F8A5A2815EBD}"/>
                    </a:ext>
                  </a:extLst>
                </p14:cNvPr>
                <p14:cNvContentPartPr/>
                <p14:nvPr/>
              </p14:nvContentPartPr>
              <p14:xfrm>
                <a:off x="7605916" y="3029214"/>
                <a:ext cx="50400" cy="134280"/>
              </p14:xfrm>
            </p:contentPart>
          </mc:Choice>
          <mc:Fallback>
            <p:pic>
              <p:nvPicPr>
                <p:cNvPr id="90" name="Ink 89">
                  <a:extLst>
                    <a:ext uri="{FF2B5EF4-FFF2-40B4-BE49-F238E27FC236}">
                      <a16:creationId xmlns:a16="http://schemas.microsoft.com/office/drawing/2014/main" id="{1BC1FB4C-42CB-4CD5-B0E0-F8A5A2815EBD}"/>
                    </a:ext>
                  </a:extLst>
                </p:cNvPr>
                <p:cNvPicPr/>
                <p:nvPr/>
              </p:nvPicPr>
              <p:blipFill>
                <a:blip r:embed="rId155"/>
                <a:stretch>
                  <a:fillRect/>
                </a:stretch>
              </p:blipFill>
              <p:spPr>
                <a:xfrm>
                  <a:off x="7597276" y="3020574"/>
                  <a:ext cx="68040" cy="151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6">
              <p14:nvContentPartPr>
                <p14:cNvPr id="92" name="Ink 91">
                  <a:extLst>
                    <a:ext uri="{FF2B5EF4-FFF2-40B4-BE49-F238E27FC236}">
                      <a16:creationId xmlns:a16="http://schemas.microsoft.com/office/drawing/2014/main" id="{C841DEC6-8878-40C9-8FB6-55C48AA06A62}"/>
                    </a:ext>
                  </a:extLst>
                </p14:cNvPr>
                <p14:cNvContentPartPr/>
                <p14:nvPr/>
              </p14:nvContentPartPr>
              <p14:xfrm>
                <a:off x="7540036" y="3148374"/>
                <a:ext cx="93240" cy="119520"/>
              </p14:xfrm>
            </p:contentPart>
          </mc:Choice>
          <mc:Fallback>
            <p:pic>
              <p:nvPicPr>
                <p:cNvPr id="92" name="Ink 91">
                  <a:extLst>
                    <a:ext uri="{FF2B5EF4-FFF2-40B4-BE49-F238E27FC236}">
                      <a16:creationId xmlns:a16="http://schemas.microsoft.com/office/drawing/2014/main" id="{C841DEC6-8878-40C9-8FB6-55C48AA06A62}"/>
                    </a:ext>
                  </a:extLst>
                </p:cNvPr>
                <p:cNvPicPr/>
                <p:nvPr/>
              </p:nvPicPr>
              <p:blipFill>
                <a:blip r:embed="rId157"/>
                <a:stretch>
                  <a:fillRect/>
                </a:stretch>
              </p:blipFill>
              <p:spPr>
                <a:xfrm>
                  <a:off x="7531036" y="3139734"/>
                  <a:ext cx="110880" cy="137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8">
              <p14:nvContentPartPr>
                <p14:cNvPr id="121" name="Ink 120">
                  <a:extLst>
                    <a:ext uri="{FF2B5EF4-FFF2-40B4-BE49-F238E27FC236}">
                      <a16:creationId xmlns:a16="http://schemas.microsoft.com/office/drawing/2014/main" id="{06F1ED1F-E7E0-43E2-9956-3FDABB0928A8}"/>
                    </a:ext>
                  </a:extLst>
                </p14:cNvPr>
                <p14:cNvContentPartPr/>
                <p14:nvPr/>
              </p14:nvContentPartPr>
              <p14:xfrm>
                <a:off x="6361396" y="3725814"/>
                <a:ext cx="122400" cy="539280"/>
              </p14:xfrm>
            </p:contentPart>
          </mc:Choice>
          <mc:Fallback>
            <p:pic>
              <p:nvPicPr>
                <p:cNvPr id="121" name="Ink 120">
                  <a:extLst>
                    <a:ext uri="{FF2B5EF4-FFF2-40B4-BE49-F238E27FC236}">
                      <a16:creationId xmlns:a16="http://schemas.microsoft.com/office/drawing/2014/main" id="{06F1ED1F-E7E0-43E2-9956-3FDABB0928A8}"/>
                    </a:ext>
                  </a:extLst>
                </p:cNvPr>
                <p:cNvPicPr/>
                <p:nvPr/>
              </p:nvPicPr>
              <p:blipFill>
                <a:blip r:embed="rId159"/>
                <a:stretch>
                  <a:fillRect/>
                </a:stretch>
              </p:blipFill>
              <p:spPr>
                <a:xfrm>
                  <a:off x="6352756" y="3717174"/>
                  <a:ext cx="140040" cy="556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0">
              <p14:nvContentPartPr>
                <p14:cNvPr id="122" name="Ink 121">
                  <a:extLst>
                    <a:ext uri="{FF2B5EF4-FFF2-40B4-BE49-F238E27FC236}">
                      <a16:creationId xmlns:a16="http://schemas.microsoft.com/office/drawing/2014/main" id="{FDA5864A-2F42-4AAF-A0A7-7E4B8A406088}"/>
                    </a:ext>
                  </a:extLst>
                </p14:cNvPr>
                <p14:cNvContentPartPr/>
                <p14:nvPr/>
              </p14:nvContentPartPr>
              <p14:xfrm>
                <a:off x="6305956" y="3832014"/>
                <a:ext cx="237600" cy="31680"/>
              </p14:xfrm>
            </p:contentPart>
          </mc:Choice>
          <mc:Fallback>
            <p:pic>
              <p:nvPicPr>
                <p:cNvPr id="122" name="Ink 121">
                  <a:extLst>
                    <a:ext uri="{FF2B5EF4-FFF2-40B4-BE49-F238E27FC236}">
                      <a16:creationId xmlns:a16="http://schemas.microsoft.com/office/drawing/2014/main" id="{FDA5864A-2F42-4AAF-A0A7-7E4B8A406088}"/>
                    </a:ext>
                  </a:extLst>
                </p:cNvPr>
                <p:cNvPicPr/>
                <p:nvPr/>
              </p:nvPicPr>
              <p:blipFill>
                <a:blip r:embed="rId161"/>
                <a:stretch>
                  <a:fillRect/>
                </a:stretch>
              </p:blipFill>
              <p:spPr>
                <a:xfrm>
                  <a:off x="6297316" y="3823374"/>
                  <a:ext cx="255240" cy="49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2">
              <p14:nvContentPartPr>
                <p14:cNvPr id="125" name="Ink 124">
                  <a:extLst>
                    <a:ext uri="{FF2B5EF4-FFF2-40B4-BE49-F238E27FC236}">
                      <a16:creationId xmlns:a16="http://schemas.microsoft.com/office/drawing/2014/main" id="{3D683C2A-6B60-45BB-A720-07706FF7A02A}"/>
                    </a:ext>
                  </a:extLst>
                </p14:cNvPr>
                <p14:cNvContentPartPr/>
                <p14:nvPr/>
              </p14:nvContentPartPr>
              <p14:xfrm>
                <a:off x="6682516" y="3833094"/>
                <a:ext cx="211680" cy="248760"/>
              </p14:xfrm>
            </p:contentPart>
          </mc:Choice>
          <mc:Fallback>
            <p:pic>
              <p:nvPicPr>
                <p:cNvPr id="125" name="Ink 124">
                  <a:extLst>
                    <a:ext uri="{FF2B5EF4-FFF2-40B4-BE49-F238E27FC236}">
                      <a16:creationId xmlns:a16="http://schemas.microsoft.com/office/drawing/2014/main" id="{3D683C2A-6B60-45BB-A720-07706FF7A02A}"/>
                    </a:ext>
                  </a:extLst>
                </p:cNvPr>
                <p:cNvPicPr/>
                <p:nvPr/>
              </p:nvPicPr>
              <p:blipFill>
                <a:blip r:embed="rId163"/>
                <a:stretch>
                  <a:fillRect/>
                </a:stretch>
              </p:blipFill>
              <p:spPr>
                <a:xfrm>
                  <a:off x="6673876" y="3824454"/>
                  <a:ext cx="229320" cy="266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4">
              <p14:nvContentPartPr>
                <p14:cNvPr id="126" name="Ink 125">
                  <a:extLst>
                    <a:ext uri="{FF2B5EF4-FFF2-40B4-BE49-F238E27FC236}">
                      <a16:creationId xmlns:a16="http://schemas.microsoft.com/office/drawing/2014/main" id="{769FEE2E-9676-49E6-A5BA-550ED01C9389}"/>
                    </a:ext>
                  </a:extLst>
                </p14:cNvPr>
                <p14:cNvContentPartPr/>
                <p14:nvPr/>
              </p14:nvContentPartPr>
              <p14:xfrm>
                <a:off x="6998236" y="4109214"/>
                <a:ext cx="21960" cy="64800"/>
              </p14:xfrm>
            </p:contentPart>
          </mc:Choice>
          <mc:Fallback>
            <p:pic>
              <p:nvPicPr>
                <p:cNvPr id="126" name="Ink 125">
                  <a:extLst>
                    <a:ext uri="{FF2B5EF4-FFF2-40B4-BE49-F238E27FC236}">
                      <a16:creationId xmlns:a16="http://schemas.microsoft.com/office/drawing/2014/main" id="{769FEE2E-9676-49E6-A5BA-550ED01C9389}"/>
                    </a:ext>
                  </a:extLst>
                </p:cNvPr>
                <p:cNvPicPr/>
                <p:nvPr/>
              </p:nvPicPr>
              <p:blipFill>
                <a:blip r:embed="rId165"/>
                <a:stretch>
                  <a:fillRect/>
                </a:stretch>
              </p:blipFill>
              <p:spPr>
                <a:xfrm>
                  <a:off x="6989236" y="4100214"/>
                  <a:ext cx="39600" cy="82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6">
              <p14:nvContentPartPr>
                <p14:cNvPr id="127" name="Ink 126">
                  <a:extLst>
                    <a:ext uri="{FF2B5EF4-FFF2-40B4-BE49-F238E27FC236}">
                      <a16:creationId xmlns:a16="http://schemas.microsoft.com/office/drawing/2014/main" id="{EA6F063C-ADF6-449E-95A0-2DEC2C958708}"/>
                    </a:ext>
                  </a:extLst>
                </p14:cNvPr>
                <p14:cNvContentPartPr/>
                <p14:nvPr/>
              </p14:nvContentPartPr>
              <p14:xfrm>
                <a:off x="7079956" y="3850374"/>
                <a:ext cx="258480" cy="240480"/>
              </p14:xfrm>
            </p:contentPart>
          </mc:Choice>
          <mc:Fallback>
            <p:pic>
              <p:nvPicPr>
                <p:cNvPr id="127" name="Ink 126">
                  <a:extLst>
                    <a:ext uri="{FF2B5EF4-FFF2-40B4-BE49-F238E27FC236}">
                      <a16:creationId xmlns:a16="http://schemas.microsoft.com/office/drawing/2014/main" id="{EA6F063C-ADF6-449E-95A0-2DEC2C958708}"/>
                    </a:ext>
                  </a:extLst>
                </p:cNvPr>
                <p:cNvPicPr/>
                <p:nvPr/>
              </p:nvPicPr>
              <p:blipFill>
                <a:blip r:embed="rId167"/>
                <a:stretch>
                  <a:fillRect/>
                </a:stretch>
              </p:blipFill>
              <p:spPr>
                <a:xfrm>
                  <a:off x="7071316" y="3841374"/>
                  <a:ext cx="276120" cy="258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8">
              <p14:nvContentPartPr>
                <p14:cNvPr id="128" name="Ink 127">
                  <a:extLst>
                    <a:ext uri="{FF2B5EF4-FFF2-40B4-BE49-F238E27FC236}">
                      <a16:creationId xmlns:a16="http://schemas.microsoft.com/office/drawing/2014/main" id="{8DE73F67-8549-4867-BFD3-47B9F3E82BE8}"/>
                    </a:ext>
                  </a:extLst>
                </p14:cNvPr>
                <p14:cNvContentPartPr/>
                <p14:nvPr/>
              </p14:nvContentPartPr>
              <p14:xfrm>
                <a:off x="7342036" y="3745974"/>
                <a:ext cx="163080" cy="483480"/>
              </p14:xfrm>
            </p:contentPart>
          </mc:Choice>
          <mc:Fallback>
            <p:pic>
              <p:nvPicPr>
                <p:cNvPr id="128" name="Ink 127">
                  <a:extLst>
                    <a:ext uri="{FF2B5EF4-FFF2-40B4-BE49-F238E27FC236}">
                      <a16:creationId xmlns:a16="http://schemas.microsoft.com/office/drawing/2014/main" id="{8DE73F67-8549-4867-BFD3-47B9F3E82BE8}"/>
                    </a:ext>
                  </a:extLst>
                </p:cNvPr>
                <p:cNvPicPr/>
                <p:nvPr/>
              </p:nvPicPr>
              <p:blipFill>
                <a:blip r:embed="rId169"/>
                <a:stretch>
                  <a:fillRect/>
                </a:stretch>
              </p:blipFill>
              <p:spPr>
                <a:xfrm>
                  <a:off x="7333396" y="3736974"/>
                  <a:ext cx="180720" cy="501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0">
              <p14:nvContentPartPr>
                <p14:cNvPr id="129" name="Ink 128">
                  <a:extLst>
                    <a:ext uri="{FF2B5EF4-FFF2-40B4-BE49-F238E27FC236}">
                      <a16:creationId xmlns:a16="http://schemas.microsoft.com/office/drawing/2014/main" id="{7B74DC56-77C0-4D4C-A199-E6C2714E26C9}"/>
                    </a:ext>
                  </a:extLst>
                </p14:cNvPr>
                <p14:cNvContentPartPr/>
                <p14:nvPr/>
              </p14:nvContentPartPr>
              <p14:xfrm>
                <a:off x="7657036" y="3641574"/>
                <a:ext cx="114480" cy="167400"/>
              </p14:xfrm>
            </p:contentPart>
          </mc:Choice>
          <mc:Fallback>
            <p:pic>
              <p:nvPicPr>
                <p:cNvPr id="129" name="Ink 128">
                  <a:extLst>
                    <a:ext uri="{FF2B5EF4-FFF2-40B4-BE49-F238E27FC236}">
                      <a16:creationId xmlns:a16="http://schemas.microsoft.com/office/drawing/2014/main" id="{7B74DC56-77C0-4D4C-A199-E6C2714E26C9}"/>
                    </a:ext>
                  </a:extLst>
                </p:cNvPr>
                <p:cNvPicPr/>
                <p:nvPr/>
              </p:nvPicPr>
              <p:blipFill>
                <a:blip r:embed="rId171"/>
                <a:stretch>
                  <a:fillRect/>
                </a:stretch>
              </p:blipFill>
              <p:spPr>
                <a:xfrm>
                  <a:off x="7648396" y="3632934"/>
                  <a:ext cx="132120" cy="185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2">
              <p14:nvContentPartPr>
                <p14:cNvPr id="130" name="Ink 129">
                  <a:extLst>
                    <a:ext uri="{FF2B5EF4-FFF2-40B4-BE49-F238E27FC236}">
                      <a16:creationId xmlns:a16="http://schemas.microsoft.com/office/drawing/2014/main" id="{051023C7-AA28-4259-AA9C-0D3FAFDC6BD7}"/>
                    </a:ext>
                  </a:extLst>
                </p14:cNvPr>
                <p14:cNvContentPartPr/>
                <p14:nvPr/>
              </p14:nvContentPartPr>
              <p14:xfrm>
                <a:off x="7723996" y="3631854"/>
                <a:ext cx="120600" cy="286200"/>
              </p14:xfrm>
            </p:contentPart>
          </mc:Choice>
          <mc:Fallback>
            <p:pic>
              <p:nvPicPr>
                <p:cNvPr id="130" name="Ink 129">
                  <a:extLst>
                    <a:ext uri="{FF2B5EF4-FFF2-40B4-BE49-F238E27FC236}">
                      <a16:creationId xmlns:a16="http://schemas.microsoft.com/office/drawing/2014/main" id="{051023C7-AA28-4259-AA9C-0D3FAFDC6BD7}"/>
                    </a:ext>
                  </a:extLst>
                </p:cNvPr>
                <p:cNvPicPr/>
                <p:nvPr/>
              </p:nvPicPr>
              <p:blipFill>
                <a:blip r:embed="rId173"/>
                <a:stretch>
                  <a:fillRect/>
                </a:stretch>
              </p:blipFill>
              <p:spPr>
                <a:xfrm>
                  <a:off x="7715356" y="3623214"/>
                  <a:ext cx="138240" cy="303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4">
              <p14:nvContentPartPr>
                <p14:cNvPr id="157" name="Ink 156">
                  <a:extLst>
                    <a:ext uri="{FF2B5EF4-FFF2-40B4-BE49-F238E27FC236}">
                      <a16:creationId xmlns:a16="http://schemas.microsoft.com/office/drawing/2014/main" id="{80C41576-7722-45B3-A8DC-759ABEB9FBAB}"/>
                    </a:ext>
                  </a:extLst>
                </p14:cNvPr>
                <p14:cNvContentPartPr/>
                <p14:nvPr/>
              </p14:nvContentPartPr>
              <p14:xfrm>
                <a:off x="6227476" y="4321614"/>
                <a:ext cx="176400" cy="330480"/>
              </p14:xfrm>
            </p:contentPart>
          </mc:Choice>
          <mc:Fallback>
            <p:pic>
              <p:nvPicPr>
                <p:cNvPr id="157" name="Ink 156">
                  <a:extLst>
                    <a:ext uri="{FF2B5EF4-FFF2-40B4-BE49-F238E27FC236}">
                      <a16:creationId xmlns:a16="http://schemas.microsoft.com/office/drawing/2014/main" id="{80C41576-7722-45B3-A8DC-759ABEB9FBAB}"/>
                    </a:ext>
                  </a:extLst>
                </p:cNvPr>
                <p:cNvPicPr/>
                <p:nvPr/>
              </p:nvPicPr>
              <p:blipFill>
                <a:blip r:embed="rId175"/>
                <a:stretch>
                  <a:fillRect/>
                </a:stretch>
              </p:blipFill>
              <p:spPr>
                <a:xfrm>
                  <a:off x="6218476" y="4312614"/>
                  <a:ext cx="194040" cy="348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6">
              <p14:nvContentPartPr>
                <p14:cNvPr id="158" name="Ink 157">
                  <a:extLst>
                    <a:ext uri="{FF2B5EF4-FFF2-40B4-BE49-F238E27FC236}">
                      <a16:creationId xmlns:a16="http://schemas.microsoft.com/office/drawing/2014/main" id="{6531AF3A-A5B8-42CE-9F6B-F96434573B3F}"/>
                    </a:ext>
                  </a:extLst>
                </p14:cNvPr>
                <p14:cNvContentPartPr/>
                <p14:nvPr/>
              </p14:nvContentPartPr>
              <p14:xfrm>
                <a:off x="6180316" y="4307934"/>
                <a:ext cx="223560" cy="36360"/>
              </p14:xfrm>
            </p:contentPart>
          </mc:Choice>
          <mc:Fallback>
            <p:pic>
              <p:nvPicPr>
                <p:cNvPr id="158" name="Ink 157">
                  <a:extLst>
                    <a:ext uri="{FF2B5EF4-FFF2-40B4-BE49-F238E27FC236}">
                      <a16:creationId xmlns:a16="http://schemas.microsoft.com/office/drawing/2014/main" id="{6531AF3A-A5B8-42CE-9F6B-F96434573B3F}"/>
                    </a:ext>
                  </a:extLst>
                </p:cNvPr>
                <p:cNvPicPr/>
                <p:nvPr/>
              </p:nvPicPr>
              <p:blipFill>
                <a:blip r:embed="rId177"/>
                <a:stretch>
                  <a:fillRect/>
                </a:stretch>
              </p:blipFill>
              <p:spPr>
                <a:xfrm>
                  <a:off x="6171316" y="4298934"/>
                  <a:ext cx="241200" cy="54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8">
              <p14:nvContentPartPr>
                <p14:cNvPr id="160" name="Ink 159">
                  <a:extLst>
                    <a:ext uri="{FF2B5EF4-FFF2-40B4-BE49-F238E27FC236}">
                      <a16:creationId xmlns:a16="http://schemas.microsoft.com/office/drawing/2014/main" id="{9A53F894-0F0D-428F-B3A6-04755ADF88F1}"/>
                    </a:ext>
                  </a:extLst>
                </p14:cNvPr>
                <p14:cNvContentPartPr/>
                <p14:nvPr/>
              </p14:nvContentPartPr>
              <p14:xfrm>
                <a:off x="6512956" y="4300734"/>
                <a:ext cx="221400" cy="271080"/>
              </p14:xfrm>
            </p:contentPart>
          </mc:Choice>
          <mc:Fallback>
            <p:pic>
              <p:nvPicPr>
                <p:cNvPr id="160" name="Ink 159">
                  <a:extLst>
                    <a:ext uri="{FF2B5EF4-FFF2-40B4-BE49-F238E27FC236}">
                      <a16:creationId xmlns:a16="http://schemas.microsoft.com/office/drawing/2014/main" id="{9A53F894-0F0D-428F-B3A6-04755ADF88F1}"/>
                    </a:ext>
                  </a:extLst>
                </p:cNvPr>
                <p:cNvPicPr/>
                <p:nvPr/>
              </p:nvPicPr>
              <p:blipFill>
                <a:blip r:embed="rId179"/>
                <a:stretch>
                  <a:fillRect/>
                </a:stretch>
              </p:blipFill>
              <p:spPr>
                <a:xfrm>
                  <a:off x="6503956" y="4292094"/>
                  <a:ext cx="239040" cy="288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0">
              <p14:nvContentPartPr>
                <p14:cNvPr id="161" name="Ink 160">
                  <a:extLst>
                    <a:ext uri="{FF2B5EF4-FFF2-40B4-BE49-F238E27FC236}">
                      <a16:creationId xmlns:a16="http://schemas.microsoft.com/office/drawing/2014/main" id="{684C9C23-A2B4-44C1-BBD8-01820986B933}"/>
                    </a:ext>
                  </a:extLst>
                </p14:cNvPr>
                <p14:cNvContentPartPr/>
                <p14:nvPr/>
              </p14:nvContentPartPr>
              <p14:xfrm>
                <a:off x="6885556" y="4469934"/>
                <a:ext cx="12600" cy="71280"/>
              </p14:xfrm>
            </p:contentPart>
          </mc:Choice>
          <mc:Fallback>
            <p:pic>
              <p:nvPicPr>
                <p:cNvPr id="161" name="Ink 160">
                  <a:extLst>
                    <a:ext uri="{FF2B5EF4-FFF2-40B4-BE49-F238E27FC236}">
                      <a16:creationId xmlns:a16="http://schemas.microsoft.com/office/drawing/2014/main" id="{684C9C23-A2B4-44C1-BBD8-01820986B933}"/>
                    </a:ext>
                  </a:extLst>
                </p:cNvPr>
                <p:cNvPicPr/>
                <p:nvPr/>
              </p:nvPicPr>
              <p:blipFill>
                <a:blip r:embed="rId181"/>
                <a:stretch>
                  <a:fillRect/>
                </a:stretch>
              </p:blipFill>
              <p:spPr>
                <a:xfrm>
                  <a:off x="6876916" y="4461294"/>
                  <a:ext cx="30240" cy="88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2">
              <p14:nvContentPartPr>
                <p14:cNvPr id="162" name="Ink 161">
                  <a:extLst>
                    <a:ext uri="{FF2B5EF4-FFF2-40B4-BE49-F238E27FC236}">
                      <a16:creationId xmlns:a16="http://schemas.microsoft.com/office/drawing/2014/main" id="{ED132165-075E-4BEB-B158-37A88C842EB6}"/>
                    </a:ext>
                  </a:extLst>
                </p14:cNvPr>
                <p14:cNvContentPartPr/>
                <p14:nvPr/>
              </p14:nvContentPartPr>
              <p14:xfrm>
                <a:off x="7045396" y="4291014"/>
                <a:ext cx="208440" cy="309600"/>
              </p14:xfrm>
            </p:contentPart>
          </mc:Choice>
          <mc:Fallback>
            <p:pic>
              <p:nvPicPr>
                <p:cNvPr id="162" name="Ink 161">
                  <a:extLst>
                    <a:ext uri="{FF2B5EF4-FFF2-40B4-BE49-F238E27FC236}">
                      <a16:creationId xmlns:a16="http://schemas.microsoft.com/office/drawing/2014/main" id="{ED132165-075E-4BEB-B158-37A88C842EB6}"/>
                    </a:ext>
                  </a:extLst>
                </p:cNvPr>
                <p:cNvPicPr/>
                <p:nvPr/>
              </p:nvPicPr>
              <p:blipFill>
                <a:blip r:embed="rId183"/>
                <a:stretch>
                  <a:fillRect/>
                </a:stretch>
              </p:blipFill>
              <p:spPr>
                <a:xfrm>
                  <a:off x="7036396" y="4282374"/>
                  <a:ext cx="226080" cy="327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4">
              <p14:nvContentPartPr>
                <p14:cNvPr id="164" name="Ink 163">
                  <a:extLst>
                    <a:ext uri="{FF2B5EF4-FFF2-40B4-BE49-F238E27FC236}">
                      <a16:creationId xmlns:a16="http://schemas.microsoft.com/office/drawing/2014/main" id="{EA179D8D-2FCC-49AA-B4EC-7D99602D54A9}"/>
                    </a:ext>
                  </a:extLst>
                </p14:cNvPr>
                <p14:cNvContentPartPr/>
                <p14:nvPr/>
              </p14:nvContentPartPr>
              <p14:xfrm>
                <a:off x="7285876" y="4259694"/>
                <a:ext cx="207720" cy="390600"/>
              </p14:xfrm>
            </p:contentPart>
          </mc:Choice>
          <mc:Fallback>
            <p:pic>
              <p:nvPicPr>
                <p:cNvPr id="164" name="Ink 163">
                  <a:extLst>
                    <a:ext uri="{FF2B5EF4-FFF2-40B4-BE49-F238E27FC236}">
                      <a16:creationId xmlns:a16="http://schemas.microsoft.com/office/drawing/2014/main" id="{EA179D8D-2FCC-49AA-B4EC-7D99602D54A9}"/>
                    </a:ext>
                  </a:extLst>
                </p:cNvPr>
                <p:cNvPicPr/>
                <p:nvPr/>
              </p:nvPicPr>
              <p:blipFill>
                <a:blip r:embed="rId185"/>
                <a:stretch>
                  <a:fillRect/>
                </a:stretch>
              </p:blipFill>
              <p:spPr>
                <a:xfrm>
                  <a:off x="7276876" y="4250694"/>
                  <a:ext cx="225360" cy="408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6">
              <p14:nvContentPartPr>
                <p14:cNvPr id="165" name="Ink 164">
                  <a:extLst>
                    <a:ext uri="{FF2B5EF4-FFF2-40B4-BE49-F238E27FC236}">
                      <a16:creationId xmlns:a16="http://schemas.microsoft.com/office/drawing/2014/main" id="{F734CE41-33FB-47AD-9C87-E927A5F6CA21}"/>
                    </a:ext>
                  </a:extLst>
                </p14:cNvPr>
                <p14:cNvContentPartPr/>
                <p14:nvPr/>
              </p14:nvContentPartPr>
              <p14:xfrm>
                <a:off x="7611316" y="4215774"/>
                <a:ext cx="188280" cy="253800"/>
              </p14:xfrm>
            </p:contentPart>
          </mc:Choice>
          <mc:Fallback>
            <p:pic>
              <p:nvPicPr>
                <p:cNvPr id="165" name="Ink 164">
                  <a:extLst>
                    <a:ext uri="{FF2B5EF4-FFF2-40B4-BE49-F238E27FC236}">
                      <a16:creationId xmlns:a16="http://schemas.microsoft.com/office/drawing/2014/main" id="{F734CE41-33FB-47AD-9C87-E927A5F6CA21}"/>
                    </a:ext>
                  </a:extLst>
                </p:cNvPr>
                <p:cNvPicPr/>
                <p:nvPr/>
              </p:nvPicPr>
              <p:blipFill>
                <a:blip r:embed="rId187"/>
                <a:stretch>
                  <a:fillRect/>
                </a:stretch>
              </p:blipFill>
              <p:spPr>
                <a:xfrm>
                  <a:off x="7602676" y="4207134"/>
                  <a:ext cx="205920" cy="271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8">
              <p14:nvContentPartPr>
                <p14:cNvPr id="61" name="Ink 60">
                  <a:extLst>
                    <a:ext uri="{FF2B5EF4-FFF2-40B4-BE49-F238E27FC236}">
                      <a16:creationId xmlns:a16="http://schemas.microsoft.com/office/drawing/2014/main" id="{50116ADC-DC84-4818-ACCF-0E6388CBB2C7}"/>
                    </a:ext>
                  </a:extLst>
                </p14:cNvPr>
                <p14:cNvContentPartPr/>
                <p14:nvPr/>
              </p14:nvContentPartPr>
              <p14:xfrm>
                <a:off x="3747076" y="3203454"/>
                <a:ext cx="39240" cy="361800"/>
              </p14:xfrm>
            </p:contentPart>
          </mc:Choice>
          <mc:Fallback>
            <p:pic>
              <p:nvPicPr>
                <p:cNvPr id="61" name="Ink 60">
                  <a:extLst>
                    <a:ext uri="{FF2B5EF4-FFF2-40B4-BE49-F238E27FC236}">
                      <a16:creationId xmlns:a16="http://schemas.microsoft.com/office/drawing/2014/main" id="{50116ADC-DC84-4818-ACCF-0E6388CBB2C7}"/>
                    </a:ext>
                  </a:extLst>
                </p:cNvPr>
                <p:cNvPicPr/>
                <p:nvPr/>
              </p:nvPicPr>
              <p:blipFill>
                <a:blip r:embed="rId189"/>
                <a:stretch>
                  <a:fillRect/>
                </a:stretch>
              </p:blipFill>
              <p:spPr>
                <a:xfrm>
                  <a:off x="3738436" y="3194814"/>
                  <a:ext cx="56880" cy="379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0">
              <p14:nvContentPartPr>
                <p14:cNvPr id="62" name="Ink 61">
                  <a:extLst>
                    <a:ext uri="{FF2B5EF4-FFF2-40B4-BE49-F238E27FC236}">
                      <a16:creationId xmlns:a16="http://schemas.microsoft.com/office/drawing/2014/main" id="{D08209C2-A8FB-4896-8332-E9976837055F}"/>
                    </a:ext>
                  </a:extLst>
                </p14:cNvPr>
                <p14:cNvContentPartPr/>
                <p14:nvPr/>
              </p14:nvContentPartPr>
              <p14:xfrm>
                <a:off x="3767956" y="3355374"/>
                <a:ext cx="285480" cy="185760"/>
              </p14:xfrm>
            </p:contentPart>
          </mc:Choice>
          <mc:Fallback>
            <p:pic>
              <p:nvPicPr>
                <p:cNvPr id="62" name="Ink 61">
                  <a:extLst>
                    <a:ext uri="{FF2B5EF4-FFF2-40B4-BE49-F238E27FC236}">
                      <a16:creationId xmlns:a16="http://schemas.microsoft.com/office/drawing/2014/main" id="{D08209C2-A8FB-4896-8332-E9976837055F}"/>
                    </a:ext>
                  </a:extLst>
                </p:cNvPr>
                <p:cNvPicPr/>
                <p:nvPr/>
              </p:nvPicPr>
              <p:blipFill>
                <a:blip r:embed="rId191"/>
                <a:stretch>
                  <a:fillRect/>
                </a:stretch>
              </p:blipFill>
              <p:spPr>
                <a:xfrm>
                  <a:off x="3758956" y="3346734"/>
                  <a:ext cx="303120" cy="203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2">
              <p14:nvContentPartPr>
                <p14:cNvPr id="66" name="Ink 65">
                  <a:extLst>
                    <a:ext uri="{FF2B5EF4-FFF2-40B4-BE49-F238E27FC236}">
                      <a16:creationId xmlns:a16="http://schemas.microsoft.com/office/drawing/2014/main" id="{50941A98-A9BB-4F0F-A8DA-7A777C31F617}"/>
                    </a:ext>
                  </a:extLst>
                </p14:cNvPr>
                <p14:cNvContentPartPr/>
                <p14:nvPr/>
              </p14:nvContentPartPr>
              <p14:xfrm>
                <a:off x="4319836" y="3181494"/>
                <a:ext cx="97920" cy="485280"/>
              </p14:xfrm>
            </p:contentPart>
          </mc:Choice>
          <mc:Fallback>
            <p:pic>
              <p:nvPicPr>
                <p:cNvPr id="66" name="Ink 65">
                  <a:extLst>
                    <a:ext uri="{FF2B5EF4-FFF2-40B4-BE49-F238E27FC236}">
                      <a16:creationId xmlns:a16="http://schemas.microsoft.com/office/drawing/2014/main" id="{50941A98-A9BB-4F0F-A8DA-7A777C31F617}"/>
                    </a:ext>
                  </a:extLst>
                </p:cNvPr>
                <p:cNvPicPr/>
                <p:nvPr/>
              </p:nvPicPr>
              <p:blipFill>
                <a:blip r:embed="rId193"/>
                <a:stretch>
                  <a:fillRect/>
                </a:stretch>
              </p:blipFill>
              <p:spPr>
                <a:xfrm>
                  <a:off x="4310836" y="3172494"/>
                  <a:ext cx="115560" cy="502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4">
              <p14:nvContentPartPr>
                <p14:cNvPr id="67" name="Ink 66">
                  <a:extLst>
                    <a:ext uri="{FF2B5EF4-FFF2-40B4-BE49-F238E27FC236}">
                      <a16:creationId xmlns:a16="http://schemas.microsoft.com/office/drawing/2014/main" id="{16280550-0844-4CA1-A7E1-03814C49A9F0}"/>
                    </a:ext>
                  </a:extLst>
                </p14:cNvPr>
                <p14:cNvContentPartPr/>
                <p14:nvPr/>
              </p14:nvContentPartPr>
              <p14:xfrm>
                <a:off x="4356556" y="3150894"/>
                <a:ext cx="196200" cy="76320"/>
              </p14:xfrm>
            </p:contentPart>
          </mc:Choice>
          <mc:Fallback>
            <p:pic>
              <p:nvPicPr>
                <p:cNvPr id="67" name="Ink 66">
                  <a:extLst>
                    <a:ext uri="{FF2B5EF4-FFF2-40B4-BE49-F238E27FC236}">
                      <a16:creationId xmlns:a16="http://schemas.microsoft.com/office/drawing/2014/main" id="{16280550-0844-4CA1-A7E1-03814C49A9F0}"/>
                    </a:ext>
                  </a:extLst>
                </p:cNvPr>
                <p:cNvPicPr/>
                <p:nvPr/>
              </p:nvPicPr>
              <p:blipFill>
                <a:blip r:embed="rId195"/>
                <a:stretch>
                  <a:fillRect/>
                </a:stretch>
              </p:blipFill>
              <p:spPr>
                <a:xfrm>
                  <a:off x="4347916" y="3142254"/>
                  <a:ext cx="213840" cy="93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6">
              <p14:nvContentPartPr>
                <p14:cNvPr id="69" name="Ink 68">
                  <a:extLst>
                    <a:ext uri="{FF2B5EF4-FFF2-40B4-BE49-F238E27FC236}">
                      <a16:creationId xmlns:a16="http://schemas.microsoft.com/office/drawing/2014/main" id="{7296CD53-B78B-4EB3-88BD-AB08EEDB76A3}"/>
                    </a:ext>
                  </a:extLst>
                </p14:cNvPr>
                <p14:cNvContentPartPr/>
                <p14:nvPr/>
              </p14:nvContentPartPr>
              <p14:xfrm>
                <a:off x="4515316" y="3287694"/>
                <a:ext cx="205200" cy="230400"/>
              </p14:xfrm>
            </p:contentPart>
          </mc:Choice>
          <mc:Fallback>
            <p:pic>
              <p:nvPicPr>
                <p:cNvPr id="69" name="Ink 68">
                  <a:extLst>
                    <a:ext uri="{FF2B5EF4-FFF2-40B4-BE49-F238E27FC236}">
                      <a16:creationId xmlns:a16="http://schemas.microsoft.com/office/drawing/2014/main" id="{7296CD53-B78B-4EB3-88BD-AB08EEDB76A3}"/>
                    </a:ext>
                  </a:extLst>
                </p:cNvPr>
                <p:cNvPicPr/>
                <p:nvPr/>
              </p:nvPicPr>
              <p:blipFill>
                <a:blip r:embed="rId197"/>
                <a:stretch>
                  <a:fillRect/>
                </a:stretch>
              </p:blipFill>
              <p:spPr>
                <a:xfrm>
                  <a:off x="4506676" y="3278694"/>
                  <a:ext cx="222840" cy="248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8">
              <p14:nvContentPartPr>
                <p14:cNvPr id="70" name="Ink 69">
                  <a:extLst>
                    <a:ext uri="{FF2B5EF4-FFF2-40B4-BE49-F238E27FC236}">
                      <a16:creationId xmlns:a16="http://schemas.microsoft.com/office/drawing/2014/main" id="{D15AB500-6970-43E2-8081-B84F8222D897}"/>
                    </a:ext>
                  </a:extLst>
                </p14:cNvPr>
                <p14:cNvContentPartPr/>
                <p14:nvPr/>
              </p14:nvContentPartPr>
              <p14:xfrm>
                <a:off x="4838236" y="3495414"/>
                <a:ext cx="38160" cy="31320"/>
              </p14:xfrm>
            </p:contentPart>
          </mc:Choice>
          <mc:Fallback>
            <p:pic>
              <p:nvPicPr>
                <p:cNvPr id="70" name="Ink 69">
                  <a:extLst>
                    <a:ext uri="{FF2B5EF4-FFF2-40B4-BE49-F238E27FC236}">
                      <a16:creationId xmlns:a16="http://schemas.microsoft.com/office/drawing/2014/main" id="{D15AB500-6970-43E2-8081-B84F8222D897}"/>
                    </a:ext>
                  </a:extLst>
                </p:cNvPr>
                <p:cNvPicPr/>
                <p:nvPr/>
              </p:nvPicPr>
              <p:blipFill>
                <a:blip r:embed="rId199"/>
                <a:stretch>
                  <a:fillRect/>
                </a:stretch>
              </p:blipFill>
              <p:spPr>
                <a:xfrm>
                  <a:off x="4829596" y="3486414"/>
                  <a:ext cx="55800" cy="48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0">
              <p14:nvContentPartPr>
                <p14:cNvPr id="72" name="Ink 71">
                  <a:extLst>
                    <a:ext uri="{FF2B5EF4-FFF2-40B4-BE49-F238E27FC236}">
                      <a16:creationId xmlns:a16="http://schemas.microsoft.com/office/drawing/2014/main" id="{8E76BC27-44A5-4F3D-838D-307E331DE63F}"/>
                    </a:ext>
                  </a:extLst>
                </p14:cNvPr>
                <p14:cNvContentPartPr/>
                <p14:nvPr/>
              </p14:nvContentPartPr>
              <p14:xfrm>
                <a:off x="4965676" y="3295254"/>
                <a:ext cx="163080" cy="201960"/>
              </p14:xfrm>
            </p:contentPart>
          </mc:Choice>
          <mc:Fallback>
            <p:pic>
              <p:nvPicPr>
                <p:cNvPr id="72" name="Ink 71">
                  <a:extLst>
                    <a:ext uri="{FF2B5EF4-FFF2-40B4-BE49-F238E27FC236}">
                      <a16:creationId xmlns:a16="http://schemas.microsoft.com/office/drawing/2014/main" id="{8E76BC27-44A5-4F3D-838D-307E331DE63F}"/>
                    </a:ext>
                  </a:extLst>
                </p:cNvPr>
                <p:cNvPicPr/>
                <p:nvPr/>
              </p:nvPicPr>
              <p:blipFill>
                <a:blip r:embed="rId201"/>
                <a:stretch>
                  <a:fillRect/>
                </a:stretch>
              </p:blipFill>
              <p:spPr>
                <a:xfrm>
                  <a:off x="4957036" y="3286254"/>
                  <a:ext cx="180720" cy="219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2">
              <p14:nvContentPartPr>
                <p14:cNvPr id="73" name="Ink 72">
                  <a:extLst>
                    <a:ext uri="{FF2B5EF4-FFF2-40B4-BE49-F238E27FC236}">
                      <a16:creationId xmlns:a16="http://schemas.microsoft.com/office/drawing/2014/main" id="{942BF055-844A-4944-BAE9-22FC9F26EFDD}"/>
                    </a:ext>
                  </a:extLst>
                </p14:cNvPr>
                <p14:cNvContentPartPr/>
                <p14:nvPr/>
              </p14:nvContentPartPr>
              <p14:xfrm>
                <a:off x="5178076" y="3260694"/>
                <a:ext cx="195120" cy="233280"/>
              </p14:xfrm>
            </p:contentPart>
          </mc:Choice>
          <mc:Fallback>
            <p:pic>
              <p:nvPicPr>
                <p:cNvPr id="73" name="Ink 72">
                  <a:extLst>
                    <a:ext uri="{FF2B5EF4-FFF2-40B4-BE49-F238E27FC236}">
                      <a16:creationId xmlns:a16="http://schemas.microsoft.com/office/drawing/2014/main" id="{942BF055-844A-4944-BAE9-22FC9F26EFDD}"/>
                    </a:ext>
                  </a:extLst>
                </p:cNvPr>
                <p:cNvPicPr/>
                <p:nvPr/>
              </p:nvPicPr>
              <p:blipFill>
                <a:blip r:embed="rId203"/>
                <a:stretch>
                  <a:fillRect/>
                </a:stretch>
              </p:blipFill>
              <p:spPr>
                <a:xfrm>
                  <a:off x="5169076" y="3252054"/>
                  <a:ext cx="212760" cy="250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4">
              <p14:nvContentPartPr>
                <p14:cNvPr id="74" name="Ink 73">
                  <a:extLst>
                    <a:ext uri="{FF2B5EF4-FFF2-40B4-BE49-F238E27FC236}">
                      <a16:creationId xmlns:a16="http://schemas.microsoft.com/office/drawing/2014/main" id="{0DBBCE2E-A547-4824-9962-402EAC13FDFC}"/>
                    </a:ext>
                  </a:extLst>
                </p14:cNvPr>
                <p14:cNvContentPartPr/>
                <p14:nvPr/>
              </p14:nvContentPartPr>
              <p14:xfrm>
                <a:off x="5244676" y="3256374"/>
                <a:ext cx="200520" cy="52560"/>
              </p14:xfrm>
            </p:contentPart>
          </mc:Choice>
          <mc:Fallback>
            <p:pic>
              <p:nvPicPr>
                <p:cNvPr id="74" name="Ink 73">
                  <a:extLst>
                    <a:ext uri="{FF2B5EF4-FFF2-40B4-BE49-F238E27FC236}">
                      <a16:creationId xmlns:a16="http://schemas.microsoft.com/office/drawing/2014/main" id="{0DBBCE2E-A547-4824-9962-402EAC13FDFC}"/>
                    </a:ext>
                  </a:extLst>
                </p:cNvPr>
                <p:cNvPicPr/>
                <p:nvPr/>
              </p:nvPicPr>
              <p:blipFill>
                <a:blip r:embed="rId205"/>
                <a:stretch>
                  <a:fillRect/>
                </a:stretch>
              </p:blipFill>
              <p:spPr>
                <a:xfrm>
                  <a:off x="5236036" y="3247374"/>
                  <a:ext cx="218160" cy="70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6">
              <p14:nvContentPartPr>
                <p14:cNvPr id="76" name="Ink 75">
                  <a:extLst>
                    <a:ext uri="{FF2B5EF4-FFF2-40B4-BE49-F238E27FC236}">
                      <a16:creationId xmlns:a16="http://schemas.microsoft.com/office/drawing/2014/main" id="{65285487-76DB-4362-AA93-A4CD03ABC82F}"/>
                    </a:ext>
                  </a:extLst>
                </p14:cNvPr>
                <p14:cNvContentPartPr/>
                <p14:nvPr/>
              </p14:nvContentPartPr>
              <p14:xfrm>
                <a:off x="5469316" y="3177174"/>
                <a:ext cx="248400" cy="375120"/>
              </p14:xfrm>
            </p:contentPart>
          </mc:Choice>
          <mc:Fallback>
            <p:pic>
              <p:nvPicPr>
                <p:cNvPr id="76" name="Ink 75">
                  <a:extLst>
                    <a:ext uri="{FF2B5EF4-FFF2-40B4-BE49-F238E27FC236}">
                      <a16:creationId xmlns:a16="http://schemas.microsoft.com/office/drawing/2014/main" id="{65285487-76DB-4362-AA93-A4CD03ABC82F}"/>
                    </a:ext>
                  </a:extLst>
                </p:cNvPr>
                <p:cNvPicPr/>
                <p:nvPr/>
              </p:nvPicPr>
              <p:blipFill>
                <a:blip r:embed="rId207"/>
                <a:stretch>
                  <a:fillRect/>
                </a:stretch>
              </p:blipFill>
              <p:spPr>
                <a:xfrm>
                  <a:off x="5460676" y="3168174"/>
                  <a:ext cx="266040" cy="392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8">
              <p14:nvContentPartPr>
                <p14:cNvPr id="78" name="Ink 77">
                  <a:extLst>
                    <a:ext uri="{FF2B5EF4-FFF2-40B4-BE49-F238E27FC236}">
                      <a16:creationId xmlns:a16="http://schemas.microsoft.com/office/drawing/2014/main" id="{B039777C-7B3D-4C98-B8FD-483870816534}"/>
                    </a:ext>
                  </a:extLst>
                </p14:cNvPr>
                <p14:cNvContentPartPr/>
                <p14:nvPr/>
              </p14:nvContentPartPr>
              <p14:xfrm>
                <a:off x="5796196" y="3073134"/>
                <a:ext cx="106920" cy="112680"/>
              </p14:xfrm>
            </p:contentPart>
          </mc:Choice>
          <mc:Fallback>
            <p:pic>
              <p:nvPicPr>
                <p:cNvPr id="78" name="Ink 77">
                  <a:extLst>
                    <a:ext uri="{FF2B5EF4-FFF2-40B4-BE49-F238E27FC236}">
                      <a16:creationId xmlns:a16="http://schemas.microsoft.com/office/drawing/2014/main" id="{B039777C-7B3D-4C98-B8FD-483870816534}"/>
                    </a:ext>
                  </a:extLst>
                </p:cNvPr>
                <p:cNvPicPr/>
                <p:nvPr/>
              </p:nvPicPr>
              <p:blipFill>
                <a:blip r:embed="rId209"/>
                <a:stretch>
                  <a:fillRect/>
                </a:stretch>
              </p:blipFill>
              <p:spPr>
                <a:xfrm>
                  <a:off x="5787196" y="3064134"/>
                  <a:ext cx="124560" cy="130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0">
              <p14:nvContentPartPr>
                <p14:cNvPr id="79" name="Ink 78">
                  <a:extLst>
                    <a:ext uri="{FF2B5EF4-FFF2-40B4-BE49-F238E27FC236}">
                      <a16:creationId xmlns:a16="http://schemas.microsoft.com/office/drawing/2014/main" id="{5DC45288-4583-4C48-A527-06CD0E3F1A8F}"/>
                    </a:ext>
                  </a:extLst>
                </p14:cNvPr>
                <p14:cNvContentPartPr/>
                <p14:nvPr/>
              </p14:nvContentPartPr>
              <p14:xfrm>
                <a:off x="5821756" y="3090774"/>
                <a:ext cx="86760" cy="101520"/>
              </p14:xfrm>
            </p:contentPart>
          </mc:Choice>
          <mc:Fallback>
            <p:pic>
              <p:nvPicPr>
                <p:cNvPr id="79" name="Ink 78">
                  <a:extLst>
                    <a:ext uri="{FF2B5EF4-FFF2-40B4-BE49-F238E27FC236}">
                      <a16:creationId xmlns:a16="http://schemas.microsoft.com/office/drawing/2014/main" id="{5DC45288-4583-4C48-A527-06CD0E3F1A8F}"/>
                    </a:ext>
                  </a:extLst>
                </p:cNvPr>
                <p:cNvPicPr/>
                <p:nvPr/>
              </p:nvPicPr>
              <p:blipFill>
                <a:blip r:embed="rId211"/>
                <a:stretch>
                  <a:fillRect/>
                </a:stretch>
              </p:blipFill>
              <p:spPr>
                <a:xfrm>
                  <a:off x="5812756" y="3081774"/>
                  <a:ext cx="104400" cy="119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2">
              <p14:nvContentPartPr>
                <p14:cNvPr id="106" name="Ink 105">
                  <a:extLst>
                    <a:ext uri="{FF2B5EF4-FFF2-40B4-BE49-F238E27FC236}">
                      <a16:creationId xmlns:a16="http://schemas.microsoft.com/office/drawing/2014/main" id="{79D1420C-BA18-437A-A2F8-592C97D03E85}"/>
                    </a:ext>
                  </a:extLst>
                </p14:cNvPr>
                <p14:cNvContentPartPr/>
                <p14:nvPr/>
              </p14:nvContentPartPr>
              <p14:xfrm>
                <a:off x="3754636" y="3838494"/>
                <a:ext cx="49680" cy="279000"/>
              </p14:xfrm>
            </p:contentPart>
          </mc:Choice>
          <mc:Fallback>
            <p:pic>
              <p:nvPicPr>
                <p:cNvPr id="106" name="Ink 105">
                  <a:extLst>
                    <a:ext uri="{FF2B5EF4-FFF2-40B4-BE49-F238E27FC236}">
                      <a16:creationId xmlns:a16="http://schemas.microsoft.com/office/drawing/2014/main" id="{79D1420C-BA18-437A-A2F8-592C97D03E85}"/>
                    </a:ext>
                  </a:extLst>
                </p:cNvPr>
                <p:cNvPicPr/>
                <p:nvPr/>
              </p:nvPicPr>
              <p:blipFill>
                <a:blip r:embed="rId213"/>
                <a:stretch>
                  <a:fillRect/>
                </a:stretch>
              </p:blipFill>
              <p:spPr>
                <a:xfrm>
                  <a:off x="3745636" y="3829854"/>
                  <a:ext cx="67320" cy="296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4">
              <p14:nvContentPartPr>
                <p14:cNvPr id="107" name="Ink 106">
                  <a:extLst>
                    <a:ext uri="{FF2B5EF4-FFF2-40B4-BE49-F238E27FC236}">
                      <a16:creationId xmlns:a16="http://schemas.microsoft.com/office/drawing/2014/main" id="{2BB4CC25-CC1E-497C-9A42-610627C66F2F}"/>
                    </a:ext>
                  </a:extLst>
                </p14:cNvPr>
                <p14:cNvContentPartPr/>
                <p14:nvPr/>
              </p14:nvContentPartPr>
              <p14:xfrm>
                <a:off x="3774796" y="3927054"/>
                <a:ext cx="191160" cy="175320"/>
              </p14:xfrm>
            </p:contentPart>
          </mc:Choice>
          <mc:Fallback>
            <p:pic>
              <p:nvPicPr>
                <p:cNvPr id="107" name="Ink 106">
                  <a:extLst>
                    <a:ext uri="{FF2B5EF4-FFF2-40B4-BE49-F238E27FC236}">
                      <a16:creationId xmlns:a16="http://schemas.microsoft.com/office/drawing/2014/main" id="{2BB4CC25-CC1E-497C-9A42-610627C66F2F}"/>
                    </a:ext>
                  </a:extLst>
                </p:cNvPr>
                <p:cNvPicPr/>
                <p:nvPr/>
              </p:nvPicPr>
              <p:blipFill>
                <a:blip r:embed="rId215"/>
                <a:stretch>
                  <a:fillRect/>
                </a:stretch>
              </p:blipFill>
              <p:spPr>
                <a:xfrm>
                  <a:off x="3765796" y="3918054"/>
                  <a:ext cx="208800" cy="192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6">
              <p14:nvContentPartPr>
                <p14:cNvPr id="108" name="Ink 107">
                  <a:extLst>
                    <a:ext uri="{FF2B5EF4-FFF2-40B4-BE49-F238E27FC236}">
                      <a16:creationId xmlns:a16="http://schemas.microsoft.com/office/drawing/2014/main" id="{C0066942-254F-46EA-BC37-5A78180C7907}"/>
                    </a:ext>
                  </a:extLst>
                </p14:cNvPr>
                <p14:cNvContentPartPr/>
                <p14:nvPr/>
              </p14:nvContentPartPr>
              <p14:xfrm>
                <a:off x="4321636" y="3774774"/>
                <a:ext cx="138240" cy="453960"/>
              </p14:xfrm>
            </p:contentPart>
          </mc:Choice>
          <mc:Fallback>
            <p:pic>
              <p:nvPicPr>
                <p:cNvPr id="108" name="Ink 107">
                  <a:extLst>
                    <a:ext uri="{FF2B5EF4-FFF2-40B4-BE49-F238E27FC236}">
                      <a16:creationId xmlns:a16="http://schemas.microsoft.com/office/drawing/2014/main" id="{C0066942-254F-46EA-BC37-5A78180C7907}"/>
                    </a:ext>
                  </a:extLst>
                </p:cNvPr>
                <p:cNvPicPr/>
                <p:nvPr/>
              </p:nvPicPr>
              <p:blipFill>
                <a:blip r:embed="rId217"/>
                <a:stretch>
                  <a:fillRect/>
                </a:stretch>
              </p:blipFill>
              <p:spPr>
                <a:xfrm>
                  <a:off x="4312636" y="3766134"/>
                  <a:ext cx="155880" cy="471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8">
              <p14:nvContentPartPr>
                <p14:cNvPr id="109" name="Ink 108">
                  <a:extLst>
                    <a:ext uri="{FF2B5EF4-FFF2-40B4-BE49-F238E27FC236}">
                      <a16:creationId xmlns:a16="http://schemas.microsoft.com/office/drawing/2014/main" id="{32D4EAD9-E412-4B90-AC65-BB2D58D47057}"/>
                    </a:ext>
                  </a:extLst>
                </p14:cNvPr>
                <p14:cNvContentPartPr/>
                <p14:nvPr/>
              </p14:nvContentPartPr>
              <p14:xfrm>
                <a:off x="4273756" y="3845334"/>
                <a:ext cx="163080" cy="36720"/>
              </p14:xfrm>
            </p:contentPart>
          </mc:Choice>
          <mc:Fallback>
            <p:pic>
              <p:nvPicPr>
                <p:cNvPr id="109" name="Ink 108">
                  <a:extLst>
                    <a:ext uri="{FF2B5EF4-FFF2-40B4-BE49-F238E27FC236}">
                      <a16:creationId xmlns:a16="http://schemas.microsoft.com/office/drawing/2014/main" id="{32D4EAD9-E412-4B90-AC65-BB2D58D47057}"/>
                    </a:ext>
                  </a:extLst>
                </p:cNvPr>
                <p:cNvPicPr/>
                <p:nvPr/>
              </p:nvPicPr>
              <p:blipFill>
                <a:blip r:embed="rId219"/>
                <a:stretch>
                  <a:fillRect/>
                </a:stretch>
              </p:blipFill>
              <p:spPr>
                <a:xfrm>
                  <a:off x="4264756" y="3836694"/>
                  <a:ext cx="180720" cy="54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0">
              <p14:nvContentPartPr>
                <p14:cNvPr id="113" name="Ink 112">
                  <a:extLst>
                    <a:ext uri="{FF2B5EF4-FFF2-40B4-BE49-F238E27FC236}">
                      <a16:creationId xmlns:a16="http://schemas.microsoft.com/office/drawing/2014/main" id="{F710702D-8CE9-4130-91D2-DB142E1C4B48}"/>
                    </a:ext>
                  </a:extLst>
                </p14:cNvPr>
                <p14:cNvContentPartPr/>
                <p14:nvPr/>
              </p14:nvContentPartPr>
              <p14:xfrm>
                <a:off x="4524676" y="3838854"/>
                <a:ext cx="154080" cy="221400"/>
              </p14:xfrm>
            </p:contentPart>
          </mc:Choice>
          <mc:Fallback>
            <p:pic>
              <p:nvPicPr>
                <p:cNvPr id="113" name="Ink 112">
                  <a:extLst>
                    <a:ext uri="{FF2B5EF4-FFF2-40B4-BE49-F238E27FC236}">
                      <a16:creationId xmlns:a16="http://schemas.microsoft.com/office/drawing/2014/main" id="{F710702D-8CE9-4130-91D2-DB142E1C4B48}"/>
                    </a:ext>
                  </a:extLst>
                </p:cNvPr>
                <p:cNvPicPr/>
                <p:nvPr/>
              </p:nvPicPr>
              <p:blipFill>
                <a:blip r:embed="rId221"/>
                <a:stretch>
                  <a:fillRect/>
                </a:stretch>
              </p:blipFill>
              <p:spPr>
                <a:xfrm>
                  <a:off x="4515676" y="3830214"/>
                  <a:ext cx="171720" cy="239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2">
              <p14:nvContentPartPr>
                <p14:cNvPr id="114" name="Ink 113">
                  <a:extLst>
                    <a:ext uri="{FF2B5EF4-FFF2-40B4-BE49-F238E27FC236}">
                      <a16:creationId xmlns:a16="http://schemas.microsoft.com/office/drawing/2014/main" id="{B6D72E9D-7303-46BF-BD1D-740CF34D3ACD}"/>
                    </a:ext>
                  </a:extLst>
                </p14:cNvPr>
                <p14:cNvContentPartPr/>
                <p14:nvPr/>
              </p14:nvContentPartPr>
              <p14:xfrm>
                <a:off x="4728436" y="4083654"/>
                <a:ext cx="23760" cy="20880"/>
              </p14:xfrm>
            </p:contentPart>
          </mc:Choice>
          <mc:Fallback>
            <p:pic>
              <p:nvPicPr>
                <p:cNvPr id="114" name="Ink 113">
                  <a:extLst>
                    <a:ext uri="{FF2B5EF4-FFF2-40B4-BE49-F238E27FC236}">
                      <a16:creationId xmlns:a16="http://schemas.microsoft.com/office/drawing/2014/main" id="{B6D72E9D-7303-46BF-BD1D-740CF34D3ACD}"/>
                    </a:ext>
                  </a:extLst>
                </p:cNvPr>
                <p:cNvPicPr/>
                <p:nvPr/>
              </p:nvPicPr>
              <p:blipFill>
                <a:blip r:embed="rId223"/>
                <a:stretch>
                  <a:fillRect/>
                </a:stretch>
              </p:blipFill>
              <p:spPr>
                <a:xfrm>
                  <a:off x="4719436" y="4074654"/>
                  <a:ext cx="41400" cy="38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4">
              <p14:nvContentPartPr>
                <p14:cNvPr id="115" name="Ink 114">
                  <a:extLst>
                    <a:ext uri="{FF2B5EF4-FFF2-40B4-BE49-F238E27FC236}">
                      <a16:creationId xmlns:a16="http://schemas.microsoft.com/office/drawing/2014/main" id="{F7E6004A-1937-4386-AF39-1E62044E55FE}"/>
                    </a:ext>
                  </a:extLst>
                </p14:cNvPr>
                <p14:cNvContentPartPr/>
                <p14:nvPr/>
              </p14:nvContentPartPr>
              <p14:xfrm>
                <a:off x="4867036" y="3875214"/>
                <a:ext cx="172440" cy="207720"/>
              </p14:xfrm>
            </p:contentPart>
          </mc:Choice>
          <mc:Fallback>
            <p:pic>
              <p:nvPicPr>
                <p:cNvPr id="115" name="Ink 114">
                  <a:extLst>
                    <a:ext uri="{FF2B5EF4-FFF2-40B4-BE49-F238E27FC236}">
                      <a16:creationId xmlns:a16="http://schemas.microsoft.com/office/drawing/2014/main" id="{F7E6004A-1937-4386-AF39-1E62044E55FE}"/>
                    </a:ext>
                  </a:extLst>
                </p:cNvPr>
                <p:cNvPicPr/>
                <p:nvPr/>
              </p:nvPicPr>
              <p:blipFill>
                <a:blip r:embed="rId225"/>
                <a:stretch>
                  <a:fillRect/>
                </a:stretch>
              </p:blipFill>
              <p:spPr>
                <a:xfrm>
                  <a:off x="4858036" y="3866574"/>
                  <a:ext cx="190080" cy="225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6">
              <p14:nvContentPartPr>
                <p14:cNvPr id="116" name="Ink 115">
                  <a:extLst>
                    <a:ext uri="{FF2B5EF4-FFF2-40B4-BE49-F238E27FC236}">
                      <a16:creationId xmlns:a16="http://schemas.microsoft.com/office/drawing/2014/main" id="{915A930B-533E-4C75-A9A4-5D33D9AAFC92}"/>
                    </a:ext>
                  </a:extLst>
                </p14:cNvPr>
                <p14:cNvContentPartPr/>
                <p14:nvPr/>
              </p14:nvContentPartPr>
              <p14:xfrm>
                <a:off x="5130916" y="3876654"/>
                <a:ext cx="194040" cy="236160"/>
              </p14:xfrm>
            </p:contentPart>
          </mc:Choice>
          <mc:Fallback>
            <p:pic>
              <p:nvPicPr>
                <p:cNvPr id="116" name="Ink 115">
                  <a:extLst>
                    <a:ext uri="{FF2B5EF4-FFF2-40B4-BE49-F238E27FC236}">
                      <a16:creationId xmlns:a16="http://schemas.microsoft.com/office/drawing/2014/main" id="{915A930B-533E-4C75-A9A4-5D33D9AAFC92}"/>
                    </a:ext>
                  </a:extLst>
                </p:cNvPr>
                <p:cNvPicPr/>
                <p:nvPr/>
              </p:nvPicPr>
              <p:blipFill>
                <a:blip r:embed="rId227"/>
                <a:stretch>
                  <a:fillRect/>
                </a:stretch>
              </p:blipFill>
              <p:spPr>
                <a:xfrm>
                  <a:off x="5121916" y="3868014"/>
                  <a:ext cx="211680" cy="253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8">
              <p14:nvContentPartPr>
                <p14:cNvPr id="117" name="Ink 116">
                  <a:extLst>
                    <a:ext uri="{FF2B5EF4-FFF2-40B4-BE49-F238E27FC236}">
                      <a16:creationId xmlns:a16="http://schemas.microsoft.com/office/drawing/2014/main" id="{B35122CA-ED51-48B6-8A59-8D4A8E1AD51B}"/>
                    </a:ext>
                  </a:extLst>
                </p14:cNvPr>
                <p14:cNvContentPartPr/>
                <p14:nvPr/>
              </p14:nvContentPartPr>
              <p14:xfrm>
                <a:off x="5186356" y="3853974"/>
                <a:ext cx="177480" cy="32760"/>
              </p14:xfrm>
            </p:contentPart>
          </mc:Choice>
          <mc:Fallback>
            <p:pic>
              <p:nvPicPr>
                <p:cNvPr id="117" name="Ink 116">
                  <a:extLst>
                    <a:ext uri="{FF2B5EF4-FFF2-40B4-BE49-F238E27FC236}">
                      <a16:creationId xmlns:a16="http://schemas.microsoft.com/office/drawing/2014/main" id="{B35122CA-ED51-48B6-8A59-8D4A8E1AD51B}"/>
                    </a:ext>
                  </a:extLst>
                </p:cNvPr>
                <p:cNvPicPr/>
                <p:nvPr/>
              </p:nvPicPr>
              <p:blipFill>
                <a:blip r:embed="rId229"/>
                <a:stretch>
                  <a:fillRect/>
                </a:stretch>
              </p:blipFill>
              <p:spPr>
                <a:xfrm>
                  <a:off x="5177716" y="3845334"/>
                  <a:ext cx="195120" cy="50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0">
              <p14:nvContentPartPr>
                <p14:cNvPr id="118" name="Ink 117">
                  <a:extLst>
                    <a:ext uri="{FF2B5EF4-FFF2-40B4-BE49-F238E27FC236}">
                      <a16:creationId xmlns:a16="http://schemas.microsoft.com/office/drawing/2014/main" id="{1EF9DF73-4118-48C1-9D48-CF152D4B6803}"/>
                    </a:ext>
                  </a:extLst>
                </p14:cNvPr>
                <p14:cNvContentPartPr/>
                <p14:nvPr/>
              </p14:nvContentPartPr>
              <p14:xfrm>
                <a:off x="5458516" y="3782694"/>
                <a:ext cx="162000" cy="452160"/>
              </p14:xfrm>
            </p:contentPart>
          </mc:Choice>
          <mc:Fallback>
            <p:pic>
              <p:nvPicPr>
                <p:cNvPr id="118" name="Ink 117">
                  <a:extLst>
                    <a:ext uri="{FF2B5EF4-FFF2-40B4-BE49-F238E27FC236}">
                      <a16:creationId xmlns:a16="http://schemas.microsoft.com/office/drawing/2014/main" id="{1EF9DF73-4118-48C1-9D48-CF152D4B6803}"/>
                    </a:ext>
                  </a:extLst>
                </p:cNvPr>
                <p:cNvPicPr/>
                <p:nvPr/>
              </p:nvPicPr>
              <p:blipFill>
                <a:blip r:embed="rId231"/>
                <a:stretch>
                  <a:fillRect/>
                </a:stretch>
              </p:blipFill>
              <p:spPr>
                <a:xfrm>
                  <a:off x="5449516" y="3774054"/>
                  <a:ext cx="179640" cy="469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2">
              <p14:nvContentPartPr>
                <p14:cNvPr id="119" name="Ink 118">
                  <a:extLst>
                    <a:ext uri="{FF2B5EF4-FFF2-40B4-BE49-F238E27FC236}">
                      <a16:creationId xmlns:a16="http://schemas.microsoft.com/office/drawing/2014/main" id="{D83208F4-92FB-415A-AF64-C8630C6D5E5F}"/>
                    </a:ext>
                  </a:extLst>
                </p14:cNvPr>
                <p14:cNvContentPartPr/>
                <p14:nvPr/>
              </p14:nvContentPartPr>
              <p14:xfrm>
                <a:off x="5760196" y="3753534"/>
                <a:ext cx="93600" cy="120960"/>
              </p14:xfrm>
            </p:contentPart>
          </mc:Choice>
          <mc:Fallback>
            <p:pic>
              <p:nvPicPr>
                <p:cNvPr id="119" name="Ink 118">
                  <a:extLst>
                    <a:ext uri="{FF2B5EF4-FFF2-40B4-BE49-F238E27FC236}">
                      <a16:creationId xmlns:a16="http://schemas.microsoft.com/office/drawing/2014/main" id="{D83208F4-92FB-415A-AF64-C8630C6D5E5F}"/>
                    </a:ext>
                  </a:extLst>
                </p:cNvPr>
                <p:cNvPicPr/>
                <p:nvPr/>
              </p:nvPicPr>
              <p:blipFill>
                <a:blip r:embed="rId233"/>
                <a:stretch>
                  <a:fillRect/>
                </a:stretch>
              </p:blipFill>
              <p:spPr>
                <a:xfrm>
                  <a:off x="5751556" y="3744534"/>
                  <a:ext cx="111240" cy="138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4">
              <p14:nvContentPartPr>
                <p14:cNvPr id="120" name="Ink 119">
                  <a:extLst>
                    <a:ext uri="{FF2B5EF4-FFF2-40B4-BE49-F238E27FC236}">
                      <a16:creationId xmlns:a16="http://schemas.microsoft.com/office/drawing/2014/main" id="{4D6402AB-0BD9-4D29-A814-74D3818C80CD}"/>
                    </a:ext>
                  </a:extLst>
                </p14:cNvPr>
                <p14:cNvContentPartPr/>
                <p14:nvPr/>
              </p14:nvContentPartPr>
              <p14:xfrm>
                <a:off x="5755156" y="3737334"/>
                <a:ext cx="107280" cy="168480"/>
              </p14:xfrm>
            </p:contentPart>
          </mc:Choice>
          <mc:Fallback>
            <p:pic>
              <p:nvPicPr>
                <p:cNvPr id="120" name="Ink 119">
                  <a:extLst>
                    <a:ext uri="{FF2B5EF4-FFF2-40B4-BE49-F238E27FC236}">
                      <a16:creationId xmlns:a16="http://schemas.microsoft.com/office/drawing/2014/main" id="{4D6402AB-0BD9-4D29-A814-74D3818C80CD}"/>
                    </a:ext>
                  </a:extLst>
                </p:cNvPr>
                <p:cNvPicPr/>
                <p:nvPr/>
              </p:nvPicPr>
              <p:blipFill>
                <a:blip r:embed="rId235"/>
                <a:stretch>
                  <a:fillRect/>
                </a:stretch>
              </p:blipFill>
              <p:spPr>
                <a:xfrm>
                  <a:off x="5746156" y="3728694"/>
                  <a:ext cx="124920" cy="186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6">
              <p14:nvContentPartPr>
                <p14:cNvPr id="144" name="Ink 143">
                  <a:extLst>
                    <a:ext uri="{FF2B5EF4-FFF2-40B4-BE49-F238E27FC236}">
                      <a16:creationId xmlns:a16="http://schemas.microsoft.com/office/drawing/2014/main" id="{83D95741-06CE-4803-9B2B-65983841BCB5}"/>
                    </a:ext>
                  </a:extLst>
                </p14:cNvPr>
                <p14:cNvContentPartPr/>
                <p14:nvPr/>
              </p14:nvContentPartPr>
              <p14:xfrm>
                <a:off x="3751396" y="4294614"/>
                <a:ext cx="20160" cy="327600"/>
              </p14:xfrm>
            </p:contentPart>
          </mc:Choice>
          <mc:Fallback>
            <p:pic>
              <p:nvPicPr>
                <p:cNvPr id="144" name="Ink 143">
                  <a:extLst>
                    <a:ext uri="{FF2B5EF4-FFF2-40B4-BE49-F238E27FC236}">
                      <a16:creationId xmlns:a16="http://schemas.microsoft.com/office/drawing/2014/main" id="{83D95741-06CE-4803-9B2B-65983841BCB5}"/>
                    </a:ext>
                  </a:extLst>
                </p:cNvPr>
                <p:cNvPicPr/>
                <p:nvPr/>
              </p:nvPicPr>
              <p:blipFill>
                <a:blip r:embed="rId237"/>
                <a:stretch>
                  <a:fillRect/>
                </a:stretch>
              </p:blipFill>
              <p:spPr>
                <a:xfrm>
                  <a:off x="3742756" y="4285974"/>
                  <a:ext cx="37800" cy="345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8">
              <p14:nvContentPartPr>
                <p14:cNvPr id="145" name="Ink 144">
                  <a:extLst>
                    <a:ext uri="{FF2B5EF4-FFF2-40B4-BE49-F238E27FC236}">
                      <a16:creationId xmlns:a16="http://schemas.microsoft.com/office/drawing/2014/main" id="{D9ECFEB3-D681-4DB8-89A9-48BCA7141F04}"/>
                    </a:ext>
                  </a:extLst>
                </p14:cNvPr>
                <p14:cNvContentPartPr/>
                <p14:nvPr/>
              </p14:nvContentPartPr>
              <p14:xfrm>
                <a:off x="3789196" y="4450854"/>
                <a:ext cx="177120" cy="189360"/>
              </p14:xfrm>
            </p:contentPart>
          </mc:Choice>
          <mc:Fallback>
            <p:pic>
              <p:nvPicPr>
                <p:cNvPr id="145" name="Ink 144">
                  <a:extLst>
                    <a:ext uri="{FF2B5EF4-FFF2-40B4-BE49-F238E27FC236}">
                      <a16:creationId xmlns:a16="http://schemas.microsoft.com/office/drawing/2014/main" id="{D9ECFEB3-D681-4DB8-89A9-48BCA7141F04}"/>
                    </a:ext>
                  </a:extLst>
                </p:cNvPr>
                <p:cNvPicPr/>
                <p:nvPr/>
              </p:nvPicPr>
              <p:blipFill>
                <a:blip r:embed="rId239"/>
                <a:stretch>
                  <a:fillRect/>
                </a:stretch>
              </p:blipFill>
              <p:spPr>
                <a:xfrm>
                  <a:off x="3780556" y="4442214"/>
                  <a:ext cx="194760" cy="207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0">
              <p14:nvContentPartPr>
                <p14:cNvPr id="146" name="Ink 145">
                  <a:extLst>
                    <a:ext uri="{FF2B5EF4-FFF2-40B4-BE49-F238E27FC236}">
                      <a16:creationId xmlns:a16="http://schemas.microsoft.com/office/drawing/2014/main" id="{8EF522D4-5499-4641-B2B7-9A289A519E64}"/>
                    </a:ext>
                  </a:extLst>
                </p14:cNvPr>
                <p14:cNvContentPartPr/>
                <p14:nvPr/>
              </p14:nvContentPartPr>
              <p14:xfrm>
                <a:off x="4284196" y="4347894"/>
                <a:ext cx="204840" cy="291240"/>
              </p14:xfrm>
            </p:contentPart>
          </mc:Choice>
          <mc:Fallback>
            <p:pic>
              <p:nvPicPr>
                <p:cNvPr id="146" name="Ink 145">
                  <a:extLst>
                    <a:ext uri="{FF2B5EF4-FFF2-40B4-BE49-F238E27FC236}">
                      <a16:creationId xmlns:a16="http://schemas.microsoft.com/office/drawing/2014/main" id="{8EF522D4-5499-4641-B2B7-9A289A519E64}"/>
                    </a:ext>
                  </a:extLst>
                </p:cNvPr>
                <p:cNvPicPr/>
                <p:nvPr/>
              </p:nvPicPr>
              <p:blipFill>
                <a:blip r:embed="rId241"/>
                <a:stretch>
                  <a:fillRect/>
                </a:stretch>
              </p:blipFill>
              <p:spPr>
                <a:xfrm>
                  <a:off x="4275556" y="4339254"/>
                  <a:ext cx="222480" cy="308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2">
              <p14:nvContentPartPr>
                <p14:cNvPr id="147" name="Ink 146">
                  <a:extLst>
                    <a:ext uri="{FF2B5EF4-FFF2-40B4-BE49-F238E27FC236}">
                      <a16:creationId xmlns:a16="http://schemas.microsoft.com/office/drawing/2014/main" id="{3575C8CB-C859-4985-A992-6B4BE9789B75}"/>
                    </a:ext>
                  </a:extLst>
                </p14:cNvPr>
                <p14:cNvContentPartPr/>
                <p14:nvPr/>
              </p14:nvContentPartPr>
              <p14:xfrm>
                <a:off x="4186996" y="4347534"/>
                <a:ext cx="238680" cy="49680"/>
              </p14:xfrm>
            </p:contentPart>
          </mc:Choice>
          <mc:Fallback>
            <p:pic>
              <p:nvPicPr>
                <p:cNvPr id="147" name="Ink 146">
                  <a:extLst>
                    <a:ext uri="{FF2B5EF4-FFF2-40B4-BE49-F238E27FC236}">
                      <a16:creationId xmlns:a16="http://schemas.microsoft.com/office/drawing/2014/main" id="{3575C8CB-C859-4985-A992-6B4BE9789B75}"/>
                    </a:ext>
                  </a:extLst>
                </p:cNvPr>
                <p:cNvPicPr/>
                <p:nvPr/>
              </p:nvPicPr>
              <p:blipFill>
                <a:blip r:embed="rId243"/>
                <a:stretch>
                  <a:fillRect/>
                </a:stretch>
              </p:blipFill>
              <p:spPr>
                <a:xfrm>
                  <a:off x="4178356" y="4338534"/>
                  <a:ext cx="256320" cy="67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4">
              <p14:nvContentPartPr>
                <p14:cNvPr id="150" name="Ink 149">
                  <a:extLst>
                    <a:ext uri="{FF2B5EF4-FFF2-40B4-BE49-F238E27FC236}">
                      <a16:creationId xmlns:a16="http://schemas.microsoft.com/office/drawing/2014/main" id="{D7850137-B3ED-4C46-9BBD-E53809C950D0}"/>
                    </a:ext>
                  </a:extLst>
                </p14:cNvPr>
                <p14:cNvContentPartPr/>
                <p14:nvPr/>
              </p14:nvContentPartPr>
              <p14:xfrm>
                <a:off x="4610716" y="4359774"/>
                <a:ext cx="186840" cy="246960"/>
              </p14:xfrm>
            </p:contentPart>
          </mc:Choice>
          <mc:Fallback>
            <p:pic>
              <p:nvPicPr>
                <p:cNvPr id="150" name="Ink 149">
                  <a:extLst>
                    <a:ext uri="{FF2B5EF4-FFF2-40B4-BE49-F238E27FC236}">
                      <a16:creationId xmlns:a16="http://schemas.microsoft.com/office/drawing/2014/main" id="{D7850137-B3ED-4C46-9BBD-E53809C950D0}"/>
                    </a:ext>
                  </a:extLst>
                </p:cNvPr>
                <p:cNvPicPr/>
                <p:nvPr/>
              </p:nvPicPr>
              <p:blipFill>
                <a:blip r:embed="rId245"/>
                <a:stretch>
                  <a:fillRect/>
                </a:stretch>
              </p:blipFill>
              <p:spPr>
                <a:xfrm>
                  <a:off x="4602076" y="4350774"/>
                  <a:ext cx="204480" cy="264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6">
              <p14:nvContentPartPr>
                <p14:cNvPr id="151" name="Ink 150">
                  <a:extLst>
                    <a:ext uri="{FF2B5EF4-FFF2-40B4-BE49-F238E27FC236}">
                      <a16:creationId xmlns:a16="http://schemas.microsoft.com/office/drawing/2014/main" id="{DCBC08C6-8AFF-4A3B-A063-D17CD9B9287A}"/>
                    </a:ext>
                  </a:extLst>
                </p14:cNvPr>
                <p14:cNvContentPartPr/>
                <p14:nvPr/>
              </p14:nvContentPartPr>
              <p14:xfrm>
                <a:off x="4911676" y="4561734"/>
                <a:ext cx="62280" cy="29160"/>
              </p14:xfrm>
            </p:contentPart>
          </mc:Choice>
          <mc:Fallback>
            <p:pic>
              <p:nvPicPr>
                <p:cNvPr id="151" name="Ink 150">
                  <a:extLst>
                    <a:ext uri="{FF2B5EF4-FFF2-40B4-BE49-F238E27FC236}">
                      <a16:creationId xmlns:a16="http://schemas.microsoft.com/office/drawing/2014/main" id="{DCBC08C6-8AFF-4A3B-A063-D17CD9B9287A}"/>
                    </a:ext>
                  </a:extLst>
                </p:cNvPr>
                <p:cNvPicPr/>
                <p:nvPr/>
              </p:nvPicPr>
              <p:blipFill>
                <a:blip r:embed="rId247"/>
                <a:stretch>
                  <a:fillRect/>
                </a:stretch>
              </p:blipFill>
              <p:spPr>
                <a:xfrm>
                  <a:off x="4902676" y="4552734"/>
                  <a:ext cx="79920" cy="46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8">
              <p14:nvContentPartPr>
                <p14:cNvPr id="152" name="Ink 151">
                  <a:extLst>
                    <a:ext uri="{FF2B5EF4-FFF2-40B4-BE49-F238E27FC236}">
                      <a16:creationId xmlns:a16="http://schemas.microsoft.com/office/drawing/2014/main" id="{C3C46D91-A1B5-49F0-BDE9-602BFC7B0CB3}"/>
                    </a:ext>
                  </a:extLst>
                </p14:cNvPr>
                <p14:cNvContentPartPr/>
                <p14:nvPr/>
              </p14:nvContentPartPr>
              <p14:xfrm>
                <a:off x="5090596" y="4373094"/>
                <a:ext cx="93240" cy="217440"/>
              </p14:xfrm>
            </p:contentPart>
          </mc:Choice>
          <mc:Fallback>
            <p:pic>
              <p:nvPicPr>
                <p:cNvPr id="152" name="Ink 151">
                  <a:extLst>
                    <a:ext uri="{FF2B5EF4-FFF2-40B4-BE49-F238E27FC236}">
                      <a16:creationId xmlns:a16="http://schemas.microsoft.com/office/drawing/2014/main" id="{C3C46D91-A1B5-49F0-BDE9-602BFC7B0CB3}"/>
                    </a:ext>
                  </a:extLst>
                </p:cNvPr>
                <p:cNvPicPr/>
                <p:nvPr/>
              </p:nvPicPr>
              <p:blipFill>
                <a:blip r:embed="rId249"/>
                <a:stretch>
                  <a:fillRect/>
                </a:stretch>
              </p:blipFill>
              <p:spPr>
                <a:xfrm>
                  <a:off x="5081956" y="4364454"/>
                  <a:ext cx="110880" cy="235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0">
              <p14:nvContentPartPr>
                <p14:cNvPr id="153" name="Ink 152">
                  <a:extLst>
                    <a:ext uri="{FF2B5EF4-FFF2-40B4-BE49-F238E27FC236}">
                      <a16:creationId xmlns:a16="http://schemas.microsoft.com/office/drawing/2014/main" id="{824279F1-7CB7-4228-B380-B75C26581315}"/>
                    </a:ext>
                  </a:extLst>
                </p14:cNvPr>
                <p14:cNvContentPartPr/>
                <p14:nvPr/>
              </p14:nvContentPartPr>
              <p14:xfrm>
                <a:off x="5252956" y="4361574"/>
                <a:ext cx="186120" cy="307440"/>
              </p14:xfrm>
            </p:contentPart>
          </mc:Choice>
          <mc:Fallback>
            <p:pic>
              <p:nvPicPr>
                <p:cNvPr id="153" name="Ink 152">
                  <a:extLst>
                    <a:ext uri="{FF2B5EF4-FFF2-40B4-BE49-F238E27FC236}">
                      <a16:creationId xmlns:a16="http://schemas.microsoft.com/office/drawing/2014/main" id="{824279F1-7CB7-4228-B380-B75C26581315}"/>
                    </a:ext>
                  </a:extLst>
                </p:cNvPr>
                <p:cNvPicPr/>
                <p:nvPr/>
              </p:nvPicPr>
              <p:blipFill>
                <a:blip r:embed="rId251"/>
                <a:stretch>
                  <a:fillRect/>
                </a:stretch>
              </p:blipFill>
              <p:spPr>
                <a:xfrm>
                  <a:off x="5243956" y="4352934"/>
                  <a:ext cx="203760" cy="325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2">
              <p14:nvContentPartPr>
                <p14:cNvPr id="154" name="Ink 153">
                  <a:extLst>
                    <a:ext uri="{FF2B5EF4-FFF2-40B4-BE49-F238E27FC236}">
                      <a16:creationId xmlns:a16="http://schemas.microsoft.com/office/drawing/2014/main" id="{4E0B9248-B8D5-452A-A3A0-9A9ACC907FC3}"/>
                    </a:ext>
                  </a:extLst>
                </p14:cNvPr>
                <p14:cNvContentPartPr/>
                <p14:nvPr/>
              </p14:nvContentPartPr>
              <p14:xfrm>
                <a:off x="5647876" y="4271574"/>
                <a:ext cx="93240" cy="173520"/>
              </p14:xfrm>
            </p:contentPart>
          </mc:Choice>
          <mc:Fallback>
            <p:pic>
              <p:nvPicPr>
                <p:cNvPr id="154" name="Ink 153">
                  <a:extLst>
                    <a:ext uri="{FF2B5EF4-FFF2-40B4-BE49-F238E27FC236}">
                      <a16:creationId xmlns:a16="http://schemas.microsoft.com/office/drawing/2014/main" id="{4E0B9248-B8D5-452A-A3A0-9A9ACC907FC3}"/>
                    </a:ext>
                  </a:extLst>
                </p:cNvPr>
                <p:cNvPicPr/>
                <p:nvPr/>
              </p:nvPicPr>
              <p:blipFill>
                <a:blip r:embed="rId253"/>
                <a:stretch>
                  <a:fillRect/>
                </a:stretch>
              </p:blipFill>
              <p:spPr>
                <a:xfrm>
                  <a:off x="5639236" y="4262934"/>
                  <a:ext cx="110880" cy="191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4">
              <p14:nvContentPartPr>
                <p14:cNvPr id="155" name="Ink 154">
                  <a:extLst>
                    <a:ext uri="{FF2B5EF4-FFF2-40B4-BE49-F238E27FC236}">
                      <a16:creationId xmlns:a16="http://schemas.microsoft.com/office/drawing/2014/main" id="{67612385-16B7-4021-A231-0AF77DB6E18B}"/>
                    </a:ext>
                  </a:extLst>
                </p14:cNvPr>
                <p14:cNvContentPartPr/>
                <p14:nvPr/>
              </p14:nvContentPartPr>
              <p14:xfrm>
                <a:off x="5616916" y="4294614"/>
                <a:ext cx="137160" cy="151560"/>
              </p14:xfrm>
            </p:contentPart>
          </mc:Choice>
          <mc:Fallback>
            <p:pic>
              <p:nvPicPr>
                <p:cNvPr id="155" name="Ink 154">
                  <a:extLst>
                    <a:ext uri="{FF2B5EF4-FFF2-40B4-BE49-F238E27FC236}">
                      <a16:creationId xmlns:a16="http://schemas.microsoft.com/office/drawing/2014/main" id="{67612385-16B7-4021-A231-0AF77DB6E18B}"/>
                    </a:ext>
                  </a:extLst>
                </p:cNvPr>
                <p:cNvPicPr/>
                <p:nvPr/>
              </p:nvPicPr>
              <p:blipFill>
                <a:blip r:embed="rId255"/>
                <a:stretch>
                  <a:fillRect/>
                </a:stretch>
              </p:blipFill>
              <p:spPr>
                <a:xfrm>
                  <a:off x="5608276" y="4285974"/>
                  <a:ext cx="154800" cy="169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6">
              <p14:nvContentPartPr>
                <p14:cNvPr id="167" name="Ink 166">
                  <a:extLst>
                    <a:ext uri="{FF2B5EF4-FFF2-40B4-BE49-F238E27FC236}">
                      <a16:creationId xmlns:a16="http://schemas.microsoft.com/office/drawing/2014/main" id="{F43952BD-8253-4772-A296-B9067E1F5136}"/>
                    </a:ext>
                  </a:extLst>
                </p14:cNvPr>
                <p14:cNvContentPartPr/>
                <p14:nvPr/>
              </p14:nvContentPartPr>
              <p14:xfrm>
                <a:off x="3524956" y="2973054"/>
                <a:ext cx="580680" cy="1859760"/>
              </p14:xfrm>
            </p:contentPart>
          </mc:Choice>
          <mc:Fallback>
            <p:pic>
              <p:nvPicPr>
                <p:cNvPr id="167" name="Ink 166">
                  <a:extLst>
                    <a:ext uri="{FF2B5EF4-FFF2-40B4-BE49-F238E27FC236}">
                      <a16:creationId xmlns:a16="http://schemas.microsoft.com/office/drawing/2014/main" id="{F43952BD-8253-4772-A296-B9067E1F5136}"/>
                    </a:ext>
                  </a:extLst>
                </p:cNvPr>
                <p:cNvPicPr/>
                <p:nvPr/>
              </p:nvPicPr>
              <p:blipFill>
                <a:blip r:embed="rId257"/>
                <a:stretch>
                  <a:fillRect/>
                </a:stretch>
              </p:blipFill>
              <p:spPr>
                <a:xfrm>
                  <a:off x="3515956" y="2964414"/>
                  <a:ext cx="598320" cy="1877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8">
              <p14:nvContentPartPr>
                <p14:cNvPr id="169" name="Ink 168">
                  <a:extLst>
                    <a:ext uri="{FF2B5EF4-FFF2-40B4-BE49-F238E27FC236}">
                      <a16:creationId xmlns:a16="http://schemas.microsoft.com/office/drawing/2014/main" id="{80286A70-6A4C-4CCF-85B7-FE5ECAFED784}"/>
                    </a:ext>
                  </a:extLst>
                </p14:cNvPr>
                <p14:cNvContentPartPr/>
                <p14:nvPr/>
              </p14:nvContentPartPr>
              <p14:xfrm>
                <a:off x="5597836" y="2914734"/>
                <a:ext cx="408240" cy="1695960"/>
              </p14:xfrm>
            </p:contentPart>
          </mc:Choice>
          <mc:Fallback>
            <p:pic>
              <p:nvPicPr>
                <p:cNvPr id="169" name="Ink 168">
                  <a:extLst>
                    <a:ext uri="{FF2B5EF4-FFF2-40B4-BE49-F238E27FC236}">
                      <a16:creationId xmlns:a16="http://schemas.microsoft.com/office/drawing/2014/main" id="{80286A70-6A4C-4CCF-85B7-FE5ECAFED784}"/>
                    </a:ext>
                  </a:extLst>
                </p:cNvPr>
                <p:cNvPicPr/>
                <p:nvPr/>
              </p:nvPicPr>
              <p:blipFill>
                <a:blip r:embed="rId259"/>
                <a:stretch>
                  <a:fillRect/>
                </a:stretch>
              </p:blipFill>
              <p:spPr>
                <a:xfrm>
                  <a:off x="5588836" y="2906094"/>
                  <a:ext cx="425880" cy="1713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0">
              <p14:nvContentPartPr>
                <p14:cNvPr id="170" name="Ink 169">
                  <a:extLst>
                    <a:ext uri="{FF2B5EF4-FFF2-40B4-BE49-F238E27FC236}">
                      <a16:creationId xmlns:a16="http://schemas.microsoft.com/office/drawing/2014/main" id="{C6905942-AC8E-4853-82DE-1DA06B083E9C}"/>
                    </a:ext>
                  </a:extLst>
                </p14:cNvPr>
                <p14:cNvContentPartPr/>
                <p14:nvPr/>
              </p14:nvContentPartPr>
              <p14:xfrm>
                <a:off x="7477396" y="2747694"/>
                <a:ext cx="509400" cy="2023920"/>
              </p14:xfrm>
            </p:contentPart>
          </mc:Choice>
          <mc:Fallback>
            <p:pic>
              <p:nvPicPr>
                <p:cNvPr id="170" name="Ink 169">
                  <a:extLst>
                    <a:ext uri="{FF2B5EF4-FFF2-40B4-BE49-F238E27FC236}">
                      <a16:creationId xmlns:a16="http://schemas.microsoft.com/office/drawing/2014/main" id="{C6905942-AC8E-4853-82DE-1DA06B083E9C}"/>
                    </a:ext>
                  </a:extLst>
                </p:cNvPr>
                <p:cNvPicPr/>
                <p:nvPr/>
              </p:nvPicPr>
              <p:blipFill>
                <a:blip r:embed="rId261"/>
                <a:stretch>
                  <a:fillRect/>
                </a:stretch>
              </p:blipFill>
              <p:spPr>
                <a:xfrm>
                  <a:off x="7468756" y="2738694"/>
                  <a:ext cx="527040" cy="2041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2">
              <p14:nvContentPartPr>
                <p14:cNvPr id="177" name="Ink 176">
                  <a:extLst>
                    <a:ext uri="{FF2B5EF4-FFF2-40B4-BE49-F238E27FC236}">
                      <a16:creationId xmlns:a16="http://schemas.microsoft.com/office/drawing/2014/main" id="{C894C53A-EFAA-4B25-8227-21745EB453B3}"/>
                    </a:ext>
                  </a:extLst>
                </p14:cNvPr>
                <p14:cNvContentPartPr/>
                <p14:nvPr/>
              </p14:nvContentPartPr>
              <p14:xfrm>
                <a:off x="2991436" y="5124774"/>
                <a:ext cx="228960" cy="26640"/>
              </p14:xfrm>
            </p:contentPart>
          </mc:Choice>
          <mc:Fallback>
            <p:pic>
              <p:nvPicPr>
                <p:cNvPr id="177" name="Ink 176">
                  <a:extLst>
                    <a:ext uri="{FF2B5EF4-FFF2-40B4-BE49-F238E27FC236}">
                      <a16:creationId xmlns:a16="http://schemas.microsoft.com/office/drawing/2014/main" id="{C894C53A-EFAA-4B25-8227-21745EB453B3}"/>
                    </a:ext>
                  </a:extLst>
                </p:cNvPr>
                <p:cNvPicPr/>
                <p:nvPr/>
              </p:nvPicPr>
              <p:blipFill>
                <a:blip r:embed="rId263"/>
                <a:stretch>
                  <a:fillRect/>
                </a:stretch>
              </p:blipFill>
              <p:spPr>
                <a:xfrm>
                  <a:off x="2982436" y="5116134"/>
                  <a:ext cx="246600" cy="44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4">
              <p14:nvContentPartPr>
                <p14:cNvPr id="178" name="Ink 177">
                  <a:extLst>
                    <a:ext uri="{FF2B5EF4-FFF2-40B4-BE49-F238E27FC236}">
                      <a16:creationId xmlns:a16="http://schemas.microsoft.com/office/drawing/2014/main" id="{1CEC9266-59EE-4E1D-B53D-6835E34621ED}"/>
                    </a:ext>
                  </a:extLst>
                </p14:cNvPr>
                <p14:cNvContentPartPr/>
                <p14:nvPr/>
              </p14:nvContentPartPr>
              <p14:xfrm>
                <a:off x="3029956" y="5180214"/>
                <a:ext cx="268920" cy="34560"/>
              </p14:xfrm>
            </p:contentPart>
          </mc:Choice>
          <mc:Fallback>
            <p:pic>
              <p:nvPicPr>
                <p:cNvPr id="178" name="Ink 177">
                  <a:extLst>
                    <a:ext uri="{FF2B5EF4-FFF2-40B4-BE49-F238E27FC236}">
                      <a16:creationId xmlns:a16="http://schemas.microsoft.com/office/drawing/2014/main" id="{1CEC9266-59EE-4E1D-B53D-6835E34621ED}"/>
                    </a:ext>
                  </a:extLst>
                </p:cNvPr>
                <p:cNvPicPr/>
                <p:nvPr/>
              </p:nvPicPr>
              <p:blipFill>
                <a:blip r:embed="rId265"/>
                <a:stretch>
                  <a:fillRect/>
                </a:stretch>
              </p:blipFill>
              <p:spPr>
                <a:xfrm>
                  <a:off x="3021316" y="5171214"/>
                  <a:ext cx="286560" cy="52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6">
              <p14:nvContentPartPr>
                <p14:cNvPr id="179" name="Ink 178">
                  <a:extLst>
                    <a:ext uri="{FF2B5EF4-FFF2-40B4-BE49-F238E27FC236}">
                      <a16:creationId xmlns:a16="http://schemas.microsoft.com/office/drawing/2014/main" id="{6DC5E397-A57E-450F-A28E-41558B8A8D08}"/>
                    </a:ext>
                  </a:extLst>
                </p14:cNvPr>
                <p14:cNvContentPartPr/>
                <p14:nvPr/>
              </p14:nvContentPartPr>
              <p14:xfrm>
                <a:off x="3211756" y="5013534"/>
                <a:ext cx="211680" cy="356040"/>
              </p14:xfrm>
            </p:contentPart>
          </mc:Choice>
          <mc:Fallback>
            <p:pic>
              <p:nvPicPr>
                <p:cNvPr id="179" name="Ink 178">
                  <a:extLst>
                    <a:ext uri="{FF2B5EF4-FFF2-40B4-BE49-F238E27FC236}">
                      <a16:creationId xmlns:a16="http://schemas.microsoft.com/office/drawing/2014/main" id="{6DC5E397-A57E-450F-A28E-41558B8A8D08}"/>
                    </a:ext>
                  </a:extLst>
                </p:cNvPr>
                <p:cNvPicPr/>
                <p:nvPr/>
              </p:nvPicPr>
              <p:blipFill>
                <a:blip r:embed="rId267"/>
                <a:stretch>
                  <a:fillRect/>
                </a:stretch>
              </p:blipFill>
              <p:spPr>
                <a:xfrm>
                  <a:off x="3203116" y="5004534"/>
                  <a:ext cx="229320" cy="373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8">
              <p14:nvContentPartPr>
                <p14:cNvPr id="181" name="Ink 180">
                  <a:extLst>
                    <a:ext uri="{FF2B5EF4-FFF2-40B4-BE49-F238E27FC236}">
                      <a16:creationId xmlns:a16="http://schemas.microsoft.com/office/drawing/2014/main" id="{0AE2B353-2C64-4607-AF04-28F423472A5D}"/>
                    </a:ext>
                  </a:extLst>
                </p14:cNvPr>
                <p14:cNvContentPartPr/>
                <p14:nvPr/>
              </p14:nvContentPartPr>
              <p14:xfrm>
                <a:off x="4200316" y="4859454"/>
                <a:ext cx="276120" cy="203040"/>
              </p14:xfrm>
            </p:contentPart>
          </mc:Choice>
          <mc:Fallback>
            <p:pic>
              <p:nvPicPr>
                <p:cNvPr id="181" name="Ink 180">
                  <a:extLst>
                    <a:ext uri="{FF2B5EF4-FFF2-40B4-BE49-F238E27FC236}">
                      <a16:creationId xmlns:a16="http://schemas.microsoft.com/office/drawing/2014/main" id="{0AE2B353-2C64-4607-AF04-28F423472A5D}"/>
                    </a:ext>
                  </a:extLst>
                </p:cNvPr>
                <p:cNvPicPr/>
                <p:nvPr/>
              </p:nvPicPr>
              <p:blipFill>
                <a:blip r:embed="rId269"/>
                <a:stretch>
                  <a:fillRect/>
                </a:stretch>
              </p:blipFill>
              <p:spPr>
                <a:xfrm>
                  <a:off x="4191316" y="4850814"/>
                  <a:ext cx="293760" cy="220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0">
              <p14:nvContentPartPr>
                <p14:cNvPr id="182" name="Ink 181">
                  <a:extLst>
                    <a:ext uri="{FF2B5EF4-FFF2-40B4-BE49-F238E27FC236}">
                      <a16:creationId xmlns:a16="http://schemas.microsoft.com/office/drawing/2014/main" id="{2820BD29-7B99-4FC4-920C-655F5E92149C}"/>
                    </a:ext>
                  </a:extLst>
                </p14:cNvPr>
                <p14:cNvContentPartPr/>
                <p14:nvPr/>
              </p14:nvContentPartPr>
              <p14:xfrm>
                <a:off x="4578676" y="5016054"/>
                <a:ext cx="29160" cy="33480"/>
              </p14:xfrm>
            </p:contentPart>
          </mc:Choice>
          <mc:Fallback>
            <p:pic>
              <p:nvPicPr>
                <p:cNvPr id="182" name="Ink 181">
                  <a:extLst>
                    <a:ext uri="{FF2B5EF4-FFF2-40B4-BE49-F238E27FC236}">
                      <a16:creationId xmlns:a16="http://schemas.microsoft.com/office/drawing/2014/main" id="{2820BD29-7B99-4FC4-920C-655F5E92149C}"/>
                    </a:ext>
                  </a:extLst>
                </p:cNvPr>
                <p:cNvPicPr/>
                <p:nvPr/>
              </p:nvPicPr>
              <p:blipFill>
                <a:blip r:embed="rId271"/>
                <a:stretch>
                  <a:fillRect/>
                </a:stretch>
              </p:blipFill>
              <p:spPr>
                <a:xfrm>
                  <a:off x="4569676" y="5007054"/>
                  <a:ext cx="46800" cy="51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2">
              <p14:nvContentPartPr>
                <p14:cNvPr id="184" name="Ink 183">
                  <a:extLst>
                    <a:ext uri="{FF2B5EF4-FFF2-40B4-BE49-F238E27FC236}">
                      <a16:creationId xmlns:a16="http://schemas.microsoft.com/office/drawing/2014/main" id="{2F799133-4D4D-45F6-A34F-D09CD4875F65}"/>
                    </a:ext>
                  </a:extLst>
                </p14:cNvPr>
                <p14:cNvContentPartPr/>
                <p14:nvPr/>
              </p14:nvContentPartPr>
              <p14:xfrm>
                <a:off x="4740676" y="4846134"/>
                <a:ext cx="60120" cy="170640"/>
              </p14:xfrm>
            </p:contentPart>
          </mc:Choice>
          <mc:Fallback>
            <p:pic>
              <p:nvPicPr>
                <p:cNvPr id="184" name="Ink 183">
                  <a:extLst>
                    <a:ext uri="{FF2B5EF4-FFF2-40B4-BE49-F238E27FC236}">
                      <a16:creationId xmlns:a16="http://schemas.microsoft.com/office/drawing/2014/main" id="{2F799133-4D4D-45F6-A34F-D09CD4875F65}"/>
                    </a:ext>
                  </a:extLst>
                </p:cNvPr>
                <p:cNvPicPr/>
                <p:nvPr/>
              </p:nvPicPr>
              <p:blipFill>
                <a:blip r:embed="rId273"/>
                <a:stretch>
                  <a:fillRect/>
                </a:stretch>
              </p:blipFill>
              <p:spPr>
                <a:xfrm>
                  <a:off x="4731676" y="4837494"/>
                  <a:ext cx="77760" cy="188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4">
              <p14:nvContentPartPr>
                <p14:cNvPr id="185" name="Ink 184">
                  <a:extLst>
                    <a:ext uri="{FF2B5EF4-FFF2-40B4-BE49-F238E27FC236}">
                      <a16:creationId xmlns:a16="http://schemas.microsoft.com/office/drawing/2014/main" id="{E5DA7896-43F1-4E94-8E0D-7EC438603E7B}"/>
                    </a:ext>
                  </a:extLst>
                </p14:cNvPr>
                <p14:cNvContentPartPr/>
                <p14:nvPr/>
              </p14:nvContentPartPr>
              <p14:xfrm>
                <a:off x="4850476" y="4811574"/>
                <a:ext cx="162360" cy="219240"/>
              </p14:xfrm>
            </p:contentPart>
          </mc:Choice>
          <mc:Fallback>
            <p:pic>
              <p:nvPicPr>
                <p:cNvPr id="185" name="Ink 184">
                  <a:extLst>
                    <a:ext uri="{FF2B5EF4-FFF2-40B4-BE49-F238E27FC236}">
                      <a16:creationId xmlns:a16="http://schemas.microsoft.com/office/drawing/2014/main" id="{E5DA7896-43F1-4E94-8E0D-7EC438603E7B}"/>
                    </a:ext>
                  </a:extLst>
                </p:cNvPr>
                <p:cNvPicPr/>
                <p:nvPr/>
              </p:nvPicPr>
              <p:blipFill>
                <a:blip r:embed="rId275"/>
                <a:stretch>
                  <a:fillRect/>
                </a:stretch>
              </p:blipFill>
              <p:spPr>
                <a:xfrm>
                  <a:off x="4841836" y="4802934"/>
                  <a:ext cx="180000" cy="236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6">
              <p14:nvContentPartPr>
                <p14:cNvPr id="186" name="Ink 185">
                  <a:extLst>
                    <a:ext uri="{FF2B5EF4-FFF2-40B4-BE49-F238E27FC236}">
                      <a16:creationId xmlns:a16="http://schemas.microsoft.com/office/drawing/2014/main" id="{F108B13D-384E-42DA-9A1A-D600818F581F}"/>
                    </a:ext>
                  </a:extLst>
                </p14:cNvPr>
                <p14:cNvContentPartPr/>
                <p14:nvPr/>
              </p14:nvContentPartPr>
              <p14:xfrm>
                <a:off x="4893316" y="4951614"/>
                <a:ext cx="192960" cy="10080"/>
              </p14:xfrm>
            </p:contentPart>
          </mc:Choice>
          <mc:Fallback>
            <p:pic>
              <p:nvPicPr>
                <p:cNvPr id="186" name="Ink 185">
                  <a:extLst>
                    <a:ext uri="{FF2B5EF4-FFF2-40B4-BE49-F238E27FC236}">
                      <a16:creationId xmlns:a16="http://schemas.microsoft.com/office/drawing/2014/main" id="{F108B13D-384E-42DA-9A1A-D600818F581F}"/>
                    </a:ext>
                  </a:extLst>
                </p:cNvPr>
                <p:cNvPicPr/>
                <p:nvPr/>
              </p:nvPicPr>
              <p:blipFill>
                <a:blip r:embed="rId277"/>
                <a:stretch>
                  <a:fillRect/>
                </a:stretch>
              </p:blipFill>
              <p:spPr>
                <a:xfrm>
                  <a:off x="4884676" y="4942974"/>
                  <a:ext cx="210600" cy="27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8">
              <p14:nvContentPartPr>
                <p14:cNvPr id="187" name="Ink 186">
                  <a:extLst>
                    <a:ext uri="{FF2B5EF4-FFF2-40B4-BE49-F238E27FC236}">
                      <a16:creationId xmlns:a16="http://schemas.microsoft.com/office/drawing/2014/main" id="{D82A9B46-89F0-411F-BF81-E86D5F2224C3}"/>
                    </a:ext>
                  </a:extLst>
                </p14:cNvPr>
                <p14:cNvContentPartPr/>
                <p14:nvPr/>
              </p14:nvContentPartPr>
              <p14:xfrm>
                <a:off x="4042276" y="5129814"/>
                <a:ext cx="8640" cy="3960"/>
              </p14:xfrm>
            </p:contentPart>
          </mc:Choice>
          <mc:Fallback>
            <p:pic>
              <p:nvPicPr>
                <p:cNvPr id="187" name="Ink 186">
                  <a:extLst>
                    <a:ext uri="{FF2B5EF4-FFF2-40B4-BE49-F238E27FC236}">
                      <a16:creationId xmlns:a16="http://schemas.microsoft.com/office/drawing/2014/main" id="{D82A9B46-89F0-411F-BF81-E86D5F2224C3}"/>
                    </a:ext>
                  </a:extLst>
                </p:cNvPr>
                <p:cNvPicPr/>
                <p:nvPr/>
              </p:nvPicPr>
              <p:blipFill>
                <a:blip r:embed="rId279"/>
                <a:stretch>
                  <a:fillRect/>
                </a:stretch>
              </p:blipFill>
              <p:spPr>
                <a:xfrm>
                  <a:off x="4033276" y="5121174"/>
                  <a:ext cx="26280" cy="21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0">
              <p14:nvContentPartPr>
                <p14:cNvPr id="189" name="Ink 188">
                  <a:extLst>
                    <a:ext uri="{FF2B5EF4-FFF2-40B4-BE49-F238E27FC236}">
                      <a16:creationId xmlns:a16="http://schemas.microsoft.com/office/drawing/2014/main" id="{01B2DD0E-FB12-4603-8BBC-F557F1948591}"/>
                    </a:ext>
                  </a:extLst>
                </p14:cNvPr>
                <p14:cNvContentPartPr/>
                <p14:nvPr/>
              </p14:nvContentPartPr>
              <p14:xfrm>
                <a:off x="3997636" y="5073654"/>
                <a:ext cx="1635120" cy="51480"/>
              </p14:xfrm>
            </p:contentPart>
          </mc:Choice>
          <mc:Fallback>
            <p:pic>
              <p:nvPicPr>
                <p:cNvPr id="189" name="Ink 188">
                  <a:extLst>
                    <a:ext uri="{FF2B5EF4-FFF2-40B4-BE49-F238E27FC236}">
                      <a16:creationId xmlns:a16="http://schemas.microsoft.com/office/drawing/2014/main" id="{01B2DD0E-FB12-4603-8BBC-F557F1948591}"/>
                    </a:ext>
                  </a:extLst>
                </p:cNvPr>
                <p:cNvPicPr/>
                <p:nvPr/>
              </p:nvPicPr>
              <p:blipFill>
                <a:blip r:embed="rId281"/>
                <a:stretch>
                  <a:fillRect/>
                </a:stretch>
              </p:blipFill>
              <p:spPr>
                <a:xfrm>
                  <a:off x="3988636" y="5064654"/>
                  <a:ext cx="1652760" cy="69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2">
              <p14:nvContentPartPr>
                <p14:cNvPr id="191" name="Ink 190">
                  <a:extLst>
                    <a:ext uri="{FF2B5EF4-FFF2-40B4-BE49-F238E27FC236}">
                      <a16:creationId xmlns:a16="http://schemas.microsoft.com/office/drawing/2014/main" id="{E5F3968A-87F8-4C47-A518-5677FE1FFC40}"/>
                    </a:ext>
                  </a:extLst>
                </p14:cNvPr>
                <p14:cNvContentPartPr/>
                <p14:nvPr/>
              </p14:nvContentPartPr>
              <p14:xfrm>
                <a:off x="4234876" y="5216574"/>
                <a:ext cx="160920" cy="212760"/>
              </p14:xfrm>
            </p:contentPart>
          </mc:Choice>
          <mc:Fallback>
            <p:pic>
              <p:nvPicPr>
                <p:cNvPr id="191" name="Ink 190">
                  <a:extLst>
                    <a:ext uri="{FF2B5EF4-FFF2-40B4-BE49-F238E27FC236}">
                      <a16:creationId xmlns:a16="http://schemas.microsoft.com/office/drawing/2014/main" id="{E5F3968A-87F8-4C47-A518-5677FE1FFC40}"/>
                    </a:ext>
                  </a:extLst>
                </p:cNvPr>
                <p:cNvPicPr/>
                <p:nvPr/>
              </p:nvPicPr>
              <p:blipFill>
                <a:blip r:embed="rId283"/>
                <a:stretch>
                  <a:fillRect/>
                </a:stretch>
              </p:blipFill>
              <p:spPr>
                <a:xfrm>
                  <a:off x="4226236" y="5207934"/>
                  <a:ext cx="178560" cy="230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4">
              <p14:nvContentPartPr>
                <p14:cNvPr id="192" name="Ink 191">
                  <a:extLst>
                    <a:ext uri="{FF2B5EF4-FFF2-40B4-BE49-F238E27FC236}">
                      <a16:creationId xmlns:a16="http://schemas.microsoft.com/office/drawing/2014/main" id="{193D039A-1614-4FA3-BB2C-4A984B2513F6}"/>
                    </a:ext>
                  </a:extLst>
                </p14:cNvPr>
                <p14:cNvContentPartPr/>
                <p14:nvPr/>
              </p14:nvContentPartPr>
              <p14:xfrm>
                <a:off x="4491556" y="5422494"/>
                <a:ext cx="5760" cy="18000"/>
              </p14:xfrm>
            </p:contentPart>
          </mc:Choice>
          <mc:Fallback>
            <p:pic>
              <p:nvPicPr>
                <p:cNvPr id="192" name="Ink 191">
                  <a:extLst>
                    <a:ext uri="{FF2B5EF4-FFF2-40B4-BE49-F238E27FC236}">
                      <a16:creationId xmlns:a16="http://schemas.microsoft.com/office/drawing/2014/main" id="{193D039A-1614-4FA3-BB2C-4A984B2513F6}"/>
                    </a:ext>
                  </a:extLst>
                </p:cNvPr>
                <p:cNvPicPr/>
                <p:nvPr/>
              </p:nvPicPr>
              <p:blipFill>
                <a:blip r:embed="rId285"/>
                <a:stretch>
                  <a:fillRect/>
                </a:stretch>
              </p:blipFill>
              <p:spPr>
                <a:xfrm>
                  <a:off x="4482556" y="5413494"/>
                  <a:ext cx="23400" cy="35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6">
              <p14:nvContentPartPr>
                <p14:cNvPr id="194" name="Ink 193">
                  <a:extLst>
                    <a:ext uri="{FF2B5EF4-FFF2-40B4-BE49-F238E27FC236}">
                      <a16:creationId xmlns:a16="http://schemas.microsoft.com/office/drawing/2014/main" id="{61756F02-279A-49D6-8477-E7302732DADA}"/>
                    </a:ext>
                  </a:extLst>
                </p14:cNvPr>
                <p14:cNvContentPartPr/>
                <p14:nvPr/>
              </p14:nvContentPartPr>
              <p14:xfrm>
                <a:off x="4677316" y="5214054"/>
                <a:ext cx="140040" cy="281880"/>
              </p14:xfrm>
            </p:contentPart>
          </mc:Choice>
          <mc:Fallback>
            <p:pic>
              <p:nvPicPr>
                <p:cNvPr id="194" name="Ink 193">
                  <a:extLst>
                    <a:ext uri="{FF2B5EF4-FFF2-40B4-BE49-F238E27FC236}">
                      <a16:creationId xmlns:a16="http://schemas.microsoft.com/office/drawing/2014/main" id="{61756F02-279A-49D6-8477-E7302732DADA}"/>
                    </a:ext>
                  </a:extLst>
                </p:cNvPr>
                <p:cNvPicPr/>
                <p:nvPr/>
              </p:nvPicPr>
              <p:blipFill>
                <a:blip r:embed="rId287"/>
                <a:stretch>
                  <a:fillRect/>
                </a:stretch>
              </p:blipFill>
              <p:spPr>
                <a:xfrm>
                  <a:off x="4668676" y="5205414"/>
                  <a:ext cx="157680" cy="299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8">
              <p14:nvContentPartPr>
                <p14:cNvPr id="195" name="Ink 194">
                  <a:extLst>
                    <a:ext uri="{FF2B5EF4-FFF2-40B4-BE49-F238E27FC236}">
                      <a16:creationId xmlns:a16="http://schemas.microsoft.com/office/drawing/2014/main" id="{EEC06C46-311F-41ED-B7C8-05324F95D295}"/>
                    </a:ext>
                  </a:extLst>
                </p14:cNvPr>
                <p14:cNvContentPartPr/>
                <p14:nvPr/>
              </p14:nvContentPartPr>
              <p14:xfrm>
                <a:off x="4883596" y="5215494"/>
                <a:ext cx="126360" cy="226440"/>
              </p14:xfrm>
            </p:contentPart>
          </mc:Choice>
          <mc:Fallback>
            <p:pic>
              <p:nvPicPr>
                <p:cNvPr id="195" name="Ink 194">
                  <a:extLst>
                    <a:ext uri="{FF2B5EF4-FFF2-40B4-BE49-F238E27FC236}">
                      <a16:creationId xmlns:a16="http://schemas.microsoft.com/office/drawing/2014/main" id="{EEC06C46-311F-41ED-B7C8-05324F95D295}"/>
                    </a:ext>
                  </a:extLst>
                </p:cNvPr>
                <p:cNvPicPr/>
                <p:nvPr/>
              </p:nvPicPr>
              <p:blipFill>
                <a:blip r:embed="rId289"/>
                <a:stretch>
                  <a:fillRect/>
                </a:stretch>
              </p:blipFill>
              <p:spPr>
                <a:xfrm>
                  <a:off x="4874596" y="5206494"/>
                  <a:ext cx="144000" cy="244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0">
              <p14:nvContentPartPr>
                <p14:cNvPr id="196" name="Ink 195">
                  <a:extLst>
                    <a:ext uri="{FF2B5EF4-FFF2-40B4-BE49-F238E27FC236}">
                      <a16:creationId xmlns:a16="http://schemas.microsoft.com/office/drawing/2014/main" id="{2DE6D000-FCD2-42DA-AE56-0641E5A60B67}"/>
                    </a:ext>
                  </a:extLst>
                </p14:cNvPr>
                <p14:cNvContentPartPr/>
                <p14:nvPr/>
              </p14:nvContentPartPr>
              <p14:xfrm>
                <a:off x="5101036" y="5204334"/>
                <a:ext cx="135360" cy="248040"/>
              </p14:xfrm>
            </p:contentPart>
          </mc:Choice>
          <mc:Fallback>
            <p:pic>
              <p:nvPicPr>
                <p:cNvPr id="196" name="Ink 195">
                  <a:extLst>
                    <a:ext uri="{FF2B5EF4-FFF2-40B4-BE49-F238E27FC236}">
                      <a16:creationId xmlns:a16="http://schemas.microsoft.com/office/drawing/2014/main" id="{2DE6D000-FCD2-42DA-AE56-0641E5A60B67}"/>
                    </a:ext>
                  </a:extLst>
                </p:cNvPr>
                <p:cNvPicPr/>
                <p:nvPr/>
              </p:nvPicPr>
              <p:blipFill>
                <a:blip r:embed="rId291"/>
                <a:stretch>
                  <a:fillRect/>
                </a:stretch>
              </p:blipFill>
              <p:spPr>
                <a:xfrm>
                  <a:off x="5092396" y="5195694"/>
                  <a:ext cx="153000" cy="265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2">
              <p14:nvContentPartPr>
                <p14:cNvPr id="197" name="Ink 196">
                  <a:extLst>
                    <a:ext uri="{FF2B5EF4-FFF2-40B4-BE49-F238E27FC236}">
                      <a16:creationId xmlns:a16="http://schemas.microsoft.com/office/drawing/2014/main" id="{24D1F5EB-33CC-4AF5-B885-580518E8418F}"/>
                    </a:ext>
                  </a:extLst>
                </p14:cNvPr>
                <p14:cNvContentPartPr/>
                <p14:nvPr/>
              </p14:nvContentPartPr>
              <p14:xfrm>
                <a:off x="5129476" y="5011734"/>
                <a:ext cx="963360" cy="273600"/>
              </p14:xfrm>
            </p:contentPart>
          </mc:Choice>
          <mc:Fallback>
            <p:pic>
              <p:nvPicPr>
                <p:cNvPr id="197" name="Ink 196">
                  <a:extLst>
                    <a:ext uri="{FF2B5EF4-FFF2-40B4-BE49-F238E27FC236}">
                      <a16:creationId xmlns:a16="http://schemas.microsoft.com/office/drawing/2014/main" id="{24D1F5EB-33CC-4AF5-B885-580518E8418F}"/>
                    </a:ext>
                  </a:extLst>
                </p:cNvPr>
                <p:cNvPicPr/>
                <p:nvPr/>
              </p:nvPicPr>
              <p:blipFill>
                <a:blip r:embed="rId293"/>
                <a:stretch>
                  <a:fillRect/>
                </a:stretch>
              </p:blipFill>
              <p:spPr>
                <a:xfrm>
                  <a:off x="5120476" y="5003094"/>
                  <a:ext cx="981000" cy="291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4">
              <p14:nvContentPartPr>
                <p14:cNvPr id="198" name="Ink 197">
                  <a:extLst>
                    <a:ext uri="{FF2B5EF4-FFF2-40B4-BE49-F238E27FC236}">
                      <a16:creationId xmlns:a16="http://schemas.microsoft.com/office/drawing/2014/main" id="{9822CF77-0B0D-457A-BD5D-9628E4208AA2}"/>
                    </a:ext>
                  </a:extLst>
                </p14:cNvPr>
                <p14:cNvContentPartPr/>
                <p14:nvPr/>
              </p14:nvContentPartPr>
              <p14:xfrm>
                <a:off x="5949916" y="5135934"/>
                <a:ext cx="65520" cy="8640"/>
              </p14:xfrm>
            </p:contentPart>
          </mc:Choice>
          <mc:Fallback>
            <p:pic>
              <p:nvPicPr>
                <p:cNvPr id="198" name="Ink 197">
                  <a:extLst>
                    <a:ext uri="{FF2B5EF4-FFF2-40B4-BE49-F238E27FC236}">
                      <a16:creationId xmlns:a16="http://schemas.microsoft.com/office/drawing/2014/main" id="{9822CF77-0B0D-457A-BD5D-9628E4208AA2}"/>
                    </a:ext>
                  </a:extLst>
                </p:cNvPr>
                <p:cNvPicPr/>
                <p:nvPr/>
              </p:nvPicPr>
              <p:blipFill>
                <a:blip r:embed="rId295"/>
                <a:stretch>
                  <a:fillRect/>
                </a:stretch>
              </p:blipFill>
              <p:spPr>
                <a:xfrm>
                  <a:off x="5941276" y="5126934"/>
                  <a:ext cx="83160" cy="26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6">
              <p14:nvContentPartPr>
                <p14:cNvPr id="200" name="Ink 199">
                  <a:extLst>
                    <a:ext uri="{FF2B5EF4-FFF2-40B4-BE49-F238E27FC236}">
                      <a16:creationId xmlns:a16="http://schemas.microsoft.com/office/drawing/2014/main" id="{9BC17D05-4F29-437F-B87D-7C31DCF346A6}"/>
                    </a:ext>
                  </a:extLst>
                </p14:cNvPr>
                <p14:cNvContentPartPr/>
                <p14:nvPr/>
              </p14:nvContentPartPr>
              <p14:xfrm>
                <a:off x="6334756" y="4789614"/>
                <a:ext cx="99360" cy="239400"/>
              </p14:xfrm>
            </p:contentPart>
          </mc:Choice>
          <mc:Fallback>
            <p:pic>
              <p:nvPicPr>
                <p:cNvPr id="200" name="Ink 199">
                  <a:extLst>
                    <a:ext uri="{FF2B5EF4-FFF2-40B4-BE49-F238E27FC236}">
                      <a16:creationId xmlns:a16="http://schemas.microsoft.com/office/drawing/2014/main" id="{9BC17D05-4F29-437F-B87D-7C31DCF346A6}"/>
                    </a:ext>
                  </a:extLst>
                </p:cNvPr>
                <p:cNvPicPr/>
                <p:nvPr/>
              </p:nvPicPr>
              <p:blipFill>
                <a:blip r:embed="rId297"/>
                <a:stretch>
                  <a:fillRect/>
                </a:stretch>
              </p:blipFill>
              <p:spPr>
                <a:xfrm>
                  <a:off x="6325756" y="4780614"/>
                  <a:ext cx="117000" cy="257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8">
              <p14:nvContentPartPr>
                <p14:cNvPr id="201" name="Ink 200">
                  <a:extLst>
                    <a:ext uri="{FF2B5EF4-FFF2-40B4-BE49-F238E27FC236}">
                      <a16:creationId xmlns:a16="http://schemas.microsoft.com/office/drawing/2014/main" id="{672216EA-3C13-4A09-B630-28666957FE21}"/>
                    </a:ext>
                  </a:extLst>
                </p14:cNvPr>
                <p14:cNvContentPartPr/>
                <p14:nvPr/>
              </p14:nvContentPartPr>
              <p14:xfrm>
                <a:off x="6449956" y="4936134"/>
                <a:ext cx="130320" cy="128880"/>
              </p14:xfrm>
            </p:contentPart>
          </mc:Choice>
          <mc:Fallback>
            <p:pic>
              <p:nvPicPr>
                <p:cNvPr id="201" name="Ink 200">
                  <a:extLst>
                    <a:ext uri="{FF2B5EF4-FFF2-40B4-BE49-F238E27FC236}">
                      <a16:creationId xmlns:a16="http://schemas.microsoft.com/office/drawing/2014/main" id="{672216EA-3C13-4A09-B630-28666957FE21}"/>
                    </a:ext>
                  </a:extLst>
                </p:cNvPr>
                <p:cNvPicPr/>
                <p:nvPr/>
              </p:nvPicPr>
              <p:blipFill>
                <a:blip r:embed="rId299"/>
                <a:stretch>
                  <a:fillRect/>
                </a:stretch>
              </p:blipFill>
              <p:spPr>
                <a:xfrm>
                  <a:off x="6440956" y="4927494"/>
                  <a:ext cx="147960" cy="146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0">
              <p14:nvContentPartPr>
                <p14:cNvPr id="203" name="Ink 202">
                  <a:extLst>
                    <a:ext uri="{FF2B5EF4-FFF2-40B4-BE49-F238E27FC236}">
                      <a16:creationId xmlns:a16="http://schemas.microsoft.com/office/drawing/2014/main" id="{AC3062E6-52F7-4B82-9F19-83AF5EC34351}"/>
                    </a:ext>
                  </a:extLst>
                </p14:cNvPr>
                <p14:cNvContentPartPr/>
                <p14:nvPr/>
              </p14:nvContentPartPr>
              <p14:xfrm>
                <a:off x="6766756" y="4746774"/>
                <a:ext cx="163800" cy="309960"/>
              </p14:xfrm>
            </p:contentPart>
          </mc:Choice>
          <mc:Fallback>
            <p:pic>
              <p:nvPicPr>
                <p:cNvPr id="203" name="Ink 202">
                  <a:extLst>
                    <a:ext uri="{FF2B5EF4-FFF2-40B4-BE49-F238E27FC236}">
                      <a16:creationId xmlns:a16="http://schemas.microsoft.com/office/drawing/2014/main" id="{AC3062E6-52F7-4B82-9F19-83AF5EC34351}"/>
                    </a:ext>
                  </a:extLst>
                </p:cNvPr>
                <p:cNvPicPr/>
                <p:nvPr/>
              </p:nvPicPr>
              <p:blipFill>
                <a:blip r:embed="rId301"/>
                <a:stretch>
                  <a:fillRect/>
                </a:stretch>
              </p:blipFill>
              <p:spPr>
                <a:xfrm>
                  <a:off x="6757756" y="4738134"/>
                  <a:ext cx="181440" cy="327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2">
              <p14:nvContentPartPr>
                <p14:cNvPr id="204" name="Ink 203">
                  <a:extLst>
                    <a:ext uri="{FF2B5EF4-FFF2-40B4-BE49-F238E27FC236}">
                      <a16:creationId xmlns:a16="http://schemas.microsoft.com/office/drawing/2014/main" id="{022E48E7-E214-4DC4-80D2-757B2F214D83}"/>
                    </a:ext>
                  </a:extLst>
                </p14:cNvPr>
                <p14:cNvContentPartPr/>
                <p14:nvPr/>
              </p14:nvContentPartPr>
              <p14:xfrm>
                <a:off x="6747676" y="4736334"/>
                <a:ext cx="139680" cy="26640"/>
              </p14:xfrm>
            </p:contentPart>
          </mc:Choice>
          <mc:Fallback>
            <p:pic>
              <p:nvPicPr>
                <p:cNvPr id="204" name="Ink 203">
                  <a:extLst>
                    <a:ext uri="{FF2B5EF4-FFF2-40B4-BE49-F238E27FC236}">
                      <a16:creationId xmlns:a16="http://schemas.microsoft.com/office/drawing/2014/main" id="{022E48E7-E214-4DC4-80D2-757B2F214D83}"/>
                    </a:ext>
                  </a:extLst>
                </p:cNvPr>
                <p:cNvPicPr/>
                <p:nvPr/>
              </p:nvPicPr>
              <p:blipFill>
                <a:blip r:embed="rId303"/>
                <a:stretch>
                  <a:fillRect/>
                </a:stretch>
              </p:blipFill>
              <p:spPr>
                <a:xfrm>
                  <a:off x="6738676" y="4727334"/>
                  <a:ext cx="157320" cy="44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4">
              <p14:nvContentPartPr>
                <p14:cNvPr id="206" name="Ink 205">
                  <a:extLst>
                    <a:ext uri="{FF2B5EF4-FFF2-40B4-BE49-F238E27FC236}">
                      <a16:creationId xmlns:a16="http://schemas.microsoft.com/office/drawing/2014/main" id="{3053C8B8-2509-4B79-9F6B-817775856AC6}"/>
                    </a:ext>
                  </a:extLst>
                </p14:cNvPr>
                <p14:cNvContentPartPr/>
                <p14:nvPr/>
              </p14:nvContentPartPr>
              <p14:xfrm>
                <a:off x="7003276" y="4806894"/>
                <a:ext cx="143280" cy="193320"/>
              </p14:xfrm>
            </p:contentPart>
          </mc:Choice>
          <mc:Fallback>
            <p:pic>
              <p:nvPicPr>
                <p:cNvPr id="206" name="Ink 205">
                  <a:extLst>
                    <a:ext uri="{FF2B5EF4-FFF2-40B4-BE49-F238E27FC236}">
                      <a16:creationId xmlns:a16="http://schemas.microsoft.com/office/drawing/2014/main" id="{3053C8B8-2509-4B79-9F6B-817775856AC6}"/>
                    </a:ext>
                  </a:extLst>
                </p:cNvPr>
                <p:cNvPicPr/>
                <p:nvPr/>
              </p:nvPicPr>
              <p:blipFill>
                <a:blip r:embed="rId305"/>
                <a:stretch>
                  <a:fillRect/>
                </a:stretch>
              </p:blipFill>
              <p:spPr>
                <a:xfrm>
                  <a:off x="6994636" y="4798254"/>
                  <a:ext cx="160920" cy="210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6">
              <p14:nvContentPartPr>
                <p14:cNvPr id="207" name="Ink 206">
                  <a:extLst>
                    <a:ext uri="{FF2B5EF4-FFF2-40B4-BE49-F238E27FC236}">
                      <a16:creationId xmlns:a16="http://schemas.microsoft.com/office/drawing/2014/main" id="{E2B11230-4568-43FE-8F3B-3D7F59F66D6A}"/>
                    </a:ext>
                  </a:extLst>
                </p14:cNvPr>
                <p14:cNvContentPartPr/>
                <p14:nvPr/>
              </p14:nvContentPartPr>
              <p14:xfrm>
                <a:off x="7228276" y="5030814"/>
                <a:ext cx="11160" cy="7560"/>
              </p14:xfrm>
            </p:contentPart>
          </mc:Choice>
          <mc:Fallback>
            <p:pic>
              <p:nvPicPr>
                <p:cNvPr id="207" name="Ink 206">
                  <a:extLst>
                    <a:ext uri="{FF2B5EF4-FFF2-40B4-BE49-F238E27FC236}">
                      <a16:creationId xmlns:a16="http://schemas.microsoft.com/office/drawing/2014/main" id="{E2B11230-4568-43FE-8F3B-3D7F59F66D6A}"/>
                    </a:ext>
                  </a:extLst>
                </p:cNvPr>
                <p:cNvPicPr/>
                <p:nvPr/>
              </p:nvPicPr>
              <p:blipFill>
                <a:blip r:embed="rId307"/>
                <a:stretch>
                  <a:fillRect/>
                </a:stretch>
              </p:blipFill>
              <p:spPr>
                <a:xfrm>
                  <a:off x="7219276" y="5022174"/>
                  <a:ext cx="28800" cy="25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8">
              <p14:nvContentPartPr>
                <p14:cNvPr id="208" name="Ink 207">
                  <a:extLst>
                    <a:ext uri="{FF2B5EF4-FFF2-40B4-BE49-F238E27FC236}">
                      <a16:creationId xmlns:a16="http://schemas.microsoft.com/office/drawing/2014/main" id="{C77DCD41-58AE-4CA3-A0DA-DE1A42FC6D99}"/>
                    </a:ext>
                  </a:extLst>
                </p14:cNvPr>
                <p14:cNvContentPartPr/>
                <p14:nvPr/>
              </p14:nvContentPartPr>
              <p14:xfrm>
                <a:off x="7347796" y="4795734"/>
                <a:ext cx="204120" cy="168480"/>
              </p14:xfrm>
            </p:contentPart>
          </mc:Choice>
          <mc:Fallback>
            <p:pic>
              <p:nvPicPr>
                <p:cNvPr id="208" name="Ink 207">
                  <a:extLst>
                    <a:ext uri="{FF2B5EF4-FFF2-40B4-BE49-F238E27FC236}">
                      <a16:creationId xmlns:a16="http://schemas.microsoft.com/office/drawing/2014/main" id="{C77DCD41-58AE-4CA3-A0DA-DE1A42FC6D99}"/>
                    </a:ext>
                  </a:extLst>
                </p:cNvPr>
                <p:cNvPicPr/>
                <p:nvPr/>
              </p:nvPicPr>
              <p:blipFill>
                <a:blip r:embed="rId309"/>
                <a:stretch>
                  <a:fillRect/>
                </a:stretch>
              </p:blipFill>
              <p:spPr>
                <a:xfrm>
                  <a:off x="7338796" y="4787094"/>
                  <a:ext cx="221760" cy="186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0">
              <p14:nvContentPartPr>
                <p14:cNvPr id="209" name="Ink 208">
                  <a:extLst>
                    <a:ext uri="{FF2B5EF4-FFF2-40B4-BE49-F238E27FC236}">
                      <a16:creationId xmlns:a16="http://schemas.microsoft.com/office/drawing/2014/main" id="{7BE46D0A-4395-4392-8D8C-ADEB73523938}"/>
                    </a:ext>
                  </a:extLst>
                </p14:cNvPr>
                <p14:cNvContentPartPr/>
                <p14:nvPr/>
              </p14:nvContentPartPr>
              <p14:xfrm>
                <a:off x="7629316" y="4779534"/>
                <a:ext cx="138240" cy="201600"/>
              </p14:xfrm>
            </p:contentPart>
          </mc:Choice>
          <mc:Fallback>
            <p:pic>
              <p:nvPicPr>
                <p:cNvPr id="209" name="Ink 208">
                  <a:extLst>
                    <a:ext uri="{FF2B5EF4-FFF2-40B4-BE49-F238E27FC236}">
                      <a16:creationId xmlns:a16="http://schemas.microsoft.com/office/drawing/2014/main" id="{7BE46D0A-4395-4392-8D8C-ADEB73523938}"/>
                    </a:ext>
                  </a:extLst>
                </p:cNvPr>
                <p:cNvPicPr/>
                <p:nvPr/>
              </p:nvPicPr>
              <p:blipFill>
                <a:blip r:embed="rId311"/>
                <a:stretch>
                  <a:fillRect/>
                </a:stretch>
              </p:blipFill>
              <p:spPr>
                <a:xfrm>
                  <a:off x="7620676" y="4770534"/>
                  <a:ext cx="155880" cy="219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2">
              <p14:nvContentPartPr>
                <p14:cNvPr id="210" name="Ink 209">
                  <a:extLst>
                    <a:ext uri="{FF2B5EF4-FFF2-40B4-BE49-F238E27FC236}">
                      <a16:creationId xmlns:a16="http://schemas.microsoft.com/office/drawing/2014/main" id="{2452A140-2EF6-4C79-8BFF-70168A9ACDD6}"/>
                    </a:ext>
                  </a:extLst>
                </p14:cNvPr>
                <p14:cNvContentPartPr/>
                <p14:nvPr/>
              </p14:nvContentPartPr>
              <p14:xfrm>
                <a:off x="7618156" y="4805814"/>
                <a:ext cx="147960" cy="18720"/>
              </p14:xfrm>
            </p:contentPart>
          </mc:Choice>
          <mc:Fallback>
            <p:pic>
              <p:nvPicPr>
                <p:cNvPr id="210" name="Ink 209">
                  <a:extLst>
                    <a:ext uri="{FF2B5EF4-FFF2-40B4-BE49-F238E27FC236}">
                      <a16:creationId xmlns:a16="http://schemas.microsoft.com/office/drawing/2014/main" id="{2452A140-2EF6-4C79-8BFF-70168A9ACDD6}"/>
                    </a:ext>
                  </a:extLst>
                </p:cNvPr>
                <p:cNvPicPr/>
                <p:nvPr/>
              </p:nvPicPr>
              <p:blipFill>
                <a:blip r:embed="rId313"/>
                <a:stretch>
                  <a:fillRect/>
                </a:stretch>
              </p:blipFill>
              <p:spPr>
                <a:xfrm>
                  <a:off x="7609516" y="4797174"/>
                  <a:ext cx="165600" cy="36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4">
              <p14:nvContentPartPr>
                <p14:cNvPr id="211" name="Ink 210">
                  <a:extLst>
                    <a:ext uri="{FF2B5EF4-FFF2-40B4-BE49-F238E27FC236}">
                      <a16:creationId xmlns:a16="http://schemas.microsoft.com/office/drawing/2014/main" id="{C18DF298-EAA9-4F64-9CE7-AEC9B61DCD4C}"/>
                    </a:ext>
                  </a:extLst>
                </p14:cNvPr>
                <p14:cNvContentPartPr/>
                <p14:nvPr/>
              </p14:nvContentPartPr>
              <p14:xfrm>
                <a:off x="7921636" y="4742094"/>
                <a:ext cx="135720" cy="310680"/>
              </p14:xfrm>
            </p:contentPart>
          </mc:Choice>
          <mc:Fallback>
            <p:pic>
              <p:nvPicPr>
                <p:cNvPr id="211" name="Ink 210">
                  <a:extLst>
                    <a:ext uri="{FF2B5EF4-FFF2-40B4-BE49-F238E27FC236}">
                      <a16:creationId xmlns:a16="http://schemas.microsoft.com/office/drawing/2014/main" id="{C18DF298-EAA9-4F64-9CE7-AEC9B61DCD4C}"/>
                    </a:ext>
                  </a:extLst>
                </p:cNvPr>
                <p:cNvPicPr/>
                <p:nvPr/>
              </p:nvPicPr>
              <p:blipFill>
                <a:blip r:embed="rId315"/>
                <a:stretch>
                  <a:fillRect/>
                </a:stretch>
              </p:blipFill>
              <p:spPr>
                <a:xfrm>
                  <a:off x="7912996" y="4733454"/>
                  <a:ext cx="153360" cy="328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6">
              <p14:nvContentPartPr>
                <p14:cNvPr id="212" name="Ink 211">
                  <a:extLst>
                    <a:ext uri="{FF2B5EF4-FFF2-40B4-BE49-F238E27FC236}">
                      <a16:creationId xmlns:a16="http://schemas.microsoft.com/office/drawing/2014/main" id="{5D79F242-AAFC-404E-95F3-7498514215C6}"/>
                    </a:ext>
                  </a:extLst>
                </p14:cNvPr>
                <p14:cNvContentPartPr/>
                <p14:nvPr/>
              </p14:nvContentPartPr>
              <p14:xfrm>
                <a:off x="8138356" y="4634094"/>
                <a:ext cx="73800" cy="186840"/>
              </p14:xfrm>
            </p:contentPart>
          </mc:Choice>
          <mc:Fallback>
            <p:pic>
              <p:nvPicPr>
                <p:cNvPr id="212" name="Ink 211">
                  <a:extLst>
                    <a:ext uri="{FF2B5EF4-FFF2-40B4-BE49-F238E27FC236}">
                      <a16:creationId xmlns:a16="http://schemas.microsoft.com/office/drawing/2014/main" id="{5D79F242-AAFC-404E-95F3-7498514215C6}"/>
                    </a:ext>
                  </a:extLst>
                </p:cNvPr>
                <p:cNvPicPr/>
                <p:nvPr/>
              </p:nvPicPr>
              <p:blipFill>
                <a:blip r:embed="rId317"/>
                <a:stretch>
                  <a:fillRect/>
                </a:stretch>
              </p:blipFill>
              <p:spPr>
                <a:xfrm>
                  <a:off x="8129356" y="4625454"/>
                  <a:ext cx="91440" cy="204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8">
              <p14:nvContentPartPr>
                <p14:cNvPr id="213" name="Ink 212">
                  <a:extLst>
                    <a:ext uri="{FF2B5EF4-FFF2-40B4-BE49-F238E27FC236}">
                      <a16:creationId xmlns:a16="http://schemas.microsoft.com/office/drawing/2014/main" id="{EDAA5A86-FEAE-48A2-806F-63B548832DA3}"/>
                    </a:ext>
                  </a:extLst>
                </p14:cNvPr>
                <p14:cNvContentPartPr/>
                <p14:nvPr/>
              </p14:nvContentPartPr>
              <p14:xfrm>
                <a:off x="8174716" y="4631214"/>
                <a:ext cx="51840" cy="133920"/>
              </p14:xfrm>
            </p:contentPart>
          </mc:Choice>
          <mc:Fallback>
            <p:pic>
              <p:nvPicPr>
                <p:cNvPr id="213" name="Ink 212">
                  <a:extLst>
                    <a:ext uri="{FF2B5EF4-FFF2-40B4-BE49-F238E27FC236}">
                      <a16:creationId xmlns:a16="http://schemas.microsoft.com/office/drawing/2014/main" id="{EDAA5A86-FEAE-48A2-806F-63B548832DA3}"/>
                    </a:ext>
                  </a:extLst>
                </p:cNvPr>
                <p:cNvPicPr/>
                <p:nvPr/>
              </p:nvPicPr>
              <p:blipFill>
                <a:blip r:embed="rId319"/>
                <a:stretch>
                  <a:fillRect/>
                </a:stretch>
              </p:blipFill>
              <p:spPr>
                <a:xfrm>
                  <a:off x="8165716" y="4622574"/>
                  <a:ext cx="69480" cy="151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0">
              <p14:nvContentPartPr>
                <p14:cNvPr id="214" name="Ink 213">
                  <a:extLst>
                    <a:ext uri="{FF2B5EF4-FFF2-40B4-BE49-F238E27FC236}">
                      <a16:creationId xmlns:a16="http://schemas.microsoft.com/office/drawing/2014/main" id="{EE6583BB-BD00-4D26-B040-BC34CBFBE34C}"/>
                    </a:ext>
                  </a:extLst>
                </p14:cNvPr>
                <p14:cNvContentPartPr/>
                <p14:nvPr/>
              </p14:nvContentPartPr>
              <p14:xfrm>
                <a:off x="8514556" y="4678374"/>
                <a:ext cx="161640" cy="350280"/>
              </p14:xfrm>
            </p:contentPart>
          </mc:Choice>
          <mc:Fallback>
            <p:pic>
              <p:nvPicPr>
                <p:cNvPr id="214" name="Ink 213">
                  <a:extLst>
                    <a:ext uri="{FF2B5EF4-FFF2-40B4-BE49-F238E27FC236}">
                      <a16:creationId xmlns:a16="http://schemas.microsoft.com/office/drawing/2014/main" id="{EE6583BB-BD00-4D26-B040-BC34CBFBE34C}"/>
                    </a:ext>
                  </a:extLst>
                </p:cNvPr>
                <p:cNvPicPr/>
                <p:nvPr/>
              </p:nvPicPr>
              <p:blipFill>
                <a:blip r:embed="rId321"/>
                <a:stretch>
                  <a:fillRect/>
                </a:stretch>
              </p:blipFill>
              <p:spPr>
                <a:xfrm>
                  <a:off x="8505916" y="4669374"/>
                  <a:ext cx="179280" cy="367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2">
              <p14:nvContentPartPr>
                <p14:cNvPr id="215" name="Ink 214">
                  <a:extLst>
                    <a:ext uri="{FF2B5EF4-FFF2-40B4-BE49-F238E27FC236}">
                      <a16:creationId xmlns:a16="http://schemas.microsoft.com/office/drawing/2014/main" id="{6B6DF9C8-D239-43FA-A98C-09443DC09003}"/>
                    </a:ext>
                  </a:extLst>
                </p14:cNvPr>
                <p14:cNvContentPartPr/>
                <p14:nvPr/>
              </p14:nvContentPartPr>
              <p14:xfrm>
                <a:off x="8507716" y="4656774"/>
                <a:ext cx="171360" cy="61560"/>
              </p14:xfrm>
            </p:contentPart>
          </mc:Choice>
          <mc:Fallback>
            <p:pic>
              <p:nvPicPr>
                <p:cNvPr id="215" name="Ink 214">
                  <a:extLst>
                    <a:ext uri="{FF2B5EF4-FFF2-40B4-BE49-F238E27FC236}">
                      <a16:creationId xmlns:a16="http://schemas.microsoft.com/office/drawing/2014/main" id="{6B6DF9C8-D239-43FA-A98C-09443DC09003}"/>
                    </a:ext>
                  </a:extLst>
                </p:cNvPr>
                <p:cNvPicPr/>
                <p:nvPr/>
              </p:nvPicPr>
              <p:blipFill>
                <a:blip r:embed="rId323"/>
                <a:stretch>
                  <a:fillRect/>
                </a:stretch>
              </p:blipFill>
              <p:spPr>
                <a:xfrm>
                  <a:off x="8499076" y="4648134"/>
                  <a:ext cx="189000" cy="79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4">
              <p14:nvContentPartPr>
                <p14:cNvPr id="216" name="Ink 215">
                  <a:extLst>
                    <a:ext uri="{FF2B5EF4-FFF2-40B4-BE49-F238E27FC236}">
                      <a16:creationId xmlns:a16="http://schemas.microsoft.com/office/drawing/2014/main" id="{3DB07D55-FEB3-495E-A3F1-D52F9A2BDB32}"/>
                    </a:ext>
                  </a:extLst>
                </p14:cNvPr>
                <p14:cNvContentPartPr/>
                <p14:nvPr/>
              </p14:nvContentPartPr>
              <p14:xfrm>
                <a:off x="8710036" y="4716174"/>
                <a:ext cx="206640" cy="222480"/>
              </p14:xfrm>
            </p:contentPart>
          </mc:Choice>
          <mc:Fallback>
            <p:pic>
              <p:nvPicPr>
                <p:cNvPr id="216" name="Ink 215">
                  <a:extLst>
                    <a:ext uri="{FF2B5EF4-FFF2-40B4-BE49-F238E27FC236}">
                      <a16:creationId xmlns:a16="http://schemas.microsoft.com/office/drawing/2014/main" id="{3DB07D55-FEB3-495E-A3F1-D52F9A2BDB32}"/>
                    </a:ext>
                  </a:extLst>
                </p:cNvPr>
                <p:cNvPicPr/>
                <p:nvPr/>
              </p:nvPicPr>
              <p:blipFill>
                <a:blip r:embed="rId325"/>
                <a:stretch>
                  <a:fillRect/>
                </a:stretch>
              </p:blipFill>
              <p:spPr>
                <a:xfrm>
                  <a:off x="8701036" y="4707174"/>
                  <a:ext cx="224280" cy="240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6">
              <p14:nvContentPartPr>
                <p14:cNvPr id="217" name="Ink 216">
                  <a:extLst>
                    <a:ext uri="{FF2B5EF4-FFF2-40B4-BE49-F238E27FC236}">
                      <a16:creationId xmlns:a16="http://schemas.microsoft.com/office/drawing/2014/main" id="{13D4AD86-CFE2-40D2-9C88-262DF232DE99}"/>
                    </a:ext>
                  </a:extLst>
                </p14:cNvPr>
                <p14:cNvContentPartPr/>
                <p14:nvPr/>
              </p14:nvContentPartPr>
              <p14:xfrm>
                <a:off x="9040156" y="4946574"/>
                <a:ext cx="7200" cy="11160"/>
              </p14:xfrm>
            </p:contentPart>
          </mc:Choice>
          <mc:Fallback>
            <p:pic>
              <p:nvPicPr>
                <p:cNvPr id="217" name="Ink 216">
                  <a:extLst>
                    <a:ext uri="{FF2B5EF4-FFF2-40B4-BE49-F238E27FC236}">
                      <a16:creationId xmlns:a16="http://schemas.microsoft.com/office/drawing/2014/main" id="{13D4AD86-CFE2-40D2-9C88-262DF232DE99}"/>
                    </a:ext>
                  </a:extLst>
                </p:cNvPr>
                <p:cNvPicPr/>
                <p:nvPr/>
              </p:nvPicPr>
              <p:blipFill>
                <a:blip r:embed="rId327"/>
                <a:stretch>
                  <a:fillRect/>
                </a:stretch>
              </p:blipFill>
              <p:spPr>
                <a:xfrm>
                  <a:off x="9031156" y="4937934"/>
                  <a:ext cx="24840" cy="28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8">
              <p14:nvContentPartPr>
                <p14:cNvPr id="218" name="Ink 217">
                  <a:extLst>
                    <a:ext uri="{FF2B5EF4-FFF2-40B4-BE49-F238E27FC236}">
                      <a16:creationId xmlns:a16="http://schemas.microsoft.com/office/drawing/2014/main" id="{96297921-DE04-4BF9-8C78-60C5E5C55B32}"/>
                    </a:ext>
                  </a:extLst>
                </p14:cNvPr>
                <p14:cNvContentPartPr/>
                <p14:nvPr/>
              </p14:nvContentPartPr>
              <p14:xfrm>
                <a:off x="9121516" y="4689174"/>
                <a:ext cx="161280" cy="272520"/>
              </p14:xfrm>
            </p:contentPart>
          </mc:Choice>
          <mc:Fallback>
            <p:pic>
              <p:nvPicPr>
                <p:cNvPr id="218" name="Ink 217">
                  <a:extLst>
                    <a:ext uri="{FF2B5EF4-FFF2-40B4-BE49-F238E27FC236}">
                      <a16:creationId xmlns:a16="http://schemas.microsoft.com/office/drawing/2014/main" id="{96297921-DE04-4BF9-8C78-60C5E5C55B32}"/>
                    </a:ext>
                  </a:extLst>
                </p:cNvPr>
                <p:cNvPicPr/>
                <p:nvPr/>
              </p:nvPicPr>
              <p:blipFill>
                <a:blip r:embed="rId329"/>
                <a:stretch>
                  <a:fillRect/>
                </a:stretch>
              </p:blipFill>
              <p:spPr>
                <a:xfrm>
                  <a:off x="9112876" y="4680534"/>
                  <a:ext cx="178920" cy="290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30">
              <p14:nvContentPartPr>
                <p14:cNvPr id="219" name="Ink 218">
                  <a:extLst>
                    <a:ext uri="{FF2B5EF4-FFF2-40B4-BE49-F238E27FC236}">
                      <a16:creationId xmlns:a16="http://schemas.microsoft.com/office/drawing/2014/main" id="{533E4141-3247-462A-88D5-E04D4466ECFE}"/>
                    </a:ext>
                  </a:extLst>
                </p14:cNvPr>
                <p14:cNvContentPartPr/>
                <p14:nvPr/>
              </p14:nvContentPartPr>
              <p14:xfrm>
                <a:off x="9357316" y="4626174"/>
                <a:ext cx="152280" cy="372600"/>
              </p14:xfrm>
            </p:contentPart>
          </mc:Choice>
          <mc:Fallback>
            <p:pic>
              <p:nvPicPr>
                <p:cNvPr id="219" name="Ink 218">
                  <a:extLst>
                    <a:ext uri="{FF2B5EF4-FFF2-40B4-BE49-F238E27FC236}">
                      <a16:creationId xmlns:a16="http://schemas.microsoft.com/office/drawing/2014/main" id="{533E4141-3247-462A-88D5-E04D4466ECFE}"/>
                    </a:ext>
                  </a:extLst>
                </p:cNvPr>
                <p:cNvPicPr/>
                <p:nvPr/>
              </p:nvPicPr>
              <p:blipFill>
                <a:blip r:embed="rId331"/>
                <a:stretch>
                  <a:fillRect/>
                </a:stretch>
              </p:blipFill>
              <p:spPr>
                <a:xfrm>
                  <a:off x="9348316" y="4617174"/>
                  <a:ext cx="169920" cy="390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32">
              <p14:nvContentPartPr>
                <p14:cNvPr id="220" name="Ink 219">
                  <a:extLst>
                    <a:ext uri="{FF2B5EF4-FFF2-40B4-BE49-F238E27FC236}">
                      <a16:creationId xmlns:a16="http://schemas.microsoft.com/office/drawing/2014/main" id="{0B09767F-A2EA-428A-8FF2-D84526B7F6F1}"/>
                    </a:ext>
                  </a:extLst>
                </p14:cNvPr>
                <p14:cNvContentPartPr/>
                <p14:nvPr/>
              </p14:nvContentPartPr>
              <p14:xfrm>
                <a:off x="9630556" y="4582254"/>
                <a:ext cx="108720" cy="189360"/>
              </p14:xfrm>
            </p:contentPart>
          </mc:Choice>
          <mc:Fallback>
            <p:pic>
              <p:nvPicPr>
                <p:cNvPr id="220" name="Ink 219">
                  <a:extLst>
                    <a:ext uri="{FF2B5EF4-FFF2-40B4-BE49-F238E27FC236}">
                      <a16:creationId xmlns:a16="http://schemas.microsoft.com/office/drawing/2014/main" id="{0B09767F-A2EA-428A-8FF2-D84526B7F6F1}"/>
                    </a:ext>
                  </a:extLst>
                </p:cNvPr>
                <p:cNvPicPr/>
                <p:nvPr/>
              </p:nvPicPr>
              <p:blipFill>
                <a:blip r:embed="rId333"/>
                <a:stretch>
                  <a:fillRect/>
                </a:stretch>
              </p:blipFill>
              <p:spPr>
                <a:xfrm>
                  <a:off x="9621916" y="4573614"/>
                  <a:ext cx="126360" cy="207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34">
              <p14:nvContentPartPr>
                <p14:cNvPr id="223" name="Ink 222">
                  <a:extLst>
                    <a:ext uri="{FF2B5EF4-FFF2-40B4-BE49-F238E27FC236}">
                      <a16:creationId xmlns:a16="http://schemas.microsoft.com/office/drawing/2014/main" id="{028675E9-9E29-4E61-A9E4-C29025652CC2}"/>
                    </a:ext>
                  </a:extLst>
                </p14:cNvPr>
                <p14:cNvContentPartPr/>
                <p14:nvPr/>
              </p14:nvContentPartPr>
              <p14:xfrm>
                <a:off x="6227476" y="4999854"/>
                <a:ext cx="3418200" cy="119160"/>
              </p14:xfrm>
            </p:contentPart>
          </mc:Choice>
          <mc:Fallback>
            <p:pic>
              <p:nvPicPr>
                <p:cNvPr id="223" name="Ink 222">
                  <a:extLst>
                    <a:ext uri="{FF2B5EF4-FFF2-40B4-BE49-F238E27FC236}">
                      <a16:creationId xmlns:a16="http://schemas.microsoft.com/office/drawing/2014/main" id="{028675E9-9E29-4E61-A9E4-C29025652CC2}"/>
                    </a:ext>
                  </a:extLst>
                </p:cNvPr>
                <p:cNvPicPr/>
                <p:nvPr/>
              </p:nvPicPr>
              <p:blipFill>
                <a:blip r:embed="rId335"/>
                <a:stretch>
                  <a:fillRect/>
                </a:stretch>
              </p:blipFill>
              <p:spPr>
                <a:xfrm>
                  <a:off x="6218476" y="4991214"/>
                  <a:ext cx="3435840" cy="136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36">
              <p14:nvContentPartPr>
                <p14:cNvPr id="224" name="Ink 223">
                  <a:extLst>
                    <a:ext uri="{FF2B5EF4-FFF2-40B4-BE49-F238E27FC236}">
                      <a16:creationId xmlns:a16="http://schemas.microsoft.com/office/drawing/2014/main" id="{6026E38D-A05E-46A6-ACBE-2635BDFFDABF}"/>
                    </a:ext>
                  </a:extLst>
                </p14:cNvPr>
                <p14:cNvContentPartPr/>
                <p14:nvPr/>
              </p14:nvContentPartPr>
              <p14:xfrm>
                <a:off x="6493156" y="5163654"/>
                <a:ext cx="56880" cy="321480"/>
              </p14:xfrm>
            </p:contentPart>
          </mc:Choice>
          <mc:Fallback>
            <p:pic>
              <p:nvPicPr>
                <p:cNvPr id="224" name="Ink 223">
                  <a:extLst>
                    <a:ext uri="{FF2B5EF4-FFF2-40B4-BE49-F238E27FC236}">
                      <a16:creationId xmlns:a16="http://schemas.microsoft.com/office/drawing/2014/main" id="{6026E38D-A05E-46A6-ACBE-2635BDFFDABF}"/>
                    </a:ext>
                  </a:extLst>
                </p:cNvPr>
                <p:cNvPicPr/>
                <p:nvPr/>
              </p:nvPicPr>
              <p:blipFill>
                <a:blip r:embed="rId337"/>
                <a:stretch>
                  <a:fillRect/>
                </a:stretch>
              </p:blipFill>
              <p:spPr>
                <a:xfrm>
                  <a:off x="6484516" y="5154654"/>
                  <a:ext cx="74520" cy="339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38">
              <p14:nvContentPartPr>
                <p14:cNvPr id="225" name="Ink 224">
                  <a:extLst>
                    <a:ext uri="{FF2B5EF4-FFF2-40B4-BE49-F238E27FC236}">
                      <a16:creationId xmlns:a16="http://schemas.microsoft.com/office/drawing/2014/main" id="{23D8C6DA-5B28-4174-B030-2FB87FC58038}"/>
                    </a:ext>
                  </a:extLst>
                </p14:cNvPr>
                <p14:cNvContentPartPr/>
                <p14:nvPr/>
              </p14:nvContentPartPr>
              <p14:xfrm>
                <a:off x="6566956" y="5316294"/>
                <a:ext cx="217440" cy="195120"/>
              </p14:xfrm>
            </p:contentPart>
          </mc:Choice>
          <mc:Fallback>
            <p:pic>
              <p:nvPicPr>
                <p:cNvPr id="225" name="Ink 224">
                  <a:extLst>
                    <a:ext uri="{FF2B5EF4-FFF2-40B4-BE49-F238E27FC236}">
                      <a16:creationId xmlns:a16="http://schemas.microsoft.com/office/drawing/2014/main" id="{23D8C6DA-5B28-4174-B030-2FB87FC58038}"/>
                    </a:ext>
                  </a:extLst>
                </p:cNvPr>
                <p:cNvPicPr/>
                <p:nvPr/>
              </p:nvPicPr>
              <p:blipFill>
                <a:blip r:embed="rId339"/>
                <a:stretch>
                  <a:fillRect/>
                </a:stretch>
              </p:blipFill>
              <p:spPr>
                <a:xfrm>
                  <a:off x="6557956" y="5307294"/>
                  <a:ext cx="235080" cy="212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0">
              <p14:nvContentPartPr>
                <p14:cNvPr id="226" name="Ink 225">
                  <a:extLst>
                    <a:ext uri="{FF2B5EF4-FFF2-40B4-BE49-F238E27FC236}">
                      <a16:creationId xmlns:a16="http://schemas.microsoft.com/office/drawing/2014/main" id="{A86ADC6B-7E31-43BC-B203-D972152D47DE}"/>
                    </a:ext>
                  </a:extLst>
                </p14:cNvPr>
                <p14:cNvContentPartPr/>
                <p14:nvPr/>
              </p14:nvContentPartPr>
              <p14:xfrm>
                <a:off x="6971596" y="5169054"/>
                <a:ext cx="185400" cy="369000"/>
              </p14:xfrm>
            </p:contentPart>
          </mc:Choice>
          <mc:Fallback>
            <p:pic>
              <p:nvPicPr>
                <p:cNvPr id="226" name="Ink 225">
                  <a:extLst>
                    <a:ext uri="{FF2B5EF4-FFF2-40B4-BE49-F238E27FC236}">
                      <a16:creationId xmlns:a16="http://schemas.microsoft.com/office/drawing/2014/main" id="{A86ADC6B-7E31-43BC-B203-D972152D47DE}"/>
                    </a:ext>
                  </a:extLst>
                </p:cNvPr>
                <p:cNvPicPr/>
                <p:nvPr/>
              </p:nvPicPr>
              <p:blipFill>
                <a:blip r:embed="rId341"/>
                <a:stretch>
                  <a:fillRect/>
                </a:stretch>
              </p:blipFill>
              <p:spPr>
                <a:xfrm>
                  <a:off x="6962596" y="5160054"/>
                  <a:ext cx="203040" cy="386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2">
              <p14:nvContentPartPr>
                <p14:cNvPr id="227" name="Ink 226">
                  <a:extLst>
                    <a:ext uri="{FF2B5EF4-FFF2-40B4-BE49-F238E27FC236}">
                      <a16:creationId xmlns:a16="http://schemas.microsoft.com/office/drawing/2014/main" id="{A4F576B4-13B7-4252-988E-A63F7AB04084}"/>
                    </a:ext>
                  </a:extLst>
                </p14:cNvPr>
                <p14:cNvContentPartPr/>
                <p14:nvPr/>
              </p14:nvContentPartPr>
              <p14:xfrm>
                <a:off x="6927676" y="5169414"/>
                <a:ext cx="272880" cy="37800"/>
              </p14:xfrm>
            </p:contentPart>
          </mc:Choice>
          <mc:Fallback>
            <p:pic>
              <p:nvPicPr>
                <p:cNvPr id="227" name="Ink 226">
                  <a:extLst>
                    <a:ext uri="{FF2B5EF4-FFF2-40B4-BE49-F238E27FC236}">
                      <a16:creationId xmlns:a16="http://schemas.microsoft.com/office/drawing/2014/main" id="{A4F576B4-13B7-4252-988E-A63F7AB04084}"/>
                    </a:ext>
                  </a:extLst>
                </p:cNvPr>
                <p:cNvPicPr/>
                <p:nvPr/>
              </p:nvPicPr>
              <p:blipFill>
                <a:blip r:embed="rId343"/>
                <a:stretch>
                  <a:fillRect/>
                </a:stretch>
              </p:blipFill>
              <p:spPr>
                <a:xfrm>
                  <a:off x="6918676" y="5160774"/>
                  <a:ext cx="290520" cy="55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4">
              <p14:nvContentPartPr>
                <p14:cNvPr id="229" name="Ink 228">
                  <a:extLst>
                    <a:ext uri="{FF2B5EF4-FFF2-40B4-BE49-F238E27FC236}">
                      <a16:creationId xmlns:a16="http://schemas.microsoft.com/office/drawing/2014/main" id="{76C0835E-436C-4CB7-A109-3DEF3F312B93}"/>
                    </a:ext>
                  </a:extLst>
                </p14:cNvPr>
                <p14:cNvContentPartPr/>
                <p14:nvPr/>
              </p14:nvContentPartPr>
              <p14:xfrm>
                <a:off x="7154116" y="5219814"/>
                <a:ext cx="132120" cy="193680"/>
              </p14:xfrm>
            </p:contentPart>
          </mc:Choice>
          <mc:Fallback>
            <p:pic>
              <p:nvPicPr>
                <p:cNvPr id="229" name="Ink 228">
                  <a:extLst>
                    <a:ext uri="{FF2B5EF4-FFF2-40B4-BE49-F238E27FC236}">
                      <a16:creationId xmlns:a16="http://schemas.microsoft.com/office/drawing/2014/main" id="{76C0835E-436C-4CB7-A109-3DEF3F312B93}"/>
                    </a:ext>
                  </a:extLst>
                </p:cNvPr>
                <p:cNvPicPr/>
                <p:nvPr/>
              </p:nvPicPr>
              <p:blipFill>
                <a:blip r:embed="rId345"/>
                <a:stretch>
                  <a:fillRect/>
                </a:stretch>
              </p:blipFill>
              <p:spPr>
                <a:xfrm>
                  <a:off x="7145116" y="5211174"/>
                  <a:ext cx="149760" cy="211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6">
              <p14:nvContentPartPr>
                <p14:cNvPr id="230" name="Ink 229">
                  <a:extLst>
                    <a:ext uri="{FF2B5EF4-FFF2-40B4-BE49-F238E27FC236}">
                      <a16:creationId xmlns:a16="http://schemas.microsoft.com/office/drawing/2014/main" id="{EF2312F0-B209-44EC-A7E8-F3B8D40450B3}"/>
                    </a:ext>
                  </a:extLst>
                </p14:cNvPr>
                <p14:cNvContentPartPr/>
                <p14:nvPr/>
              </p14:nvContentPartPr>
              <p14:xfrm>
                <a:off x="7408276" y="5455974"/>
                <a:ext cx="10080" cy="12240"/>
              </p14:xfrm>
            </p:contentPart>
          </mc:Choice>
          <mc:Fallback>
            <p:pic>
              <p:nvPicPr>
                <p:cNvPr id="230" name="Ink 229">
                  <a:extLst>
                    <a:ext uri="{FF2B5EF4-FFF2-40B4-BE49-F238E27FC236}">
                      <a16:creationId xmlns:a16="http://schemas.microsoft.com/office/drawing/2014/main" id="{EF2312F0-B209-44EC-A7E8-F3B8D40450B3}"/>
                    </a:ext>
                  </a:extLst>
                </p:cNvPr>
                <p:cNvPicPr/>
                <p:nvPr/>
              </p:nvPicPr>
              <p:blipFill>
                <a:blip r:embed="rId347"/>
                <a:stretch>
                  <a:fillRect/>
                </a:stretch>
              </p:blipFill>
              <p:spPr>
                <a:xfrm>
                  <a:off x="7399276" y="5447334"/>
                  <a:ext cx="27720" cy="29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8">
              <p14:nvContentPartPr>
                <p14:cNvPr id="231" name="Ink 230">
                  <a:extLst>
                    <a:ext uri="{FF2B5EF4-FFF2-40B4-BE49-F238E27FC236}">
                      <a16:creationId xmlns:a16="http://schemas.microsoft.com/office/drawing/2014/main" id="{1D0CCFC4-6F00-4502-ADDA-624CE939B48B}"/>
                    </a:ext>
                  </a:extLst>
                </p14:cNvPr>
                <p14:cNvContentPartPr/>
                <p14:nvPr/>
              </p14:nvContentPartPr>
              <p14:xfrm>
                <a:off x="7438516" y="5245374"/>
                <a:ext cx="91440" cy="180000"/>
              </p14:xfrm>
            </p:contentPart>
          </mc:Choice>
          <mc:Fallback>
            <p:pic>
              <p:nvPicPr>
                <p:cNvPr id="231" name="Ink 230">
                  <a:extLst>
                    <a:ext uri="{FF2B5EF4-FFF2-40B4-BE49-F238E27FC236}">
                      <a16:creationId xmlns:a16="http://schemas.microsoft.com/office/drawing/2014/main" id="{1D0CCFC4-6F00-4502-ADDA-624CE939B48B}"/>
                    </a:ext>
                  </a:extLst>
                </p:cNvPr>
                <p:cNvPicPr/>
                <p:nvPr/>
              </p:nvPicPr>
              <p:blipFill>
                <a:blip r:embed="rId349"/>
                <a:stretch>
                  <a:fillRect/>
                </a:stretch>
              </p:blipFill>
              <p:spPr>
                <a:xfrm>
                  <a:off x="7429516" y="5236374"/>
                  <a:ext cx="109080" cy="197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50">
              <p14:nvContentPartPr>
                <p14:cNvPr id="232" name="Ink 231">
                  <a:extLst>
                    <a:ext uri="{FF2B5EF4-FFF2-40B4-BE49-F238E27FC236}">
                      <a16:creationId xmlns:a16="http://schemas.microsoft.com/office/drawing/2014/main" id="{671951B7-5BF7-4631-A00C-2CD9132B77F2}"/>
                    </a:ext>
                  </a:extLst>
                </p14:cNvPr>
                <p14:cNvContentPartPr/>
                <p14:nvPr/>
              </p14:nvContentPartPr>
              <p14:xfrm>
                <a:off x="7640476" y="5224134"/>
                <a:ext cx="150480" cy="187920"/>
              </p14:xfrm>
            </p:contentPart>
          </mc:Choice>
          <mc:Fallback>
            <p:pic>
              <p:nvPicPr>
                <p:cNvPr id="232" name="Ink 231">
                  <a:extLst>
                    <a:ext uri="{FF2B5EF4-FFF2-40B4-BE49-F238E27FC236}">
                      <a16:creationId xmlns:a16="http://schemas.microsoft.com/office/drawing/2014/main" id="{671951B7-5BF7-4631-A00C-2CD9132B77F2}"/>
                    </a:ext>
                  </a:extLst>
                </p:cNvPr>
                <p:cNvPicPr/>
                <p:nvPr/>
              </p:nvPicPr>
              <p:blipFill>
                <a:blip r:embed="rId351"/>
                <a:stretch>
                  <a:fillRect/>
                </a:stretch>
              </p:blipFill>
              <p:spPr>
                <a:xfrm>
                  <a:off x="7631476" y="5215494"/>
                  <a:ext cx="168120" cy="205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52">
              <p14:nvContentPartPr>
                <p14:cNvPr id="233" name="Ink 232">
                  <a:extLst>
                    <a:ext uri="{FF2B5EF4-FFF2-40B4-BE49-F238E27FC236}">
                      <a16:creationId xmlns:a16="http://schemas.microsoft.com/office/drawing/2014/main" id="{089D2EE6-6C0C-450E-8BB3-09D5004D0E74}"/>
                    </a:ext>
                  </a:extLst>
                </p14:cNvPr>
                <p14:cNvContentPartPr/>
                <p14:nvPr/>
              </p14:nvContentPartPr>
              <p14:xfrm>
                <a:off x="7660276" y="5197134"/>
                <a:ext cx="172440" cy="24480"/>
              </p14:xfrm>
            </p:contentPart>
          </mc:Choice>
          <mc:Fallback>
            <p:pic>
              <p:nvPicPr>
                <p:cNvPr id="233" name="Ink 232">
                  <a:extLst>
                    <a:ext uri="{FF2B5EF4-FFF2-40B4-BE49-F238E27FC236}">
                      <a16:creationId xmlns:a16="http://schemas.microsoft.com/office/drawing/2014/main" id="{089D2EE6-6C0C-450E-8BB3-09D5004D0E74}"/>
                    </a:ext>
                  </a:extLst>
                </p:cNvPr>
                <p:cNvPicPr/>
                <p:nvPr/>
              </p:nvPicPr>
              <p:blipFill>
                <a:blip r:embed="rId353"/>
                <a:stretch>
                  <a:fillRect/>
                </a:stretch>
              </p:blipFill>
              <p:spPr>
                <a:xfrm>
                  <a:off x="7651276" y="5188494"/>
                  <a:ext cx="190080" cy="42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54">
              <p14:nvContentPartPr>
                <p14:cNvPr id="234" name="Ink 233">
                  <a:extLst>
                    <a:ext uri="{FF2B5EF4-FFF2-40B4-BE49-F238E27FC236}">
                      <a16:creationId xmlns:a16="http://schemas.microsoft.com/office/drawing/2014/main" id="{7C4B0485-BFDD-4836-88AB-D8EFEBF2694B}"/>
                    </a:ext>
                  </a:extLst>
                </p14:cNvPr>
                <p14:cNvContentPartPr/>
                <p14:nvPr/>
              </p14:nvContentPartPr>
              <p14:xfrm>
                <a:off x="7961596" y="5162214"/>
                <a:ext cx="111960" cy="319320"/>
              </p14:xfrm>
            </p:contentPart>
          </mc:Choice>
          <mc:Fallback>
            <p:pic>
              <p:nvPicPr>
                <p:cNvPr id="234" name="Ink 233">
                  <a:extLst>
                    <a:ext uri="{FF2B5EF4-FFF2-40B4-BE49-F238E27FC236}">
                      <a16:creationId xmlns:a16="http://schemas.microsoft.com/office/drawing/2014/main" id="{7C4B0485-BFDD-4836-88AB-D8EFEBF2694B}"/>
                    </a:ext>
                  </a:extLst>
                </p:cNvPr>
                <p:cNvPicPr/>
                <p:nvPr/>
              </p:nvPicPr>
              <p:blipFill>
                <a:blip r:embed="rId355"/>
                <a:stretch>
                  <a:fillRect/>
                </a:stretch>
              </p:blipFill>
              <p:spPr>
                <a:xfrm>
                  <a:off x="7952596" y="5153574"/>
                  <a:ext cx="129600" cy="336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56">
              <p14:nvContentPartPr>
                <p14:cNvPr id="235" name="Ink 234">
                  <a:extLst>
                    <a:ext uri="{FF2B5EF4-FFF2-40B4-BE49-F238E27FC236}">
                      <a16:creationId xmlns:a16="http://schemas.microsoft.com/office/drawing/2014/main" id="{5969AC1F-2B4D-45AB-A614-B4D247827B18}"/>
                    </a:ext>
                  </a:extLst>
                </p14:cNvPr>
                <p14:cNvContentPartPr/>
                <p14:nvPr/>
              </p14:nvContentPartPr>
              <p14:xfrm>
                <a:off x="8107396" y="5122614"/>
                <a:ext cx="168120" cy="178200"/>
              </p14:xfrm>
            </p:contentPart>
          </mc:Choice>
          <mc:Fallback>
            <p:pic>
              <p:nvPicPr>
                <p:cNvPr id="235" name="Ink 234">
                  <a:extLst>
                    <a:ext uri="{FF2B5EF4-FFF2-40B4-BE49-F238E27FC236}">
                      <a16:creationId xmlns:a16="http://schemas.microsoft.com/office/drawing/2014/main" id="{5969AC1F-2B4D-45AB-A614-B4D247827B18}"/>
                    </a:ext>
                  </a:extLst>
                </p:cNvPr>
                <p:cNvPicPr/>
                <p:nvPr/>
              </p:nvPicPr>
              <p:blipFill>
                <a:blip r:embed="rId357"/>
                <a:stretch>
                  <a:fillRect/>
                </a:stretch>
              </p:blipFill>
              <p:spPr>
                <a:xfrm>
                  <a:off x="8098396" y="5113974"/>
                  <a:ext cx="185760" cy="195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58">
              <p14:nvContentPartPr>
                <p14:cNvPr id="237" name="Ink 236">
                  <a:extLst>
                    <a:ext uri="{FF2B5EF4-FFF2-40B4-BE49-F238E27FC236}">
                      <a16:creationId xmlns:a16="http://schemas.microsoft.com/office/drawing/2014/main" id="{10B573F4-6143-4215-B619-9828A0A041DD}"/>
                    </a:ext>
                  </a:extLst>
                </p14:cNvPr>
                <p14:cNvContentPartPr/>
                <p14:nvPr/>
              </p14:nvContentPartPr>
              <p14:xfrm>
                <a:off x="8206036" y="5032974"/>
                <a:ext cx="98280" cy="323280"/>
              </p14:xfrm>
            </p:contentPart>
          </mc:Choice>
          <mc:Fallback>
            <p:pic>
              <p:nvPicPr>
                <p:cNvPr id="237" name="Ink 236">
                  <a:extLst>
                    <a:ext uri="{FF2B5EF4-FFF2-40B4-BE49-F238E27FC236}">
                      <a16:creationId xmlns:a16="http://schemas.microsoft.com/office/drawing/2014/main" id="{10B573F4-6143-4215-B619-9828A0A041DD}"/>
                    </a:ext>
                  </a:extLst>
                </p:cNvPr>
                <p:cNvPicPr/>
                <p:nvPr/>
              </p:nvPicPr>
              <p:blipFill>
                <a:blip r:embed="rId359"/>
                <a:stretch>
                  <a:fillRect/>
                </a:stretch>
              </p:blipFill>
              <p:spPr>
                <a:xfrm>
                  <a:off x="8197396" y="5023974"/>
                  <a:ext cx="115920" cy="340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60">
              <p14:nvContentPartPr>
                <p14:cNvPr id="238" name="Ink 237">
                  <a:extLst>
                    <a:ext uri="{FF2B5EF4-FFF2-40B4-BE49-F238E27FC236}">
                      <a16:creationId xmlns:a16="http://schemas.microsoft.com/office/drawing/2014/main" id="{17AC65D8-1996-433E-AA0E-586A6EEF4F09}"/>
                    </a:ext>
                  </a:extLst>
                </p14:cNvPr>
                <p14:cNvContentPartPr/>
                <p14:nvPr/>
              </p14:nvContentPartPr>
              <p14:xfrm>
                <a:off x="8128636" y="5094534"/>
                <a:ext cx="210240" cy="204840"/>
              </p14:xfrm>
            </p:contentPart>
          </mc:Choice>
          <mc:Fallback>
            <p:pic>
              <p:nvPicPr>
                <p:cNvPr id="238" name="Ink 237">
                  <a:extLst>
                    <a:ext uri="{FF2B5EF4-FFF2-40B4-BE49-F238E27FC236}">
                      <a16:creationId xmlns:a16="http://schemas.microsoft.com/office/drawing/2014/main" id="{17AC65D8-1996-433E-AA0E-586A6EEF4F09}"/>
                    </a:ext>
                  </a:extLst>
                </p:cNvPr>
                <p:cNvPicPr/>
                <p:nvPr/>
              </p:nvPicPr>
              <p:blipFill>
                <a:blip r:embed="rId361"/>
                <a:stretch>
                  <a:fillRect/>
                </a:stretch>
              </p:blipFill>
              <p:spPr>
                <a:xfrm>
                  <a:off x="8119996" y="5085534"/>
                  <a:ext cx="227880" cy="222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62">
              <p14:nvContentPartPr>
                <p14:cNvPr id="239" name="Ink 238">
                  <a:extLst>
                    <a:ext uri="{FF2B5EF4-FFF2-40B4-BE49-F238E27FC236}">
                      <a16:creationId xmlns:a16="http://schemas.microsoft.com/office/drawing/2014/main" id="{DC96A405-74F6-43A5-A723-0E5C8B72F27B}"/>
                    </a:ext>
                  </a:extLst>
                </p14:cNvPr>
                <p14:cNvContentPartPr/>
                <p14:nvPr/>
              </p14:nvContentPartPr>
              <p14:xfrm>
                <a:off x="8541916" y="5134494"/>
                <a:ext cx="188640" cy="331560"/>
              </p14:xfrm>
            </p:contentPart>
          </mc:Choice>
          <mc:Fallback>
            <p:pic>
              <p:nvPicPr>
                <p:cNvPr id="239" name="Ink 238">
                  <a:extLst>
                    <a:ext uri="{FF2B5EF4-FFF2-40B4-BE49-F238E27FC236}">
                      <a16:creationId xmlns:a16="http://schemas.microsoft.com/office/drawing/2014/main" id="{DC96A405-74F6-43A5-A723-0E5C8B72F27B}"/>
                    </a:ext>
                  </a:extLst>
                </p:cNvPr>
                <p:cNvPicPr/>
                <p:nvPr/>
              </p:nvPicPr>
              <p:blipFill>
                <a:blip r:embed="rId363"/>
                <a:stretch>
                  <a:fillRect/>
                </a:stretch>
              </p:blipFill>
              <p:spPr>
                <a:xfrm>
                  <a:off x="8533276" y="5125494"/>
                  <a:ext cx="206280" cy="349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64">
              <p14:nvContentPartPr>
                <p14:cNvPr id="240" name="Ink 239">
                  <a:extLst>
                    <a:ext uri="{FF2B5EF4-FFF2-40B4-BE49-F238E27FC236}">
                      <a16:creationId xmlns:a16="http://schemas.microsoft.com/office/drawing/2014/main" id="{078CAF69-9657-4458-9DE3-C068C9793330}"/>
                    </a:ext>
                  </a:extLst>
                </p14:cNvPr>
                <p14:cNvContentPartPr/>
                <p14:nvPr/>
              </p14:nvContentPartPr>
              <p14:xfrm>
                <a:off x="8522836" y="5131974"/>
                <a:ext cx="188640" cy="31680"/>
              </p14:xfrm>
            </p:contentPart>
          </mc:Choice>
          <mc:Fallback>
            <p:pic>
              <p:nvPicPr>
                <p:cNvPr id="240" name="Ink 239">
                  <a:extLst>
                    <a:ext uri="{FF2B5EF4-FFF2-40B4-BE49-F238E27FC236}">
                      <a16:creationId xmlns:a16="http://schemas.microsoft.com/office/drawing/2014/main" id="{078CAF69-9657-4458-9DE3-C068C9793330}"/>
                    </a:ext>
                  </a:extLst>
                </p:cNvPr>
                <p:cNvPicPr/>
                <p:nvPr/>
              </p:nvPicPr>
              <p:blipFill>
                <a:blip r:embed="rId365"/>
                <a:stretch>
                  <a:fillRect/>
                </a:stretch>
              </p:blipFill>
              <p:spPr>
                <a:xfrm>
                  <a:off x="8514196" y="5123334"/>
                  <a:ext cx="206280" cy="49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66">
              <p14:nvContentPartPr>
                <p14:cNvPr id="242" name="Ink 241">
                  <a:extLst>
                    <a:ext uri="{FF2B5EF4-FFF2-40B4-BE49-F238E27FC236}">
                      <a16:creationId xmlns:a16="http://schemas.microsoft.com/office/drawing/2014/main" id="{C1C8E3BC-75CA-4232-BBA3-03D859C9833B}"/>
                    </a:ext>
                  </a:extLst>
                </p14:cNvPr>
                <p14:cNvContentPartPr/>
                <p14:nvPr/>
              </p14:nvContentPartPr>
              <p14:xfrm>
                <a:off x="8746756" y="5186694"/>
                <a:ext cx="196200" cy="190080"/>
              </p14:xfrm>
            </p:contentPart>
          </mc:Choice>
          <mc:Fallback>
            <p:pic>
              <p:nvPicPr>
                <p:cNvPr id="242" name="Ink 241">
                  <a:extLst>
                    <a:ext uri="{FF2B5EF4-FFF2-40B4-BE49-F238E27FC236}">
                      <a16:creationId xmlns:a16="http://schemas.microsoft.com/office/drawing/2014/main" id="{C1C8E3BC-75CA-4232-BBA3-03D859C9833B}"/>
                    </a:ext>
                  </a:extLst>
                </p:cNvPr>
                <p:cNvPicPr/>
                <p:nvPr/>
              </p:nvPicPr>
              <p:blipFill>
                <a:blip r:embed="rId367"/>
                <a:stretch>
                  <a:fillRect/>
                </a:stretch>
              </p:blipFill>
              <p:spPr>
                <a:xfrm>
                  <a:off x="8737756" y="5177694"/>
                  <a:ext cx="213840" cy="207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68">
              <p14:nvContentPartPr>
                <p14:cNvPr id="243" name="Ink 242">
                  <a:extLst>
                    <a:ext uri="{FF2B5EF4-FFF2-40B4-BE49-F238E27FC236}">
                      <a16:creationId xmlns:a16="http://schemas.microsoft.com/office/drawing/2014/main" id="{E2441F71-B2F4-4208-BD32-4EA057421514}"/>
                    </a:ext>
                  </a:extLst>
                </p14:cNvPr>
                <p14:cNvContentPartPr/>
                <p14:nvPr/>
              </p14:nvContentPartPr>
              <p14:xfrm>
                <a:off x="9000916" y="5362374"/>
                <a:ext cx="60120" cy="25560"/>
              </p14:xfrm>
            </p:contentPart>
          </mc:Choice>
          <mc:Fallback>
            <p:pic>
              <p:nvPicPr>
                <p:cNvPr id="243" name="Ink 242">
                  <a:extLst>
                    <a:ext uri="{FF2B5EF4-FFF2-40B4-BE49-F238E27FC236}">
                      <a16:creationId xmlns:a16="http://schemas.microsoft.com/office/drawing/2014/main" id="{E2441F71-B2F4-4208-BD32-4EA057421514}"/>
                    </a:ext>
                  </a:extLst>
                </p:cNvPr>
                <p:cNvPicPr/>
                <p:nvPr/>
              </p:nvPicPr>
              <p:blipFill>
                <a:blip r:embed="rId369"/>
                <a:stretch>
                  <a:fillRect/>
                </a:stretch>
              </p:blipFill>
              <p:spPr>
                <a:xfrm>
                  <a:off x="8991916" y="5353374"/>
                  <a:ext cx="77760" cy="43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70">
              <p14:nvContentPartPr>
                <p14:cNvPr id="244" name="Ink 243">
                  <a:extLst>
                    <a:ext uri="{FF2B5EF4-FFF2-40B4-BE49-F238E27FC236}">
                      <a16:creationId xmlns:a16="http://schemas.microsoft.com/office/drawing/2014/main" id="{17636123-7CEE-495A-B51D-323476ED6080}"/>
                    </a:ext>
                  </a:extLst>
                </p14:cNvPr>
                <p14:cNvContentPartPr/>
                <p14:nvPr/>
              </p14:nvContentPartPr>
              <p14:xfrm>
                <a:off x="9147076" y="5175174"/>
                <a:ext cx="110160" cy="207000"/>
              </p14:xfrm>
            </p:contentPart>
          </mc:Choice>
          <mc:Fallback>
            <p:pic>
              <p:nvPicPr>
                <p:cNvPr id="244" name="Ink 243">
                  <a:extLst>
                    <a:ext uri="{FF2B5EF4-FFF2-40B4-BE49-F238E27FC236}">
                      <a16:creationId xmlns:a16="http://schemas.microsoft.com/office/drawing/2014/main" id="{17636123-7CEE-495A-B51D-323476ED6080}"/>
                    </a:ext>
                  </a:extLst>
                </p:cNvPr>
                <p:cNvPicPr/>
                <p:nvPr/>
              </p:nvPicPr>
              <p:blipFill>
                <a:blip r:embed="rId371"/>
                <a:stretch>
                  <a:fillRect/>
                </a:stretch>
              </p:blipFill>
              <p:spPr>
                <a:xfrm>
                  <a:off x="9138436" y="5166534"/>
                  <a:ext cx="127800" cy="224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72">
              <p14:nvContentPartPr>
                <p14:cNvPr id="245" name="Ink 244">
                  <a:extLst>
                    <a:ext uri="{FF2B5EF4-FFF2-40B4-BE49-F238E27FC236}">
                      <a16:creationId xmlns:a16="http://schemas.microsoft.com/office/drawing/2014/main" id="{3B988DC0-C5B9-41BF-BE99-0ABF2E149F30}"/>
                    </a:ext>
                  </a:extLst>
                </p14:cNvPr>
                <p14:cNvContentPartPr/>
                <p14:nvPr/>
              </p14:nvContentPartPr>
              <p14:xfrm>
                <a:off x="9332476" y="5130174"/>
                <a:ext cx="196920" cy="381240"/>
              </p14:xfrm>
            </p:contentPart>
          </mc:Choice>
          <mc:Fallback>
            <p:pic>
              <p:nvPicPr>
                <p:cNvPr id="245" name="Ink 244">
                  <a:extLst>
                    <a:ext uri="{FF2B5EF4-FFF2-40B4-BE49-F238E27FC236}">
                      <a16:creationId xmlns:a16="http://schemas.microsoft.com/office/drawing/2014/main" id="{3B988DC0-C5B9-41BF-BE99-0ABF2E149F30}"/>
                    </a:ext>
                  </a:extLst>
                </p:cNvPr>
                <p:cNvPicPr/>
                <p:nvPr/>
              </p:nvPicPr>
              <p:blipFill>
                <a:blip r:embed="rId373"/>
                <a:stretch>
                  <a:fillRect/>
                </a:stretch>
              </p:blipFill>
              <p:spPr>
                <a:xfrm>
                  <a:off x="9323836" y="5121174"/>
                  <a:ext cx="214560" cy="398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74">
              <p14:nvContentPartPr>
                <p14:cNvPr id="246" name="Ink 245">
                  <a:extLst>
                    <a:ext uri="{FF2B5EF4-FFF2-40B4-BE49-F238E27FC236}">
                      <a16:creationId xmlns:a16="http://schemas.microsoft.com/office/drawing/2014/main" id="{CF1F078D-E708-425B-B915-390F021E5F71}"/>
                    </a:ext>
                  </a:extLst>
                </p14:cNvPr>
                <p14:cNvContentPartPr/>
                <p14:nvPr/>
              </p14:nvContentPartPr>
              <p14:xfrm>
                <a:off x="9616876" y="5096334"/>
                <a:ext cx="136440" cy="222840"/>
              </p14:xfrm>
            </p:contentPart>
          </mc:Choice>
          <mc:Fallback>
            <p:pic>
              <p:nvPicPr>
                <p:cNvPr id="246" name="Ink 245">
                  <a:extLst>
                    <a:ext uri="{FF2B5EF4-FFF2-40B4-BE49-F238E27FC236}">
                      <a16:creationId xmlns:a16="http://schemas.microsoft.com/office/drawing/2014/main" id="{CF1F078D-E708-425B-B915-390F021E5F71}"/>
                    </a:ext>
                  </a:extLst>
                </p:cNvPr>
                <p:cNvPicPr/>
                <p:nvPr/>
              </p:nvPicPr>
              <p:blipFill>
                <a:blip r:embed="rId375"/>
                <a:stretch>
                  <a:fillRect/>
                </a:stretch>
              </p:blipFill>
              <p:spPr>
                <a:xfrm>
                  <a:off x="9608236" y="5087694"/>
                  <a:ext cx="154080" cy="240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76">
              <p14:nvContentPartPr>
                <p14:cNvPr id="247" name="Ink 246">
                  <a:extLst>
                    <a:ext uri="{FF2B5EF4-FFF2-40B4-BE49-F238E27FC236}">
                      <a16:creationId xmlns:a16="http://schemas.microsoft.com/office/drawing/2014/main" id="{2A478C62-4A15-4472-B2FD-1C12429AE496}"/>
                    </a:ext>
                  </a:extLst>
                </p14:cNvPr>
                <p14:cNvContentPartPr/>
                <p14:nvPr/>
              </p14:nvContentPartPr>
              <p14:xfrm>
                <a:off x="9589876" y="4955214"/>
                <a:ext cx="310680" cy="31680"/>
              </p14:xfrm>
            </p:contentPart>
          </mc:Choice>
          <mc:Fallback>
            <p:pic>
              <p:nvPicPr>
                <p:cNvPr id="247" name="Ink 246">
                  <a:extLst>
                    <a:ext uri="{FF2B5EF4-FFF2-40B4-BE49-F238E27FC236}">
                      <a16:creationId xmlns:a16="http://schemas.microsoft.com/office/drawing/2014/main" id="{2A478C62-4A15-4472-B2FD-1C12429AE496}"/>
                    </a:ext>
                  </a:extLst>
                </p:cNvPr>
                <p:cNvPicPr/>
                <p:nvPr/>
              </p:nvPicPr>
              <p:blipFill>
                <a:blip r:embed="rId377"/>
                <a:stretch>
                  <a:fillRect/>
                </a:stretch>
              </p:blipFill>
              <p:spPr>
                <a:xfrm>
                  <a:off x="9581236" y="4946574"/>
                  <a:ext cx="328320" cy="49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78">
              <p14:nvContentPartPr>
                <p14:cNvPr id="253" name="Ink 252">
                  <a:extLst>
                    <a:ext uri="{FF2B5EF4-FFF2-40B4-BE49-F238E27FC236}">
                      <a16:creationId xmlns:a16="http://schemas.microsoft.com/office/drawing/2014/main" id="{6AE0FA3B-C71E-448D-926E-3D9FADE0F8BE}"/>
                    </a:ext>
                  </a:extLst>
                </p14:cNvPr>
                <p14:cNvContentPartPr/>
                <p14:nvPr/>
              </p14:nvContentPartPr>
              <p14:xfrm>
                <a:off x="6309916" y="4858374"/>
                <a:ext cx="383760" cy="268200"/>
              </p14:xfrm>
            </p:contentPart>
          </mc:Choice>
          <mc:Fallback>
            <p:pic>
              <p:nvPicPr>
                <p:cNvPr id="253" name="Ink 252">
                  <a:extLst>
                    <a:ext uri="{FF2B5EF4-FFF2-40B4-BE49-F238E27FC236}">
                      <a16:creationId xmlns:a16="http://schemas.microsoft.com/office/drawing/2014/main" id="{6AE0FA3B-C71E-448D-926E-3D9FADE0F8BE}"/>
                    </a:ext>
                  </a:extLst>
                </p:cNvPr>
                <p:cNvPicPr/>
                <p:nvPr/>
              </p:nvPicPr>
              <p:blipFill>
                <a:blip r:embed="rId379"/>
                <a:stretch>
                  <a:fillRect/>
                </a:stretch>
              </p:blipFill>
              <p:spPr>
                <a:xfrm>
                  <a:off x="6301276" y="4849734"/>
                  <a:ext cx="401400" cy="285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80">
              <p14:nvContentPartPr>
                <p14:cNvPr id="254" name="Ink 253">
                  <a:extLst>
                    <a:ext uri="{FF2B5EF4-FFF2-40B4-BE49-F238E27FC236}">
                      <a16:creationId xmlns:a16="http://schemas.microsoft.com/office/drawing/2014/main" id="{B6D1D657-F604-43B9-8023-F12AB2C4930E}"/>
                    </a:ext>
                  </a:extLst>
                </p14:cNvPr>
                <p14:cNvContentPartPr/>
                <p14:nvPr/>
              </p14:nvContentPartPr>
              <p14:xfrm>
                <a:off x="6476956" y="5313414"/>
                <a:ext cx="311760" cy="222480"/>
              </p14:xfrm>
            </p:contentPart>
          </mc:Choice>
          <mc:Fallback>
            <p:pic>
              <p:nvPicPr>
                <p:cNvPr id="254" name="Ink 253">
                  <a:extLst>
                    <a:ext uri="{FF2B5EF4-FFF2-40B4-BE49-F238E27FC236}">
                      <a16:creationId xmlns:a16="http://schemas.microsoft.com/office/drawing/2014/main" id="{B6D1D657-F604-43B9-8023-F12AB2C4930E}"/>
                    </a:ext>
                  </a:extLst>
                </p:cNvPr>
                <p:cNvPicPr/>
                <p:nvPr/>
              </p:nvPicPr>
              <p:blipFill>
                <a:blip r:embed="rId381"/>
                <a:stretch>
                  <a:fillRect/>
                </a:stretch>
              </p:blipFill>
              <p:spPr>
                <a:xfrm>
                  <a:off x="6467956" y="5304414"/>
                  <a:ext cx="329400" cy="240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82">
              <p14:nvContentPartPr>
                <p14:cNvPr id="256" name="Ink 255">
                  <a:extLst>
                    <a:ext uri="{FF2B5EF4-FFF2-40B4-BE49-F238E27FC236}">
                      <a16:creationId xmlns:a16="http://schemas.microsoft.com/office/drawing/2014/main" id="{B5656BC4-72C4-42EB-B0FD-48CE0D5B590C}"/>
                    </a:ext>
                  </a:extLst>
                </p14:cNvPr>
                <p14:cNvContentPartPr/>
                <p14:nvPr/>
              </p14:nvContentPartPr>
              <p14:xfrm>
                <a:off x="7201276" y="4627974"/>
                <a:ext cx="714240" cy="410400"/>
              </p14:xfrm>
            </p:contentPart>
          </mc:Choice>
          <mc:Fallback>
            <p:pic>
              <p:nvPicPr>
                <p:cNvPr id="256" name="Ink 255">
                  <a:extLst>
                    <a:ext uri="{FF2B5EF4-FFF2-40B4-BE49-F238E27FC236}">
                      <a16:creationId xmlns:a16="http://schemas.microsoft.com/office/drawing/2014/main" id="{B5656BC4-72C4-42EB-B0FD-48CE0D5B590C}"/>
                    </a:ext>
                  </a:extLst>
                </p:cNvPr>
                <p:cNvPicPr/>
                <p:nvPr/>
              </p:nvPicPr>
              <p:blipFill>
                <a:blip r:embed="rId383"/>
                <a:stretch>
                  <a:fillRect/>
                </a:stretch>
              </p:blipFill>
              <p:spPr>
                <a:xfrm>
                  <a:off x="7192636" y="4619334"/>
                  <a:ext cx="731880" cy="428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84">
              <p14:nvContentPartPr>
                <p14:cNvPr id="257" name="Ink 256">
                  <a:extLst>
                    <a:ext uri="{FF2B5EF4-FFF2-40B4-BE49-F238E27FC236}">
                      <a16:creationId xmlns:a16="http://schemas.microsoft.com/office/drawing/2014/main" id="{4237D73D-4855-465B-8FDB-B0A7B5C4137D}"/>
                    </a:ext>
                  </a:extLst>
                </p14:cNvPr>
                <p14:cNvContentPartPr/>
                <p14:nvPr/>
              </p14:nvContentPartPr>
              <p14:xfrm>
                <a:off x="7102636" y="5113974"/>
                <a:ext cx="885600" cy="559080"/>
              </p14:xfrm>
            </p:contentPart>
          </mc:Choice>
          <mc:Fallback>
            <p:pic>
              <p:nvPicPr>
                <p:cNvPr id="257" name="Ink 256">
                  <a:extLst>
                    <a:ext uri="{FF2B5EF4-FFF2-40B4-BE49-F238E27FC236}">
                      <a16:creationId xmlns:a16="http://schemas.microsoft.com/office/drawing/2014/main" id="{4237D73D-4855-465B-8FDB-B0A7B5C4137D}"/>
                    </a:ext>
                  </a:extLst>
                </p:cNvPr>
                <p:cNvPicPr/>
                <p:nvPr/>
              </p:nvPicPr>
              <p:blipFill>
                <a:blip r:embed="rId385"/>
                <a:stretch>
                  <a:fillRect/>
                </a:stretch>
              </p:blipFill>
              <p:spPr>
                <a:xfrm>
                  <a:off x="7093636" y="5104974"/>
                  <a:ext cx="903240" cy="576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86">
              <p14:nvContentPartPr>
                <p14:cNvPr id="260" name="Ink 259">
                  <a:extLst>
                    <a:ext uri="{FF2B5EF4-FFF2-40B4-BE49-F238E27FC236}">
                      <a16:creationId xmlns:a16="http://schemas.microsoft.com/office/drawing/2014/main" id="{F0F7A219-C40B-477F-96DF-1EF849291FA8}"/>
                    </a:ext>
                  </a:extLst>
                </p14:cNvPr>
                <p14:cNvContentPartPr/>
                <p14:nvPr/>
              </p14:nvContentPartPr>
              <p14:xfrm>
                <a:off x="5835436" y="5728494"/>
                <a:ext cx="154800" cy="754560"/>
              </p14:xfrm>
            </p:contentPart>
          </mc:Choice>
          <mc:Fallback>
            <p:pic>
              <p:nvPicPr>
                <p:cNvPr id="260" name="Ink 259">
                  <a:extLst>
                    <a:ext uri="{FF2B5EF4-FFF2-40B4-BE49-F238E27FC236}">
                      <a16:creationId xmlns:a16="http://schemas.microsoft.com/office/drawing/2014/main" id="{F0F7A219-C40B-477F-96DF-1EF849291FA8}"/>
                    </a:ext>
                  </a:extLst>
                </p:cNvPr>
                <p:cNvPicPr/>
                <p:nvPr/>
              </p:nvPicPr>
              <p:blipFill>
                <a:blip r:embed="rId387"/>
                <a:stretch>
                  <a:fillRect/>
                </a:stretch>
              </p:blipFill>
              <p:spPr>
                <a:xfrm>
                  <a:off x="5826436" y="5719854"/>
                  <a:ext cx="172440" cy="772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88">
              <p14:nvContentPartPr>
                <p14:cNvPr id="261" name="Ink 260">
                  <a:extLst>
                    <a:ext uri="{FF2B5EF4-FFF2-40B4-BE49-F238E27FC236}">
                      <a16:creationId xmlns:a16="http://schemas.microsoft.com/office/drawing/2014/main" id="{49954DB5-77A1-4BA0-A61E-8438AE4500B0}"/>
                    </a:ext>
                  </a:extLst>
                </p14:cNvPr>
                <p14:cNvContentPartPr/>
                <p14:nvPr/>
              </p14:nvContentPartPr>
              <p14:xfrm>
                <a:off x="6407476" y="5804814"/>
                <a:ext cx="152280" cy="795240"/>
              </p14:xfrm>
            </p:contentPart>
          </mc:Choice>
          <mc:Fallback>
            <p:pic>
              <p:nvPicPr>
                <p:cNvPr id="261" name="Ink 260">
                  <a:extLst>
                    <a:ext uri="{FF2B5EF4-FFF2-40B4-BE49-F238E27FC236}">
                      <a16:creationId xmlns:a16="http://schemas.microsoft.com/office/drawing/2014/main" id="{49954DB5-77A1-4BA0-A61E-8438AE4500B0}"/>
                    </a:ext>
                  </a:extLst>
                </p:cNvPr>
                <p:cNvPicPr/>
                <p:nvPr/>
              </p:nvPicPr>
              <p:blipFill>
                <a:blip r:embed="rId389"/>
                <a:stretch>
                  <a:fillRect/>
                </a:stretch>
              </p:blipFill>
              <p:spPr>
                <a:xfrm>
                  <a:off x="6398836" y="5795814"/>
                  <a:ext cx="169920" cy="812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90">
              <p14:nvContentPartPr>
                <p14:cNvPr id="262" name="Ink 261">
                  <a:extLst>
                    <a:ext uri="{FF2B5EF4-FFF2-40B4-BE49-F238E27FC236}">
                      <a16:creationId xmlns:a16="http://schemas.microsoft.com/office/drawing/2014/main" id="{8CCD5478-E3E1-4488-AA3E-1B617C9A5A45}"/>
                    </a:ext>
                  </a:extLst>
                </p14:cNvPr>
                <p14:cNvContentPartPr/>
                <p14:nvPr/>
              </p14:nvContentPartPr>
              <p14:xfrm>
                <a:off x="6609076" y="5738574"/>
                <a:ext cx="201960" cy="353160"/>
              </p14:xfrm>
            </p:contentPart>
          </mc:Choice>
          <mc:Fallback>
            <p:pic>
              <p:nvPicPr>
                <p:cNvPr id="262" name="Ink 261">
                  <a:extLst>
                    <a:ext uri="{FF2B5EF4-FFF2-40B4-BE49-F238E27FC236}">
                      <a16:creationId xmlns:a16="http://schemas.microsoft.com/office/drawing/2014/main" id="{8CCD5478-E3E1-4488-AA3E-1B617C9A5A45}"/>
                    </a:ext>
                  </a:extLst>
                </p:cNvPr>
                <p:cNvPicPr/>
                <p:nvPr/>
              </p:nvPicPr>
              <p:blipFill>
                <a:blip r:embed="rId391"/>
                <a:stretch>
                  <a:fillRect/>
                </a:stretch>
              </p:blipFill>
              <p:spPr>
                <a:xfrm>
                  <a:off x="6600076" y="5729934"/>
                  <a:ext cx="219600" cy="370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92">
              <p14:nvContentPartPr>
                <p14:cNvPr id="264" name="Ink 263">
                  <a:extLst>
                    <a:ext uri="{FF2B5EF4-FFF2-40B4-BE49-F238E27FC236}">
                      <a16:creationId xmlns:a16="http://schemas.microsoft.com/office/drawing/2014/main" id="{C0A69B66-D44D-495D-82C2-E82D31C503D3}"/>
                    </a:ext>
                  </a:extLst>
                </p14:cNvPr>
                <p14:cNvContentPartPr/>
                <p14:nvPr/>
              </p14:nvContentPartPr>
              <p14:xfrm>
                <a:off x="8845036" y="6071574"/>
                <a:ext cx="217800" cy="234360"/>
              </p14:xfrm>
            </p:contentPart>
          </mc:Choice>
          <mc:Fallback>
            <p:pic>
              <p:nvPicPr>
                <p:cNvPr id="264" name="Ink 263">
                  <a:extLst>
                    <a:ext uri="{FF2B5EF4-FFF2-40B4-BE49-F238E27FC236}">
                      <a16:creationId xmlns:a16="http://schemas.microsoft.com/office/drawing/2014/main" id="{C0A69B66-D44D-495D-82C2-E82D31C503D3}"/>
                    </a:ext>
                  </a:extLst>
                </p:cNvPr>
                <p:cNvPicPr/>
                <p:nvPr/>
              </p:nvPicPr>
              <p:blipFill>
                <a:blip r:embed="rId393"/>
                <a:stretch>
                  <a:fillRect/>
                </a:stretch>
              </p:blipFill>
              <p:spPr>
                <a:xfrm>
                  <a:off x="8836036" y="6062934"/>
                  <a:ext cx="235440" cy="25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94">
              <p14:nvContentPartPr>
                <p14:cNvPr id="265" name="Ink 264">
                  <a:extLst>
                    <a:ext uri="{FF2B5EF4-FFF2-40B4-BE49-F238E27FC236}">
                      <a16:creationId xmlns:a16="http://schemas.microsoft.com/office/drawing/2014/main" id="{0636ECCB-AD29-4887-A701-8C5621970CC2}"/>
                    </a:ext>
                  </a:extLst>
                </p14:cNvPr>
                <p14:cNvContentPartPr/>
                <p14:nvPr/>
              </p14:nvContentPartPr>
              <p14:xfrm>
                <a:off x="8978236" y="6103614"/>
                <a:ext cx="176400" cy="399960"/>
              </p14:xfrm>
            </p:contentPart>
          </mc:Choice>
          <mc:Fallback>
            <p:pic>
              <p:nvPicPr>
                <p:cNvPr id="265" name="Ink 264">
                  <a:extLst>
                    <a:ext uri="{FF2B5EF4-FFF2-40B4-BE49-F238E27FC236}">
                      <a16:creationId xmlns:a16="http://schemas.microsoft.com/office/drawing/2014/main" id="{0636ECCB-AD29-4887-A701-8C5621970CC2}"/>
                    </a:ext>
                  </a:extLst>
                </p:cNvPr>
                <p:cNvPicPr/>
                <p:nvPr/>
              </p:nvPicPr>
              <p:blipFill>
                <a:blip r:embed="rId395"/>
                <a:stretch>
                  <a:fillRect/>
                </a:stretch>
              </p:blipFill>
              <p:spPr>
                <a:xfrm>
                  <a:off x="8969236" y="6094974"/>
                  <a:ext cx="194040" cy="417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96">
              <p14:nvContentPartPr>
                <p14:cNvPr id="266" name="Ink 265">
                  <a:extLst>
                    <a:ext uri="{FF2B5EF4-FFF2-40B4-BE49-F238E27FC236}">
                      <a16:creationId xmlns:a16="http://schemas.microsoft.com/office/drawing/2014/main" id="{5A79BBF5-0DF6-4E07-9A0F-452B80AAD5D8}"/>
                    </a:ext>
                  </a:extLst>
                </p14:cNvPr>
                <p14:cNvContentPartPr/>
                <p14:nvPr/>
              </p14:nvContentPartPr>
              <p14:xfrm>
                <a:off x="9302236" y="6031254"/>
                <a:ext cx="212040" cy="45000"/>
              </p14:xfrm>
            </p:contentPart>
          </mc:Choice>
          <mc:Fallback>
            <p:pic>
              <p:nvPicPr>
                <p:cNvPr id="266" name="Ink 265">
                  <a:extLst>
                    <a:ext uri="{FF2B5EF4-FFF2-40B4-BE49-F238E27FC236}">
                      <a16:creationId xmlns:a16="http://schemas.microsoft.com/office/drawing/2014/main" id="{5A79BBF5-0DF6-4E07-9A0F-452B80AAD5D8}"/>
                    </a:ext>
                  </a:extLst>
                </p:cNvPr>
                <p:cNvPicPr/>
                <p:nvPr/>
              </p:nvPicPr>
              <p:blipFill>
                <a:blip r:embed="rId397"/>
                <a:stretch>
                  <a:fillRect/>
                </a:stretch>
              </p:blipFill>
              <p:spPr>
                <a:xfrm>
                  <a:off x="9293596" y="6022614"/>
                  <a:ext cx="229680" cy="62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98">
              <p14:nvContentPartPr>
                <p14:cNvPr id="267" name="Ink 266">
                  <a:extLst>
                    <a:ext uri="{FF2B5EF4-FFF2-40B4-BE49-F238E27FC236}">
                      <a16:creationId xmlns:a16="http://schemas.microsoft.com/office/drawing/2014/main" id="{3E09B8A5-9EF3-4E13-BB12-01EA865134D3}"/>
                    </a:ext>
                  </a:extLst>
                </p14:cNvPr>
                <p14:cNvContentPartPr/>
                <p14:nvPr/>
              </p14:nvContentPartPr>
              <p14:xfrm>
                <a:off x="9364876" y="6092814"/>
                <a:ext cx="171360" cy="23040"/>
              </p14:xfrm>
            </p:contentPart>
          </mc:Choice>
          <mc:Fallback>
            <p:pic>
              <p:nvPicPr>
                <p:cNvPr id="267" name="Ink 266">
                  <a:extLst>
                    <a:ext uri="{FF2B5EF4-FFF2-40B4-BE49-F238E27FC236}">
                      <a16:creationId xmlns:a16="http://schemas.microsoft.com/office/drawing/2014/main" id="{3E09B8A5-9EF3-4E13-BB12-01EA865134D3}"/>
                    </a:ext>
                  </a:extLst>
                </p:cNvPr>
                <p:cNvPicPr/>
                <p:nvPr/>
              </p:nvPicPr>
              <p:blipFill>
                <a:blip r:embed="rId399"/>
                <a:stretch>
                  <a:fillRect/>
                </a:stretch>
              </p:blipFill>
              <p:spPr>
                <a:xfrm>
                  <a:off x="9356236" y="6083814"/>
                  <a:ext cx="189000" cy="40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00">
              <p14:nvContentPartPr>
                <p14:cNvPr id="268" name="Ink 267">
                  <a:extLst>
                    <a:ext uri="{FF2B5EF4-FFF2-40B4-BE49-F238E27FC236}">
                      <a16:creationId xmlns:a16="http://schemas.microsoft.com/office/drawing/2014/main" id="{F114870E-E7FD-43D6-AB49-269CE8813CB6}"/>
                    </a:ext>
                  </a:extLst>
                </p14:cNvPr>
                <p14:cNvContentPartPr/>
                <p14:nvPr/>
              </p14:nvContentPartPr>
              <p14:xfrm>
                <a:off x="9841516" y="5912094"/>
                <a:ext cx="213120" cy="455040"/>
              </p14:xfrm>
            </p:contentPart>
          </mc:Choice>
          <mc:Fallback>
            <p:pic>
              <p:nvPicPr>
                <p:cNvPr id="268" name="Ink 267">
                  <a:extLst>
                    <a:ext uri="{FF2B5EF4-FFF2-40B4-BE49-F238E27FC236}">
                      <a16:creationId xmlns:a16="http://schemas.microsoft.com/office/drawing/2014/main" id="{F114870E-E7FD-43D6-AB49-269CE8813CB6}"/>
                    </a:ext>
                  </a:extLst>
                </p:cNvPr>
                <p:cNvPicPr/>
                <p:nvPr/>
              </p:nvPicPr>
              <p:blipFill>
                <a:blip r:embed="rId401"/>
                <a:stretch>
                  <a:fillRect/>
                </a:stretch>
              </p:blipFill>
              <p:spPr>
                <a:xfrm>
                  <a:off x="9832876" y="5903454"/>
                  <a:ext cx="230760" cy="472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02">
              <p14:nvContentPartPr>
                <p14:cNvPr id="269" name="Ink 268">
                  <a:extLst>
                    <a:ext uri="{FF2B5EF4-FFF2-40B4-BE49-F238E27FC236}">
                      <a16:creationId xmlns:a16="http://schemas.microsoft.com/office/drawing/2014/main" id="{3A9BA3A5-A14D-4428-A84E-97D2EE02A7DB}"/>
                    </a:ext>
                  </a:extLst>
                </p14:cNvPr>
                <p14:cNvContentPartPr/>
                <p14:nvPr/>
              </p14:nvContentPartPr>
              <p14:xfrm>
                <a:off x="9824236" y="6323574"/>
                <a:ext cx="365400" cy="65880"/>
              </p14:xfrm>
            </p:contentPart>
          </mc:Choice>
          <mc:Fallback>
            <p:pic>
              <p:nvPicPr>
                <p:cNvPr id="269" name="Ink 268">
                  <a:extLst>
                    <a:ext uri="{FF2B5EF4-FFF2-40B4-BE49-F238E27FC236}">
                      <a16:creationId xmlns:a16="http://schemas.microsoft.com/office/drawing/2014/main" id="{3A9BA3A5-A14D-4428-A84E-97D2EE02A7DB}"/>
                    </a:ext>
                  </a:extLst>
                </p:cNvPr>
                <p:cNvPicPr/>
                <p:nvPr/>
              </p:nvPicPr>
              <p:blipFill>
                <a:blip r:embed="rId403"/>
                <a:stretch>
                  <a:fillRect/>
                </a:stretch>
              </p:blipFill>
              <p:spPr>
                <a:xfrm>
                  <a:off x="9815596" y="6314574"/>
                  <a:ext cx="383040" cy="83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04">
              <p14:nvContentPartPr>
                <p14:cNvPr id="272" name="Ink 271">
                  <a:extLst>
                    <a:ext uri="{FF2B5EF4-FFF2-40B4-BE49-F238E27FC236}">
                      <a16:creationId xmlns:a16="http://schemas.microsoft.com/office/drawing/2014/main" id="{F16A0B65-4B41-4C0E-8D3F-87A0FEB83200}"/>
                    </a:ext>
                  </a:extLst>
                </p14:cNvPr>
                <p14:cNvContentPartPr/>
                <p14:nvPr/>
              </p14:nvContentPartPr>
              <p14:xfrm>
                <a:off x="8554876" y="5625174"/>
                <a:ext cx="2028960" cy="1184400"/>
              </p14:xfrm>
            </p:contentPart>
          </mc:Choice>
          <mc:Fallback>
            <p:pic>
              <p:nvPicPr>
                <p:cNvPr id="272" name="Ink 271">
                  <a:extLst>
                    <a:ext uri="{FF2B5EF4-FFF2-40B4-BE49-F238E27FC236}">
                      <a16:creationId xmlns:a16="http://schemas.microsoft.com/office/drawing/2014/main" id="{F16A0B65-4B41-4C0E-8D3F-87A0FEB83200}"/>
                    </a:ext>
                  </a:extLst>
                </p:cNvPr>
                <p:cNvPicPr/>
                <p:nvPr/>
              </p:nvPicPr>
              <p:blipFill>
                <a:blip r:embed="rId405"/>
                <a:stretch>
                  <a:fillRect/>
                </a:stretch>
              </p:blipFill>
              <p:spPr>
                <a:xfrm>
                  <a:off x="8546236" y="5616534"/>
                  <a:ext cx="2046600" cy="1202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06">
              <p14:nvContentPartPr>
                <p14:cNvPr id="273" name="Ink 272">
                  <a:extLst>
                    <a:ext uri="{FF2B5EF4-FFF2-40B4-BE49-F238E27FC236}">
                      <a16:creationId xmlns:a16="http://schemas.microsoft.com/office/drawing/2014/main" id="{0971DD06-B0FE-4E8B-9447-2926649F171D}"/>
                    </a:ext>
                  </a:extLst>
                </p14:cNvPr>
                <p14:cNvContentPartPr/>
                <p14:nvPr/>
              </p14:nvContentPartPr>
              <p14:xfrm>
                <a:off x="7999756" y="3472734"/>
                <a:ext cx="2762280" cy="2437920"/>
              </p14:xfrm>
            </p:contentPart>
          </mc:Choice>
          <mc:Fallback>
            <p:pic>
              <p:nvPicPr>
                <p:cNvPr id="273" name="Ink 272">
                  <a:extLst>
                    <a:ext uri="{FF2B5EF4-FFF2-40B4-BE49-F238E27FC236}">
                      <a16:creationId xmlns:a16="http://schemas.microsoft.com/office/drawing/2014/main" id="{0971DD06-B0FE-4E8B-9447-2926649F171D}"/>
                    </a:ext>
                  </a:extLst>
                </p:cNvPr>
                <p:cNvPicPr/>
                <p:nvPr/>
              </p:nvPicPr>
              <p:blipFill>
                <a:blip r:embed="rId407"/>
                <a:stretch>
                  <a:fillRect/>
                </a:stretch>
              </p:blipFill>
              <p:spPr>
                <a:xfrm>
                  <a:off x="7991116" y="3463734"/>
                  <a:ext cx="2779920" cy="245556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35415194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B0B053B7-C1AE-4894-81BD-A76ACC2B2624}"/>
              </a:ext>
            </a:extLst>
          </p:cNvPr>
          <p:cNvGrpSpPr/>
          <p:nvPr/>
        </p:nvGrpSpPr>
        <p:grpSpPr>
          <a:xfrm>
            <a:off x="1094956" y="249062"/>
            <a:ext cx="396360" cy="284760"/>
            <a:chOff x="1094956" y="249062"/>
            <a:chExt cx="396360" cy="2847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">
              <p14:nvContentPartPr>
                <p14:cNvPr id="2" name="Ink 1">
                  <a:extLst>
                    <a:ext uri="{FF2B5EF4-FFF2-40B4-BE49-F238E27FC236}">
                      <a16:creationId xmlns:a16="http://schemas.microsoft.com/office/drawing/2014/main" id="{674A1E68-00EA-4CA2-AF1D-D1181556F2B9}"/>
                    </a:ext>
                  </a:extLst>
                </p14:cNvPr>
                <p14:cNvContentPartPr/>
                <p14:nvPr/>
              </p14:nvContentPartPr>
              <p14:xfrm>
                <a:off x="1094956" y="249062"/>
                <a:ext cx="18360" cy="246960"/>
              </p14:xfrm>
            </p:contentPart>
          </mc:Choice>
          <mc:Fallback>
            <p:pic>
              <p:nvPicPr>
                <p:cNvPr id="2" name="Ink 1">
                  <a:extLst>
                    <a:ext uri="{FF2B5EF4-FFF2-40B4-BE49-F238E27FC236}">
                      <a16:creationId xmlns:a16="http://schemas.microsoft.com/office/drawing/2014/main" id="{674A1E68-00EA-4CA2-AF1D-D1181556F2B9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1086316" y="240062"/>
                  <a:ext cx="36000" cy="264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">
              <p14:nvContentPartPr>
                <p14:cNvPr id="3" name="Ink 2">
                  <a:extLst>
                    <a:ext uri="{FF2B5EF4-FFF2-40B4-BE49-F238E27FC236}">
                      <a16:creationId xmlns:a16="http://schemas.microsoft.com/office/drawing/2014/main" id="{9E24617A-B66B-40F0-A8C1-D8DDE4637EEB}"/>
                    </a:ext>
                  </a:extLst>
                </p14:cNvPr>
                <p14:cNvContentPartPr/>
                <p14:nvPr/>
              </p14:nvContentPartPr>
              <p14:xfrm>
                <a:off x="1097116" y="255542"/>
                <a:ext cx="120600" cy="21600"/>
              </p14:xfrm>
            </p:contentPart>
          </mc:Choice>
          <mc:Fallback>
            <p:pic>
              <p:nvPicPr>
                <p:cNvPr id="3" name="Ink 2">
                  <a:extLst>
                    <a:ext uri="{FF2B5EF4-FFF2-40B4-BE49-F238E27FC236}">
                      <a16:creationId xmlns:a16="http://schemas.microsoft.com/office/drawing/2014/main" id="{9E24617A-B66B-40F0-A8C1-D8DDE4637EEB}"/>
                    </a:ext>
                  </a:extLst>
                </p:cNvPr>
                <p:cNvPicPr/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1088476" y="246542"/>
                  <a:ext cx="138240" cy="39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">
              <p14:nvContentPartPr>
                <p14:cNvPr id="4" name="Ink 3">
                  <a:extLst>
                    <a:ext uri="{FF2B5EF4-FFF2-40B4-BE49-F238E27FC236}">
                      <a16:creationId xmlns:a16="http://schemas.microsoft.com/office/drawing/2014/main" id="{56B895DE-3AE4-4160-803B-B40A976EC6A5}"/>
                    </a:ext>
                  </a:extLst>
                </p14:cNvPr>
                <p14:cNvContentPartPr/>
                <p14:nvPr/>
              </p14:nvContentPartPr>
              <p14:xfrm>
                <a:off x="1106476" y="335822"/>
                <a:ext cx="104400" cy="45360"/>
              </p14:xfrm>
            </p:contentPart>
          </mc:Choice>
          <mc:Fallback>
            <p:pic>
              <p:nvPicPr>
                <p:cNvPr id="4" name="Ink 3">
                  <a:extLst>
                    <a:ext uri="{FF2B5EF4-FFF2-40B4-BE49-F238E27FC236}">
                      <a16:creationId xmlns:a16="http://schemas.microsoft.com/office/drawing/2014/main" id="{56B895DE-3AE4-4160-803B-B40A976EC6A5}"/>
                    </a:ext>
                  </a:extLst>
                </p:cNvPr>
                <p:cNvPicPr/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1097476" y="326822"/>
                  <a:ext cx="122040" cy="63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">
              <p14:nvContentPartPr>
                <p14:cNvPr id="5" name="Ink 4">
                  <a:extLst>
                    <a:ext uri="{FF2B5EF4-FFF2-40B4-BE49-F238E27FC236}">
                      <a16:creationId xmlns:a16="http://schemas.microsoft.com/office/drawing/2014/main" id="{2C1F21B6-CFC5-44C0-B714-7403D31D0B6E}"/>
                    </a:ext>
                  </a:extLst>
                </p14:cNvPr>
                <p14:cNvContentPartPr/>
                <p14:nvPr/>
              </p14:nvContentPartPr>
              <p14:xfrm>
                <a:off x="1243996" y="405302"/>
                <a:ext cx="106200" cy="124200"/>
              </p14:xfrm>
            </p:contentPart>
          </mc:Choice>
          <mc:Fallback>
            <p:pic>
              <p:nvPicPr>
                <p:cNvPr id="5" name="Ink 4">
                  <a:extLst>
                    <a:ext uri="{FF2B5EF4-FFF2-40B4-BE49-F238E27FC236}">
                      <a16:creationId xmlns:a16="http://schemas.microsoft.com/office/drawing/2014/main" id="{2C1F21B6-CFC5-44C0-B714-7403D31D0B6E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1234996" y="396302"/>
                  <a:ext cx="123840" cy="141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">
              <p14:nvContentPartPr>
                <p14:cNvPr id="6" name="Ink 5">
                  <a:extLst>
                    <a:ext uri="{FF2B5EF4-FFF2-40B4-BE49-F238E27FC236}">
                      <a16:creationId xmlns:a16="http://schemas.microsoft.com/office/drawing/2014/main" id="{49822D2A-75F0-4EE5-8B8B-7304DEA7F6C6}"/>
                    </a:ext>
                  </a:extLst>
                </p14:cNvPr>
                <p14:cNvContentPartPr/>
                <p14:nvPr/>
              </p14:nvContentPartPr>
              <p14:xfrm>
                <a:off x="1404556" y="427622"/>
                <a:ext cx="86760" cy="106200"/>
              </p14:xfrm>
            </p:contentPart>
          </mc:Choice>
          <mc:Fallback>
            <p:pic>
              <p:nvPicPr>
                <p:cNvPr id="6" name="Ink 5">
                  <a:extLst>
                    <a:ext uri="{FF2B5EF4-FFF2-40B4-BE49-F238E27FC236}">
                      <a16:creationId xmlns:a16="http://schemas.microsoft.com/office/drawing/2014/main" id="{49822D2A-75F0-4EE5-8B8B-7304DEA7F6C6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1395556" y="418982"/>
                  <a:ext cx="104400" cy="1238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17BAABD-1615-4596-9F5A-89E7303B2D54}"/>
              </a:ext>
            </a:extLst>
          </p:cNvPr>
          <p:cNvGrpSpPr/>
          <p:nvPr/>
        </p:nvGrpSpPr>
        <p:grpSpPr>
          <a:xfrm>
            <a:off x="2068756" y="319262"/>
            <a:ext cx="178200" cy="242640"/>
            <a:chOff x="2068756" y="319262"/>
            <a:chExt cx="178200" cy="2426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2">
              <p14:nvContentPartPr>
                <p14:cNvPr id="8" name="Ink 7">
                  <a:extLst>
                    <a:ext uri="{FF2B5EF4-FFF2-40B4-BE49-F238E27FC236}">
                      <a16:creationId xmlns:a16="http://schemas.microsoft.com/office/drawing/2014/main" id="{B2C3EA88-3A7E-487F-8E8F-FC508DC519D1}"/>
                    </a:ext>
                  </a:extLst>
                </p14:cNvPr>
                <p14:cNvContentPartPr/>
                <p14:nvPr/>
              </p14:nvContentPartPr>
              <p14:xfrm>
                <a:off x="2080996" y="319262"/>
                <a:ext cx="111600" cy="177840"/>
              </p14:xfrm>
            </p:contentPart>
          </mc:Choice>
          <mc:Fallback>
            <p:pic>
              <p:nvPicPr>
                <p:cNvPr id="8" name="Ink 7">
                  <a:extLst>
                    <a:ext uri="{FF2B5EF4-FFF2-40B4-BE49-F238E27FC236}">
                      <a16:creationId xmlns:a16="http://schemas.microsoft.com/office/drawing/2014/main" id="{B2C3EA88-3A7E-487F-8E8F-FC508DC519D1}"/>
                    </a:ext>
                  </a:extLst>
                </p:cNvPr>
                <p:cNvPicPr/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2071996" y="310262"/>
                  <a:ext cx="129240" cy="195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8A708662-FBC4-45C3-BE9E-1914F7753CB8}"/>
                    </a:ext>
                  </a:extLst>
                </p14:cNvPr>
                <p14:cNvContentPartPr/>
                <p14:nvPr/>
              </p14:nvContentPartPr>
              <p14:xfrm>
                <a:off x="2068756" y="320702"/>
                <a:ext cx="178200" cy="241200"/>
              </p14:xfrm>
            </p:contentPart>
          </mc:Choice>
          <mc:Fallback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8A708662-FBC4-45C3-BE9E-1914F7753CB8}"/>
                    </a:ext>
                  </a:extLst>
                </p:cNvPr>
                <p:cNvPicPr/>
                <p:nvPr/>
              </p:nvPicPr>
              <p:blipFill>
                <a:blip r:embed="rId15"/>
                <a:stretch>
                  <a:fillRect/>
                </a:stretch>
              </p:blipFill>
              <p:spPr>
                <a:xfrm>
                  <a:off x="2059756" y="312062"/>
                  <a:ext cx="195840" cy="25884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16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257F4CD0-FCF0-4D73-B1C0-779FF8636228}"/>
                  </a:ext>
                </a:extLst>
              </p14:cNvPr>
              <p14:cNvContentPartPr/>
              <p14:nvPr/>
            </p14:nvContentPartPr>
            <p14:xfrm>
              <a:off x="2496796" y="344102"/>
              <a:ext cx="20880" cy="153000"/>
            </p14:xfrm>
          </p:contentPart>
        </mc:Choice>
        <mc:Fallback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257F4CD0-FCF0-4D73-B1C0-779FF8636228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2488156" y="335462"/>
                <a:ext cx="38520" cy="170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8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9BDD6A84-4323-4A24-90FE-65349085C317}"/>
                  </a:ext>
                </a:extLst>
              </p14:cNvPr>
              <p14:cNvContentPartPr/>
              <p14:nvPr/>
            </p14:nvContentPartPr>
            <p14:xfrm>
              <a:off x="3411916" y="215582"/>
              <a:ext cx="256680" cy="302040"/>
            </p14:xfrm>
          </p:contentPart>
        </mc:Choice>
        <mc:Fallback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9BDD6A84-4323-4A24-90FE-65349085C317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3402916" y="206582"/>
                <a:ext cx="274320" cy="319680"/>
              </a:xfrm>
              <a:prstGeom prst="rect">
                <a:avLst/>
              </a:prstGeom>
            </p:spPr>
          </p:pic>
        </mc:Fallback>
      </mc:AlternateContent>
      <p:grpSp>
        <p:nvGrpSpPr>
          <p:cNvPr id="33" name="Group 32">
            <a:extLst>
              <a:ext uri="{FF2B5EF4-FFF2-40B4-BE49-F238E27FC236}">
                <a16:creationId xmlns:a16="http://schemas.microsoft.com/office/drawing/2014/main" id="{7F288FFD-55B4-496B-ADFF-1E73D806DC9D}"/>
              </a:ext>
            </a:extLst>
          </p:cNvPr>
          <p:cNvGrpSpPr/>
          <p:nvPr/>
        </p:nvGrpSpPr>
        <p:grpSpPr>
          <a:xfrm>
            <a:off x="2143996" y="829022"/>
            <a:ext cx="1645920" cy="768240"/>
            <a:chOff x="2143996" y="829022"/>
            <a:chExt cx="1645920" cy="7682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0">
              <p14:nvContentPartPr>
                <p14:cNvPr id="20" name="Ink 19">
                  <a:extLst>
                    <a:ext uri="{FF2B5EF4-FFF2-40B4-BE49-F238E27FC236}">
                      <a16:creationId xmlns:a16="http://schemas.microsoft.com/office/drawing/2014/main" id="{213CDA2F-4ADE-43DA-9C43-6A1D3C9D1091}"/>
                    </a:ext>
                  </a:extLst>
                </p14:cNvPr>
                <p14:cNvContentPartPr/>
                <p14:nvPr/>
              </p14:nvContentPartPr>
              <p14:xfrm>
                <a:off x="2350636" y="935582"/>
                <a:ext cx="224280" cy="176760"/>
              </p14:xfrm>
            </p:contentPart>
          </mc:Choice>
          <mc:Fallback>
            <p:pic>
              <p:nvPicPr>
                <p:cNvPr id="20" name="Ink 19">
                  <a:extLst>
                    <a:ext uri="{FF2B5EF4-FFF2-40B4-BE49-F238E27FC236}">
                      <a16:creationId xmlns:a16="http://schemas.microsoft.com/office/drawing/2014/main" id="{213CDA2F-4ADE-43DA-9C43-6A1D3C9D1091}"/>
                    </a:ext>
                  </a:extLst>
                </p:cNvPr>
                <p:cNvPicPr/>
                <p:nvPr/>
              </p:nvPicPr>
              <p:blipFill>
                <a:blip r:embed="rId21"/>
                <a:stretch>
                  <a:fillRect/>
                </a:stretch>
              </p:blipFill>
              <p:spPr>
                <a:xfrm>
                  <a:off x="2341996" y="926942"/>
                  <a:ext cx="241920" cy="194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">
              <p14:nvContentPartPr>
                <p14:cNvPr id="21" name="Ink 20">
                  <a:extLst>
                    <a:ext uri="{FF2B5EF4-FFF2-40B4-BE49-F238E27FC236}">
                      <a16:creationId xmlns:a16="http://schemas.microsoft.com/office/drawing/2014/main" id="{F778C2B7-2D60-456A-8103-331B99426AB0}"/>
                    </a:ext>
                  </a:extLst>
                </p14:cNvPr>
                <p14:cNvContentPartPr/>
                <p14:nvPr/>
              </p14:nvContentPartPr>
              <p14:xfrm>
                <a:off x="2645836" y="1098662"/>
                <a:ext cx="27360" cy="32760"/>
              </p14:xfrm>
            </p:contentPart>
          </mc:Choice>
          <mc:Fallback>
            <p:pic>
              <p:nvPicPr>
                <p:cNvPr id="21" name="Ink 20">
                  <a:extLst>
                    <a:ext uri="{FF2B5EF4-FFF2-40B4-BE49-F238E27FC236}">
                      <a16:creationId xmlns:a16="http://schemas.microsoft.com/office/drawing/2014/main" id="{F778C2B7-2D60-456A-8103-331B99426AB0}"/>
                    </a:ext>
                  </a:extLst>
                </p:cNvPr>
                <p:cNvPicPr/>
                <p:nvPr/>
              </p:nvPicPr>
              <p:blipFill>
                <a:blip r:embed="rId23"/>
                <a:stretch>
                  <a:fillRect/>
                </a:stretch>
              </p:blipFill>
              <p:spPr>
                <a:xfrm>
                  <a:off x="2637196" y="1090022"/>
                  <a:ext cx="45000" cy="50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">
              <p14:nvContentPartPr>
                <p14:cNvPr id="22" name="Ink 21">
                  <a:extLst>
                    <a:ext uri="{FF2B5EF4-FFF2-40B4-BE49-F238E27FC236}">
                      <a16:creationId xmlns:a16="http://schemas.microsoft.com/office/drawing/2014/main" id="{A1752C83-8F70-422B-9481-CA2889C44EF3}"/>
                    </a:ext>
                  </a:extLst>
                </p14:cNvPr>
                <p14:cNvContentPartPr/>
                <p14:nvPr/>
              </p14:nvContentPartPr>
              <p14:xfrm>
                <a:off x="2790196" y="968702"/>
                <a:ext cx="195840" cy="145800"/>
              </p14:xfrm>
            </p:contentPart>
          </mc:Choice>
          <mc:Fallback>
            <p:pic>
              <p:nvPicPr>
                <p:cNvPr id="22" name="Ink 21">
                  <a:extLst>
                    <a:ext uri="{FF2B5EF4-FFF2-40B4-BE49-F238E27FC236}">
                      <a16:creationId xmlns:a16="http://schemas.microsoft.com/office/drawing/2014/main" id="{A1752C83-8F70-422B-9481-CA2889C44EF3}"/>
                    </a:ext>
                  </a:extLst>
                </p:cNvPr>
                <p:cNvPicPr/>
                <p:nvPr/>
              </p:nvPicPr>
              <p:blipFill>
                <a:blip r:embed="rId25"/>
                <a:stretch>
                  <a:fillRect/>
                </a:stretch>
              </p:blipFill>
              <p:spPr>
                <a:xfrm>
                  <a:off x="2781556" y="960062"/>
                  <a:ext cx="213480" cy="163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">
              <p14:nvContentPartPr>
                <p14:cNvPr id="23" name="Ink 22">
                  <a:extLst>
                    <a:ext uri="{FF2B5EF4-FFF2-40B4-BE49-F238E27FC236}">
                      <a16:creationId xmlns:a16="http://schemas.microsoft.com/office/drawing/2014/main" id="{3EB160BD-E581-4F04-8533-02E542641041}"/>
                    </a:ext>
                  </a:extLst>
                </p14:cNvPr>
                <p14:cNvContentPartPr/>
                <p14:nvPr/>
              </p14:nvContentPartPr>
              <p14:xfrm>
                <a:off x="2802796" y="865382"/>
                <a:ext cx="267480" cy="79560"/>
              </p14:xfrm>
            </p:contentPart>
          </mc:Choice>
          <mc:Fallback>
            <p:pic>
              <p:nvPicPr>
                <p:cNvPr id="23" name="Ink 22">
                  <a:extLst>
                    <a:ext uri="{FF2B5EF4-FFF2-40B4-BE49-F238E27FC236}">
                      <a16:creationId xmlns:a16="http://schemas.microsoft.com/office/drawing/2014/main" id="{3EB160BD-E581-4F04-8533-02E542641041}"/>
                    </a:ext>
                  </a:extLst>
                </p:cNvPr>
                <p:cNvPicPr/>
                <p:nvPr/>
              </p:nvPicPr>
              <p:blipFill>
                <a:blip r:embed="rId27"/>
                <a:stretch>
                  <a:fillRect/>
                </a:stretch>
              </p:blipFill>
              <p:spPr>
                <a:xfrm>
                  <a:off x="2793796" y="856742"/>
                  <a:ext cx="285120" cy="97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">
              <p14:nvContentPartPr>
                <p14:cNvPr id="24" name="Ink 23">
                  <a:extLst>
                    <a:ext uri="{FF2B5EF4-FFF2-40B4-BE49-F238E27FC236}">
                      <a16:creationId xmlns:a16="http://schemas.microsoft.com/office/drawing/2014/main" id="{184BDF98-9214-4585-9001-C19EF0C4D24F}"/>
                    </a:ext>
                  </a:extLst>
                </p14:cNvPr>
                <p14:cNvContentPartPr/>
                <p14:nvPr/>
              </p14:nvContentPartPr>
              <p14:xfrm>
                <a:off x="3090796" y="888062"/>
                <a:ext cx="69480" cy="187560"/>
              </p14:xfrm>
            </p:contentPart>
          </mc:Choice>
          <mc:Fallback>
            <p:pic>
              <p:nvPicPr>
                <p:cNvPr id="24" name="Ink 23">
                  <a:extLst>
                    <a:ext uri="{FF2B5EF4-FFF2-40B4-BE49-F238E27FC236}">
                      <a16:creationId xmlns:a16="http://schemas.microsoft.com/office/drawing/2014/main" id="{184BDF98-9214-4585-9001-C19EF0C4D24F}"/>
                    </a:ext>
                  </a:extLst>
                </p:cNvPr>
                <p:cNvPicPr/>
                <p:nvPr/>
              </p:nvPicPr>
              <p:blipFill>
                <a:blip r:embed="rId29"/>
                <a:stretch>
                  <a:fillRect/>
                </a:stretch>
              </p:blipFill>
              <p:spPr>
                <a:xfrm>
                  <a:off x="3081796" y="879062"/>
                  <a:ext cx="87120" cy="205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">
              <p14:nvContentPartPr>
                <p14:cNvPr id="25" name="Ink 24">
                  <a:extLst>
                    <a:ext uri="{FF2B5EF4-FFF2-40B4-BE49-F238E27FC236}">
                      <a16:creationId xmlns:a16="http://schemas.microsoft.com/office/drawing/2014/main" id="{FF28DAB6-1A5A-4055-81FA-57658725C64A}"/>
                    </a:ext>
                  </a:extLst>
                </p14:cNvPr>
                <p14:cNvContentPartPr/>
                <p14:nvPr/>
              </p14:nvContentPartPr>
              <p14:xfrm>
                <a:off x="3231196" y="829022"/>
                <a:ext cx="226800" cy="194040"/>
              </p14:xfrm>
            </p:contentPart>
          </mc:Choice>
          <mc:Fallback>
            <p:pic>
              <p:nvPicPr>
                <p:cNvPr id="25" name="Ink 24">
                  <a:extLst>
                    <a:ext uri="{FF2B5EF4-FFF2-40B4-BE49-F238E27FC236}">
                      <a16:creationId xmlns:a16="http://schemas.microsoft.com/office/drawing/2014/main" id="{FF28DAB6-1A5A-4055-81FA-57658725C64A}"/>
                    </a:ext>
                  </a:extLst>
                </p:cNvPr>
                <p:cNvPicPr/>
                <p:nvPr/>
              </p:nvPicPr>
              <p:blipFill>
                <a:blip r:embed="rId31"/>
                <a:stretch>
                  <a:fillRect/>
                </a:stretch>
              </p:blipFill>
              <p:spPr>
                <a:xfrm>
                  <a:off x="3222196" y="820382"/>
                  <a:ext cx="244440" cy="211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">
              <p14:nvContentPartPr>
                <p14:cNvPr id="26" name="Ink 25">
                  <a:extLst>
                    <a:ext uri="{FF2B5EF4-FFF2-40B4-BE49-F238E27FC236}">
                      <a16:creationId xmlns:a16="http://schemas.microsoft.com/office/drawing/2014/main" id="{481BF0B4-E31E-4853-9CFD-64F67F172272}"/>
                    </a:ext>
                  </a:extLst>
                </p14:cNvPr>
                <p14:cNvContentPartPr/>
                <p14:nvPr/>
              </p14:nvContentPartPr>
              <p14:xfrm>
                <a:off x="2143996" y="1092902"/>
                <a:ext cx="1645920" cy="168120"/>
              </p14:xfrm>
            </p:contentPart>
          </mc:Choice>
          <mc:Fallback>
            <p:pic>
              <p:nvPicPr>
                <p:cNvPr id="26" name="Ink 25">
                  <a:extLst>
                    <a:ext uri="{FF2B5EF4-FFF2-40B4-BE49-F238E27FC236}">
                      <a16:creationId xmlns:a16="http://schemas.microsoft.com/office/drawing/2014/main" id="{481BF0B4-E31E-4853-9CFD-64F67F172272}"/>
                    </a:ext>
                  </a:extLst>
                </p:cNvPr>
                <p:cNvPicPr/>
                <p:nvPr/>
              </p:nvPicPr>
              <p:blipFill>
                <a:blip r:embed="rId33"/>
                <a:stretch>
                  <a:fillRect/>
                </a:stretch>
              </p:blipFill>
              <p:spPr>
                <a:xfrm>
                  <a:off x="2135356" y="1084262"/>
                  <a:ext cx="1663560" cy="185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">
              <p14:nvContentPartPr>
                <p14:cNvPr id="28" name="Ink 27">
                  <a:extLst>
                    <a:ext uri="{FF2B5EF4-FFF2-40B4-BE49-F238E27FC236}">
                      <a16:creationId xmlns:a16="http://schemas.microsoft.com/office/drawing/2014/main" id="{8150485E-45E4-4FFE-96F9-14F4A6713E90}"/>
                    </a:ext>
                  </a:extLst>
                </p14:cNvPr>
                <p14:cNvContentPartPr/>
                <p14:nvPr/>
              </p14:nvContentPartPr>
              <p14:xfrm>
                <a:off x="2370796" y="1367582"/>
                <a:ext cx="205920" cy="201960"/>
              </p14:xfrm>
            </p:contentPart>
          </mc:Choice>
          <mc:Fallback>
            <p:pic>
              <p:nvPicPr>
                <p:cNvPr id="28" name="Ink 27">
                  <a:extLst>
                    <a:ext uri="{FF2B5EF4-FFF2-40B4-BE49-F238E27FC236}">
                      <a16:creationId xmlns:a16="http://schemas.microsoft.com/office/drawing/2014/main" id="{8150485E-45E4-4FFE-96F9-14F4A6713E90}"/>
                    </a:ext>
                  </a:extLst>
                </p:cNvPr>
                <p:cNvPicPr/>
                <p:nvPr/>
              </p:nvPicPr>
              <p:blipFill>
                <a:blip r:embed="rId35"/>
                <a:stretch>
                  <a:fillRect/>
                </a:stretch>
              </p:blipFill>
              <p:spPr>
                <a:xfrm>
                  <a:off x="2361796" y="1358942"/>
                  <a:ext cx="223560" cy="219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6">
              <p14:nvContentPartPr>
                <p14:cNvPr id="29" name="Ink 28">
                  <a:extLst>
                    <a:ext uri="{FF2B5EF4-FFF2-40B4-BE49-F238E27FC236}">
                      <a16:creationId xmlns:a16="http://schemas.microsoft.com/office/drawing/2014/main" id="{123430C2-A8A1-474E-9903-6F4E95E745EA}"/>
                    </a:ext>
                  </a:extLst>
                </p14:cNvPr>
                <p14:cNvContentPartPr/>
                <p14:nvPr/>
              </p14:nvContentPartPr>
              <p14:xfrm>
                <a:off x="2700196" y="1536782"/>
                <a:ext cx="5760" cy="60480"/>
              </p14:xfrm>
            </p:contentPart>
          </mc:Choice>
          <mc:Fallback>
            <p:pic>
              <p:nvPicPr>
                <p:cNvPr id="29" name="Ink 28">
                  <a:extLst>
                    <a:ext uri="{FF2B5EF4-FFF2-40B4-BE49-F238E27FC236}">
                      <a16:creationId xmlns:a16="http://schemas.microsoft.com/office/drawing/2014/main" id="{123430C2-A8A1-474E-9903-6F4E95E745EA}"/>
                    </a:ext>
                  </a:extLst>
                </p:cNvPr>
                <p:cNvPicPr/>
                <p:nvPr/>
              </p:nvPicPr>
              <p:blipFill>
                <a:blip r:embed="rId37"/>
                <a:stretch>
                  <a:fillRect/>
                </a:stretch>
              </p:blipFill>
              <p:spPr>
                <a:xfrm>
                  <a:off x="2691556" y="1527782"/>
                  <a:ext cx="23400" cy="78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8">
              <p14:nvContentPartPr>
                <p14:cNvPr id="30" name="Ink 29">
                  <a:extLst>
                    <a:ext uri="{FF2B5EF4-FFF2-40B4-BE49-F238E27FC236}">
                      <a16:creationId xmlns:a16="http://schemas.microsoft.com/office/drawing/2014/main" id="{D68F44A0-2C21-4BBC-8082-7BD69B65F6E8}"/>
                    </a:ext>
                  </a:extLst>
                </p14:cNvPr>
                <p14:cNvContentPartPr/>
                <p14:nvPr/>
              </p14:nvContentPartPr>
              <p14:xfrm>
                <a:off x="2902156" y="1257062"/>
                <a:ext cx="48600" cy="266040"/>
              </p14:xfrm>
            </p:contentPart>
          </mc:Choice>
          <mc:Fallback>
            <p:pic>
              <p:nvPicPr>
                <p:cNvPr id="30" name="Ink 29">
                  <a:extLst>
                    <a:ext uri="{FF2B5EF4-FFF2-40B4-BE49-F238E27FC236}">
                      <a16:creationId xmlns:a16="http://schemas.microsoft.com/office/drawing/2014/main" id="{D68F44A0-2C21-4BBC-8082-7BD69B65F6E8}"/>
                    </a:ext>
                  </a:extLst>
                </p:cNvPr>
                <p:cNvPicPr/>
                <p:nvPr/>
              </p:nvPicPr>
              <p:blipFill>
                <a:blip r:embed="rId39"/>
                <a:stretch>
                  <a:fillRect/>
                </a:stretch>
              </p:blipFill>
              <p:spPr>
                <a:xfrm>
                  <a:off x="2893156" y="1248062"/>
                  <a:ext cx="66240" cy="283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0">
              <p14:nvContentPartPr>
                <p14:cNvPr id="31" name="Ink 30">
                  <a:extLst>
                    <a:ext uri="{FF2B5EF4-FFF2-40B4-BE49-F238E27FC236}">
                      <a16:creationId xmlns:a16="http://schemas.microsoft.com/office/drawing/2014/main" id="{9A7D87A5-10F7-4634-AEAB-BBC6BA8A143D}"/>
                    </a:ext>
                  </a:extLst>
                </p14:cNvPr>
                <p14:cNvContentPartPr/>
                <p14:nvPr/>
              </p14:nvContentPartPr>
              <p14:xfrm>
                <a:off x="3034636" y="1257422"/>
                <a:ext cx="149400" cy="294120"/>
              </p14:xfrm>
            </p:contentPart>
          </mc:Choice>
          <mc:Fallback>
            <p:pic>
              <p:nvPicPr>
                <p:cNvPr id="31" name="Ink 30">
                  <a:extLst>
                    <a:ext uri="{FF2B5EF4-FFF2-40B4-BE49-F238E27FC236}">
                      <a16:creationId xmlns:a16="http://schemas.microsoft.com/office/drawing/2014/main" id="{9A7D87A5-10F7-4634-AEAB-BBC6BA8A143D}"/>
                    </a:ext>
                  </a:extLst>
                </p:cNvPr>
                <p:cNvPicPr/>
                <p:nvPr/>
              </p:nvPicPr>
              <p:blipFill>
                <a:blip r:embed="rId41"/>
                <a:stretch>
                  <a:fillRect/>
                </a:stretch>
              </p:blipFill>
              <p:spPr>
                <a:xfrm>
                  <a:off x="3025996" y="1248422"/>
                  <a:ext cx="167040" cy="311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2">
              <p14:nvContentPartPr>
                <p14:cNvPr id="32" name="Ink 31">
                  <a:extLst>
                    <a:ext uri="{FF2B5EF4-FFF2-40B4-BE49-F238E27FC236}">
                      <a16:creationId xmlns:a16="http://schemas.microsoft.com/office/drawing/2014/main" id="{911A445A-D1B4-42B9-ACDB-7328EDDE0C66}"/>
                    </a:ext>
                  </a:extLst>
                </p14:cNvPr>
                <p14:cNvContentPartPr/>
                <p14:nvPr/>
              </p14:nvContentPartPr>
              <p14:xfrm>
                <a:off x="3049756" y="1279742"/>
                <a:ext cx="442800" cy="248760"/>
              </p14:xfrm>
            </p:contentPart>
          </mc:Choice>
          <mc:Fallback>
            <p:pic>
              <p:nvPicPr>
                <p:cNvPr id="32" name="Ink 31">
                  <a:extLst>
                    <a:ext uri="{FF2B5EF4-FFF2-40B4-BE49-F238E27FC236}">
                      <a16:creationId xmlns:a16="http://schemas.microsoft.com/office/drawing/2014/main" id="{911A445A-D1B4-42B9-ACDB-7328EDDE0C66}"/>
                    </a:ext>
                  </a:extLst>
                </p:cNvPr>
                <p:cNvPicPr/>
                <p:nvPr/>
              </p:nvPicPr>
              <p:blipFill>
                <a:blip r:embed="rId43"/>
                <a:stretch>
                  <a:fillRect/>
                </a:stretch>
              </p:blipFill>
              <p:spPr>
                <a:xfrm>
                  <a:off x="3041116" y="1271102"/>
                  <a:ext cx="460440" cy="2664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44">
            <p14:nvContentPartPr>
              <p14:cNvPr id="91" name="Ink 90">
                <a:extLst>
                  <a:ext uri="{FF2B5EF4-FFF2-40B4-BE49-F238E27FC236}">
                    <a16:creationId xmlns:a16="http://schemas.microsoft.com/office/drawing/2014/main" id="{7DDEBA06-BFC5-4348-B71F-02800E4F17AD}"/>
                  </a:ext>
                </a:extLst>
              </p14:cNvPr>
              <p14:cNvContentPartPr/>
              <p14:nvPr/>
            </p14:nvContentPartPr>
            <p14:xfrm>
              <a:off x="2804596" y="1708862"/>
              <a:ext cx="224280" cy="458640"/>
            </p14:xfrm>
          </p:contentPart>
        </mc:Choice>
        <mc:Fallback>
          <p:pic>
            <p:nvPicPr>
              <p:cNvPr id="91" name="Ink 90">
                <a:extLst>
                  <a:ext uri="{FF2B5EF4-FFF2-40B4-BE49-F238E27FC236}">
                    <a16:creationId xmlns:a16="http://schemas.microsoft.com/office/drawing/2014/main" id="{7DDEBA06-BFC5-4348-B71F-02800E4F17AD}"/>
                  </a:ext>
                </a:extLst>
              </p:cNvPr>
              <p:cNvPicPr/>
              <p:nvPr/>
            </p:nvPicPr>
            <p:blipFill>
              <a:blip r:embed="rId45"/>
              <a:stretch>
                <a:fillRect/>
              </a:stretch>
            </p:blipFill>
            <p:spPr>
              <a:xfrm>
                <a:off x="2795956" y="1700222"/>
                <a:ext cx="241920" cy="476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6">
            <p14:nvContentPartPr>
              <p14:cNvPr id="92" name="Ink 91">
                <a:extLst>
                  <a:ext uri="{FF2B5EF4-FFF2-40B4-BE49-F238E27FC236}">
                    <a16:creationId xmlns:a16="http://schemas.microsoft.com/office/drawing/2014/main" id="{5582A0AB-9B4C-4AB4-BB2D-46C56BFCEFB8}"/>
                  </a:ext>
                </a:extLst>
              </p14:cNvPr>
              <p14:cNvContentPartPr/>
              <p14:nvPr/>
            </p14:nvContentPartPr>
            <p14:xfrm>
              <a:off x="2706316" y="2479982"/>
              <a:ext cx="373320" cy="457920"/>
            </p14:xfrm>
          </p:contentPart>
        </mc:Choice>
        <mc:Fallback>
          <p:pic>
            <p:nvPicPr>
              <p:cNvPr id="92" name="Ink 91">
                <a:extLst>
                  <a:ext uri="{FF2B5EF4-FFF2-40B4-BE49-F238E27FC236}">
                    <a16:creationId xmlns:a16="http://schemas.microsoft.com/office/drawing/2014/main" id="{5582A0AB-9B4C-4AB4-BB2D-46C56BFCEFB8}"/>
                  </a:ext>
                </a:extLst>
              </p:cNvPr>
              <p:cNvPicPr/>
              <p:nvPr/>
            </p:nvPicPr>
            <p:blipFill>
              <a:blip r:embed="rId47"/>
              <a:stretch>
                <a:fillRect/>
              </a:stretch>
            </p:blipFill>
            <p:spPr>
              <a:xfrm>
                <a:off x="2697676" y="2471342"/>
                <a:ext cx="390960" cy="475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8">
            <p14:nvContentPartPr>
              <p14:cNvPr id="110" name="Ink 109">
                <a:extLst>
                  <a:ext uri="{FF2B5EF4-FFF2-40B4-BE49-F238E27FC236}">
                    <a16:creationId xmlns:a16="http://schemas.microsoft.com/office/drawing/2014/main" id="{DA3841C1-B980-4369-9EDA-B47BB7B9E873}"/>
                  </a:ext>
                </a:extLst>
              </p14:cNvPr>
              <p14:cNvContentPartPr/>
              <p14:nvPr/>
            </p14:nvContentPartPr>
            <p14:xfrm>
              <a:off x="6548596" y="2371982"/>
              <a:ext cx="74880" cy="98280"/>
            </p14:xfrm>
          </p:contentPart>
        </mc:Choice>
        <mc:Fallback>
          <p:pic>
            <p:nvPicPr>
              <p:cNvPr id="110" name="Ink 109">
                <a:extLst>
                  <a:ext uri="{FF2B5EF4-FFF2-40B4-BE49-F238E27FC236}">
                    <a16:creationId xmlns:a16="http://schemas.microsoft.com/office/drawing/2014/main" id="{DA3841C1-B980-4369-9EDA-B47BB7B9E873}"/>
                  </a:ext>
                </a:extLst>
              </p:cNvPr>
              <p:cNvPicPr/>
              <p:nvPr/>
            </p:nvPicPr>
            <p:blipFill>
              <a:blip r:embed="rId49"/>
              <a:stretch>
                <a:fillRect/>
              </a:stretch>
            </p:blipFill>
            <p:spPr>
              <a:xfrm>
                <a:off x="6539596" y="2362982"/>
                <a:ext cx="92520" cy="115920"/>
              </a:xfrm>
              <a:prstGeom prst="rect">
                <a:avLst/>
              </a:prstGeom>
            </p:spPr>
          </p:pic>
        </mc:Fallback>
      </mc:AlternateContent>
      <p:grpSp>
        <p:nvGrpSpPr>
          <p:cNvPr id="116" name="Group 115">
            <a:extLst>
              <a:ext uri="{FF2B5EF4-FFF2-40B4-BE49-F238E27FC236}">
                <a16:creationId xmlns:a16="http://schemas.microsoft.com/office/drawing/2014/main" id="{626E8C18-29C9-4EF1-9BF4-BDFB882B37DA}"/>
              </a:ext>
            </a:extLst>
          </p:cNvPr>
          <p:cNvGrpSpPr/>
          <p:nvPr/>
        </p:nvGrpSpPr>
        <p:grpSpPr>
          <a:xfrm>
            <a:off x="3960916" y="246182"/>
            <a:ext cx="4432320" cy="2829240"/>
            <a:chOff x="3960916" y="246182"/>
            <a:chExt cx="4432320" cy="28292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50">
              <p14:nvContentPartPr>
                <p14:cNvPr id="93" name="Ink 92">
                  <a:extLst>
                    <a:ext uri="{FF2B5EF4-FFF2-40B4-BE49-F238E27FC236}">
                      <a16:creationId xmlns:a16="http://schemas.microsoft.com/office/drawing/2014/main" id="{E09828B5-5CED-4521-8057-D2662598ADEC}"/>
                    </a:ext>
                  </a:extLst>
                </p14:cNvPr>
                <p14:cNvContentPartPr/>
                <p14:nvPr/>
              </p14:nvContentPartPr>
              <p14:xfrm>
                <a:off x="3960916" y="2346782"/>
                <a:ext cx="258120" cy="31680"/>
              </p14:xfrm>
            </p:contentPart>
          </mc:Choice>
          <mc:Fallback>
            <p:pic>
              <p:nvPicPr>
                <p:cNvPr id="93" name="Ink 92">
                  <a:extLst>
                    <a:ext uri="{FF2B5EF4-FFF2-40B4-BE49-F238E27FC236}">
                      <a16:creationId xmlns:a16="http://schemas.microsoft.com/office/drawing/2014/main" id="{E09828B5-5CED-4521-8057-D2662598ADEC}"/>
                    </a:ext>
                  </a:extLst>
                </p:cNvPr>
                <p:cNvPicPr/>
                <p:nvPr/>
              </p:nvPicPr>
              <p:blipFill>
                <a:blip r:embed="rId51"/>
                <a:stretch>
                  <a:fillRect/>
                </a:stretch>
              </p:blipFill>
              <p:spPr>
                <a:xfrm>
                  <a:off x="3952276" y="2338142"/>
                  <a:ext cx="275760" cy="49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2">
              <p14:nvContentPartPr>
                <p14:cNvPr id="94" name="Ink 93">
                  <a:extLst>
                    <a:ext uri="{FF2B5EF4-FFF2-40B4-BE49-F238E27FC236}">
                      <a16:creationId xmlns:a16="http://schemas.microsoft.com/office/drawing/2014/main" id="{940CDD3E-B2FB-4599-979F-333CDBBD1F38}"/>
                    </a:ext>
                  </a:extLst>
                </p14:cNvPr>
                <p14:cNvContentPartPr/>
                <p14:nvPr/>
              </p14:nvContentPartPr>
              <p14:xfrm>
                <a:off x="4032916" y="2452262"/>
                <a:ext cx="187920" cy="19080"/>
              </p14:xfrm>
            </p:contentPart>
          </mc:Choice>
          <mc:Fallback>
            <p:pic>
              <p:nvPicPr>
                <p:cNvPr id="94" name="Ink 93">
                  <a:extLst>
                    <a:ext uri="{FF2B5EF4-FFF2-40B4-BE49-F238E27FC236}">
                      <a16:creationId xmlns:a16="http://schemas.microsoft.com/office/drawing/2014/main" id="{940CDD3E-B2FB-4599-979F-333CDBBD1F38}"/>
                    </a:ext>
                  </a:extLst>
                </p:cNvPr>
                <p:cNvPicPr/>
                <p:nvPr/>
              </p:nvPicPr>
              <p:blipFill>
                <a:blip r:embed="rId53"/>
                <a:stretch>
                  <a:fillRect/>
                </a:stretch>
              </p:blipFill>
              <p:spPr>
                <a:xfrm>
                  <a:off x="4024276" y="2443262"/>
                  <a:ext cx="205560" cy="36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4">
              <p14:nvContentPartPr>
                <p14:cNvPr id="13" name="Ink 12">
                  <a:extLst>
                    <a:ext uri="{FF2B5EF4-FFF2-40B4-BE49-F238E27FC236}">
                      <a16:creationId xmlns:a16="http://schemas.microsoft.com/office/drawing/2014/main" id="{B81F38D0-01C0-418B-8C49-65191C9B1302}"/>
                    </a:ext>
                  </a:extLst>
                </p14:cNvPr>
                <p14:cNvContentPartPr/>
                <p14:nvPr/>
              </p14:nvContentPartPr>
              <p14:xfrm>
                <a:off x="4164676" y="359942"/>
                <a:ext cx="126360" cy="176040"/>
              </p14:xfrm>
            </p:contentPart>
          </mc:Choice>
          <mc:Fallback>
            <p:pic>
              <p:nvPicPr>
                <p:cNvPr id="13" name="Ink 12">
                  <a:extLst>
                    <a:ext uri="{FF2B5EF4-FFF2-40B4-BE49-F238E27FC236}">
                      <a16:creationId xmlns:a16="http://schemas.microsoft.com/office/drawing/2014/main" id="{B81F38D0-01C0-418B-8C49-65191C9B1302}"/>
                    </a:ext>
                  </a:extLst>
                </p:cNvPr>
                <p:cNvPicPr/>
                <p:nvPr/>
              </p:nvPicPr>
              <p:blipFill>
                <a:blip r:embed="rId55"/>
                <a:stretch>
                  <a:fillRect/>
                </a:stretch>
              </p:blipFill>
              <p:spPr>
                <a:xfrm>
                  <a:off x="4155676" y="350942"/>
                  <a:ext cx="144000" cy="193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6">
              <p14:nvContentPartPr>
                <p14:cNvPr id="14" name="Ink 13">
                  <a:extLst>
                    <a:ext uri="{FF2B5EF4-FFF2-40B4-BE49-F238E27FC236}">
                      <a16:creationId xmlns:a16="http://schemas.microsoft.com/office/drawing/2014/main" id="{C086A38B-22AA-4994-AB3E-3DA69AF99093}"/>
                    </a:ext>
                  </a:extLst>
                </p14:cNvPr>
                <p14:cNvContentPartPr/>
                <p14:nvPr/>
              </p14:nvContentPartPr>
              <p14:xfrm>
                <a:off x="4262596" y="347342"/>
                <a:ext cx="504360" cy="147600"/>
              </p14:xfrm>
            </p:contentPart>
          </mc:Choice>
          <mc:Fallback>
            <p:pic>
              <p:nvPicPr>
                <p:cNvPr id="14" name="Ink 13">
                  <a:extLst>
                    <a:ext uri="{FF2B5EF4-FFF2-40B4-BE49-F238E27FC236}">
                      <a16:creationId xmlns:a16="http://schemas.microsoft.com/office/drawing/2014/main" id="{C086A38B-22AA-4994-AB3E-3DA69AF99093}"/>
                    </a:ext>
                  </a:extLst>
                </p:cNvPr>
                <p:cNvPicPr/>
                <p:nvPr/>
              </p:nvPicPr>
              <p:blipFill>
                <a:blip r:embed="rId57"/>
                <a:stretch>
                  <a:fillRect/>
                </a:stretch>
              </p:blipFill>
              <p:spPr>
                <a:xfrm>
                  <a:off x="4253956" y="338702"/>
                  <a:ext cx="522000" cy="165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8">
              <p14:nvContentPartPr>
                <p14:cNvPr id="16" name="Ink 15">
                  <a:extLst>
                    <a:ext uri="{FF2B5EF4-FFF2-40B4-BE49-F238E27FC236}">
                      <a16:creationId xmlns:a16="http://schemas.microsoft.com/office/drawing/2014/main" id="{DEBE1168-CE2D-4D44-8336-518C899948D5}"/>
                    </a:ext>
                  </a:extLst>
                </p14:cNvPr>
                <p14:cNvContentPartPr/>
                <p14:nvPr/>
              </p14:nvContentPartPr>
              <p14:xfrm>
                <a:off x="4716556" y="349502"/>
                <a:ext cx="195840" cy="140400"/>
              </p14:xfrm>
            </p:contentPart>
          </mc:Choice>
          <mc:Fallback>
            <p:pic>
              <p:nvPicPr>
                <p:cNvPr id="16" name="Ink 15">
                  <a:extLst>
                    <a:ext uri="{FF2B5EF4-FFF2-40B4-BE49-F238E27FC236}">
                      <a16:creationId xmlns:a16="http://schemas.microsoft.com/office/drawing/2014/main" id="{DEBE1168-CE2D-4D44-8336-518C899948D5}"/>
                    </a:ext>
                  </a:extLst>
                </p:cNvPr>
                <p:cNvPicPr/>
                <p:nvPr/>
              </p:nvPicPr>
              <p:blipFill>
                <a:blip r:embed="rId59"/>
                <a:stretch>
                  <a:fillRect/>
                </a:stretch>
              </p:blipFill>
              <p:spPr>
                <a:xfrm>
                  <a:off x="4707916" y="340502"/>
                  <a:ext cx="213480" cy="158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0">
              <p14:nvContentPartPr>
                <p14:cNvPr id="17" name="Ink 16">
                  <a:extLst>
                    <a:ext uri="{FF2B5EF4-FFF2-40B4-BE49-F238E27FC236}">
                      <a16:creationId xmlns:a16="http://schemas.microsoft.com/office/drawing/2014/main" id="{EFA8BD45-0286-4175-B459-722759317640}"/>
                    </a:ext>
                  </a:extLst>
                </p14:cNvPr>
                <p14:cNvContentPartPr/>
                <p14:nvPr/>
              </p14:nvContentPartPr>
              <p14:xfrm>
                <a:off x="4906276" y="250142"/>
                <a:ext cx="43560" cy="221760"/>
              </p14:xfrm>
            </p:contentPart>
          </mc:Choice>
          <mc:Fallback>
            <p:pic>
              <p:nvPicPr>
                <p:cNvPr id="17" name="Ink 16">
                  <a:extLst>
                    <a:ext uri="{FF2B5EF4-FFF2-40B4-BE49-F238E27FC236}">
                      <a16:creationId xmlns:a16="http://schemas.microsoft.com/office/drawing/2014/main" id="{EFA8BD45-0286-4175-B459-722759317640}"/>
                    </a:ext>
                  </a:extLst>
                </p:cNvPr>
                <p:cNvPicPr/>
                <p:nvPr/>
              </p:nvPicPr>
              <p:blipFill>
                <a:blip r:embed="rId61"/>
                <a:stretch>
                  <a:fillRect/>
                </a:stretch>
              </p:blipFill>
              <p:spPr>
                <a:xfrm>
                  <a:off x="4897276" y="241502"/>
                  <a:ext cx="61200" cy="239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2">
              <p14:nvContentPartPr>
                <p14:cNvPr id="18" name="Ink 17">
                  <a:extLst>
                    <a:ext uri="{FF2B5EF4-FFF2-40B4-BE49-F238E27FC236}">
                      <a16:creationId xmlns:a16="http://schemas.microsoft.com/office/drawing/2014/main" id="{5E7E1690-4CD2-4477-A572-C53E8ADAEE11}"/>
                    </a:ext>
                  </a:extLst>
                </p14:cNvPr>
                <p14:cNvContentPartPr/>
                <p14:nvPr/>
              </p14:nvContentPartPr>
              <p14:xfrm>
                <a:off x="5522596" y="246182"/>
                <a:ext cx="407520" cy="281880"/>
              </p14:xfrm>
            </p:contentPart>
          </mc:Choice>
          <mc:Fallback>
            <p:pic>
              <p:nvPicPr>
                <p:cNvPr id="18" name="Ink 17">
                  <a:extLst>
                    <a:ext uri="{FF2B5EF4-FFF2-40B4-BE49-F238E27FC236}">
                      <a16:creationId xmlns:a16="http://schemas.microsoft.com/office/drawing/2014/main" id="{5E7E1690-4CD2-4477-A572-C53E8ADAEE11}"/>
                    </a:ext>
                  </a:extLst>
                </p:cNvPr>
                <p:cNvPicPr/>
                <p:nvPr/>
              </p:nvPicPr>
              <p:blipFill>
                <a:blip r:embed="rId63"/>
                <a:stretch>
                  <a:fillRect/>
                </a:stretch>
              </p:blipFill>
              <p:spPr>
                <a:xfrm>
                  <a:off x="5513596" y="237542"/>
                  <a:ext cx="425160" cy="299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4">
              <p14:nvContentPartPr>
                <p14:cNvPr id="34" name="Ink 33">
                  <a:extLst>
                    <a:ext uri="{FF2B5EF4-FFF2-40B4-BE49-F238E27FC236}">
                      <a16:creationId xmlns:a16="http://schemas.microsoft.com/office/drawing/2014/main" id="{A1534B7C-34CD-4C05-98AB-024CADC010B3}"/>
                    </a:ext>
                  </a:extLst>
                </p14:cNvPr>
                <p14:cNvContentPartPr/>
                <p14:nvPr/>
              </p14:nvContentPartPr>
              <p14:xfrm>
                <a:off x="4095196" y="1077062"/>
                <a:ext cx="184320" cy="44640"/>
              </p14:xfrm>
            </p:contentPart>
          </mc:Choice>
          <mc:Fallback>
            <p:pic>
              <p:nvPicPr>
                <p:cNvPr id="34" name="Ink 33">
                  <a:extLst>
                    <a:ext uri="{FF2B5EF4-FFF2-40B4-BE49-F238E27FC236}">
                      <a16:creationId xmlns:a16="http://schemas.microsoft.com/office/drawing/2014/main" id="{A1534B7C-34CD-4C05-98AB-024CADC010B3}"/>
                    </a:ext>
                  </a:extLst>
                </p:cNvPr>
                <p:cNvPicPr/>
                <p:nvPr/>
              </p:nvPicPr>
              <p:blipFill>
                <a:blip r:embed="rId65"/>
                <a:stretch>
                  <a:fillRect/>
                </a:stretch>
              </p:blipFill>
              <p:spPr>
                <a:xfrm>
                  <a:off x="4086196" y="1068422"/>
                  <a:ext cx="201960" cy="62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6">
              <p14:nvContentPartPr>
                <p14:cNvPr id="35" name="Ink 34">
                  <a:extLst>
                    <a:ext uri="{FF2B5EF4-FFF2-40B4-BE49-F238E27FC236}">
                      <a16:creationId xmlns:a16="http://schemas.microsoft.com/office/drawing/2014/main" id="{2ED6AA99-631D-4C82-9FC4-9E19D10AF37D}"/>
                    </a:ext>
                  </a:extLst>
                </p14:cNvPr>
                <p14:cNvContentPartPr/>
                <p14:nvPr/>
              </p14:nvContentPartPr>
              <p14:xfrm>
                <a:off x="4125796" y="1189022"/>
                <a:ext cx="196560" cy="29160"/>
              </p14:xfrm>
            </p:contentPart>
          </mc:Choice>
          <mc:Fallback>
            <p:pic>
              <p:nvPicPr>
                <p:cNvPr id="35" name="Ink 34">
                  <a:extLst>
                    <a:ext uri="{FF2B5EF4-FFF2-40B4-BE49-F238E27FC236}">
                      <a16:creationId xmlns:a16="http://schemas.microsoft.com/office/drawing/2014/main" id="{2ED6AA99-631D-4C82-9FC4-9E19D10AF37D}"/>
                    </a:ext>
                  </a:extLst>
                </p:cNvPr>
                <p:cNvPicPr/>
                <p:nvPr/>
              </p:nvPicPr>
              <p:blipFill>
                <a:blip r:embed="rId67"/>
                <a:stretch>
                  <a:fillRect/>
                </a:stretch>
              </p:blipFill>
              <p:spPr>
                <a:xfrm>
                  <a:off x="4117156" y="1180382"/>
                  <a:ext cx="214200" cy="46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8">
              <p14:nvContentPartPr>
                <p14:cNvPr id="49" name="Ink 48">
                  <a:extLst>
                    <a:ext uri="{FF2B5EF4-FFF2-40B4-BE49-F238E27FC236}">
                      <a16:creationId xmlns:a16="http://schemas.microsoft.com/office/drawing/2014/main" id="{C2B6E957-F6CD-4CBC-9130-E02689A0D44B}"/>
                    </a:ext>
                  </a:extLst>
                </p14:cNvPr>
                <p14:cNvContentPartPr/>
                <p14:nvPr/>
              </p14:nvContentPartPr>
              <p14:xfrm>
                <a:off x="6656236" y="817862"/>
                <a:ext cx="99720" cy="293040"/>
              </p14:xfrm>
            </p:contentPart>
          </mc:Choice>
          <mc:Fallback>
            <p:pic>
              <p:nvPicPr>
                <p:cNvPr id="49" name="Ink 48">
                  <a:extLst>
                    <a:ext uri="{FF2B5EF4-FFF2-40B4-BE49-F238E27FC236}">
                      <a16:creationId xmlns:a16="http://schemas.microsoft.com/office/drawing/2014/main" id="{C2B6E957-F6CD-4CBC-9130-E02689A0D44B}"/>
                    </a:ext>
                  </a:extLst>
                </p:cNvPr>
                <p:cNvPicPr/>
                <p:nvPr/>
              </p:nvPicPr>
              <p:blipFill>
                <a:blip r:embed="rId69"/>
                <a:stretch>
                  <a:fillRect/>
                </a:stretch>
              </p:blipFill>
              <p:spPr>
                <a:xfrm>
                  <a:off x="6647596" y="809222"/>
                  <a:ext cx="117360" cy="310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0">
              <p14:nvContentPartPr>
                <p14:cNvPr id="50" name="Ink 49">
                  <a:extLst>
                    <a:ext uri="{FF2B5EF4-FFF2-40B4-BE49-F238E27FC236}">
                      <a16:creationId xmlns:a16="http://schemas.microsoft.com/office/drawing/2014/main" id="{B26D05D8-EA45-44A7-B263-8611BDB00E48}"/>
                    </a:ext>
                  </a:extLst>
                </p14:cNvPr>
                <p14:cNvContentPartPr/>
                <p14:nvPr/>
              </p14:nvContentPartPr>
              <p14:xfrm>
                <a:off x="6673876" y="777182"/>
                <a:ext cx="170280" cy="41040"/>
              </p14:xfrm>
            </p:contentPart>
          </mc:Choice>
          <mc:Fallback>
            <p:pic>
              <p:nvPicPr>
                <p:cNvPr id="50" name="Ink 49">
                  <a:extLst>
                    <a:ext uri="{FF2B5EF4-FFF2-40B4-BE49-F238E27FC236}">
                      <a16:creationId xmlns:a16="http://schemas.microsoft.com/office/drawing/2014/main" id="{B26D05D8-EA45-44A7-B263-8611BDB00E48}"/>
                    </a:ext>
                  </a:extLst>
                </p:cNvPr>
                <p:cNvPicPr/>
                <p:nvPr/>
              </p:nvPicPr>
              <p:blipFill>
                <a:blip r:embed="rId71"/>
                <a:stretch>
                  <a:fillRect/>
                </a:stretch>
              </p:blipFill>
              <p:spPr>
                <a:xfrm>
                  <a:off x="6665236" y="768182"/>
                  <a:ext cx="187920" cy="58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2">
              <p14:nvContentPartPr>
                <p14:cNvPr id="53" name="Ink 52">
                  <a:extLst>
                    <a:ext uri="{FF2B5EF4-FFF2-40B4-BE49-F238E27FC236}">
                      <a16:creationId xmlns:a16="http://schemas.microsoft.com/office/drawing/2014/main" id="{7A07CB64-762D-4459-B08D-040C6E60EAE0}"/>
                    </a:ext>
                  </a:extLst>
                </p14:cNvPr>
                <p14:cNvContentPartPr/>
                <p14:nvPr/>
              </p14:nvContentPartPr>
              <p14:xfrm>
                <a:off x="6872596" y="830102"/>
                <a:ext cx="193680" cy="210600"/>
              </p14:xfrm>
            </p:contentPart>
          </mc:Choice>
          <mc:Fallback>
            <p:pic>
              <p:nvPicPr>
                <p:cNvPr id="53" name="Ink 52">
                  <a:extLst>
                    <a:ext uri="{FF2B5EF4-FFF2-40B4-BE49-F238E27FC236}">
                      <a16:creationId xmlns:a16="http://schemas.microsoft.com/office/drawing/2014/main" id="{7A07CB64-762D-4459-B08D-040C6E60EAE0}"/>
                    </a:ext>
                  </a:extLst>
                </p:cNvPr>
                <p:cNvPicPr/>
                <p:nvPr/>
              </p:nvPicPr>
              <p:blipFill>
                <a:blip r:embed="rId73"/>
                <a:stretch>
                  <a:fillRect/>
                </a:stretch>
              </p:blipFill>
              <p:spPr>
                <a:xfrm>
                  <a:off x="6863956" y="821102"/>
                  <a:ext cx="211320" cy="228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4">
              <p14:nvContentPartPr>
                <p14:cNvPr id="54" name="Ink 53">
                  <a:extLst>
                    <a:ext uri="{FF2B5EF4-FFF2-40B4-BE49-F238E27FC236}">
                      <a16:creationId xmlns:a16="http://schemas.microsoft.com/office/drawing/2014/main" id="{2E02E9C1-0999-4872-9957-1A3205649061}"/>
                    </a:ext>
                  </a:extLst>
                </p14:cNvPr>
                <p14:cNvContentPartPr/>
                <p14:nvPr/>
              </p14:nvContentPartPr>
              <p14:xfrm>
                <a:off x="7205596" y="991742"/>
                <a:ext cx="32760" cy="42120"/>
              </p14:xfrm>
            </p:contentPart>
          </mc:Choice>
          <mc:Fallback>
            <p:pic>
              <p:nvPicPr>
                <p:cNvPr id="54" name="Ink 53">
                  <a:extLst>
                    <a:ext uri="{FF2B5EF4-FFF2-40B4-BE49-F238E27FC236}">
                      <a16:creationId xmlns:a16="http://schemas.microsoft.com/office/drawing/2014/main" id="{2E02E9C1-0999-4872-9957-1A3205649061}"/>
                    </a:ext>
                  </a:extLst>
                </p:cNvPr>
                <p:cNvPicPr/>
                <p:nvPr/>
              </p:nvPicPr>
              <p:blipFill>
                <a:blip r:embed="rId75"/>
                <a:stretch>
                  <a:fillRect/>
                </a:stretch>
              </p:blipFill>
              <p:spPr>
                <a:xfrm>
                  <a:off x="7196596" y="982742"/>
                  <a:ext cx="50400" cy="59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6">
              <p14:nvContentPartPr>
                <p14:cNvPr id="56" name="Ink 55">
                  <a:extLst>
                    <a:ext uri="{FF2B5EF4-FFF2-40B4-BE49-F238E27FC236}">
                      <a16:creationId xmlns:a16="http://schemas.microsoft.com/office/drawing/2014/main" id="{0896B749-DDC6-44E3-A86C-42AEE6F61D0B}"/>
                    </a:ext>
                  </a:extLst>
                </p14:cNvPr>
                <p14:cNvContentPartPr/>
                <p14:nvPr/>
              </p14:nvContentPartPr>
              <p14:xfrm>
                <a:off x="7344556" y="784022"/>
                <a:ext cx="194040" cy="236160"/>
              </p14:xfrm>
            </p:contentPart>
          </mc:Choice>
          <mc:Fallback>
            <p:pic>
              <p:nvPicPr>
                <p:cNvPr id="56" name="Ink 55">
                  <a:extLst>
                    <a:ext uri="{FF2B5EF4-FFF2-40B4-BE49-F238E27FC236}">
                      <a16:creationId xmlns:a16="http://schemas.microsoft.com/office/drawing/2014/main" id="{0896B749-DDC6-44E3-A86C-42AEE6F61D0B}"/>
                    </a:ext>
                  </a:extLst>
                </p:cNvPr>
                <p:cNvPicPr/>
                <p:nvPr/>
              </p:nvPicPr>
              <p:blipFill>
                <a:blip r:embed="rId77"/>
                <a:stretch>
                  <a:fillRect/>
                </a:stretch>
              </p:blipFill>
              <p:spPr>
                <a:xfrm>
                  <a:off x="7335556" y="775022"/>
                  <a:ext cx="211680" cy="253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8">
              <p14:nvContentPartPr>
                <p14:cNvPr id="57" name="Ink 56">
                  <a:extLst>
                    <a:ext uri="{FF2B5EF4-FFF2-40B4-BE49-F238E27FC236}">
                      <a16:creationId xmlns:a16="http://schemas.microsoft.com/office/drawing/2014/main" id="{A060845A-57F1-4AF4-BD96-8373E4C9FA5F}"/>
                    </a:ext>
                  </a:extLst>
                </p14:cNvPr>
                <p14:cNvContentPartPr/>
                <p14:nvPr/>
              </p14:nvContentPartPr>
              <p14:xfrm>
                <a:off x="7546156" y="762782"/>
                <a:ext cx="186480" cy="313920"/>
              </p14:xfrm>
            </p:contentPart>
          </mc:Choice>
          <mc:Fallback>
            <p:pic>
              <p:nvPicPr>
                <p:cNvPr id="57" name="Ink 56">
                  <a:extLst>
                    <a:ext uri="{FF2B5EF4-FFF2-40B4-BE49-F238E27FC236}">
                      <a16:creationId xmlns:a16="http://schemas.microsoft.com/office/drawing/2014/main" id="{A060845A-57F1-4AF4-BD96-8373E4C9FA5F}"/>
                    </a:ext>
                  </a:extLst>
                </p:cNvPr>
                <p:cNvPicPr/>
                <p:nvPr/>
              </p:nvPicPr>
              <p:blipFill>
                <a:blip r:embed="rId79"/>
                <a:stretch>
                  <a:fillRect/>
                </a:stretch>
              </p:blipFill>
              <p:spPr>
                <a:xfrm>
                  <a:off x="7537156" y="754142"/>
                  <a:ext cx="204120" cy="331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0">
              <p14:nvContentPartPr>
                <p14:cNvPr id="59" name="Ink 58">
                  <a:extLst>
                    <a:ext uri="{FF2B5EF4-FFF2-40B4-BE49-F238E27FC236}">
                      <a16:creationId xmlns:a16="http://schemas.microsoft.com/office/drawing/2014/main" id="{835827D4-D1C8-4A2E-9CAA-0EEABA259A8E}"/>
                    </a:ext>
                  </a:extLst>
                </p14:cNvPr>
                <p14:cNvContentPartPr/>
                <p14:nvPr/>
              </p14:nvContentPartPr>
              <p14:xfrm>
                <a:off x="7857196" y="577742"/>
                <a:ext cx="66240" cy="159840"/>
              </p14:xfrm>
            </p:contentPart>
          </mc:Choice>
          <mc:Fallback>
            <p:pic>
              <p:nvPicPr>
                <p:cNvPr id="59" name="Ink 58">
                  <a:extLst>
                    <a:ext uri="{FF2B5EF4-FFF2-40B4-BE49-F238E27FC236}">
                      <a16:creationId xmlns:a16="http://schemas.microsoft.com/office/drawing/2014/main" id="{835827D4-D1C8-4A2E-9CAA-0EEABA259A8E}"/>
                    </a:ext>
                  </a:extLst>
                </p:cNvPr>
                <p:cNvPicPr/>
                <p:nvPr/>
              </p:nvPicPr>
              <p:blipFill>
                <a:blip r:embed="rId81"/>
                <a:stretch>
                  <a:fillRect/>
                </a:stretch>
              </p:blipFill>
              <p:spPr>
                <a:xfrm>
                  <a:off x="7848196" y="569102"/>
                  <a:ext cx="83880" cy="177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2">
              <p14:nvContentPartPr>
                <p14:cNvPr id="60" name="Ink 59">
                  <a:extLst>
                    <a:ext uri="{FF2B5EF4-FFF2-40B4-BE49-F238E27FC236}">
                      <a16:creationId xmlns:a16="http://schemas.microsoft.com/office/drawing/2014/main" id="{81C47E79-C0AA-4EE3-BA59-0A354D10D4A3}"/>
                    </a:ext>
                  </a:extLst>
                </p14:cNvPr>
                <p14:cNvContentPartPr/>
                <p14:nvPr/>
              </p14:nvContentPartPr>
              <p14:xfrm>
                <a:off x="7988956" y="624902"/>
                <a:ext cx="12960" cy="95040"/>
              </p14:xfrm>
            </p:contentPart>
          </mc:Choice>
          <mc:Fallback>
            <p:pic>
              <p:nvPicPr>
                <p:cNvPr id="60" name="Ink 59">
                  <a:extLst>
                    <a:ext uri="{FF2B5EF4-FFF2-40B4-BE49-F238E27FC236}">
                      <a16:creationId xmlns:a16="http://schemas.microsoft.com/office/drawing/2014/main" id="{81C47E79-C0AA-4EE3-BA59-0A354D10D4A3}"/>
                    </a:ext>
                  </a:extLst>
                </p:cNvPr>
                <p:cNvPicPr/>
                <p:nvPr/>
              </p:nvPicPr>
              <p:blipFill>
                <a:blip r:embed="rId83"/>
                <a:stretch>
                  <a:fillRect/>
                </a:stretch>
              </p:blipFill>
              <p:spPr>
                <a:xfrm>
                  <a:off x="7979956" y="616262"/>
                  <a:ext cx="30600" cy="112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4">
              <p14:nvContentPartPr>
                <p14:cNvPr id="61" name="Ink 60">
                  <a:extLst>
                    <a:ext uri="{FF2B5EF4-FFF2-40B4-BE49-F238E27FC236}">
                      <a16:creationId xmlns:a16="http://schemas.microsoft.com/office/drawing/2014/main" id="{F845D16E-EFAF-4AD3-A94C-2F8DBD381CB8}"/>
                    </a:ext>
                  </a:extLst>
                </p14:cNvPr>
                <p14:cNvContentPartPr/>
                <p14:nvPr/>
              </p14:nvContentPartPr>
              <p14:xfrm>
                <a:off x="8054476" y="551102"/>
                <a:ext cx="89640" cy="261360"/>
              </p14:xfrm>
            </p:contentPart>
          </mc:Choice>
          <mc:Fallback>
            <p:pic>
              <p:nvPicPr>
                <p:cNvPr id="61" name="Ink 60">
                  <a:extLst>
                    <a:ext uri="{FF2B5EF4-FFF2-40B4-BE49-F238E27FC236}">
                      <a16:creationId xmlns:a16="http://schemas.microsoft.com/office/drawing/2014/main" id="{F845D16E-EFAF-4AD3-A94C-2F8DBD381CB8}"/>
                    </a:ext>
                  </a:extLst>
                </p:cNvPr>
                <p:cNvPicPr/>
                <p:nvPr/>
              </p:nvPicPr>
              <p:blipFill>
                <a:blip r:embed="rId85"/>
                <a:stretch>
                  <a:fillRect/>
                </a:stretch>
              </p:blipFill>
              <p:spPr>
                <a:xfrm>
                  <a:off x="8045476" y="542102"/>
                  <a:ext cx="107280" cy="279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6">
              <p14:nvContentPartPr>
                <p14:cNvPr id="63" name="Ink 62">
                  <a:extLst>
                    <a:ext uri="{FF2B5EF4-FFF2-40B4-BE49-F238E27FC236}">
                      <a16:creationId xmlns:a16="http://schemas.microsoft.com/office/drawing/2014/main" id="{821E2856-466A-49AE-A5C9-EC5697141396}"/>
                    </a:ext>
                  </a:extLst>
                </p14:cNvPr>
                <p14:cNvContentPartPr/>
                <p14:nvPr/>
              </p14:nvContentPartPr>
              <p14:xfrm>
                <a:off x="4598476" y="1120262"/>
                <a:ext cx="3794760" cy="166320"/>
              </p14:xfrm>
            </p:contentPart>
          </mc:Choice>
          <mc:Fallback>
            <p:pic>
              <p:nvPicPr>
                <p:cNvPr id="63" name="Ink 62">
                  <a:extLst>
                    <a:ext uri="{FF2B5EF4-FFF2-40B4-BE49-F238E27FC236}">
                      <a16:creationId xmlns:a16="http://schemas.microsoft.com/office/drawing/2014/main" id="{821E2856-466A-49AE-A5C9-EC5697141396}"/>
                    </a:ext>
                  </a:extLst>
                </p:cNvPr>
                <p:cNvPicPr/>
                <p:nvPr/>
              </p:nvPicPr>
              <p:blipFill>
                <a:blip r:embed="rId87"/>
                <a:stretch>
                  <a:fillRect/>
                </a:stretch>
              </p:blipFill>
              <p:spPr>
                <a:xfrm>
                  <a:off x="4589476" y="1111262"/>
                  <a:ext cx="3812400" cy="183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8">
              <p14:nvContentPartPr>
                <p14:cNvPr id="65" name="Ink 64">
                  <a:extLst>
                    <a:ext uri="{FF2B5EF4-FFF2-40B4-BE49-F238E27FC236}">
                      <a16:creationId xmlns:a16="http://schemas.microsoft.com/office/drawing/2014/main" id="{389F31D9-9B8B-4C15-864B-3C40ADAAFEF8}"/>
                    </a:ext>
                  </a:extLst>
                </p14:cNvPr>
                <p14:cNvContentPartPr/>
                <p14:nvPr/>
              </p14:nvContentPartPr>
              <p14:xfrm>
                <a:off x="4724836" y="1388462"/>
                <a:ext cx="24840" cy="217080"/>
              </p14:xfrm>
            </p:contentPart>
          </mc:Choice>
          <mc:Fallback>
            <p:pic>
              <p:nvPicPr>
                <p:cNvPr id="65" name="Ink 64">
                  <a:extLst>
                    <a:ext uri="{FF2B5EF4-FFF2-40B4-BE49-F238E27FC236}">
                      <a16:creationId xmlns:a16="http://schemas.microsoft.com/office/drawing/2014/main" id="{389F31D9-9B8B-4C15-864B-3C40ADAAFEF8}"/>
                    </a:ext>
                  </a:extLst>
                </p:cNvPr>
                <p:cNvPicPr/>
                <p:nvPr/>
              </p:nvPicPr>
              <p:blipFill>
                <a:blip r:embed="rId89"/>
                <a:stretch>
                  <a:fillRect/>
                </a:stretch>
              </p:blipFill>
              <p:spPr>
                <a:xfrm>
                  <a:off x="4715836" y="1379822"/>
                  <a:ext cx="42480" cy="234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0">
              <p14:nvContentPartPr>
                <p14:cNvPr id="66" name="Ink 65">
                  <a:extLst>
                    <a:ext uri="{FF2B5EF4-FFF2-40B4-BE49-F238E27FC236}">
                      <a16:creationId xmlns:a16="http://schemas.microsoft.com/office/drawing/2014/main" id="{9F7B2266-7489-4F0B-B6F6-FEA2370FA840}"/>
                    </a:ext>
                  </a:extLst>
                </p14:cNvPr>
                <p14:cNvContentPartPr/>
                <p14:nvPr/>
              </p14:nvContentPartPr>
              <p14:xfrm>
                <a:off x="4771276" y="1424102"/>
                <a:ext cx="191520" cy="177840"/>
              </p14:xfrm>
            </p:contentPart>
          </mc:Choice>
          <mc:Fallback>
            <p:pic>
              <p:nvPicPr>
                <p:cNvPr id="66" name="Ink 65">
                  <a:extLst>
                    <a:ext uri="{FF2B5EF4-FFF2-40B4-BE49-F238E27FC236}">
                      <a16:creationId xmlns:a16="http://schemas.microsoft.com/office/drawing/2014/main" id="{9F7B2266-7489-4F0B-B6F6-FEA2370FA840}"/>
                    </a:ext>
                  </a:extLst>
                </p:cNvPr>
                <p:cNvPicPr/>
                <p:nvPr/>
              </p:nvPicPr>
              <p:blipFill>
                <a:blip r:embed="rId91"/>
                <a:stretch>
                  <a:fillRect/>
                </a:stretch>
              </p:blipFill>
              <p:spPr>
                <a:xfrm>
                  <a:off x="4762636" y="1415102"/>
                  <a:ext cx="209160" cy="195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2">
              <p14:nvContentPartPr>
                <p14:cNvPr id="67" name="Ink 66">
                  <a:extLst>
                    <a:ext uri="{FF2B5EF4-FFF2-40B4-BE49-F238E27FC236}">
                      <a16:creationId xmlns:a16="http://schemas.microsoft.com/office/drawing/2014/main" id="{4225B51A-2437-4F7C-A0E2-98D9460FE25B}"/>
                    </a:ext>
                  </a:extLst>
                </p14:cNvPr>
                <p14:cNvContentPartPr/>
                <p14:nvPr/>
              </p14:nvContentPartPr>
              <p14:xfrm>
                <a:off x="5091676" y="1290182"/>
                <a:ext cx="159120" cy="307080"/>
              </p14:xfrm>
            </p:contentPart>
          </mc:Choice>
          <mc:Fallback>
            <p:pic>
              <p:nvPicPr>
                <p:cNvPr id="67" name="Ink 66">
                  <a:extLst>
                    <a:ext uri="{FF2B5EF4-FFF2-40B4-BE49-F238E27FC236}">
                      <a16:creationId xmlns:a16="http://schemas.microsoft.com/office/drawing/2014/main" id="{4225B51A-2437-4F7C-A0E2-98D9460FE25B}"/>
                    </a:ext>
                  </a:extLst>
                </p:cNvPr>
                <p:cNvPicPr/>
                <p:nvPr/>
              </p:nvPicPr>
              <p:blipFill>
                <a:blip r:embed="rId93"/>
                <a:stretch>
                  <a:fillRect/>
                </a:stretch>
              </p:blipFill>
              <p:spPr>
                <a:xfrm>
                  <a:off x="5083036" y="1281182"/>
                  <a:ext cx="176760" cy="324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4">
              <p14:nvContentPartPr>
                <p14:cNvPr id="68" name="Ink 67">
                  <a:extLst>
                    <a:ext uri="{FF2B5EF4-FFF2-40B4-BE49-F238E27FC236}">
                      <a16:creationId xmlns:a16="http://schemas.microsoft.com/office/drawing/2014/main" id="{64C30A80-F92B-4FFE-A279-793F3A08A3A9}"/>
                    </a:ext>
                  </a:extLst>
                </p14:cNvPr>
                <p14:cNvContentPartPr/>
                <p14:nvPr/>
              </p14:nvContentPartPr>
              <p14:xfrm>
                <a:off x="5084836" y="1357502"/>
                <a:ext cx="118440" cy="26640"/>
              </p14:xfrm>
            </p:contentPart>
          </mc:Choice>
          <mc:Fallback>
            <p:pic>
              <p:nvPicPr>
                <p:cNvPr id="68" name="Ink 67">
                  <a:extLst>
                    <a:ext uri="{FF2B5EF4-FFF2-40B4-BE49-F238E27FC236}">
                      <a16:creationId xmlns:a16="http://schemas.microsoft.com/office/drawing/2014/main" id="{64C30A80-F92B-4FFE-A279-793F3A08A3A9}"/>
                    </a:ext>
                  </a:extLst>
                </p:cNvPr>
                <p:cNvPicPr/>
                <p:nvPr/>
              </p:nvPicPr>
              <p:blipFill>
                <a:blip r:embed="rId95"/>
                <a:stretch>
                  <a:fillRect/>
                </a:stretch>
              </p:blipFill>
              <p:spPr>
                <a:xfrm>
                  <a:off x="5075836" y="1348862"/>
                  <a:ext cx="136080" cy="44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6">
              <p14:nvContentPartPr>
                <p14:cNvPr id="70" name="Ink 69">
                  <a:extLst>
                    <a:ext uri="{FF2B5EF4-FFF2-40B4-BE49-F238E27FC236}">
                      <a16:creationId xmlns:a16="http://schemas.microsoft.com/office/drawing/2014/main" id="{C972FC37-27EF-45DA-8002-539F49AEBC74}"/>
                    </a:ext>
                  </a:extLst>
                </p14:cNvPr>
                <p14:cNvContentPartPr/>
                <p14:nvPr/>
              </p14:nvContentPartPr>
              <p14:xfrm>
                <a:off x="5288236" y="1415102"/>
                <a:ext cx="149400" cy="165600"/>
              </p14:xfrm>
            </p:contentPart>
          </mc:Choice>
          <mc:Fallback>
            <p:pic>
              <p:nvPicPr>
                <p:cNvPr id="70" name="Ink 69">
                  <a:extLst>
                    <a:ext uri="{FF2B5EF4-FFF2-40B4-BE49-F238E27FC236}">
                      <a16:creationId xmlns:a16="http://schemas.microsoft.com/office/drawing/2014/main" id="{C972FC37-27EF-45DA-8002-539F49AEBC74}"/>
                    </a:ext>
                  </a:extLst>
                </p:cNvPr>
                <p:cNvPicPr/>
                <p:nvPr/>
              </p:nvPicPr>
              <p:blipFill>
                <a:blip r:embed="rId97"/>
                <a:stretch>
                  <a:fillRect/>
                </a:stretch>
              </p:blipFill>
              <p:spPr>
                <a:xfrm>
                  <a:off x="5279236" y="1406102"/>
                  <a:ext cx="167040" cy="183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8">
              <p14:nvContentPartPr>
                <p14:cNvPr id="71" name="Ink 70">
                  <a:extLst>
                    <a:ext uri="{FF2B5EF4-FFF2-40B4-BE49-F238E27FC236}">
                      <a16:creationId xmlns:a16="http://schemas.microsoft.com/office/drawing/2014/main" id="{F41E31E7-7F15-4B60-B66D-27B68B42AC4F}"/>
                    </a:ext>
                  </a:extLst>
                </p14:cNvPr>
                <p14:cNvContentPartPr/>
                <p14:nvPr/>
              </p14:nvContentPartPr>
              <p14:xfrm>
                <a:off x="5516836" y="1589342"/>
                <a:ext cx="4320" cy="7560"/>
              </p14:xfrm>
            </p:contentPart>
          </mc:Choice>
          <mc:Fallback>
            <p:pic>
              <p:nvPicPr>
                <p:cNvPr id="71" name="Ink 70">
                  <a:extLst>
                    <a:ext uri="{FF2B5EF4-FFF2-40B4-BE49-F238E27FC236}">
                      <a16:creationId xmlns:a16="http://schemas.microsoft.com/office/drawing/2014/main" id="{F41E31E7-7F15-4B60-B66D-27B68B42AC4F}"/>
                    </a:ext>
                  </a:extLst>
                </p:cNvPr>
                <p:cNvPicPr/>
                <p:nvPr/>
              </p:nvPicPr>
              <p:blipFill>
                <a:blip r:embed="rId99"/>
                <a:stretch>
                  <a:fillRect/>
                </a:stretch>
              </p:blipFill>
              <p:spPr>
                <a:xfrm>
                  <a:off x="5507836" y="1580702"/>
                  <a:ext cx="21960" cy="25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0">
              <p14:nvContentPartPr>
                <p14:cNvPr id="72" name="Ink 71">
                  <a:extLst>
                    <a:ext uri="{FF2B5EF4-FFF2-40B4-BE49-F238E27FC236}">
                      <a16:creationId xmlns:a16="http://schemas.microsoft.com/office/drawing/2014/main" id="{4FA8DAE1-80D4-4D36-85B6-AC5F02FDA431}"/>
                    </a:ext>
                  </a:extLst>
                </p14:cNvPr>
                <p14:cNvContentPartPr/>
                <p14:nvPr/>
              </p14:nvContentPartPr>
              <p14:xfrm>
                <a:off x="5563996" y="1380182"/>
                <a:ext cx="172440" cy="160200"/>
              </p14:xfrm>
            </p:contentPart>
          </mc:Choice>
          <mc:Fallback>
            <p:pic>
              <p:nvPicPr>
                <p:cNvPr id="72" name="Ink 71">
                  <a:extLst>
                    <a:ext uri="{FF2B5EF4-FFF2-40B4-BE49-F238E27FC236}">
                      <a16:creationId xmlns:a16="http://schemas.microsoft.com/office/drawing/2014/main" id="{4FA8DAE1-80D4-4D36-85B6-AC5F02FDA431}"/>
                    </a:ext>
                  </a:extLst>
                </p:cNvPr>
                <p:cNvPicPr/>
                <p:nvPr/>
              </p:nvPicPr>
              <p:blipFill>
                <a:blip r:embed="rId101"/>
                <a:stretch>
                  <a:fillRect/>
                </a:stretch>
              </p:blipFill>
              <p:spPr>
                <a:xfrm>
                  <a:off x="5555356" y="1371542"/>
                  <a:ext cx="190080" cy="177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2">
              <p14:nvContentPartPr>
                <p14:cNvPr id="73" name="Ink 72">
                  <a:extLst>
                    <a:ext uri="{FF2B5EF4-FFF2-40B4-BE49-F238E27FC236}">
                      <a16:creationId xmlns:a16="http://schemas.microsoft.com/office/drawing/2014/main" id="{19AC9E51-554C-4A56-AB23-2F17FF4ACBD8}"/>
                    </a:ext>
                  </a:extLst>
                </p14:cNvPr>
                <p14:cNvContentPartPr/>
                <p14:nvPr/>
              </p14:nvContentPartPr>
              <p14:xfrm>
                <a:off x="5814556" y="1396742"/>
                <a:ext cx="161280" cy="174960"/>
              </p14:xfrm>
            </p:contentPart>
          </mc:Choice>
          <mc:Fallback>
            <p:pic>
              <p:nvPicPr>
                <p:cNvPr id="73" name="Ink 72">
                  <a:extLst>
                    <a:ext uri="{FF2B5EF4-FFF2-40B4-BE49-F238E27FC236}">
                      <a16:creationId xmlns:a16="http://schemas.microsoft.com/office/drawing/2014/main" id="{19AC9E51-554C-4A56-AB23-2F17FF4ACBD8}"/>
                    </a:ext>
                  </a:extLst>
                </p:cNvPr>
                <p:cNvPicPr/>
                <p:nvPr/>
              </p:nvPicPr>
              <p:blipFill>
                <a:blip r:embed="rId103"/>
                <a:stretch>
                  <a:fillRect/>
                </a:stretch>
              </p:blipFill>
              <p:spPr>
                <a:xfrm>
                  <a:off x="5805916" y="1387742"/>
                  <a:ext cx="178920" cy="192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4">
              <p14:nvContentPartPr>
                <p14:cNvPr id="74" name="Ink 73">
                  <a:extLst>
                    <a:ext uri="{FF2B5EF4-FFF2-40B4-BE49-F238E27FC236}">
                      <a16:creationId xmlns:a16="http://schemas.microsoft.com/office/drawing/2014/main" id="{74ED3D32-D249-4055-86E8-0B0753F9A7D4}"/>
                    </a:ext>
                  </a:extLst>
                </p14:cNvPr>
                <p14:cNvContentPartPr/>
                <p14:nvPr/>
              </p14:nvContentPartPr>
              <p14:xfrm>
                <a:off x="5814916" y="1327622"/>
                <a:ext cx="188640" cy="48240"/>
              </p14:xfrm>
            </p:contentPart>
          </mc:Choice>
          <mc:Fallback>
            <p:pic>
              <p:nvPicPr>
                <p:cNvPr id="74" name="Ink 73">
                  <a:extLst>
                    <a:ext uri="{FF2B5EF4-FFF2-40B4-BE49-F238E27FC236}">
                      <a16:creationId xmlns:a16="http://schemas.microsoft.com/office/drawing/2014/main" id="{74ED3D32-D249-4055-86E8-0B0753F9A7D4}"/>
                    </a:ext>
                  </a:extLst>
                </p:cNvPr>
                <p:cNvPicPr/>
                <p:nvPr/>
              </p:nvPicPr>
              <p:blipFill>
                <a:blip r:embed="rId105"/>
                <a:stretch>
                  <a:fillRect/>
                </a:stretch>
              </p:blipFill>
              <p:spPr>
                <a:xfrm>
                  <a:off x="5805916" y="1318622"/>
                  <a:ext cx="206280" cy="65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6">
              <p14:nvContentPartPr>
                <p14:cNvPr id="75" name="Ink 74">
                  <a:extLst>
                    <a:ext uri="{FF2B5EF4-FFF2-40B4-BE49-F238E27FC236}">
                      <a16:creationId xmlns:a16="http://schemas.microsoft.com/office/drawing/2014/main" id="{6EFA5142-F427-438A-9BAE-3DD73DD15AF8}"/>
                    </a:ext>
                  </a:extLst>
                </p14:cNvPr>
                <p14:cNvContentPartPr/>
                <p14:nvPr/>
              </p14:nvContentPartPr>
              <p14:xfrm>
                <a:off x="6066196" y="1314302"/>
                <a:ext cx="124560" cy="302040"/>
              </p14:xfrm>
            </p:contentPart>
          </mc:Choice>
          <mc:Fallback>
            <p:pic>
              <p:nvPicPr>
                <p:cNvPr id="75" name="Ink 74">
                  <a:extLst>
                    <a:ext uri="{FF2B5EF4-FFF2-40B4-BE49-F238E27FC236}">
                      <a16:creationId xmlns:a16="http://schemas.microsoft.com/office/drawing/2014/main" id="{6EFA5142-F427-438A-9BAE-3DD73DD15AF8}"/>
                    </a:ext>
                  </a:extLst>
                </p:cNvPr>
                <p:cNvPicPr/>
                <p:nvPr/>
              </p:nvPicPr>
              <p:blipFill>
                <a:blip r:embed="rId107"/>
                <a:stretch>
                  <a:fillRect/>
                </a:stretch>
              </p:blipFill>
              <p:spPr>
                <a:xfrm>
                  <a:off x="6057556" y="1305302"/>
                  <a:ext cx="142200" cy="319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8">
              <p14:nvContentPartPr>
                <p14:cNvPr id="76" name="Ink 75">
                  <a:extLst>
                    <a:ext uri="{FF2B5EF4-FFF2-40B4-BE49-F238E27FC236}">
                      <a16:creationId xmlns:a16="http://schemas.microsoft.com/office/drawing/2014/main" id="{7D249CB1-DBA3-4BA9-8B0F-3E86D903D31E}"/>
                    </a:ext>
                  </a:extLst>
                </p14:cNvPr>
                <p14:cNvContentPartPr/>
                <p14:nvPr/>
              </p14:nvContentPartPr>
              <p14:xfrm>
                <a:off x="6290116" y="1299542"/>
                <a:ext cx="117720" cy="96840"/>
              </p14:xfrm>
            </p:contentPart>
          </mc:Choice>
          <mc:Fallback>
            <p:pic>
              <p:nvPicPr>
                <p:cNvPr id="76" name="Ink 75">
                  <a:extLst>
                    <a:ext uri="{FF2B5EF4-FFF2-40B4-BE49-F238E27FC236}">
                      <a16:creationId xmlns:a16="http://schemas.microsoft.com/office/drawing/2014/main" id="{7D249CB1-DBA3-4BA9-8B0F-3E86D903D31E}"/>
                    </a:ext>
                  </a:extLst>
                </p:cNvPr>
                <p:cNvPicPr/>
                <p:nvPr/>
              </p:nvPicPr>
              <p:blipFill>
                <a:blip r:embed="rId109"/>
                <a:stretch>
                  <a:fillRect/>
                </a:stretch>
              </p:blipFill>
              <p:spPr>
                <a:xfrm>
                  <a:off x="6281116" y="1290902"/>
                  <a:ext cx="135360" cy="114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0">
              <p14:nvContentPartPr>
                <p14:cNvPr id="77" name="Ink 76">
                  <a:extLst>
                    <a:ext uri="{FF2B5EF4-FFF2-40B4-BE49-F238E27FC236}">
                      <a16:creationId xmlns:a16="http://schemas.microsoft.com/office/drawing/2014/main" id="{55F1A0C5-3E27-4651-B8B0-566E3C48E6A0}"/>
                    </a:ext>
                  </a:extLst>
                </p14:cNvPr>
                <p14:cNvContentPartPr/>
                <p14:nvPr/>
              </p14:nvContentPartPr>
              <p14:xfrm>
                <a:off x="6299476" y="1309262"/>
                <a:ext cx="122040" cy="101520"/>
              </p14:xfrm>
            </p:contentPart>
          </mc:Choice>
          <mc:Fallback>
            <p:pic>
              <p:nvPicPr>
                <p:cNvPr id="77" name="Ink 76">
                  <a:extLst>
                    <a:ext uri="{FF2B5EF4-FFF2-40B4-BE49-F238E27FC236}">
                      <a16:creationId xmlns:a16="http://schemas.microsoft.com/office/drawing/2014/main" id="{55F1A0C5-3E27-4651-B8B0-566E3C48E6A0}"/>
                    </a:ext>
                  </a:extLst>
                </p:cNvPr>
                <p:cNvPicPr/>
                <p:nvPr/>
              </p:nvPicPr>
              <p:blipFill>
                <a:blip r:embed="rId111"/>
                <a:stretch>
                  <a:fillRect/>
                </a:stretch>
              </p:blipFill>
              <p:spPr>
                <a:xfrm>
                  <a:off x="6290836" y="1300262"/>
                  <a:ext cx="139680" cy="119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2">
              <p14:nvContentPartPr>
                <p14:cNvPr id="79" name="Ink 78">
                  <a:extLst>
                    <a:ext uri="{FF2B5EF4-FFF2-40B4-BE49-F238E27FC236}">
                      <a16:creationId xmlns:a16="http://schemas.microsoft.com/office/drawing/2014/main" id="{9F7FE128-DEDB-4A3D-9CC6-59E4ADD32A18}"/>
                    </a:ext>
                  </a:extLst>
                </p14:cNvPr>
                <p14:cNvContentPartPr/>
                <p14:nvPr/>
              </p14:nvContentPartPr>
              <p14:xfrm>
                <a:off x="6730036" y="1277582"/>
                <a:ext cx="253440" cy="322920"/>
              </p14:xfrm>
            </p:contentPart>
          </mc:Choice>
          <mc:Fallback>
            <p:pic>
              <p:nvPicPr>
                <p:cNvPr id="79" name="Ink 78">
                  <a:extLst>
                    <a:ext uri="{FF2B5EF4-FFF2-40B4-BE49-F238E27FC236}">
                      <a16:creationId xmlns:a16="http://schemas.microsoft.com/office/drawing/2014/main" id="{9F7FE128-DEDB-4A3D-9CC6-59E4ADD32A18}"/>
                    </a:ext>
                  </a:extLst>
                </p:cNvPr>
                <p:cNvPicPr/>
                <p:nvPr/>
              </p:nvPicPr>
              <p:blipFill>
                <a:blip r:embed="rId113"/>
                <a:stretch>
                  <a:fillRect/>
                </a:stretch>
              </p:blipFill>
              <p:spPr>
                <a:xfrm>
                  <a:off x="6721396" y="1268942"/>
                  <a:ext cx="271080" cy="340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4">
              <p14:nvContentPartPr>
                <p14:cNvPr id="80" name="Ink 79">
                  <a:extLst>
                    <a:ext uri="{FF2B5EF4-FFF2-40B4-BE49-F238E27FC236}">
                      <a16:creationId xmlns:a16="http://schemas.microsoft.com/office/drawing/2014/main" id="{EA9A45CC-B4B2-49F5-B232-89B9DF1AD8BC}"/>
                    </a:ext>
                  </a:extLst>
                </p14:cNvPr>
                <p14:cNvContentPartPr/>
                <p14:nvPr/>
              </p14:nvContentPartPr>
              <p14:xfrm>
                <a:off x="6728956" y="1254902"/>
                <a:ext cx="183240" cy="26640"/>
              </p14:xfrm>
            </p:contentPart>
          </mc:Choice>
          <mc:Fallback>
            <p:pic>
              <p:nvPicPr>
                <p:cNvPr id="80" name="Ink 79">
                  <a:extLst>
                    <a:ext uri="{FF2B5EF4-FFF2-40B4-BE49-F238E27FC236}">
                      <a16:creationId xmlns:a16="http://schemas.microsoft.com/office/drawing/2014/main" id="{EA9A45CC-B4B2-49F5-B232-89B9DF1AD8BC}"/>
                    </a:ext>
                  </a:extLst>
                </p:cNvPr>
                <p:cNvPicPr/>
                <p:nvPr/>
              </p:nvPicPr>
              <p:blipFill>
                <a:blip r:embed="rId115"/>
                <a:stretch>
                  <a:fillRect/>
                </a:stretch>
              </p:blipFill>
              <p:spPr>
                <a:xfrm>
                  <a:off x="6719956" y="1246262"/>
                  <a:ext cx="200880" cy="44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6">
              <p14:nvContentPartPr>
                <p14:cNvPr id="82" name="Ink 81">
                  <a:extLst>
                    <a:ext uri="{FF2B5EF4-FFF2-40B4-BE49-F238E27FC236}">
                      <a16:creationId xmlns:a16="http://schemas.microsoft.com/office/drawing/2014/main" id="{65EAAF9B-8E4D-4F2B-B24F-118A955EF5C1}"/>
                    </a:ext>
                  </a:extLst>
                </p14:cNvPr>
                <p14:cNvContentPartPr/>
                <p14:nvPr/>
              </p14:nvContentPartPr>
              <p14:xfrm>
                <a:off x="7003636" y="1356422"/>
                <a:ext cx="170640" cy="172800"/>
              </p14:xfrm>
            </p:contentPart>
          </mc:Choice>
          <mc:Fallback>
            <p:pic>
              <p:nvPicPr>
                <p:cNvPr id="82" name="Ink 81">
                  <a:extLst>
                    <a:ext uri="{FF2B5EF4-FFF2-40B4-BE49-F238E27FC236}">
                      <a16:creationId xmlns:a16="http://schemas.microsoft.com/office/drawing/2014/main" id="{65EAAF9B-8E4D-4F2B-B24F-118A955EF5C1}"/>
                    </a:ext>
                  </a:extLst>
                </p:cNvPr>
                <p:cNvPicPr/>
                <p:nvPr/>
              </p:nvPicPr>
              <p:blipFill>
                <a:blip r:embed="rId117"/>
                <a:stretch>
                  <a:fillRect/>
                </a:stretch>
              </p:blipFill>
              <p:spPr>
                <a:xfrm>
                  <a:off x="6994636" y="1347782"/>
                  <a:ext cx="188280" cy="190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8">
              <p14:nvContentPartPr>
                <p14:cNvPr id="83" name="Ink 82">
                  <a:extLst>
                    <a:ext uri="{FF2B5EF4-FFF2-40B4-BE49-F238E27FC236}">
                      <a16:creationId xmlns:a16="http://schemas.microsoft.com/office/drawing/2014/main" id="{44B816EB-DC15-460C-BB21-9A63DD6927CA}"/>
                    </a:ext>
                  </a:extLst>
                </p14:cNvPr>
                <p14:cNvContentPartPr/>
                <p14:nvPr/>
              </p14:nvContentPartPr>
              <p14:xfrm>
                <a:off x="7206676" y="1556942"/>
                <a:ext cx="12240" cy="36360"/>
              </p14:xfrm>
            </p:contentPart>
          </mc:Choice>
          <mc:Fallback>
            <p:pic>
              <p:nvPicPr>
                <p:cNvPr id="83" name="Ink 82">
                  <a:extLst>
                    <a:ext uri="{FF2B5EF4-FFF2-40B4-BE49-F238E27FC236}">
                      <a16:creationId xmlns:a16="http://schemas.microsoft.com/office/drawing/2014/main" id="{44B816EB-DC15-460C-BB21-9A63DD6927CA}"/>
                    </a:ext>
                  </a:extLst>
                </p:cNvPr>
                <p:cNvPicPr/>
                <p:nvPr/>
              </p:nvPicPr>
              <p:blipFill>
                <a:blip r:embed="rId119"/>
                <a:stretch>
                  <a:fillRect/>
                </a:stretch>
              </p:blipFill>
              <p:spPr>
                <a:xfrm>
                  <a:off x="7198036" y="1548302"/>
                  <a:ext cx="29880" cy="54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0">
              <p14:nvContentPartPr>
                <p14:cNvPr id="84" name="Ink 83">
                  <a:extLst>
                    <a:ext uri="{FF2B5EF4-FFF2-40B4-BE49-F238E27FC236}">
                      <a16:creationId xmlns:a16="http://schemas.microsoft.com/office/drawing/2014/main" id="{0183E284-4824-4875-9E6F-A3C4640BBB76}"/>
                    </a:ext>
                  </a:extLst>
                </p14:cNvPr>
                <p14:cNvContentPartPr/>
                <p14:nvPr/>
              </p14:nvContentPartPr>
              <p14:xfrm>
                <a:off x="7293436" y="1352462"/>
                <a:ext cx="173520" cy="210960"/>
              </p14:xfrm>
            </p:contentPart>
          </mc:Choice>
          <mc:Fallback>
            <p:pic>
              <p:nvPicPr>
                <p:cNvPr id="84" name="Ink 83">
                  <a:extLst>
                    <a:ext uri="{FF2B5EF4-FFF2-40B4-BE49-F238E27FC236}">
                      <a16:creationId xmlns:a16="http://schemas.microsoft.com/office/drawing/2014/main" id="{0183E284-4824-4875-9E6F-A3C4640BBB76}"/>
                    </a:ext>
                  </a:extLst>
                </p:cNvPr>
                <p:cNvPicPr/>
                <p:nvPr/>
              </p:nvPicPr>
              <p:blipFill>
                <a:blip r:embed="rId121"/>
                <a:stretch>
                  <a:fillRect/>
                </a:stretch>
              </p:blipFill>
              <p:spPr>
                <a:xfrm>
                  <a:off x="7284436" y="1343822"/>
                  <a:ext cx="191160" cy="228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2">
              <p14:nvContentPartPr>
                <p14:cNvPr id="85" name="Ink 84">
                  <a:extLst>
                    <a:ext uri="{FF2B5EF4-FFF2-40B4-BE49-F238E27FC236}">
                      <a16:creationId xmlns:a16="http://schemas.microsoft.com/office/drawing/2014/main" id="{126FBD12-CF39-443B-9718-4A304C8F3AF7}"/>
                    </a:ext>
                  </a:extLst>
                </p14:cNvPr>
                <p14:cNvContentPartPr/>
                <p14:nvPr/>
              </p14:nvContentPartPr>
              <p14:xfrm>
                <a:off x="7533196" y="1275062"/>
                <a:ext cx="187200" cy="309240"/>
              </p14:xfrm>
            </p:contentPart>
          </mc:Choice>
          <mc:Fallback>
            <p:pic>
              <p:nvPicPr>
                <p:cNvPr id="85" name="Ink 84">
                  <a:extLst>
                    <a:ext uri="{FF2B5EF4-FFF2-40B4-BE49-F238E27FC236}">
                      <a16:creationId xmlns:a16="http://schemas.microsoft.com/office/drawing/2014/main" id="{126FBD12-CF39-443B-9718-4A304C8F3AF7}"/>
                    </a:ext>
                  </a:extLst>
                </p:cNvPr>
                <p:cNvPicPr/>
                <p:nvPr/>
              </p:nvPicPr>
              <p:blipFill>
                <a:blip r:embed="rId123"/>
                <a:stretch>
                  <a:fillRect/>
                </a:stretch>
              </p:blipFill>
              <p:spPr>
                <a:xfrm>
                  <a:off x="7524196" y="1266062"/>
                  <a:ext cx="204840" cy="326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4">
              <p14:nvContentPartPr>
                <p14:cNvPr id="87" name="Ink 86">
                  <a:extLst>
                    <a:ext uri="{FF2B5EF4-FFF2-40B4-BE49-F238E27FC236}">
                      <a16:creationId xmlns:a16="http://schemas.microsoft.com/office/drawing/2014/main" id="{572426BB-8171-42FF-989A-3C89998A70C4}"/>
                    </a:ext>
                  </a:extLst>
                </p14:cNvPr>
                <p14:cNvContentPartPr/>
                <p14:nvPr/>
              </p14:nvContentPartPr>
              <p14:xfrm>
                <a:off x="7878436" y="1204502"/>
                <a:ext cx="43560" cy="144720"/>
              </p14:xfrm>
            </p:contentPart>
          </mc:Choice>
          <mc:Fallback>
            <p:pic>
              <p:nvPicPr>
                <p:cNvPr id="87" name="Ink 86">
                  <a:extLst>
                    <a:ext uri="{FF2B5EF4-FFF2-40B4-BE49-F238E27FC236}">
                      <a16:creationId xmlns:a16="http://schemas.microsoft.com/office/drawing/2014/main" id="{572426BB-8171-42FF-989A-3C89998A70C4}"/>
                    </a:ext>
                  </a:extLst>
                </p:cNvPr>
                <p:cNvPicPr/>
                <p:nvPr/>
              </p:nvPicPr>
              <p:blipFill>
                <a:blip r:embed="rId125"/>
                <a:stretch>
                  <a:fillRect/>
                </a:stretch>
              </p:blipFill>
              <p:spPr>
                <a:xfrm>
                  <a:off x="7869796" y="1195502"/>
                  <a:ext cx="61200" cy="162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6">
              <p14:nvContentPartPr>
                <p14:cNvPr id="88" name="Ink 87">
                  <a:extLst>
                    <a:ext uri="{FF2B5EF4-FFF2-40B4-BE49-F238E27FC236}">
                      <a16:creationId xmlns:a16="http://schemas.microsoft.com/office/drawing/2014/main" id="{1E587CB5-194B-491C-AFBB-0C86C98661D4}"/>
                    </a:ext>
                  </a:extLst>
                </p14:cNvPr>
                <p14:cNvContentPartPr/>
                <p14:nvPr/>
              </p14:nvContentPartPr>
              <p14:xfrm>
                <a:off x="7991836" y="1237262"/>
                <a:ext cx="11160" cy="100080"/>
              </p14:xfrm>
            </p:contentPart>
          </mc:Choice>
          <mc:Fallback>
            <p:pic>
              <p:nvPicPr>
                <p:cNvPr id="88" name="Ink 87">
                  <a:extLst>
                    <a:ext uri="{FF2B5EF4-FFF2-40B4-BE49-F238E27FC236}">
                      <a16:creationId xmlns:a16="http://schemas.microsoft.com/office/drawing/2014/main" id="{1E587CB5-194B-491C-AFBB-0C86C98661D4}"/>
                    </a:ext>
                  </a:extLst>
                </p:cNvPr>
                <p:cNvPicPr/>
                <p:nvPr/>
              </p:nvPicPr>
              <p:blipFill>
                <a:blip r:embed="rId127"/>
                <a:stretch>
                  <a:fillRect/>
                </a:stretch>
              </p:blipFill>
              <p:spPr>
                <a:xfrm>
                  <a:off x="7983196" y="1228262"/>
                  <a:ext cx="28800" cy="117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8">
              <p14:nvContentPartPr>
                <p14:cNvPr id="89" name="Ink 88">
                  <a:extLst>
                    <a:ext uri="{FF2B5EF4-FFF2-40B4-BE49-F238E27FC236}">
                      <a16:creationId xmlns:a16="http://schemas.microsoft.com/office/drawing/2014/main" id="{5A1D1827-E6AD-4C68-A005-C47CF5E7078C}"/>
                    </a:ext>
                  </a:extLst>
                </p14:cNvPr>
                <p14:cNvContentPartPr/>
                <p14:nvPr/>
              </p14:nvContentPartPr>
              <p14:xfrm>
                <a:off x="8086876" y="1210262"/>
                <a:ext cx="47880" cy="122040"/>
              </p14:xfrm>
            </p:contentPart>
          </mc:Choice>
          <mc:Fallback>
            <p:pic>
              <p:nvPicPr>
                <p:cNvPr id="89" name="Ink 88">
                  <a:extLst>
                    <a:ext uri="{FF2B5EF4-FFF2-40B4-BE49-F238E27FC236}">
                      <a16:creationId xmlns:a16="http://schemas.microsoft.com/office/drawing/2014/main" id="{5A1D1827-E6AD-4C68-A005-C47CF5E7078C}"/>
                    </a:ext>
                  </a:extLst>
                </p:cNvPr>
                <p:cNvPicPr/>
                <p:nvPr/>
              </p:nvPicPr>
              <p:blipFill>
                <a:blip r:embed="rId129"/>
                <a:stretch>
                  <a:fillRect/>
                </a:stretch>
              </p:blipFill>
              <p:spPr>
                <a:xfrm>
                  <a:off x="8077876" y="1201622"/>
                  <a:ext cx="65520" cy="139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0">
              <p14:nvContentPartPr>
                <p14:cNvPr id="96" name="Ink 95">
                  <a:extLst>
                    <a:ext uri="{FF2B5EF4-FFF2-40B4-BE49-F238E27FC236}">
                      <a16:creationId xmlns:a16="http://schemas.microsoft.com/office/drawing/2014/main" id="{02FE73D8-A25B-4903-8C55-585AFBE0563B}"/>
                    </a:ext>
                  </a:extLst>
                </p14:cNvPr>
                <p14:cNvContentPartPr/>
                <p14:nvPr/>
              </p14:nvContentPartPr>
              <p14:xfrm>
                <a:off x="4563556" y="1429502"/>
                <a:ext cx="379440" cy="278280"/>
              </p14:xfrm>
            </p:contentPart>
          </mc:Choice>
          <mc:Fallback>
            <p:pic>
              <p:nvPicPr>
                <p:cNvPr id="96" name="Ink 95">
                  <a:extLst>
                    <a:ext uri="{FF2B5EF4-FFF2-40B4-BE49-F238E27FC236}">
                      <a16:creationId xmlns:a16="http://schemas.microsoft.com/office/drawing/2014/main" id="{02FE73D8-A25B-4903-8C55-585AFBE0563B}"/>
                    </a:ext>
                  </a:extLst>
                </p:cNvPr>
                <p:cNvPicPr/>
                <p:nvPr/>
              </p:nvPicPr>
              <p:blipFill>
                <a:blip r:embed="rId131"/>
                <a:stretch>
                  <a:fillRect/>
                </a:stretch>
              </p:blipFill>
              <p:spPr>
                <a:xfrm>
                  <a:off x="4554556" y="1420862"/>
                  <a:ext cx="397080" cy="295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2">
              <p14:nvContentPartPr>
                <p14:cNvPr id="37" name="Ink 36">
                  <a:extLst>
                    <a:ext uri="{FF2B5EF4-FFF2-40B4-BE49-F238E27FC236}">
                      <a16:creationId xmlns:a16="http://schemas.microsoft.com/office/drawing/2014/main" id="{EDCE72F1-570C-4F32-9A18-D0014C79A3C1}"/>
                    </a:ext>
                  </a:extLst>
                </p14:cNvPr>
                <p14:cNvContentPartPr/>
                <p14:nvPr/>
              </p14:nvContentPartPr>
              <p14:xfrm>
                <a:off x="4704316" y="835142"/>
                <a:ext cx="36720" cy="240480"/>
              </p14:xfrm>
            </p:contentPart>
          </mc:Choice>
          <mc:Fallback>
            <p:pic>
              <p:nvPicPr>
                <p:cNvPr id="37" name="Ink 36">
                  <a:extLst>
                    <a:ext uri="{FF2B5EF4-FFF2-40B4-BE49-F238E27FC236}">
                      <a16:creationId xmlns:a16="http://schemas.microsoft.com/office/drawing/2014/main" id="{EDCE72F1-570C-4F32-9A18-D0014C79A3C1}"/>
                    </a:ext>
                  </a:extLst>
                </p:cNvPr>
                <p:cNvPicPr/>
                <p:nvPr/>
              </p:nvPicPr>
              <p:blipFill>
                <a:blip r:embed="rId133"/>
                <a:stretch>
                  <a:fillRect/>
                </a:stretch>
              </p:blipFill>
              <p:spPr>
                <a:xfrm>
                  <a:off x="4695316" y="826142"/>
                  <a:ext cx="54360" cy="258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4">
              <p14:nvContentPartPr>
                <p14:cNvPr id="38" name="Ink 37">
                  <a:extLst>
                    <a:ext uri="{FF2B5EF4-FFF2-40B4-BE49-F238E27FC236}">
                      <a16:creationId xmlns:a16="http://schemas.microsoft.com/office/drawing/2014/main" id="{2F838E78-2EA0-48E8-AB68-06C7453BB542}"/>
                    </a:ext>
                  </a:extLst>
                </p14:cNvPr>
                <p14:cNvContentPartPr/>
                <p14:nvPr/>
              </p14:nvContentPartPr>
              <p14:xfrm>
                <a:off x="4754716" y="945302"/>
                <a:ext cx="139320" cy="132840"/>
              </p14:xfrm>
            </p:contentPart>
          </mc:Choice>
          <mc:Fallback>
            <p:pic>
              <p:nvPicPr>
                <p:cNvPr id="38" name="Ink 37">
                  <a:extLst>
                    <a:ext uri="{FF2B5EF4-FFF2-40B4-BE49-F238E27FC236}">
                      <a16:creationId xmlns:a16="http://schemas.microsoft.com/office/drawing/2014/main" id="{2F838E78-2EA0-48E8-AB68-06C7453BB542}"/>
                    </a:ext>
                  </a:extLst>
                </p:cNvPr>
                <p:cNvPicPr/>
                <p:nvPr/>
              </p:nvPicPr>
              <p:blipFill>
                <a:blip r:embed="rId135"/>
                <a:stretch>
                  <a:fillRect/>
                </a:stretch>
              </p:blipFill>
              <p:spPr>
                <a:xfrm>
                  <a:off x="4746076" y="936302"/>
                  <a:ext cx="156960" cy="150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6">
              <p14:nvContentPartPr>
                <p14:cNvPr id="39" name="Ink 38">
                  <a:extLst>
                    <a:ext uri="{FF2B5EF4-FFF2-40B4-BE49-F238E27FC236}">
                      <a16:creationId xmlns:a16="http://schemas.microsoft.com/office/drawing/2014/main" id="{2BDFC563-79BA-4572-B79B-FF5EEF9E3E7F}"/>
                    </a:ext>
                  </a:extLst>
                </p14:cNvPr>
                <p14:cNvContentPartPr/>
                <p14:nvPr/>
              </p14:nvContentPartPr>
              <p14:xfrm>
                <a:off x="5051356" y="814982"/>
                <a:ext cx="165240" cy="305640"/>
              </p14:xfrm>
            </p:contentPart>
          </mc:Choice>
          <mc:Fallback>
            <p:pic>
              <p:nvPicPr>
                <p:cNvPr id="39" name="Ink 38">
                  <a:extLst>
                    <a:ext uri="{FF2B5EF4-FFF2-40B4-BE49-F238E27FC236}">
                      <a16:creationId xmlns:a16="http://schemas.microsoft.com/office/drawing/2014/main" id="{2BDFC563-79BA-4572-B79B-FF5EEF9E3E7F}"/>
                    </a:ext>
                  </a:extLst>
                </p:cNvPr>
                <p:cNvPicPr/>
                <p:nvPr/>
              </p:nvPicPr>
              <p:blipFill>
                <a:blip r:embed="rId137"/>
                <a:stretch>
                  <a:fillRect/>
                </a:stretch>
              </p:blipFill>
              <p:spPr>
                <a:xfrm>
                  <a:off x="5042356" y="806342"/>
                  <a:ext cx="182880" cy="323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8">
              <p14:nvContentPartPr>
                <p14:cNvPr id="40" name="Ink 39">
                  <a:extLst>
                    <a:ext uri="{FF2B5EF4-FFF2-40B4-BE49-F238E27FC236}">
                      <a16:creationId xmlns:a16="http://schemas.microsoft.com/office/drawing/2014/main" id="{F7B42901-5B24-480D-8D7E-C2B64F9FF4B3}"/>
                    </a:ext>
                  </a:extLst>
                </p14:cNvPr>
                <p14:cNvContentPartPr/>
                <p14:nvPr/>
              </p14:nvContentPartPr>
              <p14:xfrm>
                <a:off x="5103916" y="787982"/>
                <a:ext cx="177480" cy="20160"/>
              </p14:xfrm>
            </p:contentPart>
          </mc:Choice>
          <mc:Fallback>
            <p:pic>
              <p:nvPicPr>
                <p:cNvPr id="40" name="Ink 39">
                  <a:extLst>
                    <a:ext uri="{FF2B5EF4-FFF2-40B4-BE49-F238E27FC236}">
                      <a16:creationId xmlns:a16="http://schemas.microsoft.com/office/drawing/2014/main" id="{F7B42901-5B24-480D-8D7E-C2B64F9FF4B3}"/>
                    </a:ext>
                  </a:extLst>
                </p:cNvPr>
                <p:cNvPicPr/>
                <p:nvPr/>
              </p:nvPicPr>
              <p:blipFill>
                <a:blip r:embed="rId139"/>
                <a:stretch>
                  <a:fillRect/>
                </a:stretch>
              </p:blipFill>
              <p:spPr>
                <a:xfrm>
                  <a:off x="5094916" y="778982"/>
                  <a:ext cx="195120" cy="37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0">
              <p14:nvContentPartPr>
                <p14:cNvPr id="42" name="Ink 41">
                  <a:extLst>
                    <a:ext uri="{FF2B5EF4-FFF2-40B4-BE49-F238E27FC236}">
                      <a16:creationId xmlns:a16="http://schemas.microsoft.com/office/drawing/2014/main" id="{42371CCF-C0B3-4478-98B4-8A50ED2AF850}"/>
                    </a:ext>
                  </a:extLst>
                </p14:cNvPr>
                <p14:cNvContentPartPr/>
                <p14:nvPr/>
              </p14:nvContentPartPr>
              <p14:xfrm>
                <a:off x="5316676" y="857462"/>
                <a:ext cx="227880" cy="206280"/>
              </p14:xfrm>
            </p:contentPart>
          </mc:Choice>
          <mc:Fallback>
            <p:pic>
              <p:nvPicPr>
                <p:cNvPr id="42" name="Ink 41">
                  <a:extLst>
                    <a:ext uri="{FF2B5EF4-FFF2-40B4-BE49-F238E27FC236}">
                      <a16:creationId xmlns:a16="http://schemas.microsoft.com/office/drawing/2014/main" id="{42371CCF-C0B3-4478-98B4-8A50ED2AF850}"/>
                    </a:ext>
                  </a:extLst>
                </p:cNvPr>
                <p:cNvPicPr/>
                <p:nvPr/>
              </p:nvPicPr>
              <p:blipFill>
                <a:blip r:embed="rId141"/>
                <a:stretch>
                  <a:fillRect/>
                </a:stretch>
              </p:blipFill>
              <p:spPr>
                <a:xfrm>
                  <a:off x="5307676" y="848462"/>
                  <a:ext cx="245520" cy="223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2">
              <p14:nvContentPartPr>
                <p14:cNvPr id="43" name="Ink 42">
                  <a:extLst>
                    <a:ext uri="{FF2B5EF4-FFF2-40B4-BE49-F238E27FC236}">
                      <a16:creationId xmlns:a16="http://schemas.microsoft.com/office/drawing/2014/main" id="{B6EC49F8-0365-42E6-B59D-C056C3CB810C}"/>
                    </a:ext>
                  </a:extLst>
                </p14:cNvPr>
                <p14:cNvContentPartPr/>
                <p14:nvPr/>
              </p14:nvContentPartPr>
              <p14:xfrm>
                <a:off x="5646436" y="1038542"/>
                <a:ext cx="14040" cy="18000"/>
              </p14:xfrm>
            </p:contentPart>
          </mc:Choice>
          <mc:Fallback>
            <p:pic>
              <p:nvPicPr>
                <p:cNvPr id="43" name="Ink 42">
                  <a:extLst>
                    <a:ext uri="{FF2B5EF4-FFF2-40B4-BE49-F238E27FC236}">
                      <a16:creationId xmlns:a16="http://schemas.microsoft.com/office/drawing/2014/main" id="{B6EC49F8-0365-42E6-B59D-C056C3CB810C}"/>
                    </a:ext>
                  </a:extLst>
                </p:cNvPr>
                <p:cNvPicPr/>
                <p:nvPr/>
              </p:nvPicPr>
              <p:blipFill>
                <a:blip r:embed="rId143"/>
                <a:stretch>
                  <a:fillRect/>
                </a:stretch>
              </p:blipFill>
              <p:spPr>
                <a:xfrm>
                  <a:off x="5637796" y="1029902"/>
                  <a:ext cx="31680" cy="35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4">
              <p14:nvContentPartPr>
                <p14:cNvPr id="45" name="Ink 44">
                  <a:extLst>
                    <a:ext uri="{FF2B5EF4-FFF2-40B4-BE49-F238E27FC236}">
                      <a16:creationId xmlns:a16="http://schemas.microsoft.com/office/drawing/2014/main" id="{8C46FEC0-22D8-4626-A602-A8ECEB61EACE}"/>
                    </a:ext>
                  </a:extLst>
                </p14:cNvPr>
                <p14:cNvContentPartPr/>
                <p14:nvPr/>
              </p14:nvContentPartPr>
              <p14:xfrm>
                <a:off x="5761996" y="839462"/>
                <a:ext cx="108720" cy="203040"/>
              </p14:xfrm>
            </p:contentPart>
          </mc:Choice>
          <mc:Fallback>
            <p:pic>
              <p:nvPicPr>
                <p:cNvPr id="45" name="Ink 44">
                  <a:extLst>
                    <a:ext uri="{FF2B5EF4-FFF2-40B4-BE49-F238E27FC236}">
                      <a16:creationId xmlns:a16="http://schemas.microsoft.com/office/drawing/2014/main" id="{8C46FEC0-22D8-4626-A602-A8ECEB61EACE}"/>
                    </a:ext>
                  </a:extLst>
                </p:cNvPr>
                <p:cNvPicPr/>
                <p:nvPr/>
              </p:nvPicPr>
              <p:blipFill>
                <a:blip r:embed="rId145"/>
                <a:stretch>
                  <a:fillRect/>
                </a:stretch>
              </p:blipFill>
              <p:spPr>
                <a:xfrm>
                  <a:off x="5752996" y="830822"/>
                  <a:ext cx="126360" cy="220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6">
              <p14:nvContentPartPr>
                <p14:cNvPr id="46" name="Ink 45">
                  <a:extLst>
                    <a:ext uri="{FF2B5EF4-FFF2-40B4-BE49-F238E27FC236}">
                      <a16:creationId xmlns:a16="http://schemas.microsoft.com/office/drawing/2014/main" id="{12206985-6F79-44DB-9452-67B2EBA37239}"/>
                    </a:ext>
                  </a:extLst>
                </p14:cNvPr>
                <p14:cNvContentPartPr/>
                <p14:nvPr/>
              </p14:nvContentPartPr>
              <p14:xfrm>
                <a:off x="5945956" y="803822"/>
                <a:ext cx="141120" cy="279360"/>
              </p14:xfrm>
            </p:contentPart>
          </mc:Choice>
          <mc:Fallback>
            <p:pic>
              <p:nvPicPr>
                <p:cNvPr id="46" name="Ink 45">
                  <a:extLst>
                    <a:ext uri="{FF2B5EF4-FFF2-40B4-BE49-F238E27FC236}">
                      <a16:creationId xmlns:a16="http://schemas.microsoft.com/office/drawing/2014/main" id="{12206985-6F79-44DB-9452-67B2EBA37239}"/>
                    </a:ext>
                  </a:extLst>
                </p:cNvPr>
                <p:cNvPicPr/>
                <p:nvPr/>
              </p:nvPicPr>
              <p:blipFill>
                <a:blip r:embed="rId147"/>
                <a:stretch>
                  <a:fillRect/>
                </a:stretch>
              </p:blipFill>
              <p:spPr>
                <a:xfrm>
                  <a:off x="5937316" y="795182"/>
                  <a:ext cx="158760" cy="297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8">
              <p14:nvContentPartPr>
                <p14:cNvPr id="47" name="Ink 46">
                  <a:extLst>
                    <a:ext uri="{FF2B5EF4-FFF2-40B4-BE49-F238E27FC236}">
                      <a16:creationId xmlns:a16="http://schemas.microsoft.com/office/drawing/2014/main" id="{676D3B66-D3EE-44CA-AC68-F9F0511EC62F}"/>
                    </a:ext>
                  </a:extLst>
                </p14:cNvPr>
                <p14:cNvContentPartPr/>
                <p14:nvPr/>
              </p14:nvContentPartPr>
              <p14:xfrm>
                <a:off x="6188236" y="807422"/>
                <a:ext cx="82440" cy="90360"/>
              </p14:xfrm>
            </p:contentPart>
          </mc:Choice>
          <mc:Fallback>
            <p:pic>
              <p:nvPicPr>
                <p:cNvPr id="47" name="Ink 46">
                  <a:extLst>
                    <a:ext uri="{FF2B5EF4-FFF2-40B4-BE49-F238E27FC236}">
                      <a16:creationId xmlns:a16="http://schemas.microsoft.com/office/drawing/2014/main" id="{676D3B66-D3EE-44CA-AC68-F9F0511EC62F}"/>
                    </a:ext>
                  </a:extLst>
                </p:cNvPr>
                <p:cNvPicPr/>
                <p:nvPr/>
              </p:nvPicPr>
              <p:blipFill>
                <a:blip r:embed="rId149"/>
                <a:stretch>
                  <a:fillRect/>
                </a:stretch>
              </p:blipFill>
              <p:spPr>
                <a:xfrm>
                  <a:off x="6179596" y="798782"/>
                  <a:ext cx="100080" cy="10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0">
              <p14:nvContentPartPr>
                <p14:cNvPr id="48" name="Ink 47">
                  <a:extLst>
                    <a:ext uri="{FF2B5EF4-FFF2-40B4-BE49-F238E27FC236}">
                      <a16:creationId xmlns:a16="http://schemas.microsoft.com/office/drawing/2014/main" id="{94410670-796F-46B0-9DC5-C3B0011DC846}"/>
                    </a:ext>
                  </a:extLst>
                </p14:cNvPr>
                <p14:cNvContentPartPr/>
                <p14:nvPr/>
              </p14:nvContentPartPr>
              <p14:xfrm>
                <a:off x="6139636" y="820742"/>
                <a:ext cx="126000" cy="125280"/>
              </p14:xfrm>
            </p:contentPart>
          </mc:Choice>
          <mc:Fallback>
            <p:pic>
              <p:nvPicPr>
                <p:cNvPr id="48" name="Ink 47">
                  <a:extLst>
                    <a:ext uri="{FF2B5EF4-FFF2-40B4-BE49-F238E27FC236}">
                      <a16:creationId xmlns:a16="http://schemas.microsoft.com/office/drawing/2014/main" id="{94410670-796F-46B0-9DC5-C3B0011DC846}"/>
                    </a:ext>
                  </a:extLst>
                </p:cNvPr>
                <p:cNvPicPr/>
                <p:nvPr/>
              </p:nvPicPr>
              <p:blipFill>
                <a:blip r:embed="rId151"/>
                <a:stretch>
                  <a:fillRect/>
                </a:stretch>
              </p:blipFill>
              <p:spPr>
                <a:xfrm>
                  <a:off x="6130996" y="812102"/>
                  <a:ext cx="143640" cy="142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2">
              <p14:nvContentPartPr>
                <p14:cNvPr id="97" name="Ink 96">
                  <a:extLst>
                    <a:ext uri="{FF2B5EF4-FFF2-40B4-BE49-F238E27FC236}">
                      <a16:creationId xmlns:a16="http://schemas.microsoft.com/office/drawing/2014/main" id="{04EE4591-D1AC-4D94-AFC5-BFD1565F259E}"/>
                    </a:ext>
                  </a:extLst>
                </p14:cNvPr>
                <p14:cNvContentPartPr/>
                <p14:nvPr/>
              </p14:nvContentPartPr>
              <p14:xfrm>
                <a:off x="4539796" y="856742"/>
                <a:ext cx="439560" cy="248040"/>
              </p14:xfrm>
            </p:contentPart>
          </mc:Choice>
          <mc:Fallback>
            <p:pic>
              <p:nvPicPr>
                <p:cNvPr id="97" name="Ink 96">
                  <a:extLst>
                    <a:ext uri="{FF2B5EF4-FFF2-40B4-BE49-F238E27FC236}">
                      <a16:creationId xmlns:a16="http://schemas.microsoft.com/office/drawing/2014/main" id="{04EE4591-D1AC-4D94-AFC5-BFD1565F259E}"/>
                    </a:ext>
                  </a:extLst>
                </p:cNvPr>
                <p:cNvPicPr/>
                <p:nvPr/>
              </p:nvPicPr>
              <p:blipFill>
                <a:blip r:embed="rId153"/>
                <a:stretch>
                  <a:fillRect/>
                </a:stretch>
              </p:blipFill>
              <p:spPr>
                <a:xfrm>
                  <a:off x="4531156" y="848102"/>
                  <a:ext cx="457200" cy="265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4">
              <p14:nvContentPartPr>
                <p14:cNvPr id="100" name="Ink 99">
                  <a:extLst>
                    <a:ext uri="{FF2B5EF4-FFF2-40B4-BE49-F238E27FC236}">
                      <a16:creationId xmlns:a16="http://schemas.microsoft.com/office/drawing/2014/main" id="{77DE9670-577C-41AD-875C-9C62950C4B87}"/>
                    </a:ext>
                  </a:extLst>
                </p14:cNvPr>
                <p14:cNvContentPartPr/>
                <p14:nvPr/>
              </p14:nvContentPartPr>
              <p14:xfrm>
                <a:off x="4891156" y="2124662"/>
                <a:ext cx="161280" cy="828720"/>
              </p14:xfrm>
            </p:contentPart>
          </mc:Choice>
          <mc:Fallback>
            <p:pic>
              <p:nvPicPr>
                <p:cNvPr id="100" name="Ink 99">
                  <a:extLst>
                    <a:ext uri="{FF2B5EF4-FFF2-40B4-BE49-F238E27FC236}">
                      <a16:creationId xmlns:a16="http://schemas.microsoft.com/office/drawing/2014/main" id="{77DE9670-577C-41AD-875C-9C62950C4B87}"/>
                    </a:ext>
                  </a:extLst>
                </p:cNvPr>
                <p:cNvPicPr/>
                <p:nvPr/>
              </p:nvPicPr>
              <p:blipFill>
                <a:blip r:embed="rId155"/>
                <a:stretch>
                  <a:fillRect/>
                </a:stretch>
              </p:blipFill>
              <p:spPr>
                <a:xfrm>
                  <a:off x="4882516" y="2116022"/>
                  <a:ext cx="178920" cy="846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6">
              <p14:nvContentPartPr>
                <p14:cNvPr id="101" name="Ink 100">
                  <a:extLst>
                    <a:ext uri="{FF2B5EF4-FFF2-40B4-BE49-F238E27FC236}">
                      <a16:creationId xmlns:a16="http://schemas.microsoft.com/office/drawing/2014/main" id="{AA502001-19EA-45C2-AFD2-D8D08FA5BA2E}"/>
                    </a:ext>
                  </a:extLst>
                </p14:cNvPr>
                <p14:cNvContentPartPr/>
                <p14:nvPr/>
              </p14:nvContentPartPr>
              <p14:xfrm>
                <a:off x="5157196" y="2206022"/>
                <a:ext cx="321840" cy="630000"/>
              </p14:xfrm>
            </p:contentPart>
          </mc:Choice>
          <mc:Fallback>
            <p:pic>
              <p:nvPicPr>
                <p:cNvPr id="101" name="Ink 100">
                  <a:extLst>
                    <a:ext uri="{FF2B5EF4-FFF2-40B4-BE49-F238E27FC236}">
                      <a16:creationId xmlns:a16="http://schemas.microsoft.com/office/drawing/2014/main" id="{AA502001-19EA-45C2-AFD2-D8D08FA5BA2E}"/>
                    </a:ext>
                  </a:extLst>
                </p:cNvPr>
                <p:cNvPicPr/>
                <p:nvPr/>
              </p:nvPicPr>
              <p:blipFill>
                <a:blip r:embed="rId157"/>
                <a:stretch>
                  <a:fillRect/>
                </a:stretch>
              </p:blipFill>
              <p:spPr>
                <a:xfrm>
                  <a:off x="5148556" y="2197022"/>
                  <a:ext cx="339480" cy="647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8">
              <p14:nvContentPartPr>
                <p14:cNvPr id="103" name="Ink 102">
                  <a:extLst>
                    <a:ext uri="{FF2B5EF4-FFF2-40B4-BE49-F238E27FC236}">
                      <a16:creationId xmlns:a16="http://schemas.microsoft.com/office/drawing/2014/main" id="{24F8A3B4-78C5-4E1D-B8FB-05B645B851CC}"/>
                    </a:ext>
                  </a:extLst>
                </p14:cNvPr>
                <p14:cNvContentPartPr/>
                <p14:nvPr/>
              </p14:nvContentPartPr>
              <p14:xfrm>
                <a:off x="5584876" y="1661702"/>
                <a:ext cx="126360" cy="302760"/>
              </p14:xfrm>
            </p:contentPart>
          </mc:Choice>
          <mc:Fallback>
            <p:pic>
              <p:nvPicPr>
                <p:cNvPr id="103" name="Ink 102">
                  <a:extLst>
                    <a:ext uri="{FF2B5EF4-FFF2-40B4-BE49-F238E27FC236}">
                      <a16:creationId xmlns:a16="http://schemas.microsoft.com/office/drawing/2014/main" id="{24F8A3B4-78C5-4E1D-B8FB-05B645B851CC}"/>
                    </a:ext>
                  </a:extLst>
                </p:cNvPr>
                <p:cNvPicPr/>
                <p:nvPr/>
              </p:nvPicPr>
              <p:blipFill>
                <a:blip r:embed="rId159"/>
                <a:stretch>
                  <a:fillRect/>
                </a:stretch>
              </p:blipFill>
              <p:spPr>
                <a:xfrm>
                  <a:off x="5575876" y="1653062"/>
                  <a:ext cx="144000" cy="320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0">
              <p14:nvContentPartPr>
                <p14:cNvPr id="104" name="Ink 103">
                  <a:extLst>
                    <a:ext uri="{FF2B5EF4-FFF2-40B4-BE49-F238E27FC236}">
                      <a16:creationId xmlns:a16="http://schemas.microsoft.com/office/drawing/2014/main" id="{D27F4531-8337-4908-9C27-9C9AC22A00EA}"/>
                    </a:ext>
                  </a:extLst>
                </p14:cNvPr>
                <p14:cNvContentPartPr/>
                <p14:nvPr/>
              </p14:nvContentPartPr>
              <p14:xfrm>
                <a:off x="5696836" y="2101262"/>
                <a:ext cx="141120" cy="930960"/>
              </p14:xfrm>
            </p:contentPart>
          </mc:Choice>
          <mc:Fallback>
            <p:pic>
              <p:nvPicPr>
                <p:cNvPr id="104" name="Ink 103">
                  <a:extLst>
                    <a:ext uri="{FF2B5EF4-FFF2-40B4-BE49-F238E27FC236}">
                      <a16:creationId xmlns:a16="http://schemas.microsoft.com/office/drawing/2014/main" id="{D27F4531-8337-4908-9C27-9C9AC22A00EA}"/>
                    </a:ext>
                  </a:extLst>
                </p:cNvPr>
                <p:cNvPicPr/>
                <p:nvPr/>
              </p:nvPicPr>
              <p:blipFill>
                <a:blip r:embed="rId161"/>
                <a:stretch>
                  <a:fillRect/>
                </a:stretch>
              </p:blipFill>
              <p:spPr>
                <a:xfrm>
                  <a:off x="5687836" y="2092262"/>
                  <a:ext cx="158760" cy="948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2">
              <p14:nvContentPartPr>
                <p14:cNvPr id="107" name="Ink 106">
                  <a:extLst>
                    <a:ext uri="{FF2B5EF4-FFF2-40B4-BE49-F238E27FC236}">
                      <a16:creationId xmlns:a16="http://schemas.microsoft.com/office/drawing/2014/main" id="{A272638C-DA1D-4782-AB6C-4CA9B200FA3F}"/>
                    </a:ext>
                  </a:extLst>
                </p14:cNvPr>
                <p14:cNvContentPartPr/>
                <p14:nvPr/>
              </p14:nvContentPartPr>
              <p14:xfrm>
                <a:off x="5945956" y="2106302"/>
                <a:ext cx="129600" cy="206640"/>
              </p14:xfrm>
            </p:contentPart>
          </mc:Choice>
          <mc:Fallback>
            <p:pic>
              <p:nvPicPr>
                <p:cNvPr id="107" name="Ink 106">
                  <a:extLst>
                    <a:ext uri="{FF2B5EF4-FFF2-40B4-BE49-F238E27FC236}">
                      <a16:creationId xmlns:a16="http://schemas.microsoft.com/office/drawing/2014/main" id="{A272638C-DA1D-4782-AB6C-4CA9B200FA3F}"/>
                    </a:ext>
                  </a:extLst>
                </p:cNvPr>
                <p:cNvPicPr/>
                <p:nvPr/>
              </p:nvPicPr>
              <p:blipFill>
                <a:blip r:embed="rId163"/>
                <a:stretch>
                  <a:fillRect/>
                </a:stretch>
              </p:blipFill>
              <p:spPr>
                <a:xfrm>
                  <a:off x="5937316" y="2097302"/>
                  <a:ext cx="147240" cy="224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4">
              <p14:nvContentPartPr>
                <p14:cNvPr id="108" name="Ink 107">
                  <a:extLst>
                    <a:ext uri="{FF2B5EF4-FFF2-40B4-BE49-F238E27FC236}">
                      <a16:creationId xmlns:a16="http://schemas.microsoft.com/office/drawing/2014/main" id="{D0D31E73-A8B7-4B68-AC35-FD9ADF84DD79}"/>
                    </a:ext>
                  </a:extLst>
                </p14:cNvPr>
                <p14:cNvContentPartPr/>
                <p14:nvPr/>
              </p14:nvContentPartPr>
              <p14:xfrm>
                <a:off x="5972956" y="2046182"/>
                <a:ext cx="191160" cy="280440"/>
              </p14:xfrm>
            </p:contentPart>
          </mc:Choice>
          <mc:Fallback>
            <p:pic>
              <p:nvPicPr>
                <p:cNvPr id="108" name="Ink 107">
                  <a:extLst>
                    <a:ext uri="{FF2B5EF4-FFF2-40B4-BE49-F238E27FC236}">
                      <a16:creationId xmlns:a16="http://schemas.microsoft.com/office/drawing/2014/main" id="{D0D31E73-A8B7-4B68-AC35-FD9ADF84DD79}"/>
                    </a:ext>
                  </a:extLst>
                </p:cNvPr>
                <p:cNvPicPr/>
                <p:nvPr/>
              </p:nvPicPr>
              <p:blipFill>
                <a:blip r:embed="rId165"/>
                <a:stretch>
                  <a:fillRect/>
                </a:stretch>
              </p:blipFill>
              <p:spPr>
                <a:xfrm>
                  <a:off x="5963956" y="2037182"/>
                  <a:ext cx="208800" cy="298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6">
              <p14:nvContentPartPr>
                <p14:cNvPr id="111" name="Ink 110">
                  <a:extLst>
                    <a:ext uri="{FF2B5EF4-FFF2-40B4-BE49-F238E27FC236}">
                      <a16:creationId xmlns:a16="http://schemas.microsoft.com/office/drawing/2014/main" id="{D6FCA14E-D2CD-49A3-AFCC-B39CD68732E9}"/>
                    </a:ext>
                  </a:extLst>
                </p14:cNvPr>
                <p14:cNvContentPartPr/>
                <p14:nvPr/>
              </p14:nvContentPartPr>
              <p14:xfrm>
                <a:off x="7192276" y="2083262"/>
                <a:ext cx="242640" cy="396000"/>
              </p14:xfrm>
            </p:contentPart>
          </mc:Choice>
          <mc:Fallback>
            <p:pic>
              <p:nvPicPr>
                <p:cNvPr id="111" name="Ink 110">
                  <a:extLst>
                    <a:ext uri="{FF2B5EF4-FFF2-40B4-BE49-F238E27FC236}">
                      <a16:creationId xmlns:a16="http://schemas.microsoft.com/office/drawing/2014/main" id="{D6FCA14E-D2CD-49A3-AFCC-B39CD68732E9}"/>
                    </a:ext>
                  </a:extLst>
                </p:cNvPr>
                <p:cNvPicPr/>
                <p:nvPr/>
              </p:nvPicPr>
              <p:blipFill>
                <a:blip r:embed="rId167"/>
                <a:stretch>
                  <a:fillRect/>
                </a:stretch>
              </p:blipFill>
              <p:spPr>
                <a:xfrm>
                  <a:off x="7183636" y="2074262"/>
                  <a:ext cx="260280" cy="413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8">
              <p14:nvContentPartPr>
                <p14:cNvPr id="112" name="Ink 111">
                  <a:extLst>
                    <a:ext uri="{FF2B5EF4-FFF2-40B4-BE49-F238E27FC236}">
                      <a16:creationId xmlns:a16="http://schemas.microsoft.com/office/drawing/2014/main" id="{0019EABE-5371-4D83-929D-D265CE33EB6D}"/>
                    </a:ext>
                  </a:extLst>
                </p14:cNvPr>
                <p14:cNvContentPartPr/>
                <p14:nvPr/>
              </p14:nvContentPartPr>
              <p14:xfrm>
                <a:off x="7126756" y="2506622"/>
                <a:ext cx="408240" cy="75240"/>
              </p14:xfrm>
            </p:contentPart>
          </mc:Choice>
          <mc:Fallback>
            <p:pic>
              <p:nvPicPr>
                <p:cNvPr id="112" name="Ink 111">
                  <a:extLst>
                    <a:ext uri="{FF2B5EF4-FFF2-40B4-BE49-F238E27FC236}">
                      <a16:creationId xmlns:a16="http://schemas.microsoft.com/office/drawing/2014/main" id="{0019EABE-5371-4D83-929D-D265CE33EB6D}"/>
                    </a:ext>
                  </a:extLst>
                </p:cNvPr>
                <p:cNvPicPr/>
                <p:nvPr/>
              </p:nvPicPr>
              <p:blipFill>
                <a:blip r:embed="rId169"/>
                <a:stretch>
                  <a:fillRect/>
                </a:stretch>
              </p:blipFill>
              <p:spPr>
                <a:xfrm>
                  <a:off x="7117756" y="2497982"/>
                  <a:ext cx="425880" cy="92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0">
              <p14:nvContentPartPr>
                <p14:cNvPr id="113" name="Ink 112">
                  <a:extLst>
                    <a:ext uri="{FF2B5EF4-FFF2-40B4-BE49-F238E27FC236}">
                      <a16:creationId xmlns:a16="http://schemas.microsoft.com/office/drawing/2014/main" id="{3C02AA50-384C-430D-8E1A-34F48F53F07A}"/>
                    </a:ext>
                  </a:extLst>
                </p14:cNvPr>
                <p14:cNvContentPartPr/>
                <p14:nvPr/>
              </p14:nvContentPartPr>
              <p14:xfrm>
                <a:off x="7214596" y="2664662"/>
                <a:ext cx="349920" cy="410760"/>
              </p14:xfrm>
            </p:contentPart>
          </mc:Choice>
          <mc:Fallback>
            <p:pic>
              <p:nvPicPr>
                <p:cNvPr id="113" name="Ink 112">
                  <a:extLst>
                    <a:ext uri="{FF2B5EF4-FFF2-40B4-BE49-F238E27FC236}">
                      <a16:creationId xmlns:a16="http://schemas.microsoft.com/office/drawing/2014/main" id="{3C02AA50-384C-430D-8E1A-34F48F53F07A}"/>
                    </a:ext>
                  </a:extLst>
                </p:cNvPr>
                <p:cNvPicPr/>
                <p:nvPr/>
              </p:nvPicPr>
              <p:blipFill>
                <a:blip r:embed="rId171"/>
                <a:stretch>
                  <a:fillRect/>
                </a:stretch>
              </p:blipFill>
              <p:spPr>
                <a:xfrm>
                  <a:off x="7205956" y="2656022"/>
                  <a:ext cx="367560" cy="428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2">
              <p14:nvContentPartPr>
                <p14:cNvPr id="115" name="Ink 114">
                  <a:extLst>
                    <a:ext uri="{FF2B5EF4-FFF2-40B4-BE49-F238E27FC236}">
                      <a16:creationId xmlns:a16="http://schemas.microsoft.com/office/drawing/2014/main" id="{E19E1CA6-393C-455A-9777-FAD35C06E8F5}"/>
                    </a:ext>
                  </a:extLst>
                </p14:cNvPr>
                <p14:cNvContentPartPr/>
                <p14:nvPr/>
              </p14:nvContentPartPr>
              <p14:xfrm>
                <a:off x="5959636" y="2394302"/>
                <a:ext cx="209520" cy="52560"/>
              </p14:xfrm>
            </p:contentPart>
          </mc:Choice>
          <mc:Fallback>
            <p:pic>
              <p:nvPicPr>
                <p:cNvPr id="115" name="Ink 114">
                  <a:extLst>
                    <a:ext uri="{FF2B5EF4-FFF2-40B4-BE49-F238E27FC236}">
                      <a16:creationId xmlns:a16="http://schemas.microsoft.com/office/drawing/2014/main" id="{E19E1CA6-393C-455A-9777-FAD35C06E8F5}"/>
                    </a:ext>
                  </a:extLst>
                </p:cNvPr>
                <p:cNvPicPr/>
                <p:nvPr/>
              </p:nvPicPr>
              <p:blipFill>
                <a:blip r:embed="rId173"/>
                <a:stretch>
                  <a:fillRect/>
                </a:stretch>
              </p:blipFill>
              <p:spPr>
                <a:xfrm>
                  <a:off x="5950996" y="2385662"/>
                  <a:ext cx="227160" cy="702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23" name="Group 122">
            <a:extLst>
              <a:ext uri="{FF2B5EF4-FFF2-40B4-BE49-F238E27FC236}">
                <a16:creationId xmlns:a16="http://schemas.microsoft.com/office/drawing/2014/main" id="{BE4A90C9-F6B5-4CCD-82EB-F9128EF97B91}"/>
              </a:ext>
            </a:extLst>
          </p:cNvPr>
          <p:cNvGrpSpPr/>
          <p:nvPr/>
        </p:nvGrpSpPr>
        <p:grpSpPr>
          <a:xfrm>
            <a:off x="9172996" y="2080382"/>
            <a:ext cx="801000" cy="665640"/>
            <a:chOff x="9172996" y="2080382"/>
            <a:chExt cx="801000" cy="6656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74">
              <p14:nvContentPartPr>
                <p14:cNvPr id="117" name="Ink 116">
                  <a:extLst>
                    <a:ext uri="{FF2B5EF4-FFF2-40B4-BE49-F238E27FC236}">
                      <a16:creationId xmlns:a16="http://schemas.microsoft.com/office/drawing/2014/main" id="{4FB7E777-C86C-45D4-B2FF-236DDCD4F6A1}"/>
                    </a:ext>
                  </a:extLst>
                </p14:cNvPr>
                <p14:cNvContentPartPr/>
                <p14:nvPr/>
              </p14:nvContentPartPr>
              <p14:xfrm>
                <a:off x="9172996" y="2080382"/>
                <a:ext cx="277920" cy="665640"/>
              </p14:xfrm>
            </p:contentPart>
          </mc:Choice>
          <mc:Fallback>
            <p:pic>
              <p:nvPicPr>
                <p:cNvPr id="117" name="Ink 116">
                  <a:extLst>
                    <a:ext uri="{FF2B5EF4-FFF2-40B4-BE49-F238E27FC236}">
                      <a16:creationId xmlns:a16="http://schemas.microsoft.com/office/drawing/2014/main" id="{4FB7E777-C86C-45D4-B2FF-236DDCD4F6A1}"/>
                    </a:ext>
                  </a:extLst>
                </p:cNvPr>
                <p:cNvPicPr/>
                <p:nvPr/>
              </p:nvPicPr>
              <p:blipFill>
                <a:blip r:embed="rId175"/>
                <a:stretch>
                  <a:fillRect/>
                </a:stretch>
              </p:blipFill>
              <p:spPr>
                <a:xfrm>
                  <a:off x="9163996" y="2071382"/>
                  <a:ext cx="295560" cy="683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6">
              <p14:nvContentPartPr>
                <p14:cNvPr id="118" name="Ink 117">
                  <a:extLst>
                    <a:ext uri="{FF2B5EF4-FFF2-40B4-BE49-F238E27FC236}">
                      <a16:creationId xmlns:a16="http://schemas.microsoft.com/office/drawing/2014/main" id="{E2887EF0-46F2-4CA8-BBB4-5091F88B8FC7}"/>
                    </a:ext>
                  </a:extLst>
                </p14:cNvPr>
                <p14:cNvContentPartPr/>
                <p14:nvPr/>
              </p14:nvContentPartPr>
              <p14:xfrm>
                <a:off x="9484396" y="2315822"/>
                <a:ext cx="117000" cy="137160"/>
              </p14:xfrm>
            </p:contentPart>
          </mc:Choice>
          <mc:Fallback>
            <p:pic>
              <p:nvPicPr>
                <p:cNvPr id="118" name="Ink 117">
                  <a:extLst>
                    <a:ext uri="{FF2B5EF4-FFF2-40B4-BE49-F238E27FC236}">
                      <a16:creationId xmlns:a16="http://schemas.microsoft.com/office/drawing/2014/main" id="{E2887EF0-46F2-4CA8-BBB4-5091F88B8FC7}"/>
                    </a:ext>
                  </a:extLst>
                </p:cNvPr>
                <p:cNvPicPr/>
                <p:nvPr/>
              </p:nvPicPr>
              <p:blipFill>
                <a:blip r:embed="rId177"/>
                <a:stretch>
                  <a:fillRect/>
                </a:stretch>
              </p:blipFill>
              <p:spPr>
                <a:xfrm>
                  <a:off x="9475396" y="2306822"/>
                  <a:ext cx="134640" cy="154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8">
              <p14:nvContentPartPr>
                <p14:cNvPr id="119" name="Ink 118">
                  <a:extLst>
                    <a:ext uri="{FF2B5EF4-FFF2-40B4-BE49-F238E27FC236}">
                      <a16:creationId xmlns:a16="http://schemas.microsoft.com/office/drawing/2014/main" id="{7DCE5460-F7D8-4327-90E8-AB69F3B32D90}"/>
                    </a:ext>
                  </a:extLst>
                </p14:cNvPr>
                <p14:cNvContentPartPr/>
                <p14:nvPr/>
              </p14:nvContentPartPr>
              <p14:xfrm>
                <a:off x="9552076" y="2341022"/>
                <a:ext cx="106200" cy="99360"/>
              </p14:xfrm>
            </p:contentPart>
          </mc:Choice>
          <mc:Fallback>
            <p:pic>
              <p:nvPicPr>
                <p:cNvPr id="119" name="Ink 118">
                  <a:extLst>
                    <a:ext uri="{FF2B5EF4-FFF2-40B4-BE49-F238E27FC236}">
                      <a16:creationId xmlns:a16="http://schemas.microsoft.com/office/drawing/2014/main" id="{7DCE5460-F7D8-4327-90E8-AB69F3B32D90}"/>
                    </a:ext>
                  </a:extLst>
                </p:cNvPr>
                <p:cNvPicPr/>
                <p:nvPr/>
              </p:nvPicPr>
              <p:blipFill>
                <a:blip r:embed="rId179"/>
                <a:stretch>
                  <a:fillRect/>
                </a:stretch>
              </p:blipFill>
              <p:spPr>
                <a:xfrm>
                  <a:off x="9543436" y="2332022"/>
                  <a:ext cx="123840" cy="117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0">
              <p14:nvContentPartPr>
                <p14:cNvPr id="120" name="Ink 119">
                  <a:extLst>
                    <a:ext uri="{FF2B5EF4-FFF2-40B4-BE49-F238E27FC236}">
                      <a16:creationId xmlns:a16="http://schemas.microsoft.com/office/drawing/2014/main" id="{DAF8AC43-43FA-4939-9C9A-39930844A397}"/>
                    </a:ext>
                  </a:extLst>
                </p14:cNvPr>
                <p14:cNvContentPartPr/>
                <p14:nvPr/>
              </p14:nvContentPartPr>
              <p14:xfrm>
                <a:off x="9508516" y="2365862"/>
                <a:ext cx="138960" cy="153360"/>
              </p14:xfrm>
            </p:contentPart>
          </mc:Choice>
          <mc:Fallback>
            <p:pic>
              <p:nvPicPr>
                <p:cNvPr id="120" name="Ink 119">
                  <a:extLst>
                    <a:ext uri="{FF2B5EF4-FFF2-40B4-BE49-F238E27FC236}">
                      <a16:creationId xmlns:a16="http://schemas.microsoft.com/office/drawing/2014/main" id="{DAF8AC43-43FA-4939-9C9A-39930844A397}"/>
                    </a:ext>
                  </a:extLst>
                </p:cNvPr>
                <p:cNvPicPr/>
                <p:nvPr/>
              </p:nvPicPr>
              <p:blipFill>
                <a:blip r:embed="rId181"/>
                <a:stretch>
                  <a:fillRect/>
                </a:stretch>
              </p:blipFill>
              <p:spPr>
                <a:xfrm>
                  <a:off x="9499516" y="2357222"/>
                  <a:ext cx="156600" cy="171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2">
              <p14:nvContentPartPr>
                <p14:cNvPr id="121" name="Ink 120">
                  <a:extLst>
                    <a:ext uri="{FF2B5EF4-FFF2-40B4-BE49-F238E27FC236}">
                      <a16:creationId xmlns:a16="http://schemas.microsoft.com/office/drawing/2014/main" id="{2EE97841-8C34-49AB-98C4-7A1F4D0D34DD}"/>
                    </a:ext>
                  </a:extLst>
                </p14:cNvPr>
                <p14:cNvContentPartPr/>
                <p14:nvPr/>
              </p14:nvContentPartPr>
              <p14:xfrm>
                <a:off x="9694996" y="2293862"/>
                <a:ext cx="279000" cy="436320"/>
              </p14:xfrm>
            </p:contentPart>
          </mc:Choice>
          <mc:Fallback>
            <p:pic>
              <p:nvPicPr>
                <p:cNvPr id="121" name="Ink 120">
                  <a:extLst>
                    <a:ext uri="{FF2B5EF4-FFF2-40B4-BE49-F238E27FC236}">
                      <a16:creationId xmlns:a16="http://schemas.microsoft.com/office/drawing/2014/main" id="{2EE97841-8C34-49AB-98C4-7A1F4D0D34DD}"/>
                    </a:ext>
                  </a:extLst>
                </p:cNvPr>
                <p:cNvPicPr/>
                <p:nvPr/>
              </p:nvPicPr>
              <p:blipFill>
                <a:blip r:embed="rId183"/>
                <a:stretch>
                  <a:fillRect/>
                </a:stretch>
              </p:blipFill>
              <p:spPr>
                <a:xfrm>
                  <a:off x="9686356" y="2285222"/>
                  <a:ext cx="296640" cy="45396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184">
            <p14:nvContentPartPr>
              <p14:cNvPr id="122" name="Ink 121">
                <a:extLst>
                  <a:ext uri="{FF2B5EF4-FFF2-40B4-BE49-F238E27FC236}">
                    <a16:creationId xmlns:a16="http://schemas.microsoft.com/office/drawing/2014/main" id="{B8667A9E-42E2-4639-BFC5-40319BB96D3F}"/>
                  </a:ext>
                </a:extLst>
              </p14:cNvPr>
              <p14:cNvContentPartPr/>
              <p14:nvPr/>
            </p14:nvContentPartPr>
            <p14:xfrm>
              <a:off x="10185676" y="2703182"/>
              <a:ext cx="12600" cy="54720"/>
            </p14:xfrm>
          </p:contentPart>
        </mc:Choice>
        <mc:Fallback>
          <p:pic>
            <p:nvPicPr>
              <p:cNvPr id="122" name="Ink 121">
                <a:extLst>
                  <a:ext uri="{FF2B5EF4-FFF2-40B4-BE49-F238E27FC236}">
                    <a16:creationId xmlns:a16="http://schemas.microsoft.com/office/drawing/2014/main" id="{B8667A9E-42E2-4639-BFC5-40319BB96D3F}"/>
                  </a:ext>
                </a:extLst>
              </p:cNvPr>
              <p:cNvPicPr/>
              <p:nvPr/>
            </p:nvPicPr>
            <p:blipFill>
              <a:blip r:embed="rId185"/>
              <a:stretch>
                <a:fillRect/>
              </a:stretch>
            </p:blipFill>
            <p:spPr>
              <a:xfrm>
                <a:off x="10176676" y="2694182"/>
                <a:ext cx="30240" cy="72360"/>
              </a:xfrm>
              <a:prstGeom prst="rect">
                <a:avLst/>
              </a:prstGeom>
            </p:spPr>
          </p:pic>
        </mc:Fallback>
      </mc:AlternateContent>
      <p:grpSp>
        <p:nvGrpSpPr>
          <p:cNvPr id="132" name="Group 131">
            <a:extLst>
              <a:ext uri="{FF2B5EF4-FFF2-40B4-BE49-F238E27FC236}">
                <a16:creationId xmlns:a16="http://schemas.microsoft.com/office/drawing/2014/main" id="{DCAE6470-3ED2-430C-ADF4-7B47946366B7}"/>
              </a:ext>
            </a:extLst>
          </p:cNvPr>
          <p:cNvGrpSpPr/>
          <p:nvPr/>
        </p:nvGrpSpPr>
        <p:grpSpPr>
          <a:xfrm>
            <a:off x="10528396" y="1995422"/>
            <a:ext cx="732960" cy="854640"/>
            <a:chOff x="10528396" y="1995422"/>
            <a:chExt cx="732960" cy="8546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86">
              <p14:nvContentPartPr>
                <p14:cNvPr id="124" name="Ink 123">
                  <a:extLst>
                    <a:ext uri="{FF2B5EF4-FFF2-40B4-BE49-F238E27FC236}">
                      <a16:creationId xmlns:a16="http://schemas.microsoft.com/office/drawing/2014/main" id="{AE81048B-1E15-43E7-B075-583985A09B65}"/>
                    </a:ext>
                  </a:extLst>
                </p14:cNvPr>
                <p14:cNvContentPartPr/>
                <p14:nvPr/>
              </p14:nvContentPartPr>
              <p14:xfrm>
                <a:off x="10528396" y="1995422"/>
                <a:ext cx="226440" cy="854640"/>
              </p14:xfrm>
            </p:contentPart>
          </mc:Choice>
          <mc:Fallback>
            <p:pic>
              <p:nvPicPr>
                <p:cNvPr id="124" name="Ink 123">
                  <a:extLst>
                    <a:ext uri="{FF2B5EF4-FFF2-40B4-BE49-F238E27FC236}">
                      <a16:creationId xmlns:a16="http://schemas.microsoft.com/office/drawing/2014/main" id="{AE81048B-1E15-43E7-B075-583985A09B65}"/>
                    </a:ext>
                  </a:extLst>
                </p:cNvPr>
                <p:cNvPicPr/>
                <p:nvPr/>
              </p:nvPicPr>
              <p:blipFill>
                <a:blip r:embed="rId187"/>
                <a:stretch>
                  <a:fillRect/>
                </a:stretch>
              </p:blipFill>
              <p:spPr>
                <a:xfrm>
                  <a:off x="10519396" y="1986782"/>
                  <a:ext cx="244080" cy="872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8">
              <p14:nvContentPartPr>
                <p14:cNvPr id="125" name="Ink 124">
                  <a:extLst>
                    <a:ext uri="{FF2B5EF4-FFF2-40B4-BE49-F238E27FC236}">
                      <a16:creationId xmlns:a16="http://schemas.microsoft.com/office/drawing/2014/main" id="{2A8EAEBE-D59B-493F-951C-F8A0C36AAEF6}"/>
                    </a:ext>
                  </a:extLst>
                </p14:cNvPr>
                <p14:cNvContentPartPr/>
                <p14:nvPr/>
              </p14:nvContentPartPr>
              <p14:xfrm>
                <a:off x="10835836" y="2338142"/>
                <a:ext cx="23040" cy="54720"/>
              </p14:xfrm>
            </p:contentPart>
          </mc:Choice>
          <mc:Fallback>
            <p:pic>
              <p:nvPicPr>
                <p:cNvPr id="125" name="Ink 124">
                  <a:extLst>
                    <a:ext uri="{FF2B5EF4-FFF2-40B4-BE49-F238E27FC236}">
                      <a16:creationId xmlns:a16="http://schemas.microsoft.com/office/drawing/2014/main" id="{2A8EAEBE-D59B-493F-951C-F8A0C36AAEF6}"/>
                    </a:ext>
                  </a:extLst>
                </p:cNvPr>
                <p:cNvPicPr/>
                <p:nvPr/>
              </p:nvPicPr>
              <p:blipFill>
                <a:blip r:embed="rId189"/>
                <a:stretch>
                  <a:fillRect/>
                </a:stretch>
              </p:blipFill>
              <p:spPr>
                <a:xfrm>
                  <a:off x="10827196" y="2329142"/>
                  <a:ext cx="40680" cy="72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0">
              <p14:nvContentPartPr>
                <p14:cNvPr id="126" name="Ink 125">
                  <a:extLst>
                    <a:ext uri="{FF2B5EF4-FFF2-40B4-BE49-F238E27FC236}">
                      <a16:creationId xmlns:a16="http://schemas.microsoft.com/office/drawing/2014/main" id="{B49F6233-8FA0-43BE-9CFB-B3C8B9DB0A70}"/>
                    </a:ext>
                  </a:extLst>
                </p14:cNvPr>
                <p14:cNvContentPartPr/>
                <p14:nvPr/>
              </p14:nvContentPartPr>
              <p14:xfrm>
                <a:off x="10857436" y="2503022"/>
                <a:ext cx="10080" cy="3960"/>
              </p14:xfrm>
            </p:contentPart>
          </mc:Choice>
          <mc:Fallback>
            <p:pic>
              <p:nvPicPr>
                <p:cNvPr id="126" name="Ink 125">
                  <a:extLst>
                    <a:ext uri="{FF2B5EF4-FFF2-40B4-BE49-F238E27FC236}">
                      <a16:creationId xmlns:a16="http://schemas.microsoft.com/office/drawing/2014/main" id="{B49F6233-8FA0-43BE-9CFB-B3C8B9DB0A70}"/>
                    </a:ext>
                  </a:extLst>
                </p:cNvPr>
                <p:cNvPicPr/>
                <p:nvPr/>
              </p:nvPicPr>
              <p:blipFill>
                <a:blip r:embed="rId191"/>
                <a:stretch>
                  <a:fillRect/>
                </a:stretch>
              </p:blipFill>
              <p:spPr>
                <a:xfrm>
                  <a:off x="10848436" y="2494382"/>
                  <a:ext cx="27720" cy="21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2">
              <p14:nvContentPartPr>
                <p14:cNvPr id="127" name="Ink 126">
                  <a:extLst>
                    <a:ext uri="{FF2B5EF4-FFF2-40B4-BE49-F238E27FC236}">
                      <a16:creationId xmlns:a16="http://schemas.microsoft.com/office/drawing/2014/main" id="{1166B2B1-1886-44AC-B7FA-A50C0C24AE98}"/>
                    </a:ext>
                  </a:extLst>
                </p14:cNvPr>
                <p14:cNvContentPartPr/>
                <p14:nvPr/>
              </p14:nvContentPartPr>
              <p14:xfrm>
                <a:off x="10808476" y="2478182"/>
                <a:ext cx="50400" cy="45360"/>
              </p14:xfrm>
            </p:contentPart>
          </mc:Choice>
          <mc:Fallback>
            <p:pic>
              <p:nvPicPr>
                <p:cNvPr id="127" name="Ink 126">
                  <a:extLst>
                    <a:ext uri="{FF2B5EF4-FFF2-40B4-BE49-F238E27FC236}">
                      <a16:creationId xmlns:a16="http://schemas.microsoft.com/office/drawing/2014/main" id="{1166B2B1-1886-44AC-B7FA-A50C0C24AE98}"/>
                    </a:ext>
                  </a:extLst>
                </p:cNvPr>
                <p:cNvPicPr/>
                <p:nvPr/>
              </p:nvPicPr>
              <p:blipFill>
                <a:blip r:embed="rId193"/>
                <a:stretch>
                  <a:fillRect/>
                </a:stretch>
              </p:blipFill>
              <p:spPr>
                <a:xfrm>
                  <a:off x="10799836" y="2469182"/>
                  <a:ext cx="68040" cy="63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4">
              <p14:nvContentPartPr>
                <p14:cNvPr id="128" name="Ink 127">
                  <a:extLst>
                    <a:ext uri="{FF2B5EF4-FFF2-40B4-BE49-F238E27FC236}">
                      <a16:creationId xmlns:a16="http://schemas.microsoft.com/office/drawing/2014/main" id="{51F4CA86-5065-4A39-8F1F-696D34FD9DC5}"/>
                    </a:ext>
                  </a:extLst>
                </p14:cNvPr>
                <p14:cNvContentPartPr/>
                <p14:nvPr/>
              </p14:nvContentPartPr>
              <p14:xfrm>
                <a:off x="10781476" y="2362622"/>
                <a:ext cx="42480" cy="64440"/>
              </p14:xfrm>
            </p:contentPart>
          </mc:Choice>
          <mc:Fallback>
            <p:pic>
              <p:nvPicPr>
                <p:cNvPr id="128" name="Ink 127">
                  <a:extLst>
                    <a:ext uri="{FF2B5EF4-FFF2-40B4-BE49-F238E27FC236}">
                      <a16:creationId xmlns:a16="http://schemas.microsoft.com/office/drawing/2014/main" id="{51F4CA86-5065-4A39-8F1F-696D34FD9DC5}"/>
                    </a:ext>
                  </a:extLst>
                </p:cNvPr>
                <p:cNvPicPr/>
                <p:nvPr/>
              </p:nvPicPr>
              <p:blipFill>
                <a:blip r:embed="rId195"/>
                <a:stretch>
                  <a:fillRect/>
                </a:stretch>
              </p:blipFill>
              <p:spPr>
                <a:xfrm>
                  <a:off x="10772476" y="2353982"/>
                  <a:ext cx="60120" cy="82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6">
              <p14:nvContentPartPr>
                <p14:cNvPr id="129" name="Ink 128">
                  <a:extLst>
                    <a:ext uri="{FF2B5EF4-FFF2-40B4-BE49-F238E27FC236}">
                      <a16:creationId xmlns:a16="http://schemas.microsoft.com/office/drawing/2014/main" id="{62FEFE54-849C-4929-A99F-01EA121A4EFC}"/>
                    </a:ext>
                  </a:extLst>
                </p14:cNvPr>
                <p14:cNvContentPartPr/>
                <p14:nvPr/>
              </p14:nvContentPartPr>
              <p14:xfrm>
                <a:off x="10800196" y="2490422"/>
                <a:ext cx="46440" cy="39600"/>
              </p14:xfrm>
            </p:contentPart>
          </mc:Choice>
          <mc:Fallback>
            <p:pic>
              <p:nvPicPr>
                <p:cNvPr id="129" name="Ink 128">
                  <a:extLst>
                    <a:ext uri="{FF2B5EF4-FFF2-40B4-BE49-F238E27FC236}">
                      <a16:creationId xmlns:a16="http://schemas.microsoft.com/office/drawing/2014/main" id="{62FEFE54-849C-4929-A99F-01EA121A4EFC}"/>
                    </a:ext>
                  </a:extLst>
                </p:cNvPr>
                <p:cNvPicPr/>
                <p:nvPr/>
              </p:nvPicPr>
              <p:blipFill>
                <a:blip r:embed="rId197"/>
                <a:stretch>
                  <a:fillRect/>
                </a:stretch>
              </p:blipFill>
              <p:spPr>
                <a:xfrm>
                  <a:off x="10791556" y="2481422"/>
                  <a:ext cx="64080" cy="57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8">
              <p14:nvContentPartPr>
                <p14:cNvPr id="130" name="Ink 129">
                  <a:extLst>
                    <a:ext uri="{FF2B5EF4-FFF2-40B4-BE49-F238E27FC236}">
                      <a16:creationId xmlns:a16="http://schemas.microsoft.com/office/drawing/2014/main" id="{ECD752E8-E3BA-4F60-B92B-612957366ADA}"/>
                    </a:ext>
                  </a:extLst>
                </p14:cNvPr>
                <p14:cNvContentPartPr/>
                <p14:nvPr/>
              </p14:nvContentPartPr>
              <p14:xfrm>
                <a:off x="10785436" y="2335982"/>
                <a:ext cx="39960" cy="27000"/>
              </p14:xfrm>
            </p:contentPart>
          </mc:Choice>
          <mc:Fallback>
            <p:pic>
              <p:nvPicPr>
                <p:cNvPr id="130" name="Ink 129">
                  <a:extLst>
                    <a:ext uri="{FF2B5EF4-FFF2-40B4-BE49-F238E27FC236}">
                      <a16:creationId xmlns:a16="http://schemas.microsoft.com/office/drawing/2014/main" id="{ECD752E8-E3BA-4F60-B92B-612957366ADA}"/>
                    </a:ext>
                  </a:extLst>
                </p:cNvPr>
                <p:cNvPicPr/>
                <p:nvPr/>
              </p:nvPicPr>
              <p:blipFill>
                <a:blip r:embed="rId199"/>
                <a:stretch>
                  <a:fillRect/>
                </a:stretch>
              </p:blipFill>
              <p:spPr>
                <a:xfrm>
                  <a:off x="10776796" y="2326982"/>
                  <a:ext cx="57600" cy="44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0">
              <p14:nvContentPartPr>
                <p14:cNvPr id="131" name="Ink 130">
                  <a:extLst>
                    <a:ext uri="{FF2B5EF4-FFF2-40B4-BE49-F238E27FC236}">
                      <a16:creationId xmlns:a16="http://schemas.microsoft.com/office/drawing/2014/main" id="{E5D93070-E8A7-4F2E-919E-8A8AFA66CC13}"/>
                    </a:ext>
                  </a:extLst>
                </p14:cNvPr>
                <p14:cNvContentPartPr/>
                <p14:nvPr/>
              </p14:nvContentPartPr>
              <p14:xfrm>
                <a:off x="10999636" y="2213222"/>
                <a:ext cx="261720" cy="481320"/>
              </p14:xfrm>
            </p:contentPart>
          </mc:Choice>
          <mc:Fallback>
            <p:pic>
              <p:nvPicPr>
                <p:cNvPr id="131" name="Ink 130">
                  <a:extLst>
                    <a:ext uri="{FF2B5EF4-FFF2-40B4-BE49-F238E27FC236}">
                      <a16:creationId xmlns:a16="http://schemas.microsoft.com/office/drawing/2014/main" id="{E5D93070-E8A7-4F2E-919E-8A8AFA66CC13}"/>
                    </a:ext>
                  </a:extLst>
                </p:cNvPr>
                <p:cNvPicPr/>
                <p:nvPr/>
              </p:nvPicPr>
              <p:blipFill>
                <a:blip r:embed="rId201"/>
                <a:stretch>
                  <a:fillRect/>
                </a:stretch>
              </p:blipFill>
              <p:spPr>
                <a:xfrm>
                  <a:off x="10990636" y="2204222"/>
                  <a:ext cx="279360" cy="49896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202">
            <p14:nvContentPartPr>
              <p14:cNvPr id="133" name="Ink 132">
                <a:extLst>
                  <a:ext uri="{FF2B5EF4-FFF2-40B4-BE49-F238E27FC236}">
                    <a16:creationId xmlns:a16="http://schemas.microsoft.com/office/drawing/2014/main" id="{C41A9D09-1C24-4708-AA92-B01AC142B83F}"/>
                  </a:ext>
                </a:extLst>
              </p14:cNvPr>
              <p14:cNvContentPartPr/>
              <p14:nvPr/>
            </p14:nvContentPartPr>
            <p14:xfrm>
              <a:off x="2728996" y="3550622"/>
              <a:ext cx="449640" cy="553680"/>
            </p14:xfrm>
          </p:contentPart>
        </mc:Choice>
        <mc:Fallback>
          <p:pic>
            <p:nvPicPr>
              <p:cNvPr id="133" name="Ink 132">
                <a:extLst>
                  <a:ext uri="{FF2B5EF4-FFF2-40B4-BE49-F238E27FC236}">
                    <a16:creationId xmlns:a16="http://schemas.microsoft.com/office/drawing/2014/main" id="{C41A9D09-1C24-4708-AA92-B01AC142B83F}"/>
                  </a:ext>
                </a:extLst>
              </p:cNvPr>
              <p:cNvPicPr/>
              <p:nvPr/>
            </p:nvPicPr>
            <p:blipFill>
              <a:blip r:embed="rId203"/>
              <a:stretch>
                <a:fillRect/>
              </a:stretch>
            </p:blipFill>
            <p:spPr>
              <a:xfrm>
                <a:off x="2720356" y="3541622"/>
                <a:ext cx="467280" cy="571320"/>
              </a:xfrm>
              <a:prstGeom prst="rect">
                <a:avLst/>
              </a:prstGeom>
            </p:spPr>
          </p:pic>
        </mc:Fallback>
      </mc:AlternateContent>
      <p:grpSp>
        <p:nvGrpSpPr>
          <p:cNvPr id="142" name="Group 141">
            <a:extLst>
              <a:ext uri="{FF2B5EF4-FFF2-40B4-BE49-F238E27FC236}">
                <a16:creationId xmlns:a16="http://schemas.microsoft.com/office/drawing/2014/main" id="{79493E6C-8E94-4D35-919B-FFF64787BEB5}"/>
              </a:ext>
            </a:extLst>
          </p:cNvPr>
          <p:cNvGrpSpPr/>
          <p:nvPr/>
        </p:nvGrpSpPr>
        <p:grpSpPr>
          <a:xfrm>
            <a:off x="3769036" y="3684902"/>
            <a:ext cx="199800" cy="135360"/>
            <a:chOff x="3769036" y="3684902"/>
            <a:chExt cx="199800" cy="1353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04">
              <p14:nvContentPartPr>
                <p14:cNvPr id="134" name="Ink 133">
                  <a:extLst>
                    <a:ext uri="{FF2B5EF4-FFF2-40B4-BE49-F238E27FC236}">
                      <a16:creationId xmlns:a16="http://schemas.microsoft.com/office/drawing/2014/main" id="{E00BC9FF-7076-4E9E-863E-F279A0779C53}"/>
                    </a:ext>
                  </a:extLst>
                </p14:cNvPr>
                <p14:cNvContentPartPr/>
                <p14:nvPr/>
              </p14:nvContentPartPr>
              <p14:xfrm>
                <a:off x="3769036" y="3684902"/>
                <a:ext cx="173160" cy="42840"/>
              </p14:xfrm>
            </p:contentPart>
          </mc:Choice>
          <mc:Fallback>
            <p:pic>
              <p:nvPicPr>
                <p:cNvPr id="134" name="Ink 133">
                  <a:extLst>
                    <a:ext uri="{FF2B5EF4-FFF2-40B4-BE49-F238E27FC236}">
                      <a16:creationId xmlns:a16="http://schemas.microsoft.com/office/drawing/2014/main" id="{E00BC9FF-7076-4E9E-863E-F279A0779C53}"/>
                    </a:ext>
                  </a:extLst>
                </p:cNvPr>
                <p:cNvPicPr/>
                <p:nvPr/>
              </p:nvPicPr>
              <p:blipFill>
                <a:blip r:embed="rId205"/>
                <a:stretch>
                  <a:fillRect/>
                </a:stretch>
              </p:blipFill>
              <p:spPr>
                <a:xfrm>
                  <a:off x="3760036" y="3675902"/>
                  <a:ext cx="190800" cy="60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6">
              <p14:nvContentPartPr>
                <p14:cNvPr id="135" name="Ink 134">
                  <a:extLst>
                    <a:ext uri="{FF2B5EF4-FFF2-40B4-BE49-F238E27FC236}">
                      <a16:creationId xmlns:a16="http://schemas.microsoft.com/office/drawing/2014/main" id="{5C9DD62A-9FE6-40A5-8EC8-F6E87EF19CC1}"/>
                    </a:ext>
                  </a:extLst>
                </p14:cNvPr>
                <p14:cNvContentPartPr/>
                <p14:nvPr/>
              </p14:nvContentPartPr>
              <p14:xfrm>
                <a:off x="3805036" y="3793622"/>
                <a:ext cx="163800" cy="26640"/>
              </p14:xfrm>
            </p:contentPart>
          </mc:Choice>
          <mc:Fallback>
            <p:pic>
              <p:nvPicPr>
                <p:cNvPr id="135" name="Ink 134">
                  <a:extLst>
                    <a:ext uri="{FF2B5EF4-FFF2-40B4-BE49-F238E27FC236}">
                      <a16:creationId xmlns:a16="http://schemas.microsoft.com/office/drawing/2014/main" id="{5C9DD62A-9FE6-40A5-8EC8-F6E87EF19CC1}"/>
                    </a:ext>
                  </a:extLst>
                </p:cNvPr>
                <p:cNvPicPr/>
                <p:nvPr/>
              </p:nvPicPr>
              <p:blipFill>
                <a:blip r:embed="rId207"/>
                <a:stretch>
                  <a:fillRect/>
                </a:stretch>
              </p:blipFill>
              <p:spPr>
                <a:xfrm>
                  <a:off x="3796396" y="3784622"/>
                  <a:ext cx="181440" cy="442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41" name="Group 140">
            <a:extLst>
              <a:ext uri="{FF2B5EF4-FFF2-40B4-BE49-F238E27FC236}">
                <a16:creationId xmlns:a16="http://schemas.microsoft.com/office/drawing/2014/main" id="{CD1493C1-931F-4EB5-A2E2-9C224AE82261}"/>
              </a:ext>
            </a:extLst>
          </p:cNvPr>
          <p:cNvGrpSpPr/>
          <p:nvPr/>
        </p:nvGrpSpPr>
        <p:grpSpPr>
          <a:xfrm>
            <a:off x="4551316" y="3362342"/>
            <a:ext cx="1292040" cy="979200"/>
            <a:chOff x="4551316" y="3362342"/>
            <a:chExt cx="1292040" cy="9792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08">
              <p14:nvContentPartPr>
                <p14:cNvPr id="136" name="Ink 135">
                  <a:extLst>
                    <a:ext uri="{FF2B5EF4-FFF2-40B4-BE49-F238E27FC236}">
                      <a16:creationId xmlns:a16="http://schemas.microsoft.com/office/drawing/2014/main" id="{8A1D2922-BEEA-4557-8132-D0D47A13C4C5}"/>
                    </a:ext>
                  </a:extLst>
                </p14:cNvPr>
                <p14:cNvContentPartPr/>
                <p14:nvPr/>
              </p14:nvContentPartPr>
              <p14:xfrm>
                <a:off x="4551316" y="3420302"/>
                <a:ext cx="158400" cy="921240"/>
              </p14:xfrm>
            </p:contentPart>
          </mc:Choice>
          <mc:Fallback>
            <p:pic>
              <p:nvPicPr>
                <p:cNvPr id="136" name="Ink 135">
                  <a:extLst>
                    <a:ext uri="{FF2B5EF4-FFF2-40B4-BE49-F238E27FC236}">
                      <a16:creationId xmlns:a16="http://schemas.microsoft.com/office/drawing/2014/main" id="{8A1D2922-BEEA-4557-8132-D0D47A13C4C5}"/>
                    </a:ext>
                  </a:extLst>
                </p:cNvPr>
                <p:cNvPicPr/>
                <p:nvPr/>
              </p:nvPicPr>
              <p:blipFill>
                <a:blip r:embed="rId209"/>
                <a:stretch>
                  <a:fillRect/>
                </a:stretch>
              </p:blipFill>
              <p:spPr>
                <a:xfrm>
                  <a:off x="4542316" y="3411662"/>
                  <a:ext cx="176040" cy="938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0">
              <p14:nvContentPartPr>
                <p14:cNvPr id="137" name="Ink 136">
                  <a:extLst>
                    <a:ext uri="{FF2B5EF4-FFF2-40B4-BE49-F238E27FC236}">
                      <a16:creationId xmlns:a16="http://schemas.microsoft.com/office/drawing/2014/main" id="{45063AA4-D0DE-4F84-BB0D-BDCC9464923A}"/>
                    </a:ext>
                  </a:extLst>
                </p14:cNvPr>
                <p14:cNvContentPartPr/>
                <p14:nvPr/>
              </p14:nvContentPartPr>
              <p14:xfrm>
                <a:off x="4886116" y="3566462"/>
                <a:ext cx="322200" cy="569520"/>
              </p14:xfrm>
            </p:contentPart>
          </mc:Choice>
          <mc:Fallback>
            <p:pic>
              <p:nvPicPr>
                <p:cNvPr id="137" name="Ink 136">
                  <a:extLst>
                    <a:ext uri="{FF2B5EF4-FFF2-40B4-BE49-F238E27FC236}">
                      <a16:creationId xmlns:a16="http://schemas.microsoft.com/office/drawing/2014/main" id="{45063AA4-D0DE-4F84-BB0D-BDCC9464923A}"/>
                    </a:ext>
                  </a:extLst>
                </p:cNvPr>
                <p:cNvPicPr/>
                <p:nvPr/>
              </p:nvPicPr>
              <p:blipFill>
                <a:blip r:embed="rId211"/>
                <a:stretch>
                  <a:fillRect/>
                </a:stretch>
              </p:blipFill>
              <p:spPr>
                <a:xfrm>
                  <a:off x="4877116" y="3557822"/>
                  <a:ext cx="339840" cy="587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2">
              <p14:nvContentPartPr>
                <p14:cNvPr id="138" name="Ink 137">
                  <a:extLst>
                    <a:ext uri="{FF2B5EF4-FFF2-40B4-BE49-F238E27FC236}">
                      <a16:creationId xmlns:a16="http://schemas.microsoft.com/office/drawing/2014/main" id="{26260309-5C57-446B-A248-36B95096B054}"/>
                    </a:ext>
                  </a:extLst>
                </p14:cNvPr>
                <p14:cNvContentPartPr/>
                <p14:nvPr/>
              </p14:nvContentPartPr>
              <p14:xfrm>
                <a:off x="5348716" y="3383942"/>
                <a:ext cx="131400" cy="856440"/>
              </p14:xfrm>
            </p:contentPart>
          </mc:Choice>
          <mc:Fallback>
            <p:pic>
              <p:nvPicPr>
                <p:cNvPr id="138" name="Ink 137">
                  <a:extLst>
                    <a:ext uri="{FF2B5EF4-FFF2-40B4-BE49-F238E27FC236}">
                      <a16:creationId xmlns:a16="http://schemas.microsoft.com/office/drawing/2014/main" id="{26260309-5C57-446B-A248-36B95096B054}"/>
                    </a:ext>
                  </a:extLst>
                </p:cNvPr>
                <p:cNvPicPr/>
                <p:nvPr/>
              </p:nvPicPr>
              <p:blipFill>
                <a:blip r:embed="rId213"/>
                <a:stretch>
                  <a:fillRect/>
                </a:stretch>
              </p:blipFill>
              <p:spPr>
                <a:xfrm>
                  <a:off x="5339716" y="3374942"/>
                  <a:ext cx="149040" cy="874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4">
              <p14:nvContentPartPr>
                <p14:cNvPr id="139" name="Ink 138">
                  <a:extLst>
                    <a:ext uri="{FF2B5EF4-FFF2-40B4-BE49-F238E27FC236}">
                      <a16:creationId xmlns:a16="http://schemas.microsoft.com/office/drawing/2014/main" id="{5128C3B7-641F-4591-97D2-1BEADE5EC29C}"/>
                    </a:ext>
                  </a:extLst>
                </p14:cNvPr>
                <p14:cNvContentPartPr/>
                <p14:nvPr/>
              </p14:nvContentPartPr>
              <p14:xfrm>
                <a:off x="5673796" y="3383222"/>
                <a:ext cx="154080" cy="209520"/>
              </p14:xfrm>
            </p:contentPart>
          </mc:Choice>
          <mc:Fallback>
            <p:pic>
              <p:nvPicPr>
                <p:cNvPr id="139" name="Ink 138">
                  <a:extLst>
                    <a:ext uri="{FF2B5EF4-FFF2-40B4-BE49-F238E27FC236}">
                      <a16:creationId xmlns:a16="http://schemas.microsoft.com/office/drawing/2014/main" id="{5128C3B7-641F-4591-97D2-1BEADE5EC29C}"/>
                    </a:ext>
                  </a:extLst>
                </p:cNvPr>
                <p:cNvPicPr/>
                <p:nvPr/>
              </p:nvPicPr>
              <p:blipFill>
                <a:blip r:embed="rId215"/>
                <a:stretch>
                  <a:fillRect/>
                </a:stretch>
              </p:blipFill>
              <p:spPr>
                <a:xfrm>
                  <a:off x="5665156" y="3374582"/>
                  <a:ext cx="171720" cy="227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6">
              <p14:nvContentPartPr>
                <p14:cNvPr id="140" name="Ink 139">
                  <a:extLst>
                    <a:ext uri="{FF2B5EF4-FFF2-40B4-BE49-F238E27FC236}">
                      <a16:creationId xmlns:a16="http://schemas.microsoft.com/office/drawing/2014/main" id="{F909C230-9522-4C62-9599-916A84397D79}"/>
                    </a:ext>
                  </a:extLst>
                </p14:cNvPr>
                <p14:cNvContentPartPr/>
                <p14:nvPr/>
              </p14:nvContentPartPr>
              <p14:xfrm>
                <a:off x="5675236" y="3362342"/>
                <a:ext cx="168120" cy="223200"/>
              </p14:xfrm>
            </p:contentPart>
          </mc:Choice>
          <mc:Fallback>
            <p:pic>
              <p:nvPicPr>
                <p:cNvPr id="140" name="Ink 139">
                  <a:extLst>
                    <a:ext uri="{FF2B5EF4-FFF2-40B4-BE49-F238E27FC236}">
                      <a16:creationId xmlns:a16="http://schemas.microsoft.com/office/drawing/2014/main" id="{F909C230-9522-4C62-9599-916A84397D79}"/>
                    </a:ext>
                  </a:extLst>
                </p:cNvPr>
                <p:cNvPicPr/>
                <p:nvPr/>
              </p:nvPicPr>
              <p:blipFill>
                <a:blip r:embed="rId217"/>
                <a:stretch>
                  <a:fillRect/>
                </a:stretch>
              </p:blipFill>
              <p:spPr>
                <a:xfrm>
                  <a:off x="5666596" y="3353702"/>
                  <a:ext cx="185760" cy="2408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48" name="Group 147">
            <a:extLst>
              <a:ext uri="{FF2B5EF4-FFF2-40B4-BE49-F238E27FC236}">
                <a16:creationId xmlns:a16="http://schemas.microsoft.com/office/drawing/2014/main" id="{46F25BEC-5FBD-4C29-9C0C-53F160399DBD}"/>
              </a:ext>
            </a:extLst>
          </p:cNvPr>
          <p:cNvGrpSpPr/>
          <p:nvPr/>
        </p:nvGrpSpPr>
        <p:grpSpPr>
          <a:xfrm>
            <a:off x="3792076" y="4496702"/>
            <a:ext cx="743400" cy="358920"/>
            <a:chOff x="3792076" y="4496702"/>
            <a:chExt cx="743400" cy="3589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18">
              <p14:nvContentPartPr>
                <p14:cNvPr id="143" name="Ink 142">
                  <a:extLst>
                    <a:ext uri="{FF2B5EF4-FFF2-40B4-BE49-F238E27FC236}">
                      <a16:creationId xmlns:a16="http://schemas.microsoft.com/office/drawing/2014/main" id="{65CB7EE1-89B4-4A3B-9E4C-FF48356AAB13}"/>
                    </a:ext>
                  </a:extLst>
                </p14:cNvPr>
                <p14:cNvContentPartPr/>
                <p14:nvPr/>
              </p14:nvContentPartPr>
              <p14:xfrm>
                <a:off x="3792076" y="4613702"/>
                <a:ext cx="197640" cy="241920"/>
              </p14:xfrm>
            </p:contentPart>
          </mc:Choice>
          <mc:Fallback>
            <p:pic>
              <p:nvPicPr>
                <p:cNvPr id="143" name="Ink 142">
                  <a:extLst>
                    <a:ext uri="{FF2B5EF4-FFF2-40B4-BE49-F238E27FC236}">
                      <a16:creationId xmlns:a16="http://schemas.microsoft.com/office/drawing/2014/main" id="{65CB7EE1-89B4-4A3B-9E4C-FF48356AAB13}"/>
                    </a:ext>
                  </a:extLst>
                </p:cNvPr>
                <p:cNvPicPr/>
                <p:nvPr/>
              </p:nvPicPr>
              <p:blipFill>
                <a:blip r:embed="rId219"/>
                <a:stretch>
                  <a:fillRect/>
                </a:stretch>
              </p:blipFill>
              <p:spPr>
                <a:xfrm>
                  <a:off x="3783436" y="4604702"/>
                  <a:ext cx="215280" cy="259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0">
              <p14:nvContentPartPr>
                <p14:cNvPr id="144" name="Ink 143">
                  <a:extLst>
                    <a:ext uri="{FF2B5EF4-FFF2-40B4-BE49-F238E27FC236}">
                      <a16:creationId xmlns:a16="http://schemas.microsoft.com/office/drawing/2014/main" id="{B482F3F3-00BB-430E-A269-B18CABD15112}"/>
                    </a:ext>
                  </a:extLst>
                </p14:cNvPr>
                <p14:cNvContentPartPr/>
                <p14:nvPr/>
              </p14:nvContentPartPr>
              <p14:xfrm>
                <a:off x="3813316" y="4549622"/>
                <a:ext cx="286200" cy="276120"/>
              </p14:xfrm>
            </p:contentPart>
          </mc:Choice>
          <mc:Fallback>
            <p:pic>
              <p:nvPicPr>
                <p:cNvPr id="144" name="Ink 143">
                  <a:extLst>
                    <a:ext uri="{FF2B5EF4-FFF2-40B4-BE49-F238E27FC236}">
                      <a16:creationId xmlns:a16="http://schemas.microsoft.com/office/drawing/2014/main" id="{B482F3F3-00BB-430E-A269-B18CABD15112}"/>
                    </a:ext>
                  </a:extLst>
                </p:cNvPr>
                <p:cNvPicPr/>
                <p:nvPr/>
              </p:nvPicPr>
              <p:blipFill>
                <a:blip r:embed="rId221"/>
                <a:stretch>
                  <a:fillRect/>
                </a:stretch>
              </p:blipFill>
              <p:spPr>
                <a:xfrm>
                  <a:off x="3804676" y="4540622"/>
                  <a:ext cx="303840" cy="293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2">
              <p14:nvContentPartPr>
                <p14:cNvPr id="145" name="Ink 144">
                  <a:extLst>
                    <a:ext uri="{FF2B5EF4-FFF2-40B4-BE49-F238E27FC236}">
                      <a16:creationId xmlns:a16="http://schemas.microsoft.com/office/drawing/2014/main" id="{2E6E9850-8CF1-4235-A246-C39B261AAACF}"/>
                    </a:ext>
                  </a:extLst>
                </p14:cNvPr>
                <p14:cNvContentPartPr/>
                <p14:nvPr/>
              </p14:nvContentPartPr>
              <p14:xfrm>
                <a:off x="4329196" y="4496702"/>
                <a:ext cx="149400" cy="37440"/>
              </p14:xfrm>
            </p:contentPart>
          </mc:Choice>
          <mc:Fallback>
            <p:pic>
              <p:nvPicPr>
                <p:cNvPr id="145" name="Ink 144">
                  <a:extLst>
                    <a:ext uri="{FF2B5EF4-FFF2-40B4-BE49-F238E27FC236}">
                      <a16:creationId xmlns:a16="http://schemas.microsoft.com/office/drawing/2014/main" id="{2E6E9850-8CF1-4235-A246-C39B261AAACF}"/>
                    </a:ext>
                  </a:extLst>
                </p:cNvPr>
                <p:cNvPicPr/>
                <p:nvPr/>
              </p:nvPicPr>
              <p:blipFill>
                <a:blip r:embed="rId223"/>
                <a:stretch>
                  <a:fillRect/>
                </a:stretch>
              </p:blipFill>
              <p:spPr>
                <a:xfrm>
                  <a:off x="4320556" y="4487702"/>
                  <a:ext cx="167040" cy="55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4">
              <p14:nvContentPartPr>
                <p14:cNvPr id="146" name="Ink 145">
                  <a:extLst>
                    <a:ext uri="{FF2B5EF4-FFF2-40B4-BE49-F238E27FC236}">
                      <a16:creationId xmlns:a16="http://schemas.microsoft.com/office/drawing/2014/main" id="{0BDD7842-8F06-460D-81AD-20F71116173F}"/>
                    </a:ext>
                  </a:extLst>
                </p14:cNvPr>
                <p14:cNvContentPartPr/>
                <p14:nvPr/>
              </p14:nvContentPartPr>
              <p14:xfrm>
                <a:off x="4376716" y="4570862"/>
                <a:ext cx="158760" cy="11160"/>
              </p14:xfrm>
            </p:contentPart>
          </mc:Choice>
          <mc:Fallback>
            <p:pic>
              <p:nvPicPr>
                <p:cNvPr id="146" name="Ink 145">
                  <a:extLst>
                    <a:ext uri="{FF2B5EF4-FFF2-40B4-BE49-F238E27FC236}">
                      <a16:creationId xmlns:a16="http://schemas.microsoft.com/office/drawing/2014/main" id="{0BDD7842-8F06-460D-81AD-20F71116173F}"/>
                    </a:ext>
                  </a:extLst>
                </p:cNvPr>
                <p:cNvPicPr/>
                <p:nvPr/>
              </p:nvPicPr>
              <p:blipFill>
                <a:blip r:embed="rId225"/>
                <a:stretch>
                  <a:fillRect/>
                </a:stretch>
              </p:blipFill>
              <p:spPr>
                <a:xfrm>
                  <a:off x="4367716" y="4562222"/>
                  <a:ext cx="176400" cy="288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226">
            <p14:nvContentPartPr>
              <p14:cNvPr id="147" name="Ink 146">
                <a:extLst>
                  <a:ext uri="{FF2B5EF4-FFF2-40B4-BE49-F238E27FC236}">
                    <a16:creationId xmlns:a16="http://schemas.microsoft.com/office/drawing/2014/main" id="{17F82F75-5EA0-463E-9F92-A1BCAEC1E134}"/>
                  </a:ext>
                </a:extLst>
              </p14:cNvPr>
              <p14:cNvContentPartPr/>
              <p14:nvPr/>
            </p14:nvContentPartPr>
            <p14:xfrm>
              <a:off x="4946236" y="4377542"/>
              <a:ext cx="520560" cy="467640"/>
            </p14:xfrm>
          </p:contentPart>
        </mc:Choice>
        <mc:Fallback>
          <p:pic>
            <p:nvPicPr>
              <p:cNvPr id="147" name="Ink 146">
                <a:extLst>
                  <a:ext uri="{FF2B5EF4-FFF2-40B4-BE49-F238E27FC236}">
                    <a16:creationId xmlns:a16="http://schemas.microsoft.com/office/drawing/2014/main" id="{17F82F75-5EA0-463E-9F92-A1BCAEC1E134}"/>
                  </a:ext>
                </a:extLst>
              </p:cNvPr>
              <p:cNvPicPr/>
              <p:nvPr/>
            </p:nvPicPr>
            <p:blipFill>
              <a:blip r:embed="rId227"/>
              <a:stretch>
                <a:fillRect/>
              </a:stretch>
            </p:blipFill>
            <p:spPr>
              <a:xfrm>
                <a:off x="4937596" y="4368542"/>
                <a:ext cx="538200" cy="485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28">
            <p14:nvContentPartPr>
              <p14:cNvPr id="149" name="Ink 148">
                <a:extLst>
                  <a:ext uri="{FF2B5EF4-FFF2-40B4-BE49-F238E27FC236}">
                    <a16:creationId xmlns:a16="http://schemas.microsoft.com/office/drawing/2014/main" id="{A1EC19C5-E80F-43D5-B135-650BFC5CD120}"/>
                  </a:ext>
                </a:extLst>
              </p14:cNvPr>
              <p14:cNvContentPartPr/>
              <p14:nvPr/>
            </p14:nvContentPartPr>
            <p14:xfrm>
              <a:off x="2458996" y="5581742"/>
              <a:ext cx="1116360" cy="425160"/>
            </p14:xfrm>
          </p:contentPart>
        </mc:Choice>
        <mc:Fallback>
          <p:pic>
            <p:nvPicPr>
              <p:cNvPr id="149" name="Ink 148">
                <a:extLst>
                  <a:ext uri="{FF2B5EF4-FFF2-40B4-BE49-F238E27FC236}">
                    <a16:creationId xmlns:a16="http://schemas.microsoft.com/office/drawing/2014/main" id="{A1EC19C5-E80F-43D5-B135-650BFC5CD120}"/>
                  </a:ext>
                </a:extLst>
              </p:cNvPr>
              <p:cNvPicPr/>
              <p:nvPr/>
            </p:nvPicPr>
            <p:blipFill>
              <a:blip r:embed="rId229"/>
              <a:stretch>
                <a:fillRect/>
              </a:stretch>
            </p:blipFill>
            <p:spPr>
              <a:xfrm>
                <a:off x="2449996" y="5573102"/>
                <a:ext cx="1134000" cy="442800"/>
              </a:xfrm>
              <a:prstGeom prst="rect">
                <a:avLst/>
              </a:prstGeom>
            </p:spPr>
          </p:pic>
        </mc:Fallback>
      </mc:AlternateContent>
      <p:grpSp>
        <p:nvGrpSpPr>
          <p:cNvPr id="152" name="Group 151">
            <a:extLst>
              <a:ext uri="{FF2B5EF4-FFF2-40B4-BE49-F238E27FC236}">
                <a16:creationId xmlns:a16="http://schemas.microsoft.com/office/drawing/2014/main" id="{9BB5E253-1E34-4EF2-8F88-593B0585C5CB}"/>
              </a:ext>
            </a:extLst>
          </p:cNvPr>
          <p:cNvGrpSpPr/>
          <p:nvPr/>
        </p:nvGrpSpPr>
        <p:grpSpPr>
          <a:xfrm>
            <a:off x="3918796" y="5698742"/>
            <a:ext cx="118440" cy="134280"/>
            <a:chOff x="3918796" y="5698742"/>
            <a:chExt cx="118440" cy="1342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30">
              <p14:nvContentPartPr>
                <p14:cNvPr id="150" name="Ink 149">
                  <a:extLst>
                    <a:ext uri="{FF2B5EF4-FFF2-40B4-BE49-F238E27FC236}">
                      <a16:creationId xmlns:a16="http://schemas.microsoft.com/office/drawing/2014/main" id="{77D19507-E9B8-4D37-8697-8569D71CE2B8}"/>
                    </a:ext>
                  </a:extLst>
                </p14:cNvPr>
                <p14:cNvContentPartPr/>
                <p14:nvPr/>
              </p14:nvContentPartPr>
              <p14:xfrm>
                <a:off x="3918796" y="5698742"/>
                <a:ext cx="113040" cy="31680"/>
              </p14:xfrm>
            </p:contentPart>
          </mc:Choice>
          <mc:Fallback>
            <p:pic>
              <p:nvPicPr>
                <p:cNvPr id="150" name="Ink 149">
                  <a:extLst>
                    <a:ext uri="{FF2B5EF4-FFF2-40B4-BE49-F238E27FC236}">
                      <a16:creationId xmlns:a16="http://schemas.microsoft.com/office/drawing/2014/main" id="{77D19507-E9B8-4D37-8697-8569D71CE2B8}"/>
                    </a:ext>
                  </a:extLst>
                </p:cNvPr>
                <p:cNvPicPr/>
                <p:nvPr/>
              </p:nvPicPr>
              <p:blipFill>
                <a:blip r:embed="rId231"/>
                <a:stretch>
                  <a:fillRect/>
                </a:stretch>
              </p:blipFill>
              <p:spPr>
                <a:xfrm>
                  <a:off x="3909796" y="5689742"/>
                  <a:ext cx="130680" cy="49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2">
              <p14:nvContentPartPr>
                <p14:cNvPr id="151" name="Ink 150">
                  <a:extLst>
                    <a:ext uri="{FF2B5EF4-FFF2-40B4-BE49-F238E27FC236}">
                      <a16:creationId xmlns:a16="http://schemas.microsoft.com/office/drawing/2014/main" id="{1AEF4E04-2AFC-4EA4-8014-895E1313532C}"/>
                    </a:ext>
                  </a:extLst>
                </p14:cNvPr>
                <p14:cNvContentPartPr/>
                <p14:nvPr/>
              </p14:nvContentPartPr>
              <p14:xfrm>
                <a:off x="3944716" y="5822582"/>
                <a:ext cx="92520" cy="10440"/>
              </p14:xfrm>
            </p:contentPart>
          </mc:Choice>
          <mc:Fallback>
            <p:pic>
              <p:nvPicPr>
                <p:cNvPr id="151" name="Ink 150">
                  <a:extLst>
                    <a:ext uri="{FF2B5EF4-FFF2-40B4-BE49-F238E27FC236}">
                      <a16:creationId xmlns:a16="http://schemas.microsoft.com/office/drawing/2014/main" id="{1AEF4E04-2AFC-4EA4-8014-895E1313532C}"/>
                    </a:ext>
                  </a:extLst>
                </p:cNvPr>
                <p:cNvPicPr/>
                <p:nvPr/>
              </p:nvPicPr>
              <p:blipFill>
                <a:blip r:embed="rId233"/>
                <a:stretch>
                  <a:fillRect/>
                </a:stretch>
              </p:blipFill>
              <p:spPr>
                <a:xfrm>
                  <a:off x="3935716" y="5813942"/>
                  <a:ext cx="110160" cy="2808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234">
            <p14:nvContentPartPr>
              <p14:cNvPr id="153" name="Ink 152">
                <a:extLst>
                  <a:ext uri="{FF2B5EF4-FFF2-40B4-BE49-F238E27FC236}">
                    <a16:creationId xmlns:a16="http://schemas.microsoft.com/office/drawing/2014/main" id="{A3163163-F974-4FE1-9018-F13836F86EA2}"/>
                  </a:ext>
                </a:extLst>
              </p14:cNvPr>
              <p14:cNvContentPartPr/>
              <p14:nvPr/>
            </p14:nvContentPartPr>
            <p14:xfrm>
              <a:off x="4572916" y="5456822"/>
              <a:ext cx="71640" cy="446040"/>
            </p14:xfrm>
          </p:contentPart>
        </mc:Choice>
        <mc:Fallback>
          <p:pic>
            <p:nvPicPr>
              <p:cNvPr id="153" name="Ink 152">
                <a:extLst>
                  <a:ext uri="{FF2B5EF4-FFF2-40B4-BE49-F238E27FC236}">
                    <a16:creationId xmlns:a16="http://schemas.microsoft.com/office/drawing/2014/main" id="{A3163163-F974-4FE1-9018-F13836F86EA2}"/>
                  </a:ext>
                </a:extLst>
              </p:cNvPr>
              <p:cNvPicPr/>
              <p:nvPr/>
            </p:nvPicPr>
            <p:blipFill>
              <a:blip r:embed="rId235"/>
              <a:stretch>
                <a:fillRect/>
              </a:stretch>
            </p:blipFill>
            <p:spPr>
              <a:xfrm>
                <a:off x="4564276" y="5447822"/>
                <a:ext cx="89280" cy="463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36">
            <p14:nvContentPartPr>
              <p14:cNvPr id="154" name="Ink 153">
                <a:extLst>
                  <a:ext uri="{FF2B5EF4-FFF2-40B4-BE49-F238E27FC236}">
                    <a16:creationId xmlns:a16="http://schemas.microsoft.com/office/drawing/2014/main" id="{41B309F5-9290-4761-AD90-9207F5BABA14}"/>
                  </a:ext>
                </a:extLst>
              </p14:cNvPr>
              <p14:cNvContentPartPr/>
              <p14:nvPr/>
            </p14:nvContentPartPr>
            <p14:xfrm>
              <a:off x="4557076" y="5544662"/>
              <a:ext cx="324360" cy="324000"/>
            </p14:xfrm>
          </p:contentPart>
        </mc:Choice>
        <mc:Fallback>
          <p:pic>
            <p:nvPicPr>
              <p:cNvPr id="154" name="Ink 153">
                <a:extLst>
                  <a:ext uri="{FF2B5EF4-FFF2-40B4-BE49-F238E27FC236}">
                    <a16:creationId xmlns:a16="http://schemas.microsoft.com/office/drawing/2014/main" id="{41B309F5-9290-4761-AD90-9207F5BABA14}"/>
                  </a:ext>
                </a:extLst>
              </p:cNvPr>
              <p:cNvPicPr/>
              <p:nvPr/>
            </p:nvPicPr>
            <p:blipFill>
              <a:blip r:embed="rId237"/>
              <a:stretch>
                <a:fillRect/>
              </a:stretch>
            </p:blipFill>
            <p:spPr>
              <a:xfrm>
                <a:off x="4548436" y="5536022"/>
                <a:ext cx="342000" cy="341640"/>
              </a:xfrm>
              <a:prstGeom prst="rect">
                <a:avLst/>
              </a:prstGeom>
            </p:spPr>
          </p:pic>
        </mc:Fallback>
      </mc:AlternateContent>
      <p:grpSp>
        <p:nvGrpSpPr>
          <p:cNvPr id="171" name="Group 170">
            <a:extLst>
              <a:ext uri="{FF2B5EF4-FFF2-40B4-BE49-F238E27FC236}">
                <a16:creationId xmlns:a16="http://schemas.microsoft.com/office/drawing/2014/main" id="{834E59E9-B411-4766-9B03-231176DFCAD2}"/>
              </a:ext>
            </a:extLst>
          </p:cNvPr>
          <p:cNvGrpSpPr/>
          <p:nvPr/>
        </p:nvGrpSpPr>
        <p:grpSpPr>
          <a:xfrm>
            <a:off x="5143156" y="5094302"/>
            <a:ext cx="1617120" cy="947880"/>
            <a:chOff x="5143156" y="5094302"/>
            <a:chExt cx="1617120" cy="9478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38">
              <p14:nvContentPartPr>
                <p14:cNvPr id="155" name="Ink 154">
                  <a:extLst>
                    <a:ext uri="{FF2B5EF4-FFF2-40B4-BE49-F238E27FC236}">
                      <a16:creationId xmlns:a16="http://schemas.microsoft.com/office/drawing/2014/main" id="{97E336BB-0369-4E63-8CE1-AF529251C562}"/>
                    </a:ext>
                  </a:extLst>
                </p14:cNvPr>
                <p14:cNvContentPartPr/>
                <p14:nvPr/>
              </p14:nvContentPartPr>
              <p14:xfrm>
                <a:off x="5191756" y="5302742"/>
                <a:ext cx="231840" cy="739440"/>
              </p14:xfrm>
            </p:contentPart>
          </mc:Choice>
          <mc:Fallback>
            <p:pic>
              <p:nvPicPr>
                <p:cNvPr id="155" name="Ink 154">
                  <a:extLst>
                    <a:ext uri="{FF2B5EF4-FFF2-40B4-BE49-F238E27FC236}">
                      <a16:creationId xmlns:a16="http://schemas.microsoft.com/office/drawing/2014/main" id="{97E336BB-0369-4E63-8CE1-AF529251C562}"/>
                    </a:ext>
                  </a:extLst>
                </p:cNvPr>
                <p:cNvPicPr/>
                <p:nvPr/>
              </p:nvPicPr>
              <p:blipFill>
                <a:blip r:embed="rId239"/>
                <a:stretch>
                  <a:fillRect/>
                </a:stretch>
              </p:blipFill>
              <p:spPr>
                <a:xfrm>
                  <a:off x="5183116" y="5293742"/>
                  <a:ext cx="249480" cy="757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0">
              <p14:nvContentPartPr>
                <p14:cNvPr id="156" name="Ink 155">
                  <a:extLst>
                    <a:ext uri="{FF2B5EF4-FFF2-40B4-BE49-F238E27FC236}">
                      <a16:creationId xmlns:a16="http://schemas.microsoft.com/office/drawing/2014/main" id="{5480D967-DDF3-41FF-AF96-750141AF8BB3}"/>
                    </a:ext>
                  </a:extLst>
                </p14:cNvPr>
                <p14:cNvContentPartPr/>
                <p14:nvPr/>
              </p14:nvContentPartPr>
              <p14:xfrm>
                <a:off x="5143156" y="5389142"/>
                <a:ext cx="294120" cy="34200"/>
              </p14:xfrm>
            </p:contentPart>
          </mc:Choice>
          <mc:Fallback>
            <p:pic>
              <p:nvPicPr>
                <p:cNvPr id="156" name="Ink 155">
                  <a:extLst>
                    <a:ext uri="{FF2B5EF4-FFF2-40B4-BE49-F238E27FC236}">
                      <a16:creationId xmlns:a16="http://schemas.microsoft.com/office/drawing/2014/main" id="{5480D967-DDF3-41FF-AF96-750141AF8BB3}"/>
                    </a:ext>
                  </a:extLst>
                </p:cNvPr>
                <p:cNvPicPr/>
                <p:nvPr/>
              </p:nvPicPr>
              <p:blipFill>
                <a:blip r:embed="rId241"/>
                <a:stretch>
                  <a:fillRect/>
                </a:stretch>
              </p:blipFill>
              <p:spPr>
                <a:xfrm>
                  <a:off x="5134156" y="5380502"/>
                  <a:ext cx="311760" cy="51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2">
              <p14:nvContentPartPr>
                <p14:cNvPr id="158" name="Ink 157">
                  <a:extLst>
                    <a:ext uri="{FF2B5EF4-FFF2-40B4-BE49-F238E27FC236}">
                      <a16:creationId xmlns:a16="http://schemas.microsoft.com/office/drawing/2014/main" id="{BBF6C14E-5570-4056-834C-A17ED56D3A1B}"/>
                    </a:ext>
                  </a:extLst>
                </p14:cNvPr>
                <p14:cNvContentPartPr/>
                <p14:nvPr/>
              </p14:nvContentPartPr>
              <p14:xfrm>
                <a:off x="5597836" y="5433062"/>
                <a:ext cx="403200" cy="438480"/>
              </p14:xfrm>
            </p:contentPart>
          </mc:Choice>
          <mc:Fallback>
            <p:pic>
              <p:nvPicPr>
                <p:cNvPr id="158" name="Ink 157">
                  <a:extLst>
                    <a:ext uri="{FF2B5EF4-FFF2-40B4-BE49-F238E27FC236}">
                      <a16:creationId xmlns:a16="http://schemas.microsoft.com/office/drawing/2014/main" id="{BBF6C14E-5570-4056-834C-A17ED56D3A1B}"/>
                    </a:ext>
                  </a:extLst>
                </p:cNvPr>
                <p:cNvPicPr/>
                <p:nvPr/>
              </p:nvPicPr>
              <p:blipFill>
                <a:blip r:embed="rId243"/>
                <a:stretch>
                  <a:fillRect/>
                </a:stretch>
              </p:blipFill>
              <p:spPr>
                <a:xfrm>
                  <a:off x="5589196" y="5424062"/>
                  <a:ext cx="420840" cy="456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4">
              <p14:nvContentPartPr>
                <p14:cNvPr id="159" name="Ink 158">
                  <a:extLst>
                    <a:ext uri="{FF2B5EF4-FFF2-40B4-BE49-F238E27FC236}">
                      <a16:creationId xmlns:a16="http://schemas.microsoft.com/office/drawing/2014/main" id="{022C4571-7FD2-4DF7-955A-78381C7D6543}"/>
                    </a:ext>
                  </a:extLst>
                </p14:cNvPr>
                <p14:cNvContentPartPr/>
                <p14:nvPr/>
              </p14:nvContentPartPr>
              <p14:xfrm>
                <a:off x="5650396" y="5665262"/>
                <a:ext cx="279720" cy="19800"/>
              </p14:xfrm>
            </p:contentPart>
          </mc:Choice>
          <mc:Fallback>
            <p:pic>
              <p:nvPicPr>
                <p:cNvPr id="159" name="Ink 158">
                  <a:extLst>
                    <a:ext uri="{FF2B5EF4-FFF2-40B4-BE49-F238E27FC236}">
                      <a16:creationId xmlns:a16="http://schemas.microsoft.com/office/drawing/2014/main" id="{022C4571-7FD2-4DF7-955A-78381C7D6543}"/>
                    </a:ext>
                  </a:extLst>
                </p:cNvPr>
                <p:cNvPicPr/>
                <p:nvPr/>
              </p:nvPicPr>
              <p:blipFill>
                <a:blip r:embed="rId245"/>
                <a:stretch>
                  <a:fillRect/>
                </a:stretch>
              </p:blipFill>
              <p:spPr>
                <a:xfrm>
                  <a:off x="5641396" y="5656262"/>
                  <a:ext cx="297360" cy="37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6">
              <p14:nvContentPartPr>
                <p14:cNvPr id="160" name="Ink 159">
                  <a:extLst>
                    <a:ext uri="{FF2B5EF4-FFF2-40B4-BE49-F238E27FC236}">
                      <a16:creationId xmlns:a16="http://schemas.microsoft.com/office/drawing/2014/main" id="{CC7A6508-D458-4612-944A-D03630A8905E}"/>
                    </a:ext>
                  </a:extLst>
                </p14:cNvPr>
                <p14:cNvContentPartPr/>
                <p14:nvPr/>
              </p14:nvContentPartPr>
              <p14:xfrm>
                <a:off x="6131356" y="5299502"/>
                <a:ext cx="376560" cy="720720"/>
              </p14:xfrm>
            </p:contentPart>
          </mc:Choice>
          <mc:Fallback>
            <p:pic>
              <p:nvPicPr>
                <p:cNvPr id="160" name="Ink 159">
                  <a:extLst>
                    <a:ext uri="{FF2B5EF4-FFF2-40B4-BE49-F238E27FC236}">
                      <a16:creationId xmlns:a16="http://schemas.microsoft.com/office/drawing/2014/main" id="{CC7A6508-D458-4612-944A-D03630A8905E}"/>
                    </a:ext>
                  </a:extLst>
                </p:cNvPr>
                <p:cNvPicPr/>
                <p:nvPr/>
              </p:nvPicPr>
              <p:blipFill>
                <a:blip r:embed="rId247"/>
                <a:stretch>
                  <a:fillRect/>
                </a:stretch>
              </p:blipFill>
              <p:spPr>
                <a:xfrm>
                  <a:off x="6122716" y="5290862"/>
                  <a:ext cx="394200" cy="738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8">
              <p14:nvContentPartPr>
                <p14:cNvPr id="162" name="Ink 161">
                  <a:extLst>
                    <a:ext uri="{FF2B5EF4-FFF2-40B4-BE49-F238E27FC236}">
                      <a16:creationId xmlns:a16="http://schemas.microsoft.com/office/drawing/2014/main" id="{F23C8EE4-DD2F-4694-B03A-1CD67CFF2425}"/>
                    </a:ext>
                  </a:extLst>
                </p14:cNvPr>
                <p14:cNvContentPartPr/>
                <p14:nvPr/>
              </p14:nvContentPartPr>
              <p14:xfrm>
                <a:off x="6544636" y="5094302"/>
                <a:ext cx="31680" cy="195480"/>
              </p14:xfrm>
            </p:contentPart>
          </mc:Choice>
          <mc:Fallback>
            <p:pic>
              <p:nvPicPr>
                <p:cNvPr id="162" name="Ink 161">
                  <a:extLst>
                    <a:ext uri="{FF2B5EF4-FFF2-40B4-BE49-F238E27FC236}">
                      <a16:creationId xmlns:a16="http://schemas.microsoft.com/office/drawing/2014/main" id="{F23C8EE4-DD2F-4694-B03A-1CD67CFF2425}"/>
                    </a:ext>
                  </a:extLst>
                </p:cNvPr>
                <p:cNvPicPr/>
                <p:nvPr/>
              </p:nvPicPr>
              <p:blipFill>
                <a:blip r:embed="rId249"/>
                <a:stretch>
                  <a:fillRect/>
                </a:stretch>
              </p:blipFill>
              <p:spPr>
                <a:xfrm>
                  <a:off x="6535636" y="5085662"/>
                  <a:ext cx="49320" cy="213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0">
              <p14:nvContentPartPr>
                <p14:cNvPr id="163" name="Ink 162">
                  <a:extLst>
                    <a:ext uri="{FF2B5EF4-FFF2-40B4-BE49-F238E27FC236}">
                      <a16:creationId xmlns:a16="http://schemas.microsoft.com/office/drawing/2014/main" id="{FC07BBB7-65B6-4CE9-965A-27A03FEB3133}"/>
                    </a:ext>
                  </a:extLst>
                </p14:cNvPr>
                <p14:cNvContentPartPr/>
                <p14:nvPr/>
              </p14:nvContentPartPr>
              <p14:xfrm>
                <a:off x="6621676" y="5146502"/>
                <a:ext cx="43560" cy="138960"/>
              </p14:xfrm>
            </p:contentPart>
          </mc:Choice>
          <mc:Fallback>
            <p:pic>
              <p:nvPicPr>
                <p:cNvPr id="163" name="Ink 162">
                  <a:extLst>
                    <a:ext uri="{FF2B5EF4-FFF2-40B4-BE49-F238E27FC236}">
                      <a16:creationId xmlns:a16="http://schemas.microsoft.com/office/drawing/2014/main" id="{FC07BBB7-65B6-4CE9-965A-27A03FEB3133}"/>
                    </a:ext>
                  </a:extLst>
                </p:cNvPr>
                <p:cNvPicPr/>
                <p:nvPr/>
              </p:nvPicPr>
              <p:blipFill>
                <a:blip r:embed="rId251"/>
                <a:stretch>
                  <a:fillRect/>
                </a:stretch>
              </p:blipFill>
              <p:spPr>
                <a:xfrm>
                  <a:off x="6613036" y="5137502"/>
                  <a:ext cx="61200" cy="156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2">
              <p14:nvContentPartPr>
                <p14:cNvPr id="164" name="Ink 163">
                  <a:extLst>
                    <a:ext uri="{FF2B5EF4-FFF2-40B4-BE49-F238E27FC236}">
                      <a16:creationId xmlns:a16="http://schemas.microsoft.com/office/drawing/2014/main" id="{AD682E58-DEC2-4676-9FA6-D9E5CBCECEFA}"/>
                    </a:ext>
                  </a:extLst>
                </p14:cNvPr>
                <p14:cNvContentPartPr/>
                <p14:nvPr/>
              </p14:nvContentPartPr>
              <p14:xfrm>
                <a:off x="6708436" y="5109062"/>
                <a:ext cx="51840" cy="250560"/>
              </p14:xfrm>
            </p:contentPart>
          </mc:Choice>
          <mc:Fallback>
            <p:pic>
              <p:nvPicPr>
                <p:cNvPr id="164" name="Ink 163">
                  <a:extLst>
                    <a:ext uri="{FF2B5EF4-FFF2-40B4-BE49-F238E27FC236}">
                      <a16:creationId xmlns:a16="http://schemas.microsoft.com/office/drawing/2014/main" id="{AD682E58-DEC2-4676-9FA6-D9E5CBCECEFA}"/>
                    </a:ext>
                  </a:extLst>
                </p:cNvPr>
                <p:cNvPicPr/>
                <p:nvPr/>
              </p:nvPicPr>
              <p:blipFill>
                <a:blip r:embed="rId253"/>
                <a:stretch>
                  <a:fillRect/>
                </a:stretch>
              </p:blipFill>
              <p:spPr>
                <a:xfrm>
                  <a:off x="6699436" y="5100062"/>
                  <a:ext cx="69480" cy="2682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75" name="Group 174">
            <a:extLst>
              <a:ext uri="{FF2B5EF4-FFF2-40B4-BE49-F238E27FC236}">
                <a16:creationId xmlns:a16="http://schemas.microsoft.com/office/drawing/2014/main" id="{F7501F9B-380C-4491-B778-F2E5E5FF2B33}"/>
              </a:ext>
            </a:extLst>
          </p:cNvPr>
          <p:cNvGrpSpPr/>
          <p:nvPr/>
        </p:nvGrpSpPr>
        <p:grpSpPr>
          <a:xfrm>
            <a:off x="7061956" y="4953542"/>
            <a:ext cx="1683000" cy="932400"/>
            <a:chOff x="7061956" y="4953542"/>
            <a:chExt cx="1683000" cy="9324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54">
              <p14:nvContentPartPr>
                <p14:cNvPr id="165" name="Ink 164">
                  <a:extLst>
                    <a:ext uri="{FF2B5EF4-FFF2-40B4-BE49-F238E27FC236}">
                      <a16:creationId xmlns:a16="http://schemas.microsoft.com/office/drawing/2014/main" id="{D321FE92-C4C6-4F71-8584-283CB1381164}"/>
                    </a:ext>
                  </a:extLst>
                </p14:cNvPr>
                <p14:cNvContentPartPr/>
                <p14:nvPr/>
              </p14:nvContentPartPr>
              <p14:xfrm>
                <a:off x="7096876" y="5296622"/>
                <a:ext cx="325080" cy="589320"/>
              </p14:xfrm>
            </p:contentPart>
          </mc:Choice>
          <mc:Fallback>
            <p:pic>
              <p:nvPicPr>
                <p:cNvPr id="165" name="Ink 164">
                  <a:extLst>
                    <a:ext uri="{FF2B5EF4-FFF2-40B4-BE49-F238E27FC236}">
                      <a16:creationId xmlns:a16="http://schemas.microsoft.com/office/drawing/2014/main" id="{D321FE92-C4C6-4F71-8584-283CB1381164}"/>
                    </a:ext>
                  </a:extLst>
                </p:cNvPr>
                <p:cNvPicPr/>
                <p:nvPr/>
              </p:nvPicPr>
              <p:blipFill>
                <a:blip r:embed="rId255"/>
                <a:stretch>
                  <a:fillRect/>
                </a:stretch>
              </p:blipFill>
              <p:spPr>
                <a:xfrm>
                  <a:off x="7088236" y="5287622"/>
                  <a:ext cx="342720" cy="606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6">
              <p14:nvContentPartPr>
                <p14:cNvPr id="166" name="Ink 165">
                  <a:extLst>
                    <a:ext uri="{FF2B5EF4-FFF2-40B4-BE49-F238E27FC236}">
                      <a16:creationId xmlns:a16="http://schemas.microsoft.com/office/drawing/2014/main" id="{BDCB0B32-FF80-4480-B818-12AE5F417206}"/>
                    </a:ext>
                  </a:extLst>
                </p14:cNvPr>
                <p14:cNvContentPartPr/>
                <p14:nvPr/>
              </p14:nvContentPartPr>
              <p14:xfrm>
                <a:off x="7061956" y="5300582"/>
                <a:ext cx="330840" cy="26640"/>
              </p14:xfrm>
            </p:contentPart>
          </mc:Choice>
          <mc:Fallback>
            <p:pic>
              <p:nvPicPr>
                <p:cNvPr id="166" name="Ink 165">
                  <a:extLst>
                    <a:ext uri="{FF2B5EF4-FFF2-40B4-BE49-F238E27FC236}">
                      <a16:creationId xmlns:a16="http://schemas.microsoft.com/office/drawing/2014/main" id="{BDCB0B32-FF80-4480-B818-12AE5F417206}"/>
                    </a:ext>
                  </a:extLst>
                </p:cNvPr>
                <p:cNvPicPr/>
                <p:nvPr/>
              </p:nvPicPr>
              <p:blipFill>
                <a:blip r:embed="rId257"/>
                <a:stretch>
                  <a:fillRect/>
                </a:stretch>
              </p:blipFill>
              <p:spPr>
                <a:xfrm>
                  <a:off x="7052956" y="5291582"/>
                  <a:ext cx="348480" cy="44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8">
              <p14:nvContentPartPr>
                <p14:cNvPr id="167" name="Ink 166">
                  <a:extLst>
                    <a:ext uri="{FF2B5EF4-FFF2-40B4-BE49-F238E27FC236}">
                      <a16:creationId xmlns:a16="http://schemas.microsoft.com/office/drawing/2014/main" id="{0C704FFE-0627-4392-980A-E515A0C41A0E}"/>
                    </a:ext>
                  </a:extLst>
                </p14:cNvPr>
                <p14:cNvContentPartPr/>
                <p14:nvPr/>
              </p14:nvContentPartPr>
              <p14:xfrm>
                <a:off x="7627876" y="5400662"/>
                <a:ext cx="81000" cy="393840"/>
              </p14:xfrm>
            </p:contentPart>
          </mc:Choice>
          <mc:Fallback>
            <p:pic>
              <p:nvPicPr>
                <p:cNvPr id="167" name="Ink 166">
                  <a:extLst>
                    <a:ext uri="{FF2B5EF4-FFF2-40B4-BE49-F238E27FC236}">
                      <a16:creationId xmlns:a16="http://schemas.microsoft.com/office/drawing/2014/main" id="{0C704FFE-0627-4392-980A-E515A0C41A0E}"/>
                    </a:ext>
                  </a:extLst>
                </p:cNvPr>
                <p:cNvPicPr/>
                <p:nvPr/>
              </p:nvPicPr>
              <p:blipFill>
                <a:blip r:embed="rId259"/>
                <a:stretch>
                  <a:fillRect/>
                </a:stretch>
              </p:blipFill>
              <p:spPr>
                <a:xfrm>
                  <a:off x="7618876" y="5391662"/>
                  <a:ext cx="98640" cy="411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0">
              <p14:nvContentPartPr>
                <p14:cNvPr id="168" name="Ink 167">
                  <a:extLst>
                    <a:ext uri="{FF2B5EF4-FFF2-40B4-BE49-F238E27FC236}">
                      <a16:creationId xmlns:a16="http://schemas.microsoft.com/office/drawing/2014/main" id="{039AE626-14B2-4891-BD49-03D76CC95043}"/>
                    </a:ext>
                  </a:extLst>
                </p14:cNvPr>
                <p14:cNvContentPartPr/>
                <p14:nvPr/>
              </p14:nvContentPartPr>
              <p14:xfrm>
                <a:off x="7584676" y="5379782"/>
                <a:ext cx="403920" cy="397440"/>
              </p14:xfrm>
            </p:contentPart>
          </mc:Choice>
          <mc:Fallback>
            <p:pic>
              <p:nvPicPr>
                <p:cNvPr id="168" name="Ink 167">
                  <a:extLst>
                    <a:ext uri="{FF2B5EF4-FFF2-40B4-BE49-F238E27FC236}">
                      <a16:creationId xmlns:a16="http://schemas.microsoft.com/office/drawing/2014/main" id="{039AE626-14B2-4891-BD49-03D76CC95043}"/>
                    </a:ext>
                  </a:extLst>
                </p:cNvPr>
                <p:cNvPicPr/>
                <p:nvPr/>
              </p:nvPicPr>
              <p:blipFill>
                <a:blip r:embed="rId261"/>
                <a:stretch>
                  <a:fillRect/>
                </a:stretch>
              </p:blipFill>
              <p:spPr>
                <a:xfrm>
                  <a:off x="7575676" y="5371142"/>
                  <a:ext cx="421560" cy="415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2">
              <p14:nvContentPartPr>
                <p14:cNvPr id="169" name="Ink 168">
                  <a:extLst>
                    <a:ext uri="{FF2B5EF4-FFF2-40B4-BE49-F238E27FC236}">
                      <a16:creationId xmlns:a16="http://schemas.microsoft.com/office/drawing/2014/main" id="{EB9F2830-0DEC-43BF-9589-6B2D2E371719}"/>
                    </a:ext>
                  </a:extLst>
                </p14:cNvPr>
                <p14:cNvContentPartPr/>
                <p14:nvPr/>
              </p14:nvContentPartPr>
              <p14:xfrm>
                <a:off x="7908316" y="5271782"/>
                <a:ext cx="514800" cy="609480"/>
              </p14:xfrm>
            </p:contentPart>
          </mc:Choice>
          <mc:Fallback>
            <p:pic>
              <p:nvPicPr>
                <p:cNvPr id="169" name="Ink 168">
                  <a:extLst>
                    <a:ext uri="{FF2B5EF4-FFF2-40B4-BE49-F238E27FC236}">
                      <a16:creationId xmlns:a16="http://schemas.microsoft.com/office/drawing/2014/main" id="{EB9F2830-0DEC-43BF-9589-6B2D2E371719}"/>
                    </a:ext>
                  </a:extLst>
                </p:cNvPr>
                <p:cNvPicPr/>
                <p:nvPr/>
              </p:nvPicPr>
              <p:blipFill>
                <a:blip r:embed="rId263"/>
                <a:stretch>
                  <a:fillRect/>
                </a:stretch>
              </p:blipFill>
              <p:spPr>
                <a:xfrm>
                  <a:off x="7899316" y="5263142"/>
                  <a:ext cx="532440" cy="627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4">
              <p14:nvContentPartPr>
                <p14:cNvPr id="172" name="Ink 171">
                  <a:extLst>
                    <a:ext uri="{FF2B5EF4-FFF2-40B4-BE49-F238E27FC236}">
                      <a16:creationId xmlns:a16="http://schemas.microsoft.com/office/drawing/2014/main" id="{B358E9B8-6A85-4D9C-B4DE-520350563499}"/>
                    </a:ext>
                  </a:extLst>
                </p14:cNvPr>
                <p14:cNvContentPartPr/>
                <p14:nvPr/>
              </p14:nvContentPartPr>
              <p14:xfrm>
                <a:off x="8526436" y="5103302"/>
                <a:ext cx="33480" cy="113400"/>
              </p14:xfrm>
            </p:contentPart>
          </mc:Choice>
          <mc:Fallback>
            <p:pic>
              <p:nvPicPr>
                <p:cNvPr id="172" name="Ink 171">
                  <a:extLst>
                    <a:ext uri="{FF2B5EF4-FFF2-40B4-BE49-F238E27FC236}">
                      <a16:creationId xmlns:a16="http://schemas.microsoft.com/office/drawing/2014/main" id="{B358E9B8-6A85-4D9C-B4DE-520350563499}"/>
                    </a:ext>
                  </a:extLst>
                </p:cNvPr>
                <p:cNvPicPr/>
                <p:nvPr/>
              </p:nvPicPr>
              <p:blipFill>
                <a:blip r:embed="rId265"/>
                <a:stretch>
                  <a:fillRect/>
                </a:stretch>
              </p:blipFill>
              <p:spPr>
                <a:xfrm>
                  <a:off x="8517436" y="5094302"/>
                  <a:ext cx="51120" cy="131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6">
              <p14:nvContentPartPr>
                <p14:cNvPr id="173" name="Ink 172">
                  <a:extLst>
                    <a:ext uri="{FF2B5EF4-FFF2-40B4-BE49-F238E27FC236}">
                      <a16:creationId xmlns:a16="http://schemas.microsoft.com/office/drawing/2014/main" id="{DC40F91E-84ED-4632-9888-13D83BD30FB1}"/>
                    </a:ext>
                  </a:extLst>
                </p14:cNvPr>
                <p14:cNvContentPartPr/>
                <p14:nvPr/>
              </p14:nvContentPartPr>
              <p14:xfrm>
                <a:off x="8395756" y="5003582"/>
                <a:ext cx="69120" cy="263520"/>
              </p14:xfrm>
            </p:contentPart>
          </mc:Choice>
          <mc:Fallback>
            <p:pic>
              <p:nvPicPr>
                <p:cNvPr id="173" name="Ink 172">
                  <a:extLst>
                    <a:ext uri="{FF2B5EF4-FFF2-40B4-BE49-F238E27FC236}">
                      <a16:creationId xmlns:a16="http://schemas.microsoft.com/office/drawing/2014/main" id="{DC40F91E-84ED-4632-9888-13D83BD30FB1}"/>
                    </a:ext>
                  </a:extLst>
                </p:cNvPr>
                <p:cNvPicPr/>
                <p:nvPr/>
              </p:nvPicPr>
              <p:blipFill>
                <a:blip r:embed="rId267"/>
                <a:stretch>
                  <a:fillRect/>
                </a:stretch>
              </p:blipFill>
              <p:spPr>
                <a:xfrm>
                  <a:off x="8387116" y="4994942"/>
                  <a:ext cx="86760" cy="281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8">
              <p14:nvContentPartPr>
                <p14:cNvPr id="174" name="Ink 173">
                  <a:extLst>
                    <a:ext uri="{FF2B5EF4-FFF2-40B4-BE49-F238E27FC236}">
                      <a16:creationId xmlns:a16="http://schemas.microsoft.com/office/drawing/2014/main" id="{16CC7DAE-DF35-479E-941F-33FD6A5BA1EC}"/>
                    </a:ext>
                  </a:extLst>
                </p14:cNvPr>
                <p14:cNvContentPartPr/>
                <p14:nvPr/>
              </p14:nvContentPartPr>
              <p14:xfrm>
                <a:off x="8624356" y="4953542"/>
                <a:ext cx="120600" cy="315720"/>
              </p14:xfrm>
            </p:contentPart>
          </mc:Choice>
          <mc:Fallback>
            <p:pic>
              <p:nvPicPr>
                <p:cNvPr id="174" name="Ink 173">
                  <a:extLst>
                    <a:ext uri="{FF2B5EF4-FFF2-40B4-BE49-F238E27FC236}">
                      <a16:creationId xmlns:a16="http://schemas.microsoft.com/office/drawing/2014/main" id="{16CC7DAE-DF35-479E-941F-33FD6A5BA1EC}"/>
                    </a:ext>
                  </a:extLst>
                </p:cNvPr>
                <p:cNvPicPr/>
                <p:nvPr/>
              </p:nvPicPr>
              <p:blipFill>
                <a:blip r:embed="rId269"/>
                <a:stretch>
                  <a:fillRect/>
                </a:stretch>
              </p:blipFill>
              <p:spPr>
                <a:xfrm>
                  <a:off x="8615716" y="4944902"/>
                  <a:ext cx="138240" cy="33336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270">
            <p14:nvContentPartPr>
              <p14:cNvPr id="176" name="Ink 175">
                <a:extLst>
                  <a:ext uri="{FF2B5EF4-FFF2-40B4-BE49-F238E27FC236}">
                    <a16:creationId xmlns:a16="http://schemas.microsoft.com/office/drawing/2014/main" id="{190C8592-0EC1-4ADE-955A-0A7FC9CDB769}"/>
                  </a:ext>
                </a:extLst>
              </p14:cNvPr>
              <p14:cNvContentPartPr/>
              <p14:nvPr/>
            </p14:nvContentPartPr>
            <p14:xfrm>
              <a:off x="3510196" y="6319382"/>
              <a:ext cx="820800" cy="291240"/>
            </p14:xfrm>
          </p:contentPart>
        </mc:Choice>
        <mc:Fallback>
          <p:pic>
            <p:nvPicPr>
              <p:cNvPr id="176" name="Ink 175">
                <a:extLst>
                  <a:ext uri="{FF2B5EF4-FFF2-40B4-BE49-F238E27FC236}">
                    <a16:creationId xmlns:a16="http://schemas.microsoft.com/office/drawing/2014/main" id="{190C8592-0EC1-4ADE-955A-0A7FC9CDB769}"/>
                  </a:ext>
                </a:extLst>
              </p:cNvPr>
              <p:cNvPicPr/>
              <p:nvPr/>
            </p:nvPicPr>
            <p:blipFill>
              <a:blip r:embed="rId271"/>
              <a:stretch>
                <a:fillRect/>
              </a:stretch>
            </p:blipFill>
            <p:spPr>
              <a:xfrm>
                <a:off x="3501556" y="6310382"/>
                <a:ext cx="838440" cy="308880"/>
              </a:xfrm>
              <a:prstGeom prst="rect">
                <a:avLst/>
              </a:prstGeom>
            </p:spPr>
          </p:pic>
        </mc:Fallback>
      </mc:AlternateContent>
      <p:grpSp>
        <p:nvGrpSpPr>
          <p:cNvPr id="190" name="Group 189">
            <a:extLst>
              <a:ext uri="{FF2B5EF4-FFF2-40B4-BE49-F238E27FC236}">
                <a16:creationId xmlns:a16="http://schemas.microsoft.com/office/drawing/2014/main" id="{910EDDAA-547D-401C-A9FF-46AAF92A0D99}"/>
              </a:ext>
            </a:extLst>
          </p:cNvPr>
          <p:cNvGrpSpPr/>
          <p:nvPr/>
        </p:nvGrpSpPr>
        <p:grpSpPr>
          <a:xfrm>
            <a:off x="4679836" y="6384902"/>
            <a:ext cx="114120" cy="108720"/>
            <a:chOff x="4679836" y="6384902"/>
            <a:chExt cx="114120" cy="1087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72">
              <p14:nvContentPartPr>
                <p14:cNvPr id="177" name="Ink 176">
                  <a:extLst>
                    <a:ext uri="{FF2B5EF4-FFF2-40B4-BE49-F238E27FC236}">
                      <a16:creationId xmlns:a16="http://schemas.microsoft.com/office/drawing/2014/main" id="{E0B90C35-0900-4CAA-A634-B604C009BC90}"/>
                    </a:ext>
                  </a:extLst>
                </p14:cNvPr>
                <p14:cNvContentPartPr/>
                <p14:nvPr/>
              </p14:nvContentPartPr>
              <p14:xfrm>
                <a:off x="4679836" y="6384902"/>
                <a:ext cx="75240" cy="20880"/>
              </p14:xfrm>
            </p:contentPart>
          </mc:Choice>
          <mc:Fallback>
            <p:pic>
              <p:nvPicPr>
                <p:cNvPr id="177" name="Ink 176">
                  <a:extLst>
                    <a:ext uri="{FF2B5EF4-FFF2-40B4-BE49-F238E27FC236}">
                      <a16:creationId xmlns:a16="http://schemas.microsoft.com/office/drawing/2014/main" id="{E0B90C35-0900-4CAA-A634-B604C009BC90}"/>
                    </a:ext>
                  </a:extLst>
                </p:cNvPr>
                <p:cNvPicPr/>
                <p:nvPr/>
              </p:nvPicPr>
              <p:blipFill>
                <a:blip r:embed="rId273"/>
                <a:stretch>
                  <a:fillRect/>
                </a:stretch>
              </p:blipFill>
              <p:spPr>
                <a:xfrm>
                  <a:off x="4670836" y="6376262"/>
                  <a:ext cx="92880" cy="38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4">
              <p14:nvContentPartPr>
                <p14:cNvPr id="178" name="Ink 177">
                  <a:extLst>
                    <a:ext uri="{FF2B5EF4-FFF2-40B4-BE49-F238E27FC236}">
                      <a16:creationId xmlns:a16="http://schemas.microsoft.com/office/drawing/2014/main" id="{15984D62-A628-4040-9842-8D559BEE11BE}"/>
                    </a:ext>
                  </a:extLst>
                </p14:cNvPr>
                <p14:cNvContentPartPr/>
                <p14:nvPr/>
              </p14:nvContentPartPr>
              <p14:xfrm>
                <a:off x="4705756" y="6472742"/>
                <a:ext cx="88200" cy="20880"/>
              </p14:xfrm>
            </p:contentPart>
          </mc:Choice>
          <mc:Fallback>
            <p:pic>
              <p:nvPicPr>
                <p:cNvPr id="178" name="Ink 177">
                  <a:extLst>
                    <a:ext uri="{FF2B5EF4-FFF2-40B4-BE49-F238E27FC236}">
                      <a16:creationId xmlns:a16="http://schemas.microsoft.com/office/drawing/2014/main" id="{15984D62-A628-4040-9842-8D559BEE11BE}"/>
                    </a:ext>
                  </a:extLst>
                </p:cNvPr>
                <p:cNvPicPr/>
                <p:nvPr/>
              </p:nvPicPr>
              <p:blipFill>
                <a:blip r:embed="rId275"/>
                <a:stretch>
                  <a:fillRect/>
                </a:stretch>
              </p:blipFill>
              <p:spPr>
                <a:xfrm>
                  <a:off x="4696756" y="6464102"/>
                  <a:ext cx="105840" cy="385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89" name="Group 188">
            <a:extLst>
              <a:ext uri="{FF2B5EF4-FFF2-40B4-BE49-F238E27FC236}">
                <a16:creationId xmlns:a16="http://schemas.microsoft.com/office/drawing/2014/main" id="{FF8E08F1-3406-47EB-8AED-A00FA8EA6192}"/>
              </a:ext>
            </a:extLst>
          </p:cNvPr>
          <p:cNvGrpSpPr/>
          <p:nvPr/>
        </p:nvGrpSpPr>
        <p:grpSpPr>
          <a:xfrm>
            <a:off x="5094196" y="6091142"/>
            <a:ext cx="2508480" cy="552600"/>
            <a:chOff x="5094196" y="6091142"/>
            <a:chExt cx="2508480" cy="5526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76">
              <p14:nvContentPartPr>
                <p14:cNvPr id="179" name="Ink 178">
                  <a:extLst>
                    <a:ext uri="{FF2B5EF4-FFF2-40B4-BE49-F238E27FC236}">
                      <a16:creationId xmlns:a16="http://schemas.microsoft.com/office/drawing/2014/main" id="{6B1B3E61-2F27-4E6E-AD8F-59591E55FD9F}"/>
                    </a:ext>
                  </a:extLst>
                </p14:cNvPr>
                <p14:cNvContentPartPr/>
                <p14:nvPr/>
              </p14:nvContentPartPr>
              <p14:xfrm>
                <a:off x="5094196" y="6233342"/>
                <a:ext cx="89640" cy="329400"/>
              </p14:xfrm>
            </p:contentPart>
          </mc:Choice>
          <mc:Fallback>
            <p:pic>
              <p:nvPicPr>
                <p:cNvPr id="179" name="Ink 178">
                  <a:extLst>
                    <a:ext uri="{FF2B5EF4-FFF2-40B4-BE49-F238E27FC236}">
                      <a16:creationId xmlns:a16="http://schemas.microsoft.com/office/drawing/2014/main" id="{6B1B3E61-2F27-4E6E-AD8F-59591E55FD9F}"/>
                    </a:ext>
                  </a:extLst>
                </p:cNvPr>
                <p:cNvPicPr/>
                <p:nvPr/>
              </p:nvPicPr>
              <p:blipFill>
                <a:blip r:embed="rId277"/>
                <a:stretch>
                  <a:fillRect/>
                </a:stretch>
              </p:blipFill>
              <p:spPr>
                <a:xfrm>
                  <a:off x="5085556" y="6224342"/>
                  <a:ext cx="107280" cy="347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8">
              <p14:nvContentPartPr>
                <p14:cNvPr id="180" name="Ink 179">
                  <a:extLst>
                    <a:ext uri="{FF2B5EF4-FFF2-40B4-BE49-F238E27FC236}">
                      <a16:creationId xmlns:a16="http://schemas.microsoft.com/office/drawing/2014/main" id="{26FC59A9-8C8B-4596-9EB3-C6A21362F5F3}"/>
                    </a:ext>
                  </a:extLst>
                </p14:cNvPr>
                <p14:cNvContentPartPr/>
                <p14:nvPr/>
              </p14:nvContentPartPr>
              <p14:xfrm>
                <a:off x="5142076" y="6362942"/>
                <a:ext cx="285840" cy="221040"/>
              </p14:xfrm>
            </p:contentPart>
          </mc:Choice>
          <mc:Fallback>
            <p:pic>
              <p:nvPicPr>
                <p:cNvPr id="180" name="Ink 179">
                  <a:extLst>
                    <a:ext uri="{FF2B5EF4-FFF2-40B4-BE49-F238E27FC236}">
                      <a16:creationId xmlns:a16="http://schemas.microsoft.com/office/drawing/2014/main" id="{26FC59A9-8C8B-4596-9EB3-C6A21362F5F3}"/>
                    </a:ext>
                  </a:extLst>
                </p:cNvPr>
                <p:cNvPicPr/>
                <p:nvPr/>
              </p:nvPicPr>
              <p:blipFill>
                <a:blip r:embed="rId279"/>
                <a:stretch>
                  <a:fillRect/>
                </a:stretch>
              </p:blipFill>
              <p:spPr>
                <a:xfrm>
                  <a:off x="5133076" y="6354302"/>
                  <a:ext cx="303480" cy="238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0">
              <p14:nvContentPartPr>
                <p14:cNvPr id="181" name="Ink 180">
                  <a:extLst>
                    <a:ext uri="{FF2B5EF4-FFF2-40B4-BE49-F238E27FC236}">
                      <a16:creationId xmlns:a16="http://schemas.microsoft.com/office/drawing/2014/main" id="{C53FA67F-5F7D-475E-892B-3B9AFF2D922E}"/>
                    </a:ext>
                  </a:extLst>
                </p14:cNvPr>
                <p14:cNvContentPartPr/>
                <p14:nvPr/>
              </p14:nvContentPartPr>
              <p14:xfrm>
                <a:off x="5552836" y="6227222"/>
                <a:ext cx="170280" cy="416520"/>
              </p14:xfrm>
            </p:contentPart>
          </mc:Choice>
          <mc:Fallback>
            <p:pic>
              <p:nvPicPr>
                <p:cNvPr id="181" name="Ink 180">
                  <a:extLst>
                    <a:ext uri="{FF2B5EF4-FFF2-40B4-BE49-F238E27FC236}">
                      <a16:creationId xmlns:a16="http://schemas.microsoft.com/office/drawing/2014/main" id="{C53FA67F-5F7D-475E-892B-3B9AFF2D922E}"/>
                    </a:ext>
                  </a:extLst>
                </p:cNvPr>
                <p:cNvPicPr/>
                <p:nvPr/>
              </p:nvPicPr>
              <p:blipFill>
                <a:blip r:embed="rId281"/>
                <a:stretch>
                  <a:fillRect/>
                </a:stretch>
              </p:blipFill>
              <p:spPr>
                <a:xfrm>
                  <a:off x="5544196" y="6218582"/>
                  <a:ext cx="187920" cy="434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2">
              <p14:nvContentPartPr>
                <p14:cNvPr id="182" name="Ink 181">
                  <a:extLst>
                    <a:ext uri="{FF2B5EF4-FFF2-40B4-BE49-F238E27FC236}">
                      <a16:creationId xmlns:a16="http://schemas.microsoft.com/office/drawing/2014/main" id="{A3D80441-0003-4328-9714-B5987797BA38}"/>
                    </a:ext>
                  </a:extLst>
                </p14:cNvPr>
                <p14:cNvContentPartPr/>
                <p14:nvPr/>
              </p14:nvContentPartPr>
              <p14:xfrm>
                <a:off x="5554636" y="6201662"/>
                <a:ext cx="175320" cy="35280"/>
              </p14:xfrm>
            </p:contentPart>
          </mc:Choice>
          <mc:Fallback>
            <p:pic>
              <p:nvPicPr>
                <p:cNvPr id="182" name="Ink 181">
                  <a:extLst>
                    <a:ext uri="{FF2B5EF4-FFF2-40B4-BE49-F238E27FC236}">
                      <a16:creationId xmlns:a16="http://schemas.microsoft.com/office/drawing/2014/main" id="{A3D80441-0003-4328-9714-B5987797BA38}"/>
                    </a:ext>
                  </a:extLst>
                </p:cNvPr>
                <p:cNvPicPr/>
                <p:nvPr/>
              </p:nvPicPr>
              <p:blipFill>
                <a:blip r:embed="rId283"/>
                <a:stretch>
                  <a:fillRect/>
                </a:stretch>
              </p:blipFill>
              <p:spPr>
                <a:xfrm>
                  <a:off x="5545636" y="6193022"/>
                  <a:ext cx="192960" cy="52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4">
              <p14:nvContentPartPr>
                <p14:cNvPr id="183" name="Ink 182">
                  <a:extLst>
                    <a:ext uri="{FF2B5EF4-FFF2-40B4-BE49-F238E27FC236}">
                      <a16:creationId xmlns:a16="http://schemas.microsoft.com/office/drawing/2014/main" id="{C49ACEE2-7FDA-4D1B-9C2A-F2372720C4D2}"/>
                    </a:ext>
                  </a:extLst>
                </p14:cNvPr>
                <p14:cNvContentPartPr/>
                <p14:nvPr/>
              </p14:nvContentPartPr>
              <p14:xfrm>
                <a:off x="5841556" y="6238382"/>
                <a:ext cx="203760" cy="317520"/>
              </p14:xfrm>
            </p:contentPart>
          </mc:Choice>
          <mc:Fallback>
            <p:pic>
              <p:nvPicPr>
                <p:cNvPr id="183" name="Ink 182">
                  <a:extLst>
                    <a:ext uri="{FF2B5EF4-FFF2-40B4-BE49-F238E27FC236}">
                      <a16:creationId xmlns:a16="http://schemas.microsoft.com/office/drawing/2014/main" id="{C49ACEE2-7FDA-4D1B-9C2A-F2372720C4D2}"/>
                    </a:ext>
                  </a:extLst>
                </p:cNvPr>
                <p:cNvPicPr/>
                <p:nvPr/>
              </p:nvPicPr>
              <p:blipFill>
                <a:blip r:embed="rId285"/>
                <a:stretch>
                  <a:fillRect/>
                </a:stretch>
              </p:blipFill>
              <p:spPr>
                <a:xfrm>
                  <a:off x="5832916" y="6229382"/>
                  <a:ext cx="221400" cy="335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6">
              <p14:nvContentPartPr>
                <p14:cNvPr id="184" name="Ink 183">
                  <a:extLst>
                    <a:ext uri="{FF2B5EF4-FFF2-40B4-BE49-F238E27FC236}">
                      <a16:creationId xmlns:a16="http://schemas.microsoft.com/office/drawing/2014/main" id="{D81B8225-D4DF-4583-948F-F549B579ACC4}"/>
                    </a:ext>
                  </a:extLst>
                </p14:cNvPr>
                <p14:cNvContentPartPr/>
                <p14:nvPr/>
              </p14:nvContentPartPr>
              <p14:xfrm>
                <a:off x="6206236" y="6170342"/>
                <a:ext cx="220680" cy="377280"/>
              </p14:xfrm>
            </p:contentPart>
          </mc:Choice>
          <mc:Fallback>
            <p:pic>
              <p:nvPicPr>
                <p:cNvPr id="184" name="Ink 183">
                  <a:extLst>
                    <a:ext uri="{FF2B5EF4-FFF2-40B4-BE49-F238E27FC236}">
                      <a16:creationId xmlns:a16="http://schemas.microsoft.com/office/drawing/2014/main" id="{D81B8225-D4DF-4583-948F-F549B579ACC4}"/>
                    </a:ext>
                  </a:extLst>
                </p:cNvPr>
                <p:cNvPicPr/>
                <p:nvPr/>
              </p:nvPicPr>
              <p:blipFill>
                <a:blip r:embed="rId287"/>
                <a:stretch>
                  <a:fillRect/>
                </a:stretch>
              </p:blipFill>
              <p:spPr>
                <a:xfrm>
                  <a:off x="6197236" y="6161342"/>
                  <a:ext cx="238320" cy="394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8">
              <p14:nvContentPartPr>
                <p14:cNvPr id="185" name="Ink 184">
                  <a:extLst>
                    <a:ext uri="{FF2B5EF4-FFF2-40B4-BE49-F238E27FC236}">
                      <a16:creationId xmlns:a16="http://schemas.microsoft.com/office/drawing/2014/main" id="{5A4172AE-C20B-4B99-973D-8AD1E55FF908}"/>
                    </a:ext>
                  </a:extLst>
                </p14:cNvPr>
                <p14:cNvContentPartPr/>
                <p14:nvPr/>
              </p14:nvContentPartPr>
              <p14:xfrm>
                <a:off x="6693316" y="6131102"/>
                <a:ext cx="204840" cy="413640"/>
              </p14:xfrm>
            </p:contentPart>
          </mc:Choice>
          <mc:Fallback>
            <p:pic>
              <p:nvPicPr>
                <p:cNvPr id="185" name="Ink 184">
                  <a:extLst>
                    <a:ext uri="{FF2B5EF4-FFF2-40B4-BE49-F238E27FC236}">
                      <a16:creationId xmlns:a16="http://schemas.microsoft.com/office/drawing/2014/main" id="{5A4172AE-C20B-4B99-973D-8AD1E55FF908}"/>
                    </a:ext>
                  </a:extLst>
                </p:cNvPr>
                <p:cNvPicPr/>
                <p:nvPr/>
              </p:nvPicPr>
              <p:blipFill>
                <a:blip r:embed="rId289"/>
                <a:stretch>
                  <a:fillRect/>
                </a:stretch>
              </p:blipFill>
              <p:spPr>
                <a:xfrm>
                  <a:off x="6684316" y="6122462"/>
                  <a:ext cx="222480" cy="431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0">
              <p14:nvContentPartPr>
                <p14:cNvPr id="186" name="Ink 185">
                  <a:extLst>
                    <a:ext uri="{FF2B5EF4-FFF2-40B4-BE49-F238E27FC236}">
                      <a16:creationId xmlns:a16="http://schemas.microsoft.com/office/drawing/2014/main" id="{48C2D9EA-627F-47AE-99EE-A5B7A95E0458}"/>
                    </a:ext>
                  </a:extLst>
                </p14:cNvPr>
                <p14:cNvContentPartPr/>
                <p14:nvPr/>
              </p14:nvContentPartPr>
              <p14:xfrm>
                <a:off x="6655516" y="6091142"/>
                <a:ext cx="176400" cy="58320"/>
              </p14:xfrm>
            </p:contentPart>
          </mc:Choice>
          <mc:Fallback>
            <p:pic>
              <p:nvPicPr>
                <p:cNvPr id="186" name="Ink 185">
                  <a:extLst>
                    <a:ext uri="{FF2B5EF4-FFF2-40B4-BE49-F238E27FC236}">
                      <a16:creationId xmlns:a16="http://schemas.microsoft.com/office/drawing/2014/main" id="{48C2D9EA-627F-47AE-99EE-A5B7A95E0458}"/>
                    </a:ext>
                  </a:extLst>
                </p:cNvPr>
                <p:cNvPicPr/>
                <p:nvPr/>
              </p:nvPicPr>
              <p:blipFill>
                <a:blip r:embed="rId291"/>
                <a:stretch>
                  <a:fillRect/>
                </a:stretch>
              </p:blipFill>
              <p:spPr>
                <a:xfrm>
                  <a:off x="6646516" y="6082142"/>
                  <a:ext cx="194040" cy="75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2">
              <p14:nvContentPartPr>
                <p14:cNvPr id="187" name="Ink 186">
                  <a:extLst>
                    <a:ext uri="{FF2B5EF4-FFF2-40B4-BE49-F238E27FC236}">
                      <a16:creationId xmlns:a16="http://schemas.microsoft.com/office/drawing/2014/main" id="{307FB209-BAF0-4324-959A-9D618573B37B}"/>
                    </a:ext>
                  </a:extLst>
                </p14:cNvPr>
                <p14:cNvContentPartPr/>
                <p14:nvPr/>
              </p14:nvContentPartPr>
              <p14:xfrm>
                <a:off x="6974476" y="6163142"/>
                <a:ext cx="274320" cy="309600"/>
              </p14:xfrm>
            </p:contentPart>
          </mc:Choice>
          <mc:Fallback>
            <p:pic>
              <p:nvPicPr>
                <p:cNvPr id="187" name="Ink 186">
                  <a:extLst>
                    <a:ext uri="{FF2B5EF4-FFF2-40B4-BE49-F238E27FC236}">
                      <a16:creationId xmlns:a16="http://schemas.microsoft.com/office/drawing/2014/main" id="{307FB209-BAF0-4324-959A-9D618573B37B}"/>
                    </a:ext>
                  </a:extLst>
                </p:cNvPr>
                <p:cNvPicPr/>
                <p:nvPr/>
              </p:nvPicPr>
              <p:blipFill>
                <a:blip r:embed="rId293"/>
                <a:stretch>
                  <a:fillRect/>
                </a:stretch>
              </p:blipFill>
              <p:spPr>
                <a:xfrm>
                  <a:off x="6965836" y="6154142"/>
                  <a:ext cx="291960" cy="327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4">
              <p14:nvContentPartPr>
                <p14:cNvPr id="188" name="Ink 187">
                  <a:extLst>
                    <a:ext uri="{FF2B5EF4-FFF2-40B4-BE49-F238E27FC236}">
                      <a16:creationId xmlns:a16="http://schemas.microsoft.com/office/drawing/2014/main" id="{D8C2575C-78DB-4E82-A83E-25D8B42FC42A}"/>
                    </a:ext>
                  </a:extLst>
                </p14:cNvPr>
                <p14:cNvContentPartPr/>
                <p14:nvPr/>
              </p14:nvContentPartPr>
              <p14:xfrm>
                <a:off x="7286596" y="6103382"/>
                <a:ext cx="316080" cy="430560"/>
              </p14:xfrm>
            </p:contentPart>
          </mc:Choice>
          <mc:Fallback>
            <p:pic>
              <p:nvPicPr>
                <p:cNvPr id="188" name="Ink 187">
                  <a:extLst>
                    <a:ext uri="{FF2B5EF4-FFF2-40B4-BE49-F238E27FC236}">
                      <a16:creationId xmlns:a16="http://schemas.microsoft.com/office/drawing/2014/main" id="{D8C2575C-78DB-4E82-A83E-25D8B42FC42A}"/>
                    </a:ext>
                  </a:extLst>
                </p:cNvPr>
                <p:cNvPicPr/>
                <p:nvPr/>
              </p:nvPicPr>
              <p:blipFill>
                <a:blip r:embed="rId295"/>
                <a:stretch>
                  <a:fillRect/>
                </a:stretch>
              </p:blipFill>
              <p:spPr>
                <a:xfrm>
                  <a:off x="7277596" y="6094382"/>
                  <a:ext cx="333720" cy="4482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35080708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1F74EE4-E4B2-415E-A42B-A5051D9AD70C}"/>
              </a:ext>
            </a:extLst>
          </p:cNvPr>
          <p:cNvSpPr txBox="1"/>
          <p:nvPr/>
        </p:nvSpPr>
        <p:spPr>
          <a:xfrm>
            <a:off x="144094" y="195947"/>
            <a:ext cx="11994458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9.	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Which of the following statements is/are false?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I. The higher the activation energy of a reaction, the slower the reaction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II. Exothermic reactions are always faster than endothermic reactions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III. If reactant molecules are involved in a collision that has higher energy than the activation energy, then the reaction will always happen.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E70C4F7E-65C3-4C5F-A387-3DBD24FBE15C}"/>
                  </a:ext>
                </a:extLst>
              </p14:cNvPr>
              <p14:cNvContentPartPr/>
              <p14:nvPr/>
            </p14:nvContentPartPr>
            <p14:xfrm>
              <a:off x="2491396" y="2676182"/>
              <a:ext cx="3448080" cy="2814120"/>
            </p14:xfrm>
          </p:contentPart>
        </mc:Choice>
        <mc:Fallback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E70C4F7E-65C3-4C5F-A387-3DBD24FBE15C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482756" y="2667182"/>
                <a:ext cx="3465720" cy="2831760"/>
              </a:xfrm>
              <a:prstGeom prst="rect">
                <a:avLst/>
              </a:prstGeom>
            </p:spPr>
          </p:pic>
        </mc:Fallback>
      </mc:AlternateContent>
      <p:grpSp>
        <p:nvGrpSpPr>
          <p:cNvPr id="13" name="Group 12">
            <a:extLst>
              <a:ext uri="{FF2B5EF4-FFF2-40B4-BE49-F238E27FC236}">
                <a16:creationId xmlns:a16="http://schemas.microsoft.com/office/drawing/2014/main" id="{95B4BE20-1913-4972-BDF6-6CAA1340D01E}"/>
              </a:ext>
            </a:extLst>
          </p:cNvPr>
          <p:cNvGrpSpPr/>
          <p:nvPr/>
        </p:nvGrpSpPr>
        <p:grpSpPr>
          <a:xfrm>
            <a:off x="5873956" y="5359622"/>
            <a:ext cx="703440" cy="255960"/>
            <a:chOff x="5873956" y="5359622"/>
            <a:chExt cx="703440" cy="2559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4">
              <p14:nvContentPartPr>
                <p14:cNvPr id="11" name="Ink 10">
                  <a:extLst>
                    <a:ext uri="{FF2B5EF4-FFF2-40B4-BE49-F238E27FC236}">
                      <a16:creationId xmlns:a16="http://schemas.microsoft.com/office/drawing/2014/main" id="{D50B6687-0105-42FC-9F15-D3E5C4259AB4}"/>
                    </a:ext>
                  </a:extLst>
                </p14:cNvPr>
                <p14:cNvContentPartPr/>
                <p14:nvPr/>
              </p14:nvContentPartPr>
              <p14:xfrm>
                <a:off x="5884756" y="5359622"/>
                <a:ext cx="692640" cy="255960"/>
              </p14:xfrm>
            </p:contentPart>
          </mc:Choice>
          <mc:Fallback>
            <p:pic>
              <p:nvPicPr>
                <p:cNvPr id="11" name="Ink 10">
                  <a:extLst>
                    <a:ext uri="{FF2B5EF4-FFF2-40B4-BE49-F238E27FC236}">
                      <a16:creationId xmlns:a16="http://schemas.microsoft.com/office/drawing/2014/main" id="{D50B6687-0105-42FC-9F15-D3E5C4259AB4}"/>
                    </a:ext>
                  </a:extLst>
                </p:cNvPr>
                <p:cNvPicPr/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5876116" y="5350622"/>
                  <a:ext cx="710280" cy="273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">
              <p14:nvContentPartPr>
                <p14:cNvPr id="12" name="Ink 11">
                  <a:extLst>
                    <a:ext uri="{FF2B5EF4-FFF2-40B4-BE49-F238E27FC236}">
                      <a16:creationId xmlns:a16="http://schemas.microsoft.com/office/drawing/2014/main" id="{44365E5A-508D-4AB3-936F-2355656923B6}"/>
                    </a:ext>
                  </a:extLst>
                </p14:cNvPr>
                <p14:cNvContentPartPr/>
                <p14:nvPr/>
              </p14:nvContentPartPr>
              <p14:xfrm>
                <a:off x="5873956" y="5424422"/>
                <a:ext cx="176760" cy="39960"/>
              </p14:xfrm>
            </p:contentPart>
          </mc:Choice>
          <mc:Fallback>
            <p:pic>
              <p:nvPicPr>
                <p:cNvPr id="12" name="Ink 11">
                  <a:extLst>
                    <a:ext uri="{FF2B5EF4-FFF2-40B4-BE49-F238E27FC236}">
                      <a16:creationId xmlns:a16="http://schemas.microsoft.com/office/drawing/2014/main" id="{44365E5A-508D-4AB3-936F-2355656923B6}"/>
                    </a:ext>
                  </a:extLst>
                </p:cNvPr>
                <p:cNvPicPr/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5865316" y="5415422"/>
                  <a:ext cx="194400" cy="576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59B639A4-D735-4CA8-83D2-FE82050AFC65}"/>
              </a:ext>
            </a:extLst>
          </p:cNvPr>
          <p:cNvGrpSpPr/>
          <p:nvPr/>
        </p:nvGrpSpPr>
        <p:grpSpPr>
          <a:xfrm>
            <a:off x="7078876" y="4570502"/>
            <a:ext cx="413280" cy="447840"/>
            <a:chOff x="7078876" y="4570502"/>
            <a:chExt cx="413280" cy="4478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8">
              <p14:nvContentPartPr>
                <p14:cNvPr id="28" name="Ink 27">
                  <a:extLst>
                    <a:ext uri="{FF2B5EF4-FFF2-40B4-BE49-F238E27FC236}">
                      <a16:creationId xmlns:a16="http://schemas.microsoft.com/office/drawing/2014/main" id="{9C8427AA-C20A-4A1B-97E4-7D35682A7FAB}"/>
                    </a:ext>
                  </a:extLst>
                </p14:cNvPr>
                <p14:cNvContentPartPr/>
                <p14:nvPr/>
              </p14:nvContentPartPr>
              <p14:xfrm>
                <a:off x="7095076" y="4599662"/>
                <a:ext cx="164520" cy="293760"/>
              </p14:xfrm>
            </p:contentPart>
          </mc:Choice>
          <mc:Fallback>
            <p:pic>
              <p:nvPicPr>
                <p:cNvPr id="28" name="Ink 27">
                  <a:extLst>
                    <a:ext uri="{FF2B5EF4-FFF2-40B4-BE49-F238E27FC236}">
                      <a16:creationId xmlns:a16="http://schemas.microsoft.com/office/drawing/2014/main" id="{9C8427AA-C20A-4A1B-97E4-7D35682A7FAB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7086076" y="4590662"/>
                  <a:ext cx="182160" cy="311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">
              <p14:nvContentPartPr>
                <p14:cNvPr id="29" name="Ink 28">
                  <a:extLst>
                    <a:ext uri="{FF2B5EF4-FFF2-40B4-BE49-F238E27FC236}">
                      <a16:creationId xmlns:a16="http://schemas.microsoft.com/office/drawing/2014/main" id="{29E7D245-BC3F-4D76-BE4F-282D2A2CEF2A}"/>
                    </a:ext>
                  </a:extLst>
                </p14:cNvPr>
                <p14:cNvContentPartPr/>
                <p14:nvPr/>
              </p14:nvContentPartPr>
              <p14:xfrm>
                <a:off x="7078876" y="4584542"/>
                <a:ext cx="145440" cy="26640"/>
              </p14:xfrm>
            </p:contentPart>
          </mc:Choice>
          <mc:Fallback>
            <p:pic>
              <p:nvPicPr>
                <p:cNvPr id="29" name="Ink 28">
                  <a:extLst>
                    <a:ext uri="{FF2B5EF4-FFF2-40B4-BE49-F238E27FC236}">
                      <a16:creationId xmlns:a16="http://schemas.microsoft.com/office/drawing/2014/main" id="{29E7D245-BC3F-4D76-BE4F-282D2A2CEF2A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7070236" y="4575902"/>
                  <a:ext cx="163080" cy="44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">
              <p14:nvContentPartPr>
                <p14:cNvPr id="30" name="Ink 29">
                  <a:extLst>
                    <a:ext uri="{FF2B5EF4-FFF2-40B4-BE49-F238E27FC236}">
                      <a16:creationId xmlns:a16="http://schemas.microsoft.com/office/drawing/2014/main" id="{75365CAB-4926-40BE-821B-27F0C91DAA11}"/>
                    </a:ext>
                  </a:extLst>
                </p14:cNvPr>
                <p14:cNvContentPartPr/>
                <p14:nvPr/>
              </p14:nvContentPartPr>
              <p14:xfrm>
                <a:off x="7094356" y="4663742"/>
                <a:ext cx="178920" cy="47160"/>
              </p14:xfrm>
            </p:contentPart>
          </mc:Choice>
          <mc:Fallback>
            <p:pic>
              <p:nvPicPr>
                <p:cNvPr id="30" name="Ink 29">
                  <a:extLst>
                    <a:ext uri="{FF2B5EF4-FFF2-40B4-BE49-F238E27FC236}">
                      <a16:creationId xmlns:a16="http://schemas.microsoft.com/office/drawing/2014/main" id="{75365CAB-4926-40BE-821B-27F0C91DAA11}"/>
                    </a:ext>
                  </a:extLst>
                </p:cNvPr>
                <p:cNvPicPr/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7085356" y="4655102"/>
                  <a:ext cx="196560" cy="64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">
              <p14:nvContentPartPr>
                <p14:cNvPr id="31" name="Ink 30">
                  <a:extLst>
                    <a:ext uri="{FF2B5EF4-FFF2-40B4-BE49-F238E27FC236}">
                      <a16:creationId xmlns:a16="http://schemas.microsoft.com/office/drawing/2014/main" id="{0EAD39A1-213C-4BB6-803B-9B4D711248D3}"/>
                    </a:ext>
                  </a:extLst>
                </p14:cNvPr>
                <p14:cNvContentPartPr/>
                <p14:nvPr/>
              </p14:nvContentPartPr>
              <p14:xfrm>
                <a:off x="7378756" y="4736102"/>
                <a:ext cx="113400" cy="282240"/>
              </p14:xfrm>
            </p:contentPart>
          </mc:Choice>
          <mc:Fallback>
            <p:pic>
              <p:nvPicPr>
                <p:cNvPr id="31" name="Ink 30">
                  <a:extLst>
                    <a:ext uri="{FF2B5EF4-FFF2-40B4-BE49-F238E27FC236}">
                      <a16:creationId xmlns:a16="http://schemas.microsoft.com/office/drawing/2014/main" id="{0EAD39A1-213C-4BB6-803B-9B4D711248D3}"/>
                    </a:ext>
                  </a:extLst>
                </p:cNvPr>
                <p:cNvPicPr/>
                <p:nvPr/>
              </p:nvPicPr>
              <p:blipFill>
                <a:blip r:embed="rId15"/>
                <a:stretch>
                  <a:fillRect/>
                </a:stretch>
              </p:blipFill>
              <p:spPr>
                <a:xfrm>
                  <a:off x="7369756" y="4727462"/>
                  <a:ext cx="131040" cy="299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">
              <p14:nvContentPartPr>
                <p14:cNvPr id="32" name="Ink 31">
                  <a:extLst>
                    <a:ext uri="{FF2B5EF4-FFF2-40B4-BE49-F238E27FC236}">
                      <a16:creationId xmlns:a16="http://schemas.microsoft.com/office/drawing/2014/main" id="{0BDA5091-BCD6-4CA8-93AD-115077D81D2B}"/>
                    </a:ext>
                  </a:extLst>
                </p14:cNvPr>
                <p14:cNvContentPartPr/>
                <p14:nvPr/>
              </p14:nvContentPartPr>
              <p14:xfrm>
                <a:off x="7118476" y="4570502"/>
                <a:ext cx="169920" cy="10440"/>
              </p14:xfrm>
            </p:contentPart>
          </mc:Choice>
          <mc:Fallback>
            <p:pic>
              <p:nvPicPr>
                <p:cNvPr id="32" name="Ink 31">
                  <a:extLst>
                    <a:ext uri="{FF2B5EF4-FFF2-40B4-BE49-F238E27FC236}">
                      <a16:creationId xmlns:a16="http://schemas.microsoft.com/office/drawing/2014/main" id="{0BDA5091-BCD6-4CA8-93AD-115077D81D2B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7109476" y="4561862"/>
                  <a:ext cx="187560" cy="280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49" name="Group 48">
            <a:extLst>
              <a:ext uri="{FF2B5EF4-FFF2-40B4-BE49-F238E27FC236}">
                <a16:creationId xmlns:a16="http://schemas.microsoft.com/office/drawing/2014/main" id="{8E0407AA-596C-44A9-8BBD-6AA76857769B}"/>
              </a:ext>
            </a:extLst>
          </p:cNvPr>
          <p:cNvGrpSpPr/>
          <p:nvPr/>
        </p:nvGrpSpPr>
        <p:grpSpPr>
          <a:xfrm>
            <a:off x="2709916" y="2598422"/>
            <a:ext cx="3970800" cy="2452680"/>
            <a:chOff x="2709916" y="2598422"/>
            <a:chExt cx="3970800" cy="24526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8">
              <p14:nvContentPartPr>
                <p14:cNvPr id="5" name="Ink 4">
                  <a:extLst>
                    <a:ext uri="{FF2B5EF4-FFF2-40B4-BE49-F238E27FC236}">
                      <a16:creationId xmlns:a16="http://schemas.microsoft.com/office/drawing/2014/main" id="{1EE43373-7681-4BB8-956B-01097F4EF29D}"/>
                    </a:ext>
                  </a:extLst>
                </p14:cNvPr>
                <p14:cNvContentPartPr/>
                <p14:nvPr/>
              </p14:nvContentPartPr>
              <p14:xfrm>
                <a:off x="2709916" y="2598422"/>
                <a:ext cx="3464280" cy="2452680"/>
              </p14:xfrm>
            </p:contentPart>
          </mc:Choice>
          <mc:Fallback>
            <p:pic>
              <p:nvPicPr>
                <p:cNvPr id="5" name="Ink 4">
                  <a:extLst>
                    <a:ext uri="{FF2B5EF4-FFF2-40B4-BE49-F238E27FC236}">
                      <a16:creationId xmlns:a16="http://schemas.microsoft.com/office/drawing/2014/main" id="{1EE43373-7681-4BB8-956B-01097F4EF29D}"/>
                    </a:ext>
                  </a:extLst>
                </p:cNvPr>
                <p:cNvPicPr/>
                <p:nvPr/>
              </p:nvPicPr>
              <p:blipFill>
                <a:blip r:embed="rId19"/>
                <a:stretch>
                  <a:fillRect/>
                </a:stretch>
              </p:blipFill>
              <p:spPr>
                <a:xfrm>
                  <a:off x="2700916" y="2589782"/>
                  <a:ext cx="3481920" cy="2470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">
              <p14:nvContentPartPr>
                <p14:cNvPr id="6" name="Ink 5">
                  <a:extLst>
                    <a:ext uri="{FF2B5EF4-FFF2-40B4-BE49-F238E27FC236}">
                      <a16:creationId xmlns:a16="http://schemas.microsoft.com/office/drawing/2014/main" id="{7D30C757-B06A-4F44-9523-87A94AFF1EE7}"/>
                    </a:ext>
                  </a:extLst>
                </p14:cNvPr>
                <p14:cNvContentPartPr/>
                <p14:nvPr/>
              </p14:nvContentPartPr>
              <p14:xfrm>
                <a:off x="2713516" y="3921422"/>
                <a:ext cx="416160" cy="135000"/>
              </p14:xfrm>
            </p:contentPart>
          </mc:Choice>
          <mc:Fallback>
            <p:pic>
              <p:nvPicPr>
                <p:cNvPr id="6" name="Ink 5">
                  <a:extLst>
                    <a:ext uri="{FF2B5EF4-FFF2-40B4-BE49-F238E27FC236}">
                      <a16:creationId xmlns:a16="http://schemas.microsoft.com/office/drawing/2014/main" id="{7D30C757-B06A-4F44-9523-87A94AFF1EE7}"/>
                    </a:ext>
                  </a:extLst>
                </p:cNvPr>
                <p:cNvPicPr/>
                <p:nvPr/>
              </p:nvPicPr>
              <p:blipFill>
                <a:blip r:embed="rId21"/>
                <a:stretch>
                  <a:fillRect/>
                </a:stretch>
              </p:blipFill>
              <p:spPr>
                <a:xfrm>
                  <a:off x="2704516" y="3912782"/>
                  <a:ext cx="433800" cy="152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">
              <p14:nvContentPartPr>
                <p14:cNvPr id="7" name="Ink 6">
                  <a:extLst>
                    <a:ext uri="{FF2B5EF4-FFF2-40B4-BE49-F238E27FC236}">
                      <a16:creationId xmlns:a16="http://schemas.microsoft.com/office/drawing/2014/main" id="{ED457C3C-066B-451E-93E0-1F69D4237964}"/>
                    </a:ext>
                  </a:extLst>
                </p14:cNvPr>
                <p14:cNvContentPartPr/>
                <p14:nvPr/>
              </p14:nvContentPartPr>
              <p14:xfrm>
                <a:off x="3126796" y="3923222"/>
                <a:ext cx="529560" cy="219600"/>
              </p14:xfrm>
            </p:contentPart>
          </mc:Choice>
          <mc:Fallback>
            <p:pic>
              <p:nvPicPr>
                <p:cNvPr id="7" name="Ink 6">
                  <a:extLst>
                    <a:ext uri="{FF2B5EF4-FFF2-40B4-BE49-F238E27FC236}">
                      <a16:creationId xmlns:a16="http://schemas.microsoft.com/office/drawing/2014/main" id="{ED457C3C-066B-451E-93E0-1F69D4237964}"/>
                    </a:ext>
                  </a:extLst>
                </p:cNvPr>
                <p:cNvPicPr/>
                <p:nvPr/>
              </p:nvPicPr>
              <p:blipFill>
                <a:blip r:embed="rId23"/>
                <a:stretch>
                  <a:fillRect/>
                </a:stretch>
              </p:blipFill>
              <p:spPr>
                <a:xfrm>
                  <a:off x="3117796" y="3914222"/>
                  <a:ext cx="547200" cy="237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">
              <p14:nvContentPartPr>
                <p14:cNvPr id="8" name="Ink 7">
                  <a:extLst>
                    <a:ext uri="{FF2B5EF4-FFF2-40B4-BE49-F238E27FC236}">
                      <a16:creationId xmlns:a16="http://schemas.microsoft.com/office/drawing/2014/main" id="{0456CE84-2CDE-4CFC-B187-A05543BE75B2}"/>
                    </a:ext>
                  </a:extLst>
                </p14:cNvPr>
                <p14:cNvContentPartPr/>
                <p14:nvPr/>
              </p14:nvContentPartPr>
              <p14:xfrm>
                <a:off x="3508396" y="3850142"/>
                <a:ext cx="72360" cy="200520"/>
              </p14:xfrm>
            </p:contentPart>
          </mc:Choice>
          <mc:Fallback>
            <p:pic>
              <p:nvPicPr>
                <p:cNvPr id="8" name="Ink 7">
                  <a:extLst>
                    <a:ext uri="{FF2B5EF4-FFF2-40B4-BE49-F238E27FC236}">
                      <a16:creationId xmlns:a16="http://schemas.microsoft.com/office/drawing/2014/main" id="{0456CE84-2CDE-4CFC-B187-A05543BE75B2}"/>
                    </a:ext>
                  </a:extLst>
                </p:cNvPr>
                <p:cNvPicPr/>
                <p:nvPr/>
              </p:nvPicPr>
              <p:blipFill>
                <a:blip r:embed="rId25"/>
                <a:stretch>
                  <a:fillRect/>
                </a:stretch>
              </p:blipFill>
              <p:spPr>
                <a:xfrm>
                  <a:off x="3499396" y="3841142"/>
                  <a:ext cx="90000" cy="218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6F913E2E-DE8A-419B-A657-1D8CD5596645}"/>
                    </a:ext>
                  </a:extLst>
                </p14:cNvPr>
                <p14:cNvContentPartPr/>
                <p14:nvPr/>
              </p14:nvContentPartPr>
              <p14:xfrm>
                <a:off x="3492196" y="3992342"/>
                <a:ext cx="77760" cy="7560"/>
              </p14:xfrm>
            </p:contentPart>
          </mc:Choice>
          <mc:Fallback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6F913E2E-DE8A-419B-A657-1D8CD5596645}"/>
                    </a:ext>
                  </a:extLst>
                </p:cNvPr>
                <p:cNvPicPr/>
                <p:nvPr/>
              </p:nvPicPr>
              <p:blipFill>
                <a:blip r:embed="rId27"/>
                <a:stretch>
                  <a:fillRect/>
                </a:stretch>
              </p:blipFill>
              <p:spPr>
                <a:xfrm>
                  <a:off x="3483196" y="3983342"/>
                  <a:ext cx="95400" cy="25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">
              <p14:nvContentPartPr>
                <p14:cNvPr id="20" name="Ink 19">
                  <a:extLst>
                    <a:ext uri="{FF2B5EF4-FFF2-40B4-BE49-F238E27FC236}">
                      <a16:creationId xmlns:a16="http://schemas.microsoft.com/office/drawing/2014/main" id="{4B58F1E4-19FA-4944-8FD4-FDC7B6D831B3}"/>
                    </a:ext>
                  </a:extLst>
                </p14:cNvPr>
                <p14:cNvContentPartPr/>
                <p14:nvPr/>
              </p14:nvContentPartPr>
              <p14:xfrm>
                <a:off x="6034876" y="4921502"/>
                <a:ext cx="34200" cy="42120"/>
              </p14:xfrm>
            </p:contentPart>
          </mc:Choice>
          <mc:Fallback>
            <p:pic>
              <p:nvPicPr>
                <p:cNvPr id="20" name="Ink 19">
                  <a:extLst>
                    <a:ext uri="{FF2B5EF4-FFF2-40B4-BE49-F238E27FC236}">
                      <a16:creationId xmlns:a16="http://schemas.microsoft.com/office/drawing/2014/main" id="{4B58F1E4-19FA-4944-8FD4-FDC7B6D831B3}"/>
                    </a:ext>
                  </a:extLst>
                </p:cNvPr>
                <p:cNvPicPr/>
                <p:nvPr/>
              </p:nvPicPr>
              <p:blipFill>
                <a:blip r:embed="rId29"/>
                <a:stretch>
                  <a:fillRect/>
                </a:stretch>
              </p:blipFill>
              <p:spPr>
                <a:xfrm>
                  <a:off x="6026236" y="4912862"/>
                  <a:ext cx="51840" cy="59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">
              <p14:nvContentPartPr>
                <p14:cNvPr id="21" name="Ink 20">
                  <a:extLst>
                    <a:ext uri="{FF2B5EF4-FFF2-40B4-BE49-F238E27FC236}">
                      <a16:creationId xmlns:a16="http://schemas.microsoft.com/office/drawing/2014/main" id="{58A8A6F0-15A3-470B-AAF0-4CBF1F6A833C}"/>
                    </a:ext>
                  </a:extLst>
                </p14:cNvPr>
                <p14:cNvContentPartPr/>
                <p14:nvPr/>
              </p14:nvContentPartPr>
              <p14:xfrm>
                <a:off x="5568316" y="4732142"/>
                <a:ext cx="58680" cy="206640"/>
              </p14:xfrm>
            </p:contentPart>
          </mc:Choice>
          <mc:Fallback>
            <p:pic>
              <p:nvPicPr>
                <p:cNvPr id="21" name="Ink 20">
                  <a:extLst>
                    <a:ext uri="{FF2B5EF4-FFF2-40B4-BE49-F238E27FC236}">
                      <a16:creationId xmlns:a16="http://schemas.microsoft.com/office/drawing/2014/main" id="{58A8A6F0-15A3-470B-AAF0-4CBF1F6A833C}"/>
                    </a:ext>
                  </a:extLst>
                </p:cNvPr>
                <p:cNvPicPr/>
                <p:nvPr/>
              </p:nvPicPr>
              <p:blipFill>
                <a:blip r:embed="rId31"/>
                <a:stretch>
                  <a:fillRect/>
                </a:stretch>
              </p:blipFill>
              <p:spPr>
                <a:xfrm>
                  <a:off x="5559316" y="4723502"/>
                  <a:ext cx="76320" cy="224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">
              <p14:nvContentPartPr>
                <p14:cNvPr id="22" name="Ink 21">
                  <a:extLst>
                    <a:ext uri="{FF2B5EF4-FFF2-40B4-BE49-F238E27FC236}">
                      <a16:creationId xmlns:a16="http://schemas.microsoft.com/office/drawing/2014/main" id="{9D494F47-E863-4C64-A524-DA3BECFA4C87}"/>
                    </a:ext>
                  </a:extLst>
                </p14:cNvPr>
                <p14:cNvContentPartPr/>
                <p14:nvPr/>
              </p14:nvContentPartPr>
              <p14:xfrm>
                <a:off x="5583436" y="4751222"/>
                <a:ext cx="143280" cy="122760"/>
              </p14:xfrm>
            </p:contentPart>
          </mc:Choice>
          <mc:Fallback>
            <p:pic>
              <p:nvPicPr>
                <p:cNvPr id="22" name="Ink 21">
                  <a:extLst>
                    <a:ext uri="{FF2B5EF4-FFF2-40B4-BE49-F238E27FC236}">
                      <a16:creationId xmlns:a16="http://schemas.microsoft.com/office/drawing/2014/main" id="{9D494F47-E863-4C64-A524-DA3BECFA4C87}"/>
                    </a:ext>
                  </a:extLst>
                </p:cNvPr>
                <p:cNvPicPr/>
                <p:nvPr/>
              </p:nvPicPr>
              <p:blipFill>
                <a:blip r:embed="rId33"/>
                <a:stretch>
                  <a:fillRect/>
                </a:stretch>
              </p:blipFill>
              <p:spPr>
                <a:xfrm>
                  <a:off x="5574796" y="4742582"/>
                  <a:ext cx="160920" cy="140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">
              <p14:nvContentPartPr>
                <p14:cNvPr id="23" name="Ink 22">
                  <a:extLst>
                    <a:ext uri="{FF2B5EF4-FFF2-40B4-BE49-F238E27FC236}">
                      <a16:creationId xmlns:a16="http://schemas.microsoft.com/office/drawing/2014/main" id="{BB1A8822-2930-4483-ACE0-AE0BBA608765}"/>
                    </a:ext>
                  </a:extLst>
                </p14:cNvPr>
                <p14:cNvContentPartPr/>
                <p14:nvPr/>
              </p14:nvContentPartPr>
              <p14:xfrm>
                <a:off x="5758756" y="4696502"/>
                <a:ext cx="217080" cy="134280"/>
              </p14:xfrm>
            </p:contentPart>
          </mc:Choice>
          <mc:Fallback>
            <p:pic>
              <p:nvPicPr>
                <p:cNvPr id="23" name="Ink 22">
                  <a:extLst>
                    <a:ext uri="{FF2B5EF4-FFF2-40B4-BE49-F238E27FC236}">
                      <a16:creationId xmlns:a16="http://schemas.microsoft.com/office/drawing/2014/main" id="{BB1A8822-2930-4483-ACE0-AE0BBA608765}"/>
                    </a:ext>
                  </a:extLst>
                </p:cNvPr>
                <p:cNvPicPr/>
                <p:nvPr/>
              </p:nvPicPr>
              <p:blipFill>
                <a:blip r:embed="rId35"/>
                <a:stretch>
                  <a:fillRect/>
                </a:stretch>
              </p:blipFill>
              <p:spPr>
                <a:xfrm>
                  <a:off x="5749756" y="4687502"/>
                  <a:ext cx="234720" cy="151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6">
              <p14:nvContentPartPr>
                <p14:cNvPr id="24" name="Ink 23">
                  <a:extLst>
                    <a:ext uri="{FF2B5EF4-FFF2-40B4-BE49-F238E27FC236}">
                      <a16:creationId xmlns:a16="http://schemas.microsoft.com/office/drawing/2014/main" id="{E9480ACB-39AC-40A7-84A7-CF6B8D170CB6}"/>
                    </a:ext>
                  </a:extLst>
                </p14:cNvPr>
                <p14:cNvContentPartPr/>
                <p14:nvPr/>
              </p14:nvContentPartPr>
              <p14:xfrm>
                <a:off x="5975476" y="4731422"/>
                <a:ext cx="96480" cy="100080"/>
              </p14:xfrm>
            </p:contentPart>
          </mc:Choice>
          <mc:Fallback>
            <p:pic>
              <p:nvPicPr>
                <p:cNvPr id="24" name="Ink 23">
                  <a:extLst>
                    <a:ext uri="{FF2B5EF4-FFF2-40B4-BE49-F238E27FC236}">
                      <a16:creationId xmlns:a16="http://schemas.microsoft.com/office/drawing/2014/main" id="{E9480ACB-39AC-40A7-84A7-CF6B8D170CB6}"/>
                    </a:ext>
                  </a:extLst>
                </p:cNvPr>
                <p:cNvPicPr/>
                <p:nvPr/>
              </p:nvPicPr>
              <p:blipFill>
                <a:blip r:embed="rId37"/>
                <a:stretch>
                  <a:fillRect/>
                </a:stretch>
              </p:blipFill>
              <p:spPr>
                <a:xfrm>
                  <a:off x="5966836" y="4722422"/>
                  <a:ext cx="114120" cy="117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8">
              <p14:nvContentPartPr>
                <p14:cNvPr id="25" name="Ink 24">
                  <a:extLst>
                    <a:ext uri="{FF2B5EF4-FFF2-40B4-BE49-F238E27FC236}">
                      <a16:creationId xmlns:a16="http://schemas.microsoft.com/office/drawing/2014/main" id="{E48ABF14-9FEB-46DC-9D75-0C2C456B1F4D}"/>
                    </a:ext>
                  </a:extLst>
                </p14:cNvPr>
                <p14:cNvContentPartPr/>
                <p14:nvPr/>
              </p14:nvContentPartPr>
              <p14:xfrm>
                <a:off x="6054316" y="4603982"/>
                <a:ext cx="242640" cy="232560"/>
              </p14:xfrm>
            </p:contentPart>
          </mc:Choice>
          <mc:Fallback>
            <p:pic>
              <p:nvPicPr>
                <p:cNvPr id="25" name="Ink 24">
                  <a:extLst>
                    <a:ext uri="{FF2B5EF4-FFF2-40B4-BE49-F238E27FC236}">
                      <a16:creationId xmlns:a16="http://schemas.microsoft.com/office/drawing/2014/main" id="{E48ABF14-9FEB-46DC-9D75-0C2C456B1F4D}"/>
                    </a:ext>
                  </a:extLst>
                </p:cNvPr>
                <p:cNvPicPr/>
                <p:nvPr/>
              </p:nvPicPr>
              <p:blipFill>
                <a:blip r:embed="rId39"/>
                <a:stretch>
                  <a:fillRect/>
                </a:stretch>
              </p:blipFill>
              <p:spPr>
                <a:xfrm>
                  <a:off x="6045676" y="4594982"/>
                  <a:ext cx="260280" cy="250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0">
              <p14:nvContentPartPr>
                <p14:cNvPr id="26" name="Ink 25">
                  <a:extLst>
                    <a:ext uri="{FF2B5EF4-FFF2-40B4-BE49-F238E27FC236}">
                      <a16:creationId xmlns:a16="http://schemas.microsoft.com/office/drawing/2014/main" id="{5ADA357A-E6E7-4795-9D70-9DA8E8873D27}"/>
                    </a:ext>
                  </a:extLst>
                </p14:cNvPr>
                <p14:cNvContentPartPr/>
                <p14:nvPr/>
              </p14:nvContentPartPr>
              <p14:xfrm>
                <a:off x="6357796" y="4588502"/>
                <a:ext cx="322920" cy="302760"/>
              </p14:xfrm>
            </p:contentPart>
          </mc:Choice>
          <mc:Fallback>
            <p:pic>
              <p:nvPicPr>
                <p:cNvPr id="26" name="Ink 25">
                  <a:extLst>
                    <a:ext uri="{FF2B5EF4-FFF2-40B4-BE49-F238E27FC236}">
                      <a16:creationId xmlns:a16="http://schemas.microsoft.com/office/drawing/2014/main" id="{5ADA357A-E6E7-4795-9D70-9DA8E8873D27}"/>
                    </a:ext>
                  </a:extLst>
                </p:cNvPr>
                <p:cNvPicPr/>
                <p:nvPr/>
              </p:nvPicPr>
              <p:blipFill>
                <a:blip r:embed="rId41"/>
                <a:stretch>
                  <a:fillRect/>
                </a:stretch>
              </p:blipFill>
              <p:spPr>
                <a:xfrm>
                  <a:off x="6348796" y="4579502"/>
                  <a:ext cx="340560" cy="320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2">
              <p14:nvContentPartPr>
                <p14:cNvPr id="14" name="Ink 13">
                  <a:extLst>
                    <a:ext uri="{FF2B5EF4-FFF2-40B4-BE49-F238E27FC236}">
                      <a16:creationId xmlns:a16="http://schemas.microsoft.com/office/drawing/2014/main" id="{746A4915-EE10-4A44-B5C8-0835ACA1114F}"/>
                    </a:ext>
                  </a:extLst>
                </p14:cNvPr>
                <p14:cNvContentPartPr/>
                <p14:nvPr/>
              </p14:nvContentPartPr>
              <p14:xfrm>
                <a:off x="2998276" y="3456302"/>
                <a:ext cx="136440" cy="192960"/>
              </p14:xfrm>
            </p:contentPart>
          </mc:Choice>
          <mc:Fallback>
            <p:pic>
              <p:nvPicPr>
                <p:cNvPr id="14" name="Ink 13">
                  <a:extLst>
                    <a:ext uri="{FF2B5EF4-FFF2-40B4-BE49-F238E27FC236}">
                      <a16:creationId xmlns:a16="http://schemas.microsoft.com/office/drawing/2014/main" id="{746A4915-EE10-4A44-B5C8-0835ACA1114F}"/>
                    </a:ext>
                  </a:extLst>
                </p:cNvPr>
                <p:cNvPicPr/>
                <p:nvPr/>
              </p:nvPicPr>
              <p:blipFill>
                <a:blip r:embed="rId43"/>
                <a:stretch>
                  <a:fillRect/>
                </a:stretch>
              </p:blipFill>
              <p:spPr>
                <a:xfrm>
                  <a:off x="2989276" y="3447662"/>
                  <a:ext cx="154080" cy="210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4">
              <p14:nvContentPartPr>
                <p14:cNvPr id="15" name="Ink 14">
                  <a:extLst>
                    <a:ext uri="{FF2B5EF4-FFF2-40B4-BE49-F238E27FC236}">
                      <a16:creationId xmlns:a16="http://schemas.microsoft.com/office/drawing/2014/main" id="{7BC95D0A-2819-44D2-98DE-01CF6AE7635D}"/>
                    </a:ext>
                  </a:extLst>
                </p14:cNvPr>
                <p14:cNvContentPartPr/>
                <p14:nvPr/>
              </p14:nvContentPartPr>
              <p14:xfrm>
                <a:off x="2993236" y="3455582"/>
                <a:ext cx="176760" cy="14400"/>
              </p14:xfrm>
            </p:contentPart>
          </mc:Choice>
          <mc:Fallback>
            <p:pic>
              <p:nvPicPr>
                <p:cNvPr id="15" name="Ink 14">
                  <a:extLst>
                    <a:ext uri="{FF2B5EF4-FFF2-40B4-BE49-F238E27FC236}">
                      <a16:creationId xmlns:a16="http://schemas.microsoft.com/office/drawing/2014/main" id="{7BC95D0A-2819-44D2-98DE-01CF6AE7635D}"/>
                    </a:ext>
                  </a:extLst>
                </p:cNvPr>
                <p:cNvPicPr/>
                <p:nvPr/>
              </p:nvPicPr>
              <p:blipFill>
                <a:blip r:embed="rId45"/>
                <a:stretch>
                  <a:fillRect/>
                </a:stretch>
              </p:blipFill>
              <p:spPr>
                <a:xfrm>
                  <a:off x="2984236" y="3446582"/>
                  <a:ext cx="194400" cy="32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6">
              <p14:nvContentPartPr>
                <p14:cNvPr id="16" name="Ink 15">
                  <a:extLst>
                    <a:ext uri="{FF2B5EF4-FFF2-40B4-BE49-F238E27FC236}">
                      <a16:creationId xmlns:a16="http://schemas.microsoft.com/office/drawing/2014/main" id="{50ADB104-954C-4934-B253-BCF04EC4887A}"/>
                    </a:ext>
                  </a:extLst>
                </p14:cNvPr>
                <p14:cNvContentPartPr/>
                <p14:nvPr/>
              </p14:nvContentPartPr>
              <p14:xfrm>
                <a:off x="3033196" y="3528662"/>
                <a:ext cx="157680" cy="30960"/>
              </p14:xfrm>
            </p:contentPart>
          </mc:Choice>
          <mc:Fallback>
            <p:pic>
              <p:nvPicPr>
                <p:cNvPr id="16" name="Ink 15">
                  <a:extLst>
                    <a:ext uri="{FF2B5EF4-FFF2-40B4-BE49-F238E27FC236}">
                      <a16:creationId xmlns:a16="http://schemas.microsoft.com/office/drawing/2014/main" id="{50ADB104-954C-4934-B253-BCF04EC4887A}"/>
                    </a:ext>
                  </a:extLst>
                </p:cNvPr>
                <p:cNvPicPr/>
                <p:nvPr/>
              </p:nvPicPr>
              <p:blipFill>
                <a:blip r:embed="rId47"/>
                <a:stretch>
                  <a:fillRect/>
                </a:stretch>
              </p:blipFill>
              <p:spPr>
                <a:xfrm>
                  <a:off x="3024556" y="3520022"/>
                  <a:ext cx="175320" cy="48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8">
              <p14:nvContentPartPr>
                <p14:cNvPr id="18" name="Ink 17">
                  <a:extLst>
                    <a:ext uri="{FF2B5EF4-FFF2-40B4-BE49-F238E27FC236}">
                      <a16:creationId xmlns:a16="http://schemas.microsoft.com/office/drawing/2014/main" id="{13FB8A46-7FA6-4D7F-83C4-FD7981795988}"/>
                    </a:ext>
                  </a:extLst>
                </p14:cNvPr>
                <p14:cNvContentPartPr/>
                <p14:nvPr/>
              </p14:nvContentPartPr>
              <p14:xfrm>
                <a:off x="3220036" y="3587702"/>
                <a:ext cx="86760" cy="93960"/>
              </p14:xfrm>
            </p:contentPart>
          </mc:Choice>
          <mc:Fallback>
            <p:pic>
              <p:nvPicPr>
                <p:cNvPr id="18" name="Ink 17">
                  <a:extLst>
                    <a:ext uri="{FF2B5EF4-FFF2-40B4-BE49-F238E27FC236}">
                      <a16:creationId xmlns:a16="http://schemas.microsoft.com/office/drawing/2014/main" id="{13FB8A46-7FA6-4D7F-83C4-FD7981795988}"/>
                    </a:ext>
                  </a:extLst>
                </p:cNvPr>
                <p:cNvPicPr/>
                <p:nvPr/>
              </p:nvPicPr>
              <p:blipFill>
                <a:blip r:embed="rId49"/>
                <a:stretch>
                  <a:fillRect/>
                </a:stretch>
              </p:blipFill>
              <p:spPr>
                <a:xfrm>
                  <a:off x="3211396" y="3578702"/>
                  <a:ext cx="104400" cy="111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0">
              <p14:nvContentPartPr>
                <p14:cNvPr id="34" name="Ink 33">
                  <a:extLst>
                    <a:ext uri="{FF2B5EF4-FFF2-40B4-BE49-F238E27FC236}">
                      <a16:creationId xmlns:a16="http://schemas.microsoft.com/office/drawing/2014/main" id="{2DB3D0C9-6C42-4F69-A9BC-B477BEAC2717}"/>
                    </a:ext>
                  </a:extLst>
                </p14:cNvPr>
                <p14:cNvContentPartPr/>
                <p14:nvPr/>
              </p14:nvContentPartPr>
              <p14:xfrm>
                <a:off x="3576436" y="3746462"/>
                <a:ext cx="89640" cy="21600"/>
              </p14:xfrm>
            </p:contentPart>
          </mc:Choice>
          <mc:Fallback>
            <p:pic>
              <p:nvPicPr>
                <p:cNvPr id="34" name="Ink 33">
                  <a:extLst>
                    <a:ext uri="{FF2B5EF4-FFF2-40B4-BE49-F238E27FC236}">
                      <a16:creationId xmlns:a16="http://schemas.microsoft.com/office/drawing/2014/main" id="{2DB3D0C9-6C42-4F69-A9BC-B477BEAC2717}"/>
                    </a:ext>
                  </a:extLst>
                </p:cNvPr>
                <p:cNvPicPr/>
                <p:nvPr/>
              </p:nvPicPr>
              <p:blipFill>
                <a:blip r:embed="rId51"/>
                <a:stretch>
                  <a:fillRect/>
                </a:stretch>
              </p:blipFill>
              <p:spPr>
                <a:xfrm>
                  <a:off x="3567796" y="3737822"/>
                  <a:ext cx="107280" cy="39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2">
              <p14:nvContentPartPr>
                <p14:cNvPr id="35" name="Ink 34">
                  <a:extLst>
                    <a:ext uri="{FF2B5EF4-FFF2-40B4-BE49-F238E27FC236}">
                      <a16:creationId xmlns:a16="http://schemas.microsoft.com/office/drawing/2014/main" id="{1F9AC03A-5E05-405D-9A11-F8331F23E366}"/>
                    </a:ext>
                  </a:extLst>
                </p14:cNvPr>
                <p14:cNvContentPartPr/>
                <p14:nvPr/>
              </p14:nvContentPartPr>
              <p14:xfrm>
                <a:off x="3746716" y="3688862"/>
                <a:ext cx="185760" cy="47160"/>
              </p14:xfrm>
            </p:contentPart>
          </mc:Choice>
          <mc:Fallback>
            <p:pic>
              <p:nvPicPr>
                <p:cNvPr id="35" name="Ink 34">
                  <a:extLst>
                    <a:ext uri="{FF2B5EF4-FFF2-40B4-BE49-F238E27FC236}">
                      <a16:creationId xmlns:a16="http://schemas.microsoft.com/office/drawing/2014/main" id="{1F9AC03A-5E05-405D-9A11-F8331F23E366}"/>
                    </a:ext>
                  </a:extLst>
                </p:cNvPr>
                <p:cNvPicPr/>
                <p:nvPr/>
              </p:nvPicPr>
              <p:blipFill>
                <a:blip r:embed="rId53"/>
                <a:stretch>
                  <a:fillRect/>
                </a:stretch>
              </p:blipFill>
              <p:spPr>
                <a:xfrm>
                  <a:off x="3738076" y="3679862"/>
                  <a:ext cx="203400" cy="64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4">
              <p14:nvContentPartPr>
                <p14:cNvPr id="36" name="Ink 35">
                  <a:extLst>
                    <a:ext uri="{FF2B5EF4-FFF2-40B4-BE49-F238E27FC236}">
                      <a16:creationId xmlns:a16="http://schemas.microsoft.com/office/drawing/2014/main" id="{094AA4AF-7B43-470A-BC8C-176EA06FAAEC}"/>
                    </a:ext>
                  </a:extLst>
                </p14:cNvPr>
                <p14:cNvContentPartPr/>
                <p14:nvPr/>
              </p14:nvContentPartPr>
              <p14:xfrm>
                <a:off x="3978196" y="3696062"/>
                <a:ext cx="337680" cy="56880"/>
              </p14:xfrm>
            </p:contentPart>
          </mc:Choice>
          <mc:Fallback>
            <p:pic>
              <p:nvPicPr>
                <p:cNvPr id="36" name="Ink 35">
                  <a:extLst>
                    <a:ext uri="{FF2B5EF4-FFF2-40B4-BE49-F238E27FC236}">
                      <a16:creationId xmlns:a16="http://schemas.microsoft.com/office/drawing/2014/main" id="{094AA4AF-7B43-470A-BC8C-176EA06FAAEC}"/>
                    </a:ext>
                  </a:extLst>
                </p:cNvPr>
                <p:cNvPicPr/>
                <p:nvPr/>
              </p:nvPicPr>
              <p:blipFill>
                <a:blip r:embed="rId55"/>
                <a:stretch>
                  <a:fillRect/>
                </a:stretch>
              </p:blipFill>
              <p:spPr>
                <a:xfrm>
                  <a:off x="3969556" y="3687062"/>
                  <a:ext cx="355320" cy="74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6">
              <p14:nvContentPartPr>
                <p14:cNvPr id="37" name="Ink 36">
                  <a:extLst>
                    <a:ext uri="{FF2B5EF4-FFF2-40B4-BE49-F238E27FC236}">
                      <a16:creationId xmlns:a16="http://schemas.microsoft.com/office/drawing/2014/main" id="{684A6890-DAC6-4F82-8EF6-690F83EEC7F0}"/>
                    </a:ext>
                  </a:extLst>
                </p14:cNvPr>
                <p14:cNvContentPartPr/>
                <p14:nvPr/>
              </p14:nvContentPartPr>
              <p14:xfrm>
                <a:off x="4407676" y="3680582"/>
                <a:ext cx="370080" cy="31320"/>
              </p14:xfrm>
            </p:contentPart>
          </mc:Choice>
          <mc:Fallback>
            <p:pic>
              <p:nvPicPr>
                <p:cNvPr id="37" name="Ink 36">
                  <a:extLst>
                    <a:ext uri="{FF2B5EF4-FFF2-40B4-BE49-F238E27FC236}">
                      <a16:creationId xmlns:a16="http://schemas.microsoft.com/office/drawing/2014/main" id="{684A6890-DAC6-4F82-8EF6-690F83EEC7F0}"/>
                    </a:ext>
                  </a:extLst>
                </p:cNvPr>
                <p:cNvPicPr/>
                <p:nvPr/>
              </p:nvPicPr>
              <p:blipFill>
                <a:blip r:embed="rId57"/>
                <a:stretch>
                  <a:fillRect/>
                </a:stretch>
              </p:blipFill>
              <p:spPr>
                <a:xfrm>
                  <a:off x="4398676" y="3671582"/>
                  <a:ext cx="387720" cy="48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8">
              <p14:nvContentPartPr>
                <p14:cNvPr id="39" name="Ink 38">
                  <a:extLst>
                    <a:ext uri="{FF2B5EF4-FFF2-40B4-BE49-F238E27FC236}">
                      <a16:creationId xmlns:a16="http://schemas.microsoft.com/office/drawing/2014/main" id="{25A052ED-CC94-40F0-B0BC-8D8EE649A56A}"/>
                    </a:ext>
                  </a:extLst>
                </p14:cNvPr>
                <p14:cNvContentPartPr/>
                <p14:nvPr/>
              </p14:nvContentPartPr>
              <p14:xfrm>
                <a:off x="4314076" y="3647822"/>
                <a:ext cx="360" cy="360"/>
              </p14:xfrm>
            </p:contentPart>
          </mc:Choice>
          <mc:Fallback>
            <p:pic>
              <p:nvPicPr>
                <p:cNvPr id="39" name="Ink 38">
                  <a:extLst>
                    <a:ext uri="{FF2B5EF4-FFF2-40B4-BE49-F238E27FC236}">
                      <a16:creationId xmlns:a16="http://schemas.microsoft.com/office/drawing/2014/main" id="{25A052ED-CC94-40F0-B0BC-8D8EE649A56A}"/>
                    </a:ext>
                  </a:extLst>
                </p:cNvPr>
                <p:cNvPicPr/>
                <p:nvPr/>
              </p:nvPicPr>
              <p:blipFill>
                <a:blip r:embed="rId59"/>
                <a:stretch>
                  <a:fillRect/>
                </a:stretch>
              </p:blipFill>
              <p:spPr>
                <a:xfrm>
                  <a:off x="4305436" y="3638822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0">
              <p14:nvContentPartPr>
                <p14:cNvPr id="40" name="Ink 39">
                  <a:extLst>
                    <a:ext uri="{FF2B5EF4-FFF2-40B4-BE49-F238E27FC236}">
                      <a16:creationId xmlns:a16="http://schemas.microsoft.com/office/drawing/2014/main" id="{3F13DEE8-7FF2-410D-BCAC-29D102C630C0}"/>
                    </a:ext>
                  </a:extLst>
                </p14:cNvPr>
                <p14:cNvContentPartPr/>
                <p14:nvPr/>
              </p14:nvContentPartPr>
              <p14:xfrm>
                <a:off x="4306876" y="2662142"/>
                <a:ext cx="26640" cy="992520"/>
              </p14:xfrm>
            </p:contentPart>
          </mc:Choice>
          <mc:Fallback>
            <p:pic>
              <p:nvPicPr>
                <p:cNvPr id="40" name="Ink 39">
                  <a:extLst>
                    <a:ext uri="{FF2B5EF4-FFF2-40B4-BE49-F238E27FC236}">
                      <a16:creationId xmlns:a16="http://schemas.microsoft.com/office/drawing/2014/main" id="{3F13DEE8-7FF2-410D-BCAC-29D102C630C0}"/>
                    </a:ext>
                  </a:extLst>
                </p:cNvPr>
                <p:cNvPicPr/>
                <p:nvPr/>
              </p:nvPicPr>
              <p:blipFill>
                <a:blip r:embed="rId61"/>
                <a:stretch>
                  <a:fillRect/>
                </a:stretch>
              </p:blipFill>
              <p:spPr>
                <a:xfrm>
                  <a:off x="4298236" y="2653142"/>
                  <a:ext cx="44280" cy="1010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2">
              <p14:nvContentPartPr>
                <p14:cNvPr id="41" name="Ink 40">
                  <a:extLst>
                    <a:ext uri="{FF2B5EF4-FFF2-40B4-BE49-F238E27FC236}">
                      <a16:creationId xmlns:a16="http://schemas.microsoft.com/office/drawing/2014/main" id="{CC4D6B8F-450B-4E39-8345-A7B125A6BA2B}"/>
                    </a:ext>
                  </a:extLst>
                </p14:cNvPr>
                <p14:cNvContentPartPr/>
                <p14:nvPr/>
              </p14:nvContentPartPr>
              <p14:xfrm>
                <a:off x="4220836" y="3544142"/>
                <a:ext cx="129960" cy="158040"/>
              </p14:xfrm>
            </p:contentPart>
          </mc:Choice>
          <mc:Fallback>
            <p:pic>
              <p:nvPicPr>
                <p:cNvPr id="41" name="Ink 40">
                  <a:extLst>
                    <a:ext uri="{FF2B5EF4-FFF2-40B4-BE49-F238E27FC236}">
                      <a16:creationId xmlns:a16="http://schemas.microsoft.com/office/drawing/2014/main" id="{CC4D6B8F-450B-4E39-8345-A7B125A6BA2B}"/>
                    </a:ext>
                  </a:extLst>
                </p:cNvPr>
                <p:cNvPicPr/>
                <p:nvPr/>
              </p:nvPicPr>
              <p:blipFill>
                <a:blip r:embed="rId63"/>
                <a:stretch>
                  <a:fillRect/>
                </a:stretch>
              </p:blipFill>
              <p:spPr>
                <a:xfrm>
                  <a:off x="4212196" y="3535142"/>
                  <a:ext cx="147600" cy="175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4">
              <p14:nvContentPartPr>
                <p14:cNvPr id="42" name="Ink 41">
                  <a:extLst>
                    <a:ext uri="{FF2B5EF4-FFF2-40B4-BE49-F238E27FC236}">
                      <a16:creationId xmlns:a16="http://schemas.microsoft.com/office/drawing/2014/main" id="{99AA0963-8F33-4396-A6F1-134FD1123F3D}"/>
                    </a:ext>
                  </a:extLst>
                </p14:cNvPr>
                <p14:cNvContentPartPr/>
                <p14:nvPr/>
              </p14:nvContentPartPr>
              <p14:xfrm>
                <a:off x="4246756" y="2664662"/>
                <a:ext cx="153360" cy="155520"/>
              </p14:xfrm>
            </p:contentPart>
          </mc:Choice>
          <mc:Fallback>
            <p:pic>
              <p:nvPicPr>
                <p:cNvPr id="42" name="Ink 41">
                  <a:extLst>
                    <a:ext uri="{FF2B5EF4-FFF2-40B4-BE49-F238E27FC236}">
                      <a16:creationId xmlns:a16="http://schemas.microsoft.com/office/drawing/2014/main" id="{99AA0963-8F33-4396-A6F1-134FD1123F3D}"/>
                    </a:ext>
                  </a:extLst>
                </p:cNvPr>
                <p:cNvPicPr/>
                <p:nvPr/>
              </p:nvPicPr>
              <p:blipFill>
                <a:blip r:embed="rId65"/>
                <a:stretch>
                  <a:fillRect/>
                </a:stretch>
              </p:blipFill>
              <p:spPr>
                <a:xfrm>
                  <a:off x="4238116" y="2655662"/>
                  <a:ext cx="171000" cy="173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6">
              <p14:nvContentPartPr>
                <p14:cNvPr id="44" name="Ink 43">
                  <a:extLst>
                    <a:ext uri="{FF2B5EF4-FFF2-40B4-BE49-F238E27FC236}">
                      <a16:creationId xmlns:a16="http://schemas.microsoft.com/office/drawing/2014/main" id="{E5C99214-E078-4BA9-84D2-41647C3AD5D2}"/>
                    </a:ext>
                  </a:extLst>
                </p14:cNvPr>
                <p14:cNvContentPartPr/>
                <p14:nvPr/>
              </p14:nvContentPartPr>
              <p14:xfrm>
                <a:off x="2791996" y="3793622"/>
                <a:ext cx="100800" cy="24840"/>
              </p14:xfrm>
            </p:contentPart>
          </mc:Choice>
          <mc:Fallback>
            <p:pic>
              <p:nvPicPr>
                <p:cNvPr id="44" name="Ink 43">
                  <a:extLst>
                    <a:ext uri="{FF2B5EF4-FFF2-40B4-BE49-F238E27FC236}">
                      <a16:creationId xmlns:a16="http://schemas.microsoft.com/office/drawing/2014/main" id="{E5C99214-E078-4BA9-84D2-41647C3AD5D2}"/>
                    </a:ext>
                  </a:extLst>
                </p:cNvPr>
                <p:cNvPicPr/>
                <p:nvPr/>
              </p:nvPicPr>
              <p:blipFill>
                <a:blip r:embed="rId67"/>
                <a:stretch>
                  <a:fillRect/>
                </a:stretch>
              </p:blipFill>
              <p:spPr>
                <a:xfrm>
                  <a:off x="2782996" y="3784622"/>
                  <a:ext cx="118440" cy="42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8">
              <p14:nvContentPartPr>
                <p14:cNvPr id="46" name="Ink 45">
                  <a:extLst>
                    <a:ext uri="{FF2B5EF4-FFF2-40B4-BE49-F238E27FC236}">
                      <a16:creationId xmlns:a16="http://schemas.microsoft.com/office/drawing/2014/main" id="{518E97C3-4FB4-4212-870A-2A9849A8F898}"/>
                    </a:ext>
                  </a:extLst>
                </p14:cNvPr>
                <p14:cNvContentPartPr/>
                <p14:nvPr/>
              </p14:nvContentPartPr>
              <p14:xfrm>
                <a:off x="3064156" y="3624782"/>
                <a:ext cx="153720" cy="36360"/>
              </p14:xfrm>
            </p:contentPart>
          </mc:Choice>
          <mc:Fallback>
            <p:pic>
              <p:nvPicPr>
                <p:cNvPr id="46" name="Ink 45">
                  <a:extLst>
                    <a:ext uri="{FF2B5EF4-FFF2-40B4-BE49-F238E27FC236}">
                      <a16:creationId xmlns:a16="http://schemas.microsoft.com/office/drawing/2014/main" id="{518E97C3-4FB4-4212-870A-2A9849A8F898}"/>
                    </a:ext>
                  </a:extLst>
                </p:cNvPr>
                <p:cNvPicPr/>
                <p:nvPr/>
              </p:nvPicPr>
              <p:blipFill>
                <a:blip r:embed="rId69"/>
                <a:stretch>
                  <a:fillRect/>
                </a:stretch>
              </p:blipFill>
              <p:spPr>
                <a:xfrm>
                  <a:off x="3055516" y="3616142"/>
                  <a:ext cx="171360" cy="54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0">
              <p14:nvContentPartPr>
                <p14:cNvPr id="47" name="Ink 46">
                  <a:extLst>
                    <a:ext uri="{FF2B5EF4-FFF2-40B4-BE49-F238E27FC236}">
                      <a16:creationId xmlns:a16="http://schemas.microsoft.com/office/drawing/2014/main" id="{1EBD1DD7-DC14-4FDD-B22F-10275A404C99}"/>
                    </a:ext>
                  </a:extLst>
                </p14:cNvPr>
                <p14:cNvContentPartPr/>
                <p14:nvPr/>
              </p14:nvContentPartPr>
              <p14:xfrm>
                <a:off x="3011236" y="3548102"/>
                <a:ext cx="150840" cy="33840"/>
              </p14:xfrm>
            </p:contentPart>
          </mc:Choice>
          <mc:Fallback>
            <p:pic>
              <p:nvPicPr>
                <p:cNvPr id="47" name="Ink 46">
                  <a:extLst>
                    <a:ext uri="{FF2B5EF4-FFF2-40B4-BE49-F238E27FC236}">
                      <a16:creationId xmlns:a16="http://schemas.microsoft.com/office/drawing/2014/main" id="{1EBD1DD7-DC14-4FDD-B22F-10275A404C99}"/>
                    </a:ext>
                  </a:extLst>
                </p:cNvPr>
                <p:cNvPicPr/>
                <p:nvPr/>
              </p:nvPicPr>
              <p:blipFill>
                <a:blip r:embed="rId71"/>
                <a:stretch>
                  <a:fillRect/>
                </a:stretch>
              </p:blipFill>
              <p:spPr>
                <a:xfrm>
                  <a:off x="3002596" y="3539102"/>
                  <a:ext cx="168480" cy="51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2">
              <p14:nvContentPartPr>
                <p14:cNvPr id="48" name="Ink 47">
                  <a:extLst>
                    <a:ext uri="{FF2B5EF4-FFF2-40B4-BE49-F238E27FC236}">
                      <a16:creationId xmlns:a16="http://schemas.microsoft.com/office/drawing/2014/main" id="{2042E2E1-76DD-480D-B1B7-80F842C3E792}"/>
                    </a:ext>
                  </a:extLst>
                </p14:cNvPr>
                <p14:cNvContentPartPr/>
                <p14:nvPr/>
              </p14:nvContentPartPr>
              <p14:xfrm>
                <a:off x="3011236" y="3456302"/>
                <a:ext cx="141480" cy="27000"/>
              </p14:xfrm>
            </p:contentPart>
          </mc:Choice>
          <mc:Fallback>
            <p:pic>
              <p:nvPicPr>
                <p:cNvPr id="48" name="Ink 47">
                  <a:extLst>
                    <a:ext uri="{FF2B5EF4-FFF2-40B4-BE49-F238E27FC236}">
                      <a16:creationId xmlns:a16="http://schemas.microsoft.com/office/drawing/2014/main" id="{2042E2E1-76DD-480D-B1B7-80F842C3E792}"/>
                    </a:ext>
                  </a:extLst>
                </p:cNvPr>
                <p:cNvPicPr/>
                <p:nvPr/>
              </p:nvPicPr>
              <p:blipFill>
                <a:blip r:embed="rId73"/>
                <a:stretch>
                  <a:fillRect/>
                </a:stretch>
              </p:blipFill>
              <p:spPr>
                <a:xfrm>
                  <a:off x="3002236" y="3447662"/>
                  <a:ext cx="159120" cy="446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E38A77EB-7D21-4337-897D-5CC75C7080D0}"/>
              </a:ext>
            </a:extLst>
          </p:cNvPr>
          <p:cNvGrpSpPr/>
          <p:nvPr/>
        </p:nvGrpSpPr>
        <p:grpSpPr>
          <a:xfrm>
            <a:off x="4419916" y="3082262"/>
            <a:ext cx="344160" cy="207360"/>
            <a:chOff x="4419916" y="3082262"/>
            <a:chExt cx="344160" cy="2073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74">
              <p14:nvContentPartPr>
                <p14:cNvPr id="50" name="Ink 49">
                  <a:extLst>
                    <a:ext uri="{FF2B5EF4-FFF2-40B4-BE49-F238E27FC236}">
                      <a16:creationId xmlns:a16="http://schemas.microsoft.com/office/drawing/2014/main" id="{E3242336-AF86-402E-81AA-12788D88D3F2}"/>
                    </a:ext>
                  </a:extLst>
                </p14:cNvPr>
                <p14:cNvContentPartPr/>
                <p14:nvPr/>
              </p14:nvContentPartPr>
              <p14:xfrm>
                <a:off x="4443676" y="3082262"/>
                <a:ext cx="84960" cy="207360"/>
              </p14:xfrm>
            </p:contentPart>
          </mc:Choice>
          <mc:Fallback>
            <p:pic>
              <p:nvPicPr>
                <p:cNvPr id="50" name="Ink 49">
                  <a:extLst>
                    <a:ext uri="{FF2B5EF4-FFF2-40B4-BE49-F238E27FC236}">
                      <a16:creationId xmlns:a16="http://schemas.microsoft.com/office/drawing/2014/main" id="{E3242336-AF86-402E-81AA-12788D88D3F2}"/>
                    </a:ext>
                  </a:extLst>
                </p:cNvPr>
                <p:cNvPicPr/>
                <p:nvPr/>
              </p:nvPicPr>
              <p:blipFill>
                <a:blip r:embed="rId75"/>
                <a:stretch>
                  <a:fillRect/>
                </a:stretch>
              </p:blipFill>
              <p:spPr>
                <a:xfrm>
                  <a:off x="4435036" y="3073262"/>
                  <a:ext cx="102600" cy="225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6">
              <p14:nvContentPartPr>
                <p14:cNvPr id="51" name="Ink 50">
                  <a:extLst>
                    <a:ext uri="{FF2B5EF4-FFF2-40B4-BE49-F238E27FC236}">
                      <a16:creationId xmlns:a16="http://schemas.microsoft.com/office/drawing/2014/main" id="{2C6BA348-E945-4209-A414-24B500E4D9C3}"/>
                    </a:ext>
                  </a:extLst>
                </p14:cNvPr>
                <p14:cNvContentPartPr/>
                <p14:nvPr/>
              </p14:nvContentPartPr>
              <p14:xfrm>
                <a:off x="4443676" y="3086942"/>
                <a:ext cx="88920" cy="26280"/>
              </p14:xfrm>
            </p:contentPart>
          </mc:Choice>
          <mc:Fallback>
            <p:pic>
              <p:nvPicPr>
                <p:cNvPr id="51" name="Ink 50">
                  <a:extLst>
                    <a:ext uri="{FF2B5EF4-FFF2-40B4-BE49-F238E27FC236}">
                      <a16:creationId xmlns:a16="http://schemas.microsoft.com/office/drawing/2014/main" id="{2C6BA348-E945-4209-A414-24B500E4D9C3}"/>
                    </a:ext>
                  </a:extLst>
                </p:cNvPr>
                <p:cNvPicPr/>
                <p:nvPr/>
              </p:nvPicPr>
              <p:blipFill>
                <a:blip r:embed="rId77"/>
                <a:stretch>
                  <a:fillRect/>
                </a:stretch>
              </p:blipFill>
              <p:spPr>
                <a:xfrm>
                  <a:off x="4435036" y="3077942"/>
                  <a:ext cx="106560" cy="43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8">
              <p14:nvContentPartPr>
                <p14:cNvPr id="52" name="Ink 51">
                  <a:extLst>
                    <a:ext uri="{FF2B5EF4-FFF2-40B4-BE49-F238E27FC236}">
                      <a16:creationId xmlns:a16="http://schemas.microsoft.com/office/drawing/2014/main" id="{F3090B29-EDC8-4B2F-B94D-283E60867E9D}"/>
                    </a:ext>
                  </a:extLst>
                </p14:cNvPr>
                <p14:cNvContentPartPr/>
                <p14:nvPr/>
              </p14:nvContentPartPr>
              <p14:xfrm>
                <a:off x="4419916" y="3185582"/>
                <a:ext cx="126000" cy="23040"/>
              </p14:xfrm>
            </p:contentPart>
          </mc:Choice>
          <mc:Fallback>
            <p:pic>
              <p:nvPicPr>
                <p:cNvPr id="52" name="Ink 51">
                  <a:extLst>
                    <a:ext uri="{FF2B5EF4-FFF2-40B4-BE49-F238E27FC236}">
                      <a16:creationId xmlns:a16="http://schemas.microsoft.com/office/drawing/2014/main" id="{F3090B29-EDC8-4B2F-B94D-283E60867E9D}"/>
                    </a:ext>
                  </a:extLst>
                </p:cNvPr>
                <p:cNvPicPr/>
                <p:nvPr/>
              </p:nvPicPr>
              <p:blipFill>
                <a:blip r:embed="rId79"/>
                <a:stretch>
                  <a:fillRect/>
                </a:stretch>
              </p:blipFill>
              <p:spPr>
                <a:xfrm>
                  <a:off x="4411276" y="3176942"/>
                  <a:ext cx="143640" cy="40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0">
              <p14:nvContentPartPr>
                <p14:cNvPr id="53" name="Ink 52">
                  <a:extLst>
                    <a:ext uri="{FF2B5EF4-FFF2-40B4-BE49-F238E27FC236}">
                      <a16:creationId xmlns:a16="http://schemas.microsoft.com/office/drawing/2014/main" id="{C70D496A-BB58-433C-8750-753AEB474C67}"/>
                    </a:ext>
                  </a:extLst>
                </p14:cNvPr>
                <p14:cNvContentPartPr/>
                <p14:nvPr/>
              </p14:nvContentPartPr>
              <p14:xfrm>
                <a:off x="4573276" y="3178022"/>
                <a:ext cx="190800" cy="102960"/>
              </p14:xfrm>
            </p:contentPart>
          </mc:Choice>
          <mc:Fallback>
            <p:pic>
              <p:nvPicPr>
                <p:cNvPr id="53" name="Ink 52">
                  <a:extLst>
                    <a:ext uri="{FF2B5EF4-FFF2-40B4-BE49-F238E27FC236}">
                      <a16:creationId xmlns:a16="http://schemas.microsoft.com/office/drawing/2014/main" id="{C70D496A-BB58-433C-8750-753AEB474C67}"/>
                    </a:ext>
                  </a:extLst>
                </p:cNvPr>
                <p:cNvPicPr/>
                <p:nvPr/>
              </p:nvPicPr>
              <p:blipFill>
                <a:blip r:embed="rId81"/>
                <a:stretch>
                  <a:fillRect/>
                </a:stretch>
              </p:blipFill>
              <p:spPr>
                <a:xfrm>
                  <a:off x="4564636" y="3169022"/>
                  <a:ext cx="208440" cy="1206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DAADC97D-C387-421A-89DB-1E473D9CCA28}"/>
              </a:ext>
            </a:extLst>
          </p:cNvPr>
          <p:cNvGrpSpPr/>
          <p:nvPr/>
        </p:nvGrpSpPr>
        <p:grpSpPr>
          <a:xfrm>
            <a:off x="7213156" y="669902"/>
            <a:ext cx="211680" cy="303840"/>
            <a:chOff x="7213156" y="669902"/>
            <a:chExt cx="211680" cy="3038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82">
              <p14:nvContentPartPr>
                <p14:cNvPr id="55" name="Ink 54">
                  <a:extLst>
                    <a:ext uri="{FF2B5EF4-FFF2-40B4-BE49-F238E27FC236}">
                      <a16:creationId xmlns:a16="http://schemas.microsoft.com/office/drawing/2014/main" id="{DC4E8914-373B-4AA7-A053-7B1205580F5B}"/>
                    </a:ext>
                  </a:extLst>
                </p14:cNvPr>
                <p14:cNvContentPartPr/>
                <p14:nvPr/>
              </p14:nvContentPartPr>
              <p14:xfrm>
                <a:off x="7293436" y="713102"/>
                <a:ext cx="49320" cy="260640"/>
              </p14:xfrm>
            </p:contentPart>
          </mc:Choice>
          <mc:Fallback>
            <p:pic>
              <p:nvPicPr>
                <p:cNvPr id="55" name="Ink 54">
                  <a:extLst>
                    <a:ext uri="{FF2B5EF4-FFF2-40B4-BE49-F238E27FC236}">
                      <a16:creationId xmlns:a16="http://schemas.microsoft.com/office/drawing/2014/main" id="{DC4E8914-373B-4AA7-A053-7B1205580F5B}"/>
                    </a:ext>
                  </a:extLst>
                </p:cNvPr>
                <p:cNvPicPr/>
                <p:nvPr/>
              </p:nvPicPr>
              <p:blipFill>
                <a:blip r:embed="rId83"/>
                <a:stretch>
                  <a:fillRect/>
                </a:stretch>
              </p:blipFill>
              <p:spPr>
                <a:xfrm>
                  <a:off x="7284436" y="704462"/>
                  <a:ext cx="66960" cy="278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4">
              <p14:nvContentPartPr>
                <p14:cNvPr id="56" name="Ink 55">
                  <a:extLst>
                    <a:ext uri="{FF2B5EF4-FFF2-40B4-BE49-F238E27FC236}">
                      <a16:creationId xmlns:a16="http://schemas.microsoft.com/office/drawing/2014/main" id="{2D00A983-7398-498F-A2FB-548911E86A07}"/>
                    </a:ext>
                  </a:extLst>
                </p14:cNvPr>
                <p14:cNvContentPartPr/>
                <p14:nvPr/>
              </p14:nvContentPartPr>
              <p14:xfrm>
                <a:off x="7213156" y="669902"/>
                <a:ext cx="211680" cy="189360"/>
              </p14:xfrm>
            </p:contentPart>
          </mc:Choice>
          <mc:Fallback>
            <p:pic>
              <p:nvPicPr>
                <p:cNvPr id="56" name="Ink 55">
                  <a:extLst>
                    <a:ext uri="{FF2B5EF4-FFF2-40B4-BE49-F238E27FC236}">
                      <a16:creationId xmlns:a16="http://schemas.microsoft.com/office/drawing/2014/main" id="{2D00A983-7398-498F-A2FB-548911E86A07}"/>
                    </a:ext>
                  </a:extLst>
                </p:cNvPr>
                <p:cNvPicPr/>
                <p:nvPr/>
              </p:nvPicPr>
              <p:blipFill>
                <a:blip r:embed="rId85"/>
                <a:stretch>
                  <a:fillRect/>
                </a:stretch>
              </p:blipFill>
              <p:spPr>
                <a:xfrm>
                  <a:off x="7204516" y="661262"/>
                  <a:ext cx="229320" cy="2070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65" name="Group 64">
            <a:extLst>
              <a:ext uri="{FF2B5EF4-FFF2-40B4-BE49-F238E27FC236}">
                <a16:creationId xmlns:a16="http://schemas.microsoft.com/office/drawing/2014/main" id="{35A95944-0423-414B-8BFE-6BB374F99E2B}"/>
              </a:ext>
            </a:extLst>
          </p:cNvPr>
          <p:cNvGrpSpPr/>
          <p:nvPr/>
        </p:nvGrpSpPr>
        <p:grpSpPr>
          <a:xfrm>
            <a:off x="6330076" y="3039062"/>
            <a:ext cx="2427480" cy="413280"/>
            <a:chOff x="6330076" y="3039062"/>
            <a:chExt cx="2427480" cy="4132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86">
              <p14:nvContentPartPr>
                <p14:cNvPr id="58" name="Ink 57">
                  <a:extLst>
                    <a:ext uri="{FF2B5EF4-FFF2-40B4-BE49-F238E27FC236}">
                      <a16:creationId xmlns:a16="http://schemas.microsoft.com/office/drawing/2014/main" id="{8976579E-8AAA-4A6B-8B6D-77F8DD6FA74D}"/>
                    </a:ext>
                  </a:extLst>
                </p14:cNvPr>
                <p14:cNvContentPartPr/>
                <p14:nvPr/>
              </p14:nvContentPartPr>
              <p14:xfrm>
                <a:off x="6330076" y="3162182"/>
                <a:ext cx="199800" cy="266760"/>
              </p14:xfrm>
            </p:contentPart>
          </mc:Choice>
          <mc:Fallback>
            <p:pic>
              <p:nvPicPr>
                <p:cNvPr id="58" name="Ink 57">
                  <a:extLst>
                    <a:ext uri="{FF2B5EF4-FFF2-40B4-BE49-F238E27FC236}">
                      <a16:creationId xmlns:a16="http://schemas.microsoft.com/office/drawing/2014/main" id="{8976579E-8AAA-4A6B-8B6D-77F8DD6FA74D}"/>
                    </a:ext>
                  </a:extLst>
                </p:cNvPr>
                <p:cNvPicPr/>
                <p:nvPr/>
              </p:nvPicPr>
              <p:blipFill>
                <a:blip r:embed="rId87"/>
                <a:stretch>
                  <a:fillRect/>
                </a:stretch>
              </p:blipFill>
              <p:spPr>
                <a:xfrm>
                  <a:off x="6321076" y="3153542"/>
                  <a:ext cx="217440" cy="284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8">
              <p14:nvContentPartPr>
                <p14:cNvPr id="59" name="Ink 58">
                  <a:extLst>
                    <a:ext uri="{FF2B5EF4-FFF2-40B4-BE49-F238E27FC236}">
                      <a16:creationId xmlns:a16="http://schemas.microsoft.com/office/drawing/2014/main" id="{4226C108-46B6-418C-8CD4-0B94651B52D7}"/>
                    </a:ext>
                  </a:extLst>
                </p14:cNvPr>
                <p14:cNvContentPartPr/>
                <p14:nvPr/>
              </p14:nvContentPartPr>
              <p14:xfrm>
                <a:off x="6609796" y="3229862"/>
                <a:ext cx="209520" cy="189360"/>
              </p14:xfrm>
            </p:contentPart>
          </mc:Choice>
          <mc:Fallback>
            <p:pic>
              <p:nvPicPr>
                <p:cNvPr id="59" name="Ink 58">
                  <a:extLst>
                    <a:ext uri="{FF2B5EF4-FFF2-40B4-BE49-F238E27FC236}">
                      <a16:creationId xmlns:a16="http://schemas.microsoft.com/office/drawing/2014/main" id="{4226C108-46B6-418C-8CD4-0B94651B52D7}"/>
                    </a:ext>
                  </a:extLst>
                </p:cNvPr>
                <p:cNvPicPr/>
                <p:nvPr/>
              </p:nvPicPr>
              <p:blipFill>
                <a:blip r:embed="rId89"/>
                <a:stretch>
                  <a:fillRect/>
                </a:stretch>
              </p:blipFill>
              <p:spPr>
                <a:xfrm>
                  <a:off x="6600796" y="3221222"/>
                  <a:ext cx="227160" cy="207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0">
              <p14:nvContentPartPr>
                <p14:cNvPr id="60" name="Ink 59">
                  <a:extLst>
                    <a:ext uri="{FF2B5EF4-FFF2-40B4-BE49-F238E27FC236}">
                      <a16:creationId xmlns:a16="http://schemas.microsoft.com/office/drawing/2014/main" id="{4920B06C-FE92-40B0-89D7-623A6AFB6FF1}"/>
                    </a:ext>
                  </a:extLst>
                </p14:cNvPr>
                <p14:cNvContentPartPr/>
                <p14:nvPr/>
              </p14:nvContentPartPr>
              <p14:xfrm>
                <a:off x="6644716" y="3241382"/>
                <a:ext cx="194040" cy="210960"/>
              </p14:xfrm>
            </p:contentPart>
          </mc:Choice>
          <mc:Fallback>
            <p:pic>
              <p:nvPicPr>
                <p:cNvPr id="60" name="Ink 59">
                  <a:extLst>
                    <a:ext uri="{FF2B5EF4-FFF2-40B4-BE49-F238E27FC236}">
                      <a16:creationId xmlns:a16="http://schemas.microsoft.com/office/drawing/2014/main" id="{4920B06C-FE92-40B0-89D7-623A6AFB6FF1}"/>
                    </a:ext>
                  </a:extLst>
                </p:cNvPr>
                <p:cNvPicPr/>
                <p:nvPr/>
              </p:nvPicPr>
              <p:blipFill>
                <a:blip r:embed="rId91"/>
                <a:stretch>
                  <a:fillRect/>
                </a:stretch>
              </p:blipFill>
              <p:spPr>
                <a:xfrm>
                  <a:off x="6635716" y="3232382"/>
                  <a:ext cx="211680" cy="228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2">
              <p14:nvContentPartPr>
                <p14:cNvPr id="61" name="Ink 60">
                  <a:extLst>
                    <a:ext uri="{FF2B5EF4-FFF2-40B4-BE49-F238E27FC236}">
                      <a16:creationId xmlns:a16="http://schemas.microsoft.com/office/drawing/2014/main" id="{AD38F3FC-E02D-44AD-B940-87B64E8BA2B9}"/>
                    </a:ext>
                  </a:extLst>
                </p14:cNvPr>
                <p14:cNvContentPartPr/>
                <p14:nvPr/>
              </p14:nvContentPartPr>
              <p14:xfrm>
                <a:off x="6875836" y="3244982"/>
                <a:ext cx="176040" cy="181440"/>
              </p14:xfrm>
            </p:contentPart>
          </mc:Choice>
          <mc:Fallback>
            <p:pic>
              <p:nvPicPr>
                <p:cNvPr id="61" name="Ink 60">
                  <a:extLst>
                    <a:ext uri="{FF2B5EF4-FFF2-40B4-BE49-F238E27FC236}">
                      <a16:creationId xmlns:a16="http://schemas.microsoft.com/office/drawing/2014/main" id="{AD38F3FC-E02D-44AD-B940-87B64E8BA2B9}"/>
                    </a:ext>
                  </a:extLst>
                </p:cNvPr>
                <p:cNvPicPr/>
                <p:nvPr/>
              </p:nvPicPr>
              <p:blipFill>
                <a:blip r:embed="rId93"/>
                <a:stretch>
                  <a:fillRect/>
                </a:stretch>
              </p:blipFill>
              <p:spPr>
                <a:xfrm>
                  <a:off x="6867196" y="3235982"/>
                  <a:ext cx="193680" cy="199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4">
              <p14:nvContentPartPr>
                <p14:cNvPr id="62" name="Ink 61">
                  <a:extLst>
                    <a:ext uri="{FF2B5EF4-FFF2-40B4-BE49-F238E27FC236}">
                      <a16:creationId xmlns:a16="http://schemas.microsoft.com/office/drawing/2014/main" id="{588C1024-6B25-4C38-8D6D-7B6FDC9A1963}"/>
                    </a:ext>
                  </a:extLst>
                </p14:cNvPr>
                <p14:cNvContentPartPr/>
                <p14:nvPr/>
              </p14:nvContentPartPr>
              <p14:xfrm>
                <a:off x="7216036" y="3042662"/>
                <a:ext cx="454320" cy="300960"/>
              </p14:xfrm>
            </p:contentPart>
          </mc:Choice>
          <mc:Fallback>
            <p:pic>
              <p:nvPicPr>
                <p:cNvPr id="62" name="Ink 61">
                  <a:extLst>
                    <a:ext uri="{FF2B5EF4-FFF2-40B4-BE49-F238E27FC236}">
                      <a16:creationId xmlns:a16="http://schemas.microsoft.com/office/drawing/2014/main" id="{588C1024-6B25-4C38-8D6D-7B6FDC9A1963}"/>
                    </a:ext>
                  </a:extLst>
                </p:cNvPr>
                <p:cNvPicPr/>
                <p:nvPr/>
              </p:nvPicPr>
              <p:blipFill>
                <a:blip r:embed="rId95"/>
                <a:stretch>
                  <a:fillRect/>
                </a:stretch>
              </p:blipFill>
              <p:spPr>
                <a:xfrm>
                  <a:off x="7207036" y="3033662"/>
                  <a:ext cx="471960" cy="318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6">
              <p14:nvContentPartPr>
                <p14:cNvPr id="63" name="Ink 62">
                  <a:extLst>
                    <a:ext uri="{FF2B5EF4-FFF2-40B4-BE49-F238E27FC236}">
                      <a16:creationId xmlns:a16="http://schemas.microsoft.com/office/drawing/2014/main" id="{686483A2-18C7-4F5E-A4FA-CB73894B7167}"/>
                    </a:ext>
                  </a:extLst>
                </p14:cNvPr>
                <p14:cNvContentPartPr/>
                <p14:nvPr/>
              </p14:nvContentPartPr>
              <p14:xfrm>
                <a:off x="7704916" y="3140942"/>
                <a:ext cx="852120" cy="218880"/>
              </p14:xfrm>
            </p:contentPart>
          </mc:Choice>
          <mc:Fallback>
            <p:pic>
              <p:nvPicPr>
                <p:cNvPr id="63" name="Ink 62">
                  <a:extLst>
                    <a:ext uri="{FF2B5EF4-FFF2-40B4-BE49-F238E27FC236}">
                      <a16:creationId xmlns:a16="http://schemas.microsoft.com/office/drawing/2014/main" id="{686483A2-18C7-4F5E-A4FA-CB73894B7167}"/>
                    </a:ext>
                  </a:extLst>
                </p:cNvPr>
                <p:cNvPicPr/>
                <p:nvPr/>
              </p:nvPicPr>
              <p:blipFill>
                <a:blip r:embed="rId97"/>
                <a:stretch>
                  <a:fillRect/>
                </a:stretch>
              </p:blipFill>
              <p:spPr>
                <a:xfrm>
                  <a:off x="7695916" y="3132302"/>
                  <a:ext cx="869760" cy="236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8">
              <p14:nvContentPartPr>
                <p14:cNvPr id="64" name="Ink 63">
                  <a:extLst>
                    <a:ext uri="{FF2B5EF4-FFF2-40B4-BE49-F238E27FC236}">
                      <a16:creationId xmlns:a16="http://schemas.microsoft.com/office/drawing/2014/main" id="{B3077088-1E48-4AFB-8AF8-6D51A44F37AF}"/>
                    </a:ext>
                  </a:extLst>
                </p14:cNvPr>
                <p14:cNvContentPartPr/>
                <p14:nvPr/>
              </p14:nvContentPartPr>
              <p14:xfrm>
                <a:off x="8582596" y="3039062"/>
                <a:ext cx="174960" cy="286200"/>
              </p14:xfrm>
            </p:contentPart>
          </mc:Choice>
          <mc:Fallback>
            <p:pic>
              <p:nvPicPr>
                <p:cNvPr id="64" name="Ink 63">
                  <a:extLst>
                    <a:ext uri="{FF2B5EF4-FFF2-40B4-BE49-F238E27FC236}">
                      <a16:creationId xmlns:a16="http://schemas.microsoft.com/office/drawing/2014/main" id="{B3077088-1E48-4AFB-8AF8-6D51A44F37AF}"/>
                    </a:ext>
                  </a:extLst>
                </p:cNvPr>
                <p:cNvPicPr/>
                <p:nvPr/>
              </p:nvPicPr>
              <p:blipFill>
                <a:blip r:embed="rId99"/>
                <a:stretch>
                  <a:fillRect/>
                </a:stretch>
              </p:blipFill>
              <p:spPr>
                <a:xfrm>
                  <a:off x="8573596" y="3030062"/>
                  <a:ext cx="192600" cy="3038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68" name="Group 67">
            <a:extLst>
              <a:ext uri="{FF2B5EF4-FFF2-40B4-BE49-F238E27FC236}">
                <a16:creationId xmlns:a16="http://schemas.microsoft.com/office/drawing/2014/main" id="{15B7C0F0-4205-4752-A75E-3F931DEC3E28}"/>
              </a:ext>
            </a:extLst>
          </p:cNvPr>
          <p:cNvGrpSpPr/>
          <p:nvPr/>
        </p:nvGrpSpPr>
        <p:grpSpPr>
          <a:xfrm>
            <a:off x="9360556" y="3179462"/>
            <a:ext cx="1210320" cy="394920"/>
            <a:chOff x="9360556" y="3179462"/>
            <a:chExt cx="1210320" cy="3949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00">
              <p14:nvContentPartPr>
                <p14:cNvPr id="66" name="Ink 65">
                  <a:extLst>
                    <a:ext uri="{FF2B5EF4-FFF2-40B4-BE49-F238E27FC236}">
                      <a16:creationId xmlns:a16="http://schemas.microsoft.com/office/drawing/2014/main" id="{97BB0BF9-DFB8-4793-AF2E-DF7AAB1665E5}"/>
                    </a:ext>
                  </a:extLst>
                </p14:cNvPr>
                <p14:cNvContentPartPr/>
                <p14:nvPr/>
              </p14:nvContentPartPr>
              <p14:xfrm>
                <a:off x="9360556" y="3179462"/>
                <a:ext cx="591840" cy="394920"/>
              </p14:xfrm>
            </p:contentPart>
          </mc:Choice>
          <mc:Fallback>
            <p:pic>
              <p:nvPicPr>
                <p:cNvPr id="66" name="Ink 65">
                  <a:extLst>
                    <a:ext uri="{FF2B5EF4-FFF2-40B4-BE49-F238E27FC236}">
                      <a16:creationId xmlns:a16="http://schemas.microsoft.com/office/drawing/2014/main" id="{97BB0BF9-DFB8-4793-AF2E-DF7AAB1665E5}"/>
                    </a:ext>
                  </a:extLst>
                </p:cNvPr>
                <p:cNvPicPr/>
                <p:nvPr/>
              </p:nvPicPr>
              <p:blipFill>
                <a:blip r:embed="rId101"/>
                <a:stretch>
                  <a:fillRect/>
                </a:stretch>
              </p:blipFill>
              <p:spPr>
                <a:xfrm>
                  <a:off x="9351556" y="3170462"/>
                  <a:ext cx="609480" cy="412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2">
              <p14:nvContentPartPr>
                <p14:cNvPr id="67" name="Ink 66">
                  <a:extLst>
                    <a:ext uri="{FF2B5EF4-FFF2-40B4-BE49-F238E27FC236}">
                      <a16:creationId xmlns:a16="http://schemas.microsoft.com/office/drawing/2014/main" id="{AF754945-B1A1-4B06-8C4A-A9DDB11809F0}"/>
                    </a:ext>
                  </a:extLst>
                </p14:cNvPr>
                <p14:cNvContentPartPr/>
                <p14:nvPr/>
              </p14:nvContentPartPr>
              <p14:xfrm>
                <a:off x="10039156" y="3227702"/>
                <a:ext cx="531720" cy="195840"/>
              </p14:xfrm>
            </p:contentPart>
          </mc:Choice>
          <mc:Fallback>
            <p:pic>
              <p:nvPicPr>
                <p:cNvPr id="67" name="Ink 66">
                  <a:extLst>
                    <a:ext uri="{FF2B5EF4-FFF2-40B4-BE49-F238E27FC236}">
                      <a16:creationId xmlns:a16="http://schemas.microsoft.com/office/drawing/2014/main" id="{AF754945-B1A1-4B06-8C4A-A9DDB11809F0}"/>
                    </a:ext>
                  </a:extLst>
                </p:cNvPr>
                <p:cNvPicPr/>
                <p:nvPr/>
              </p:nvPicPr>
              <p:blipFill>
                <a:blip r:embed="rId103"/>
                <a:stretch>
                  <a:fillRect/>
                </a:stretch>
              </p:blipFill>
              <p:spPr>
                <a:xfrm>
                  <a:off x="10030516" y="3218702"/>
                  <a:ext cx="549360" cy="2134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73" name="Group 72">
            <a:extLst>
              <a:ext uri="{FF2B5EF4-FFF2-40B4-BE49-F238E27FC236}">
                <a16:creationId xmlns:a16="http://schemas.microsoft.com/office/drawing/2014/main" id="{A169B4BE-203B-45B3-8463-030B91444245}"/>
              </a:ext>
            </a:extLst>
          </p:cNvPr>
          <p:cNvGrpSpPr/>
          <p:nvPr/>
        </p:nvGrpSpPr>
        <p:grpSpPr>
          <a:xfrm>
            <a:off x="7290916" y="986342"/>
            <a:ext cx="216000" cy="264600"/>
            <a:chOff x="7290916" y="986342"/>
            <a:chExt cx="216000" cy="2646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04">
              <p14:nvContentPartPr>
                <p14:cNvPr id="69" name="Ink 68">
                  <a:extLst>
                    <a:ext uri="{FF2B5EF4-FFF2-40B4-BE49-F238E27FC236}">
                      <a16:creationId xmlns:a16="http://schemas.microsoft.com/office/drawing/2014/main" id="{6508387F-C61C-455E-B15C-E4DF8B7147BD}"/>
                    </a:ext>
                  </a:extLst>
                </p14:cNvPr>
                <p14:cNvContentPartPr/>
                <p14:nvPr/>
              </p14:nvContentPartPr>
              <p14:xfrm>
                <a:off x="7300636" y="1016942"/>
                <a:ext cx="79920" cy="234000"/>
              </p14:xfrm>
            </p:contentPart>
          </mc:Choice>
          <mc:Fallback>
            <p:pic>
              <p:nvPicPr>
                <p:cNvPr id="69" name="Ink 68">
                  <a:extLst>
                    <a:ext uri="{FF2B5EF4-FFF2-40B4-BE49-F238E27FC236}">
                      <a16:creationId xmlns:a16="http://schemas.microsoft.com/office/drawing/2014/main" id="{6508387F-C61C-455E-B15C-E4DF8B7147BD}"/>
                    </a:ext>
                  </a:extLst>
                </p:cNvPr>
                <p:cNvPicPr/>
                <p:nvPr/>
              </p:nvPicPr>
              <p:blipFill>
                <a:blip r:embed="rId105"/>
                <a:stretch>
                  <a:fillRect/>
                </a:stretch>
              </p:blipFill>
              <p:spPr>
                <a:xfrm>
                  <a:off x="7291636" y="1007942"/>
                  <a:ext cx="97560" cy="251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6">
              <p14:nvContentPartPr>
                <p14:cNvPr id="70" name="Ink 69">
                  <a:extLst>
                    <a:ext uri="{FF2B5EF4-FFF2-40B4-BE49-F238E27FC236}">
                      <a16:creationId xmlns:a16="http://schemas.microsoft.com/office/drawing/2014/main" id="{CDB64881-0F0D-43EE-A698-25E73B9513A3}"/>
                    </a:ext>
                  </a:extLst>
                </p14:cNvPr>
                <p14:cNvContentPartPr/>
                <p14:nvPr/>
              </p14:nvContentPartPr>
              <p14:xfrm>
                <a:off x="7290916" y="986342"/>
                <a:ext cx="203040" cy="56520"/>
              </p14:xfrm>
            </p:contentPart>
          </mc:Choice>
          <mc:Fallback>
            <p:pic>
              <p:nvPicPr>
                <p:cNvPr id="70" name="Ink 69">
                  <a:extLst>
                    <a:ext uri="{FF2B5EF4-FFF2-40B4-BE49-F238E27FC236}">
                      <a16:creationId xmlns:a16="http://schemas.microsoft.com/office/drawing/2014/main" id="{CDB64881-0F0D-43EE-A698-25E73B9513A3}"/>
                    </a:ext>
                  </a:extLst>
                </p:cNvPr>
                <p:cNvPicPr/>
                <p:nvPr/>
              </p:nvPicPr>
              <p:blipFill>
                <a:blip r:embed="rId107"/>
                <a:stretch>
                  <a:fillRect/>
                </a:stretch>
              </p:blipFill>
              <p:spPr>
                <a:xfrm>
                  <a:off x="7281916" y="977342"/>
                  <a:ext cx="220680" cy="74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8">
              <p14:nvContentPartPr>
                <p14:cNvPr id="72" name="Ink 71">
                  <a:extLst>
                    <a:ext uri="{FF2B5EF4-FFF2-40B4-BE49-F238E27FC236}">
                      <a16:creationId xmlns:a16="http://schemas.microsoft.com/office/drawing/2014/main" id="{F82F9F77-6842-408C-8477-8E9B878C6FAA}"/>
                    </a:ext>
                  </a:extLst>
                </p14:cNvPr>
                <p14:cNvContentPartPr/>
                <p14:nvPr/>
              </p14:nvContentPartPr>
              <p14:xfrm>
                <a:off x="7329436" y="1102262"/>
                <a:ext cx="177480" cy="70920"/>
              </p14:xfrm>
            </p:contentPart>
          </mc:Choice>
          <mc:Fallback>
            <p:pic>
              <p:nvPicPr>
                <p:cNvPr id="72" name="Ink 71">
                  <a:extLst>
                    <a:ext uri="{FF2B5EF4-FFF2-40B4-BE49-F238E27FC236}">
                      <a16:creationId xmlns:a16="http://schemas.microsoft.com/office/drawing/2014/main" id="{F82F9F77-6842-408C-8477-8E9B878C6FAA}"/>
                    </a:ext>
                  </a:extLst>
                </p:cNvPr>
                <p:cNvPicPr/>
                <p:nvPr/>
              </p:nvPicPr>
              <p:blipFill>
                <a:blip r:embed="rId109"/>
                <a:stretch>
                  <a:fillRect/>
                </a:stretch>
              </p:blipFill>
              <p:spPr>
                <a:xfrm>
                  <a:off x="7320796" y="1093622"/>
                  <a:ext cx="195120" cy="885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CB191829-9325-47AD-A11E-771F5A8DA53C}"/>
              </a:ext>
            </a:extLst>
          </p:cNvPr>
          <p:cNvGrpSpPr/>
          <p:nvPr/>
        </p:nvGrpSpPr>
        <p:grpSpPr>
          <a:xfrm>
            <a:off x="2319676" y="1609862"/>
            <a:ext cx="298440" cy="363600"/>
            <a:chOff x="2319676" y="1609862"/>
            <a:chExt cx="298440" cy="3636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10">
              <p14:nvContentPartPr>
                <p14:cNvPr id="74" name="Ink 73">
                  <a:extLst>
                    <a:ext uri="{FF2B5EF4-FFF2-40B4-BE49-F238E27FC236}">
                      <a16:creationId xmlns:a16="http://schemas.microsoft.com/office/drawing/2014/main" id="{FD39B93E-C5A0-4D95-B290-FC1F525523B8}"/>
                    </a:ext>
                  </a:extLst>
                </p14:cNvPr>
                <p14:cNvContentPartPr/>
                <p14:nvPr/>
              </p14:nvContentPartPr>
              <p14:xfrm>
                <a:off x="2320036" y="1672502"/>
                <a:ext cx="67320" cy="300960"/>
              </p14:xfrm>
            </p:contentPart>
          </mc:Choice>
          <mc:Fallback>
            <p:pic>
              <p:nvPicPr>
                <p:cNvPr id="74" name="Ink 73">
                  <a:extLst>
                    <a:ext uri="{FF2B5EF4-FFF2-40B4-BE49-F238E27FC236}">
                      <a16:creationId xmlns:a16="http://schemas.microsoft.com/office/drawing/2014/main" id="{FD39B93E-C5A0-4D95-B290-FC1F525523B8}"/>
                    </a:ext>
                  </a:extLst>
                </p:cNvPr>
                <p:cNvPicPr/>
                <p:nvPr/>
              </p:nvPicPr>
              <p:blipFill>
                <a:blip r:embed="rId111"/>
                <a:stretch>
                  <a:fillRect/>
                </a:stretch>
              </p:blipFill>
              <p:spPr>
                <a:xfrm>
                  <a:off x="2311396" y="1663862"/>
                  <a:ext cx="84960" cy="318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2">
              <p14:nvContentPartPr>
                <p14:cNvPr id="75" name="Ink 74">
                  <a:extLst>
                    <a:ext uri="{FF2B5EF4-FFF2-40B4-BE49-F238E27FC236}">
                      <a16:creationId xmlns:a16="http://schemas.microsoft.com/office/drawing/2014/main" id="{8B69B6BE-62CE-4603-B233-A689E9FD927E}"/>
                    </a:ext>
                  </a:extLst>
                </p14:cNvPr>
                <p14:cNvContentPartPr/>
                <p14:nvPr/>
              </p14:nvContentPartPr>
              <p14:xfrm>
                <a:off x="2319676" y="1801382"/>
                <a:ext cx="212400" cy="33480"/>
              </p14:xfrm>
            </p:contentPart>
          </mc:Choice>
          <mc:Fallback>
            <p:pic>
              <p:nvPicPr>
                <p:cNvPr id="75" name="Ink 74">
                  <a:extLst>
                    <a:ext uri="{FF2B5EF4-FFF2-40B4-BE49-F238E27FC236}">
                      <a16:creationId xmlns:a16="http://schemas.microsoft.com/office/drawing/2014/main" id="{8B69B6BE-62CE-4603-B233-A689E9FD927E}"/>
                    </a:ext>
                  </a:extLst>
                </p:cNvPr>
                <p:cNvPicPr/>
                <p:nvPr/>
              </p:nvPicPr>
              <p:blipFill>
                <a:blip r:embed="rId113"/>
                <a:stretch>
                  <a:fillRect/>
                </a:stretch>
              </p:blipFill>
              <p:spPr>
                <a:xfrm>
                  <a:off x="2311036" y="1792382"/>
                  <a:ext cx="230040" cy="51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4">
              <p14:nvContentPartPr>
                <p14:cNvPr id="76" name="Ink 75">
                  <a:extLst>
                    <a:ext uri="{FF2B5EF4-FFF2-40B4-BE49-F238E27FC236}">
                      <a16:creationId xmlns:a16="http://schemas.microsoft.com/office/drawing/2014/main" id="{6A425A27-BAF7-4DCB-8EAA-04490A58BFDB}"/>
                    </a:ext>
                  </a:extLst>
                </p14:cNvPr>
                <p14:cNvContentPartPr/>
                <p14:nvPr/>
              </p14:nvContentPartPr>
              <p14:xfrm>
                <a:off x="2383756" y="1609862"/>
                <a:ext cx="234360" cy="100800"/>
              </p14:xfrm>
            </p:contentPart>
          </mc:Choice>
          <mc:Fallback>
            <p:pic>
              <p:nvPicPr>
                <p:cNvPr id="76" name="Ink 75">
                  <a:extLst>
                    <a:ext uri="{FF2B5EF4-FFF2-40B4-BE49-F238E27FC236}">
                      <a16:creationId xmlns:a16="http://schemas.microsoft.com/office/drawing/2014/main" id="{6A425A27-BAF7-4DCB-8EAA-04490A58BFDB}"/>
                    </a:ext>
                  </a:extLst>
                </p:cNvPr>
                <p:cNvPicPr/>
                <p:nvPr/>
              </p:nvPicPr>
              <p:blipFill>
                <a:blip r:embed="rId115"/>
                <a:stretch>
                  <a:fillRect/>
                </a:stretch>
              </p:blipFill>
              <p:spPr>
                <a:xfrm>
                  <a:off x="2375116" y="1600862"/>
                  <a:ext cx="252000" cy="1184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285B1F89-699B-42F8-8415-4CD12D4BD73A}"/>
              </a:ext>
            </a:extLst>
          </p:cNvPr>
          <p:cNvGrpSpPr/>
          <p:nvPr/>
        </p:nvGrpSpPr>
        <p:grpSpPr>
          <a:xfrm>
            <a:off x="10264516" y="5005742"/>
            <a:ext cx="996840" cy="1019160"/>
            <a:chOff x="10264516" y="5005742"/>
            <a:chExt cx="996840" cy="10191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16">
              <p14:nvContentPartPr>
                <p14:cNvPr id="78" name="Ink 77">
                  <a:extLst>
                    <a:ext uri="{FF2B5EF4-FFF2-40B4-BE49-F238E27FC236}">
                      <a16:creationId xmlns:a16="http://schemas.microsoft.com/office/drawing/2014/main" id="{1C69AB26-4172-4143-8EAC-21EB823A876C}"/>
                    </a:ext>
                  </a:extLst>
                </p14:cNvPr>
                <p14:cNvContentPartPr/>
                <p14:nvPr/>
              </p14:nvContentPartPr>
              <p14:xfrm>
                <a:off x="10597516" y="5213462"/>
                <a:ext cx="25920" cy="531720"/>
              </p14:xfrm>
            </p:contentPart>
          </mc:Choice>
          <mc:Fallback>
            <p:pic>
              <p:nvPicPr>
                <p:cNvPr id="78" name="Ink 77">
                  <a:extLst>
                    <a:ext uri="{FF2B5EF4-FFF2-40B4-BE49-F238E27FC236}">
                      <a16:creationId xmlns:a16="http://schemas.microsoft.com/office/drawing/2014/main" id="{1C69AB26-4172-4143-8EAC-21EB823A876C}"/>
                    </a:ext>
                  </a:extLst>
                </p:cNvPr>
                <p:cNvPicPr/>
                <p:nvPr/>
              </p:nvPicPr>
              <p:blipFill>
                <a:blip r:embed="rId117"/>
                <a:stretch>
                  <a:fillRect/>
                </a:stretch>
              </p:blipFill>
              <p:spPr>
                <a:xfrm>
                  <a:off x="10588516" y="5204822"/>
                  <a:ext cx="43560" cy="549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8">
              <p14:nvContentPartPr>
                <p14:cNvPr id="79" name="Ink 78">
                  <a:extLst>
                    <a:ext uri="{FF2B5EF4-FFF2-40B4-BE49-F238E27FC236}">
                      <a16:creationId xmlns:a16="http://schemas.microsoft.com/office/drawing/2014/main" id="{3F72BD4D-B777-421C-96C7-4A36D4D178B3}"/>
                    </a:ext>
                  </a:extLst>
                </p14:cNvPr>
                <p14:cNvContentPartPr/>
                <p14:nvPr/>
              </p14:nvContentPartPr>
              <p14:xfrm>
                <a:off x="10600396" y="5246942"/>
                <a:ext cx="329040" cy="532080"/>
              </p14:xfrm>
            </p:contentPart>
          </mc:Choice>
          <mc:Fallback>
            <p:pic>
              <p:nvPicPr>
                <p:cNvPr id="79" name="Ink 78">
                  <a:extLst>
                    <a:ext uri="{FF2B5EF4-FFF2-40B4-BE49-F238E27FC236}">
                      <a16:creationId xmlns:a16="http://schemas.microsoft.com/office/drawing/2014/main" id="{3F72BD4D-B777-421C-96C7-4A36D4D178B3}"/>
                    </a:ext>
                  </a:extLst>
                </p:cNvPr>
                <p:cNvPicPr/>
                <p:nvPr/>
              </p:nvPicPr>
              <p:blipFill>
                <a:blip r:embed="rId119"/>
                <a:stretch>
                  <a:fillRect/>
                </a:stretch>
              </p:blipFill>
              <p:spPr>
                <a:xfrm>
                  <a:off x="10591396" y="5237942"/>
                  <a:ext cx="346680" cy="549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0">
              <p14:nvContentPartPr>
                <p14:cNvPr id="80" name="Ink 79">
                  <a:extLst>
                    <a:ext uri="{FF2B5EF4-FFF2-40B4-BE49-F238E27FC236}">
                      <a16:creationId xmlns:a16="http://schemas.microsoft.com/office/drawing/2014/main" id="{F9F0FBC3-92CE-4305-987E-E54A9F34A983}"/>
                    </a:ext>
                  </a:extLst>
                </p14:cNvPr>
                <p14:cNvContentPartPr/>
                <p14:nvPr/>
              </p14:nvContentPartPr>
              <p14:xfrm>
                <a:off x="10264516" y="5005742"/>
                <a:ext cx="996840" cy="1019160"/>
              </p14:xfrm>
            </p:contentPart>
          </mc:Choice>
          <mc:Fallback>
            <p:pic>
              <p:nvPicPr>
                <p:cNvPr id="80" name="Ink 79">
                  <a:extLst>
                    <a:ext uri="{FF2B5EF4-FFF2-40B4-BE49-F238E27FC236}">
                      <a16:creationId xmlns:a16="http://schemas.microsoft.com/office/drawing/2014/main" id="{F9F0FBC3-92CE-4305-987E-E54A9F34A983}"/>
                    </a:ext>
                  </a:extLst>
                </p:cNvPr>
                <p:cNvPicPr/>
                <p:nvPr/>
              </p:nvPicPr>
              <p:blipFill>
                <a:blip r:embed="rId121"/>
                <a:stretch>
                  <a:fillRect/>
                </a:stretch>
              </p:blipFill>
              <p:spPr>
                <a:xfrm>
                  <a:off x="10255876" y="4996742"/>
                  <a:ext cx="1014480" cy="10368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16917192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D657FA0-BE7E-4ADE-B58D-164952AE4A14}"/>
              </a:ext>
            </a:extLst>
          </p:cNvPr>
          <p:cNvSpPr txBox="1"/>
          <p:nvPr/>
        </p:nvSpPr>
        <p:spPr>
          <a:xfrm>
            <a:off x="70422" y="105472"/>
            <a:ext cx="11964122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13.	At high temperature, oxygen and nitrogen can react to form nitric oxide (NO). The proposed mechanism is as shown.  What rate law is predicted by this mechanism?</a:t>
            </a:r>
          </a:p>
          <a:p>
            <a:r>
              <a:rPr lang="en-GB" dirty="0"/>
              <a:t>1. </a:t>
            </a:r>
            <a:r>
              <a:rPr lang="en-GB" dirty="0">
                <a:solidFill>
                  <a:srgbClr val="FF0000"/>
                </a:solidFill>
              </a:rPr>
              <a:t>1 </a:t>
            </a:r>
            <a:r>
              <a:rPr lang="en-GB" dirty="0"/>
              <a:t>O2(g) → 2 O(g)    			</a:t>
            </a:r>
            <a:r>
              <a:rPr lang="en-GB" dirty="0">
                <a:solidFill>
                  <a:srgbClr val="FF0000"/>
                </a:solidFill>
              </a:rPr>
              <a:t>SLOW      rate determining step !!!</a:t>
            </a:r>
          </a:p>
          <a:p>
            <a:r>
              <a:rPr lang="en-GB" dirty="0"/>
              <a:t>2. N2(g) + O(g) → NO(g) + N(g)		FAST</a:t>
            </a:r>
          </a:p>
          <a:p>
            <a:r>
              <a:rPr lang="en-GB" dirty="0"/>
              <a:t>3. N(g) + O(g) → NO(g)  			FAST</a:t>
            </a: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6BB9F309-CDAA-404D-9BF9-904265B59851}"/>
                  </a:ext>
                </a:extLst>
              </p14:cNvPr>
              <p14:cNvContentPartPr/>
              <p14:nvPr/>
            </p14:nvContentPartPr>
            <p14:xfrm>
              <a:off x="2903596" y="2196302"/>
              <a:ext cx="19080" cy="71280"/>
            </p14:xfrm>
          </p:contentPart>
        </mc:Choice>
        <mc:Fallback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6BB9F309-CDAA-404D-9BF9-904265B59851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894596" y="2187662"/>
                <a:ext cx="36720" cy="88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">
            <p14:nvContentPartPr>
              <p14:cNvPr id="23" name="Ink 22">
                <a:extLst>
                  <a:ext uri="{FF2B5EF4-FFF2-40B4-BE49-F238E27FC236}">
                    <a16:creationId xmlns:a16="http://schemas.microsoft.com/office/drawing/2014/main" id="{6A71ED30-23DF-4D80-8C86-D95124146DE9}"/>
                  </a:ext>
                </a:extLst>
              </p14:cNvPr>
              <p14:cNvContentPartPr/>
              <p14:nvPr/>
            </p14:nvContentPartPr>
            <p14:xfrm>
              <a:off x="306196" y="630302"/>
              <a:ext cx="282600" cy="386280"/>
            </p14:xfrm>
          </p:contentPart>
        </mc:Choice>
        <mc:Fallback>
          <p:pic>
            <p:nvPicPr>
              <p:cNvPr id="23" name="Ink 22">
                <a:extLst>
                  <a:ext uri="{FF2B5EF4-FFF2-40B4-BE49-F238E27FC236}">
                    <a16:creationId xmlns:a16="http://schemas.microsoft.com/office/drawing/2014/main" id="{6A71ED30-23DF-4D80-8C86-D95124146DE9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297196" y="621302"/>
                <a:ext cx="300240" cy="403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78129EBB-AFC2-44FF-9E91-130826AFC98D}"/>
                  </a:ext>
                </a:extLst>
              </p14:cNvPr>
              <p14:cNvContentPartPr/>
              <p14:nvPr/>
            </p14:nvContentPartPr>
            <p14:xfrm>
              <a:off x="48436" y="1609142"/>
              <a:ext cx="4427640" cy="75960"/>
            </p14:xfrm>
          </p:contentPart>
        </mc:Choice>
        <mc:Fallback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78129EBB-AFC2-44FF-9E91-130826AFC98D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39796" y="1600142"/>
                <a:ext cx="4445280" cy="93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">
            <p14:nvContentPartPr>
              <p14:cNvPr id="66" name="Ink 65">
                <a:extLst>
                  <a:ext uri="{FF2B5EF4-FFF2-40B4-BE49-F238E27FC236}">
                    <a16:creationId xmlns:a16="http://schemas.microsoft.com/office/drawing/2014/main" id="{56544D3B-FD20-4C05-BF16-CAEAA794EA34}"/>
                  </a:ext>
                </a:extLst>
              </p14:cNvPr>
              <p14:cNvContentPartPr/>
              <p14:nvPr/>
            </p14:nvContentPartPr>
            <p14:xfrm>
              <a:off x="5647876" y="2087942"/>
              <a:ext cx="715320" cy="414720"/>
            </p14:xfrm>
          </p:contentPart>
        </mc:Choice>
        <mc:Fallback>
          <p:pic>
            <p:nvPicPr>
              <p:cNvPr id="66" name="Ink 65">
                <a:extLst>
                  <a:ext uri="{FF2B5EF4-FFF2-40B4-BE49-F238E27FC236}">
                    <a16:creationId xmlns:a16="http://schemas.microsoft.com/office/drawing/2014/main" id="{56544D3B-FD20-4C05-BF16-CAEAA794EA34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5639236" y="2079302"/>
                <a:ext cx="732960" cy="432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">
            <p14:nvContentPartPr>
              <p14:cNvPr id="25" name="Ink 24">
                <a:extLst>
                  <a:ext uri="{FF2B5EF4-FFF2-40B4-BE49-F238E27FC236}">
                    <a16:creationId xmlns:a16="http://schemas.microsoft.com/office/drawing/2014/main" id="{AFF628A8-9C0E-4DF8-861A-0BED0DFEBD53}"/>
                  </a:ext>
                </a:extLst>
              </p14:cNvPr>
              <p14:cNvContentPartPr/>
              <p14:nvPr/>
            </p14:nvContentPartPr>
            <p14:xfrm>
              <a:off x="327076" y="2008742"/>
              <a:ext cx="290520" cy="317880"/>
            </p14:xfrm>
          </p:contentPart>
        </mc:Choice>
        <mc:Fallback>
          <p:pic>
            <p:nvPicPr>
              <p:cNvPr id="25" name="Ink 24">
                <a:extLst>
                  <a:ext uri="{FF2B5EF4-FFF2-40B4-BE49-F238E27FC236}">
                    <a16:creationId xmlns:a16="http://schemas.microsoft.com/office/drawing/2014/main" id="{AFF628A8-9C0E-4DF8-861A-0BED0DFEBD53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318076" y="1999742"/>
                <a:ext cx="308160" cy="335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2">
            <p14:nvContentPartPr>
              <p14:cNvPr id="26" name="Ink 25">
                <a:extLst>
                  <a:ext uri="{FF2B5EF4-FFF2-40B4-BE49-F238E27FC236}">
                    <a16:creationId xmlns:a16="http://schemas.microsoft.com/office/drawing/2014/main" id="{3BEBF457-BBCE-4743-B9D2-DF68E2241326}"/>
                  </a:ext>
                </a:extLst>
              </p14:cNvPr>
              <p14:cNvContentPartPr/>
              <p14:nvPr/>
            </p14:nvContentPartPr>
            <p14:xfrm>
              <a:off x="558196" y="2221502"/>
              <a:ext cx="223560" cy="231480"/>
            </p14:xfrm>
          </p:contentPart>
        </mc:Choice>
        <mc:Fallback>
          <p:pic>
            <p:nvPicPr>
              <p:cNvPr id="26" name="Ink 25">
                <a:extLst>
                  <a:ext uri="{FF2B5EF4-FFF2-40B4-BE49-F238E27FC236}">
                    <a16:creationId xmlns:a16="http://schemas.microsoft.com/office/drawing/2014/main" id="{3BEBF457-BBCE-4743-B9D2-DF68E2241326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549196" y="2212502"/>
                <a:ext cx="241200" cy="249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4">
            <p14:nvContentPartPr>
              <p14:cNvPr id="62" name="Ink 61">
                <a:extLst>
                  <a:ext uri="{FF2B5EF4-FFF2-40B4-BE49-F238E27FC236}">
                    <a16:creationId xmlns:a16="http://schemas.microsoft.com/office/drawing/2014/main" id="{DDF60564-4945-4BC7-9AE3-A8D8CAF0406F}"/>
                  </a:ext>
                </a:extLst>
              </p14:cNvPr>
              <p14:cNvContentPartPr/>
              <p14:nvPr/>
            </p14:nvContentPartPr>
            <p14:xfrm>
              <a:off x="3352876" y="1931702"/>
              <a:ext cx="571680" cy="491040"/>
            </p14:xfrm>
          </p:contentPart>
        </mc:Choice>
        <mc:Fallback>
          <p:pic>
            <p:nvPicPr>
              <p:cNvPr id="62" name="Ink 61">
                <a:extLst>
                  <a:ext uri="{FF2B5EF4-FFF2-40B4-BE49-F238E27FC236}">
                    <a16:creationId xmlns:a16="http://schemas.microsoft.com/office/drawing/2014/main" id="{DDF60564-4945-4BC7-9AE3-A8D8CAF0406F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3343876" y="1922702"/>
                <a:ext cx="589320" cy="508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6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5CFA58CF-40E7-4FF0-B5CE-8097112D1FC8}"/>
                  </a:ext>
                </a:extLst>
              </p14:cNvPr>
              <p14:cNvContentPartPr/>
              <p14:nvPr/>
            </p14:nvContentPartPr>
            <p14:xfrm>
              <a:off x="5749756" y="1713902"/>
              <a:ext cx="950760" cy="257040"/>
            </p14:xfrm>
          </p:contentPart>
        </mc:Choice>
        <mc:Fallback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5CFA58CF-40E7-4FF0-B5CE-8097112D1FC8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5740756" y="1705262"/>
                <a:ext cx="968400" cy="274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8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FD4ABCAB-EE7F-4878-80F2-96EC989CC0D1}"/>
                  </a:ext>
                </a:extLst>
              </p14:cNvPr>
              <p14:cNvContentPartPr/>
              <p14:nvPr/>
            </p14:nvContentPartPr>
            <p14:xfrm>
              <a:off x="6931636" y="1785902"/>
              <a:ext cx="129240" cy="23040"/>
            </p14:xfrm>
          </p:contentPart>
        </mc:Choice>
        <mc:Fallback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FD4ABCAB-EE7F-4878-80F2-96EC989CC0D1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6922636" y="1776902"/>
                <a:ext cx="146880" cy="40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0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23D5F617-8FBD-4889-89E7-7EB655C1C57D}"/>
                  </a:ext>
                </a:extLst>
              </p14:cNvPr>
              <p14:cNvContentPartPr/>
              <p14:nvPr/>
            </p14:nvContentPartPr>
            <p14:xfrm>
              <a:off x="6967276" y="1817222"/>
              <a:ext cx="124920" cy="20880"/>
            </p14:xfrm>
          </p:contentPart>
        </mc:Choice>
        <mc:Fallback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23D5F617-8FBD-4889-89E7-7EB655C1C57D}"/>
                  </a:ext>
                </a:extLst>
              </p:cNvPr>
              <p:cNvPicPr/>
              <p:nvPr/>
            </p:nvPicPr>
            <p:blipFill>
              <a:blip r:embed="rId21"/>
              <a:stretch>
                <a:fillRect/>
              </a:stretch>
            </p:blipFill>
            <p:spPr>
              <a:xfrm>
                <a:off x="6958276" y="1808582"/>
                <a:ext cx="142560" cy="38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2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B1D0B775-DA32-4848-A63E-9A96303DA42D}"/>
                  </a:ext>
                </a:extLst>
              </p14:cNvPr>
              <p14:cNvContentPartPr/>
              <p14:nvPr/>
            </p14:nvContentPartPr>
            <p14:xfrm>
              <a:off x="7456876" y="1599422"/>
              <a:ext cx="83520" cy="379440"/>
            </p14:xfrm>
          </p:contentPart>
        </mc:Choice>
        <mc:Fallback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B1D0B775-DA32-4848-A63E-9A96303DA42D}"/>
                  </a:ext>
                </a:extLst>
              </p:cNvPr>
              <p:cNvPicPr/>
              <p:nvPr/>
            </p:nvPicPr>
            <p:blipFill>
              <a:blip r:embed="rId23"/>
              <a:stretch>
                <a:fillRect/>
              </a:stretch>
            </p:blipFill>
            <p:spPr>
              <a:xfrm>
                <a:off x="7447876" y="1590422"/>
                <a:ext cx="101160" cy="397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4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3029230D-C82D-4909-AD98-CB054C1DCB89}"/>
                  </a:ext>
                </a:extLst>
              </p14:cNvPr>
              <p14:cNvContentPartPr/>
              <p14:nvPr/>
            </p14:nvContentPartPr>
            <p14:xfrm>
              <a:off x="7547236" y="1790942"/>
              <a:ext cx="244800" cy="171720"/>
            </p14:xfrm>
          </p:contentPart>
        </mc:Choice>
        <mc:Fallback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3029230D-C82D-4909-AD98-CB054C1DCB89}"/>
                  </a:ext>
                </a:extLst>
              </p:cNvPr>
              <p:cNvPicPr/>
              <p:nvPr/>
            </p:nvPicPr>
            <p:blipFill>
              <a:blip r:embed="rId25"/>
              <a:stretch>
                <a:fillRect/>
              </a:stretch>
            </p:blipFill>
            <p:spPr>
              <a:xfrm>
                <a:off x="7538236" y="1781942"/>
                <a:ext cx="262440" cy="189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6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11AB5F47-D889-4DA6-AA77-45E0A34092A1}"/>
                  </a:ext>
                </a:extLst>
              </p14:cNvPr>
              <p14:cNvContentPartPr/>
              <p14:nvPr/>
            </p14:nvContentPartPr>
            <p14:xfrm>
              <a:off x="7963036" y="1566662"/>
              <a:ext cx="241920" cy="484200"/>
            </p14:xfrm>
          </p:contentPart>
        </mc:Choice>
        <mc:Fallback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11AB5F47-D889-4DA6-AA77-45E0A34092A1}"/>
                  </a:ext>
                </a:extLst>
              </p:cNvPr>
              <p:cNvPicPr/>
              <p:nvPr/>
            </p:nvPicPr>
            <p:blipFill>
              <a:blip r:embed="rId27"/>
              <a:stretch>
                <a:fillRect/>
              </a:stretch>
            </p:blipFill>
            <p:spPr>
              <a:xfrm>
                <a:off x="7954396" y="1558022"/>
                <a:ext cx="259560" cy="501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8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670F419A-C41E-46FD-B746-E557C80917CA}"/>
                  </a:ext>
                </a:extLst>
              </p14:cNvPr>
              <p14:cNvContentPartPr/>
              <p14:nvPr/>
            </p14:nvContentPartPr>
            <p14:xfrm>
              <a:off x="7950076" y="1603022"/>
              <a:ext cx="190080" cy="20520"/>
            </p14:xfrm>
          </p:contentPart>
        </mc:Choice>
        <mc:Fallback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670F419A-C41E-46FD-B746-E557C80917CA}"/>
                  </a:ext>
                </a:extLst>
              </p:cNvPr>
              <p:cNvPicPr/>
              <p:nvPr/>
            </p:nvPicPr>
            <p:blipFill>
              <a:blip r:embed="rId29"/>
              <a:stretch>
                <a:fillRect/>
              </a:stretch>
            </p:blipFill>
            <p:spPr>
              <a:xfrm>
                <a:off x="7941076" y="1594382"/>
                <a:ext cx="207720" cy="38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0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472EF9F4-C931-442C-B44D-C6DC631F32DD}"/>
                  </a:ext>
                </a:extLst>
              </p14:cNvPr>
              <p14:cNvContentPartPr/>
              <p14:nvPr/>
            </p14:nvContentPartPr>
            <p14:xfrm>
              <a:off x="8261836" y="1637942"/>
              <a:ext cx="257400" cy="313560"/>
            </p14:xfrm>
          </p:contentPart>
        </mc:Choice>
        <mc:Fallback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472EF9F4-C931-442C-B44D-C6DC631F32DD}"/>
                  </a:ext>
                </a:extLst>
              </p:cNvPr>
              <p:cNvPicPr/>
              <p:nvPr/>
            </p:nvPicPr>
            <p:blipFill>
              <a:blip r:embed="rId31"/>
              <a:stretch>
                <a:fillRect/>
              </a:stretch>
            </p:blipFill>
            <p:spPr>
              <a:xfrm>
                <a:off x="8252836" y="1628942"/>
                <a:ext cx="275040" cy="331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2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C76662AB-D26F-4D65-B78E-E01E1A7AD03C}"/>
                  </a:ext>
                </a:extLst>
              </p14:cNvPr>
              <p14:cNvContentPartPr/>
              <p14:nvPr/>
            </p14:nvContentPartPr>
            <p14:xfrm>
              <a:off x="8560996" y="1814702"/>
              <a:ext cx="199440" cy="223560"/>
            </p14:xfrm>
          </p:contentPart>
        </mc:Choice>
        <mc:Fallback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C76662AB-D26F-4D65-B78E-E01E1A7AD03C}"/>
                  </a:ext>
                </a:extLst>
              </p:cNvPr>
              <p:cNvPicPr/>
              <p:nvPr/>
            </p:nvPicPr>
            <p:blipFill>
              <a:blip r:embed="rId33"/>
              <a:stretch>
                <a:fillRect/>
              </a:stretch>
            </p:blipFill>
            <p:spPr>
              <a:xfrm>
                <a:off x="8551996" y="1805702"/>
                <a:ext cx="217080" cy="241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4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6B88D1CD-0822-4DBC-9009-16CF9741CBE0}"/>
                  </a:ext>
                </a:extLst>
              </p14:cNvPr>
              <p14:cNvContentPartPr/>
              <p14:nvPr/>
            </p14:nvContentPartPr>
            <p14:xfrm>
              <a:off x="8831716" y="1538582"/>
              <a:ext cx="276480" cy="519840"/>
            </p14:xfrm>
          </p:contentPart>
        </mc:Choice>
        <mc:Fallback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6B88D1CD-0822-4DBC-9009-16CF9741CBE0}"/>
                  </a:ext>
                </a:extLst>
              </p:cNvPr>
              <p:cNvPicPr/>
              <p:nvPr/>
            </p:nvPicPr>
            <p:blipFill>
              <a:blip r:embed="rId35"/>
              <a:stretch>
                <a:fillRect/>
              </a:stretch>
            </p:blipFill>
            <p:spPr>
              <a:xfrm>
                <a:off x="8823076" y="1529582"/>
                <a:ext cx="294120" cy="537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6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A8BCEB15-D902-4B1F-9128-5CD3E1C7681C}"/>
                  </a:ext>
                </a:extLst>
              </p14:cNvPr>
              <p14:cNvContentPartPr/>
              <p14:nvPr/>
            </p14:nvContentPartPr>
            <p14:xfrm>
              <a:off x="9179476" y="1431662"/>
              <a:ext cx="127800" cy="145800"/>
            </p14:xfrm>
          </p:contentPart>
        </mc:Choice>
        <mc:Fallback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A8BCEB15-D902-4B1F-9128-5CD3E1C7681C}"/>
                  </a:ext>
                </a:extLst>
              </p:cNvPr>
              <p:cNvPicPr/>
              <p:nvPr/>
            </p:nvPicPr>
            <p:blipFill>
              <a:blip r:embed="rId37"/>
              <a:stretch>
                <a:fillRect/>
              </a:stretch>
            </p:blipFill>
            <p:spPr>
              <a:xfrm>
                <a:off x="9170836" y="1423022"/>
                <a:ext cx="145440" cy="163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8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D5483B24-7003-44B1-B29A-E1E02EFB842D}"/>
                  </a:ext>
                </a:extLst>
              </p14:cNvPr>
              <p14:cNvContentPartPr/>
              <p14:nvPr/>
            </p14:nvContentPartPr>
            <p14:xfrm>
              <a:off x="9109276" y="1403222"/>
              <a:ext cx="69120" cy="200520"/>
            </p14:xfrm>
          </p:contentPart>
        </mc:Choice>
        <mc:Fallback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D5483B24-7003-44B1-B29A-E1E02EFB842D}"/>
                  </a:ext>
                </a:extLst>
              </p:cNvPr>
              <p:cNvPicPr/>
              <p:nvPr/>
            </p:nvPicPr>
            <p:blipFill>
              <a:blip r:embed="rId39"/>
              <a:stretch>
                <a:fillRect/>
              </a:stretch>
            </p:blipFill>
            <p:spPr>
              <a:xfrm>
                <a:off x="9100636" y="1394222"/>
                <a:ext cx="86760" cy="218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0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id="{254F9EE9-D08A-40E8-B39E-1E7694F3AB35}"/>
                  </a:ext>
                </a:extLst>
              </p14:cNvPr>
              <p14:cNvContentPartPr/>
              <p14:nvPr/>
            </p14:nvContentPartPr>
            <p14:xfrm>
              <a:off x="9441196" y="1392062"/>
              <a:ext cx="36720" cy="140400"/>
            </p14:xfrm>
          </p:contentPart>
        </mc:Choice>
        <mc:Fallback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254F9EE9-D08A-40E8-B39E-1E7694F3AB35}"/>
                  </a:ext>
                </a:extLst>
              </p:cNvPr>
              <p:cNvPicPr/>
              <p:nvPr/>
            </p:nvPicPr>
            <p:blipFill>
              <a:blip r:embed="rId41"/>
              <a:stretch>
                <a:fillRect/>
              </a:stretch>
            </p:blipFill>
            <p:spPr>
              <a:xfrm>
                <a:off x="9432196" y="1383422"/>
                <a:ext cx="54360" cy="158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2">
            <p14:nvContentPartPr>
              <p14:cNvPr id="47" name="Ink 46">
                <a:extLst>
                  <a:ext uri="{FF2B5EF4-FFF2-40B4-BE49-F238E27FC236}">
                    <a16:creationId xmlns:a16="http://schemas.microsoft.com/office/drawing/2014/main" id="{52456612-3F50-4761-98D3-0E568D56E16B}"/>
                  </a:ext>
                </a:extLst>
              </p14:cNvPr>
              <p14:cNvContentPartPr/>
              <p14:nvPr/>
            </p14:nvContentPartPr>
            <p14:xfrm>
              <a:off x="6830116" y="2237342"/>
              <a:ext cx="151560" cy="17280"/>
            </p14:xfrm>
          </p:contentPart>
        </mc:Choice>
        <mc:Fallback>
          <p:pic>
            <p:nvPicPr>
              <p:cNvPr id="47" name="Ink 46">
                <a:extLst>
                  <a:ext uri="{FF2B5EF4-FFF2-40B4-BE49-F238E27FC236}">
                    <a16:creationId xmlns:a16="http://schemas.microsoft.com/office/drawing/2014/main" id="{52456612-3F50-4761-98D3-0E568D56E16B}"/>
                  </a:ext>
                </a:extLst>
              </p:cNvPr>
              <p:cNvPicPr/>
              <p:nvPr/>
            </p:nvPicPr>
            <p:blipFill>
              <a:blip r:embed="rId43"/>
              <a:stretch>
                <a:fillRect/>
              </a:stretch>
            </p:blipFill>
            <p:spPr>
              <a:xfrm>
                <a:off x="6821476" y="2228702"/>
                <a:ext cx="169200" cy="34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4">
            <p14:nvContentPartPr>
              <p14:cNvPr id="48" name="Ink 47">
                <a:extLst>
                  <a:ext uri="{FF2B5EF4-FFF2-40B4-BE49-F238E27FC236}">
                    <a16:creationId xmlns:a16="http://schemas.microsoft.com/office/drawing/2014/main" id="{C4F27EBA-9CCA-47C0-BA13-D4A71C7BC2C9}"/>
                  </a:ext>
                </a:extLst>
              </p14:cNvPr>
              <p14:cNvContentPartPr/>
              <p14:nvPr/>
            </p14:nvContentPartPr>
            <p14:xfrm>
              <a:off x="6847036" y="2151662"/>
              <a:ext cx="18000" cy="240840"/>
            </p14:xfrm>
          </p:contentPart>
        </mc:Choice>
        <mc:Fallback>
          <p:pic>
            <p:nvPicPr>
              <p:cNvPr id="48" name="Ink 47">
                <a:extLst>
                  <a:ext uri="{FF2B5EF4-FFF2-40B4-BE49-F238E27FC236}">
                    <a16:creationId xmlns:a16="http://schemas.microsoft.com/office/drawing/2014/main" id="{C4F27EBA-9CCA-47C0-BA13-D4A71C7BC2C9}"/>
                  </a:ext>
                </a:extLst>
              </p:cNvPr>
              <p:cNvPicPr/>
              <p:nvPr/>
            </p:nvPicPr>
            <p:blipFill>
              <a:blip r:embed="rId45"/>
              <a:stretch>
                <a:fillRect/>
              </a:stretch>
            </p:blipFill>
            <p:spPr>
              <a:xfrm>
                <a:off x="6838396" y="2143022"/>
                <a:ext cx="35640" cy="258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6">
            <p14:nvContentPartPr>
              <p14:cNvPr id="49" name="Ink 48">
                <a:extLst>
                  <a:ext uri="{FF2B5EF4-FFF2-40B4-BE49-F238E27FC236}">
                    <a16:creationId xmlns:a16="http://schemas.microsoft.com/office/drawing/2014/main" id="{6CDA271B-FC30-42EE-8868-59A965E4DFFE}"/>
                  </a:ext>
                </a:extLst>
              </p14:cNvPr>
              <p14:cNvContentPartPr/>
              <p14:nvPr/>
            </p14:nvContentPartPr>
            <p14:xfrm>
              <a:off x="7263196" y="2131862"/>
              <a:ext cx="285120" cy="237240"/>
            </p14:xfrm>
          </p:contentPart>
        </mc:Choice>
        <mc:Fallback>
          <p:pic>
            <p:nvPicPr>
              <p:cNvPr id="49" name="Ink 48">
                <a:extLst>
                  <a:ext uri="{FF2B5EF4-FFF2-40B4-BE49-F238E27FC236}">
                    <a16:creationId xmlns:a16="http://schemas.microsoft.com/office/drawing/2014/main" id="{6CDA271B-FC30-42EE-8868-59A965E4DFFE}"/>
                  </a:ext>
                </a:extLst>
              </p:cNvPr>
              <p:cNvPicPr/>
              <p:nvPr/>
            </p:nvPicPr>
            <p:blipFill>
              <a:blip r:embed="rId47"/>
              <a:stretch>
                <a:fillRect/>
              </a:stretch>
            </p:blipFill>
            <p:spPr>
              <a:xfrm>
                <a:off x="7254196" y="2122862"/>
                <a:ext cx="302760" cy="254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8">
            <p14:nvContentPartPr>
              <p14:cNvPr id="50" name="Ink 49">
                <a:extLst>
                  <a:ext uri="{FF2B5EF4-FFF2-40B4-BE49-F238E27FC236}">
                    <a16:creationId xmlns:a16="http://schemas.microsoft.com/office/drawing/2014/main" id="{3DE40114-5466-45B8-B71A-E29C610CEE3D}"/>
                  </a:ext>
                </a:extLst>
              </p14:cNvPr>
              <p14:cNvContentPartPr/>
              <p14:nvPr/>
            </p14:nvContentPartPr>
            <p14:xfrm>
              <a:off x="7634716" y="2163902"/>
              <a:ext cx="274320" cy="268920"/>
            </p14:xfrm>
          </p:contentPart>
        </mc:Choice>
        <mc:Fallback>
          <p:pic>
            <p:nvPicPr>
              <p:cNvPr id="50" name="Ink 49">
                <a:extLst>
                  <a:ext uri="{FF2B5EF4-FFF2-40B4-BE49-F238E27FC236}">
                    <a16:creationId xmlns:a16="http://schemas.microsoft.com/office/drawing/2014/main" id="{3DE40114-5466-45B8-B71A-E29C610CEE3D}"/>
                  </a:ext>
                </a:extLst>
              </p:cNvPr>
              <p:cNvPicPr/>
              <p:nvPr/>
            </p:nvPicPr>
            <p:blipFill>
              <a:blip r:embed="rId49"/>
              <a:stretch>
                <a:fillRect/>
              </a:stretch>
            </p:blipFill>
            <p:spPr>
              <a:xfrm>
                <a:off x="7626076" y="2154902"/>
                <a:ext cx="291960" cy="286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0">
            <p14:nvContentPartPr>
              <p14:cNvPr id="51" name="Ink 50">
                <a:extLst>
                  <a:ext uri="{FF2B5EF4-FFF2-40B4-BE49-F238E27FC236}">
                    <a16:creationId xmlns:a16="http://schemas.microsoft.com/office/drawing/2014/main" id="{7717255A-6EEE-43FE-9A25-39EFA504DD09}"/>
                  </a:ext>
                </a:extLst>
              </p14:cNvPr>
              <p14:cNvContentPartPr/>
              <p14:nvPr/>
            </p14:nvContentPartPr>
            <p14:xfrm>
              <a:off x="8081476" y="2199902"/>
              <a:ext cx="153360" cy="49680"/>
            </p14:xfrm>
          </p:contentPart>
        </mc:Choice>
        <mc:Fallback>
          <p:pic>
            <p:nvPicPr>
              <p:cNvPr id="51" name="Ink 50">
                <a:extLst>
                  <a:ext uri="{FF2B5EF4-FFF2-40B4-BE49-F238E27FC236}">
                    <a16:creationId xmlns:a16="http://schemas.microsoft.com/office/drawing/2014/main" id="{7717255A-6EEE-43FE-9A25-39EFA504DD09}"/>
                  </a:ext>
                </a:extLst>
              </p:cNvPr>
              <p:cNvPicPr/>
              <p:nvPr/>
            </p:nvPicPr>
            <p:blipFill>
              <a:blip r:embed="rId51"/>
              <a:stretch>
                <a:fillRect/>
              </a:stretch>
            </p:blipFill>
            <p:spPr>
              <a:xfrm>
                <a:off x="8072476" y="2191262"/>
                <a:ext cx="171000" cy="67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2">
            <p14:nvContentPartPr>
              <p14:cNvPr id="52" name="Ink 51">
                <a:extLst>
                  <a:ext uri="{FF2B5EF4-FFF2-40B4-BE49-F238E27FC236}">
                    <a16:creationId xmlns:a16="http://schemas.microsoft.com/office/drawing/2014/main" id="{12FE83DA-8588-4714-9780-2036E78C5EA5}"/>
                  </a:ext>
                </a:extLst>
              </p14:cNvPr>
              <p14:cNvContentPartPr/>
              <p14:nvPr/>
            </p14:nvContentPartPr>
            <p14:xfrm>
              <a:off x="8120356" y="2140862"/>
              <a:ext cx="36000" cy="171360"/>
            </p14:xfrm>
          </p:contentPart>
        </mc:Choice>
        <mc:Fallback>
          <p:pic>
            <p:nvPicPr>
              <p:cNvPr id="52" name="Ink 51">
                <a:extLst>
                  <a:ext uri="{FF2B5EF4-FFF2-40B4-BE49-F238E27FC236}">
                    <a16:creationId xmlns:a16="http://schemas.microsoft.com/office/drawing/2014/main" id="{12FE83DA-8588-4714-9780-2036E78C5EA5}"/>
                  </a:ext>
                </a:extLst>
              </p:cNvPr>
              <p:cNvPicPr/>
              <p:nvPr/>
            </p:nvPicPr>
            <p:blipFill>
              <a:blip r:embed="rId53"/>
              <a:stretch>
                <a:fillRect/>
              </a:stretch>
            </p:blipFill>
            <p:spPr>
              <a:xfrm>
                <a:off x="8111716" y="2131862"/>
                <a:ext cx="53640" cy="189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4">
            <p14:nvContentPartPr>
              <p14:cNvPr id="53" name="Ink 52">
                <a:extLst>
                  <a:ext uri="{FF2B5EF4-FFF2-40B4-BE49-F238E27FC236}">
                    <a16:creationId xmlns:a16="http://schemas.microsoft.com/office/drawing/2014/main" id="{1194D96D-9B79-41F1-88B5-E18EDE983E3B}"/>
                  </a:ext>
                </a:extLst>
              </p14:cNvPr>
              <p14:cNvContentPartPr/>
              <p14:nvPr/>
            </p14:nvContentPartPr>
            <p14:xfrm>
              <a:off x="8433916" y="2062742"/>
              <a:ext cx="321120" cy="337680"/>
            </p14:xfrm>
          </p:contentPart>
        </mc:Choice>
        <mc:Fallback>
          <p:pic>
            <p:nvPicPr>
              <p:cNvPr id="53" name="Ink 52">
                <a:extLst>
                  <a:ext uri="{FF2B5EF4-FFF2-40B4-BE49-F238E27FC236}">
                    <a16:creationId xmlns:a16="http://schemas.microsoft.com/office/drawing/2014/main" id="{1194D96D-9B79-41F1-88B5-E18EDE983E3B}"/>
                  </a:ext>
                </a:extLst>
              </p:cNvPr>
              <p:cNvPicPr/>
              <p:nvPr/>
            </p:nvPicPr>
            <p:blipFill>
              <a:blip r:embed="rId55"/>
              <a:stretch>
                <a:fillRect/>
              </a:stretch>
            </p:blipFill>
            <p:spPr>
              <a:xfrm>
                <a:off x="8424916" y="2054102"/>
                <a:ext cx="338760" cy="355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6">
            <p14:nvContentPartPr>
              <p14:cNvPr id="54" name="Ink 53">
                <a:extLst>
                  <a:ext uri="{FF2B5EF4-FFF2-40B4-BE49-F238E27FC236}">
                    <a16:creationId xmlns:a16="http://schemas.microsoft.com/office/drawing/2014/main" id="{B5508F6D-E1A9-4623-BDF5-6FE977F01F04}"/>
                  </a:ext>
                </a:extLst>
              </p14:cNvPr>
              <p14:cNvContentPartPr/>
              <p14:nvPr/>
            </p14:nvContentPartPr>
            <p14:xfrm>
              <a:off x="8994076" y="2197382"/>
              <a:ext cx="213840" cy="41400"/>
            </p14:xfrm>
          </p:contentPart>
        </mc:Choice>
        <mc:Fallback>
          <p:pic>
            <p:nvPicPr>
              <p:cNvPr id="54" name="Ink 53">
                <a:extLst>
                  <a:ext uri="{FF2B5EF4-FFF2-40B4-BE49-F238E27FC236}">
                    <a16:creationId xmlns:a16="http://schemas.microsoft.com/office/drawing/2014/main" id="{B5508F6D-E1A9-4623-BDF5-6FE977F01F04}"/>
                  </a:ext>
                </a:extLst>
              </p:cNvPr>
              <p:cNvPicPr/>
              <p:nvPr/>
            </p:nvPicPr>
            <p:blipFill>
              <a:blip r:embed="rId57"/>
              <a:stretch>
                <a:fillRect/>
              </a:stretch>
            </p:blipFill>
            <p:spPr>
              <a:xfrm>
                <a:off x="8985076" y="2188382"/>
                <a:ext cx="231480" cy="59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8">
            <p14:nvContentPartPr>
              <p14:cNvPr id="55" name="Ink 54">
                <a:extLst>
                  <a:ext uri="{FF2B5EF4-FFF2-40B4-BE49-F238E27FC236}">
                    <a16:creationId xmlns:a16="http://schemas.microsoft.com/office/drawing/2014/main" id="{B33700BD-36AF-43FF-A736-84E74CC58866}"/>
                  </a:ext>
                </a:extLst>
              </p14:cNvPr>
              <p14:cNvContentPartPr/>
              <p14:nvPr/>
            </p14:nvContentPartPr>
            <p14:xfrm>
              <a:off x="8963116" y="2118182"/>
              <a:ext cx="106200" cy="186840"/>
            </p14:xfrm>
          </p:contentPart>
        </mc:Choice>
        <mc:Fallback>
          <p:pic>
            <p:nvPicPr>
              <p:cNvPr id="55" name="Ink 54">
                <a:extLst>
                  <a:ext uri="{FF2B5EF4-FFF2-40B4-BE49-F238E27FC236}">
                    <a16:creationId xmlns:a16="http://schemas.microsoft.com/office/drawing/2014/main" id="{B33700BD-36AF-43FF-A736-84E74CC58866}"/>
                  </a:ext>
                </a:extLst>
              </p:cNvPr>
              <p:cNvPicPr/>
              <p:nvPr/>
            </p:nvPicPr>
            <p:blipFill>
              <a:blip r:embed="rId59"/>
              <a:stretch>
                <a:fillRect/>
              </a:stretch>
            </p:blipFill>
            <p:spPr>
              <a:xfrm>
                <a:off x="8954116" y="2109182"/>
                <a:ext cx="123840" cy="204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0">
            <p14:nvContentPartPr>
              <p14:cNvPr id="56" name="Ink 55">
                <a:extLst>
                  <a:ext uri="{FF2B5EF4-FFF2-40B4-BE49-F238E27FC236}">
                    <a16:creationId xmlns:a16="http://schemas.microsoft.com/office/drawing/2014/main" id="{6496D918-6C55-48CB-967D-C0E5AE43EECD}"/>
                  </a:ext>
                </a:extLst>
              </p14:cNvPr>
              <p14:cNvContentPartPr/>
              <p14:nvPr/>
            </p14:nvContentPartPr>
            <p14:xfrm>
              <a:off x="9635956" y="2031062"/>
              <a:ext cx="366120" cy="343800"/>
            </p14:xfrm>
          </p:contentPart>
        </mc:Choice>
        <mc:Fallback>
          <p:pic>
            <p:nvPicPr>
              <p:cNvPr id="56" name="Ink 55">
                <a:extLst>
                  <a:ext uri="{FF2B5EF4-FFF2-40B4-BE49-F238E27FC236}">
                    <a16:creationId xmlns:a16="http://schemas.microsoft.com/office/drawing/2014/main" id="{6496D918-6C55-48CB-967D-C0E5AE43EECD}"/>
                  </a:ext>
                </a:extLst>
              </p:cNvPr>
              <p:cNvPicPr/>
              <p:nvPr/>
            </p:nvPicPr>
            <p:blipFill>
              <a:blip r:embed="rId61"/>
              <a:stretch>
                <a:fillRect/>
              </a:stretch>
            </p:blipFill>
            <p:spPr>
              <a:xfrm>
                <a:off x="9626956" y="2022422"/>
                <a:ext cx="383760" cy="361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2">
            <p14:nvContentPartPr>
              <p14:cNvPr id="57" name="Ink 56">
                <a:extLst>
                  <a:ext uri="{FF2B5EF4-FFF2-40B4-BE49-F238E27FC236}">
                    <a16:creationId xmlns:a16="http://schemas.microsoft.com/office/drawing/2014/main" id="{3D1BFFAF-A489-4BED-B367-56696FD66BD9}"/>
                  </a:ext>
                </a:extLst>
              </p14:cNvPr>
              <p14:cNvContentPartPr/>
              <p14:nvPr/>
            </p14:nvContentPartPr>
            <p14:xfrm>
              <a:off x="10028356" y="2098742"/>
              <a:ext cx="283680" cy="251280"/>
            </p14:xfrm>
          </p:contentPart>
        </mc:Choice>
        <mc:Fallback>
          <p:pic>
            <p:nvPicPr>
              <p:cNvPr id="57" name="Ink 56">
                <a:extLst>
                  <a:ext uri="{FF2B5EF4-FFF2-40B4-BE49-F238E27FC236}">
                    <a16:creationId xmlns:a16="http://schemas.microsoft.com/office/drawing/2014/main" id="{3D1BFFAF-A489-4BED-B367-56696FD66BD9}"/>
                  </a:ext>
                </a:extLst>
              </p:cNvPr>
              <p:cNvPicPr/>
              <p:nvPr/>
            </p:nvPicPr>
            <p:blipFill>
              <a:blip r:embed="rId63"/>
              <a:stretch>
                <a:fillRect/>
              </a:stretch>
            </p:blipFill>
            <p:spPr>
              <a:xfrm>
                <a:off x="10019716" y="2090102"/>
                <a:ext cx="301320" cy="268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4">
            <p14:nvContentPartPr>
              <p14:cNvPr id="64" name="Ink 63">
                <a:extLst>
                  <a:ext uri="{FF2B5EF4-FFF2-40B4-BE49-F238E27FC236}">
                    <a16:creationId xmlns:a16="http://schemas.microsoft.com/office/drawing/2014/main" id="{551A21C5-A24C-483F-B4AA-0F383385CE8E}"/>
                  </a:ext>
                </a:extLst>
              </p14:cNvPr>
              <p14:cNvContentPartPr/>
              <p14:nvPr/>
            </p14:nvContentPartPr>
            <p14:xfrm>
              <a:off x="8230156" y="2079662"/>
              <a:ext cx="601920" cy="420120"/>
            </p14:xfrm>
          </p:contentPart>
        </mc:Choice>
        <mc:Fallback>
          <p:pic>
            <p:nvPicPr>
              <p:cNvPr id="64" name="Ink 63">
                <a:extLst>
                  <a:ext uri="{FF2B5EF4-FFF2-40B4-BE49-F238E27FC236}">
                    <a16:creationId xmlns:a16="http://schemas.microsoft.com/office/drawing/2014/main" id="{551A21C5-A24C-483F-B4AA-0F383385CE8E}"/>
                  </a:ext>
                </a:extLst>
              </p:cNvPr>
              <p:cNvPicPr/>
              <p:nvPr/>
            </p:nvPicPr>
            <p:blipFill>
              <a:blip r:embed="rId65"/>
              <a:stretch>
                <a:fillRect/>
              </a:stretch>
            </p:blipFill>
            <p:spPr>
              <a:xfrm>
                <a:off x="8221516" y="2071022"/>
                <a:ext cx="619560" cy="437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6">
            <p14:nvContentPartPr>
              <p14:cNvPr id="28" name="Ink 27">
                <a:extLst>
                  <a:ext uri="{FF2B5EF4-FFF2-40B4-BE49-F238E27FC236}">
                    <a16:creationId xmlns:a16="http://schemas.microsoft.com/office/drawing/2014/main" id="{B6D41802-F6AD-47BF-BB02-591E355B41E8}"/>
                  </a:ext>
                </a:extLst>
              </p14:cNvPr>
              <p14:cNvContentPartPr/>
              <p14:nvPr/>
            </p14:nvContentPartPr>
            <p14:xfrm>
              <a:off x="1085956" y="2163542"/>
              <a:ext cx="137160" cy="27000"/>
            </p14:xfrm>
          </p:contentPart>
        </mc:Choice>
        <mc:Fallback>
          <p:pic>
            <p:nvPicPr>
              <p:cNvPr id="28" name="Ink 27">
                <a:extLst>
                  <a:ext uri="{FF2B5EF4-FFF2-40B4-BE49-F238E27FC236}">
                    <a16:creationId xmlns:a16="http://schemas.microsoft.com/office/drawing/2014/main" id="{B6D41802-F6AD-47BF-BB02-591E355B41E8}"/>
                  </a:ext>
                </a:extLst>
              </p:cNvPr>
              <p:cNvPicPr/>
              <p:nvPr/>
            </p:nvPicPr>
            <p:blipFill>
              <a:blip r:embed="rId67"/>
              <a:stretch>
                <a:fillRect/>
              </a:stretch>
            </p:blipFill>
            <p:spPr>
              <a:xfrm>
                <a:off x="1076956" y="2154902"/>
                <a:ext cx="154800" cy="44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8">
            <p14:nvContentPartPr>
              <p14:cNvPr id="29" name="Ink 28">
                <a:extLst>
                  <a:ext uri="{FF2B5EF4-FFF2-40B4-BE49-F238E27FC236}">
                    <a16:creationId xmlns:a16="http://schemas.microsoft.com/office/drawing/2014/main" id="{1EDAF130-AB48-4DC3-9F98-6158377B08EF}"/>
                  </a:ext>
                </a:extLst>
              </p14:cNvPr>
              <p14:cNvContentPartPr/>
              <p14:nvPr/>
            </p14:nvContentPartPr>
            <p14:xfrm>
              <a:off x="1128076" y="2125382"/>
              <a:ext cx="14400" cy="180720"/>
            </p14:xfrm>
          </p:contentPart>
        </mc:Choice>
        <mc:Fallback>
          <p:pic>
            <p:nvPicPr>
              <p:cNvPr id="29" name="Ink 28">
                <a:extLst>
                  <a:ext uri="{FF2B5EF4-FFF2-40B4-BE49-F238E27FC236}">
                    <a16:creationId xmlns:a16="http://schemas.microsoft.com/office/drawing/2014/main" id="{1EDAF130-AB48-4DC3-9F98-6158377B08EF}"/>
                  </a:ext>
                </a:extLst>
              </p:cNvPr>
              <p:cNvPicPr/>
              <p:nvPr/>
            </p:nvPicPr>
            <p:blipFill>
              <a:blip r:embed="rId69"/>
              <a:stretch>
                <a:fillRect/>
              </a:stretch>
            </p:blipFill>
            <p:spPr>
              <a:xfrm>
                <a:off x="1119076" y="2116382"/>
                <a:ext cx="32040" cy="198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0">
            <p14:nvContentPartPr>
              <p14:cNvPr id="30" name="Ink 29">
                <a:extLst>
                  <a:ext uri="{FF2B5EF4-FFF2-40B4-BE49-F238E27FC236}">
                    <a16:creationId xmlns:a16="http://schemas.microsoft.com/office/drawing/2014/main" id="{103AACA1-F718-4C51-92DD-F567F2A7C431}"/>
                  </a:ext>
                </a:extLst>
              </p14:cNvPr>
              <p14:cNvContentPartPr/>
              <p14:nvPr/>
            </p14:nvContentPartPr>
            <p14:xfrm>
              <a:off x="1448836" y="2059142"/>
              <a:ext cx="219600" cy="261720"/>
            </p14:xfrm>
          </p:contentPart>
        </mc:Choice>
        <mc:Fallback>
          <p:pic>
            <p:nvPicPr>
              <p:cNvPr id="30" name="Ink 29">
                <a:extLst>
                  <a:ext uri="{FF2B5EF4-FFF2-40B4-BE49-F238E27FC236}">
                    <a16:creationId xmlns:a16="http://schemas.microsoft.com/office/drawing/2014/main" id="{103AACA1-F718-4C51-92DD-F567F2A7C431}"/>
                  </a:ext>
                </a:extLst>
              </p:cNvPr>
              <p:cNvPicPr/>
              <p:nvPr/>
            </p:nvPicPr>
            <p:blipFill>
              <a:blip r:embed="rId71"/>
              <a:stretch>
                <a:fillRect/>
              </a:stretch>
            </p:blipFill>
            <p:spPr>
              <a:xfrm>
                <a:off x="1439836" y="2050502"/>
                <a:ext cx="237240" cy="279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2">
            <p14:nvContentPartPr>
              <p14:cNvPr id="31" name="Ink 30">
                <a:extLst>
                  <a:ext uri="{FF2B5EF4-FFF2-40B4-BE49-F238E27FC236}">
                    <a16:creationId xmlns:a16="http://schemas.microsoft.com/office/drawing/2014/main" id="{FEB93E18-B658-4A7C-B7C4-B7EA7011AB7E}"/>
                  </a:ext>
                </a:extLst>
              </p14:cNvPr>
              <p14:cNvContentPartPr/>
              <p14:nvPr/>
            </p14:nvContentPartPr>
            <p14:xfrm>
              <a:off x="1812076" y="2198462"/>
              <a:ext cx="141120" cy="263160"/>
            </p14:xfrm>
          </p:contentPart>
        </mc:Choice>
        <mc:Fallback>
          <p:pic>
            <p:nvPicPr>
              <p:cNvPr id="31" name="Ink 30">
                <a:extLst>
                  <a:ext uri="{FF2B5EF4-FFF2-40B4-BE49-F238E27FC236}">
                    <a16:creationId xmlns:a16="http://schemas.microsoft.com/office/drawing/2014/main" id="{FEB93E18-B658-4A7C-B7C4-B7EA7011AB7E}"/>
                  </a:ext>
                </a:extLst>
              </p:cNvPr>
              <p:cNvPicPr/>
              <p:nvPr/>
            </p:nvPicPr>
            <p:blipFill>
              <a:blip r:embed="rId73"/>
              <a:stretch>
                <a:fillRect/>
              </a:stretch>
            </p:blipFill>
            <p:spPr>
              <a:xfrm>
                <a:off x="1803076" y="2189462"/>
                <a:ext cx="158760" cy="280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4">
            <p14:nvContentPartPr>
              <p14:cNvPr id="32" name="Ink 31">
                <a:extLst>
                  <a:ext uri="{FF2B5EF4-FFF2-40B4-BE49-F238E27FC236}">
                    <a16:creationId xmlns:a16="http://schemas.microsoft.com/office/drawing/2014/main" id="{E00CE2AC-EF6C-4EC5-83B4-434DEAB0E2CD}"/>
                  </a:ext>
                </a:extLst>
              </p14:cNvPr>
              <p14:cNvContentPartPr/>
              <p14:nvPr/>
            </p14:nvContentPartPr>
            <p14:xfrm>
              <a:off x="2189716" y="2246702"/>
              <a:ext cx="163800" cy="34200"/>
            </p14:xfrm>
          </p:contentPart>
        </mc:Choice>
        <mc:Fallback>
          <p:pic>
            <p:nvPicPr>
              <p:cNvPr id="32" name="Ink 31">
                <a:extLst>
                  <a:ext uri="{FF2B5EF4-FFF2-40B4-BE49-F238E27FC236}">
                    <a16:creationId xmlns:a16="http://schemas.microsoft.com/office/drawing/2014/main" id="{E00CE2AC-EF6C-4EC5-83B4-434DEAB0E2CD}"/>
                  </a:ext>
                </a:extLst>
              </p:cNvPr>
              <p:cNvPicPr/>
              <p:nvPr/>
            </p:nvPicPr>
            <p:blipFill>
              <a:blip r:embed="rId75"/>
              <a:stretch>
                <a:fillRect/>
              </a:stretch>
            </p:blipFill>
            <p:spPr>
              <a:xfrm>
                <a:off x="2181076" y="2238062"/>
                <a:ext cx="181440" cy="51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6">
            <p14:nvContentPartPr>
              <p14:cNvPr id="33" name="Ink 32">
                <a:extLst>
                  <a:ext uri="{FF2B5EF4-FFF2-40B4-BE49-F238E27FC236}">
                    <a16:creationId xmlns:a16="http://schemas.microsoft.com/office/drawing/2014/main" id="{3F40BAF8-9722-4E4D-AE65-F60A63B8AA2D}"/>
                  </a:ext>
                </a:extLst>
              </p14:cNvPr>
              <p14:cNvContentPartPr/>
              <p14:nvPr/>
            </p14:nvContentPartPr>
            <p14:xfrm>
              <a:off x="2282956" y="2159942"/>
              <a:ext cx="24480" cy="170280"/>
            </p14:xfrm>
          </p:contentPart>
        </mc:Choice>
        <mc:Fallback>
          <p:pic>
            <p:nvPicPr>
              <p:cNvPr id="33" name="Ink 32">
                <a:extLst>
                  <a:ext uri="{FF2B5EF4-FFF2-40B4-BE49-F238E27FC236}">
                    <a16:creationId xmlns:a16="http://schemas.microsoft.com/office/drawing/2014/main" id="{3F40BAF8-9722-4E4D-AE65-F60A63B8AA2D}"/>
                  </a:ext>
                </a:extLst>
              </p:cNvPr>
              <p:cNvPicPr/>
              <p:nvPr/>
            </p:nvPicPr>
            <p:blipFill>
              <a:blip r:embed="rId77"/>
              <a:stretch>
                <a:fillRect/>
              </a:stretch>
            </p:blipFill>
            <p:spPr>
              <a:xfrm>
                <a:off x="2273956" y="2151302"/>
                <a:ext cx="42120" cy="187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8">
            <p14:nvContentPartPr>
              <p14:cNvPr id="34" name="Ink 33">
                <a:extLst>
                  <a:ext uri="{FF2B5EF4-FFF2-40B4-BE49-F238E27FC236}">
                    <a16:creationId xmlns:a16="http://schemas.microsoft.com/office/drawing/2014/main" id="{6689F2E8-456D-4064-BD62-AC8D5F3EAC34}"/>
                  </a:ext>
                </a:extLst>
              </p14:cNvPr>
              <p14:cNvContentPartPr/>
              <p14:nvPr/>
            </p14:nvContentPartPr>
            <p14:xfrm>
              <a:off x="2663476" y="2043662"/>
              <a:ext cx="268200" cy="295920"/>
            </p14:xfrm>
          </p:contentPart>
        </mc:Choice>
        <mc:Fallback>
          <p:pic>
            <p:nvPicPr>
              <p:cNvPr id="34" name="Ink 33">
                <a:extLst>
                  <a:ext uri="{FF2B5EF4-FFF2-40B4-BE49-F238E27FC236}">
                    <a16:creationId xmlns:a16="http://schemas.microsoft.com/office/drawing/2014/main" id="{6689F2E8-456D-4064-BD62-AC8D5F3EAC34}"/>
                  </a:ext>
                </a:extLst>
              </p:cNvPr>
              <p:cNvPicPr/>
              <p:nvPr/>
            </p:nvPicPr>
            <p:blipFill>
              <a:blip r:embed="rId79"/>
              <a:stretch>
                <a:fillRect/>
              </a:stretch>
            </p:blipFill>
            <p:spPr>
              <a:xfrm>
                <a:off x="2654836" y="2034662"/>
                <a:ext cx="285840" cy="313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0">
            <p14:nvContentPartPr>
              <p14:cNvPr id="36" name="Ink 35">
                <a:extLst>
                  <a:ext uri="{FF2B5EF4-FFF2-40B4-BE49-F238E27FC236}">
                    <a16:creationId xmlns:a16="http://schemas.microsoft.com/office/drawing/2014/main" id="{E78BF915-4FFF-4339-ABFC-B5CB6EEE6F2B}"/>
                  </a:ext>
                </a:extLst>
              </p14:cNvPr>
              <p14:cNvContentPartPr/>
              <p14:nvPr/>
            </p14:nvContentPartPr>
            <p14:xfrm>
              <a:off x="3104836" y="2142302"/>
              <a:ext cx="211680" cy="10800"/>
            </p14:xfrm>
          </p:contentPart>
        </mc:Choice>
        <mc:Fallback>
          <p:pic>
            <p:nvPicPr>
              <p:cNvPr id="36" name="Ink 35">
                <a:extLst>
                  <a:ext uri="{FF2B5EF4-FFF2-40B4-BE49-F238E27FC236}">
                    <a16:creationId xmlns:a16="http://schemas.microsoft.com/office/drawing/2014/main" id="{E78BF915-4FFF-4339-ABFC-B5CB6EEE6F2B}"/>
                  </a:ext>
                </a:extLst>
              </p:cNvPr>
              <p:cNvPicPr/>
              <p:nvPr/>
            </p:nvPicPr>
            <p:blipFill>
              <a:blip r:embed="rId81"/>
              <a:stretch>
                <a:fillRect/>
              </a:stretch>
            </p:blipFill>
            <p:spPr>
              <a:xfrm>
                <a:off x="3096196" y="2133302"/>
                <a:ext cx="229320" cy="28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2">
            <p14:nvContentPartPr>
              <p14:cNvPr id="37" name="Ink 36">
                <a:extLst>
                  <a:ext uri="{FF2B5EF4-FFF2-40B4-BE49-F238E27FC236}">
                    <a16:creationId xmlns:a16="http://schemas.microsoft.com/office/drawing/2014/main" id="{B856B41C-A8BB-4207-870C-EED84D5AFEE6}"/>
                  </a:ext>
                </a:extLst>
              </p14:cNvPr>
              <p14:cNvContentPartPr/>
              <p14:nvPr/>
            </p14:nvContentPartPr>
            <p14:xfrm>
              <a:off x="3197356" y="2119262"/>
              <a:ext cx="3960" cy="127800"/>
            </p14:xfrm>
          </p:contentPart>
        </mc:Choice>
        <mc:Fallback>
          <p:pic>
            <p:nvPicPr>
              <p:cNvPr id="37" name="Ink 36">
                <a:extLst>
                  <a:ext uri="{FF2B5EF4-FFF2-40B4-BE49-F238E27FC236}">
                    <a16:creationId xmlns:a16="http://schemas.microsoft.com/office/drawing/2014/main" id="{B856B41C-A8BB-4207-870C-EED84D5AFEE6}"/>
                  </a:ext>
                </a:extLst>
              </p:cNvPr>
              <p:cNvPicPr/>
              <p:nvPr/>
            </p:nvPicPr>
            <p:blipFill>
              <a:blip r:embed="rId83"/>
              <a:stretch>
                <a:fillRect/>
              </a:stretch>
            </p:blipFill>
            <p:spPr>
              <a:xfrm>
                <a:off x="3188356" y="2110622"/>
                <a:ext cx="21600" cy="145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4">
            <p14:nvContentPartPr>
              <p14:cNvPr id="38" name="Ink 37">
                <a:extLst>
                  <a:ext uri="{FF2B5EF4-FFF2-40B4-BE49-F238E27FC236}">
                    <a16:creationId xmlns:a16="http://schemas.microsoft.com/office/drawing/2014/main" id="{30798E85-9FED-43E9-8D34-5CF52EAE7696}"/>
                  </a:ext>
                </a:extLst>
              </p14:cNvPr>
              <p14:cNvContentPartPr/>
              <p14:nvPr/>
            </p14:nvContentPartPr>
            <p14:xfrm>
              <a:off x="3414796" y="1760702"/>
              <a:ext cx="295920" cy="571680"/>
            </p14:xfrm>
          </p:contentPart>
        </mc:Choice>
        <mc:Fallback>
          <p:pic>
            <p:nvPicPr>
              <p:cNvPr id="38" name="Ink 37">
                <a:extLst>
                  <a:ext uri="{FF2B5EF4-FFF2-40B4-BE49-F238E27FC236}">
                    <a16:creationId xmlns:a16="http://schemas.microsoft.com/office/drawing/2014/main" id="{30798E85-9FED-43E9-8D34-5CF52EAE7696}"/>
                  </a:ext>
                </a:extLst>
              </p:cNvPr>
              <p:cNvPicPr/>
              <p:nvPr/>
            </p:nvPicPr>
            <p:blipFill>
              <a:blip r:embed="rId85"/>
              <a:stretch>
                <a:fillRect/>
              </a:stretch>
            </p:blipFill>
            <p:spPr>
              <a:xfrm>
                <a:off x="3406156" y="1752062"/>
                <a:ext cx="313560" cy="589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6">
            <p14:nvContentPartPr>
              <p14:cNvPr id="40" name="Ink 39">
                <a:extLst>
                  <a:ext uri="{FF2B5EF4-FFF2-40B4-BE49-F238E27FC236}">
                    <a16:creationId xmlns:a16="http://schemas.microsoft.com/office/drawing/2014/main" id="{A9A83D1D-A994-41B0-9984-A7FD350CC984}"/>
                  </a:ext>
                </a:extLst>
              </p14:cNvPr>
              <p14:cNvContentPartPr/>
              <p14:nvPr/>
            </p14:nvContentPartPr>
            <p14:xfrm>
              <a:off x="3925636" y="2104862"/>
              <a:ext cx="155880" cy="9720"/>
            </p14:xfrm>
          </p:contentPart>
        </mc:Choice>
        <mc:Fallback>
          <p:pic>
            <p:nvPicPr>
              <p:cNvPr id="40" name="Ink 39">
                <a:extLst>
                  <a:ext uri="{FF2B5EF4-FFF2-40B4-BE49-F238E27FC236}">
                    <a16:creationId xmlns:a16="http://schemas.microsoft.com/office/drawing/2014/main" id="{A9A83D1D-A994-41B0-9984-A7FD350CC984}"/>
                  </a:ext>
                </a:extLst>
              </p:cNvPr>
              <p:cNvPicPr/>
              <p:nvPr/>
            </p:nvPicPr>
            <p:blipFill>
              <a:blip r:embed="rId87"/>
              <a:stretch>
                <a:fillRect/>
              </a:stretch>
            </p:blipFill>
            <p:spPr>
              <a:xfrm>
                <a:off x="3916636" y="2095862"/>
                <a:ext cx="173520" cy="27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8">
            <p14:nvContentPartPr>
              <p14:cNvPr id="41" name="Ink 40">
                <a:extLst>
                  <a:ext uri="{FF2B5EF4-FFF2-40B4-BE49-F238E27FC236}">
                    <a16:creationId xmlns:a16="http://schemas.microsoft.com/office/drawing/2014/main" id="{F4C1FDB8-3B74-4C19-B206-0609B8A39DCE}"/>
                  </a:ext>
                </a:extLst>
              </p14:cNvPr>
              <p14:cNvContentPartPr/>
              <p14:nvPr/>
            </p14:nvContentPartPr>
            <p14:xfrm>
              <a:off x="3975676" y="2051942"/>
              <a:ext cx="31680" cy="120600"/>
            </p14:xfrm>
          </p:contentPart>
        </mc:Choice>
        <mc:Fallback>
          <p:pic>
            <p:nvPicPr>
              <p:cNvPr id="41" name="Ink 40">
                <a:extLst>
                  <a:ext uri="{FF2B5EF4-FFF2-40B4-BE49-F238E27FC236}">
                    <a16:creationId xmlns:a16="http://schemas.microsoft.com/office/drawing/2014/main" id="{F4C1FDB8-3B74-4C19-B206-0609B8A39DCE}"/>
                  </a:ext>
                </a:extLst>
              </p:cNvPr>
              <p:cNvPicPr/>
              <p:nvPr/>
            </p:nvPicPr>
            <p:blipFill>
              <a:blip r:embed="rId89"/>
              <a:stretch>
                <a:fillRect/>
              </a:stretch>
            </p:blipFill>
            <p:spPr>
              <a:xfrm>
                <a:off x="3966676" y="2043302"/>
                <a:ext cx="49320" cy="138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0">
            <p14:nvContentPartPr>
              <p14:cNvPr id="42" name="Ink 41">
                <a:extLst>
                  <a:ext uri="{FF2B5EF4-FFF2-40B4-BE49-F238E27FC236}">
                    <a16:creationId xmlns:a16="http://schemas.microsoft.com/office/drawing/2014/main" id="{2DBA4EE4-EB3B-4615-A03D-5425BCF067CA}"/>
                  </a:ext>
                </a:extLst>
              </p14:cNvPr>
              <p14:cNvContentPartPr/>
              <p14:nvPr/>
            </p14:nvContentPartPr>
            <p14:xfrm>
              <a:off x="4164316" y="2099102"/>
              <a:ext cx="283680" cy="209880"/>
            </p14:xfrm>
          </p:contentPart>
        </mc:Choice>
        <mc:Fallback>
          <p:pic>
            <p:nvPicPr>
              <p:cNvPr id="42" name="Ink 41">
                <a:extLst>
                  <a:ext uri="{FF2B5EF4-FFF2-40B4-BE49-F238E27FC236}">
                    <a16:creationId xmlns:a16="http://schemas.microsoft.com/office/drawing/2014/main" id="{2DBA4EE4-EB3B-4615-A03D-5425BCF067CA}"/>
                  </a:ext>
                </a:extLst>
              </p:cNvPr>
              <p:cNvPicPr/>
              <p:nvPr/>
            </p:nvPicPr>
            <p:blipFill>
              <a:blip r:embed="rId91"/>
              <a:stretch>
                <a:fillRect/>
              </a:stretch>
            </p:blipFill>
            <p:spPr>
              <a:xfrm>
                <a:off x="4155676" y="2090462"/>
                <a:ext cx="301320" cy="227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2">
            <p14:nvContentPartPr>
              <p14:cNvPr id="60" name="Ink 59">
                <a:extLst>
                  <a:ext uri="{FF2B5EF4-FFF2-40B4-BE49-F238E27FC236}">
                    <a16:creationId xmlns:a16="http://schemas.microsoft.com/office/drawing/2014/main" id="{336AD688-9481-436D-B8B3-843D191370F7}"/>
                  </a:ext>
                </a:extLst>
              </p14:cNvPr>
              <p14:cNvContentPartPr/>
              <p14:nvPr/>
            </p14:nvContentPartPr>
            <p14:xfrm>
              <a:off x="2632156" y="2479982"/>
              <a:ext cx="366120" cy="95400"/>
            </p14:xfrm>
          </p:contentPart>
        </mc:Choice>
        <mc:Fallback>
          <p:pic>
            <p:nvPicPr>
              <p:cNvPr id="60" name="Ink 59">
                <a:extLst>
                  <a:ext uri="{FF2B5EF4-FFF2-40B4-BE49-F238E27FC236}">
                    <a16:creationId xmlns:a16="http://schemas.microsoft.com/office/drawing/2014/main" id="{336AD688-9481-436D-B8B3-843D191370F7}"/>
                  </a:ext>
                </a:extLst>
              </p:cNvPr>
              <p:cNvPicPr/>
              <p:nvPr/>
            </p:nvPicPr>
            <p:blipFill>
              <a:blip r:embed="rId93"/>
              <a:stretch>
                <a:fillRect/>
              </a:stretch>
            </p:blipFill>
            <p:spPr>
              <a:xfrm>
                <a:off x="2623516" y="2471342"/>
                <a:ext cx="383760" cy="113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4">
            <p14:nvContentPartPr>
              <p14:cNvPr id="61" name="Ink 60">
                <a:extLst>
                  <a:ext uri="{FF2B5EF4-FFF2-40B4-BE49-F238E27FC236}">
                    <a16:creationId xmlns:a16="http://schemas.microsoft.com/office/drawing/2014/main" id="{83570CC8-C8A6-4290-8EE5-132D54BBA3C5}"/>
                  </a:ext>
                </a:extLst>
              </p14:cNvPr>
              <p14:cNvContentPartPr/>
              <p14:nvPr/>
            </p14:nvContentPartPr>
            <p14:xfrm>
              <a:off x="4089436" y="2363702"/>
              <a:ext cx="288720" cy="42120"/>
            </p14:xfrm>
          </p:contentPart>
        </mc:Choice>
        <mc:Fallback>
          <p:pic>
            <p:nvPicPr>
              <p:cNvPr id="61" name="Ink 60">
                <a:extLst>
                  <a:ext uri="{FF2B5EF4-FFF2-40B4-BE49-F238E27FC236}">
                    <a16:creationId xmlns:a16="http://schemas.microsoft.com/office/drawing/2014/main" id="{83570CC8-C8A6-4290-8EE5-132D54BBA3C5}"/>
                  </a:ext>
                </a:extLst>
              </p:cNvPr>
              <p:cNvPicPr/>
              <p:nvPr/>
            </p:nvPicPr>
            <p:blipFill>
              <a:blip r:embed="rId95"/>
              <a:stretch>
                <a:fillRect/>
              </a:stretch>
            </p:blipFill>
            <p:spPr>
              <a:xfrm>
                <a:off x="4080796" y="2354702"/>
                <a:ext cx="306360" cy="59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6">
            <p14:nvContentPartPr>
              <p14:cNvPr id="44" name="Ink 43">
                <a:extLst>
                  <a:ext uri="{FF2B5EF4-FFF2-40B4-BE49-F238E27FC236}">
                    <a16:creationId xmlns:a16="http://schemas.microsoft.com/office/drawing/2014/main" id="{696B4B79-5F4F-4F31-BCF9-C80AF535CEDE}"/>
                  </a:ext>
                </a:extLst>
              </p14:cNvPr>
              <p14:cNvContentPartPr/>
              <p14:nvPr/>
            </p14:nvContentPartPr>
            <p14:xfrm>
              <a:off x="4793596" y="2148062"/>
              <a:ext cx="597600" cy="226800"/>
            </p14:xfrm>
          </p:contentPart>
        </mc:Choice>
        <mc:Fallback>
          <p:pic>
            <p:nvPicPr>
              <p:cNvPr id="44" name="Ink 43">
                <a:extLst>
                  <a:ext uri="{FF2B5EF4-FFF2-40B4-BE49-F238E27FC236}">
                    <a16:creationId xmlns:a16="http://schemas.microsoft.com/office/drawing/2014/main" id="{696B4B79-5F4F-4F31-BCF9-C80AF535CEDE}"/>
                  </a:ext>
                </a:extLst>
              </p:cNvPr>
              <p:cNvPicPr/>
              <p:nvPr/>
            </p:nvPicPr>
            <p:blipFill>
              <a:blip r:embed="rId97"/>
              <a:stretch>
                <a:fillRect/>
              </a:stretch>
            </p:blipFill>
            <p:spPr>
              <a:xfrm>
                <a:off x="4784596" y="2139422"/>
                <a:ext cx="615240" cy="244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8">
            <p14:nvContentPartPr>
              <p14:cNvPr id="45" name="Ink 44">
                <a:extLst>
                  <a:ext uri="{FF2B5EF4-FFF2-40B4-BE49-F238E27FC236}">
                    <a16:creationId xmlns:a16="http://schemas.microsoft.com/office/drawing/2014/main" id="{2800AFFE-E172-4D4F-AF19-26570F25FBBC}"/>
                  </a:ext>
                </a:extLst>
              </p14:cNvPr>
              <p14:cNvContentPartPr/>
              <p14:nvPr/>
            </p14:nvContentPartPr>
            <p14:xfrm>
              <a:off x="5681356" y="2134022"/>
              <a:ext cx="366480" cy="233640"/>
            </p14:xfrm>
          </p:contentPart>
        </mc:Choice>
        <mc:Fallback>
          <p:pic>
            <p:nvPicPr>
              <p:cNvPr id="45" name="Ink 44">
                <a:extLst>
                  <a:ext uri="{FF2B5EF4-FFF2-40B4-BE49-F238E27FC236}">
                    <a16:creationId xmlns:a16="http://schemas.microsoft.com/office/drawing/2014/main" id="{2800AFFE-E172-4D4F-AF19-26570F25FBBC}"/>
                  </a:ext>
                </a:extLst>
              </p:cNvPr>
              <p:cNvPicPr/>
              <p:nvPr/>
            </p:nvPicPr>
            <p:blipFill>
              <a:blip r:embed="rId99"/>
              <a:stretch>
                <a:fillRect/>
              </a:stretch>
            </p:blipFill>
            <p:spPr>
              <a:xfrm>
                <a:off x="5672716" y="2125382"/>
                <a:ext cx="384120" cy="251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0">
            <p14:nvContentPartPr>
              <p14:cNvPr id="46" name="Ink 45">
                <a:extLst>
                  <a:ext uri="{FF2B5EF4-FFF2-40B4-BE49-F238E27FC236}">
                    <a16:creationId xmlns:a16="http://schemas.microsoft.com/office/drawing/2014/main" id="{B94BE4F2-37AE-4346-AFC4-4F0FEF4202DA}"/>
                  </a:ext>
                </a:extLst>
              </p14:cNvPr>
              <p14:cNvContentPartPr/>
              <p14:nvPr/>
            </p14:nvContentPartPr>
            <p14:xfrm>
              <a:off x="6110116" y="2115302"/>
              <a:ext cx="345600" cy="279000"/>
            </p14:xfrm>
          </p:contentPart>
        </mc:Choice>
        <mc:Fallback>
          <p:pic>
            <p:nvPicPr>
              <p:cNvPr id="46" name="Ink 45">
                <a:extLst>
                  <a:ext uri="{FF2B5EF4-FFF2-40B4-BE49-F238E27FC236}">
                    <a16:creationId xmlns:a16="http://schemas.microsoft.com/office/drawing/2014/main" id="{B94BE4F2-37AE-4346-AFC4-4F0FEF4202DA}"/>
                  </a:ext>
                </a:extLst>
              </p:cNvPr>
              <p:cNvPicPr/>
              <p:nvPr/>
            </p:nvPicPr>
            <p:blipFill>
              <a:blip r:embed="rId101"/>
              <a:stretch>
                <a:fillRect/>
              </a:stretch>
            </p:blipFill>
            <p:spPr>
              <a:xfrm>
                <a:off x="6101116" y="2106662"/>
                <a:ext cx="363240" cy="296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2">
            <p14:nvContentPartPr>
              <p14:cNvPr id="68" name="Ink 67">
                <a:extLst>
                  <a:ext uri="{FF2B5EF4-FFF2-40B4-BE49-F238E27FC236}">
                    <a16:creationId xmlns:a16="http://schemas.microsoft.com/office/drawing/2014/main" id="{9DCCC2C1-9D91-4FF2-ABEF-F454C6C4B278}"/>
                  </a:ext>
                </a:extLst>
              </p14:cNvPr>
              <p14:cNvContentPartPr/>
              <p14:nvPr/>
            </p14:nvContentPartPr>
            <p14:xfrm>
              <a:off x="2463676" y="1948622"/>
              <a:ext cx="684000" cy="652320"/>
            </p14:xfrm>
          </p:contentPart>
        </mc:Choice>
        <mc:Fallback>
          <p:pic>
            <p:nvPicPr>
              <p:cNvPr id="68" name="Ink 67">
                <a:extLst>
                  <a:ext uri="{FF2B5EF4-FFF2-40B4-BE49-F238E27FC236}">
                    <a16:creationId xmlns:a16="http://schemas.microsoft.com/office/drawing/2014/main" id="{9DCCC2C1-9D91-4FF2-ABEF-F454C6C4B278}"/>
                  </a:ext>
                </a:extLst>
              </p:cNvPr>
              <p:cNvPicPr/>
              <p:nvPr/>
            </p:nvPicPr>
            <p:blipFill>
              <a:blip r:embed="rId103"/>
              <a:stretch>
                <a:fillRect/>
              </a:stretch>
            </p:blipFill>
            <p:spPr>
              <a:xfrm>
                <a:off x="2454676" y="1939622"/>
                <a:ext cx="701640" cy="669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4">
            <p14:nvContentPartPr>
              <p14:cNvPr id="69" name="Ink 68">
                <a:extLst>
                  <a:ext uri="{FF2B5EF4-FFF2-40B4-BE49-F238E27FC236}">
                    <a16:creationId xmlns:a16="http://schemas.microsoft.com/office/drawing/2014/main" id="{D31DAC50-C147-4902-9245-AB865BA71C05}"/>
                  </a:ext>
                </a:extLst>
              </p14:cNvPr>
              <p14:cNvContentPartPr/>
              <p14:nvPr/>
            </p14:nvContentPartPr>
            <p14:xfrm>
              <a:off x="4134076" y="2077142"/>
              <a:ext cx="455040" cy="336240"/>
            </p14:xfrm>
          </p:contentPart>
        </mc:Choice>
        <mc:Fallback>
          <p:pic>
            <p:nvPicPr>
              <p:cNvPr id="69" name="Ink 68">
                <a:extLst>
                  <a:ext uri="{FF2B5EF4-FFF2-40B4-BE49-F238E27FC236}">
                    <a16:creationId xmlns:a16="http://schemas.microsoft.com/office/drawing/2014/main" id="{D31DAC50-C147-4902-9245-AB865BA71C05}"/>
                  </a:ext>
                </a:extLst>
              </p:cNvPr>
              <p:cNvPicPr/>
              <p:nvPr/>
            </p:nvPicPr>
            <p:blipFill>
              <a:blip r:embed="rId105"/>
              <a:stretch>
                <a:fillRect/>
              </a:stretch>
            </p:blipFill>
            <p:spPr>
              <a:xfrm>
                <a:off x="4125436" y="2068142"/>
                <a:ext cx="472680" cy="353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6">
            <p14:nvContentPartPr>
              <p14:cNvPr id="78" name="Ink 77">
                <a:extLst>
                  <a:ext uri="{FF2B5EF4-FFF2-40B4-BE49-F238E27FC236}">
                    <a16:creationId xmlns:a16="http://schemas.microsoft.com/office/drawing/2014/main" id="{866E00A0-1752-457C-AE66-2D90452E9F81}"/>
                  </a:ext>
                </a:extLst>
              </p14:cNvPr>
              <p14:cNvContentPartPr/>
              <p14:nvPr/>
            </p14:nvContentPartPr>
            <p14:xfrm>
              <a:off x="3519556" y="2864462"/>
              <a:ext cx="428760" cy="219240"/>
            </p14:xfrm>
          </p:contentPart>
        </mc:Choice>
        <mc:Fallback>
          <p:pic>
            <p:nvPicPr>
              <p:cNvPr id="78" name="Ink 77">
                <a:extLst>
                  <a:ext uri="{FF2B5EF4-FFF2-40B4-BE49-F238E27FC236}">
                    <a16:creationId xmlns:a16="http://schemas.microsoft.com/office/drawing/2014/main" id="{866E00A0-1752-457C-AE66-2D90452E9F81}"/>
                  </a:ext>
                </a:extLst>
              </p:cNvPr>
              <p:cNvPicPr/>
              <p:nvPr/>
            </p:nvPicPr>
            <p:blipFill>
              <a:blip r:embed="rId107"/>
              <a:stretch>
                <a:fillRect/>
              </a:stretch>
            </p:blipFill>
            <p:spPr>
              <a:xfrm>
                <a:off x="3510556" y="2855462"/>
                <a:ext cx="446400" cy="236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8">
            <p14:nvContentPartPr>
              <p14:cNvPr id="79" name="Ink 78">
                <a:extLst>
                  <a:ext uri="{FF2B5EF4-FFF2-40B4-BE49-F238E27FC236}">
                    <a16:creationId xmlns:a16="http://schemas.microsoft.com/office/drawing/2014/main" id="{B972BC99-C6CF-4EE6-AC7C-9DFEB7C85C2E}"/>
                  </a:ext>
                </a:extLst>
              </p14:cNvPr>
              <p14:cNvContentPartPr/>
              <p14:nvPr/>
            </p14:nvContentPartPr>
            <p14:xfrm>
              <a:off x="4508836" y="2752142"/>
              <a:ext cx="760320" cy="489600"/>
            </p14:xfrm>
          </p:contentPart>
        </mc:Choice>
        <mc:Fallback>
          <p:pic>
            <p:nvPicPr>
              <p:cNvPr id="79" name="Ink 78">
                <a:extLst>
                  <a:ext uri="{FF2B5EF4-FFF2-40B4-BE49-F238E27FC236}">
                    <a16:creationId xmlns:a16="http://schemas.microsoft.com/office/drawing/2014/main" id="{B972BC99-C6CF-4EE6-AC7C-9DFEB7C85C2E}"/>
                  </a:ext>
                </a:extLst>
              </p:cNvPr>
              <p:cNvPicPr/>
              <p:nvPr/>
            </p:nvPicPr>
            <p:blipFill>
              <a:blip r:embed="rId109"/>
              <a:stretch>
                <a:fillRect/>
              </a:stretch>
            </p:blipFill>
            <p:spPr>
              <a:xfrm>
                <a:off x="4499836" y="2743142"/>
                <a:ext cx="777960" cy="507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0">
            <p14:nvContentPartPr>
              <p14:cNvPr id="80" name="Ink 79">
                <a:extLst>
                  <a:ext uri="{FF2B5EF4-FFF2-40B4-BE49-F238E27FC236}">
                    <a16:creationId xmlns:a16="http://schemas.microsoft.com/office/drawing/2014/main" id="{BA140714-DC2C-4E47-8519-E37462DA5979}"/>
                  </a:ext>
                </a:extLst>
              </p14:cNvPr>
              <p14:cNvContentPartPr/>
              <p14:nvPr/>
            </p14:nvContentPartPr>
            <p14:xfrm>
              <a:off x="5342236" y="2812622"/>
              <a:ext cx="268200" cy="325800"/>
            </p14:xfrm>
          </p:contentPart>
        </mc:Choice>
        <mc:Fallback>
          <p:pic>
            <p:nvPicPr>
              <p:cNvPr id="80" name="Ink 79">
                <a:extLst>
                  <a:ext uri="{FF2B5EF4-FFF2-40B4-BE49-F238E27FC236}">
                    <a16:creationId xmlns:a16="http://schemas.microsoft.com/office/drawing/2014/main" id="{BA140714-DC2C-4E47-8519-E37462DA5979}"/>
                  </a:ext>
                </a:extLst>
              </p:cNvPr>
              <p:cNvPicPr/>
              <p:nvPr/>
            </p:nvPicPr>
            <p:blipFill>
              <a:blip r:embed="rId111"/>
              <a:stretch>
                <a:fillRect/>
              </a:stretch>
            </p:blipFill>
            <p:spPr>
              <a:xfrm>
                <a:off x="5333236" y="2803622"/>
                <a:ext cx="285840" cy="343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2">
            <p14:nvContentPartPr>
              <p14:cNvPr id="82" name="Ink 81">
                <a:extLst>
                  <a:ext uri="{FF2B5EF4-FFF2-40B4-BE49-F238E27FC236}">
                    <a16:creationId xmlns:a16="http://schemas.microsoft.com/office/drawing/2014/main" id="{C01F3D21-DF47-436D-A6F3-344716B069EF}"/>
                  </a:ext>
                </a:extLst>
              </p14:cNvPr>
              <p14:cNvContentPartPr/>
              <p14:nvPr/>
            </p14:nvContentPartPr>
            <p14:xfrm>
              <a:off x="753316" y="2508062"/>
              <a:ext cx="5271840" cy="1010520"/>
            </p14:xfrm>
          </p:contentPart>
        </mc:Choice>
        <mc:Fallback>
          <p:pic>
            <p:nvPicPr>
              <p:cNvPr id="82" name="Ink 81">
                <a:extLst>
                  <a:ext uri="{FF2B5EF4-FFF2-40B4-BE49-F238E27FC236}">
                    <a16:creationId xmlns:a16="http://schemas.microsoft.com/office/drawing/2014/main" id="{C01F3D21-DF47-436D-A6F3-344716B069EF}"/>
                  </a:ext>
                </a:extLst>
              </p:cNvPr>
              <p:cNvPicPr/>
              <p:nvPr/>
            </p:nvPicPr>
            <p:blipFill>
              <a:blip r:embed="rId113"/>
              <a:stretch>
                <a:fillRect/>
              </a:stretch>
            </p:blipFill>
            <p:spPr>
              <a:xfrm>
                <a:off x="744316" y="2499422"/>
                <a:ext cx="5289480" cy="1028160"/>
              </a:xfrm>
              <a:prstGeom prst="rect">
                <a:avLst/>
              </a:prstGeom>
            </p:spPr>
          </p:pic>
        </mc:Fallback>
      </mc:AlternateContent>
      <p:grpSp>
        <p:nvGrpSpPr>
          <p:cNvPr id="86" name="Group 85">
            <a:extLst>
              <a:ext uri="{FF2B5EF4-FFF2-40B4-BE49-F238E27FC236}">
                <a16:creationId xmlns:a16="http://schemas.microsoft.com/office/drawing/2014/main" id="{C333C5F2-842A-4D3E-989C-186FE11B233E}"/>
              </a:ext>
            </a:extLst>
          </p:cNvPr>
          <p:cNvGrpSpPr/>
          <p:nvPr/>
        </p:nvGrpSpPr>
        <p:grpSpPr>
          <a:xfrm>
            <a:off x="6858916" y="2919902"/>
            <a:ext cx="854640" cy="360720"/>
            <a:chOff x="6858916" y="2919902"/>
            <a:chExt cx="854640" cy="3607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14">
              <p14:nvContentPartPr>
                <p14:cNvPr id="84" name="Ink 83">
                  <a:extLst>
                    <a:ext uri="{FF2B5EF4-FFF2-40B4-BE49-F238E27FC236}">
                      <a16:creationId xmlns:a16="http://schemas.microsoft.com/office/drawing/2014/main" id="{62A0C883-4A93-4C2F-96CB-CF19C61E0F1D}"/>
                    </a:ext>
                  </a:extLst>
                </p14:cNvPr>
                <p14:cNvContentPartPr/>
                <p14:nvPr/>
              </p14:nvContentPartPr>
              <p14:xfrm>
                <a:off x="6858916" y="3084062"/>
                <a:ext cx="348840" cy="170280"/>
              </p14:xfrm>
            </p:contentPart>
          </mc:Choice>
          <mc:Fallback>
            <p:pic>
              <p:nvPicPr>
                <p:cNvPr id="84" name="Ink 83">
                  <a:extLst>
                    <a:ext uri="{FF2B5EF4-FFF2-40B4-BE49-F238E27FC236}">
                      <a16:creationId xmlns:a16="http://schemas.microsoft.com/office/drawing/2014/main" id="{62A0C883-4A93-4C2F-96CB-CF19C61E0F1D}"/>
                    </a:ext>
                  </a:extLst>
                </p:cNvPr>
                <p:cNvPicPr/>
                <p:nvPr/>
              </p:nvPicPr>
              <p:blipFill>
                <a:blip r:embed="rId115"/>
                <a:stretch>
                  <a:fillRect/>
                </a:stretch>
              </p:blipFill>
              <p:spPr>
                <a:xfrm>
                  <a:off x="6849916" y="3075062"/>
                  <a:ext cx="366480" cy="187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6">
              <p14:nvContentPartPr>
                <p14:cNvPr id="85" name="Ink 84">
                  <a:extLst>
                    <a:ext uri="{FF2B5EF4-FFF2-40B4-BE49-F238E27FC236}">
                      <a16:creationId xmlns:a16="http://schemas.microsoft.com/office/drawing/2014/main" id="{16F0F1D8-9C17-4FAD-960C-5D71F378898A}"/>
                    </a:ext>
                  </a:extLst>
                </p14:cNvPr>
                <p14:cNvContentPartPr/>
                <p14:nvPr/>
              </p14:nvContentPartPr>
              <p14:xfrm>
                <a:off x="7154836" y="2919902"/>
                <a:ext cx="558720" cy="360720"/>
              </p14:xfrm>
            </p:contentPart>
          </mc:Choice>
          <mc:Fallback>
            <p:pic>
              <p:nvPicPr>
                <p:cNvPr id="85" name="Ink 84">
                  <a:extLst>
                    <a:ext uri="{FF2B5EF4-FFF2-40B4-BE49-F238E27FC236}">
                      <a16:creationId xmlns:a16="http://schemas.microsoft.com/office/drawing/2014/main" id="{16F0F1D8-9C17-4FAD-960C-5D71F378898A}"/>
                    </a:ext>
                  </a:extLst>
                </p:cNvPr>
                <p:cNvPicPr/>
                <p:nvPr/>
              </p:nvPicPr>
              <p:blipFill>
                <a:blip r:embed="rId117"/>
                <a:stretch>
                  <a:fillRect/>
                </a:stretch>
              </p:blipFill>
              <p:spPr>
                <a:xfrm>
                  <a:off x="7146196" y="2910902"/>
                  <a:ext cx="576360" cy="3783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02" name="Group 101">
            <a:extLst>
              <a:ext uri="{FF2B5EF4-FFF2-40B4-BE49-F238E27FC236}">
                <a16:creationId xmlns:a16="http://schemas.microsoft.com/office/drawing/2014/main" id="{F3974B15-CA08-4E44-A100-741BF37D7744}"/>
              </a:ext>
            </a:extLst>
          </p:cNvPr>
          <p:cNvGrpSpPr/>
          <p:nvPr/>
        </p:nvGrpSpPr>
        <p:grpSpPr>
          <a:xfrm>
            <a:off x="8020636" y="2576462"/>
            <a:ext cx="2567880" cy="790560"/>
            <a:chOff x="8020636" y="2576462"/>
            <a:chExt cx="2567880" cy="7905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18">
              <p14:nvContentPartPr>
                <p14:cNvPr id="87" name="Ink 86">
                  <a:extLst>
                    <a:ext uri="{FF2B5EF4-FFF2-40B4-BE49-F238E27FC236}">
                      <a16:creationId xmlns:a16="http://schemas.microsoft.com/office/drawing/2014/main" id="{E84FEEBD-1821-4E5B-BE2D-016F09DB6B73}"/>
                    </a:ext>
                  </a:extLst>
                </p14:cNvPr>
                <p14:cNvContentPartPr/>
                <p14:nvPr/>
              </p14:nvContentPartPr>
              <p14:xfrm>
                <a:off x="8096236" y="3034022"/>
                <a:ext cx="147960" cy="19440"/>
              </p14:xfrm>
            </p:contentPart>
          </mc:Choice>
          <mc:Fallback>
            <p:pic>
              <p:nvPicPr>
                <p:cNvPr id="87" name="Ink 86">
                  <a:extLst>
                    <a:ext uri="{FF2B5EF4-FFF2-40B4-BE49-F238E27FC236}">
                      <a16:creationId xmlns:a16="http://schemas.microsoft.com/office/drawing/2014/main" id="{E84FEEBD-1821-4E5B-BE2D-016F09DB6B73}"/>
                    </a:ext>
                  </a:extLst>
                </p:cNvPr>
                <p:cNvPicPr/>
                <p:nvPr/>
              </p:nvPicPr>
              <p:blipFill>
                <a:blip r:embed="rId119"/>
                <a:stretch>
                  <a:fillRect/>
                </a:stretch>
              </p:blipFill>
              <p:spPr>
                <a:xfrm>
                  <a:off x="8087596" y="3025022"/>
                  <a:ext cx="165600" cy="37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0">
              <p14:nvContentPartPr>
                <p14:cNvPr id="88" name="Ink 87">
                  <a:extLst>
                    <a:ext uri="{FF2B5EF4-FFF2-40B4-BE49-F238E27FC236}">
                      <a16:creationId xmlns:a16="http://schemas.microsoft.com/office/drawing/2014/main" id="{A2379FC9-657E-4EA8-8248-A0E01C854350}"/>
                    </a:ext>
                  </a:extLst>
                </p14:cNvPr>
                <p14:cNvContentPartPr/>
                <p14:nvPr/>
              </p14:nvContentPartPr>
              <p14:xfrm>
                <a:off x="8020636" y="3143822"/>
                <a:ext cx="168120" cy="46080"/>
              </p14:xfrm>
            </p:contentPart>
          </mc:Choice>
          <mc:Fallback>
            <p:pic>
              <p:nvPicPr>
                <p:cNvPr id="88" name="Ink 87">
                  <a:extLst>
                    <a:ext uri="{FF2B5EF4-FFF2-40B4-BE49-F238E27FC236}">
                      <a16:creationId xmlns:a16="http://schemas.microsoft.com/office/drawing/2014/main" id="{A2379FC9-657E-4EA8-8248-A0E01C854350}"/>
                    </a:ext>
                  </a:extLst>
                </p:cNvPr>
                <p:cNvPicPr/>
                <p:nvPr/>
              </p:nvPicPr>
              <p:blipFill>
                <a:blip r:embed="rId121"/>
                <a:stretch>
                  <a:fillRect/>
                </a:stretch>
              </p:blipFill>
              <p:spPr>
                <a:xfrm>
                  <a:off x="8011996" y="3134822"/>
                  <a:ext cx="185760" cy="63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2">
              <p14:nvContentPartPr>
                <p14:cNvPr id="89" name="Ink 88">
                  <a:extLst>
                    <a:ext uri="{FF2B5EF4-FFF2-40B4-BE49-F238E27FC236}">
                      <a16:creationId xmlns:a16="http://schemas.microsoft.com/office/drawing/2014/main" id="{1B97E099-E807-4A63-AE9E-507747F31076}"/>
                    </a:ext>
                  </a:extLst>
                </p14:cNvPr>
                <p14:cNvContentPartPr/>
                <p14:nvPr/>
              </p14:nvContentPartPr>
              <p14:xfrm>
                <a:off x="8474236" y="2811542"/>
                <a:ext cx="22320" cy="469800"/>
              </p14:xfrm>
            </p:contentPart>
          </mc:Choice>
          <mc:Fallback>
            <p:pic>
              <p:nvPicPr>
                <p:cNvPr id="89" name="Ink 88">
                  <a:extLst>
                    <a:ext uri="{FF2B5EF4-FFF2-40B4-BE49-F238E27FC236}">
                      <a16:creationId xmlns:a16="http://schemas.microsoft.com/office/drawing/2014/main" id="{1B97E099-E807-4A63-AE9E-507747F31076}"/>
                    </a:ext>
                  </a:extLst>
                </p:cNvPr>
                <p:cNvPicPr/>
                <p:nvPr/>
              </p:nvPicPr>
              <p:blipFill>
                <a:blip r:embed="rId123"/>
                <a:stretch>
                  <a:fillRect/>
                </a:stretch>
              </p:blipFill>
              <p:spPr>
                <a:xfrm>
                  <a:off x="8465236" y="2802902"/>
                  <a:ext cx="39960" cy="487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4">
              <p14:nvContentPartPr>
                <p14:cNvPr id="90" name="Ink 89">
                  <a:extLst>
                    <a:ext uri="{FF2B5EF4-FFF2-40B4-BE49-F238E27FC236}">
                      <a16:creationId xmlns:a16="http://schemas.microsoft.com/office/drawing/2014/main" id="{A9DFADEB-09B9-4E16-A1F4-D51FFABA7BD0}"/>
                    </a:ext>
                  </a:extLst>
                </p14:cNvPr>
                <p14:cNvContentPartPr/>
                <p14:nvPr/>
              </p14:nvContentPartPr>
              <p14:xfrm>
                <a:off x="8494396" y="3023222"/>
                <a:ext cx="245880" cy="240480"/>
              </p14:xfrm>
            </p:contentPart>
          </mc:Choice>
          <mc:Fallback>
            <p:pic>
              <p:nvPicPr>
                <p:cNvPr id="90" name="Ink 89">
                  <a:extLst>
                    <a:ext uri="{FF2B5EF4-FFF2-40B4-BE49-F238E27FC236}">
                      <a16:creationId xmlns:a16="http://schemas.microsoft.com/office/drawing/2014/main" id="{A9DFADEB-09B9-4E16-A1F4-D51FFABA7BD0}"/>
                    </a:ext>
                  </a:extLst>
                </p:cNvPr>
                <p:cNvPicPr/>
                <p:nvPr/>
              </p:nvPicPr>
              <p:blipFill>
                <a:blip r:embed="rId125"/>
                <a:stretch>
                  <a:fillRect/>
                </a:stretch>
              </p:blipFill>
              <p:spPr>
                <a:xfrm>
                  <a:off x="8485396" y="3014582"/>
                  <a:ext cx="263520" cy="258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6">
              <p14:nvContentPartPr>
                <p14:cNvPr id="91" name="Ink 90">
                  <a:extLst>
                    <a:ext uri="{FF2B5EF4-FFF2-40B4-BE49-F238E27FC236}">
                      <a16:creationId xmlns:a16="http://schemas.microsoft.com/office/drawing/2014/main" id="{6F18D8C2-4C5D-4334-A54F-72EDAF9D5249}"/>
                    </a:ext>
                  </a:extLst>
                </p14:cNvPr>
                <p14:cNvContentPartPr/>
                <p14:nvPr/>
              </p14:nvContentPartPr>
              <p14:xfrm>
                <a:off x="8925316" y="2830622"/>
                <a:ext cx="195120" cy="455400"/>
              </p14:xfrm>
            </p:contentPart>
          </mc:Choice>
          <mc:Fallback>
            <p:pic>
              <p:nvPicPr>
                <p:cNvPr id="91" name="Ink 90">
                  <a:extLst>
                    <a:ext uri="{FF2B5EF4-FFF2-40B4-BE49-F238E27FC236}">
                      <a16:creationId xmlns:a16="http://schemas.microsoft.com/office/drawing/2014/main" id="{6F18D8C2-4C5D-4334-A54F-72EDAF9D5249}"/>
                    </a:ext>
                  </a:extLst>
                </p:cNvPr>
                <p:cNvPicPr/>
                <p:nvPr/>
              </p:nvPicPr>
              <p:blipFill>
                <a:blip r:embed="rId127"/>
                <a:stretch>
                  <a:fillRect/>
                </a:stretch>
              </p:blipFill>
              <p:spPr>
                <a:xfrm>
                  <a:off x="8916676" y="2821982"/>
                  <a:ext cx="212760" cy="473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8">
              <p14:nvContentPartPr>
                <p14:cNvPr id="92" name="Ink 91">
                  <a:extLst>
                    <a:ext uri="{FF2B5EF4-FFF2-40B4-BE49-F238E27FC236}">
                      <a16:creationId xmlns:a16="http://schemas.microsoft.com/office/drawing/2014/main" id="{87914533-7E01-4E8C-93B9-C3814EC2F22A}"/>
                    </a:ext>
                  </a:extLst>
                </p14:cNvPr>
                <p14:cNvContentPartPr/>
                <p14:nvPr/>
              </p14:nvContentPartPr>
              <p14:xfrm>
                <a:off x="8949436" y="2821262"/>
                <a:ext cx="246960" cy="31320"/>
              </p14:xfrm>
            </p:contentPart>
          </mc:Choice>
          <mc:Fallback>
            <p:pic>
              <p:nvPicPr>
                <p:cNvPr id="92" name="Ink 91">
                  <a:extLst>
                    <a:ext uri="{FF2B5EF4-FFF2-40B4-BE49-F238E27FC236}">
                      <a16:creationId xmlns:a16="http://schemas.microsoft.com/office/drawing/2014/main" id="{87914533-7E01-4E8C-93B9-C3814EC2F22A}"/>
                    </a:ext>
                  </a:extLst>
                </p:cNvPr>
                <p:cNvPicPr/>
                <p:nvPr/>
              </p:nvPicPr>
              <p:blipFill>
                <a:blip r:embed="rId129"/>
                <a:stretch>
                  <a:fillRect/>
                </a:stretch>
              </p:blipFill>
              <p:spPr>
                <a:xfrm>
                  <a:off x="8940436" y="2812262"/>
                  <a:ext cx="264600" cy="48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0">
              <p14:nvContentPartPr>
                <p14:cNvPr id="95" name="Ink 94">
                  <a:extLst>
                    <a:ext uri="{FF2B5EF4-FFF2-40B4-BE49-F238E27FC236}">
                      <a16:creationId xmlns:a16="http://schemas.microsoft.com/office/drawing/2014/main" id="{27CB347A-B4A9-4F5C-8373-C87F93CDF401}"/>
                    </a:ext>
                  </a:extLst>
                </p14:cNvPr>
                <p14:cNvContentPartPr/>
                <p14:nvPr/>
              </p14:nvContentPartPr>
              <p14:xfrm>
                <a:off x="9206116" y="2880302"/>
                <a:ext cx="318240" cy="369360"/>
              </p14:xfrm>
            </p:contentPart>
          </mc:Choice>
          <mc:Fallback>
            <p:pic>
              <p:nvPicPr>
                <p:cNvPr id="95" name="Ink 94">
                  <a:extLst>
                    <a:ext uri="{FF2B5EF4-FFF2-40B4-BE49-F238E27FC236}">
                      <a16:creationId xmlns:a16="http://schemas.microsoft.com/office/drawing/2014/main" id="{27CB347A-B4A9-4F5C-8373-C87F93CDF401}"/>
                    </a:ext>
                  </a:extLst>
                </p:cNvPr>
                <p:cNvPicPr/>
                <p:nvPr/>
              </p:nvPicPr>
              <p:blipFill>
                <a:blip r:embed="rId131"/>
                <a:stretch>
                  <a:fillRect/>
                </a:stretch>
              </p:blipFill>
              <p:spPr>
                <a:xfrm>
                  <a:off x="9197116" y="2871662"/>
                  <a:ext cx="335880" cy="387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2">
              <p14:nvContentPartPr>
                <p14:cNvPr id="96" name="Ink 95">
                  <a:extLst>
                    <a:ext uri="{FF2B5EF4-FFF2-40B4-BE49-F238E27FC236}">
                      <a16:creationId xmlns:a16="http://schemas.microsoft.com/office/drawing/2014/main" id="{09A39879-C1B8-4B0C-B94C-0023C6314880}"/>
                    </a:ext>
                  </a:extLst>
                </p14:cNvPr>
                <p14:cNvContentPartPr/>
                <p14:nvPr/>
              </p14:nvContentPartPr>
              <p14:xfrm>
                <a:off x="9585556" y="3075062"/>
                <a:ext cx="190440" cy="246960"/>
              </p14:xfrm>
            </p:contentPart>
          </mc:Choice>
          <mc:Fallback>
            <p:pic>
              <p:nvPicPr>
                <p:cNvPr id="96" name="Ink 95">
                  <a:extLst>
                    <a:ext uri="{FF2B5EF4-FFF2-40B4-BE49-F238E27FC236}">
                      <a16:creationId xmlns:a16="http://schemas.microsoft.com/office/drawing/2014/main" id="{09A39879-C1B8-4B0C-B94C-0023C6314880}"/>
                    </a:ext>
                  </a:extLst>
                </p:cNvPr>
                <p:cNvPicPr/>
                <p:nvPr/>
              </p:nvPicPr>
              <p:blipFill>
                <a:blip r:embed="rId133"/>
                <a:stretch>
                  <a:fillRect/>
                </a:stretch>
              </p:blipFill>
              <p:spPr>
                <a:xfrm>
                  <a:off x="9576916" y="3066062"/>
                  <a:ext cx="208080" cy="264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4">
              <p14:nvContentPartPr>
                <p14:cNvPr id="97" name="Ink 96">
                  <a:extLst>
                    <a:ext uri="{FF2B5EF4-FFF2-40B4-BE49-F238E27FC236}">
                      <a16:creationId xmlns:a16="http://schemas.microsoft.com/office/drawing/2014/main" id="{9299A423-249E-4EF6-9B0A-39F67894D57E}"/>
                    </a:ext>
                  </a:extLst>
                </p14:cNvPr>
                <p14:cNvContentPartPr/>
                <p14:nvPr/>
              </p14:nvContentPartPr>
              <p14:xfrm>
                <a:off x="9923236" y="2771942"/>
                <a:ext cx="245160" cy="595080"/>
              </p14:xfrm>
            </p:contentPart>
          </mc:Choice>
          <mc:Fallback>
            <p:pic>
              <p:nvPicPr>
                <p:cNvPr id="97" name="Ink 96">
                  <a:extLst>
                    <a:ext uri="{FF2B5EF4-FFF2-40B4-BE49-F238E27FC236}">
                      <a16:creationId xmlns:a16="http://schemas.microsoft.com/office/drawing/2014/main" id="{9299A423-249E-4EF6-9B0A-39F67894D57E}"/>
                    </a:ext>
                  </a:extLst>
                </p:cNvPr>
                <p:cNvPicPr/>
                <p:nvPr/>
              </p:nvPicPr>
              <p:blipFill>
                <a:blip r:embed="rId135"/>
                <a:stretch>
                  <a:fillRect/>
                </a:stretch>
              </p:blipFill>
              <p:spPr>
                <a:xfrm>
                  <a:off x="9914596" y="2762942"/>
                  <a:ext cx="262800" cy="612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6">
              <p14:nvContentPartPr>
                <p14:cNvPr id="98" name="Ink 97">
                  <a:extLst>
                    <a:ext uri="{FF2B5EF4-FFF2-40B4-BE49-F238E27FC236}">
                      <a16:creationId xmlns:a16="http://schemas.microsoft.com/office/drawing/2014/main" id="{1F6A1883-934A-4B6B-831B-1B103FBBBA7C}"/>
                    </a:ext>
                  </a:extLst>
                </p14:cNvPr>
                <p14:cNvContentPartPr/>
                <p14:nvPr/>
              </p14:nvContentPartPr>
              <p14:xfrm>
                <a:off x="10352356" y="2679062"/>
                <a:ext cx="145440" cy="188280"/>
              </p14:xfrm>
            </p:contentPart>
          </mc:Choice>
          <mc:Fallback>
            <p:pic>
              <p:nvPicPr>
                <p:cNvPr id="98" name="Ink 97">
                  <a:extLst>
                    <a:ext uri="{FF2B5EF4-FFF2-40B4-BE49-F238E27FC236}">
                      <a16:creationId xmlns:a16="http://schemas.microsoft.com/office/drawing/2014/main" id="{1F6A1883-934A-4B6B-831B-1B103FBBBA7C}"/>
                    </a:ext>
                  </a:extLst>
                </p:cNvPr>
                <p:cNvPicPr/>
                <p:nvPr/>
              </p:nvPicPr>
              <p:blipFill>
                <a:blip r:embed="rId137"/>
                <a:stretch>
                  <a:fillRect/>
                </a:stretch>
              </p:blipFill>
              <p:spPr>
                <a:xfrm>
                  <a:off x="10343716" y="2670062"/>
                  <a:ext cx="163080" cy="205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8">
              <p14:nvContentPartPr>
                <p14:cNvPr id="100" name="Ink 99">
                  <a:extLst>
                    <a:ext uri="{FF2B5EF4-FFF2-40B4-BE49-F238E27FC236}">
                      <a16:creationId xmlns:a16="http://schemas.microsoft.com/office/drawing/2014/main" id="{CF9B0CB7-0663-463E-8AC7-6F0059E7BF1F}"/>
                    </a:ext>
                  </a:extLst>
                </p14:cNvPr>
                <p14:cNvContentPartPr/>
                <p14:nvPr/>
              </p14:nvContentPartPr>
              <p14:xfrm>
                <a:off x="10277836" y="2576462"/>
                <a:ext cx="22320" cy="265680"/>
              </p14:xfrm>
            </p:contentPart>
          </mc:Choice>
          <mc:Fallback>
            <p:pic>
              <p:nvPicPr>
                <p:cNvPr id="100" name="Ink 99">
                  <a:extLst>
                    <a:ext uri="{FF2B5EF4-FFF2-40B4-BE49-F238E27FC236}">
                      <a16:creationId xmlns:a16="http://schemas.microsoft.com/office/drawing/2014/main" id="{CF9B0CB7-0663-463E-8AC7-6F0059E7BF1F}"/>
                    </a:ext>
                  </a:extLst>
                </p:cNvPr>
                <p:cNvPicPr/>
                <p:nvPr/>
              </p:nvPicPr>
              <p:blipFill>
                <a:blip r:embed="rId139"/>
                <a:stretch>
                  <a:fillRect/>
                </a:stretch>
              </p:blipFill>
              <p:spPr>
                <a:xfrm>
                  <a:off x="10268836" y="2567462"/>
                  <a:ext cx="39960" cy="283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0">
              <p14:nvContentPartPr>
                <p14:cNvPr id="101" name="Ink 100">
                  <a:extLst>
                    <a:ext uri="{FF2B5EF4-FFF2-40B4-BE49-F238E27FC236}">
                      <a16:creationId xmlns:a16="http://schemas.microsoft.com/office/drawing/2014/main" id="{F913F411-06D6-4522-B5F2-DF4452E9E0F8}"/>
                    </a:ext>
                  </a:extLst>
                </p14:cNvPr>
                <p14:cNvContentPartPr/>
                <p14:nvPr/>
              </p14:nvContentPartPr>
              <p14:xfrm>
                <a:off x="10508236" y="2647382"/>
                <a:ext cx="80280" cy="339840"/>
              </p14:xfrm>
            </p:contentPart>
          </mc:Choice>
          <mc:Fallback>
            <p:pic>
              <p:nvPicPr>
                <p:cNvPr id="101" name="Ink 100">
                  <a:extLst>
                    <a:ext uri="{FF2B5EF4-FFF2-40B4-BE49-F238E27FC236}">
                      <a16:creationId xmlns:a16="http://schemas.microsoft.com/office/drawing/2014/main" id="{F913F411-06D6-4522-B5F2-DF4452E9E0F8}"/>
                    </a:ext>
                  </a:extLst>
                </p:cNvPr>
                <p:cNvPicPr/>
                <p:nvPr/>
              </p:nvPicPr>
              <p:blipFill>
                <a:blip r:embed="rId141"/>
                <a:stretch>
                  <a:fillRect/>
                </a:stretch>
              </p:blipFill>
              <p:spPr>
                <a:xfrm>
                  <a:off x="10499596" y="2638742"/>
                  <a:ext cx="97920" cy="3574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09" name="Group 108">
            <a:extLst>
              <a:ext uri="{FF2B5EF4-FFF2-40B4-BE49-F238E27FC236}">
                <a16:creationId xmlns:a16="http://schemas.microsoft.com/office/drawing/2014/main" id="{DF6339C4-156B-4B73-B33C-EE0873722CDE}"/>
              </a:ext>
            </a:extLst>
          </p:cNvPr>
          <p:cNvGrpSpPr/>
          <p:nvPr/>
        </p:nvGrpSpPr>
        <p:grpSpPr>
          <a:xfrm>
            <a:off x="10820716" y="2844662"/>
            <a:ext cx="1018080" cy="579600"/>
            <a:chOff x="10820716" y="2844662"/>
            <a:chExt cx="1018080" cy="5796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42">
              <p14:nvContentPartPr>
                <p14:cNvPr id="103" name="Ink 102">
                  <a:extLst>
                    <a:ext uri="{FF2B5EF4-FFF2-40B4-BE49-F238E27FC236}">
                      <a16:creationId xmlns:a16="http://schemas.microsoft.com/office/drawing/2014/main" id="{D4356240-84DC-498B-8728-345BF52E4F00}"/>
                    </a:ext>
                  </a:extLst>
                </p14:cNvPr>
                <p14:cNvContentPartPr/>
                <p14:nvPr/>
              </p14:nvContentPartPr>
              <p14:xfrm>
                <a:off x="10820716" y="2891822"/>
                <a:ext cx="150840" cy="433800"/>
              </p14:xfrm>
            </p:contentPart>
          </mc:Choice>
          <mc:Fallback>
            <p:pic>
              <p:nvPicPr>
                <p:cNvPr id="103" name="Ink 102">
                  <a:extLst>
                    <a:ext uri="{FF2B5EF4-FFF2-40B4-BE49-F238E27FC236}">
                      <a16:creationId xmlns:a16="http://schemas.microsoft.com/office/drawing/2014/main" id="{D4356240-84DC-498B-8728-345BF52E4F00}"/>
                    </a:ext>
                  </a:extLst>
                </p:cNvPr>
                <p:cNvPicPr/>
                <p:nvPr/>
              </p:nvPicPr>
              <p:blipFill>
                <a:blip r:embed="rId143"/>
                <a:stretch>
                  <a:fillRect/>
                </a:stretch>
              </p:blipFill>
              <p:spPr>
                <a:xfrm>
                  <a:off x="10812076" y="2883182"/>
                  <a:ext cx="168480" cy="451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4">
              <p14:nvContentPartPr>
                <p14:cNvPr id="104" name="Ink 103">
                  <a:extLst>
                    <a:ext uri="{FF2B5EF4-FFF2-40B4-BE49-F238E27FC236}">
                      <a16:creationId xmlns:a16="http://schemas.microsoft.com/office/drawing/2014/main" id="{E5555B1C-E85E-4573-9161-278E698AAAC8}"/>
                    </a:ext>
                  </a:extLst>
                </p14:cNvPr>
                <p14:cNvContentPartPr/>
                <p14:nvPr/>
              </p14:nvContentPartPr>
              <p14:xfrm>
                <a:off x="10948516" y="2891462"/>
                <a:ext cx="161280" cy="12960"/>
              </p14:xfrm>
            </p:contentPart>
          </mc:Choice>
          <mc:Fallback>
            <p:pic>
              <p:nvPicPr>
                <p:cNvPr id="104" name="Ink 103">
                  <a:extLst>
                    <a:ext uri="{FF2B5EF4-FFF2-40B4-BE49-F238E27FC236}">
                      <a16:creationId xmlns:a16="http://schemas.microsoft.com/office/drawing/2014/main" id="{E5555B1C-E85E-4573-9161-278E698AAAC8}"/>
                    </a:ext>
                  </a:extLst>
                </p:cNvPr>
                <p:cNvPicPr/>
                <p:nvPr/>
              </p:nvPicPr>
              <p:blipFill>
                <a:blip r:embed="rId145"/>
                <a:stretch>
                  <a:fillRect/>
                </a:stretch>
              </p:blipFill>
              <p:spPr>
                <a:xfrm>
                  <a:off x="10939516" y="2882822"/>
                  <a:ext cx="178920" cy="30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6">
              <p14:nvContentPartPr>
                <p14:cNvPr id="106" name="Ink 105">
                  <a:extLst>
                    <a:ext uri="{FF2B5EF4-FFF2-40B4-BE49-F238E27FC236}">
                      <a16:creationId xmlns:a16="http://schemas.microsoft.com/office/drawing/2014/main" id="{A47639CB-36BA-4597-8CEE-0E40EEF42552}"/>
                    </a:ext>
                  </a:extLst>
                </p14:cNvPr>
                <p14:cNvContentPartPr/>
                <p14:nvPr/>
              </p14:nvContentPartPr>
              <p14:xfrm>
                <a:off x="11097916" y="2907302"/>
                <a:ext cx="255600" cy="386640"/>
              </p14:xfrm>
            </p:contentPart>
          </mc:Choice>
          <mc:Fallback>
            <p:pic>
              <p:nvPicPr>
                <p:cNvPr id="106" name="Ink 105">
                  <a:extLst>
                    <a:ext uri="{FF2B5EF4-FFF2-40B4-BE49-F238E27FC236}">
                      <a16:creationId xmlns:a16="http://schemas.microsoft.com/office/drawing/2014/main" id="{A47639CB-36BA-4597-8CEE-0E40EEF42552}"/>
                    </a:ext>
                  </a:extLst>
                </p:cNvPr>
                <p:cNvPicPr/>
                <p:nvPr/>
              </p:nvPicPr>
              <p:blipFill>
                <a:blip r:embed="rId147"/>
                <a:stretch>
                  <a:fillRect/>
                </a:stretch>
              </p:blipFill>
              <p:spPr>
                <a:xfrm>
                  <a:off x="11089276" y="2898662"/>
                  <a:ext cx="273240" cy="404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8">
              <p14:nvContentPartPr>
                <p14:cNvPr id="107" name="Ink 106">
                  <a:extLst>
                    <a:ext uri="{FF2B5EF4-FFF2-40B4-BE49-F238E27FC236}">
                      <a16:creationId xmlns:a16="http://schemas.microsoft.com/office/drawing/2014/main" id="{620E1434-C6E2-483A-A9EF-02952F9C6D2D}"/>
                    </a:ext>
                  </a:extLst>
                </p14:cNvPr>
                <p14:cNvContentPartPr/>
                <p14:nvPr/>
              </p14:nvContentPartPr>
              <p14:xfrm>
                <a:off x="11407156" y="3135902"/>
                <a:ext cx="177480" cy="196200"/>
              </p14:xfrm>
            </p:contentPart>
          </mc:Choice>
          <mc:Fallback>
            <p:pic>
              <p:nvPicPr>
                <p:cNvPr id="107" name="Ink 106">
                  <a:extLst>
                    <a:ext uri="{FF2B5EF4-FFF2-40B4-BE49-F238E27FC236}">
                      <a16:creationId xmlns:a16="http://schemas.microsoft.com/office/drawing/2014/main" id="{620E1434-C6E2-483A-A9EF-02952F9C6D2D}"/>
                    </a:ext>
                  </a:extLst>
                </p:cNvPr>
                <p:cNvPicPr/>
                <p:nvPr/>
              </p:nvPicPr>
              <p:blipFill>
                <a:blip r:embed="rId149"/>
                <a:stretch>
                  <a:fillRect/>
                </a:stretch>
              </p:blipFill>
              <p:spPr>
                <a:xfrm>
                  <a:off x="11398516" y="3127262"/>
                  <a:ext cx="195120" cy="213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0">
              <p14:nvContentPartPr>
                <p14:cNvPr id="108" name="Ink 107">
                  <a:extLst>
                    <a:ext uri="{FF2B5EF4-FFF2-40B4-BE49-F238E27FC236}">
                      <a16:creationId xmlns:a16="http://schemas.microsoft.com/office/drawing/2014/main" id="{3D18990C-2B15-4F4B-AE57-E7ECBD826457}"/>
                    </a:ext>
                  </a:extLst>
                </p14:cNvPr>
                <p14:cNvContentPartPr/>
                <p14:nvPr/>
              </p14:nvContentPartPr>
              <p14:xfrm>
                <a:off x="11695876" y="2844662"/>
                <a:ext cx="142920" cy="579600"/>
              </p14:xfrm>
            </p:contentPart>
          </mc:Choice>
          <mc:Fallback>
            <p:pic>
              <p:nvPicPr>
                <p:cNvPr id="108" name="Ink 107">
                  <a:extLst>
                    <a:ext uri="{FF2B5EF4-FFF2-40B4-BE49-F238E27FC236}">
                      <a16:creationId xmlns:a16="http://schemas.microsoft.com/office/drawing/2014/main" id="{3D18990C-2B15-4F4B-AE57-E7ECBD826457}"/>
                    </a:ext>
                  </a:extLst>
                </p:cNvPr>
                <p:cNvPicPr/>
                <p:nvPr/>
              </p:nvPicPr>
              <p:blipFill>
                <a:blip r:embed="rId151"/>
                <a:stretch>
                  <a:fillRect/>
                </a:stretch>
              </p:blipFill>
              <p:spPr>
                <a:xfrm>
                  <a:off x="11686876" y="2836022"/>
                  <a:ext cx="160560" cy="59724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152">
            <p14:nvContentPartPr>
              <p14:cNvPr id="110" name="Ink 109">
                <a:extLst>
                  <a:ext uri="{FF2B5EF4-FFF2-40B4-BE49-F238E27FC236}">
                    <a16:creationId xmlns:a16="http://schemas.microsoft.com/office/drawing/2014/main" id="{896A5E45-2235-4414-A024-35F993596A28}"/>
                  </a:ext>
                </a:extLst>
              </p14:cNvPr>
              <p14:cNvContentPartPr/>
              <p14:nvPr/>
            </p14:nvContentPartPr>
            <p14:xfrm>
              <a:off x="556756" y="962222"/>
              <a:ext cx="252360" cy="93600"/>
            </p14:xfrm>
          </p:contentPart>
        </mc:Choice>
        <mc:Fallback>
          <p:pic>
            <p:nvPicPr>
              <p:cNvPr id="110" name="Ink 109">
                <a:extLst>
                  <a:ext uri="{FF2B5EF4-FFF2-40B4-BE49-F238E27FC236}">
                    <a16:creationId xmlns:a16="http://schemas.microsoft.com/office/drawing/2014/main" id="{896A5E45-2235-4414-A024-35F993596A28}"/>
                  </a:ext>
                </a:extLst>
              </p:cNvPr>
              <p:cNvPicPr/>
              <p:nvPr/>
            </p:nvPicPr>
            <p:blipFill>
              <a:blip r:embed="rId153"/>
              <a:stretch>
                <a:fillRect/>
              </a:stretch>
            </p:blipFill>
            <p:spPr>
              <a:xfrm>
                <a:off x="547756" y="953582"/>
                <a:ext cx="270000" cy="111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54">
            <p14:nvContentPartPr>
              <p14:cNvPr id="111" name="Ink 110">
                <a:extLst>
                  <a:ext uri="{FF2B5EF4-FFF2-40B4-BE49-F238E27FC236}">
                    <a16:creationId xmlns:a16="http://schemas.microsoft.com/office/drawing/2014/main" id="{77A01D52-6742-4904-9597-4894A5C68100}"/>
                  </a:ext>
                </a:extLst>
              </p14:cNvPr>
              <p14:cNvContentPartPr/>
              <p14:nvPr/>
            </p14:nvContentPartPr>
            <p14:xfrm>
              <a:off x="11899996" y="2514902"/>
              <a:ext cx="222120" cy="231480"/>
            </p14:xfrm>
          </p:contentPart>
        </mc:Choice>
        <mc:Fallback>
          <p:pic>
            <p:nvPicPr>
              <p:cNvPr id="111" name="Ink 110">
                <a:extLst>
                  <a:ext uri="{FF2B5EF4-FFF2-40B4-BE49-F238E27FC236}">
                    <a16:creationId xmlns:a16="http://schemas.microsoft.com/office/drawing/2014/main" id="{77A01D52-6742-4904-9597-4894A5C68100}"/>
                  </a:ext>
                </a:extLst>
              </p:cNvPr>
              <p:cNvPicPr/>
              <p:nvPr/>
            </p:nvPicPr>
            <p:blipFill>
              <a:blip r:embed="rId155"/>
              <a:stretch>
                <a:fillRect/>
              </a:stretch>
            </p:blipFill>
            <p:spPr>
              <a:xfrm>
                <a:off x="11890996" y="2505902"/>
                <a:ext cx="239760" cy="249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56">
            <p14:nvContentPartPr>
              <p14:cNvPr id="112" name="Ink 111">
                <a:extLst>
                  <a:ext uri="{FF2B5EF4-FFF2-40B4-BE49-F238E27FC236}">
                    <a16:creationId xmlns:a16="http://schemas.microsoft.com/office/drawing/2014/main" id="{799C2DB0-D95E-416C-94F9-6021A8C9E6D3}"/>
                  </a:ext>
                </a:extLst>
              </p14:cNvPr>
              <p14:cNvContentPartPr/>
              <p14:nvPr/>
            </p14:nvContentPartPr>
            <p14:xfrm>
              <a:off x="8869876" y="3482222"/>
              <a:ext cx="1137240" cy="87840"/>
            </p14:xfrm>
          </p:contentPart>
        </mc:Choice>
        <mc:Fallback>
          <p:pic>
            <p:nvPicPr>
              <p:cNvPr id="112" name="Ink 111">
                <a:extLst>
                  <a:ext uri="{FF2B5EF4-FFF2-40B4-BE49-F238E27FC236}">
                    <a16:creationId xmlns:a16="http://schemas.microsoft.com/office/drawing/2014/main" id="{799C2DB0-D95E-416C-94F9-6021A8C9E6D3}"/>
                  </a:ext>
                </a:extLst>
              </p:cNvPr>
              <p:cNvPicPr/>
              <p:nvPr/>
            </p:nvPicPr>
            <p:blipFill>
              <a:blip r:embed="rId157"/>
              <a:stretch>
                <a:fillRect/>
              </a:stretch>
            </p:blipFill>
            <p:spPr>
              <a:xfrm>
                <a:off x="8860876" y="3473222"/>
                <a:ext cx="1154880" cy="105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58">
            <p14:nvContentPartPr>
              <p14:cNvPr id="113" name="Ink 112">
                <a:extLst>
                  <a:ext uri="{FF2B5EF4-FFF2-40B4-BE49-F238E27FC236}">
                    <a16:creationId xmlns:a16="http://schemas.microsoft.com/office/drawing/2014/main" id="{5EB24AA7-2E2B-4778-B622-6B389CBA3706}"/>
                  </a:ext>
                </a:extLst>
              </p14:cNvPr>
              <p14:cNvContentPartPr/>
              <p14:nvPr/>
            </p14:nvContentPartPr>
            <p14:xfrm>
              <a:off x="3202756" y="3451982"/>
              <a:ext cx="299160" cy="702720"/>
            </p14:xfrm>
          </p:contentPart>
        </mc:Choice>
        <mc:Fallback>
          <p:pic>
            <p:nvPicPr>
              <p:cNvPr id="113" name="Ink 112">
                <a:extLst>
                  <a:ext uri="{FF2B5EF4-FFF2-40B4-BE49-F238E27FC236}">
                    <a16:creationId xmlns:a16="http://schemas.microsoft.com/office/drawing/2014/main" id="{5EB24AA7-2E2B-4778-B622-6B389CBA3706}"/>
                  </a:ext>
                </a:extLst>
              </p:cNvPr>
              <p:cNvPicPr/>
              <p:nvPr/>
            </p:nvPicPr>
            <p:blipFill>
              <a:blip r:embed="rId159"/>
              <a:stretch>
                <a:fillRect/>
              </a:stretch>
            </p:blipFill>
            <p:spPr>
              <a:xfrm>
                <a:off x="3193756" y="3442982"/>
                <a:ext cx="316800" cy="720360"/>
              </a:xfrm>
              <a:prstGeom prst="rect">
                <a:avLst/>
              </a:prstGeom>
            </p:spPr>
          </p:pic>
        </mc:Fallback>
      </mc:AlternateContent>
      <p:grpSp>
        <p:nvGrpSpPr>
          <p:cNvPr id="118" name="Group 117">
            <a:extLst>
              <a:ext uri="{FF2B5EF4-FFF2-40B4-BE49-F238E27FC236}">
                <a16:creationId xmlns:a16="http://schemas.microsoft.com/office/drawing/2014/main" id="{EAD9B0F9-1B7F-4884-A2B2-F992230786FA}"/>
              </a:ext>
            </a:extLst>
          </p:cNvPr>
          <p:cNvGrpSpPr/>
          <p:nvPr/>
        </p:nvGrpSpPr>
        <p:grpSpPr>
          <a:xfrm>
            <a:off x="2279356" y="4672022"/>
            <a:ext cx="1649160" cy="449280"/>
            <a:chOff x="2279356" y="4672022"/>
            <a:chExt cx="1649160" cy="4492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60">
              <p14:nvContentPartPr>
                <p14:cNvPr id="114" name="Ink 113">
                  <a:extLst>
                    <a:ext uri="{FF2B5EF4-FFF2-40B4-BE49-F238E27FC236}">
                      <a16:creationId xmlns:a16="http://schemas.microsoft.com/office/drawing/2014/main" id="{D8B016E6-B753-4812-9D6E-AEDC8CB28821}"/>
                    </a:ext>
                  </a:extLst>
                </p14:cNvPr>
                <p14:cNvContentPartPr/>
                <p14:nvPr/>
              </p14:nvContentPartPr>
              <p14:xfrm>
                <a:off x="2279356" y="4773542"/>
                <a:ext cx="553320" cy="347760"/>
              </p14:xfrm>
            </p:contentPart>
          </mc:Choice>
          <mc:Fallback>
            <p:pic>
              <p:nvPicPr>
                <p:cNvPr id="114" name="Ink 113">
                  <a:extLst>
                    <a:ext uri="{FF2B5EF4-FFF2-40B4-BE49-F238E27FC236}">
                      <a16:creationId xmlns:a16="http://schemas.microsoft.com/office/drawing/2014/main" id="{D8B016E6-B753-4812-9D6E-AEDC8CB28821}"/>
                    </a:ext>
                  </a:extLst>
                </p:cNvPr>
                <p:cNvPicPr/>
                <p:nvPr/>
              </p:nvPicPr>
              <p:blipFill>
                <a:blip r:embed="rId161"/>
                <a:stretch>
                  <a:fillRect/>
                </a:stretch>
              </p:blipFill>
              <p:spPr>
                <a:xfrm>
                  <a:off x="2270356" y="4764902"/>
                  <a:ext cx="570960" cy="365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2">
              <p14:nvContentPartPr>
                <p14:cNvPr id="115" name="Ink 114">
                  <a:extLst>
                    <a:ext uri="{FF2B5EF4-FFF2-40B4-BE49-F238E27FC236}">
                      <a16:creationId xmlns:a16="http://schemas.microsoft.com/office/drawing/2014/main" id="{8CDE90C6-737A-43F1-832C-6DB45DC0B340}"/>
                    </a:ext>
                  </a:extLst>
                </p14:cNvPr>
                <p14:cNvContentPartPr/>
                <p14:nvPr/>
              </p14:nvContentPartPr>
              <p14:xfrm>
                <a:off x="2870476" y="4672022"/>
                <a:ext cx="658800" cy="408240"/>
              </p14:xfrm>
            </p:contentPart>
          </mc:Choice>
          <mc:Fallback>
            <p:pic>
              <p:nvPicPr>
                <p:cNvPr id="115" name="Ink 114">
                  <a:extLst>
                    <a:ext uri="{FF2B5EF4-FFF2-40B4-BE49-F238E27FC236}">
                      <a16:creationId xmlns:a16="http://schemas.microsoft.com/office/drawing/2014/main" id="{8CDE90C6-737A-43F1-832C-6DB45DC0B340}"/>
                    </a:ext>
                  </a:extLst>
                </p:cNvPr>
                <p:cNvPicPr/>
                <p:nvPr/>
              </p:nvPicPr>
              <p:blipFill>
                <a:blip r:embed="rId163"/>
                <a:stretch>
                  <a:fillRect/>
                </a:stretch>
              </p:blipFill>
              <p:spPr>
                <a:xfrm>
                  <a:off x="2861836" y="4663022"/>
                  <a:ext cx="676440" cy="425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4">
              <p14:nvContentPartPr>
                <p14:cNvPr id="116" name="Ink 115">
                  <a:extLst>
                    <a:ext uri="{FF2B5EF4-FFF2-40B4-BE49-F238E27FC236}">
                      <a16:creationId xmlns:a16="http://schemas.microsoft.com/office/drawing/2014/main" id="{C8EC10FA-27F9-472E-AEBD-770989ADE268}"/>
                    </a:ext>
                  </a:extLst>
                </p14:cNvPr>
                <p14:cNvContentPartPr/>
                <p14:nvPr/>
              </p14:nvContentPartPr>
              <p14:xfrm>
                <a:off x="3753556" y="4758062"/>
                <a:ext cx="157320" cy="28440"/>
              </p14:xfrm>
            </p:contentPart>
          </mc:Choice>
          <mc:Fallback>
            <p:pic>
              <p:nvPicPr>
                <p:cNvPr id="116" name="Ink 115">
                  <a:extLst>
                    <a:ext uri="{FF2B5EF4-FFF2-40B4-BE49-F238E27FC236}">
                      <a16:creationId xmlns:a16="http://schemas.microsoft.com/office/drawing/2014/main" id="{C8EC10FA-27F9-472E-AEBD-770989ADE268}"/>
                    </a:ext>
                  </a:extLst>
                </p:cNvPr>
                <p:cNvPicPr/>
                <p:nvPr/>
              </p:nvPicPr>
              <p:blipFill>
                <a:blip r:embed="rId165"/>
                <a:stretch>
                  <a:fillRect/>
                </a:stretch>
              </p:blipFill>
              <p:spPr>
                <a:xfrm>
                  <a:off x="3744916" y="4749422"/>
                  <a:ext cx="174960" cy="46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6">
              <p14:nvContentPartPr>
                <p14:cNvPr id="117" name="Ink 116">
                  <a:extLst>
                    <a:ext uri="{FF2B5EF4-FFF2-40B4-BE49-F238E27FC236}">
                      <a16:creationId xmlns:a16="http://schemas.microsoft.com/office/drawing/2014/main" id="{666ADA2B-4297-46D6-82AA-8021C6C6B309}"/>
                    </a:ext>
                  </a:extLst>
                </p14:cNvPr>
                <p14:cNvContentPartPr/>
                <p14:nvPr/>
              </p14:nvContentPartPr>
              <p14:xfrm>
                <a:off x="3785956" y="4917542"/>
                <a:ext cx="142560" cy="15120"/>
              </p14:xfrm>
            </p:contentPart>
          </mc:Choice>
          <mc:Fallback>
            <p:pic>
              <p:nvPicPr>
                <p:cNvPr id="117" name="Ink 116">
                  <a:extLst>
                    <a:ext uri="{FF2B5EF4-FFF2-40B4-BE49-F238E27FC236}">
                      <a16:creationId xmlns:a16="http://schemas.microsoft.com/office/drawing/2014/main" id="{666ADA2B-4297-46D6-82AA-8021C6C6B309}"/>
                    </a:ext>
                  </a:extLst>
                </p:cNvPr>
                <p:cNvPicPr/>
                <p:nvPr/>
              </p:nvPicPr>
              <p:blipFill>
                <a:blip r:embed="rId167"/>
                <a:stretch>
                  <a:fillRect/>
                </a:stretch>
              </p:blipFill>
              <p:spPr>
                <a:xfrm>
                  <a:off x="3777316" y="4908902"/>
                  <a:ext cx="160200" cy="327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26" name="Group 125">
            <a:extLst>
              <a:ext uri="{FF2B5EF4-FFF2-40B4-BE49-F238E27FC236}">
                <a16:creationId xmlns:a16="http://schemas.microsoft.com/office/drawing/2014/main" id="{596D6C5D-87D8-4553-93BC-686751620F31}"/>
              </a:ext>
            </a:extLst>
          </p:cNvPr>
          <p:cNvGrpSpPr/>
          <p:nvPr/>
        </p:nvGrpSpPr>
        <p:grpSpPr>
          <a:xfrm>
            <a:off x="4255756" y="4368902"/>
            <a:ext cx="1974960" cy="723600"/>
            <a:chOff x="4255756" y="4368902"/>
            <a:chExt cx="1974960" cy="7236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68">
              <p14:nvContentPartPr>
                <p14:cNvPr id="119" name="Ink 118">
                  <a:extLst>
                    <a:ext uri="{FF2B5EF4-FFF2-40B4-BE49-F238E27FC236}">
                      <a16:creationId xmlns:a16="http://schemas.microsoft.com/office/drawing/2014/main" id="{CDB33631-8F75-4168-A803-2356FD93F024}"/>
                    </a:ext>
                  </a:extLst>
                </p14:cNvPr>
                <p14:cNvContentPartPr/>
                <p14:nvPr/>
              </p14:nvContentPartPr>
              <p14:xfrm>
                <a:off x="4255756" y="4502462"/>
                <a:ext cx="78840" cy="494640"/>
              </p14:xfrm>
            </p:contentPart>
          </mc:Choice>
          <mc:Fallback>
            <p:pic>
              <p:nvPicPr>
                <p:cNvPr id="119" name="Ink 118">
                  <a:extLst>
                    <a:ext uri="{FF2B5EF4-FFF2-40B4-BE49-F238E27FC236}">
                      <a16:creationId xmlns:a16="http://schemas.microsoft.com/office/drawing/2014/main" id="{CDB33631-8F75-4168-A803-2356FD93F024}"/>
                    </a:ext>
                  </a:extLst>
                </p:cNvPr>
                <p:cNvPicPr/>
                <p:nvPr/>
              </p:nvPicPr>
              <p:blipFill>
                <a:blip r:embed="rId169"/>
                <a:stretch>
                  <a:fillRect/>
                </a:stretch>
              </p:blipFill>
              <p:spPr>
                <a:xfrm>
                  <a:off x="4247116" y="4493822"/>
                  <a:ext cx="96480" cy="512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0">
              <p14:nvContentPartPr>
                <p14:cNvPr id="120" name="Ink 119">
                  <a:extLst>
                    <a:ext uri="{FF2B5EF4-FFF2-40B4-BE49-F238E27FC236}">
                      <a16:creationId xmlns:a16="http://schemas.microsoft.com/office/drawing/2014/main" id="{92B68240-783C-43D8-A5E3-CB2ABD4D74C7}"/>
                    </a:ext>
                  </a:extLst>
                </p14:cNvPr>
                <p14:cNvContentPartPr/>
                <p14:nvPr/>
              </p14:nvContentPartPr>
              <p14:xfrm>
                <a:off x="4341076" y="4661222"/>
                <a:ext cx="267120" cy="290160"/>
              </p14:xfrm>
            </p:contentPart>
          </mc:Choice>
          <mc:Fallback>
            <p:pic>
              <p:nvPicPr>
                <p:cNvPr id="120" name="Ink 119">
                  <a:extLst>
                    <a:ext uri="{FF2B5EF4-FFF2-40B4-BE49-F238E27FC236}">
                      <a16:creationId xmlns:a16="http://schemas.microsoft.com/office/drawing/2014/main" id="{92B68240-783C-43D8-A5E3-CB2ABD4D74C7}"/>
                    </a:ext>
                  </a:extLst>
                </p:cNvPr>
                <p:cNvPicPr/>
                <p:nvPr/>
              </p:nvPicPr>
              <p:blipFill>
                <a:blip r:embed="rId171"/>
                <a:stretch>
                  <a:fillRect/>
                </a:stretch>
              </p:blipFill>
              <p:spPr>
                <a:xfrm>
                  <a:off x="4332436" y="4652222"/>
                  <a:ext cx="284760" cy="307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2">
              <p14:nvContentPartPr>
                <p14:cNvPr id="121" name="Ink 120">
                  <a:extLst>
                    <a:ext uri="{FF2B5EF4-FFF2-40B4-BE49-F238E27FC236}">
                      <a16:creationId xmlns:a16="http://schemas.microsoft.com/office/drawing/2014/main" id="{D6310C86-3350-4575-BD16-F34C96E7203D}"/>
                    </a:ext>
                  </a:extLst>
                </p14:cNvPr>
                <p14:cNvContentPartPr/>
                <p14:nvPr/>
              </p14:nvContentPartPr>
              <p14:xfrm>
                <a:off x="4792156" y="4452782"/>
                <a:ext cx="253800" cy="614160"/>
              </p14:xfrm>
            </p:contentPart>
          </mc:Choice>
          <mc:Fallback>
            <p:pic>
              <p:nvPicPr>
                <p:cNvPr id="121" name="Ink 120">
                  <a:extLst>
                    <a:ext uri="{FF2B5EF4-FFF2-40B4-BE49-F238E27FC236}">
                      <a16:creationId xmlns:a16="http://schemas.microsoft.com/office/drawing/2014/main" id="{D6310C86-3350-4575-BD16-F34C96E7203D}"/>
                    </a:ext>
                  </a:extLst>
                </p:cNvPr>
                <p:cNvPicPr/>
                <p:nvPr/>
              </p:nvPicPr>
              <p:blipFill>
                <a:blip r:embed="rId173"/>
                <a:stretch>
                  <a:fillRect/>
                </a:stretch>
              </p:blipFill>
              <p:spPr>
                <a:xfrm>
                  <a:off x="4783156" y="4444142"/>
                  <a:ext cx="271440" cy="631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4">
              <p14:nvContentPartPr>
                <p14:cNvPr id="122" name="Ink 121">
                  <a:extLst>
                    <a:ext uri="{FF2B5EF4-FFF2-40B4-BE49-F238E27FC236}">
                      <a16:creationId xmlns:a16="http://schemas.microsoft.com/office/drawing/2014/main" id="{356155BA-5295-46BE-85E6-520E5A84400B}"/>
                    </a:ext>
                  </a:extLst>
                </p14:cNvPr>
                <p14:cNvContentPartPr/>
                <p14:nvPr/>
              </p14:nvContentPartPr>
              <p14:xfrm>
                <a:off x="4803316" y="4490222"/>
                <a:ext cx="293040" cy="30600"/>
              </p14:xfrm>
            </p:contentPart>
          </mc:Choice>
          <mc:Fallback>
            <p:pic>
              <p:nvPicPr>
                <p:cNvPr id="122" name="Ink 121">
                  <a:extLst>
                    <a:ext uri="{FF2B5EF4-FFF2-40B4-BE49-F238E27FC236}">
                      <a16:creationId xmlns:a16="http://schemas.microsoft.com/office/drawing/2014/main" id="{356155BA-5295-46BE-85E6-520E5A84400B}"/>
                    </a:ext>
                  </a:extLst>
                </p:cNvPr>
                <p:cNvPicPr/>
                <p:nvPr/>
              </p:nvPicPr>
              <p:blipFill>
                <a:blip r:embed="rId175"/>
                <a:stretch>
                  <a:fillRect/>
                </a:stretch>
              </p:blipFill>
              <p:spPr>
                <a:xfrm>
                  <a:off x="4794316" y="4481582"/>
                  <a:ext cx="310680" cy="48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6">
              <p14:nvContentPartPr>
                <p14:cNvPr id="123" name="Ink 122">
                  <a:extLst>
                    <a:ext uri="{FF2B5EF4-FFF2-40B4-BE49-F238E27FC236}">
                      <a16:creationId xmlns:a16="http://schemas.microsoft.com/office/drawing/2014/main" id="{E5959E03-0A75-4660-B7CB-B6B10B8F9F66}"/>
                    </a:ext>
                  </a:extLst>
                </p14:cNvPr>
                <p14:cNvContentPartPr/>
                <p14:nvPr/>
              </p14:nvContentPartPr>
              <p14:xfrm>
                <a:off x="5189236" y="4553582"/>
                <a:ext cx="256680" cy="478800"/>
              </p14:xfrm>
            </p:contentPart>
          </mc:Choice>
          <mc:Fallback>
            <p:pic>
              <p:nvPicPr>
                <p:cNvPr id="123" name="Ink 122">
                  <a:extLst>
                    <a:ext uri="{FF2B5EF4-FFF2-40B4-BE49-F238E27FC236}">
                      <a16:creationId xmlns:a16="http://schemas.microsoft.com/office/drawing/2014/main" id="{E5959E03-0A75-4660-B7CB-B6B10B8F9F66}"/>
                    </a:ext>
                  </a:extLst>
                </p:cNvPr>
                <p:cNvPicPr/>
                <p:nvPr/>
              </p:nvPicPr>
              <p:blipFill>
                <a:blip r:embed="rId177"/>
                <a:stretch>
                  <a:fillRect/>
                </a:stretch>
              </p:blipFill>
              <p:spPr>
                <a:xfrm>
                  <a:off x="5180596" y="4544942"/>
                  <a:ext cx="274320" cy="496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8">
              <p14:nvContentPartPr>
                <p14:cNvPr id="124" name="Ink 123">
                  <a:extLst>
                    <a:ext uri="{FF2B5EF4-FFF2-40B4-BE49-F238E27FC236}">
                      <a16:creationId xmlns:a16="http://schemas.microsoft.com/office/drawing/2014/main" id="{9816834D-4C43-44A4-B6E7-C3D57ADB142E}"/>
                    </a:ext>
                  </a:extLst>
                </p14:cNvPr>
                <p14:cNvContentPartPr/>
                <p14:nvPr/>
              </p14:nvContentPartPr>
              <p14:xfrm>
                <a:off x="5551756" y="4808822"/>
                <a:ext cx="219240" cy="228240"/>
              </p14:xfrm>
            </p:contentPart>
          </mc:Choice>
          <mc:Fallback>
            <p:pic>
              <p:nvPicPr>
                <p:cNvPr id="124" name="Ink 123">
                  <a:extLst>
                    <a:ext uri="{FF2B5EF4-FFF2-40B4-BE49-F238E27FC236}">
                      <a16:creationId xmlns:a16="http://schemas.microsoft.com/office/drawing/2014/main" id="{9816834D-4C43-44A4-B6E7-C3D57ADB142E}"/>
                    </a:ext>
                  </a:extLst>
                </p:cNvPr>
                <p:cNvPicPr/>
                <p:nvPr/>
              </p:nvPicPr>
              <p:blipFill>
                <a:blip r:embed="rId179"/>
                <a:stretch>
                  <a:fillRect/>
                </a:stretch>
              </p:blipFill>
              <p:spPr>
                <a:xfrm>
                  <a:off x="5543116" y="4799822"/>
                  <a:ext cx="236880" cy="245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0">
              <p14:nvContentPartPr>
                <p14:cNvPr id="125" name="Ink 124">
                  <a:extLst>
                    <a:ext uri="{FF2B5EF4-FFF2-40B4-BE49-F238E27FC236}">
                      <a16:creationId xmlns:a16="http://schemas.microsoft.com/office/drawing/2014/main" id="{89EE7184-E5F0-44ED-AF71-F01C068306D3}"/>
                    </a:ext>
                  </a:extLst>
                </p14:cNvPr>
                <p14:cNvContentPartPr/>
                <p14:nvPr/>
              </p14:nvContentPartPr>
              <p14:xfrm>
                <a:off x="5898436" y="4368902"/>
                <a:ext cx="332280" cy="723600"/>
              </p14:xfrm>
            </p:contentPart>
          </mc:Choice>
          <mc:Fallback>
            <p:pic>
              <p:nvPicPr>
                <p:cNvPr id="125" name="Ink 124">
                  <a:extLst>
                    <a:ext uri="{FF2B5EF4-FFF2-40B4-BE49-F238E27FC236}">
                      <a16:creationId xmlns:a16="http://schemas.microsoft.com/office/drawing/2014/main" id="{89EE7184-E5F0-44ED-AF71-F01C068306D3}"/>
                    </a:ext>
                  </a:extLst>
                </p:cNvPr>
                <p:cNvPicPr/>
                <p:nvPr/>
              </p:nvPicPr>
              <p:blipFill>
                <a:blip r:embed="rId181"/>
                <a:stretch>
                  <a:fillRect/>
                </a:stretch>
              </p:blipFill>
              <p:spPr>
                <a:xfrm>
                  <a:off x="5889796" y="4359902"/>
                  <a:ext cx="349920" cy="7412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29" name="Group 128">
            <a:extLst>
              <a:ext uri="{FF2B5EF4-FFF2-40B4-BE49-F238E27FC236}">
                <a16:creationId xmlns:a16="http://schemas.microsoft.com/office/drawing/2014/main" id="{0852486C-C7BB-4A2C-88B0-AA5E0742DCC0}"/>
              </a:ext>
            </a:extLst>
          </p:cNvPr>
          <p:cNvGrpSpPr/>
          <p:nvPr/>
        </p:nvGrpSpPr>
        <p:grpSpPr>
          <a:xfrm>
            <a:off x="9040516" y="4790822"/>
            <a:ext cx="1184040" cy="1172520"/>
            <a:chOff x="9040516" y="4790822"/>
            <a:chExt cx="1184040" cy="11725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82">
              <p14:nvContentPartPr>
                <p14:cNvPr id="127" name="Ink 126">
                  <a:extLst>
                    <a:ext uri="{FF2B5EF4-FFF2-40B4-BE49-F238E27FC236}">
                      <a16:creationId xmlns:a16="http://schemas.microsoft.com/office/drawing/2014/main" id="{87A0503D-4E89-4B3C-81CF-0A567BC43635}"/>
                    </a:ext>
                  </a:extLst>
                </p14:cNvPr>
                <p14:cNvContentPartPr/>
                <p14:nvPr/>
              </p14:nvContentPartPr>
              <p14:xfrm>
                <a:off x="9413836" y="5127422"/>
                <a:ext cx="408600" cy="459720"/>
              </p14:xfrm>
            </p:contentPart>
          </mc:Choice>
          <mc:Fallback>
            <p:pic>
              <p:nvPicPr>
                <p:cNvPr id="127" name="Ink 126">
                  <a:extLst>
                    <a:ext uri="{FF2B5EF4-FFF2-40B4-BE49-F238E27FC236}">
                      <a16:creationId xmlns:a16="http://schemas.microsoft.com/office/drawing/2014/main" id="{87A0503D-4E89-4B3C-81CF-0A567BC43635}"/>
                    </a:ext>
                  </a:extLst>
                </p:cNvPr>
                <p:cNvPicPr/>
                <p:nvPr/>
              </p:nvPicPr>
              <p:blipFill>
                <a:blip r:embed="rId183"/>
                <a:stretch>
                  <a:fillRect/>
                </a:stretch>
              </p:blipFill>
              <p:spPr>
                <a:xfrm>
                  <a:off x="9404836" y="5118422"/>
                  <a:ext cx="426240" cy="477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4">
              <p14:nvContentPartPr>
                <p14:cNvPr id="128" name="Ink 127">
                  <a:extLst>
                    <a:ext uri="{FF2B5EF4-FFF2-40B4-BE49-F238E27FC236}">
                      <a16:creationId xmlns:a16="http://schemas.microsoft.com/office/drawing/2014/main" id="{3861A3A3-C971-4F00-AF02-5F8AD17E4243}"/>
                    </a:ext>
                  </a:extLst>
                </p14:cNvPr>
                <p14:cNvContentPartPr/>
                <p14:nvPr/>
              </p14:nvContentPartPr>
              <p14:xfrm>
                <a:off x="9040516" y="4790822"/>
                <a:ext cx="1184040" cy="1172520"/>
              </p14:xfrm>
            </p:contentPart>
          </mc:Choice>
          <mc:Fallback>
            <p:pic>
              <p:nvPicPr>
                <p:cNvPr id="128" name="Ink 127">
                  <a:extLst>
                    <a:ext uri="{FF2B5EF4-FFF2-40B4-BE49-F238E27FC236}">
                      <a16:creationId xmlns:a16="http://schemas.microsoft.com/office/drawing/2014/main" id="{3861A3A3-C971-4F00-AF02-5F8AD17E4243}"/>
                    </a:ext>
                  </a:extLst>
                </p:cNvPr>
                <p:cNvPicPr/>
                <p:nvPr/>
              </p:nvPicPr>
              <p:blipFill>
                <a:blip r:embed="rId185"/>
                <a:stretch>
                  <a:fillRect/>
                </a:stretch>
              </p:blipFill>
              <p:spPr>
                <a:xfrm>
                  <a:off x="9031876" y="4782182"/>
                  <a:ext cx="1201680" cy="11901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32" name="Group 131">
            <a:extLst>
              <a:ext uri="{FF2B5EF4-FFF2-40B4-BE49-F238E27FC236}">
                <a16:creationId xmlns:a16="http://schemas.microsoft.com/office/drawing/2014/main" id="{5E4C1051-565B-41C0-8CAF-3C3FDA0CE370}"/>
              </a:ext>
            </a:extLst>
          </p:cNvPr>
          <p:cNvGrpSpPr/>
          <p:nvPr/>
        </p:nvGrpSpPr>
        <p:grpSpPr>
          <a:xfrm>
            <a:off x="1023676" y="2756822"/>
            <a:ext cx="1904040" cy="693360"/>
            <a:chOff x="1023676" y="2756822"/>
            <a:chExt cx="1904040" cy="6933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86">
              <p14:nvContentPartPr>
                <p14:cNvPr id="71" name="Ink 70">
                  <a:extLst>
                    <a:ext uri="{FF2B5EF4-FFF2-40B4-BE49-F238E27FC236}">
                      <a16:creationId xmlns:a16="http://schemas.microsoft.com/office/drawing/2014/main" id="{E943194D-F1D3-466C-9104-E27997E4F13D}"/>
                    </a:ext>
                  </a:extLst>
                </p14:cNvPr>
                <p14:cNvContentPartPr/>
                <p14:nvPr/>
              </p14:nvContentPartPr>
              <p14:xfrm>
                <a:off x="1023676" y="2834582"/>
                <a:ext cx="200160" cy="370440"/>
              </p14:xfrm>
            </p:contentPart>
          </mc:Choice>
          <mc:Fallback>
            <p:pic>
              <p:nvPicPr>
                <p:cNvPr id="71" name="Ink 70">
                  <a:extLst>
                    <a:ext uri="{FF2B5EF4-FFF2-40B4-BE49-F238E27FC236}">
                      <a16:creationId xmlns:a16="http://schemas.microsoft.com/office/drawing/2014/main" id="{E943194D-F1D3-466C-9104-E27997E4F13D}"/>
                    </a:ext>
                  </a:extLst>
                </p:cNvPr>
                <p:cNvPicPr/>
                <p:nvPr/>
              </p:nvPicPr>
              <p:blipFill>
                <a:blip r:embed="rId187"/>
                <a:stretch>
                  <a:fillRect/>
                </a:stretch>
              </p:blipFill>
              <p:spPr>
                <a:xfrm>
                  <a:off x="1015036" y="2825942"/>
                  <a:ext cx="217800" cy="388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8">
              <p14:nvContentPartPr>
                <p14:cNvPr id="72" name="Ink 71">
                  <a:extLst>
                    <a:ext uri="{FF2B5EF4-FFF2-40B4-BE49-F238E27FC236}">
                      <a16:creationId xmlns:a16="http://schemas.microsoft.com/office/drawing/2014/main" id="{FCB497BC-DE20-4E01-9852-145E34EA60D8}"/>
                    </a:ext>
                  </a:extLst>
                </p14:cNvPr>
                <p14:cNvContentPartPr/>
                <p14:nvPr/>
              </p14:nvContentPartPr>
              <p14:xfrm>
                <a:off x="1286836" y="3041582"/>
                <a:ext cx="188640" cy="241920"/>
              </p14:xfrm>
            </p:contentPart>
          </mc:Choice>
          <mc:Fallback>
            <p:pic>
              <p:nvPicPr>
                <p:cNvPr id="72" name="Ink 71">
                  <a:extLst>
                    <a:ext uri="{FF2B5EF4-FFF2-40B4-BE49-F238E27FC236}">
                      <a16:creationId xmlns:a16="http://schemas.microsoft.com/office/drawing/2014/main" id="{FCB497BC-DE20-4E01-9852-145E34EA60D8}"/>
                    </a:ext>
                  </a:extLst>
                </p:cNvPr>
                <p:cNvPicPr/>
                <p:nvPr/>
              </p:nvPicPr>
              <p:blipFill>
                <a:blip r:embed="rId189"/>
                <a:stretch>
                  <a:fillRect/>
                </a:stretch>
              </p:blipFill>
              <p:spPr>
                <a:xfrm>
                  <a:off x="1277836" y="3032942"/>
                  <a:ext cx="206280" cy="259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0">
              <p14:nvContentPartPr>
                <p14:cNvPr id="73" name="Ink 72">
                  <a:extLst>
                    <a:ext uri="{FF2B5EF4-FFF2-40B4-BE49-F238E27FC236}">
                      <a16:creationId xmlns:a16="http://schemas.microsoft.com/office/drawing/2014/main" id="{659127DC-36FD-47FA-A55A-14C1C8BEBBE8}"/>
                    </a:ext>
                  </a:extLst>
                </p14:cNvPr>
                <p14:cNvContentPartPr/>
                <p14:nvPr/>
              </p14:nvContentPartPr>
              <p14:xfrm>
                <a:off x="1789036" y="3039062"/>
                <a:ext cx="146160" cy="42120"/>
              </p14:xfrm>
            </p:contentPart>
          </mc:Choice>
          <mc:Fallback>
            <p:pic>
              <p:nvPicPr>
                <p:cNvPr id="73" name="Ink 72">
                  <a:extLst>
                    <a:ext uri="{FF2B5EF4-FFF2-40B4-BE49-F238E27FC236}">
                      <a16:creationId xmlns:a16="http://schemas.microsoft.com/office/drawing/2014/main" id="{659127DC-36FD-47FA-A55A-14C1C8BEBBE8}"/>
                    </a:ext>
                  </a:extLst>
                </p:cNvPr>
                <p:cNvPicPr/>
                <p:nvPr/>
              </p:nvPicPr>
              <p:blipFill>
                <a:blip r:embed="rId191"/>
                <a:stretch>
                  <a:fillRect/>
                </a:stretch>
              </p:blipFill>
              <p:spPr>
                <a:xfrm>
                  <a:off x="1780396" y="3030062"/>
                  <a:ext cx="163800" cy="59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2">
              <p14:nvContentPartPr>
                <p14:cNvPr id="74" name="Ink 73">
                  <a:extLst>
                    <a:ext uri="{FF2B5EF4-FFF2-40B4-BE49-F238E27FC236}">
                      <a16:creationId xmlns:a16="http://schemas.microsoft.com/office/drawing/2014/main" id="{26506468-5A2D-43EE-97E8-04B208B6A5FF}"/>
                    </a:ext>
                  </a:extLst>
                </p14:cNvPr>
                <p14:cNvContentPartPr/>
                <p14:nvPr/>
              </p14:nvContentPartPr>
              <p14:xfrm>
                <a:off x="1867156" y="2901902"/>
                <a:ext cx="20880" cy="269640"/>
              </p14:xfrm>
            </p:contentPart>
          </mc:Choice>
          <mc:Fallback>
            <p:pic>
              <p:nvPicPr>
                <p:cNvPr id="74" name="Ink 73">
                  <a:extLst>
                    <a:ext uri="{FF2B5EF4-FFF2-40B4-BE49-F238E27FC236}">
                      <a16:creationId xmlns:a16="http://schemas.microsoft.com/office/drawing/2014/main" id="{26506468-5A2D-43EE-97E8-04B208B6A5FF}"/>
                    </a:ext>
                  </a:extLst>
                </p:cNvPr>
                <p:cNvPicPr/>
                <p:nvPr/>
              </p:nvPicPr>
              <p:blipFill>
                <a:blip r:embed="rId193"/>
                <a:stretch>
                  <a:fillRect/>
                </a:stretch>
              </p:blipFill>
              <p:spPr>
                <a:xfrm>
                  <a:off x="1858516" y="2892902"/>
                  <a:ext cx="38520" cy="287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4">
              <p14:nvContentPartPr>
                <p14:cNvPr id="75" name="Ink 74">
                  <a:extLst>
                    <a:ext uri="{FF2B5EF4-FFF2-40B4-BE49-F238E27FC236}">
                      <a16:creationId xmlns:a16="http://schemas.microsoft.com/office/drawing/2014/main" id="{0F8AB6D1-E352-44CD-BDD0-1C87B24B1339}"/>
                    </a:ext>
                  </a:extLst>
                </p14:cNvPr>
                <p14:cNvContentPartPr/>
                <p14:nvPr/>
              </p14:nvContentPartPr>
              <p14:xfrm>
                <a:off x="2301316" y="2756822"/>
                <a:ext cx="254160" cy="416880"/>
              </p14:xfrm>
            </p:contentPart>
          </mc:Choice>
          <mc:Fallback>
            <p:pic>
              <p:nvPicPr>
                <p:cNvPr id="75" name="Ink 74">
                  <a:extLst>
                    <a:ext uri="{FF2B5EF4-FFF2-40B4-BE49-F238E27FC236}">
                      <a16:creationId xmlns:a16="http://schemas.microsoft.com/office/drawing/2014/main" id="{0F8AB6D1-E352-44CD-BDD0-1C87B24B1339}"/>
                    </a:ext>
                  </a:extLst>
                </p:cNvPr>
                <p:cNvPicPr/>
                <p:nvPr/>
              </p:nvPicPr>
              <p:blipFill>
                <a:blip r:embed="rId195"/>
                <a:stretch>
                  <a:fillRect/>
                </a:stretch>
              </p:blipFill>
              <p:spPr>
                <a:xfrm>
                  <a:off x="2292676" y="2747822"/>
                  <a:ext cx="271800" cy="434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6">
              <p14:nvContentPartPr>
                <p14:cNvPr id="76" name="Ink 75">
                  <a:extLst>
                    <a:ext uri="{FF2B5EF4-FFF2-40B4-BE49-F238E27FC236}">
                      <a16:creationId xmlns:a16="http://schemas.microsoft.com/office/drawing/2014/main" id="{F8258A79-1198-44F9-9920-3B22F453C6A8}"/>
                    </a:ext>
                  </a:extLst>
                </p14:cNvPr>
                <p14:cNvContentPartPr/>
                <p14:nvPr/>
              </p14:nvContentPartPr>
              <p14:xfrm>
                <a:off x="2687596" y="3055262"/>
                <a:ext cx="158040" cy="200520"/>
              </p14:xfrm>
            </p:contentPart>
          </mc:Choice>
          <mc:Fallback>
            <p:pic>
              <p:nvPicPr>
                <p:cNvPr id="76" name="Ink 75">
                  <a:extLst>
                    <a:ext uri="{FF2B5EF4-FFF2-40B4-BE49-F238E27FC236}">
                      <a16:creationId xmlns:a16="http://schemas.microsoft.com/office/drawing/2014/main" id="{F8258A79-1198-44F9-9920-3B22F453C6A8}"/>
                    </a:ext>
                  </a:extLst>
                </p:cNvPr>
                <p:cNvPicPr/>
                <p:nvPr/>
              </p:nvPicPr>
              <p:blipFill>
                <a:blip r:embed="rId197"/>
                <a:stretch>
                  <a:fillRect/>
                </a:stretch>
              </p:blipFill>
              <p:spPr>
                <a:xfrm>
                  <a:off x="2678596" y="3046622"/>
                  <a:ext cx="175680" cy="218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8">
              <p14:nvContentPartPr>
                <p14:cNvPr id="130" name="Ink 129">
                  <a:extLst>
                    <a:ext uri="{FF2B5EF4-FFF2-40B4-BE49-F238E27FC236}">
                      <a16:creationId xmlns:a16="http://schemas.microsoft.com/office/drawing/2014/main" id="{05321E38-D457-4380-B82C-37A91AA9EC1F}"/>
                    </a:ext>
                  </a:extLst>
                </p14:cNvPr>
                <p14:cNvContentPartPr/>
                <p14:nvPr/>
              </p14:nvContentPartPr>
              <p14:xfrm>
                <a:off x="2138236" y="3080102"/>
                <a:ext cx="789480" cy="370080"/>
              </p14:xfrm>
            </p:contentPart>
          </mc:Choice>
          <mc:Fallback>
            <p:pic>
              <p:nvPicPr>
                <p:cNvPr id="130" name="Ink 129">
                  <a:extLst>
                    <a:ext uri="{FF2B5EF4-FFF2-40B4-BE49-F238E27FC236}">
                      <a16:creationId xmlns:a16="http://schemas.microsoft.com/office/drawing/2014/main" id="{05321E38-D457-4380-B82C-37A91AA9EC1F}"/>
                    </a:ext>
                  </a:extLst>
                </p:cNvPr>
                <p:cNvPicPr/>
                <p:nvPr/>
              </p:nvPicPr>
              <p:blipFill>
                <a:blip r:embed="rId199"/>
                <a:stretch>
                  <a:fillRect/>
                </a:stretch>
              </p:blipFill>
              <p:spPr>
                <a:xfrm>
                  <a:off x="2129596" y="3071462"/>
                  <a:ext cx="807120" cy="387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0">
              <p14:nvContentPartPr>
                <p14:cNvPr id="131" name="Ink 130">
                  <a:extLst>
                    <a:ext uri="{FF2B5EF4-FFF2-40B4-BE49-F238E27FC236}">
                      <a16:creationId xmlns:a16="http://schemas.microsoft.com/office/drawing/2014/main" id="{8A10CFC4-90D9-4D34-82DC-C035FAB2E726}"/>
                    </a:ext>
                  </a:extLst>
                </p14:cNvPr>
                <p14:cNvContentPartPr/>
                <p14:nvPr/>
              </p14:nvContentPartPr>
              <p14:xfrm>
                <a:off x="2109796" y="3108542"/>
                <a:ext cx="642240" cy="329040"/>
              </p14:xfrm>
            </p:contentPart>
          </mc:Choice>
          <mc:Fallback>
            <p:pic>
              <p:nvPicPr>
                <p:cNvPr id="131" name="Ink 130">
                  <a:extLst>
                    <a:ext uri="{FF2B5EF4-FFF2-40B4-BE49-F238E27FC236}">
                      <a16:creationId xmlns:a16="http://schemas.microsoft.com/office/drawing/2014/main" id="{8A10CFC4-90D9-4D34-82DC-C035FAB2E726}"/>
                    </a:ext>
                  </a:extLst>
                </p:cNvPr>
                <p:cNvPicPr/>
                <p:nvPr/>
              </p:nvPicPr>
              <p:blipFill>
                <a:blip r:embed="rId201"/>
                <a:stretch>
                  <a:fillRect/>
                </a:stretch>
              </p:blipFill>
              <p:spPr>
                <a:xfrm>
                  <a:off x="2101156" y="3099902"/>
                  <a:ext cx="659880" cy="34668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4234160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TextBox 57">
            <a:extLst>
              <a:ext uri="{FF2B5EF4-FFF2-40B4-BE49-F238E27FC236}">
                <a16:creationId xmlns:a16="http://schemas.microsoft.com/office/drawing/2014/main" id="{3FC533B4-C8B9-4591-93F7-D9F17D16339A}"/>
              </a:ext>
            </a:extLst>
          </p:cNvPr>
          <p:cNvSpPr txBox="1"/>
          <p:nvPr/>
        </p:nvSpPr>
        <p:spPr>
          <a:xfrm>
            <a:off x="113758" y="212217"/>
            <a:ext cx="1184278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13. (5 points) Calculate the percentage yield of the following reaction CH4 + 2 O2 → CO2 + 2 H2O if 29.5 g of CH4 reacts with an excess of oxygen and produces </a:t>
            </a:r>
            <a:r>
              <a:rPr lang="en-GB" dirty="0">
                <a:solidFill>
                  <a:srgbClr val="FF0000"/>
                </a:solidFill>
              </a:rPr>
              <a:t>68.0 g of CO2.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5EA51B5D-E816-454B-946E-0BC0325748D3}"/>
              </a:ext>
            </a:extLst>
          </p:cNvPr>
          <p:cNvSpPr txBox="1"/>
          <p:nvPr/>
        </p:nvSpPr>
        <p:spPr>
          <a:xfrm>
            <a:off x="742137" y="1126263"/>
            <a:ext cx="278978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68.0 g of CO2 actual yield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2776A765-9C97-4A4A-B0A1-80DE90D2BB0A}"/>
              </a:ext>
            </a:extLst>
          </p:cNvPr>
          <p:cNvGrpSpPr/>
          <p:nvPr/>
        </p:nvGrpSpPr>
        <p:grpSpPr>
          <a:xfrm>
            <a:off x="5241796" y="1064822"/>
            <a:ext cx="456120" cy="582480"/>
            <a:chOff x="5241796" y="1064822"/>
            <a:chExt cx="456120" cy="5824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">
              <p14:nvContentPartPr>
                <p14:cNvPr id="61" name="Ink 60">
                  <a:extLst>
                    <a:ext uri="{FF2B5EF4-FFF2-40B4-BE49-F238E27FC236}">
                      <a16:creationId xmlns:a16="http://schemas.microsoft.com/office/drawing/2014/main" id="{E9239182-D7E5-4BAA-B41A-6973A488E0F6}"/>
                    </a:ext>
                  </a:extLst>
                </p14:cNvPr>
                <p14:cNvContentPartPr/>
                <p14:nvPr/>
              </p14:nvContentPartPr>
              <p14:xfrm>
                <a:off x="5328196" y="1167062"/>
                <a:ext cx="217080" cy="145800"/>
              </p14:xfrm>
            </p:contentPart>
          </mc:Choice>
          <mc:Fallback>
            <p:pic>
              <p:nvPicPr>
                <p:cNvPr id="61" name="Ink 60">
                  <a:extLst>
                    <a:ext uri="{FF2B5EF4-FFF2-40B4-BE49-F238E27FC236}">
                      <a16:creationId xmlns:a16="http://schemas.microsoft.com/office/drawing/2014/main" id="{E9239182-D7E5-4BAA-B41A-6973A488E0F6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5319556" y="1158062"/>
                  <a:ext cx="234720" cy="163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">
              <p14:nvContentPartPr>
                <p14:cNvPr id="62" name="Ink 61">
                  <a:extLst>
                    <a:ext uri="{FF2B5EF4-FFF2-40B4-BE49-F238E27FC236}">
                      <a16:creationId xmlns:a16="http://schemas.microsoft.com/office/drawing/2014/main" id="{D6D6EE87-C6D8-40AD-99D8-055D65DA9872}"/>
                    </a:ext>
                  </a:extLst>
                </p14:cNvPr>
                <p14:cNvContentPartPr/>
                <p14:nvPr/>
              </p14:nvContentPartPr>
              <p14:xfrm>
                <a:off x="5241796" y="1064822"/>
                <a:ext cx="456120" cy="582480"/>
              </p14:xfrm>
            </p:contentPart>
          </mc:Choice>
          <mc:Fallback>
            <p:pic>
              <p:nvPicPr>
                <p:cNvPr id="62" name="Ink 61">
                  <a:extLst>
                    <a:ext uri="{FF2B5EF4-FFF2-40B4-BE49-F238E27FC236}">
                      <a16:creationId xmlns:a16="http://schemas.microsoft.com/office/drawing/2014/main" id="{D6D6EE87-C6D8-40AD-99D8-055D65DA9872}"/>
                    </a:ext>
                  </a:extLst>
                </p:cNvPr>
                <p:cNvPicPr/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5233156" y="1056182"/>
                  <a:ext cx="473760" cy="600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">
              <p14:nvContentPartPr>
                <p14:cNvPr id="63" name="Ink 62">
                  <a:extLst>
                    <a:ext uri="{FF2B5EF4-FFF2-40B4-BE49-F238E27FC236}">
                      <a16:creationId xmlns:a16="http://schemas.microsoft.com/office/drawing/2014/main" id="{76090F3A-66AF-4B94-B446-976E03085263}"/>
                    </a:ext>
                  </a:extLst>
                </p14:cNvPr>
                <p14:cNvContentPartPr/>
                <p14:nvPr/>
              </p14:nvContentPartPr>
              <p14:xfrm>
                <a:off x="5500636" y="1415102"/>
                <a:ext cx="142200" cy="145800"/>
              </p14:xfrm>
            </p:contentPart>
          </mc:Choice>
          <mc:Fallback>
            <p:pic>
              <p:nvPicPr>
                <p:cNvPr id="63" name="Ink 62">
                  <a:extLst>
                    <a:ext uri="{FF2B5EF4-FFF2-40B4-BE49-F238E27FC236}">
                      <a16:creationId xmlns:a16="http://schemas.microsoft.com/office/drawing/2014/main" id="{76090F3A-66AF-4B94-B446-976E03085263}"/>
                    </a:ext>
                  </a:extLst>
                </p:cNvPr>
                <p:cNvPicPr/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5491996" y="1406462"/>
                  <a:ext cx="159840" cy="1634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69" name="Group 68">
            <a:extLst>
              <a:ext uri="{FF2B5EF4-FFF2-40B4-BE49-F238E27FC236}">
                <a16:creationId xmlns:a16="http://schemas.microsoft.com/office/drawing/2014/main" id="{D3FECE29-7B1C-47EB-9AE1-12242CB24553}"/>
              </a:ext>
            </a:extLst>
          </p:cNvPr>
          <p:cNvGrpSpPr/>
          <p:nvPr/>
        </p:nvGrpSpPr>
        <p:grpSpPr>
          <a:xfrm>
            <a:off x="5979796" y="1250582"/>
            <a:ext cx="1211040" cy="430200"/>
            <a:chOff x="5979796" y="1250582"/>
            <a:chExt cx="1211040" cy="4302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8">
              <p14:nvContentPartPr>
                <p14:cNvPr id="64" name="Ink 63">
                  <a:extLst>
                    <a:ext uri="{FF2B5EF4-FFF2-40B4-BE49-F238E27FC236}">
                      <a16:creationId xmlns:a16="http://schemas.microsoft.com/office/drawing/2014/main" id="{BD19DF82-767E-41BD-A28C-D0F7EF389694}"/>
                    </a:ext>
                  </a:extLst>
                </p14:cNvPr>
                <p14:cNvContentPartPr/>
                <p14:nvPr/>
              </p14:nvContentPartPr>
              <p14:xfrm>
                <a:off x="5979796" y="1314302"/>
                <a:ext cx="169560" cy="366480"/>
              </p14:xfrm>
            </p:contentPart>
          </mc:Choice>
          <mc:Fallback>
            <p:pic>
              <p:nvPicPr>
                <p:cNvPr id="64" name="Ink 63">
                  <a:extLst>
                    <a:ext uri="{FF2B5EF4-FFF2-40B4-BE49-F238E27FC236}">
                      <a16:creationId xmlns:a16="http://schemas.microsoft.com/office/drawing/2014/main" id="{BD19DF82-767E-41BD-A28C-D0F7EF389694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5971156" y="1305302"/>
                  <a:ext cx="187200" cy="384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">
              <p14:nvContentPartPr>
                <p14:cNvPr id="65" name="Ink 64">
                  <a:extLst>
                    <a:ext uri="{FF2B5EF4-FFF2-40B4-BE49-F238E27FC236}">
                      <a16:creationId xmlns:a16="http://schemas.microsoft.com/office/drawing/2014/main" id="{3B4AFFDA-106B-4490-8674-80D300C16454}"/>
                    </a:ext>
                  </a:extLst>
                </p14:cNvPr>
                <p14:cNvContentPartPr/>
                <p14:nvPr/>
              </p14:nvContentPartPr>
              <p14:xfrm>
                <a:off x="6249436" y="1250582"/>
                <a:ext cx="89640" cy="297360"/>
              </p14:xfrm>
            </p:contentPart>
          </mc:Choice>
          <mc:Fallback>
            <p:pic>
              <p:nvPicPr>
                <p:cNvPr id="65" name="Ink 64">
                  <a:extLst>
                    <a:ext uri="{FF2B5EF4-FFF2-40B4-BE49-F238E27FC236}">
                      <a16:creationId xmlns:a16="http://schemas.microsoft.com/office/drawing/2014/main" id="{3B4AFFDA-106B-4490-8674-80D300C16454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6240796" y="1241582"/>
                  <a:ext cx="107280" cy="315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">
              <p14:nvContentPartPr>
                <p14:cNvPr id="66" name="Ink 65">
                  <a:extLst>
                    <a:ext uri="{FF2B5EF4-FFF2-40B4-BE49-F238E27FC236}">
                      <a16:creationId xmlns:a16="http://schemas.microsoft.com/office/drawing/2014/main" id="{5C7BEBD6-2917-4A4A-AAA6-11B29D305830}"/>
                    </a:ext>
                  </a:extLst>
                </p14:cNvPr>
                <p14:cNvContentPartPr/>
                <p14:nvPr/>
              </p14:nvContentPartPr>
              <p14:xfrm>
                <a:off x="6340876" y="1313942"/>
                <a:ext cx="520920" cy="271080"/>
              </p14:xfrm>
            </p:contentPart>
          </mc:Choice>
          <mc:Fallback>
            <p:pic>
              <p:nvPicPr>
                <p:cNvPr id="66" name="Ink 65">
                  <a:extLst>
                    <a:ext uri="{FF2B5EF4-FFF2-40B4-BE49-F238E27FC236}">
                      <a16:creationId xmlns:a16="http://schemas.microsoft.com/office/drawing/2014/main" id="{5C7BEBD6-2917-4A4A-AAA6-11B29D305830}"/>
                    </a:ext>
                  </a:extLst>
                </p:cNvPr>
                <p:cNvPicPr/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6331876" y="1305302"/>
                  <a:ext cx="538560" cy="288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">
              <p14:nvContentPartPr>
                <p14:cNvPr id="67" name="Ink 66">
                  <a:extLst>
                    <a:ext uri="{FF2B5EF4-FFF2-40B4-BE49-F238E27FC236}">
                      <a16:creationId xmlns:a16="http://schemas.microsoft.com/office/drawing/2014/main" id="{8F793D6A-733B-4705-9BD2-F7619901BDDB}"/>
                    </a:ext>
                  </a:extLst>
                </p14:cNvPr>
                <p14:cNvContentPartPr/>
                <p14:nvPr/>
              </p14:nvContentPartPr>
              <p14:xfrm>
                <a:off x="7072396" y="1309262"/>
                <a:ext cx="82080" cy="53280"/>
              </p14:xfrm>
            </p:contentPart>
          </mc:Choice>
          <mc:Fallback>
            <p:pic>
              <p:nvPicPr>
                <p:cNvPr id="67" name="Ink 66">
                  <a:extLst>
                    <a:ext uri="{FF2B5EF4-FFF2-40B4-BE49-F238E27FC236}">
                      <a16:creationId xmlns:a16="http://schemas.microsoft.com/office/drawing/2014/main" id="{8F793D6A-733B-4705-9BD2-F7619901BDDB}"/>
                    </a:ext>
                  </a:extLst>
                </p:cNvPr>
                <p:cNvPicPr/>
                <p:nvPr/>
              </p:nvPicPr>
              <p:blipFill>
                <a:blip r:embed="rId15"/>
                <a:stretch>
                  <a:fillRect/>
                </a:stretch>
              </p:blipFill>
              <p:spPr>
                <a:xfrm>
                  <a:off x="7063756" y="1300262"/>
                  <a:ext cx="99720" cy="70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">
              <p14:nvContentPartPr>
                <p14:cNvPr id="68" name="Ink 67">
                  <a:extLst>
                    <a:ext uri="{FF2B5EF4-FFF2-40B4-BE49-F238E27FC236}">
                      <a16:creationId xmlns:a16="http://schemas.microsoft.com/office/drawing/2014/main" id="{6214830C-DD77-4842-BA23-DFCB7D96CE78}"/>
                    </a:ext>
                  </a:extLst>
                </p14:cNvPr>
                <p14:cNvContentPartPr/>
                <p14:nvPr/>
              </p14:nvContentPartPr>
              <p14:xfrm>
                <a:off x="7077796" y="1358582"/>
                <a:ext cx="113040" cy="54720"/>
              </p14:xfrm>
            </p:contentPart>
          </mc:Choice>
          <mc:Fallback>
            <p:pic>
              <p:nvPicPr>
                <p:cNvPr id="68" name="Ink 67">
                  <a:extLst>
                    <a:ext uri="{FF2B5EF4-FFF2-40B4-BE49-F238E27FC236}">
                      <a16:creationId xmlns:a16="http://schemas.microsoft.com/office/drawing/2014/main" id="{6214830C-DD77-4842-BA23-DFCB7D96CE78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7069156" y="1349582"/>
                  <a:ext cx="130680" cy="723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90" name="Group 89">
            <a:extLst>
              <a:ext uri="{FF2B5EF4-FFF2-40B4-BE49-F238E27FC236}">
                <a16:creationId xmlns:a16="http://schemas.microsoft.com/office/drawing/2014/main" id="{04D3FDFD-28C4-4E34-9379-59FCF0913FB3}"/>
              </a:ext>
            </a:extLst>
          </p:cNvPr>
          <p:cNvGrpSpPr/>
          <p:nvPr/>
        </p:nvGrpSpPr>
        <p:grpSpPr>
          <a:xfrm>
            <a:off x="7633276" y="885182"/>
            <a:ext cx="1062360" cy="985320"/>
            <a:chOff x="7633276" y="885182"/>
            <a:chExt cx="1062360" cy="9853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8">
              <p14:nvContentPartPr>
                <p14:cNvPr id="72" name="Ink 71">
                  <a:extLst>
                    <a:ext uri="{FF2B5EF4-FFF2-40B4-BE49-F238E27FC236}">
                      <a16:creationId xmlns:a16="http://schemas.microsoft.com/office/drawing/2014/main" id="{80A6B1B5-D341-4AA9-B8DA-3F79695E8547}"/>
                    </a:ext>
                  </a:extLst>
                </p14:cNvPr>
                <p14:cNvContentPartPr/>
                <p14:nvPr/>
              </p14:nvContentPartPr>
              <p14:xfrm>
                <a:off x="7808236" y="885182"/>
                <a:ext cx="377640" cy="406440"/>
              </p14:xfrm>
            </p:contentPart>
          </mc:Choice>
          <mc:Fallback>
            <p:pic>
              <p:nvPicPr>
                <p:cNvPr id="72" name="Ink 71">
                  <a:extLst>
                    <a:ext uri="{FF2B5EF4-FFF2-40B4-BE49-F238E27FC236}">
                      <a16:creationId xmlns:a16="http://schemas.microsoft.com/office/drawing/2014/main" id="{80A6B1B5-D341-4AA9-B8DA-3F79695E8547}"/>
                    </a:ext>
                  </a:extLst>
                </p:cNvPr>
                <p:cNvPicPr/>
                <p:nvPr/>
              </p:nvPicPr>
              <p:blipFill>
                <a:blip r:embed="rId19"/>
                <a:stretch>
                  <a:fillRect/>
                </a:stretch>
              </p:blipFill>
              <p:spPr>
                <a:xfrm>
                  <a:off x="7799596" y="876542"/>
                  <a:ext cx="395280" cy="424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">
              <p14:nvContentPartPr>
                <p14:cNvPr id="73" name="Ink 72">
                  <a:extLst>
                    <a:ext uri="{FF2B5EF4-FFF2-40B4-BE49-F238E27FC236}">
                      <a16:creationId xmlns:a16="http://schemas.microsoft.com/office/drawing/2014/main" id="{142BE998-1F16-4F1C-A096-9BE4EEFBF235}"/>
                    </a:ext>
                  </a:extLst>
                </p14:cNvPr>
                <p14:cNvContentPartPr/>
                <p14:nvPr/>
              </p14:nvContentPartPr>
              <p14:xfrm>
                <a:off x="7860796" y="1136822"/>
                <a:ext cx="306720" cy="27720"/>
              </p14:xfrm>
            </p:contentPart>
          </mc:Choice>
          <mc:Fallback>
            <p:pic>
              <p:nvPicPr>
                <p:cNvPr id="73" name="Ink 72">
                  <a:extLst>
                    <a:ext uri="{FF2B5EF4-FFF2-40B4-BE49-F238E27FC236}">
                      <a16:creationId xmlns:a16="http://schemas.microsoft.com/office/drawing/2014/main" id="{142BE998-1F16-4F1C-A096-9BE4EEFBF235}"/>
                    </a:ext>
                  </a:extLst>
                </p:cNvPr>
                <p:cNvPicPr/>
                <p:nvPr/>
              </p:nvPicPr>
              <p:blipFill>
                <a:blip r:embed="rId21"/>
                <a:stretch>
                  <a:fillRect/>
                </a:stretch>
              </p:blipFill>
              <p:spPr>
                <a:xfrm>
                  <a:off x="7851796" y="1128182"/>
                  <a:ext cx="324360" cy="45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">
              <p14:nvContentPartPr>
                <p14:cNvPr id="74" name="Ink 73">
                  <a:extLst>
                    <a:ext uri="{FF2B5EF4-FFF2-40B4-BE49-F238E27FC236}">
                      <a16:creationId xmlns:a16="http://schemas.microsoft.com/office/drawing/2014/main" id="{4745A2D1-C6AA-4AE3-98F4-04371DDD2BA9}"/>
                    </a:ext>
                  </a:extLst>
                </p14:cNvPr>
                <p14:cNvContentPartPr/>
                <p14:nvPr/>
              </p14:nvContentPartPr>
              <p14:xfrm>
                <a:off x="8245636" y="916502"/>
                <a:ext cx="151920" cy="179640"/>
              </p14:xfrm>
            </p:contentPart>
          </mc:Choice>
          <mc:Fallback>
            <p:pic>
              <p:nvPicPr>
                <p:cNvPr id="74" name="Ink 73">
                  <a:extLst>
                    <a:ext uri="{FF2B5EF4-FFF2-40B4-BE49-F238E27FC236}">
                      <a16:creationId xmlns:a16="http://schemas.microsoft.com/office/drawing/2014/main" id="{4745A2D1-C6AA-4AE3-98F4-04371DDD2BA9}"/>
                    </a:ext>
                  </a:extLst>
                </p:cNvPr>
                <p:cNvPicPr/>
                <p:nvPr/>
              </p:nvPicPr>
              <p:blipFill>
                <a:blip r:embed="rId23"/>
                <a:stretch>
                  <a:fillRect/>
                </a:stretch>
              </p:blipFill>
              <p:spPr>
                <a:xfrm>
                  <a:off x="8236636" y="907502"/>
                  <a:ext cx="169560" cy="197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">
              <p14:nvContentPartPr>
                <p14:cNvPr id="75" name="Ink 74">
                  <a:extLst>
                    <a:ext uri="{FF2B5EF4-FFF2-40B4-BE49-F238E27FC236}">
                      <a16:creationId xmlns:a16="http://schemas.microsoft.com/office/drawing/2014/main" id="{88E121F4-E929-4A6E-BB17-874EB20D66A8}"/>
                    </a:ext>
                  </a:extLst>
                </p14:cNvPr>
                <p14:cNvContentPartPr/>
                <p14:nvPr/>
              </p14:nvContentPartPr>
              <p14:xfrm>
                <a:off x="8364436" y="913622"/>
                <a:ext cx="131040" cy="334440"/>
              </p14:xfrm>
            </p:contentPart>
          </mc:Choice>
          <mc:Fallback>
            <p:pic>
              <p:nvPicPr>
                <p:cNvPr id="75" name="Ink 74">
                  <a:extLst>
                    <a:ext uri="{FF2B5EF4-FFF2-40B4-BE49-F238E27FC236}">
                      <a16:creationId xmlns:a16="http://schemas.microsoft.com/office/drawing/2014/main" id="{88E121F4-E929-4A6E-BB17-874EB20D66A8}"/>
                    </a:ext>
                  </a:extLst>
                </p:cNvPr>
                <p:cNvPicPr/>
                <p:nvPr/>
              </p:nvPicPr>
              <p:blipFill>
                <a:blip r:embed="rId25"/>
                <a:stretch>
                  <a:fillRect/>
                </a:stretch>
              </p:blipFill>
              <p:spPr>
                <a:xfrm>
                  <a:off x="8355436" y="904982"/>
                  <a:ext cx="148680" cy="352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">
              <p14:nvContentPartPr>
                <p14:cNvPr id="76" name="Ink 75">
                  <a:extLst>
                    <a:ext uri="{FF2B5EF4-FFF2-40B4-BE49-F238E27FC236}">
                      <a16:creationId xmlns:a16="http://schemas.microsoft.com/office/drawing/2014/main" id="{B5693A8F-EBDA-485E-99B1-381DAD180EFB}"/>
                    </a:ext>
                  </a:extLst>
                </p14:cNvPr>
                <p14:cNvContentPartPr/>
                <p14:nvPr/>
              </p14:nvContentPartPr>
              <p14:xfrm>
                <a:off x="7633276" y="1340582"/>
                <a:ext cx="1062360" cy="47880"/>
              </p14:xfrm>
            </p:contentPart>
          </mc:Choice>
          <mc:Fallback>
            <p:pic>
              <p:nvPicPr>
                <p:cNvPr id="76" name="Ink 75">
                  <a:extLst>
                    <a:ext uri="{FF2B5EF4-FFF2-40B4-BE49-F238E27FC236}">
                      <a16:creationId xmlns:a16="http://schemas.microsoft.com/office/drawing/2014/main" id="{B5693A8F-EBDA-485E-99B1-381DAD180EFB}"/>
                    </a:ext>
                  </a:extLst>
                </p:cNvPr>
                <p:cNvPicPr/>
                <p:nvPr/>
              </p:nvPicPr>
              <p:blipFill>
                <a:blip r:embed="rId27"/>
                <a:stretch>
                  <a:fillRect/>
                </a:stretch>
              </p:blipFill>
              <p:spPr>
                <a:xfrm>
                  <a:off x="7624636" y="1331942"/>
                  <a:ext cx="1080000" cy="65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">
              <p14:nvContentPartPr>
                <p14:cNvPr id="78" name="Ink 77">
                  <a:extLst>
                    <a:ext uri="{FF2B5EF4-FFF2-40B4-BE49-F238E27FC236}">
                      <a16:creationId xmlns:a16="http://schemas.microsoft.com/office/drawing/2014/main" id="{F0A9E2C7-D9B6-46CF-9CD4-C0C1F7D7524F}"/>
                    </a:ext>
                  </a:extLst>
                </p14:cNvPr>
                <p14:cNvContentPartPr/>
                <p14:nvPr/>
              </p14:nvContentPartPr>
              <p14:xfrm>
                <a:off x="7876996" y="1462262"/>
                <a:ext cx="35280" cy="327600"/>
              </p14:xfrm>
            </p:contentPart>
          </mc:Choice>
          <mc:Fallback>
            <p:pic>
              <p:nvPicPr>
                <p:cNvPr id="78" name="Ink 77">
                  <a:extLst>
                    <a:ext uri="{FF2B5EF4-FFF2-40B4-BE49-F238E27FC236}">
                      <a16:creationId xmlns:a16="http://schemas.microsoft.com/office/drawing/2014/main" id="{F0A9E2C7-D9B6-46CF-9CD4-C0C1F7D7524F}"/>
                    </a:ext>
                  </a:extLst>
                </p:cNvPr>
                <p:cNvPicPr/>
                <p:nvPr/>
              </p:nvPicPr>
              <p:blipFill>
                <a:blip r:embed="rId29"/>
                <a:stretch>
                  <a:fillRect/>
                </a:stretch>
              </p:blipFill>
              <p:spPr>
                <a:xfrm>
                  <a:off x="7868356" y="1453622"/>
                  <a:ext cx="52920" cy="345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">
              <p14:nvContentPartPr>
                <p14:cNvPr id="79" name="Ink 78">
                  <a:extLst>
                    <a:ext uri="{FF2B5EF4-FFF2-40B4-BE49-F238E27FC236}">
                      <a16:creationId xmlns:a16="http://schemas.microsoft.com/office/drawing/2014/main" id="{FEF02720-3906-4013-A4FD-CF00DD8CE892}"/>
                    </a:ext>
                  </a:extLst>
                </p14:cNvPr>
                <p14:cNvContentPartPr/>
                <p14:nvPr/>
              </p14:nvContentPartPr>
              <p14:xfrm>
                <a:off x="7720036" y="1465502"/>
                <a:ext cx="341640" cy="37800"/>
              </p14:xfrm>
            </p:contentPart>
          </mc:Choice>
          <mc:Fallback>
            <p:pic>
              <p:nvPicPr>
                <p:cNvPr id="79" name="Ink 78">
                  <a:extLst>
                    <a:ext uri="{FF2B5EF4-FFF2-40B4-BE49-F238E27FC236}">
                      <a16:creationId xmlns:a16="http://schemas.microsoft.com/office/drawing/2014/main" id="{FEF02720-3906-4013-A4FD-CF00DD8CE892}"/>
                    </a:ext>
                  </a:extLst>
                </p:cNvPr>
                <p:cNvPicPr/>
                <p:nvPr/>
              </p:nvPicPr>
              <p:blipFill>
                <a:blip r:embed="rId31"/>
                <a:stretch>
                  <a:fillRect/>
                </a:stretch>
              </p:blipFill>
              <p:spPr>
                <a:xfrm>
                  <a:off x="7711036" y="1456502"/>
                  <a:ext cx="359280" cy="55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">
              <p14:nvContentPartPr>
                <p14:cNvPr id="80" name="Ink 79">
                  <a:extLst>
                    <a:ext uri="{FF2B5EF4-FFF2-40B4-BE49-F238E27FC236}">
                      <a16:creationId xmlns:a16="http://schemas.microsoft.com/office/drawing/2014/main" id="{48C37DAD-5B1B-415E-9ACE-F97777CBB9A9}"/>
                    </a:ext>
                  </a:extLst>
                </p14:cNvPr>
                <p14:cNvContentPartPr/>
                <p14:nvPr/>
              </p14:nvContentPartPr>
              <p14:xfrm>
                <a:off x="8193436" y="1491782"/>
                <a:ext cx="208440" cy="378720"/>
              </p14:xfrm>
            </p:contentPart>
          </mc:Choice>
          <mc:Fallback>
            <p:pic>
              <p:nvPicPr>
                <p:cNvPr id="80" name="Ink 79">
                  <a:extLst>
                    <a:ext uri="{FF2B5EF4-FFF2-40B4-BE49-F238E27FC236}">
                      <a16:creationId xmlns:a16="http://schemas.microsoft.com/office/drawing/2014/main" id="{48C37DAD-5B1B-415E-9ACE-F97777CBB9A9}"/>
                    </a:ext>
                  </a:extLst>
                </p:cNvPr>
                <p:cNvPicPr/>
                <p:nvPr/>
              </p:nvPicPr>
              <p:blipFill>
                <a:blip r:embed="rId33"/>
                <a:stretch>
                  <a:fillRect/>
                </a:stretch>
              </p:blipFill>
              <p:spPr>
                <a:xfrm>
                  <a:off x="8184436" y="1483142"/>
                  <a:ext cx="226080" cy="3963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89" name="Group 88">
            <a:extLst>
              <a:ext uri="{FF2B5EF4-FFF2-40B4-BE49-F238E27FC236}">
                <a16:creationId xmlns:a16="http://schemas.microsoft.com/office/drawing/2014/main" id="{958FCB8A-C6A4-46D2-BBC8-89FFC68F3426}"/>
              </a:ext>
            </a:extLst>
          </p:cNvPr>
          <p:cNvGrpSpPr/>
          <p:nvPr/>
        </p:nvGrpSpPr>
        <p:grpSpPr>
          <a:xfrm>
            <a:off x="9040156" y="1211702"/>
            <a:ext cx="1431000" cy="393840"/>
            <a:chOff x="9040156" y="1211702"/>
            <a:chExt cx="1431000" cy="3938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4">
              <p14:nvContentPartPr>
                <p14:cNvPr id="81" name="Ink 80">
                  <a:extLst>
                    <a:ext uri="{FF2B5EF4-FFF2-40B4-BE49-F238E27FC236}">
                      <a16:creationId xmlns:a16="http://schemas.microsoft.com/office/drawing/2014/main" id="{4E7952AA-7416-40C9-8866-10ACF6019F67}"/>
                    </a:ext>
                  </a:extLst>
                </p14:cNvPr>
                <p14:cNvContentPartPr/>
                <p14:nvPr/>
              </p14:nvContentPartPr>
              <p14:xfrm>
                <a:off x="9090196" y="1279022"/>
                <a:ext cx="47520" cy="204480"/>
              </p14:xfrm>
            </p:contentPart>
          </mc:Choice>
          <mc:Fallback>
            <p:pic>
              <p:nvPicPr>
                <p:cNvPr id="81" name="Ink 80">
                  <a:extLst>
                    <a:ext uri="{FF2B5EF4-FFF2-40B4-BE49-F238E27FC236}">
                      <a16:creationId xmlns:a16="http://schemas.microsoft.com/office/drawing/2014/main" id="{4E7952AA-7416-40C9-8866-10ACF6019F67}"/>
                    </a:ext>
                  </a:extLst>
                </p:cNvPr>
                <p:cNvPicPr/>
                <p:nvPr/>
              </p:nvPicPr>
              <p:blipFill>
                <a:blip r:embed="rId35"/>
                <a:stretch>
                  <a:fillRect/>
                </a:stretch>
              </p:blipFill>
              <p:spPr>
                <a:xfrm>
                  <a:off x="9081196" y="1270382"/>
                  <a:ext cx="65160" cy="222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6">
              <p14:nvContentPartPr>
                <p14:cNvPr id="82" name="Ink 81">
                  <a:extLst>
                    <a:ext uri="{FF2B5EF4-FFF2-40B4-BE49-F238E27FC236}">
                      <a16:creationId xmlns:a16="http://schemas.microsoft.com/office/drawing/2014/main" id="{53C05137-9F22-47B4-B00A-AC1DB443928F}"/>
                    </a:ext>
                  </a:extLst>
                </p14:cNvPr>
                <p14:cNvContentPartPr/>
                <p14:nvPr/>
              </p14:nvContentPartPr>
              <p14:xfrm>
                <a:off x="9040156" y="1328342"/>
                <a:ext cx="202320" cy="117000"/>
              </p14:xfrm>
            </p:contentPart>
          </mc:Choice>
          <mc:Fallback>
            <p:pic>
              <p:nvPicPr>
                <p:cNvPr id="82" name="Ink 81">
                  <a:extLst>
                    <a:ext uri="{FF2B5EF4-FFF2-40B4-BE49-F238E27FC236}">
                      <a16:creationId xmlns:a16="http://schemas.microsoft.com/office/drawing/2014/main" id="{53C05137-9F22-47B4-B00A-AC1DB443928F}"/>
                    </a:ext>
                  </a:extLst>
                </p:cNvPr>
                <p:cNvPicPr/>
                <p:nvPr/>
              </p:nvPicPr>
              <p:blipFill>
                <a:blip r:embed="rId37"/>
                <a:stretch>
                  <a:fillRect/>
                </a:stretch>
              </p:blipFill>
              <p:spPr>
                <a:xfrm>
                  <a:off x="9031156" y="1319702"/>
                  <a:ext cx="219960" cy="134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8">
              <p14:nvContentPartPr>
                <p14:cNvPr id="83" name="Ink 82">
                  <a:extLst>
                    <a:ext uri="{FF2B5EF4-FFF2-40B4-BE49-F238E27FC236}">
                      <a16:creationId xmlns:a16="http://schemas.microsoft.com/office/drawing/2014/main" id="{9E4C4D91-BAE0-4AB7-9027-89445A46B0D1}"/>
                    </a:ext>
                  </a:extLst>
                </p14:cNvPr>
                <p14:cNvContentPartPr/>
                <p14:nvPr/>
              </p14:nvContentPartPr>
              <p14:xfrm>
                <a:off x="9482956" y="1280462"/>
                <a:ext cx="22320" cy="299880"/>
              </p14:xfrm>
            </p:contentPart>
          </mc:Choice>
          <mc:Fallback>
            <p:pic>
              <p:nvPicPr>
                <p:cNvPr id="83" name="Ink 82">
                  <a:extLst>
                    <a:ext uri="{FF2B5EF4-FFF2-40B4-BE49-F238E27FC236}">
                      <a16:creationId xmlns:a16="http://schemas.microsoft.com/office/drawing/2014/main" id="{9E4C4D91-BAE0-4AB7-9027-89445A46B0D1}"/>
                    </a:ext>
                  </a:extLst>
                </p:cNvPr>
                <p:cNvPicPr/>
                <p:nvPr/>
              </p:nvPicPr>
              <p:blipFill>
                <a:blip r:embed="rId39"/>
                <a:stretch>
                  <a:fillRect/>
                </a:stretch>
              </p:blipFill>
              <p:spPr>
                <a:xfrm>
                  <a:off x="9474316" y="1271822"/>
                  <a:ext cx="39960" cy="317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0">
              <p14:nvContentPartPr>
                <p14:cNvPr id="84" name="Ink 83">
                  <a:extLst>
                    <a:ext uri="{FF2B5EF4-FFF2-40B4-BE49-F238E27FC236}">
                      <a16:creationId xmlns:a16="http://schemas.microsoft.com/office/drawing/2014/main" id="{5D38A1F3-20D3-4503-BE6A-F768A46213A2}"/>
                    </a:ext>
                  </a:extLst>
                </p14:cNvPr>
                <p14:cNvContentPartPr/>
                <p14:nvPr/>
              </p14:nvContentPartPr>
              <p14:xfrm>
                <a:off x="9556036" y="1337702"/>
                <a:ext cx="206640" cy="248040"/>
              </p14:xfrm>
            </p:contentPart>
          </mc:Choice>
          <mc:Fallback>
            <p:pic>
              <p:nvPicPr>
                <p:cNvPr id="84" name="Ink 83">
                  <a:extLst>
                    <a:ext uri="{FF2B5EF4-FFF2-40B4-BE49-F238E27FC236}">
                      <a16:creationId xmlns:a16="http://schemas.microsoft.com/office/drawing/2014/main" id="{5D38A1F3-20D3-4503-BE6A-F768A46213A2}"/>
                    </a:ext>
                  </a:extLst>
                </p:cNvPr>
                <p:cNvPicPr/>
                <p:nvPr/>
              </p:nvPicPr>
              <p:blipFill>
                <a:blip r:embed="rId41"/>
                <a:stretch>
                  <a:fillRect/>
                </a:stretch>
              </p:blipFill>
              <p:spPr>
                <a:xfrm>
                  <a:off x="9547036" y="1329062"/>
                  <a:ext cx="224280" cy="265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2">
              <p14:nvContentPartPr>
                <p14:cNvPr id="85" name="Ink 84">
                  <a:extLst>
                    <a:ext uri="{FF2B5EF4-FFF2-40B4-BE49-F238E27FC236}">
                      <a16:creationId xmlns:a16="http://schemas.microsoft.com/office/drawing/2014/main" id="{50A45AE0-124B-4BDE-8D8E-81B5FA69EE47}"/>
                    </a:ext>
                  </a:extLst>
                </p14:cNvPr>
                <p14:cNvContentPartPr/>
                <p14:nvPr/>
              </p14:nvContentPartPr>
              <p14:xfrm>
                <a:off x="9824236" y="1265702"/>
                <a:ext cx="237600" cy="293760"/>
              </p14:xfrm>
            </p:contentPart>
          </mc:Choice>
          <mc:Fallback>
            <p:pic>
              <p:nvPicPr>
                <p:cNvPr id="85" name="Ink 84">
                  <a:extLst>
                    <a:ext uri="{FF2B5EF4-FFF2-40B4-BE49-F238E27FC236}">
                      <a16:creationId xmlns:a16="http://schemas.microsoft.com/office/drawing/2014/main" id="{50A45AE0-124B-4BDE-8D8E-81B5FA69EE47}"/>
                    </a:ext>
                  </a:extLst>
                </p:cNvPr>
                <p:cNvPicPr/>
                <p:nvPr/>
              </p:nvPicPr>
              <p:blipFill>
                <a:blip r:embed="rId43"/>
                <a:stretch>
                  <a:fillRect/>
                </a:stretch>
              </p:blipFill>
              <p:spPr>
                <a:xfrm>
                  <a:off x="9815596" y="1257062"/>
                  <a:ext cx="255240" cy="311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4">
              <p14:nvContentPartPr>
                <p14:cNvPr id="86" name="Ink 85">
                  <a:extLst>
                    <a:ext uri="{FF2B5EF4-FFF2-40B4-BE49-F238E27FC236}">
                      <a16:creationId xmlns:a16="http://schemas.microsoft.com/office/drawing/2014/main" id="{BB2EE02C-E263-45DE-A3D9-C150EC16641C}"/>
                    </a:ext>
                  </a:extLst>
                </p14:cNvPr>
                <p14:cNvContentPartPr/>
                <p14:nvPr/>
              </p14:nvContentPartPr>
              <p14:xfrm>
                <a:off x="9997396" y="1228982"/>
                <a:ext cx="186840" cy="137520"/>
              </p14:xfrm>
            </p:contentPart>
          </mc:Choice>
          <mc:Fallback>
            <p:pic>
              <p:nvPicPr>
                <p:cNvPr id="86" name="Ink 85">
                  <a:extLst>
                    <a:ext uri="{FF2B5EF4-FFF2-40B4-BE49-F238E27FC236}">
                      <a16:creationId xmlns:a16="http://schemas.microsoft.com/office/drawing/2014/main" id="{BB2EE02C-E263-45DE-A3D9-C150EC16641C}"/>
                    </a:ext>
                  </a:extLst>
                </p:cNvPr>
                <p:cNvPicPr/>
                <p:nvPr/>
              </p:nvPicPr>
              <p:blipFill>
                <a:blip r:embed="rId45"/>
                <a:stretch>
                  <a:fillRect/>
                </a:stretch>
              </p:blipFill>
              <p:spPr>
                <a:xfrm>
                  <a:off x="9988756" y="1220342"/>
                  <a:ext cx="204480" cy="155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6">
              <p14:nvContentPartPr>
                <p14:cNvPr id="87" name="Ink 86">
                  <a:extLst>
                    <a:ext uri="{FF2B5EF4-FFF2-40B4-BE49-F238E27FC236}">
                      <a16:creationId xmlns:a16="http://schemas.microsoft.com/office/drawing/2014/main" id="{325675E2-407F-4C93-9CB5-34EC06BFA009}"/>
                    </a:ext>
                  </a:extLst>
                </p14:cNvPr>
                <p14:cNvContentPartPr/>
                <p14:nvPr/>
              </p14:nvContentPartPr>
              <p14:xfrm>
                <a:off x="10037716" y="1211702"/>
                <a:ext cx="269280" cy="393840"/>
              </p14:xfrm>
            </p:contentPart>
          </mc:Choice>
          <mc:Fallback>
            <p:pic>
              <p:nvPicPr>
                <p:cNvPr id="87" name="Ink 86">
                  <a:extLst>
                    <a:ext uri="{FF2B5EF4-FFF2-40B4-BE49-F238E27FC236}">
                      <a16:creationId xmlns:a16="http://schemas.microsoft.com/office/drawing/2014/main" id="{325675E2-407F-4C93-9CB5-34EC06BFA009}"/>
                    </a:ext>
                  </a:extLst>
                </p:cNvPr>
                <p:cNvPicPr/>
                <p:nvPr/>
              </p:nvPicPr>
              <p:blipFill>
                <a:blip r:embed="rId47"/>
                <a:stretch>
                  <a:fillRect/>
                </a:stretch>
              </p:blipFill>
              <p:spPr>
                <a:xfrm>
                  <a:off x="10029076" y="1203062"/>
                  <a:ext cx="286920" cy="411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8">
              <p14:nvContentPartPr>
                <p14:cNvPr id="88" name="Ink 87">
                  <a:extLst>
                    <a:ext uri="{FF2B5EF4-FFF2-40B4-BE49-F238E27FC236}">
                      <a16:creationId xmlns:a16="http://schemas.microsoft.com/office/drawing/2014/main" id="{9D769BA2-B61F-463C-8E34-8D12C5DC4FBC}"/>
                    </a:ext>
                  </a:extLst>
                </p14:cNvPr>
                <p14:cNvContentPartPr/>
                <p14:nvPr/>
              </p14:nvContentPartPr>
              <p14:xfrm>
                <a:off x="10259116" y="1432022"/>
                <a:ext cx="212040" cy="160920"/>
              </p14:xfrm>
            </p:contentPart>
          </mc:Choice>
          <mc:Fallback>
            <p:pic>
              <p:nvPicPr>
                <p:cNvPr id="88" name="Ink 87">
                  <a:extLst>
                    <a:ext uri="{FF2B5EF4-FFF2-40B4-BE49-F238E27FC236}">
                      <a16:creationId xmlns:a16="http://schemas.microsoft.com/office/drawing/2014/main" id="{9D769BA2-B61F-463C-8E34-8D12C5DC4FBC}"/>
                    </a:ext>
                  </a:extLst>
                </p:cNvPr>
                <p:cNvPicPr/>
                <p:nvPr/>
              </p:nvPicPr>
              <p:blipFill>
                <a:blip r:embed="rId49"/>
                <a:stretch>
                  <a:fillRect/>
                </a:stretch>
              </p:blipFill>
              <p:spPr>
                <a:xfrm>
                  <a:off x="10250116" y="1423382"/>
                  <a:ext cx="229680" cy="1785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96" name="Group 95">
            <a:extLst>
              <a:ext uri="{FF2B5EF4-FFF2-40B4-BE49-F238E27FC236}">
                <a16:creationId xmlns:a16="http://schemas.microsoft.com/office/drawing/2014/main" id="{2D4E3E34-85EA-4F36-B3EB-9E77586B6BD9}"/>
              </a:ext>
            </a:extLst>
          </p:cNvPr>
          <p:cNvGrpSpPr/>
          <p:nvPr/>
        </p:nvGrpSpPr>
        <p:grpSpPr>
          <a:xfrm>
            <a:off x="8791756" y="611222"/>
            <a:ext cx="491040" cy="499320"/>
            <a:chOff x="8791756" y="611222"/>
            <a:chExt cx="491040" cy="4993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50">
              <p14:nvContentPartPr>
                <p14:cNvPr id="91" name="Ink 90">
                  <a:extLst>
                    <a:ext uri="{FF2B5EF4-FFF2-40B4-BE49-F238E27FC236}">
                      <a16:creationId xmlns:a16="http://schemas.microsoft.com/office/drawing/2014/main" id="{FB6E12AF-D08D-4490-ACB0-530EA2A67B9B}"/>
                    </a:ext>
                  </a:extLst>
                </p14:cNvPr>
                <p14:cNvContentPartPr/>
                <p14:nvPr/>
              </p14:nvContentPartPr>
              <p14:xfrm>
                <a:off x="8791756" y="650822"/>
                <a:ext cx="51120" cy="247320"/>
              </p14:xfrm>
            </p:contentPart>
          </mc:Choice>
          <mc:Fallback>
            <p:pic>
              <p:nvPicPr>
                <p:cNvPr id="91" name="Ink 90">
                  <a:extLst>
                    <a:ext uri="{FF2B5EF4-FFF2-40B4-BE49-F238E27FC236}">
                      <a16:creationId xmlns:a16="http://schemas.microsoft.com/office/drawing/2014/main" id="{FB6E12AF-D08D-4490-ACB0-530EA2A67B9B}"/>
                    </a:ext>
                  </a:extLst>
                </p:cNvPr>
                <p:cNvPicPr/>
                <p:nvPr/>
              </p:nvPicPr>
              <p:blipFill>
                <a:blip r:embed="rId51"/>
                <a:stretch>
                  <a:fillRect/>
                </a:stretch>
              </p:blipFill>
              <p:spPr>
                <a:xfrm>
                  <a:off x="8782756" y="641822"/>
                  <a:ext cx="68760" cy="264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2">
              <p14:nvContentPartPr>
                <p14:cNvPr id="92" name="Ink 91">
                  <a:extLst>
                    <a:ext uri="{FF2B5EF4-FFF2-40B4-BE49-F238E27FC236}">
                      <a16:creationId xmlns:a16="http://schemas.microsoft.com/office/drawing/2014/main" id="{1055A860-BEF1-4AB6-B628-EEB768C8C43F}"/>
                    </a:ext>
                  </a:extLst>
                </p14:cNvPr>
                <p14:cNvContentPartPr/>
                <p14:nvPr/>
              </p14:nvContentPartPr>
              <p14:xfrm>
                <a:off x="8864116" y="803102"/>
                <a:ext cx="72720" cy="85680"/>
              </p14:xfrm>
            </p:contentPart>
          </mc:Choice>
          <mc:Fallback>
            <p:pic>
              <p:nvPicPr>
                <p:cNvPr id="92" name="Ink 91">
                  <a:extLst>
                    <a:ext uri="{FF2B5EF4-FFF2-40B4-BE49-F238E27FC236}">
                      <a16:creationId xmlns:a16="http://schemas.microsoft.com/office/drawing/2014/main" id="{1055A860-BEF1-4AB6-B628-EEB768C8C43F}"/>
                    </a:ext>
                  </a:extLst>
                </p:cNvPr>
                <p:cNvPicPr/>
                <p:nvPr/>
              </p:nvPicPr>
              <p:blipFill>
                <a:blip r:embed="rId53"/>
                <a:stretch>
                  <a:fillRect/>
                </a:stretch>
              </p:blipFill>
              <p:spPr>
                <a:xfrm>
                  <a:off x="8855476" y="794102"/>
                  <a:ext cx="90360" cy="103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4">
              <p14:nvContentPartPr>
                <p14:cNvPr id="94" name="Ink 93">
                  <a:extLst>
                    <a:ext uri="{FF2B5EF4-FFF2-40B4-BE49-F238E27FC236}">
                      <a16:creationId xmlns:a16="http://schemas.microsoft.com/office/drawing/2014/main" id="{5DF8DF58-9780-4DF7-97A2-E5EAE131AC89}"/>
                    </a:ext>
                  </a:extLst>
                </p14:cNvPr>
                <p14:cNvContentPartPr/>
                <p14:nvPr/>
              </p14:nvContentPartPr>
              <p14:xfrm>
                <a:off x="8843596" y="844502"/>
                <a:ext cx="232200" cy="266040"/>
              </p14:xfrm>
            </p:contentPart>
          </mc:Choice>
          <mc:Fallback>
            <p:pic>
              <p:nvPicPr>
                <p:cNvPr id="94" name="Ink 93">
                  <a:extLst>
                    <a:ext uri="{FF2B5EF4-FFF2-40B4-BE49-F238E27FC236}">
                      <a16:creationId xmlns:a16="http://schemas.microsoft.com/office/drawing/2014/main" id="{5DF8DF58-9780-4DF7-97A2-E5EAE131AC89}"/>
                    </a:ext>
                  </a:extLst>
                </p:cNvPr>
                <p:cNvPicPr/>
                <p:nvPr/>
              </p:nvPicPr>
              <p:blipFill>
                <a:blip r:embed="rId55"/>
                <a:stretch>
                  <a:fillRect/>
                </a:stretch>
              </p:blipFill>
              <p:spPr>
                <a:xfrm>
                  <a:off x="8834596" y="835502"/>
                  <a:ext cx="249840" cy="283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6">
              <p14:nvContentPartPr>
                <p14:cNvPr id="95" name="Ink 94">
                  <a:extLst>
                    <a:ext uri="{FF2B5EF4-FFF2-40B4-BE49-F238E27FC236}">
                      <a16:creationId xmlns:a16="http://schemas.microsoft.com/office/drawing/2014/main" id="{A95752FE-FEA0-432A-B843-8295E248932E}"/>
                    </a:ext>
                  </a:extLst>
                </p14:cNvPr>
                <p14:cNvContentPartPr/>
                <p14:nvPr/>
              </p14:nvContentPartPr>
              <p14:xfrm>
                <a:off x="9180916" y="611222"/>
                <a:ext cx="101880" cy="342000"/>
              </p14:xfrm>
            </p:contentPart>
          </mc:Choice>
          <mc:Fallback>
            <p:pic>
              <p:nvPicPr>
                <p:cNvPr id="95" name="Ink 94">
                  <a:extLst>
                    <a:ext uri="{FF2B5EF4-FFF2-40B4-BE49-F238E27FC236}">
                      <a16:creationId xmlns:a16="http://schemas.microsoft.com/office/drawing/2014/main" id="{A95752FE-FEA0-432A-B843-8295E248932E}"/>
                    </a:ext>
                  </a:extLst>
                </p:cNvPr>
                <p:cNvPicPr/>
                <p:nvPr/>
              </p:nvPicPr>
              <p:blipFill>
                <a:blip r:embed="rId57"/>
                <a:stretch>
                  <a:fillRect/>
                </a:stretch>
              </p:blipFill>
              <p:spPr>
                <a:xfrm>
                  <a:off x="9171916" y="602222"/>
                  <a:ext cx="119520" cy="3596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01" name="Group 100">
            <a:extLst>
              <a:ext uri="{FF2B5EF4-FFF2-40B4-BE49-F238E27FC236}">
                <a16:creationId xmlns:a16="http://schemas.microsoft.com/office/drawing/2014/main" id="{5EC4F05C-DB7F-4A0B-AFE3-08C7C2DB296F}"/>
              </a:ext>
            </a:extLst>
          </p:cNvPr>
          <p:cNvGrpSpPr/>
          <p:nvPr/>
        </p:nvGrpSpPr>
        <p:grpSpPr>
          <a:xfrm>
            <a:off x="8560996" y="1617422"/>
            <a:ext cx="428040" cy="618840"/>
            <a:chOff x="8560996" y="1617422"/>
            <a:chExt cx="428040" cy="6188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58">
              <p14:nvContentPartPr>
                <p14:cNvPr id="97" name="Ink 96">
                  <a:extLst>
                    <a:ext uri="{FF2B5EF4-FFF2-40B4-BE49-F238E27FC236}">
                      <a16:creationId xmlns:a16="http://schemas.microsoft.com/office/drawing/2014/main" id="{DC291335-70E7-4D69-81FE-94078506FF80}"/>
                    </a:ext>
                  </a:extLst>
                </p14:cNvPr>
                <p14:cNvContentPartPr/>
                <p14:nvPr/>
              </p14:nvContentPartPr>
              <p14:xfrm>
                <a:off x="8560996" y="1648742"/>
                <a:ext cx="51840" cy="385560"/>
              </p14:xfrm>
            </p:contentPart>
          </mc:Choice>
          <mc:Fallback>
            <p:pic>
              <p:nvPicPr>
                <p:cNvPr id="97" name="Ink 96">
                  <a:extLst>
                    <a:ext uri="{FF2B5EF4-FFF2-40B4-BE49-F238E27FC236}">
                      <a16:creationId xmlns:a16="http://schemas.microsoft.com/office/drawing/2014/main" id="{DC291335-70E7-4D69-81FE-94078506FF80}"/>
                    </a:ext>
                  </a:extLst>
                </p:cNvPr>
                <p:cNvPicPr/>
                <p:nvPr/>
              </p:nvPicPr>
              <p:blipFill>
                <a:blip r:embed="rId59"/>
                <a:stretch>
                  <a:fillRect/>
                </a:stretch>
              </p:blipFill>
              <p:spPr>
                <a:xfrm>
                  <a:off x="8551996" y="1639742"/>
                  <a:ext cx="69480" cy="403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0">
              <p14:nvContentPartPr>
                <p14:cNvPr id="98" name="Ink 97">
                  <a:extLst>
                    <a:ext uri="{FF2B5EF4-FFF2-40B4-BE49-F238E27FC236}">
                      <a16:creationId xmlns:a16="http://schemas.microsoft.com/office/drawing/2014/main" id="{0671077C-1B2B-4217-B1C0-006ECDFF644D}"/>
                    </a:ext>
                  </a:extLst>
                </p14:cNvPr>
                <p14:cNvContentPartPr/>
                <p14:nvPr/>
              </p14:nvContentPartPr>
              <p14:xfrm>
                <a:off x="8706796" y="1802462"/>
                <a:ext cx="93600" cy="155520"/>
              </p14:xfrm>
            </p:contentPart>
          </mc:Choice>
          <mc:Fallback>
            <p:pic>
              <p:nvPicPr>
                <p:cNvPr id="98" name="Ink 97">
                  <a:extLst>
                    <a:ext uri="{FF2B5EF4-FFF2-40B4-BE49-F238E27FC236}">
                      <a16:creationId xmlns:a16="http://schemas.microsoft.com/office/drawing/2014/main" id="{0671077C-1B2B-4217-B1C0-006ECDFF644D}"/>
                    </a:ext>
                  </a:extLst>
                </p:cNvPr>
                <p:cNvPicPr/>
                <p:nvPr/>
              </p:nvPicPr>
              <p:blipFill>
                <a:blip r:embed="rId61"/>
                <a:stretch>
                  <a:fillRect/>
                </a:stretch>
              </p:blipFill>
              <p:spPr>
                <a:xfrm>
                  <a:off x="8698156" y="1793822"/>
                  <a:ext cx="111240" cy="173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2">
              <p14:nvContentPartPr>
                <p14:cNvPr id="99" name="Ink 98">
                  <a:extLst>
                    <a:ext uri="{FF2B5EF4-FFF2-40B4-BE49-F238E27FC236}">
                      <a16:creationId xmlns:a16="http://schemas.microsoft.com/office/drawing/2014/main" id="{25977496-B4F8-4031-979D-2085DB4EAA32}"/>
                    </a:ext>
                  </a:extLst>
                </p14:cNvPr>
                <p14:cNvContentPartPr/>
                <p14:nvPr/>
              </p14:nvContentPartPr>
              <p14:xfrm>
                <a:off x="8629396" y="1942142"/>
                <a:ext cx="146880" cy="294120"/>
              </p14:xfrm>
            </p:contentPart>
          </mc:Choice>
          <mc:Fallback>
            <p:pic>
              <p:nvPicPr>
                <p:cNvPr id="99" name="Ink 98">
                  <a:extLst>
                    <a:ext uri="{FF2B5EF4-FFF2-40B4-BE49-F238E27FC236}">
                      <a16:creationId xmlns:a16="http://schemas.microsoft.com/office/drawing/2014/main" id="{25977496-B4F8-4031-979D-2085DB4EAA32}"/>
                    </a:ext>
                  </a:extLst>
                </p:cNvPr>
                <p:cNvPicPr/>
                <p:nvPr/>
              </p:nvPicPr>
              <p:blipFill>
                <a:blip r:embed="rId63"/>
                <a:stretch>
                  <a:fillRect/>
                </a:stretch>
              </p:blipFill>
              <p:spPr>
                <a:xfrm>
                  <a:off x="8620396" y="1933502"/>
                  <a:ext cx="164520" cy="311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4">
              <p14:nvContentPartPr>
                <p14:cNvPr id="100" name="Ink 99">
                  <a:extLst>
                    <a:ext uri="{FF2B5EF4-FFF2-40B4-BE49-F238E27FC236}">
                      <a16:creationId xmlns:a16="http://schemas.microsoft.com/office/drawing/2014/main" id="{DAD45AEE-1687-42E7-AE8F-FCE6D286D465}"/>
                    </a:ext>
                  </a:extLst>
                </p14:cNvPr>
                <p14:cNvContentPartPr/>
                <p14:nvPr/>
              </p14:nvContentPartPr>
              <p14:xfrm>
                <a:off x="8956276" y="1617422"/>
                <a:ext cx="32760" cy="433800"/>
              </p14:xfrm>
            </p:contentPart>
          </mc:Choice>
          <mc:Fallback>
            <p:pic>
              <p:nvPicPr>
                <p:cNvPr id="100" name="Ink 99">
                  <a:extLst>
                    <a:ext uri="{FF2B5EF4-FFF2-40B4-BE49-F238E27FC236}">
                      <a16:creationId xmlns:a16="http://schemas.microsoft.com/office/drawing/2014/main" id="{DAD45AEE-1687-42E7-AE8F-FCE6D286D465}"/>
                    </a:ext>
                  </a:extLst>
                </p:cNvPr>
                <p:cNvPicPr/>
                <p:nvPr/>
              </p:nvPicPr>
              <p:blipFill>
                <a:blip r:embed="rId65"/>
                <a:stretch>
                  <a:fillRect/>
                </a:stretch>
              </p:blipFill>
              <p:spPr>
                <a:xfrm>
                  <a:off x="8947276" y="1608422"/>
                  <a:ext cx="50400" cy="4514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14" name="Group 113">
            <a:extLst>
              <a:ext uri="{FF2B5EF4-FFF2-40B4-BE49-F238E27FC236}">
                <a16:creationId xmlns:a16="http://schemas.microsoft.com/office/drawing/2014/main" id="{77A3106A-0BE5-492B-8F8B-65A14006D975}"/>
              </a:ext>
            </a:extLst>
          </p:cNvPr>
          <p:cNvGrpSpPr/>
          <p:nvPr/>
        </p:nvGrpSpPr>
        <p:grpSpPr>
          <a:xfrm>
            <a:off x="5265196" y="2117462"/>
            <a:ext cx="1514160" cy="709920"/>
            <a:chOff x="5265196" y="2117462"/>
            <a:chExt cx="1514160" cy="7099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66">
              <p14:nvContentPartPr>
                <p14:cNvPr id="102" name="Ink 101">
                  <a:extLst>
                    <a:ext uri="{FF2B5EF4-FFF2-40B4-BE49-F238E27FC236}">
                      <a16:creationId xmlns:a16="http://schemas.microsoft.com/office/drawing/2014/main" id="{5CA01C43-501A-46D3-BB48-A784E96DB936}"/>
                    </a:ext>
                  </a:extLst>
                </p14:cNvPr>
                <p14:cNvContentPartPr/>
                <p14:nvPr/>
              </p14:nvContentPartPr>
              <p14:xfrm>
                <a:off x="5265196" y="2257862"/>
                <a:ext cx="172080" cy="269640"/>
              </p14:xfrm>
            </p:contentPart>
          </mc:Choice>
          <mc:Fallback>
            <p:pic>
              <p:nvPicPr>
                <p:cNvPr id="102" name="Ink 101">
                  <a:extLst>
                    <a:ext uri="{FF2B5EF4-FFF2-40B4-BE49-F238E27FC236}">
                      <a16:creationId xmlns:a16="http://schemas.microsoft.com/office/drawing/2014/main" id="{5CA01C43-501A-46D3-BB48-A784E96DB936}"/>
                    </a:ext>
                  </a:extLst>
                </p:cNvPr>
                <p:cNvPicPr/>
                <p:nvPr/>
              </p:nvPicPr>
              <p:blipFill>
                <a:blip r:embed="rId67"/>
                <a:stretch>
                  <a:fillRect/>
                </a:stretch>
              </p:blipFill>
              <p:spPr>
                <a:xfrm>
                  <a:off x="5256556" y="2249222"/>
                  <a:ext cx="189720" cy="287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8">
              <p14:nvContentPartPr>
                <p14:cNvPr id="103" name="Ink 102">
                  <a:extLst>
                    <a:ext uri="{FF2B5EF4-FFF2-40B4-BE49-F238E27FC236}">
                      <a16:creationId xmlns:a16="http://schemas.microsoft.com/office/drawing/2014/main" id="{E72B5933-0CF7-42AA-A9F2-5A5963392308}"/>
                    </a:ext>
                  </a:extLst>
                </p14:cNvPr>
                <p14:cNvContentPartPr/>
                <p14:nvPr/>
              </p14:nvContentPartPr>
              <p14:xfrm>
                <a:off x="5311996" y="2285222"/>
                <a:ext cx="214560" cy="542160"/>
              </p14:xfrm>
            </p:contentPart>
          </mc:Choice>
          <mc:Fallback>
            <p:pic>
              <p:nvPicPr>
                <p:cNvPr id="103" name="Ink 102">
                  <a:extLst>
                    <a:ext uri="{FF2B5EF4-FFF2-40B4-BE49-F238E27FC236}">
                      <a16:creationId xmlns:a16="http://schemas.microsoft.com/office/drawing/2014/main" id="{E72B5933-0CF7-42AA-A9F2-5A5963392308}"/>
                    </a:ext>
                  </a:extLst>
                </p:cNvPr>
                <p:cNvPicPr/>
                <p:nvPr/>
              </p:nvPicPr>
              <p:blipFill>
                <a:blip r:embed="rId69"/>
                <a:stretch>
                  <a:fillRect/>
                </a:stretch>
              </p:blipFill>
              <p:spPr>
                <a:xfrm>
                  <a:off x="5303356" y="2276582"/>
                  <a:ext cx="232200" cy="559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0">
              <p14:nvContentPartPr>
                <p14:cNvPr id="104" name="Ink 103">
                  <a:extLst>
                    <a:ext uri="{FF2B5EF4-FFF2-40B4-BE49-F238E27FC236}">
                      <a16:creationId xmlns:a16="http://schemas.microsoft.com/office/drawing/2014/main" id="{CA9F410B-02BD-45BE-B1FB-05025D780125}"/>
                    </a:ext>
                  </a:extLst>
                </p14:cNvPr>
                <p14:cNvContentPartPr/>
                <p14:nvPr/>
              </p14:nvContentPartPr>
              <p14:xfrm>
                <a:off x="5654716" y="2326262"/>
                <a:ext cx="38160" cy="190440"/>
              </p14:xfrm>
            </p:contentPart>
          </mc:Choice>
          <mc:Fallback>
            <p:pic>
              <p:nvPicPr>
                <p:cNvPr id="104" name="Ink 103">
                  <a:extLst>
                    <a:ext uri="{FF2B5EF4-FFF2-40B4-BE49-F238E27FC236}">
                      <a16:creationId xmlns:a16="http://schemas.microsoft.com/office/drawing/2014/main" id="{CA9F410B-02BD-45BE-B1FB-05025D780125}"/>
                    </a:ext>
                  </a:extLst>
                </p:cNvPr>
                <p:cNvPicPr/>
                <p:nvPr/>
              </p:nvPicPr>
              <p:blipFill>
                <a:blip r:embed="rId71"/>
                <a:stretch>
                  <a:fillRect/>
                </a:stretch>
              </p:blipFill>
              <p:spPr>
                <a:xfrm>
                  <a:off x="5646076" y="2317622"/>
                  <a:ext cx="55800" cy="208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2">
              <p14:nvContentPartPr>
                <p14:cNvPr id="105" name="Ink 104">
                  <a:extLst>
                    <a:ext uri="{FF2B5EF4-FFF2-40B4-BE49-F238E27FC236}">
                      <a16:creationId xmlns:a16="http://schemas.microsoft.com/office/drawing/2014/main" id="{CC717749-304F-4BDA-A8FC-FF08E09C0467}"/>
                    </a:ext>
                  </a:extLst>
                </p14:cNvPr>
                <p14:cNvContentPartPr/>
                <p14:nvPr/>
              </p14:nvContentPartPr>
              <p14:xfrm>
                <a:off x="5771356" y="2220422"/>
                <a:ext cx="4320" cy="54000"/>
              </p14:xfrm>
            </p:contentPart>
          </mc:Choice>
          <mc:Fallback>
            <p:pic>
              <p:nvPicPr>
                <p:cNvPr id="105" name="Ink 104">
                  <a:extLst>
                    <a:ext uri="{FF2B5EF4-FFF2-40B4-BE49-F238E27FC236}">
                      <a16:creationId xmlns:a16="http://schemas.microsoft.com/office/drawing/2014/main" id="{CC717749-304F-4BDA-A8FC-FF08E09C0467}"/>
                    </a:ext>
                  </a:extLst>
                </p:cNvPr>
                <p:cNvPicPr/>
                <p:nvPr/>
              </p:nvPicPr>
              <p:blipFill>
                <a:blip r:embed="rId73"/>
                <a:stretch>
                  <a:fillRect/>
                </a:stretch>
              </p:blipFill>
              <p:spPr>
                <a:xfrm>
                  <a:off x="5762716" y="2211782"/>
                  <a:ext cx="21960" cy="71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4">
              <p14:nvContentPartPr>
                <p14:cNvPr id="106" name="Ink 105">
                  <a:extLst>
                    <a:ext uri="{FF2B5EF4-FFF2-40B4-BE49-F238E27FC236}">
                      <a16:creationId xmlns:a16="http://schemas.microsoft.com/office/drawing/2014/main" id="{119F5EA4-9E9C-484A-82AE-C71598D3A942}"/>
                    </a:ext>
                  </a:extLst>
                </p14:cNvPr>
                <p14:cNvContentPartPr/>
                <p14:nvPr/>
              </p14:nvContentPartPr>
              <p14:xfrm>
                <a:off x="5776756" y="2224022"/>
                <a:ext cx="687960" cy="280800"/>
              </p14:xfrm>
            </p:contentPart>
          </mc:Choice>
          <mc:Fallback>
            <p:pic>
              <p:nvPicPr>
                <p:cNvPr id="106" name="Ink 105">
                  <a:extLst>
                    <a:ext uri="{FF2B5EF4-FFF2-40B4-BE49-F238E27FC236}">
                      <a16:creationId xmlns:a16="http://schemas.microsoft.com/office/drawing/2014/main" id="{119F5EA4-9E9C-484A-82AE-C71598D3A942}"/>
                    </a:ext>
                  </a:extLst>
                </p:cNvPr>
                <p:cNvPicPr/>
                <p:nvPr/>
              </p:nvPicPr>
              <p:blipFill>
                <a:blip r:embed="rId75"/>
                <a:stretch>
                  <a:fillRect/>
                </a:stretch>
              </p:blipFill>
              <p:spPr>
                <a:xfrm>
                  <a:off x="5768116" y="2215382"/>
                  <a:ext cx="705600" cy="298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6">
              <p14:nvContentPartPr>
                <p14:cNvPr id="107" name="Ink 106">
                  <a:extLst>
                    <a:ext uri="{FF2B5EF4-FFF2-40B4-BE49-F238E27FC236}">
                      <a16:creationId xmlns:a16="http://schemas.microsoft.com/office/drawing/2014/main" id="{D39E3CDB-2D7E-4652-B7BA-CC206174F0D0}"/>
                    </a:ext>
                  </a:extLst>
                </p14:cNvPr>
                <p14:cNvContentPartPr/>
                <p14:nvPr/>
              </p14:nvContentPartPr>
              <p14:xfrm>
                <a:off x="6468676" y="2117462"/>
                <a:ext cx="48960" cy="387360"/>
              </p14:xfrm>
            </p:contentPart>
          </mc:Choice>
          <mc:Fallback>
            <p:pic>
              <p:nvPicPr>
                <p:cNvPr id="107" name="Ink 106">
                  <a:extLst>
                    <a:ext uri="{FF2B5EF4-FFF2-40B4-BE49-F238E27FC236}">
                      <a16:creationId xmlns:a16="http://schemas.microsoft.com/office/drawing/2014/main" id="{D39E3CDB-2D7E-4652-B7BA-CC206174F0D0}"/>
                    </a:ext>
                  </a:extLst>
                </p:cNvPr>
                <p:cNvPicPr/>
                <p:nvPr/>
              </p:nvPicPr>
              <p:blipFill>
                <a:blip r:embed="rId77"/>
                <a:stretch>
                  <a:fillRect/>
                </a:stretch>
              </p:blipFill>
              <p:spPr>
                <a:xfrm>
                  <a:off x="6460036" y="2108462"/>
                  <a:ext cx="66600" cy="405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8">
              <p14:nvContentPartPr>
                <p14:cNvPr id="108" name="Ink 107">
                  <a:extLst>
                    <a:ext uri="{FF2B5EF4-FFF2-40B4-BE49-F238E27FC236}">
                      <a16:creationId xmlns:a16="http://schemas.microsoft.com/office/drawing/2014/main" id="{F65F1202-F6F7-4D39-A679-9A84D28461F5}"/>
                    </a:ext>
                  </a:extLst>
                </p14:cNvPr>
                <p14:cNvContentPartPr/>
                <p14:nvPr/>
              </p14:nvContentPartPr>
              <p14:xfrm>
                <a:off x="6591796" y="2257142"/>
                <a:ext cx="187560" cy="278280"/>
              </p14:xfrm>
            </p:contentPart>
          </mc:Choice>
          <mc:Fallback>
            <p:pic>
              <p:nvPicPr>
                <p:cNvPr id="108" name="Ink 107">
                  <a:extLst>
                    <a:ext uri="{FF2B5EF4-FFF2-40B4-BE49-F238E27FC236}">
                      <a16:creationId xmlns:a16="http://schemas.microsoft.com/office/drawing/2014/main" id="{F65F1202-F6F7-4D39-A679-9A84D28461F5}"/>
                    </a:ext>
                  </a:extLst>
                </p:cNvPr>
                <p:cNvPicPr/>
                <p:nvPr/>
              </p:nvPicPr>
              <p:blipFill>
                <a:blip r:embed="rId79"/>
                <a:stretch>
                  <a:fillRect/>
                </a:stretch>
              </p:blipFill>
              <p:spPr>
                <a:xfrm>
                  <a:off x="6582796" y="2248502"/>
                  <a:ext cx="205200" cy="2959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13" name="Group 112">
            <a:extLst>
              <a:ext uri="{FF2B5EF4-FFF2-40B4-BE49-F238E27FC236}">
                <a16:creationId xmlns:a16="http://schemas.microsoft.com/office/drawing/2014/main" id="{0FFB5A72-93DB-4183-8342-E1496A29613B}"/>
              </a:ext>
            </a:extLst>
          </p:cNvPr>
          <p:cNvGrpSpPr/>
          <p:nvPr/>
        </p:nvGrpSpPr>
        <p:grpSpPr>
          <a:xfrm>
            <a:off x="7431676" y="2213222"/>
            <a:ext cx="456480" cy="297360"/>
            <a:chOff x="7431676" y="2213222"/>
            <a:chExt cx="456480" cy="2973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80">
              <p14:nvContentPartPr>
                <p14:cNvPr id="109" name="Ink 108">
                  <a:extLst>
                    <a:ext uri="{FF2B5EF4-FFF2-40B4-BE49-F238E27FC236}">
                      <a16:creationId xmlns:a16="http://schemas.microsoft.com/office/drawing/2014/main" id="{F9F9B2F2-3408-4CA9-85BB-5BABC75BF558}"/>
                    </a:ext>
                  </a:extLst>
                </p14:cNvPr>
                <p14:cNvContentPartPr/>
                <p14:nvPr/>
              </p14:nvContentPartPr>
              <p14:xfrm>
                <a:off x="7431676" y="2316542"/>
                <a:ext cx="47880" cy="194040"/>
              </p14:xfrm>
            </p:contentPart>
          </mc:Choice>
          <mc:Fallback>
            <p:pic>
              <p:nvPicPr>
                <p:cNvPr id="109" name="Ink 108">
                  <a:extLst>
                    <a:ext uri="{FF2B5EF4-FFF2-40B4-BE49-F238E27FC236}">
                      <a16:creationId xmlns:a16="http://schemas.microsoft.com/office/drawing/2014/main" id="{F9F9B2F2-3408-4CA9-85BB-5BABC75BF558}"/>
                    </a:ext>
                  </a:extLst>
                </p:cNvPr>
                <p:cNvPicPr/>
                <p:nvPr/>
              </p:nvPicPr>
              <p:blipFill>
                <a:blip r:embed="rId81"/>
                <a:stretch>
                  <a:fillRect/>
                </a:stretch>
              </p:blipFill>
              <p:spPr>
                <a:xfrm>
                  <a:off x="7422676" y="2307902"/>
                  <a:ext cx="65520" cy="211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2">
              <p14:nvContentPartPr>
                <p14:cNvPr id="110" name="Ink 109">
                  <a:extLst>
                    <a:ext uri="{FF2B5EF4-FFF2-40B4-BE49-F238E27FC236}">
                      <a16:creationId xmlns:a16="http://schemas.microsoft.com/office/drawing/2014/main" id="{5D4F3533-F710-4B88-9104-13F56E1F666D}"/>
                    </a:ext>
                  </a:extLst>
                </p14:cNvPr>
                <p14:cNvContentPartPr/>
                <p14:nvPr/>
              </p14:nvContentPartPr>
              <p14:xfrm>
                <a:off x="7485676" y="2213222"/>
                <a:ext cx="34200" cy="58320"/>
              </p14:xfrm>
            </p:contentPart>
          </mc:Choice>
          <mc:Fallback>
            <p:pic>
              <p:nvPicPr>
                <p:cNvPr id="110" name="Ink 109">
                  <a:extLst>
                    <a:ext uri="{FF2B5EF4-FFF2-40B4-BE49-F238E27FC236}">
                      <a16:creationId xmlns:a16="http://schemas.microsoft.com/office/drawing/2014/main" id="{5D4F3533-F710-4B88-9104-13F56E1F666D}"/>
                    </a:ext>
                  </a:extLst>
                </p:cNvPr>
                <p:cNvPicPr/>
                <p:nvPr/>
              </p:nvPicPr>
              <p:blipFill>
                <a:blip r:embed="rId83"/>
                <a:stretch>
                  <a:fillRect/>
                </a:stretch>
              </p:blipFill>
              <p:spPr>
                <a:xfrm>
                  <a:off x="7477036" y="2204582"/>
                  <a:ext cx="51840" cy="75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4">
              <p14:nvContentPartPr>
                <p14:cNvPr id="111" name="Ink 110">
                  <a:extLst>
                    <a:ext uri="{FF2B5EF4-FFF2-40B4-BE49-F238E27FC236}">
                      <a16:creationId xmlns:a16="http://schemas.microsoft.com/office/drawing/2014/main" id="{EA87FC1B-129C-4C4F-86CD-442EBEA479C5}"/>
                    </a:ext>
                  </a:extLst>
                </p14:cNvPr>
                <p14:cNvContentPartPr/>
                <p14:nvPr/>
              </p14:nvContentPartPr>
              <p14:xfrm>
                <a:off x="7566676" y="2314382"/>
                <a:ext cx="321480" cy="195120"/>
              </p14:xfrm>
            </p:contentPart>
          </mc:Choice>
          <mc:Fallback>
            <p:pic>
              <p:nvPicPr>
                <p:cNvPr id="111" name="Ink 110">
                  <a:extLst>
                    <a:ext uri="{FF2B5EF4-FFF2-40B4-BE49-F238E27FC236}">
                      <a16:creationId xmlns:a16="http://schemas.microsoft.com/office/drawing/2014/main" id="{EA87FC1B-129C-4C4F-86CD-442EBEA479C5}"/>
                    </a:ext>
                  </a:extLst>
                </p:cNvPr>
                <p:cNvPicPr/>
                <p:nvPr/>
              </p:nvPicPr>
              <p:blipFill>
                <a:blip r:embed="rId85"/>
                <a:stretch>
                  <a:fillRect/>
                </a:stretch>
              </p:blipFill>
              <p:spPr>
                <a:xfrm>
                  <a:off x="7557676" y="2305742"/>
                  <a:ext cx="339120" cy="2127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21" name="Group 120">
            <a:extLst>
              <a:ext uri="{FF2B5EF4-FFF2-40B4-BE49-F238E27FC236}">
                <a16:creationId xmlns:a16="http://schemas.microsoft.com/office/drawing/2014/main" id="{81E0A241-EC87-45A7-A206-33E179819B47}"/>
              </a:ext>
            </a:extLst>
          </p:cNvPr>
          <p:cNvGrpSpPr/>
          <p:nvPr/>
        </p:nvGrpSpPr>
        <p:grpSpPr>
          <a:xfrm>
            <a:off x="8424556" y="2242742"/>
            <a:ext cx="1560960" cy="612000"/>
            <a:chOff x="8424556" y="2242742"/>
            <a:chExt cx="1560960" cy="6120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86">
              <p14:nvContentPartPr>
                <p14:cNvPr id="112" name="Ink 111">
                  <a:extLst>
                    <a:ext uri="{FF2B5EF4-FFF2-40B4-BE49-F238E27FC236}">
                      <a16:creationId xmlns:a16="http://schemas.microsoft.com/office/drawing/2014/main" id="{CB7BB7E5-D381-4D2A-AB10-1FDDB4DA1A23}"/>
                    </a:ext>
                  </a:extLst>
                </p14:cNvPr>
                <p14:cNvContentPartPr/>
                <p14:nvPr/>
              </p14:nvContentPartPr>
              <p14:xfrm>
                <a:off x="8424556" y="2341022"/>
                <a:ext cx="207000" cy="193680"/>
              </p14:xfrm>
            </p:contentPart>
          </mc:Choice>
          <mc:Fallback>
            <p:pic>
              <p:nvPicPr>
                <p:cNvPr id="112" name="Ink 111">
                  <a:extLst>
                    <a:ext uri="{FF2B5EF4-FFF2-40B4-BE49-F238E27FC236}">
                      <a16:creationId xmlns:a16="http://schemas.microsoft.com/office/drawing/2014/main" id="{CB7BB7E5-D381-4D2A-AB10-1FDDB4DA1A23}"/>
                    </a:ext>
                  </a:extLst>
                </p:cNvPr>
                <p:cNvPicPr/>
                <p:nvPr/>
              </p:nvPicPr>
              <p:blipFill>
                <a:blip r:embed="rId87"/>
                <a:stretch>
                  <a:fillRect/>
                </a:stretch>
              </p:blipFill>
              <p:spPr>
                <a:xfrm>
                  <a:off x="8415556" y="2332022"/>
                  <a:ext cx="224640" cy="211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8">
              <p14:nvContentPartPr>
                <p14:cNvPr id="115" name="Ink 114">
                  <a:extLst>
                    <a:ext uri="{FF2B5EF4-FFF2-40B4-BE49-F238E27FC236}">
                      <a16:creationId xmlns:a16="http://schemas.microsoft.com/office/drawing/2014/main" id="{43830714-C172-4B33-A4B4-2D159B0743BE}"/>
                    </a:ext>
                  </a:extLst>
                </p14:cNvPr>
                <p14:cNvContentPartPr/>
                <p14:nvPr/>
              </p14:nvContentPartPr>
              <p14:xfrm>
                <a:off x="8533276" y="2334542"/>
                <a:ext cx="1184400" cy="520200"/>
              </p14:xfrm>
            </p:contentPart>
          </mc:Choice>
          <mc:Fallback>
            <p:pic>
              <p:nvPicPr>
                <p:cNvPr id="115" name="Ink 114">
                  <a:extLst>
                    <a:ext uri="{FF2B5EF4-FFF2-40B4-BE49-F238E27FC236}">
                      <a16:creationId xmlns:a16="http://schemas.microsoft.com/office/drawing/2014/main" id="{43830714-C172-4B33-A4B4-2D159B0743BE}"/>
                    </a:ext>
                  </a:extLst>
                </p:cNvPr>
                <p:cNvPicPr/>
                <p:nvPr/>
              </p:nvPicPr>
              <p:blipFill>
                <a:blip r:embed="rId89"/>
                <a:stretch>
                  <a:fillRect/>
                </a:stretch>
              </p:blipFill>
              <p:spPr>
                <a:xfrm>
                  <a:off x="8524276" y="2325542"/>
                  <a:ext cx="1202040" cy="537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0">
              <p14:nvContentPartPr>
                <p14:cNvPr id="116" name="Ink 115">
                  <a:extLst>
                    <a:ext uri="{FF2B5EF4-FFF2-40B4-BE49-F238E27FC236}">
                      <a16:creationId xmlns:a16="http://schemas.microsoft.com/office/drawing/2014/main" id="{C7AD2C70-569A-4D16-BA86-938CD546CCDA}"/>
                    </a:ext>
                  </a:extLst>
                </p14:cNvPr>
                <p14:cNvContentPartPr/>
                <p14:nvPr/>
              </p14:nvContentPartPr>
              <p14:xfrm>
                <a:off x="9822436" y="2242742"/>
                <a:ext cx="163080" cy="288720"/>
              </p14:xfrm>
            </p:contentPart>
          </mc:Choice>
          <mc:Fallback>
            <p:pic>
              <p:nvPicPr>
                <p:cNvPr id="116" name="Ink 115">
                  <a:extLst>
                    <a:ext uri="{FF2B5EF4-FFF2-40B4-BE49-F238E27FC236}">
                      <a16:creationId xmlns:a16="http://schemas.microsoft.com/office/drawing/2014/main" id="{C7AD2C70-569A-4D16-BA86-938CD546CCDA}"/>
                    </a:ext>
                  </a:extLst>
                </p:cNvPr>
                <p:cNvPicPr/>
                <p:nvPr/>
              </p:nvPicPr>
              <p:blipFill>
                <a:blip r:embed="rId91"/>
                <a:stretch>
                  <a:fillRect/>
                </a:stretch>
              </p:blipFill>
              <p:spPr>
                <a:xfrm>
                  <a:off x="9813436" y="2233742"/>
                  <a:ext cx="180720" cy="3063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20" name="Group 119">
            <a:extLst>
              <a:ext uri="{FF2B5EF4-FFF2-40B4-BE49-F238E27FC236}">
                <a16:creationId xmlns:a16="http://schemas.microsoft.com/office/drawing/2014/main" id="{5DC9D078-D72B-4051-B5FE-D4F01BBB97F0}"/>
              </a:ext>
            </a:extLst>
          </p:cNvPr>
          <p:cNvGrpSpPr/>
          <p:nvPr/>
        </p:nvGrpSpPr>
        <p:grpSpPr>
          <a:xfrm>
            <a:off x="10291156" y="2107022"/>
            <a:ext cx="384840" cy="538920"/>
            <a:chOff x="10291156" y="2107022"/>
            <a:chExt cx="384840" cy="5389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92">
              <p14:nvContentPartPr>
                <p14:cNvPr id="117" name="Ink 116">
                  <a:extLst>
                    <a:ext uri="{FF2B5EF4-FFF2-40B4-BE49-F238E27FC236}">
                      <a16:creationId xmlns:a16="http://schemas.microsoft.com/office/drawing/2014/main" id="{D7195F3D-E879-453D-B5C4-6B154EFBD678}"/>
                    </a:ext>
                  </a:extLst>
                </p14:cNvPr>
                <p14:cNvContentPartPr/>
                <p14:nvPr/>
              </p14:nvContentPartPr>
              <p14:xfrm>
                <a:off x="10291156" y="2107022"/>
                <a:ext cx="46440" cy="452880"/>
              </p14:xfrm>
            </p:contentPart>
          </mc:Choice>
          <mc:Fallback>
            <p:pic>
              <p:nvPicPr>
                <p:cNvPr id="117" name="Ink 116">
                  <a:extLst>
                    <a:ext uri="{FF2B5EF4-FFF2-40B4-BE49-F238E27FC236}">
                      <a16:creationId xmlns:a16="http://schemas.microsoft.com/office/drawing/2014/main" id="{D7195F3D-E879-453D-B5C4-6B154EFBD678}"/>
                    </a:ext>
                  </a:extLst>
                </p:cNvPr>
                <p:cNvPicPr/>
                <p:nvPr/>
              </p:nvPicPr>
              <p:blipFill>
                <a:blip r:embed="rId93"/>
                <a:stretch>
                  <a:fillRect/>
                </a:stretch>
              </p:blipFill>
              <p:spPr>
                <a:xfrm>
                  <a:off x="10282516" y="2098382"/>
                  <a:ext cx="64080" cy="470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4">
              <p14:nvContentPartPr>
                <p14:cNvPr id="118" name="Ink 117">
                  <a:extLst>
                    <a:ext uri="{FF2B5EF4-FFF2-40B4-BE49-F238E27FC236}">
                      <a16:creationId xmlns:a16="http://schemas.microsoft.com/office/drawing/2014/main" id="{CD916E4B-0332-4D68-90CB-8C110867154B}"/>
                    </a:ext>
                  </a:extLst>
                </p14:cNvPr>
                <p14:cNvContentPartPr/>
                <p14:nvPr/>
              </p14:nvContentPartPr>
              <p14:xfrm>
                <a:off x="10433356" y="2137262"/>
                <a:ext cx="27720" cy="430200"/>
              </p14:xfrm>
            </p:contentPart>
          </mc:Choice>
          <mc:Fallback>
            <p:pic>
              <p:nvPicPr>
                <p:cNvPr id="118" name="Ink 117">
                  <a:extLst>
                    <a:ext uri="{FF2B5EF4-FFF2-40B4-BE49-F238E27FC236}">
                      <a16:creationId xmlns:a16="http://schemas.microsoft.com/office/drawing/2014/main" id="{CD916E4B-0332-4D68-90CB-8C110867154B}"/>
                    </a:ext>
                  </a:extLst>
                </p:cNvPr>
                <p:cNvPicPr/>
                <p:nvPr/>
              </p:nvPicPr>
              <p:blipFill>
                <a:blip r:embed="rId95"/>
                <a:stretch>
                  <a:fillRect/>
                </a:stretch>
              </p:blipFill>
              <p:spPr>
                <a:xfrm>
                  <a:off x="10424716" y="2128262"/>
                  <a:ext cx="45360" cy="447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6">
              <p14:nvContentPartPr>
                <p14:cNvPr id="119" name="Ink 118">
                  <a:extLst>
                    <a:ext uri="{FF2B5EF4-FFF2-40B4-BE49-F238E27FC236}">
                      <a16:creationId xmlns:a16="http://schemas.microsoft.com/office/drawing/2014/main" id="{D3A61758-F4E2-43E9-B0BD-8677DE4D1885}"/>
                    </a:ext>
                  </a:extLst>
                </p14:cNvPr>
                <p14:cNvContentPartPr/>
                <p14:nvPr/>
              </p14:nvContentPartPr>
              <p14:xfrm>
                <a:off x="10627036" y="2138702"/>
                <a:ext cx="48960" cy="507240"/>
              </p14:xfrm>
            </p:contentPart>
          </mc:Choice>
          <mc:Fallback>
            <p:pic>
              <p:nvPicPr>
                <p:cNvPr id="119" name="Ink 118">
                  <a:extLst>
                    <a:ext uri="{FF2B5EF4-FFF2-40B4-BE49-F238E27FC236}">
                      <a16:creationId xmlns:a16="http://schemas.microsoft.com/office/drawing/2014/main" id="{D3A61758-F4E2-43E9-B0BD-8677DE4D1885}"/>
                    </a:ext>
                  </a:extLst>
                </p:cNvPr>
                <p:cNvPicPr/>
                <p:nvPr/>
              </p:nvPicPr>
              <p:blipFill>
                <a:blip r:embed="rId97"/>
                <a:stretch>
                  <a:fillRect/>
                </a:stretch>
              </p:blipFill>
              <p:spPr>
                <a:xfrm>
                  <a:off x="10618396" y="2129702"/>
                  <a:ext cx="66600" cy="52488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98">
            <p14:nvContentPartPr>
              <p14:cNvPr id="122" name="Ink 121">
                <a:extLst>
                  <a:ext uri="{FF2B5EF4-FFF2-40B4-BE49-F238E27FC236}">
                    <a16:creationId xmlns:a16="http://schemas.microsoft.com/office/drawing/2014/main" id="{89CD4058-8BA6-45BE-9B28-C1146B12712E}"/>
                  </a:ext>
                </a:extLst>
              </p14:cNvPr>
              <p14:cNvContentPartPr/>
              <p14:nvPr/>
            </p14:nvContentPartPr>
            <p14:xfrm>
              <a:off x="8007676" y="83102"/>
              <a:ext cx="516960" cy="525240"/>
            </p14:xfrm>
          </p:contentPart>
        </mc:Choice>
        <mc:Fallback>
          <p:pic>
            <p:nvPicPr>
              <p:cNvPr id="122" name="Ink 121">
                <a:extLst>
                  <a:ext uri="{FF2B5EF4-FFF2-40B4-BE49-F238E27FC236}">
                    <a16:creationId xmlns:a16="http://schemas.microsoft.com/office/drawing/2014/main" id="{89CD4058-8BA6-45BE-9B28-C1146B12712E}"/>
                  </a:ext>
                </a:extLst>
              </p:cNvPr>
              <p:cNvPicPr/>
              <p:nvPr/>
            </p:nvPicPr>
            <p:blipFill>
              <a:blip r:embed="rId99"/>
              <a:stretch>
                <a:fillRect/>
              </a:stretch>
            </p:blipFill>
            <p:spPr>
              <a:xfrm>
                <a:off x="7999036" y="74102"/>
                <a:ext cx="534600" cy="542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0">
            <p14:nvContentPartPr>
              <p14:cNvPr id="123" name="Ink 122">
                <a:extLst>
                  <a:ext uri="{FF2B5EF4-FFF2-40B4-BE49-F238E27FC236}">
                    <a16:creationId xmlns:a16="http://schemas.microsoft.com/office/drawing/2014/main" id="{14E31832-B969-43D2-9DBF-762B2D127C28}"/>
                  </a:ext>
                </a:extLst>
              </p14:cNvPr>
              <p14:cNvContentPartPr/>
              <p14:nvPr/>
            </p14:nvContentPartPr>
            <p14:xfrm>
              <a:off x="9413836" y="505382"/>
              <a:ext cx="1167840" cy="68400"/>
            </p14:xfrm>
          </p:contentPart>
        </mc:Choice>
        <mc:Fallback>
          <p:pic>
            <p:nvPicPr>
              <p:cNvPr id="123" name="Ink 122">
                <a:extLst>
                  <a:ext uri="{FF2B5EF4-FFF2-40B4-BE49-F238E27FC236}">
                    <a16:creationId xmlns:a16="http://schemas.microsoft.com/office/drawing/2014/main" id="{14E31832-B969-43D2-9DBF-762B2D127C28}"/>
                  </a:ext>
                </a:extLst>
              </p:cNvPr>
              <p:cNvPicPr/>
              <p:nvPr/>
            </p:nvPicPr>
            <p:blipFill>
              <a:blip r:embed="rId101"/>
              <a:stretch>
                <a:fillRect/>
              </a:stretch>
            </p:blipFill>
            <p:spPr>
              <a:xfrm>
                <a:off x="9404836" y="496742"/>
                <a:ext cx="1185480" cy="86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2">
            <p14:nvContentPartPr>
              <p14:cNvPr id="247" name="Ink 246">
                <a:extLst>
                  <a:ext uri="{FF2B5EF4-FFF2-40B4-BE49-F238E27FC236}">
                    <a16:creationId xmlns:a16="http://schemas.microsoft.com/office/drawing/2014/main" id="{06D5A9E2-5C21-4B62-9BDF-150F71695673}"/>
                  </a:ext>
                </a:extLst>
              </p14:cNvPr>
              <p14:cNvContentPartPr/>
              <p14:nvPr/>
            </p14:nvContentPartPr>
            <p14:xfrm>
              <a:off x="425716" y="891302"/>
              <a:ext cx="3173040" cy="1074960"/>
            </p14:xfrm>
          </p:contentPart>
        </mc:Choice>
        <mc:Fallback>
          <p:pic>
            <p:nvPicPr>
              <p:cNvPr id="247" name="Ink 246">
                <a:extLst>
                  <a:ext uri="{FF2B5EF4-FFF2-40B4-BE49-F238E27FC236}">
                    <a16:creationId xmlns:a16="http://schemas.microsoft.com/office/drawing/2014/main" id="{06D5A9E2-5C21-4B62-9BDF-150F71695673}"/>
                  </a:ext>
                </a:extLst>
              </p:cNvPr>
              <p:cNvPicPr/>
              <p:nvPr/>
            </p:nvPicPr>
            <p:blipFill>
              <a:blip r:embed="rId103"/>
              <a:stretch>
                <a:fillRect/>
              </a:stretch>
            </p:blipFill>
            <p:spPr>
              <a:xfrm>
                <a:off x="416716" y="882662"/>
                <a:ext cx="3190680" cy="1092600"/>
              </a:xfrm>
              <a:prstGeom prst="rect">
                <a:avLst/>
              </a:prstGeom>
            </p:spPr>
          </p:pic>
        </mc:Fallback>
      </mc:AlternateContent>
      <p:grpSp>
        <p:nvGrpSpPr>
          <p:cNvPr id="287" name="Group 286">
            <a:extLst>
              <a:ext uri="{FF2B5EF4-FFF2-40B4-BE49-F238E27FC236}">
                <a16:creationId xmlns:a16="http://schemas.microsoft.com/office/drawing/2014/main" id="{92AC268D-C03D-4EE6-AD04-D6CEAE384FCC}"/>
              </a:ext>
            </a:extLst>
          </p:cNvPr>
          <p:cNvGrpSpPr/>
          <p:nvPr/>
        </p:nvGrpSpPr>
        <p:grpSpPr>
          <a:xfrm>
            <a:off x="1675276" y="2900462"/>
            <a:ext cx="9748440" cy="3921840"/>
            <a:chOff x="1675276" y="2900462"/>
            <a:chExt cx="9748440" cy="39218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04">
              <p14:nvContentPartPr>
                <p14:cNvPr id="141" name="Ink 140">
                  <a:extLst>
                    <a:ext uri="{FF2B5EF4-FFF2-40B4-BE49-F238E27FC236}">
                      <a16:creationId xmlns:a16="http://schemas.microsoft.com/office/drawing/2014/main" id="{02C7A8AB-9DB2-4104-AF06-4E0B9C89A390}"/>
                    </a:ext>
                  </a:extLst>
                </p14:cNvPr>
                <p14:cNvContentPartPr/>
                <p14:nvPr/>
              </p14:nvContentPartPr>
              <p14:xfrm>
                <a:off x="7064836" y="2900462"/>
                <a:ext cx="179280" cy="531000"/>
              </p14:xfrm>
            </p:contentPart>
          </mc:Choice>
          <mc:Fallback>
            <p:pic>
              <p:nvPicPr>
                <p:cNvPr id="141" name="Ink 140">
                  <a:extLst>
                    <a:ext uri="{FF2B5EF4-FFF2-40B4-BE49-F238E27FC236}">
                      <a16:creationId xmlns:a16="http://schemas.microsoft.com/office/drawing/2014/main" id="{02C7A8AB-9DB2-4104-AF06-4E0B9C89A390}"/>
                    </a:ext>
                  </a:extLst>
                </p:cNvPr>
                <p:cNvPicPr/>
                <p:nvPr/>
              </p:nvPicPr>
              <p:blipFill>
                <a:blip r:embed="rId105"/>
                <a:stretch>
                  <a:fillRect/>
                </a:stretch>
              </p:blipFill>
              <p:spPr>
                <a:xfrm>
                  <a:off x="7055836" y="2891822"/>
                  <a:ext cx="196920" cy="548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6">
              <p14:nvContentPartPr>
                <p14:cNvPr id="142" name="Ink 141">
                  <a:extLst>
                    <a:ext uri="{FF2B5EF4-FFF2-40B4-BE49-F238E27FC236}">
                      <a16:creationId xmlns:a16="http://schemas.microsoft.com/office/drawing/2014/main" id="{48CD6120-15BE-4319-8E35-D1702FA45739}"/>
                    </a:ext>
                  </a:extLst>
                </p14:cNvPr>
                <p14:cNvContentPartPr/>
                <p14:nvPr/>
              </p14:nvContentPartPr>
              <p14:xfrm>
                <a:off x="7457236" y="3168302"/>
                <a:ext cx="532080" cy="216360"/>
              </p14:xfrm>
            </p:contentPart>
          </mc:Choice>
          <mc:Fallback>
            <p:pic>
              <p:nvPicPr>
                <p:cNvPr id="142" name="Ink 141">
                  <a:extLst>
                    <a:ext uri="{FF2B5EF4-FFF2-40B4-BE49-F238E27FC236}">
                      <a16:creationId xmlns:a16="http://schemas.microsoft.com/office/drawing/2014/main" id="{48CD6120-15BE-4319-8E35-D1702FA45739}"/>
                    </a:ext>
                  </a:extLst>
                </p:cNvPr>
                <p:cNvPicPr/>
                <p:nvPr/>
              </p:nvPicPr>
              <p:blipFill>
                <a:blip r:embed="rId107"/>
                <a:stretch>
                  <a:fillRect/>
                </a:stretch>
              </p:blipFill>
              <p:spPr>
                <a:xfrm>
                  <a:off x="7448596" y="3159302"/>
                  <a:ext cx="549720" cy="234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8">
              <p14:nvContentPartPr>
                <p14:cNvPr id="143" name="Ink 142">
                  <a:extLst>
                    <a:ext uri="{FF2B5EF4-FFF2-40B4-BE49-F238E27FC236}">
                      <a16:creationId xmlns:a16="http://schemas.microsoft.com/office/drawing/2014/main" id="{5A037E0F-EEC6-4ABC-A3EA-34A231A0A8DD}"/>
                    </a:ext>
                  </a:extLst>
                </p14:cNvPr>
                <p14:cNvContentPartPr/>
                <p14:nvPr/>
              </p14:nvContentPartPr>
              <p14:xfrm>
                <a:off x="8015236" y="3111062"/>
                <a:ext cx="28440" cy="341280"/>
              </p14:xfrm>
            </p:contentPart>
          </mc:Choice>
          <mc:Fallback>
            <p:pic>
              <p:nvPicPr>
                <p:cNvPr id="143" name="Ink 142">
                  <a:extLst>
                    <a:ext uri="{FF2B5EF4-FFF2-40B4-BE49-F238E27FC236}">
                      <a16:creationId xmlns:a16="http://schemas.microsoft.com/office/drawing/2014/main" id="{5A037E0F-EEC6-4ABC-A3EA-34A231A0A8DD}"/>
                    </a:ext>
                  </a:extLst>
                </p:cNvPr>
                <p:cNvPicPr/>
                <p:nvPr/>
              </p:nvPicPr>
              <p:blipFill>
                <a:blip r:embed="rId109"/>
                <a:stretch>
                  <a:fillRect/>
                </a:stretch>
              </p:blipFill>
              <p:spPr>
                <a:xfrm>
                  <a:off x="8006236" y="3102062"/>
                  <a:ext cx="46080" cy="358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0">
              <p14:nvContentPartPr>
                <p14:cNvPr id="146" name="Ink 145">
                  <a:extLst>
                    <a:ext uri="{FF2B5EF4-FFF2-40B4-BE49-F238E27FC236}">
                      <a16:creationId xmlns:a16="http://schemas.microsoft.com/office/drawing/2014/main" id="{F50B29BB-8133-43CB-B30F-F9733D986745}"/>
                    </a:ext>
                  </a:extLst>
                </p14:cNvPr>
                <p14:cNvContentPartPr/>
                <p14:nvPr/>
              </p14:nvContentPartPr>
              <p14:xfrm>
                <a:off x="8523556" y="3058142"/>
                <a:ext cx="535320" cy="347040"/>
              </p14:xfrm>
            </p:contentPart>
          </mc:Choice>
          <mc:Fallback>
            <p:pic>
              <p:nvPicPr>
                <p:cNvPr id="146" name="Ink 145">
                  <a:extLst>
                    <a:ext uri="{FF2B5EF4-FFF2-40B4-BE49-F238E27FC236}">
                      <a16:creationId xmlns:a16="http://schemas.microsoft.com/office/drawing/2014/main" id="{F50B29BB-8133-43CB-B30F-F9733D986745}"/>
                    </a:ext>
                  </a:extLst>
                </p:cNvPr>
                <p:cNvPicPr/>
                <p:nvPr/>
              </p:nvPicPr>
              <p:blipFill>
                <a:blip r:embed="rId111"/>
                <a:stretch>
                  <a:fillRect/>
                </a:stretch>
              </p:blipFill>
              <p:spPr>
                <a:xfrm>
                  <a:off x="8514916" y="3049502"/>
                  <a:ext cx="552960" cy="364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2">
              <p14:nvContentPartPr>
                <p14:cNvPr id="147" name="Ink 146">
                  <a:extLst>
                    <a:ext uri="{FF2B5EF4-FFF2-40B4-BE49-F238E27FC236}">
                      <a16:creationId xmlns:a16="http://schemas.microsoft.com/office/drawing/2014/main" id="{00B76C9E-FFB9-43C9-84F4-07182166CE92}"/>
                    </a:ext>
                  </a:extLst>
                </p14:cNvPr>
                <p14:cNvContentPartPr/>
                <p14:nvPr/>
              </p14:nvContentPartPr>
              <p14:xfrm>
                <a:off x="9095956" y="3267302"/>
                <a:ext cx="226080" cy="254880"/>
              </p14:xfrm>
            </p:contentPart>
          </mc:Choice>
          <mc:Fallback>
            <p:pic>
              <p:nvPicPr>
                <p:cNvPr id="147" name="Ink 146">
                  <a:extLst>
                    <a:ext uri="{FF2B5EF4-FFF2-40B4-BE49-F238E27FC236}">
                      <a16:creationId xmlns:a16="http://schemas.microsoft.com/office/drawing/2014/main" id="{00B76C9E-FFB9-43C9-84F4-07182166CE92}"/>
                    </a:ext>
                  </a:extLst>
                </p:cNvPr>
                <p:cNvPicPr/>
                <p:nvPr/>
              </p:nvPicPr>
              <p:blipFill>
                <a:blip r:embed="rId113"/>
                <a:stretch>
                  <a:fillRect/>
                </a:stretch>
              </p:blipFill>
              <p:spPr>
                <a:xfrm>
                  <a:off x="9087316" y="3258662"/>
                  <a:ext cx="243720" cy="272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4">
              <p14:nvContentPartPr>
                <p14:cNvPr id="124" name="Ink 123">
                  <a:extLst>
                    <a:ext uri="{FF2B5EF4-FFF2-40B4-BE49-F238E27FC236}">
                      <a16:creationId xmlns:a16="http://schemas.microsoft.com/office/drawing/2014/main" id="{AE86734A-AE48-4056-A0D7-64131702004B}"/>
                    </a:ext>
                  </a:extLst>
                </p14:cNvPr>
                <p14:cNvContentPartPr/>
                <p14:nvPr/>
              </p14:nvContentPartPr>
              <p14:xfrm>
                <a:off x="1798396" y="2982902"/>
                <a:ext cx="164160" cy="416160"/>
              </p14:xfrm>
            </p:contentPart>
          </mc:Choice>
          <mc:Fallback>
            <p:pic>
              <p:nvPicPr>
                <p:cNvPr id="124" name="Ink 123">
                  <a:extLst>
                    <a:ext uri="{FF2B5EF4-FFF2-40B4-BE49-F238E27FC236}">
                      <a16:creationId xmlns:a16="http://schemas.microsoft.com/office/drawing/2014/main" id="{AE86734A-AE48-4056-A0D7-64131702004B}"/>
                    </a:ext>
                  </a:extLst>
                </p:cNvPr>
                <p:cNvPicPr/>
                <p:nvPr/>
              </p:nvPicPr>
              <p:blipFill>
                <a:blip r:embed="rId115"/>
                <a:stretch>
                  <a:fillRect/>
                </a:stretch>
              </p:blipFill>
              <p:spPr>
                <a:xfrm>
                  <a:off x="1789396" y="2974262"/>
                  <a:ext cx="181800" cy="433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6">
              <p14:nvContentPartPr>
                <p14:cNvPr id="125" name="Ink 124">
                  <a:extLst>
                    <a:ext uri="{FF2B5EF4-FFF2-40B4-BE49-F238E27FC236}">
                      <a16:creationId xmlns:a16="http://schemas.microsoft.com/office/drawing/2014/main" id="{B43B4189-8BDC-4AEC-B8F3-32F331DC89E9}"/>
                    </a:ext>
                  </a:extLst>
                </p14:cNvPr>
                <p14:cNvContentPartPr/>
                <p14:nvPr/>
              </p14:nvContentPartPr>
              <p14:xfrm>
                <a:off x="2150116" y="3221942"/>
                <a:ext cx="446040" cy="119880"/>
              </p14:xfrm>
            </p:contentPart>
          </mc:Choice>
          <mc:Fallback>
            <p:pic>
              <p:nvPicPr>
                <p:cNvPr id="125" name="Ink 124">
                  <a:extLst>
                    <a:ext uri="{FF2B5EF4-FFF2-40B4-BE49-F238E27FC236}">
                      <a16:creationId xmlns:a16="http://schemas.microsoft.com/office/drawing/2014/main" id="{B43B4189-8BDC-4AEC-B8F3-32F331DC89E9}"/>
                    </a:ext>
                  </a:extLst>
                </p:cNvPr>
                <p:cNvPicPr/>
                <p:nvPr/>
              </p:nvPicPr>
              <p:blipFill>
                <a:blip r:embed="rId117"/>
                <a:stretch>
                  <a:fillRect/>
                </a:stretch>
              </p:blipFill>
              <p:spPr>
                <a:xfrm>
                  <a:off x="2141476" y="3212942"/>
                  <a:ext cx="463680" cy="137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8">
              <p14:nvContentPartPr>
                <p14:cNvPr id="126" name="Ink 125">
                  <a:extLst>
                    <a:ext uri="{FF2B5EF4-FFF2-40B4-BE49-F238E27FC236}">
                      <a16:creationId xmlns:a16="http://schemas.microsoft.com/office/drawing/2014/main" id="{DDCC685E-5A2E-4C99-BBE6-4877744D717A}"/>
                    </a:ext>
                  </a:extLst>
                </p14:cNvPr>
                <p14:cNvContentPartPr/>
                <p14:nvPr/>
              </p14:nvContentPartPr>
              <p14:xfrm>
                <a:off x="2676796" y="3238862"/>
                <a:ext cx="156960" cy="80640"/>
              </p14:xfrm>
            </p:contentPart>
          </mc:Choice>
          <mc:Fallback>
            <p:pic>
              <p:nvPicPr>
                <p:cNvPr id="126" name="Ink 125">
                  <a:extLst>
                    <a:ext uri="{FF2B5EF4-FFF2-40B4-BE49-F238E27FC236}">
                      <a16:creationId xmlns:a16="http://schemas.microsoft.com/office/drawing/2014/main" id="{DDCC685E-5A2E-4C99-BBE6-4877744D717A}"/>
                    </a:ext>
                  </a:extLst>
                </p:cNvPr>
                <p:cNvPicPr/>
                <p:nvPr/>
              </p:nvPicPr>
              <p:blipFill>
                <a:blip r:embed="rId119"/>
                <a:stretch>
                  <a:fillRect/>
                </a:stretch>
              </p:blipFill>
              <p:spPr>
                <a:xfrm>
                  <a:off x="2668156" y="3229862"/>
                  <a:ext cx="174600" cy="98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0">
              <p14:nvContentPartPr>
                <p14:cNvPr id="127" name="Ink 126">
                  <a:extLst>
                    <a:ext uri="{FF2B5EF4-FFF2-40B4-BE49-F238E27FC236}">
                      <a16:creationId xmlns:a16="http://schemas.microsoft.com/office/drawing/2014/main" id="{1DE48963-623A-44EB-B675-D1DB76465E15}"/>
                    </a:ext>
                  </a:extLst>
                </p14:cNvPr>
                <p14:cNvContentPartPr/>
                <p14:nvPr/>
              </p14:nvContentPartPr>
              <p14:xfrm>
                <a:off x="2921956" y="3065342"/>
                <a:ext cx="55800" cy="230040"/>
              </p14:xfrm>
            </p:contentPart>
          </mc:Choice>
          <mc:Fallback>
            <p:pic>
              <p:nvPicPr>
                <p:cNvPr id="127" name="Ink 126">
                  <a:extLst>
                    <a:ext uri="{FF2B5EF4-FFF2-40B4-BE49-F238E27FC236}">
                      <a16:creationId xmlns:a16="http://schemas.microsoft.com/office/drawing/2014/main" id="{1DE48963-623A-44EB-B675-D1DB76465E15}"/>
                    </a:ext>
                  </a:extLst>
                </p:cNvPr>
                <p:cNvPicPr/>
                <p:nvPr/>
              </p:nvPicPr>
              <p:blipFill>
                <a:blip r:embed="rId121"/>
                <a:stretch>
                  <a:fillRect/>
                </a:stretch>
              </p:blipFill>
              <p:spPr>
                <a:xfrm>
                  <a:off x="2913316" y="3056702"/>
                  <a:ext cx="73440" cy="247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2">
              <p14:nvContentPartPr>
                <p14:cNvPr id="128" name="Ink 127">
                  <a:extLst>
                    <a:ext uri="{FF2B5EF4-FFF2-40B4-BE49-F238E27FC236}">
                      <a16:creationId xmlns:a16="http://schemas.microsoft.com/office/drawing/2014/main" id="{76E740F8-347D-4EE3-A1C8-A9C58C350019}"/>
                    </a:ext>
                  </a:extLst>
                </p14:cNvPr>
                <p14:cNvContentPartPr/>
                <p14:nvPr/>
              </p14:nvContentPartPr>
              <p14:xfrm>
                <a:off x="3443956" y="2941502"/>
                <a:ext cx="250920" cy="408600"/>
              </p14:xfrm>
            </p:contentPart>
          </mc:Choice>
          <mc:Fallback>
            <p:pic>
              <p:nvPicPr>
                <p:cNvPr id="128" name="Ink 127">
                  <a:extLst>
                    <a:ext uri="{FF2B5EF4-FFF2-40B4-BE49-F238E27FC236}">
                      <a16:creationId xmlns:a16="http://schemas.microsoft.com/office/drawing/2014/main" id="{76E740F8-347D-4EE3-A1C8-A9C58C350019}"/>
                    </a:ext>
                  </a:extLst>
                </p:cNvPr>
                <p:cNvPicPr/>
                <p:nvPr/>
              </p:nvPicPr>
              <p:blipFill>
                <a:blip r:embed="rId123"/>
                <a:stretch>
                  <a:fillRect/>
                </a:stretch>
              </p:blipFill>
              <p:spPr>
                <a:xfrm>
                  <a:off x="3434956" y="2932862"/>
                  <a:ext cx="268560" cy="426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4">
              <p14:nvContentPartPr>
                <p14:cNvPr id="129" name="Ink 128">
                  <a:extLst>
                    <a:ext uri="{FF2B5EF4-FFF2-40B4-BE49-F238E27FC236}">
                      <a16:creationId xmlns:a16="http://schemas.microsoft.com/office/drawing/2014/main" id="{FCCD781E-7DE2-4028-8DB3-E9AF2F878387}"/>
                    </a:ext>
                  </a:extLst>
                </p14:cNvPr>
                <p14:cNvContentPartPr/>
                <p14:nvPr/>
              </p14:nvContentPartPr>
              <p14:xfrm>
                <a:off x="3813316" y="2954822"/>
                <a:ext cx="207360" cy="430920"/>
              </p14:xfrm>
            </p:contentPart>
          </mc:Choice>
          <mc:Fallback>
            <p:pic>
              <p:nvPicPr>
                <p:cNvPr id="129" name="Ink 128">
                  <a:extLst>
                    <a:ext uri="{FF2B5EF4-FFF2-40B4-BE49-F238E27FC236}">
                      <a16:creationId xmlns:a16="http://schemas.microsoft.com/office/drawing/2014/main" id="{FCCD781E-7DE2-4028-8DB3-E9AF2F878387}"/>
                    </a:ext>
                  </a:extLst>
                </p:cNvPr>
                <p:cNvPicPr/>
                <p:nvPr/>
              </p:nvPicPr>
              <p:blipFill>
                <a:blip r:embed="rId125"/>
                <a:stretch>
                  <a:fillRect/>
                </a:stretch>
              </p:blipFill>
              <p:spPr>
                <a:xfrm>
                  <a:off x="3804676" y="2945822"/>
                  <a:ext cx="225000" cy="448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6">
              <p14:nvContentPartPr>
                <p14:cNvPr id="130" name="Ink 129">
                  <a:extLst>
                    <a:ext uri="{FF2B5EF4-FFF2-40B4-BE49-F238E27FC236}">
                      <a16:creationId xmlns:a16="http://schemas.microsoft.com/office/drawing/2014/main" id="{1AD61548-9021-4F03-9878-F2FC74BD2F66}"/>
                    </a:ext>
                  </a:extLst>
                </p14:cNvPr>
                <p14:cNvContentPartPr/>
                <p14:nvPr/>
              </p14:nvContentPartPr>
              <p14:xfrm>
                <a:off x="4127236" y="3264062"/>
                <a:ext cx="230400" cy="266040"/>
              </p14:xfrm>
            </p:contentPart>
          </mc:Choice>
          <mc:Fallback>
            <p:pic>
              <p:nvPicPr>
                <p:cNvPr id="130" name="Ink 129">
                  <a:extLst>
                    <a:ext uri="{FF2B5EF4-FFF2-40B4-BE49-F238E27FC236}">
                      <a16:creationId xmlns:a16="http://schemas.microsoft.com/office/drawing/2014/main" id="{1AD61548-9021-4F03-9878-F2FC74BD2F66}"/>
                    </a:ext>
                  </a:extLst>
                </p:cNvPr>
                <p:cNvPicPr/>
                <p:nvPr/>
              </p:nvPicPr>
              <p:blipFill>
                <a:blip r:embed="rId127"/>
                <a:stretch>
                  <a:fillRect/>
                </a:stretch>
              </p:blipFill>
              <p:spPr>
                <a:xfrm>
                  <a:off x="4118596" y="3255062"/>
                  <a:ext cx="248040" cy="283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8">
              <p14:nvContentPartPr>
                <p14:cNvPr id="133" name="Ink 132">
                  <a:extLst>
                    <a:ext uri="{FF2B5EF4-FFF2-40B4-BE49-F238E27FC236}">
                      <a16:creationId xmlns:a16="http://schemas.microsoft.com/office/drawing/2014/main" id="{23DF5068-93F1-4485-A235-12058761FF94}"/>
                    </a:ext>
                  </a:extLst>
                </p14:cNvPr>
                <p14:cNvContentPartPr/>
                <p14:nvPr/>
              </p14:nvContentPartPr>
              <p14:xfrm>
                <a:off x="4989796" y="3227702"/>
                <a:ext cx="43920" cy="501840"/>
              </p14:xfrm>
            </p:contentPart>
          </mc:Choice>
          <mc:Fallback>
            <p:pic>
              <p:nvPicPr>
                <p:cNvPr id="133" name="Ink 132">
                  <a:extLst>
                    <a:ext uri="{FF2B5EF4-FFF2-40B4-BE49-F238E27FC236}">
                      <a16:creationId xmlns:a16="http://schemas.microsoft.com/office/drawing/2014/main" id="{23DF5068-93F1-4485-A235-12058761FF94}"/>
                    </a:ext>
                  </a:extLst>
                </p:cNvPr>
                <p:cNvPicPr/>
                <p:nvPr/>
              </p:nvPicPr>
              <p:blipFill>
                <a:blip r:embed="rId129"/>
                <a:stretch>
                  <a:fillRect/>
                </a:stretch>
              </p:blipFill>
              <p:spPr>
                <a:xfrm>
                  <a:off x="4981156" y="3218702"/>
                  <a:ext cx="61560" cy="519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0">
              <p14:nvContentPartPr>
                <p14:cNvPr id="134" name="Ink 133">
                  <a:extLst>
                    <a:ext uri="{FF2B5EF4-FFF2-40B4-BE49-F238E27FC236}">
                      <a16:creationId xmlns:a16="http://schemas.microsoft.com/office/drawing/2014/main" id="{4DE7AA4D-8F7E-4F2C-8F35-0DF454FAD0F2}"/>
                    </a:ext>
                  </a:extLst>
                </p14:cNvPr>
                <p14:cNvContentPartPr/>
                <p14:nvPr/>
              </p14:nvContentPartPr>
              <p14:xfrm>
                <a:off x="4951996" y="3248582"/>
                <a:ext cx="218160" cy="170640"/>
              </p14:xfrm>
            </p:contentPart>
          </mc:Choice>
          <mc:Fallback>
            <p:pic>
              <p:nvPicPr>
                <p:cNvPr id="134" name="Ink 133">
                  <a:extLst>
                    <a:ext uri="{FF2B5EF4-FFF2-40B4-BE49-F238E27FC236}">
                      <a16:creationId xmlns:a16="http://schemas.microsoft.com/office/drawing/2014/main" id="{4DE7AA4D-8F7E-4F2C-8F35-0DF454FAD0F2}"/>
                    </a:ext>
                  </a:extLst>
                </p:cNvPr>
                <p:cNvPicPr/>
                <p:nvPr/>
              </p:nvPicPr>
              <p:blipFill>
                <a:blip r:embed="rId131"/>
                <a:stretch>
                  <a:fillRect/>
                </a:stretch>
              </p:blipFill>
              <p:spPr>
                <a:xfrm>
                  <a:off x="4943356" y="3239942"/>
                  <a:ext cx="235800" cy="188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2">
              <p14:nvContentPartPr>
                <p14:cNvPr id="135" name="Ink 134">
                  <a:extLst>
                    <a:ext uri="{FF2B5EF4-FFF2-40B4-BE49-F238E27FC236}">
                      <a16:creationId xmlns:a16="http://schemas.microsoft.com/office/drawing/2014/main" id="{C6EFC10E-CC24-454E-99CD-CFB8366C5390}"/>
                    </a:ext>
                  </a:extLst>
                </p14:cNvPr>
                <p14:cNvContentPartPr/>
                <p14:nvPr/>
              </p14:nvContentPartPr>
              <p14:xfrm>
                <a:off x="5169796" y="3256862"/>
                <a:ext cx="263520" cy="173880"/>
              </p14:xfrm>
            </p:contentPart>
          </mc:Choice>
          <mc:Fallback>
            <p:pic>
              <p:nvPicPr>
                <p:cNvPr id="135" name="Ink 134">
                  <a:extLst>
                    <a:ext uri="{FF2B5EF4-FFF2-40B4-BE49-F238E27FC236}">
                      <a16:creationId xmlns:a16="http://schemas.microsoft.com/office/drawing/2014/main" id="{C6EFC10E-CC24-454E-99CD-CFB8366C5390}"/>
                    </a:ext>
                  </a:extLst>
                </p:cNvPr>
                <p:cNvPicPr/>
                <p:nvPr/>
              </p:nvPicPr>
              <p:blipFill>
                <a:blip r:embed="rId133"/>
                <a:stretch>
                  <a:fillRect/>
                </a:stretch>
              </p:blipFill>
              <p:spPr>
                <a:xfrm>
                  <a:off x="5161156" y="3248222"/>
                  <a:ext cx="281160" cy="191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4">
              <p14:nvContentPartPr>
                <p14:cNvPr id="136" name="Ink 135">
                  <a:extLst>
                    <a:ext uri="{FF2B5EF4-FFF2-40B4-BE49-F238E27FC236}">
                      <a16:creationId xmlns:a16="http://schemas.microsoft.com/office/drawing/2014/main" id="{E9D3FCC3-A5BD-4F90-B842-67C9DBC28788}"/>
                    </a:ext>
                  </a:extLst>
                </p14:cNvPr>
                <p14:cNvContentPartPr/>
                <p14:nvPr/>
              </p14:nvContentPartPr>
              <p14:xfrm>
                <a:off x="5438356" y="3288182"/>
                <a:ext cx="162360" cy="155880"/>
              </p14:xfrm>
            </p:contentPart>
          </mc:Choice>
          <mc:Fallback>
            <p:pic>
              <p:nvPicPr>
                <p:cNvPr id="136" name="Ink 135">
                  <a:extLst>
                    <a:ext uri="{FF2B5EF4-FFF2-40B4-BE49-F238E27FC236}">
                      <a16:creationId xmlns:a16="http://schemas.microsoft.com/office/drawing/2014/main" id="{E9D3FCC3-A5BD-4F90-B842-67C9DBC28788}"/>
                    </a:ext>
                  </a:extLst>
                </p:cNvPr>
                <p:cNvPicPr/>
                <p:nvPr/>
              </p:nvPicPr>
              <p:blipFill>
                <a:blip r:embed="rId135"/>
                <a:stretch>
                  <a:fillRect/>
                </a:stretch>
              </p:blipFill>
              <p:spPr>
                <a:xfrm>
                  <a:off x="5429356" y="3279182"/>
                  <a:ext cx="180000" cy="173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6">
              <p14:nvContentPartPr>
                <p14:cNvPr id="138" name="Ink 137">
                  <a:extLst>
                    <a:ext uri="{FF2B5EF4-FFF2-40B4-BE49-F238E27FC236}">
                      <a16:creationId xmlns:a16="http://schemas.microsoft.com/office/drawing/2014/main" id="{FB780258-5BB2-41F9-A07E-20FA25A07821}"/>
                    </a:ext>
                  </a:extLst>
                </p14:cNvPr>
                <p14:cNvContentPartPr/>
                <p14:nvPr/>
              </p14:nvContentPartPr>
              <p14:xfrm>
                <a:off x="5569396" y="3094142"/>
                <a:ext cx="376920" cy="366120"/>
              </p14:xfrm>
            </p:contentPart>
          </mc:Choice>
          <mc:Fallback>
            <p:pic>
              <p:nvPicPr>
                <p:cNvPr id="138" name="Ink 137">
                  <a:extLst>
                    <a:ext uri="{FF2B5EF4-FFF2-40B4-BE49-F238E27FC236}">
                      <a16:creationId xmlns:a16="http://schemas.microsoft.com/office/drawing/2014/main" id="{FB780258-5BB2-41F9-A07E-20FA25A07821}"/>
                    </a:ext>
                  </a:extLst>
                </p:cNvPr>
                <p:cNvPicPr/>
                <p:nvPr/>
              </p:nvPicPr>
              <p:blipFill>
                <a:blip r:embed="rId137"/>
                <a:stretch>
                  <a:fillRect/>
                </a:stretch>
              </p:blipFill>
              <p:spPr>
                <a:xfrm>
                  <a:off x="5560396" y="3085142"/>
                  <a:ext cx="394560" cy="383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8">
              <p14:nvContentPartPr>
                <p14:cNvPr id="139" name="Ink 138">
                  <a:extLst>
                    <a:ext uri="{FF2B5EF4-FFF2-40B4-BE49-F238E27FC236}">
                      <a16:creationId xmlns:a16="http://schemas.microsoft.com/office/drawing/2014/main" id="{0A41A009-2A25-491F-B2CC-C944D5A3F334}"/>
                    </a:ext>
                  </a:extLst>
                </p14:cNvPr>
                <p14:cNvContentPartPr/>
                <p14:nvPr/>
              </p14:nvContentPartPr>
              <p14:xfrm>
                <a:off x="5997436" y="3212582"/>
                <a:ext cx="285480" cy="241920"/>
              </p14:xfrm>
            </p:contentPart>
          </mc:Choice>
          <mc:Fallback>
            <p:pic>
              <p:nvPicPr>
                <p:cNvPr id="139" name="Ink 138">
                  <a:extLst>
                    <a:ext uri="{FF2B5EF4-FFF2-40B4-BE49-F238E27FC236}">
                      <a16:creationId xmlns:a16="http://schemas.microsoft.com/office/drawing/2014/main" id="{0A41A009-2A25-491F-B2CC-C944D5A3F334}"/>
                    </a:ext>
                  </a:extLst>
                </p:cNvPr>
                <p:cNvPicPr/>
                <p:nvPr/>
              </p:nvPicPr>
              <p:blipFill>
                <a:blip r:embed="rId139"/>
                <a:stretch>
                  <a:fillRect/>
                </a:stretch>
              </p:blipFill>
              <p:spPr>
                <a:xfrm>
                  <a:off x="5988436" y="3203582"/>
                  <a:ext cx="303120" cy="259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0">
              <p14:nvContentPartPr>
                <p14:cNvPr id="140" name="Ink 139">
                  <a:extLst>
                    <a:ext uri="{FF2B5EF4-FFF2-40B4-BE49-F238E27FC236}">
                      <a16:creationId xmlns:a16="http://schemas.microsoft.com/office/drawing/2014/main" id="{DFA51A60-B44A-4756-AF9C-0BC13D9C23B6}"/>
                    </a:ext>
                  </a:extLst>
                </p14:cNvPr>
                <p14:cNvContentPartPr/>
                <p14:nvPr/>
              </p14:nvContentPartPr>
              <p14:xfrm>
                <a:off x="6298396" y="3261542"/>
                <a:ext cx="167400" cy="199080"/>
              </p14:xfrm>
            </p:contentPart>
          </mc:Choice>
          <mc:Fallback>
            <p:pic>
              <p:nvPicPr>
                <p:cNvPr id="140" name="Ink 139">
                  <a:extLst>
                    <a:ext uri="{FF2B5EF4-FFF2-40B4-BE49-F238E27FC236}">
                      <a16:creationId xmlns:a16="http://schemas.microsoft.com/office/drawing/2014/main" id="{DFA51A60-B44A-4756-AF9C-0BC13D9C23B6}"/>
                    </a:ext>
                  </a:extLst>
                </p:cNvPr>
                <p:cNvPicPr/>
                <p:nvPr/>
              </p:nvPicPr>
              <p:blipFill>
                <a:blip r:embed="rId141"/>
                <a:stretch>
                  <a:fillRect/>
                </a:stretch>
              </p:blipFill>
              <p:spPr>
                <a:xfrm>
                  <a:off x="6289396" y="3252902"/>
                  <a:ext cx="185040" cy="216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2">
              <p14:nvContentPartPr>
                <p14:cNvPr id="149" name="Ink 148">
                  <a:extLst>
                    <a:ext uri="{FF2B5EF4-FFF2-40B4-BE49-F238E27FC236}">
                      <a16:creationId xmlns:a16="http://schemas.microsoft.com/office/drawing/2014/main" id="{94A8684D-29E9-44A4-A695-B46994638C60}"/>
                    </a:ext>
                  </a:extLst>
                </p14:cNvPr>
                <p14:cNvContentPartPr/>
                <p14:nvPr/>
              </p14:nvContentPartPr>
              <p14:xfrm>
                <a:off x="3148396" y="3687062"/>
                <a:ext cx="127800" cy="439200"/>
              </p14:xfrm>
            </p:contentPart>
          </mc:Choice>
          <mc:Fallback>
            <p:pic>
              <p:nvPicPr>
                <p:cNvPr id="149" name="Ink 148">
                  <a:extLst>
                    <a:ext uri="{FF2B5EF4-FFF2-40B4-BE49-F238E27FC236}">
                      <a16:creationId xmlns:a16="http://schemas.microsoft.com/office/drawing/2014/main" id="{94A8684D-29E9-44A4-A695-B46994638C60}"/>
                    </a:ext>
                  </a:extLst>
                </p:cNvPr>
                <p:cNvPicPr/>
                <p:nvPr/>
              </p:nvPicPr>
              <p:blipFill>
                <a:blip r:embed="rId143"/>
                <a:stretch>
                  <a:fillRect/>
                </a:stretch>
              </p:blipFill>
              <p:spPr>
                <a:xfrm>
                  <a:off x="3139396" y="3678062"/>
                  <a:ext cx="145440" cy="456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4">
              <p14:nvContentPartPr>
                <p14:cNvPr id="150" name="Ink 149">
                  <a:extLst>
                    <a:ext uri="{FF2B5EF4-FFF2-40B4-BE49-F238E27FC236}">
                      <a16:creationId xmlns:a16="http://schemas.microsoft.com/office/drawing/2014/main" id="{2593495D-FBC2-4B28-83D7-EFFFB74678C9}"/>
                    </a:ext>
                  </a:extLst>
                </p14:cNvPr>
                <p14:cNvContentPartPr/>
                <p14:nvPr/>
              </p14:nvContentPartPr>
              <p14:xfrm>
                <a:off x="3363676" y="3691022"/>
                <a:ext cx="225360" cy="501120"/>
              </p14:xfrm>
            </p:contentPart>
          </mc:Choice>
          <mc:Fallback>
            <p:pic>
              <p:nvPicPr>
                <p:cNvPr id="150" name="Ink 149">
                  <a:extLst>
                    <a:ext uri="{FF2B5EF4-FFF2-40B4-BE49-F238E27FC236}">
                      <a16:creationId xmlns:a16="http://schemas.microsoft.com/office/drawing/2014/main" id="{2593495D-FBC2-4B28-83D7-EFFFB74678C9}"/>
                    </a:ext>
                  </a:extLst>
                </p:cNvPr>
                <p:cNvPicPr/>
                <p:nvPr/>
              </p:nvPicPr>
              <p:blipFill>
                <a:blip r:embed="rId145"/>
                <a:stretch>
                  <a:fillRect/>
                </a:stretch>
              </p:blipFill>
              <p:spPr>
                <a:xfrm>
                  <a:off x="3354676" y="3682022"/>
                  <a:ext cx="243000" cy="518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6">
              <p14:nvContentPartPr>
                <p14:cNvPr id="151" name="Ink 150">
                  <a:extLst>
                    <a:ext uri="{FF2B5EF4-FFF2-40B4-BE49-F238E27FC236}">
                      <a16:creationId xmlns:a16="http://schemas.microsoft.com/office/drawing/2014/main" id="{170E46F1-8F0A-43FD-95DD-2099EDABCE19}"/>
                    </a:ext>
                  </a:extLst>
                </p14:cNvPr>
                <p14:cNvContentPartPr/>
                <p14:nvPr/>
              </p14:nvContentPartPr>
              <p14:xfrm>
                <a:off x="3728356" y="3878222"/>
                <a:ext cx="144360" cy="218520"/>
              </p14:xfrm>
            </p:contentPart>
          </mc:Choice>
          <mc:Fallback>
            <p:pic>
              <p:nvPicPr>
                <p:cNvPr id="151" name="Ink 150">
                  <a:extLst>
                    <a:ext uri="{FF2B5EF4-FFF2-40B4-BE49-F238E27FC236}">
                      <a16:creationId xmlns:a16="http://schemas.microsoft.com/office/drawing/2014/main" id="{170E46F1-8F0A-43FD-95DD-2099EDABCE19}"/>
                    </a:ext>
                  </a:extLst>
                </p:cNvPr>
                <p:cNvPicPr/>
                <p:nvPr/>
              </p:nvPicPr>
              <p:blipFill>
                <a:blip r:embed="rId147"/>
                <a:stretch>
                  <a:fillRect/>
                </a:stretch>
              </p:blipFill>
              <p:spPr>
                <a:xfrm>
                  <a:off x="3719356" y="3869222"/>
                  <a:ext cx="162000" cy="236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8">
              <p14:nvContentPartPr>
                <p14:cNvPr id="152" name="Ink 151">
                  <a:extLst>
                    <a:ext uri="{FF2B5EF4-FFF2-40B4-BE49-F238E27FC236}">
                      <a16:creationId xmlns:a16="http://schemas.microsoft.com/office/drawing/2014/main" id="{DE507AFB-DD95-47A0-BDAE-9F47206656D1}"/>
                    </a:ext>
                  </a:extLst>
                </p14:cNvPr>
                <p14:cNvContentPartPr/>
                <p14:nvPr/>
              </p14:nvContentPartPr>
              <p14:xfrm>
                <a:off x="3796396" y="4007822"/>
                <a:ext cx="170280" cy="546480"/>
              </p14:xfrm>
            </p:contentPart>
          </mc:Choice>
          <mc:Fallback>
            <p:pic>
              <p:nvPicPr>
                <p:cNvPr id="152" name="Ink 151">
                  <a:extLst>
                    <a:ext uri="{FF2B5EF4-FFF2-40B4-BE49-F238E27FC236}">
                      <a16:creationId xmlns:a16="http://schemas.microsoft.com/office/drawing/2014/main" id="{DE507AFB-DD95-47A0-BDAE-9F47206656D1}"/>
                    </a:ext>
                  </a:extLst>
                </p:cNvPr>
                <p:cNvPicPr/>
                <p:nvPr/>
              </p:nvPicPr>
              <p:blipFill>
                <a:blip r:embed="rId149"/>
                <a:stretch>
                  <a:fillRect/>
                </a:stretch>
              </p:blipFill>
              <p:spPr>
                <a:xfrm>
                  <a:off x="3787396" y="3998822"/>
                  <a:ext cx="187920" cy="564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0">
              <p14:nvContentPartPr>
                <p14:cNvPr id="154" name="Ink 153">
                  <a:extLst>
                    <a:ext uri="{FF2B5EF4-FFF2-40B4-BE49-F238E27FC236}">
                      <a16:creationId xmlns:a16="http://schemas.microsoft.com/office/drawing/2014/main" id="{84170A2B-137E-40BB-A497-5AB6BC832A38}"/>
                    </a:ext>
                  </a:extLst>
                </p14:cNvPr>
                <p14:cNvContentPartPr/>
                <p14:nvPr/>
              </p14:nvContentPartPr>
              <p14:xfrm>
                <a:off x="4206076" y="3666542"/>
                <a:ext cx="406440" cy="442800"/>
              </p14:xfrm>
            </p:contentPart>
          </mc:Choice>
          <mc:Fallback>
            <p:pic>
              <p:nvPicPr>
                <p:cNvPr id="154" name="Ink 153">
                  <a:extLst>
                    <a:ext uri="{FF2B5EF4-FFF2-40B4-BE49-F238E27FC236}">
                      <a16:creationId xmlns:a16="http://schemas.microsoft.com/office/drawing/2014/main" id="{84170A2B-137E-40BB-A497-5AB6BC832A38}"/>
                    </a:ext>
                  </a:extLst>
                </p:cNvPr>
                <p:cNvPicPr/>
                <p:nvPr/>
              </p:nvPicPr>
              <p:blipFill>
                <a:blip r:embed="rId151"/>
                <a:stretch>
                  <a:fillRect/>
                </a:stretch>
              </p:blipFill>
              <p:spPr>
                <a:xfrm>
                  <a:off x="4197436" y="3657902"/>
                  <a:ext cx="424080" cy="460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2">
              <p14:nvContentPartPr>
                <p14:cNvPr id="155" name="Ink 154">
                  <a:extLst>
                    <a:ext uri="{FF2B5EF4-FFF2-40B4-BE49-F238E27FC236}">
                      <a16:creationId xmlns:a16="http://schemas.microsoft.com/office/drawing/2014/main" id="{D1FEBCFB-73FC-4052-A2E6-83AA7CF24332}"/>
                    </a:ext>
                  </a:extLst>
                </p14:cNvPr>
                <p14:cNvContentPartPr/>
                <p14:nvPr/>
              </p14:nvContentPartPr>
              <p14:xfrm>
                <a:off x="4734196" y="4006382"/>
                <a:ext cx="169560" cy="300240"/>
              </p14:xfrm>
            </p:contentPart>
          </mc:Choice>
          <mc:Fallback>
            <p:pic>
              <p:nvPicPr>
                <p:cNvPr id="155" name="Ink 154">
                  <a:extLst>
                    <a:ext uri="{FF2B5EF4-FFF2-40B4-BE49-F238E27FC236}">
                      <a16:creationId xmlns:a16="http://schemas.microsoft.com/office/drawing/2014/main" id="{D1FEBCFB-73FC-4052-A2E6-83AA7CF24332}"/>
                    </a:ext>
                  </a:extLst>
                </p:cNvPr>
                <p:cNvPicPr/>
                <p:nvPr/>
              </p:nvPicPr>
              <p:blipFill>
                <a:blip r:embed="rId153"/>
                <a:stretch>
                  <a:fillRect/>
                </a:stretch>
              </p:blipFill>
              <p:spPr>
                <a:xfrm>
                  <a:off x="4725196" y="3997742"/>
                  <a:ext cx="187200" cy="317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4">
              <p14:nvContentPartPr>
                <p14:cNvPr id="157" name="Ink 156">
                  <a:extLst>
                    <a:ext uri="{FF2B5EF4-FFF2-40B4-BE49-F238E27FC236}">
                      <a16:creationId xmlns:a16="http://schemas.microsoft.com/office/drawing/2014/main" id="{94C7F5C2-A5E6-44A8-97F4-13BCCB8AF2E8}"/>
                    </a:ext>
                  </a:extLst>
                </p14:cNvPr>
                <p14:cNvContentPartPr/>
                <p14:nvPr/>
              </p14:nvContentPartPr>
              <p14:xfrm>
                <a:off x="5317036" y="3959582"/>
                <a:ext cx="134640" cy="365040"/>
              </p14:xfrm>
            </p:contentPart>
          </mc:Choice>
          <mc:Fallback>
            <p:pic>
              <p:nvPicPr>
                <p:cNvPr id="157" name="Ink 156">
                  <a:extLst>
                    <a:ext uri="{FF2B5EF4-FFF2-40B4-BE49-F238E27FC236}">
                      <a16:creationId xmlns:a16="http://schemas.microsoft.com/office/drawing/2014/main" id="{94C7F5C2-A5E6-44A8-97F4-13BCCB8AF2E8}"/>
                    </a:ext>
                  </a:extLst>
                </p:cNvPr>
                <p:cNvPicPr/>
                <p:nvPr/>
              </p:nvPicPr>
              <p:blipFill>
                <a:blip r:embed="rId155"/>
                <a:stretch>
                  <a:fillRect/>
                </a:stretch>
              </p:blipFill>
              <p:spPr>
                <a:xfrm>
                  <a:off x="5308396" y="3950582"/>
                  <a:ext cx="152280" cy="382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6">
              <p14:nvContentPartPr>
                <p14:cNvPr id="158" name="Ink 157">
                  <a:extLst>
                    <a:ext uri="{FF2B5EF4-FFF2-40B4-BE49-F238E27FC236}">
                      <a16:creationId xmlns:a16="http://schemas.microsoft.com/office/drawing/2014/main" id="{1670157F-D946-422D-A188-E1C81C6573CA}"/>
                    </a:ext>
                  </a:extLst>
                </p14:cNvPr>
                <p14:cNvContentPartPr/>
                <p14:nvPr/>
              </p14:nvContentPartPr>
              <p14:xfrm>
                <a:off x="5562196" y="3959942"/>
                <a:ext cx="226080" cy="188280"/>
              </p14:xfrm>
            </p:contentPart>
          </mc:Choice>
          <mc:Fallback>
            <p:pic>
              <p:nvPicPr>
                <p:cNvPr id="158" name="Ink 157">
                  <a:extLst>
                    <a:ext uri="{FF2B5EF4-FFF2-40B4-BE49-F238E27FC236}">
                      <a16:creationId xmlns:a16="http://schemas.microsoft.com/office/drawing/2014/main" id="{1670157F-D946-422D-A188-E1C81C6573CA}"/>
                    </a:ext>
                  </a:extLst>
                </p:cNvPr>
                <p:cNvPicPr/>
                <p:nvPr/>
              </p:nvPicPr>
              <p:blipFill>
                <a:blip r:embed="rId157"/>
                <a:stretch>
                  <a:fillRect/>
                </a:stretch>
              </p:blipFill>
              <p:spPr>
                <a:xfrm>
                  <a:off x="5553556" y="3950942"/>
                  <a:ext cx="243720" cy="205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8">
              <p14:nvContentPartPr>
                <p14:cNvPr id="159" name="Ink 158">
                  <a:extLst>
                    <a:ext uri="{FF2B5EF4-FFF2-40B4-BE49-F238E27FC236}">
                      <a16:creationId xmlns:a16="http://schemas.microsoft.com/office/drawing/2014/main" id="{A0DF37BF-BB79-4A67-9284-BC433207CFA2}"/>
                    </a:ext>
                  </a:extLst>
                </p14:cNvPr>
                <p14:cNvContentPartPr/>
                <p14:nvPr/>
              </p14:nvContentPartPr>
              <p14:xfrm>
                <a:off x="5819236" y="3974342"/>
                <a:ext cx="132480" cy="158760"/>
              </p14:xfrm>
            </p:contentPart>
          </mc:Choice>
          <mc:Fallback>
            <p:pic>
              <p:nvPicPr>
                <p:cNvPr id="159" name="Ink 158">
                  <a:extLst>
                    <a:ext uri="{FF2B5EF4-FFF2-40B4-BE49-F238E27FC236}">
                      <a16:creationId xmlns:a16="http://schemas.microsoft.com/office/drawing/2014/main" id="{A0DF37BF-BB79-4A67-9284-BC433207CFA2}"/>
                    </a:ext>
                  </a:extLst>
                </p:cNvPr>
                <p:cNvPicPr/>
                <p:nvPr/>
              </p:nvPicPr>
              <p:blipFill>
                <a:blip r:embed="rId159"/>
                <a:stretch>
                  <a:fillRect/>
                </a:stretch>
              </p:blipFill>
              <p:spPr>
                <a:xfrm>
                  <a:off x="5810236" y="3965342"/>
                  <a:ext cx="150120" cy="176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0">
              <p14:nvContentPartPr>
                <p14:cNvPr id="160" name="Ink 159">
                  <a:extLst>
                    <a:ext uri="{FF2B5EF4-FFF2-40B4-BE49-F238E27FC236}">
                      <a16:creationId xmlns:a16="http://schemas.microsoft.com/office/drawing/2014/main" id="{AA1515CE-09DD-4440-BCBF-B11F17F7D56D}"/>
                    </a:ext>
                  </a:extLst>
                </p14:cNvPr>
                <p14:cNvContentPartPr/>
                <p14:nvPr/>
              </p14:nvContentPartPr>
              <p14:xfrm>
                <a:off x="5935156" y="3831062"/>
                <a:ext cx="301320" cy="340560"/>
              </p14:xfrm>
            </p:contentPart>
          </mc:Choice>
          <mc:Fallback>
            <p:pic>
              <p:nvPicPr>
                <p:cNvPr id="160" name="Ink 159">
                  <a:extLst>
                    <a:ext uri="{FF2B5EF4-FFF2-40B4-BE49-F238E27FC236}">
                      <a16:creationId xmlns:a16="http://schemas.microsoft.com/office/drawing/2014/main" id="{AA1515CE-09DD-4440-BCBF-B11F17F7D56D}"/>
                    </a:ext>
                  </a:extLst>
                </p:cNvPr>
                <p:cNvPicPr/>
                <p:nvPr/>
              </p:nvPicPr>
              <p:blipFill>
                <a:blip r:embed="rId161"/>
                <a:stretch>
                  <a:fillRect/>
                </a:stretch>
              </p:blipFill>
              <p:spPr>
                <a:xfrm>
                  <a:off x="5926156" y="3822062"/>
                  <a:ext cx="318960" cy="358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2">
              <p14:nvContentPartPr>
                <p14:cNvPr id="161" name="Ink 160">
                  <a:extLst>
                    <a:ext uri="{FF2B5EF4-FFF2-40B4-BE49-F238E27FC236}">
                      <a16:creationId xmlns:a16="http://schemas.microsoft.com/office/drawing/2014/main" id="{183EA057-9A61-4079-A898-02940B85BECD}"/>
                    </a:ext>
                  </a:extLst>
                </p14:cNvPr>
                <p14:cNvContentPartPr/>
                <p14:nvPr/>
              </p14:nvContentPartPr>
              <p14:xfrm>
                <a:off x="6322156" y="3976142"/>
                <a:ext cx="255600" cy="178560"/>
              </p14:xfrm>
            </p:contentPart>
          </mc:Choice>
          <mc:Fallback>
            <p:pic>
              <p:nvPicPr>
                <p:cNvPr id="161" name="Ink 160">
                  <a:extLst>
                    <a:ext uri="{FF2B5EF4-FFF2-40B4-BE49-F238E27FC236}">
                      <a16:creationId xmlns:a16="http://schemas.microsoft.com/office/drawing/2014/main" id="{183EA057-9A61-4079-A898-02940B85BECD}"/>
                    </a:ext>
                  </a:extLst>
                </p:cNvPr>
                <p:cNvPicPr/>
                <p:nvPr/>
              </p:nvPicPr>
              <p:blipFill>
                <a:blip r:embed="rId163"/>
                <a:stretch>
                  <a:fillRect/>
                </a:stretch>
              </p:blipFill>
              <p:spPr>
                <a:xfrm>
                  <a:off x="6313156" y="3967502"/>
                  <a:ext cx="273240" cy="196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4">
              <p14:nvContentPartPr>
                <p14:cNvPr id="162" name="Ink 161">
                  <a:extLst>
                    <a:ext uri="{FF2B5EF4-FFF2-40B4-BE49-F238E27FC236}">
                      <a16:creationId xmlns:a16="http://schemas.microsoft.com/office/drawing/2014/main" id="{D109AEE2-C922-420C-8F68-19D38BD0F165}"/>
                    </a:ext>
                  </a:extLst>
                </p14:cNvPr>
                <p14:cNvContentPartPr/>
                <p14:nvPr/>
              </p14:nvContentPartPr>
              <p14:xfrm>
                <a:off x="6559396" y="3983342"/>
                <a:ext cx="213480" cy="237960"/>
              </p14:xfrm>
            </p:contentPart>
          </mc:Choice>
          <mc:Fallback>
            <p:pic>
              <p:nvPicPr>
                <p:cNvPr id="162" name="Ink 161">
                  <a:extLst>
                    <a:ext uri="{FF2B5EF4-FFF2-40B4-BE49-F238E27FC236}">
                      <a16:creationId xmlns:a16="http://schemas.microsoft.com/office/drawing/2014/main" id="{D109AEE2-C922-420C-8F68-19D38BD0F165}"/>
                    </a:ext>
                  </a:extLst>
                </p:cNvPr>
                <p:cNvPicPr/>
                <p:nvPr/>
              </p:nvPicPr>
              <p:blipFill>
                <a:blip r:embed="rId165"/>
                <a:stretch>
                  <a:fillRect/>
                </a:stretch>
              </p:blipFill>
              <p:spPr>
                <a:xfrm>
                  <a:off x="6550396" y="3974702"/>
                  <a:ext cx="231120" cy="255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6">
              <p14:nvContentPartPr>
                <p14:cNvPr id="183" name="Ink 182">
                  <a:extLst>
                    <a:ext uri="{FF2B5EF4-FFF2-40B4-BE49-F238E27FC236}">
                      <a16:creationId xmlns:a16="http://schemas.microsoft.com/office/drawing/2014/main" id="{7B784DBA-C2EE-4145-9414-05248E49E962}"/>
                    </a:ext>
                  </a:extLst>
                </p14:cNvPr>
                <p14:cNvContentPartPr/>
                <p14:nvPr/>
              </p14:nvContentPartPr>
              <p14:xfrm>
                <a:off x="3599836" y="4931222"/>
                <a:ext cx="725760" cy="453960"/>
              </p14:xfrm>
            </p:contentPart>
          </mc:Choice>
          <mc:Fallback>
            <p:pic>
              <p:nvPicPr>
                <p:cNvPr id="183" name="Ink 182">
                  <a:extLst>
                    <a:ext uri="{FF2B5EF4-FFF2-40B4-BE49-F238E27FC236}">
                      <a16:creationId xmlns:a16="http://schemas.microsoft.com/office/drawing/2014/main" id="{7B784DBA-C2EE-4145-9414-05248E49E962}"/>
                    </a:ext>
                  </a:extLst>
                </p:cNvPr>
                <p:cNvPicPr/>
                <p:nvPr/>
              </p:nvPicPr>
              <p:blipFill>
                <a:blip r:embed="rId167"/>
                <a:stretch>
                  <a:fillRect/>
                </a:stretch>
              </p:blipFill>
              <p:spPr>
                <a:xfrm>
                  <a:off x="3590836" y="4922222"/>
                  <a:ext cx="743400" cy="471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8">
              <p14:nvContentPartPr>
                <p14:cNvPr id="184" name="Ink 183">
                  <a:extLst>
                    <a:ext uri="{FF2B5EF4-FFF2-40B4-BE49-F238E27FC236}">
                      <a16:creationId xmlns:a16="http://schemas.microsoft.com/office/drawing/2014/main" id="{826EA847-8F32-459D-9DA0-1FEE0085315A}"/>
                    </a:ext>
                  </a:extLst>
                </p14:cNvPr>
                <p14:cNvContentPartPr/>
                <p14:nvPr/>
              </p14:nvContentPartPr>
              <p14:xfrm>
                <a:off x="4636636" y="4947782"/>
                <a:ext cx="1559160" cy="40680"/>
              </p14:xfrm>
            </p:contentPart>
          </mc:Choice>
          <mc:Fallback>
            <p:pic>
              <p:nvPicPr>
                <p:cNvPr id="184" name="Ink 183">
                  <a:extLst>
                    <a:ext uri="{FF2B5EF4-FFF2-40B4-BE49-F238E27FC236}">
                      <a16:creationId xmlns:a16="http://schemas.microsoft.com/office/drawing/2014/main" id="{826EA847-8F32-459D-9DA0-1FEE0085315A}"/>
                    </a:ext>
                  </a:extLst>
                </p:cNvPr>
                <p:cNvPicPr/>
                <p:nvPr/>
              </p:nvPicPr>
              <p:blipFill>
                <a:blip r:embed="rId169"/>
                <a:stretch>
                  <a:fillRect/>
                </a:stretch>
              </p:blipFill>
              <p:spPr>
                <a:xfrm>
                  <a:off x="4627636" y="4938782"/>
                  <a:ext cx="1576800" cy="58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0">
              <p14:nvContentPartPr>
                <p14:cNvPr id="185" name="Ink 184">
                  <a:extLst>
                    <a:ext uri="{FF2B5EF4-FFF2-40B4-BE49-F238E27FC236}">
                      <a16:creationId xmlns:a16="http://schemas.microsoft.com/office/drawing/2014/main" id="{C13F1316-46B2-405A-8B06-E85A7459E232}"/>
                    </a:ext>
                  </a:extLst>
                </p14:cNvPr>
                <p14:cNvContentPartPr/>
                <p14:nvPr/>
              </p14:nvContentPartPr>
              <p14:xfrm>
                <a:off x="4766236" y="4400582"/>
                <a:ext cx="160200" cy="468360"/>
              </p14:xfrm>
            </p:contentPart>
          </mc:Choice>
          <mc:Fallback>
            <p:pic>
              <p:nvPicPr>
                <p:cNvPr id="185" name="Ink 184">
                  <a:extLst>
                    <a:ext uri="{FF2B5EF4-FFF2-40B4-BE49-F238E27FC236}">
                      <a16:creationId xmlns:a16="http://schemas.microsoft.com/office/drawing/2014/main" id="{C13F1316-46B2-405A-8B06-E85A7459E232}"/>
                    </a:ext>
                  </a:extLst>
                </p:cNvPr>
                <p:cNvPicPr/>
                <p:nvPr/>
              </p:nvPicPr>
              <p:blipFill>
                <a:blip r:embed="rId171"/>
                <a:stretch>
                  <a:fillRect/>
                </a:stretch>
              </p:blipFill>
              <p:spPr>
                <a:xfrm>
                  <a:off x="4757596" y="4391582"/>
                  <a:ext cx="177840" cy="48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2">
              <p14:nvContentPartPr>
                <p14:cNvPr id="186" name="Ink 185">
                  <a:extLst>
                    <a:ext uri="{FF2B5EF4-FFF2-40B4-BE49-F238E27FC236}">
                      <a16:creationId xmlns:a16="http://schemas.microsoft.com/office/drawing/2014/main" id="{4884DDAA-D516-477A-A88E-366B05B4FFF8}"/>
                    </a:ext>
                  </a:extLst>
                </p14:cNvPr>
                <p14:cNvContentPartPr/>
                <p14:nvPr/>
              </p14:nvContentPartPr>
              <p14:xfrm>
                <a:off x="5034436" y="4452782"/>
                <a:ext cx="159120" cy="378720"/>
              </p14:xfrm>
            </p:contentPart>
          </mc:Choice>
          <mc:Fallback>
            <p:pic>
              <p:nvPicPr>
                <p:cNvPr id="186" name="Ink 185">
                  <a:extLst>
                    <a:ext uri="{FF2B5EF4-FFF2-40B4-BE49-F238E27FC236}">
                      <a16:creationId xmlns:a16="http://schemas.microsoft.com/office/drawing/2014/main" id="{4884DDAA-D516-477A-A88E-366B05B4FFF8}"/>
                    </a:ext>
                  </a:extLst>
                </p:cNvPr>
                <p:cNvPicPr/>
                <p:nvPr/>
              </p:nvPicPr>
              <p:blipFill>
                <a:blip r:embed="rId173"/>
                <a:stretch>
                  <a:fillRect/>
                </a:stretch>
              </p:blipFill>
              <p:spPr>
                <a:xfrm>
                  <a:off x="5025436" y="4443782"/>
                  <a:ext cx="176760" cy="396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4">
              <p14:nvContentPartPr>
                <p14:cNvPr id="187" name="Ink 186">
                  <a:extLst>
                    <a:ext uri="{FF2B5EF4-FFF2-40B4-BE49-F238E27FC236}">
                      <a16:creationId xmlns:a16="http://schemas.microsoft.com/office/drawing/2014/main" id="{F4AE11E6-3B75-4DA3-B1FB-EDC8F4A84A5A}"/>
                    </a:ext>
                  </a:extLst>
                </p14:cNvPr>
                <p14:cNvContentPartPr/>
                <p14:nvPr/>
              </p14:nvContentPartPr>
              <p14:xfrm>
                <a:off x="5321356" y="4592102"/>
                <a:ext cx="144360" cy="174600"/>
              </p14:xfrm>
            </p:contentPart>
          </mc:Choice>
          <mc:Fallback>
            <p:pic>
              <p:nvPicPr>
                <p:cNvPr id="187" name="Ink 186">
                  <a:extLst>
                    <a:ext uri="{FF2B5EF4-FFF2-40B4-BE49-F238E27FC236}">
                      <a16:creationId xmlns:a16="http://schemas.microsoft.com/office/drawing/2014/main" id="{F4AE11E6-3B75-4DA3-B1FB-EDC8F4A84A5A}"/>
                    </a:ext>
                  </a:extLst>
                </p:cNvPr>
                <p:cNvPicPr/>
                <p:nvPr/>
              </p:nvPicPr>
              <p:blipFill>
                <a:blip r:embed="rId175"/>
                <a:stretch>
                  <a:fillRect/>
                </a:stretch>
              </p:blipFill>
              <p:spPr>
                <a:xfrm>
                  <a:off x="5312716" y="4583462"/>
                  <a:ext cx="162000" cy="192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6">
              <p14:nvContentPartPr>
                <p14:cNvPr id="188" name="Ink 187">
                  <a:extLst>
                    <a:ext uri="{FF2B5EF4-FFF2-40B4-BE49-F238E27FC236}">
                      <a16:creationId xmlns:a16="http://schemas.microsoft.com/office/drawing/2014/main" id="{D89FD93D-BFC3-418E-8F77-027ADCBD9B33}"/>
                    </a:ext>
                  </a:extLst>
                </p14:cNvPr>
                <p14:cNvContentPartPr/>
                <p14:nvPr/>
              </p14:nvContentPartPr>
              <p14:xfrm>
                <a:off x="5433316" y="4650782"/>
                <a:ext cx="90360" cy="258480"/>
              </p14:xfrm>
            </p:contentPart>
          </mc:Choice>
          <mc:Fallback>
            <p:pic>
              <p:nvPicPr>
                <p:cNvPr id="188" name="Ink 187">
                  <a:extLst>
                    <a:ext uri="{FF2B5EF4-FFF2-40B4-BE49-F238E27FC236}">
                      <a16:creationId xmlns:a16="http://schemas.microsoft.com/office/drawing/2014/main" id="{D89FD93D-BFC3-418E-8F77-027ADCBD9B33}"/>
                    </a:ext>
                  </a:extLst>
                </p:cNvPr>
                <p:cNvPicPr/>
                <p:nvPr/>
              </p:nvPicPr>
              <p:blipFill>
                <a:blip r:embed="rId177"/>
                <a:stretch>
                  <a:fillRect/>
                </a:stretch>
              </p:blipFill>
              <p:spPr>
                <a:xfrm>
                  <a:off x="5424676" y="4641782"/>
                  <a:ext cx="108000" cy="276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8">
              <p14:nvContentPartPr>
                <p14:cNvPr id="189" name="Ink 188">
                  <a:extLst>
                    <a:ext uri="{FF2B5EF4-FFF2-40B4-BE49-F238E27FC236}">
                      <a16:creationId xmlns:a16="http://schemas.microsoft.com/office/drawing/2014/main" id="{4D9C0E49-9BF9-4751-AE04-004B2ACE3791}"/>
                    </a:ext>
                  </a:extLst>
                </p14:cNvPr>
                <p14:cNvContentPartPr/>
                <p14:nvPr/>
              </p14:nvContentPartPr>
              <p14:xfrm>
                <a:off x="5682436" y="4380782"/>
                <a:ext cx="405720" cy="336600"/>
              </p14:xfrm>
            </p:contentPart>
          </mc:Choice>
          <mc:Fallback>
            <p:pic>
              <p:nvPicPr>
                <p:cNvPr id="189" name="Ink 188">
                  <a:extLst>
                    <a:ext uri="{FF2B5EF4-FFF2-40B4-BE49-F238E27FC236}">
                      <a16:creationId xmlns:a16="http://schemas.microsoft.com/office/drawing/2014/main" id="{4D9C0E49-9BF9-4751-AE04-004B2ACE3791}"/>
                    </a:ext>
                  </a:extLst>
                </p:cNvPr>
                <p:cNvPicPr/>
                <p:nvPr/>
              </p:nvPicPr>
              <p:blipFill>
                <a:blip r:embed="rId179"/>
                <a:stretch>
                  <a:fillRect/>
                </a:stretch>
              </p:blipFill>
              <p:spPr>
                <a:xfrm>
                  <a:off x="5673796" y="4372142"/>
                  <a:ext cx="423360" cy="354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0">
              <p14:nvContentPartPr>
                <p14:cNvPr id="190" name="Ink 189">
                  <a:extLst>
                    <a:ext uri="{FF2B5EF4-FFF2-40B4-BE49-F238E27FC236}">
                      <a16:creationId xmlns:a16="http://schemas.microsoft.com/office/drawing/2014/main" id="{475A4A48-8D7D-4933-B86A-F9123B261387}"/>
                    </a:ext>
                  </a:extLst>
                </p14:cNvPr>
                <p14:cNvContentPartPr/>
                <p14:nvPr/>
              </p14:nvContentPartPr>
              <p14:xfrm>
                <a:off x="6196876" y="4551782"/>
                <a:ext cx="173160" cy="194040"/>
              </p14:xfrm>
            </p:contentPart>
          </mc:Choice>
          <mc:Fallback>
            <p:pic>
              <p:nvPicPr>
                <p:cNvPr id="190" name="Ink 189">
                  <a:extLst>
                    <a:ext uri="{FF2B5EF4-FFF2-40B4-BE49-F238E27FC236}">
                      <a16:creationId xmlns:a16="http://schemas.microsoft.com/office/drawing/2014/main" id="{475A4A48-8D7D-4933-B86A-F9123B261387}"/>
                    </a:ext>
                  </a:extLst>
                </p:cNvPr>
                <p:cNvPicPr/>
                <p:nvPr/>
              </p:nvPicPr>
              <p:blipFill>
                <a:blip r:embed="rId181"/>
                <a:stretch>
                  <a:fillRect/>
                </a:stretch>
              </p:blipFill>
              <p:spPr>
                <a:xfrm>
                  <a:off x="6187876" y="4542782"/>
                  <a:ext cx="190800" cy="211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2">
              <p14:nvContentPartPr>
                <p14:cNvPr id="191" name="Ink 190">
                  <a:extLst>
                    <a:ext uri="{FF2B5EF4-FFF2-40B4-BE49-F238E27FC236}">
                      <a16:creationId xmlns:a16="http://schemas.microsoft.com/office/drawing/2014/main" id="{9FFC8FCB-39DD-462B-A35F-7FD8C37CC69C}"/>
                    </a:ext>
                  </a:extLst>
                </p14:cNvPr>
                <p14:cNvContentPartPr/>
                <p14:nvPr/>
              </p14:nvContentPartPr>
              <p14:xfrm>
                <a:off x="6124516" y="4911782"/>
                <a:ext cx="458280" cy="33840"/>
              </p14:xfrm>
            </p:contentPart>
          </mc:Choice>
          <mc:Fallback>
            <p:pic>
              <p:nvPicPr>
                <p:cNvPr id="191" name="Ink 190">
                  <a:extLst>
                    <a:ext uri="{FF2B5EF4-FFF2-40B4-BE49-F238E27FC236}">
                      <a16:creationId xmlns:a16="http://schemas.microsoft.com/office/drawing/2014/main" id="{9FFC8FCB-39DD-462B-A35F-7FD8C37CC69C}"/>
                    </a:ext>
                  </a:extLst>
                </p:cNvPr>
                <p:cNvPicPr/>
                <p:nvPr/>
              </p:nvPicPr>
              <p:blipFill>
                <a:blip r:embed="rId183"/>
                <a:stretch>
                  <a:fillRect/>
                </a:stretch>
              </p:blipFill>
              <p:spPr>
                <a:xfrm>
                  <a:off x="6115876" y="4903142"/>
                  <a:ext cx="475920" cy="51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4">
              <p14:nvContentPartPr>
                <p14:cNvPr id="193" name="Ink 192">
                  <a:extLst>
                    <a:ext uri="{FF2B5EF4-FFF2-40B4-BE49-F238E27FC236}">
                      <a16:creationId xmlns:a16="http://schemas.microsoft.com/office/drawing/2014/main" id="{C9B2B17E-B954-45CD-9F87-138C1FA64BB4}"/>
                    </a:ext>
                  </a:extLst>
                </p14:cNvPr>
                <p14:cNvContentPartPr/>
                <p14:nvPr/>
              </p14:nvContentPartPr>
              <p14:xfrm>
                <a:off x="4902316" y="5095742"/>
                <a:ext cx="176040" cy="354600"/>
              </p14:xfrm>
            </p:contentPart>
          </mc:Choice>
          <mc:Fallback>
            <p:pic>
              <p:nvPicPr>
                <p:cNvPr id="193" name="Ink 192">
                  <a:extLst>
                    <a:ext uri="{FF2B5EF4-FFF2-40B4-BE49-F238E27FC236}">
                      <a16:creationId xmlns:a16="http://schemas.microsoft.com/office/drawing/2014/main" id="{C9B2B17E-B954-45CD-9F87-138C1FA64BB4}"/>
                    </a:ext>
                  </a:extLst>
                </p:cNvPr>
                <p:cNvPicPr/>
                <p:nvPr/>
              </p:nvPicPr>
              <p:blipFill>
                <a:blip r:embed="rId185"/>
                <a:stretch>
                  <a:fillRect/>
                </a:stretch>
              </p:blipFill>
              <p:spPr>
                <a:xfrm>
                  <a:off x="4893316" y="5087102"/>
                  <a:ext cx="193680" cy="372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6">
              <p14:nvContentPartPr>
                <p14:cNvPr id="194" name="Ink 193">
                  <a:extLst>
                    <a:ext uri="{FF2B5EF4-FFF2-40B4-BE49-F238E27FC236}">
                      <a16:creationId xmlns:a16="http://schemas.microsoft.com/office/drawing/2014/main" id="{27B356A6-F0A8-4A19-976B-A723328EA996}"/>
                    </a:ext>
                  </a:extLst>
                </p14:cNvPr>
                <p14:cNvContentPartPr/>
                <p14:nvPr/>
              </p14:nvContentPartPr>
              <p14:xfrm>
                <a:off x="5201476" y="5083502"/>
                <a:ext cx="169560" cy="394560"/>
              </p14:xfrm>
            </p:contentPart>
          </mc:Choice>
          <mc:Fallback>
            <p:pic>
              <p:nvPicPr>
                <p:cNvPr id="194" name="Ink 193">
                  <a:extLst>
                    <a:ext uri="{FF2B5EF4-FFF2-40B4-BE49-F238E27FC236}">
                      <a16:creationId xmlns:a16="http://schemas.microsoft.com/office/drawing/2014/main" id="{27B356A6-F0A8-4A19-976B-A723328EA996}"/>
                    </a:ext>
                  </a:extLst>
                </p:cNvPr>
                <p:cNvPicPr/>
                <p:nvPr/>
              </p:nvPicPr>
              <p:blipFill>
                <a:blip r:embed="rId187"/>
                <a:stretch>
                  <a:fillRect/>
                </a:stretch>
              </p:blipFill>
              <p:spPr>
                <a:xfrm>
                  <a:off x="5192476" y="5074502"/>
                  <a:ext cx="187200" cy="412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8">
              <p14:nvContentPartPr>
                <p14:cNvPr id="195" name="Ink 194">
                  <a:extLst>
                    <a:ext uri="{FF2B5EF4-FFF2-40B4-BE49-F238E27FC236}">
                      <a16:creationId xmlns:a16="http://schemas.microsoft.com/office/drawing/2014/main" id="{05B8818F-DD61-46DB-AB47-C8B5F4C0BCCB}"/>
                    </a:ext>
                  </a:extLst>
                </p14:cNvPr>
                <p14:cNvContentPartPr/>
                <p14:nvPr/>
              </p14:nvContentPartPr>
              <p14:xfrm>
                <a:off x="5435476" y="5218502"/>
                <a:ext cx="174600" cy="200880"/>
              </p14:xfrm>
            </p:contentPart>
          </mc:Choice>
          <mc:Fallback>
            <p:pic>
              <p:nvPicPr>
                <p:cNvPr id="195" name="Ink 194">
                  <a:extLst>
                    <a:ext uri="{FF2B5EF4-FFF2-40B4-BE49-F238E27FC236}">
                      <a16:creationId xmlns:a16="http://schemas.microsoft.com/office/drawing/2014/main" id="{05B8818F-DD61-46DB-AB47-C8B5F4C0BCCB}"/>
                    </a:ext>
                  </a:extLst>
                </p:cNvPr>
                <p:cNvPicPr/>
                <p:nvPr/>
              </p:nvPicPr>
              <p:blipFill>
                <a:blip r:embed="rId189"/>
                <a:stretch>
                  <a:fillRect/>
                </a:stretch>
              </p:blipFill>
              <p:spPr>
                <a:xfrm>
                  <a:off x="5426836" y="5209862"/>
                  <a:ext cx="192240" cy="218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0">
              <p14:nvContentPartPr>
                <p14:cNvPr id="196" name="Ink 195">
                  <a:extLst>
                    <a:ext uri="{FF2B5EF4-FFF2-40B4-BE49-F238E27FC236}">
                      <a16:creationId xmlns:a16="http://schemas.microsoft.com/office/drawing/2014/main" id="{98C8A7C6-3C36-4005-A7D7-4B346C0423D2}"/>
                    </a:ext>
                  </a:extLst>
                </p14:cNvPr>
                <p14:cNvContentPartPr/>
                <p14:nvPr/>
              </p14:nvContentPartPr>
              <p14:xfrm>
                <a:off x="5567596" y="5376182"/>
                <a:ext cx="153720" cy="470880"/>
              </p14:xfrm>
            </p:contentPart>
          </mc:Choice>
          <mc:Fallback>
            <p:pic>
              <p:nvPicPr>
                <p:cNvPr id="196" name="Ink 195">
                  <a:extLst>
                    <a:ext uri="{FF2B5EF4-FFF2-40B4-BE49-F238E27FC236}">
                      <a16:creationId xmlns:a16="http://schemas.microsoft.com/office/drawing/2014/main" id="{98C8A7C6-3C36-4005-A7D7-4B346C0423D2}"/>
                    </a:ext>
                  </a:extLst>
                </p:cNvPr>
                <p:cNvPicPr/>
                <p:nvPr/>
              </p:nvPicPr>
              <p:blipFill>
                <a:blip r:embed="rId191"/>
                <a:stretch>
                  <a:fillRect/>
                </a:stretch>
              </p:blipFill>
              <p:spPr>
                <a:xfrm>
                  <a:off x="5558956" y="5367182"/>
                  <a:ext cx="171360" cy="488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2">
              <p14:nvContentPartPr>
                <p14:cNvPr id="198" name="Ink 197">
                  <a:extLst>
                    <a:ext uri="{FF2B5EF4-FFF2-40B4-BE49-F238E27FC236}">
                      <a16:creationId xmlns:a16="http://schemas.microsoft.com/office/drawing/2014/main" id="{DC0F350A-021A-4584-80B4-50248C6F8FEE}"/>
                    </a:ext>
                  </a:extLst>
                </p14:cNvPr>
                <p14:cNvContentPartPr/>
                <p14:nvPr/>
              </p14:nvContentPartPr>
              <p14:xfrm>
                <a:off x="5768116" y="5052542"/>
                <a:ext cx="456840" cy="357120"/>
              </p14:xfrm>
            </p:contentPart>
          </mc:Choice>
          <mc:Fallback>
            <p:pic>
              <p:nvPicPr>
                <p:cNvPr id="198" name="Ink 197">
                  <a:extLst>
                    <a:ext uri="{FF2B5EF4-FFF2-40B4-BE49-F238E27FC236}">
                      <a16:creationId xmlns:a16="http://schemas.microsoft.com/office/drawing/2014/main" id="{DC0F350A-021A-4584-80B4-50248C6F8FEE}"/>
                    </a:ext>
                  </a:extLst>
                </p:cNvPr>
                <p:cNvPicPr/>
                <p:nvPr/>
              </p:nvPicPr>
              <p:blipFill>
                <a:blip r:embed="rId193"/>
                <a:stretch>
                  <a:fillRect/>
                </a:stretch>
              </p:blipFill>
              <p:spPr>
                <a:xfrm>
                  <a:off x="5759476" y="5043902"/>
                  <a:ext cx="474480" cy="374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4">
              <p14:nvContentPartPr>
                <p14:cNvPr id="199" name="Ink 198">
                  <a:extLst>
                    <a:ext uri="{FF2B5EF4-FFF2-40B4-BE49-F238E27FC236}">
                      <a16:creationId xmlns:a16="http://schemas.microsoft.com/office/drawing/2014/main" id="{561529DB-6E34-4768-B886-7E6E75D7F203}"/>
                    </a:ext>
                  </a:extLst>
                </p14:cNvPr>
                <p14:cNvContentPartPr/>
                <p14:nvPr/>
              </p14:nvContentPartPr>
              <p14:xfrm>
                <a:off x="6316756" y="5256302"/>
                <a:ext cx="178920" cy="405360"/>
              </p14:xfrm>
            </p:contentPart>
          </mc:Choice>
          <mc:Fallback>
            <p:pic>
              <p:nvPicPr>
                <p:cNvPr id="199" name="Ink 198">
                  <a:extLst>
                    <a:ext uri="{FF2B5EF4-FFF2-40B4-BE49-F238E27FC236}">
                      <a16:creationId xmlns:a16="http://schemas.microsoft.com/office/drawing/2014/main" id="{561529DB-6E34-4768-B886-7E6E75D7F203}"/>
                    </a:ext>
                  </a:extLst>
                </p:cNvPr>
                <p:cNvPicPr/>
                <p:nvPr/>
              </p:nvPicPr>
              <p:blipFill>
                <a:blip r:embed="rId195"/>
                <a:stretch>
                  <a:fillRect/>
                </a:stretch>
              </p:blipFill>
              <p:spPr>
                <a:xfrm>
                  <a:off x="6308116" y="5247302"/>
                  <a:ext cx="196560" cy="423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6">
              <p14:nvContentPartPr>
                <p14:cNvPr id="201" name="Ink 200">
                  <a:extLst>
                    <a:ext uri="{FF2B5EF4-FFF2-40B4-BE49-F238E27FC236}">
                      <a16:creationId xmlns:a16="http://schemas.microsoft.com/office/drawing/2014/main" id="{E1FC0EFA-CEE7-48B9-879D-D6AA708382B1}"/>
                    </a:ext>
                  </a:extLst>
                </p14:cNvPr>
                <p14:cNvContentPartPr/>
                <p14:nvPr/>
              </p14:nvContentPartPr>
              <p14:xfrm>
                <a:off x="5331436" y="5089982"/>
                <a:ext cx="1109520" cy="631080"/>
              </p14:xfrm>
            </p:contentPart>
          </mc:Choice>
          <mc:Fallback>
            <p:pic>
              <p:nvPicPr>
                <p:cNvPr id="201" name="Ink 200">
                  <a:extLst>
                    <a:ext uri="{FF2B5EF4-FFF2-40B4-BE49-F238E27FC236}">
                      <a16:creationId xmlns:a16="http://schemas.microsoft.com/office/drawing/2014/main" id="{E1FC0EFA-CEE7-48B9-879D-D6AA708382B1}"/>
                    </a:ext>
                  </a:extLst>
                </p:cNvPr>
                <p:cNvPicPr/>
                <p:nvPr/>
              </p:nvPicPr>
              <p:blipFill>
                <a:blip r:embed="rId197"/>
                <a:stretch>
                  <a:fillRect/>
                </a:stretch>
              </p:blipFill>
              <p:spPr>
                <a:xfrm>
                  <a:off x="5322436" y="5080982"/>
                  <a:ext cx="1127160" cy="648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8">
              <p14:nvContentPartPr>
                <p14:cNvPr id="172" name="Ink 171">
                  <a:extLst>
                    <a:ext uri="{FF2B5EF4-FFF2-40B4-BE49-F238E27FC236}">
                      <a16:creationId xmlns:a16="http://schemas.microsoft.com/office/drawing/2014/main" id="{D529A615-F3D2-44F1-9935-12D059970415}"/>
                    </a:ext>
                  </a:extLst>
                </p14:cNvPr>
                <p14:cNvContentPartPr/>
                <p14:nvPr/>
              </p14:nvContentPartPr>
              <p14:xfrm>
                <a:off x="1751236" y="4967942"/>
                <a:ext cx="324000" cy="486360"/>
              </p14:xfrm>
            </p:contentPart>
          </mc:Choice>
          <mc:Fallback>
            <p:pic>
              <p:nvPicPr>
                <p:cNvPr id="172" name="Ink 171">
                  <a:extLst>
                    <a:ext uri="{FF2B5EF4-FFF2-40B4-BE49-F238E27FC236}">
                      <a16:creationId xmlns:a16="http://schemas.microsoft.com/office/drawing/2014/main" id="{D529A615-F3D2-44F1-9935-12D059970415}"/>
                    </a:ext>
                  </a:extLst>
                </p:cNvPr>
                <p:cNvPicPr/>
                <p:nvPr/>
              </p:nvPicPr>
              <p:blipFill>
                <a:blip r:embed="rId199"/>
                <a:stretch>
                  <a:fillRect/>
                </a:stretch>
              </p:blipFill>
              <p:spPr>
                <a:xfrm>
                  <a:off x="1742236" y="4958942"/>
                  <a:ext cx="341640" cy="504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0">
              <p14:nvContentPartPr>
                <p14:cNvPr id="173" name="Ink 172">
                  <a:extLst>
                    <a:ext uri="{FF2B5EF4-FFF2-40B4-BE49-F238E27FC236}">
                      <a16:creationId xmlns:a16="http://schemas.microsoft.com/office/drawing/2014/main" id="{ADE491F0-57D0-4086-94CF-89433C8A189C}"/>
                    </a:ext>
                  </a:extLst>
                </p14:cNvPr>
                <p14:cNvContentPartPr/>
                <p14:nvPr/>
              </p14:nvContentPartPr>
              <p14:xfrm>
                <a:off x="2169556" y="4979822"/>
                <a:ext cx="167040" cy="270000"/>
              </p14:xfrm>
            </p:contentPart>
          </mc:Choice>
          <mc:Fallback>
            <p:pic>
              <p:nvPicPr>
                <p:cNvPr id="173" name="Ink 172">
                  <a:extLst>
                    <a:ext uri="{FF2B5EF4-FFF2-40B4-BE49-F238E27FC236}">
                      <a16:creationId xmlns:a16="http://schemas.microsoft.com/office/drawing/2014/main" id="{ADE491F0-57D0-4086-94CF-89433C8A189C}"/>
                    </a:ext>
                  </a:extLst>
                </p:cNvPr>
                <p:cNvPicPr/>
                <p:nvPr/>
              </p:nvPicPr>
              <p:blipFill>
                <a:blip r:embed="rId201"/>
                <a:stretch>
                  <a:fillRect/>
                </a:stretch>
              </p:blipFill>
              <p:spPr>
                <a:xfrm>
                  <a:off x="2160916" y="4971182"/>
                  <a:ext cx="184680" cy="287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2">
              <p14:nvContentPartPr>
                <p14:cNvPr id="174" name="Ink 173">
                  <a:extLst>
                    <a:ext uri="{FF2B5EF4-FFF2-40B4-BE49-F238E27FC236}">
                      <a16:creationId xmlns:a16="http://schemas.microsoft.com/office/drawing/2014/main" id="{50C095F9-BDE8-4E04-B451-BBB29C5A05D4}"/>
                    </a:ext>
                  </a:extLst>
                </p14:cNvPr>
                <p14:cNvContentPartPr/>
                <p14:nvPr/>
              </p14:nvContentPartPr>
              <p14:xfrm>
                <a:off x="2224996" y="5105462"/>
                <a:ext cx="180000" cy="245880"/>
              </p14:xfrm>
            </p:contentPart>
          </mc:Choice>
          <mc:Fallback>
            <p:pic>
              <p:nvPicPr>
                <p:cNvPr id="174" name="Ink 173">
                  <a:extLst>
                    <a:ext uri="{FF2B5EF4-FFF2-40B4-BE49-F238E27FC236}">
                      <a16:creationId xmlns:a16="http://schemas.microsoft.com/office/drawing/2014/main" id="{50C095F9-BDE8-4E04-B451-BBB29C5A05D4}"/>
                    </a:ext>
                  </a:extLst>
                </p:cNvPr>
                <p:cNvPicPr/>
                <p:nvPr/>
              </p:nvPicPr>
              <p:blipFill>
                <a:blip r:embed="rId203"/>
                <a:stretch>
                  <a:fillRect/>
                </a:stretch>
              </p:blipFill>
              <p:spPr>
                <a:xfrm>
                  <a:off x="2215996" y="5096462"/>
                  <a:ext cx="197640" cy="263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4">
              <p14:nvContentPartPr>
                <p14:cNvPr id="176" name="Ink 175">
                  <a:extLst>
                    <a:ext uri="{FF2B5EF4-FFF2-40B4-BE49-F238E27FC236}">
                      <a16:creationId xmlns:a16="http://schemas.microsoft.com/office/drawing/2014/main" id="{99574EE6-AFA3-43D2-86A4-759C3C3023A0}"/>
                    </a:ext>
                  </a:extLst>
                </p14:cNvPr>
                <p14:cNvContentPartPr/>
                <p14:nvPr/>
              </p14:nvContentPartPr>
              <p14:xfrm>
                <a:off x="2517316" y="5285822"/>
                <a:ext cx="19080" cy="39240"/>
              </p14:xfrm>
            </p:contentPart>
          </mc:Choice>
          <mc:Fallback>
            <p:pic>
              <p:nvPicPr>
                <p:cNvPr id="176" name="Ink 175">
                  <a:extLst>
                    <a:ext uri="{FF2B5EF4-FFF2-40B4-BE49-F238E27FC236}">
                      <a16:creationId xmlns:a16="http://schemas.microsoft.com/office/drawing/2014/main" id="{99574EE6-AFA3-43D2-86A4-759C3C3023A0}"/>
                    </a:ext>
                  </a:extLst>
                </p:cNvPr>
                <p:cNvPicPr/>
                <p:nvPr/>
              </p:nvPicPr>
              <p:blipFill>
                <a:blip r:embed="rId205"/>
                <a:stretch>
                  <a:fillRect/>
                </a:stretch>
              </p:blipFill>
              <p:spPr>
                <a:xfrm>
                  <a:off x="2508676" y="5277182"/>
                  <a:ext cx="36720" cy="56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6">
              <p14:nvContentPartPr>
                <p14:cNvPr id="177" name="Ink 176">
                  <a:extLst>
                    <a:ext uri="{FF2B5EF4-FFF2-40B4-BE49-F238E27FC236}">
                      <a16:creationId xmlns:a16="http://schemas.microsoft.com/office/drawing/2014/main" id="{4A2BAF5F-7B9B-4125-875C-4F9729238C0F}"/>
                    </a:ext>
                  </a:extLst>
                </p14:cNvPr>
                <p14:cNvContentPartPr/>
                <p14:nvPr/>
              </p14:nvContentPartPr>
              <p14:xfrm>
                <a:off x="2709916" y="5022302"/>
                <a:ext cx="246960" cy="380520"/>
              </p14:xfrm>
            </p:contentPart>
          </mc:Choice>
          <mc:Fallback>
            <p:pic>
              <p:nvPicPr>
                <p:cNvPr id="177" name="Ink 176">
                  <a:extLst>
                    <a:ext uri="{FF2B5EF4-FFF2-40B4-BE49-F238E27FC236}">
                      <a16:creationId xmlns:a16="http://schemas.microsoft.com/office/drawing/2014/main" id="{4A2BAF5F-7B9B-4125-875C-4F9729238C0F}"/>
                    </a:ext>
                  </a:extLst>
                </p:cNvPr>
                <p:cNvPicPr/>
                <p:nvPr/>
              </p:nvPicPr>
              <p:blipFill>
                <a:blip r:embed="rId207"/>
                <a:stretch>
                  <a:fillRect/>
                </a:stretch>
              </p:blipFill>
              <p:spPr>
                <a:xfrm>
                  <a:off x="2700916" y="5013662"/>
                  <a:ext cx="264600" cy="398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8">
              <p14:nvContentPartPr>
                <p14:cNvPr id="178" name="Ink 177">
                  <a:extLst>
                    <a:ext uri="{FF2B5EF4-FFF2-40B4-BE49-F238E27FC236}">
                      <a16:creationId xmlns:a16="http://schemas.microsoft.com/office/drawing/2014/main" id="{4D21A2F7-B497-4AB5-BCA9-63C43A7CC8F2}"/>
                    </a:ext>
                  </a:extLst>
                </p14:cNvPr>
                <p14:cNvContentPartPr/>
                <p14:nvPr/>
              </p14:nvContentPartPr>
              <p14:xfrm>
                <a:off x="2694796" y="5056142"/>
                <a:ext cx="331920" cy="14400"/>
              </p14:xfrm>
            </p:contentPart>
          </mc:Choice>
          <mc:Fallback>
            <p:pic>
              <p:nvPicPr>
                <p:cNvPr id="178" name="Ink 177">
                  <a:extLst>
                    <a:ext uri="{FF2B5EF4-FFF2-40B4-BE49-F238E27FC236}">
                      <a16:creationId xmlns:a16="http://schemas.microsoft.com/office/drawing/2014/main" id="{4D21A2F7-B497-4AB5-BCA9-63C43A7CC8F2}"/>
                    </a:ext>
                  </a:extLst>
                </p:cNvPr>
                <p:cNvPicPr/>
                <p:nvPr/>
              </p:nvPicPr>
              <p:blipFill>
                <a:blip r:embed="rId209"/>
                <a:stretch>
                  <a:fillRect/>
                </a:stretch>
              </p:blipFill>
              <p:spPr>
                <a:xfrm>
                  <a:off x="2685796" y="5047502"/>
                  <a:ext cx="349560" cy="32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0">
              <p14:nvContentPartPr>
                <p14:cNvPr id="180" name="Ink 179">
                  <a:extLst>
                    <a:ext uri="{FF2B5EF4-FFF2-40B4-BE49-F238E27FC236}">
                      <a16:creationId xmlns:a16="http://schemas.microsoft.com/office/drawing/2014/main" id="{3103F705-2229-451E-BC0C-9FA22BD2588D}"/>
                    </a:ext>
                  </a:extLst>
                </p14:cNvPr>
                <p14:cNvContentPartPr/>
                <p14:nvPr/>
              </p14:nvContentPartPr>
              <p14:xfrm>
                <a:off x="3181516" y="5206262"/>
                <a:ext cx="118080" cy="131400"/>
              </p14:xfrm>
            </p:contentPart>
          </mc:Choice>
          <mc:Fallback>
            <p:pic>
              <p:nvPicPr>
                <p:cNvPr id="180" name="Ink 179">
                  <a:extLst>
                    <a:ext uri="{FF2B5EF4-FFF2-40B4-BE49-F238E27FC236}">
                      <a16:creationId xmlns:a16="http://schemas.microsoft.com/office/drawing/2014/main" id="{3103F705-2229-451E-BC0C-9FA22BD2588D}"/>
                    </a:ext>
                  </a:extLst>
                </p:cNvPr>
                <p:cNvPicPr/>
                <p:nvPr/>
              </p:nvPicPr>
              <p:blipFill>
                <a:blip r:embed="rId211"/>
                <a:stretch>
                  <a:fillRect/>
                </a:stretch>
              </p:blipFill>
              <p:spPr>
                <a:xfrm>
                  <a:off x="3172516" y="5197622"/>
                  <a:ext cx="135720" cy="149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2">
              <p14:nvContentPartPr>
                <p14:cNvPr id="181" name="Ink 180">
                  <a:extLst>
                    <a:ext uri="{FF2B5EF4-FFF2-40B4-BE49-F238E27FC236}">
                      <a16:creationId xmlns:a16="http://schemas.microsoft.com/office/drawing/2014/main" id="{036E4879-DCAE-4CF0-BC45-4DA2474F9949}"/>
                    </a:ext>
                  </a:extLst>
                </p14:cNvPr>
                <p14:cNvContentPartPr/>
                <p14:nvPr/>
              </p14:nvContentPartPr>
              <p14:xfrm>
                <a:off x="3229036" y="5285102"/>
                <a:ext cx="237960" cy="568800"/>
              </p14:xfrm>
            </p:contentPart>
          </mc:Choice>
          <mc:Fallback>
            <p:pic>
              <p:nvPicPr>
                <p:cNvPr id="181" name="Ink 180">
                  <a:extLst>
                    <a:ext uri="{FF2B5EF4-FFF2-40B4-BE49-F238E27FC236}">
                      <a16:creationId xmlns:a16="http://schemas.microsoft.com/office/drawing/2014/main" id="{036E4879-DCAE-4CF0-BC45-4DA2474F9949}"/>
                    </a:ext>
                  </a:extLst>
                </p:cNvPr>
                <p:cNvPicPr/>
                <p:nvPr/>
              </p:nvPicPr>
              <p:blipFill>
                <a:blip r:embed="rId213"/>
                <a:stretch>
                  <a:fillRect/>
                </a:stretch>
              </p:blipFill>
              <p:spPr>
                <a:xfrm>
                  <a:off x="3220396" y="5276102"/>
                  <a:ext cx="255600" cy="586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4">
              <p14:nvContentPartPr>
                <p14:cNvPr id="203" name="Ink 202">
                  <a:extLst>
                    <a:ext uri="{FF2B5EF4-FFF2-40B4-BE49-F238E27FC236}">
                      <a16:creationId xmlns:a16="http://schemas.microsoft.com/office/drawing/2014/main" id="{822507D4-EE6F-4B13-A71E-3F7C58D7B9D9}"/>
                    </a:ext>
                  </a:extLst>
                </p14:cNvPr>
                <p14:cNvContentPartPr/>
                <p14:nvPr/>
              </p14:nvContentPartPr>
              <p14:xfrm>
                <a:off x="3075316" y="4882622"/>
                <a:ext cx="1224360" cy="787680"/>
              </p14:xfrm>
            </p:contentPart>
          </mc:Choice>
          <mc:Fallback>
            <p:pic>
              <p:nvPicPr>
                <p:cNvPr id="203" name="Ink 202">
                  <a:extLst>
                    <a:ext uri="{FF2B5EF4-FFF2-40B4-BE49-F238E27FC236}">
                      <a16:creationId xmlns:a16="http://schemas.microsoft.com/office/drawing/2014/main" id="{822507D4-EE6F-4B13-A71E-3F7C58D7B9D9}"/>
                    </a:ext>
                  </a:extLst>
                </p:cNvPr>
                <p:cNvPicPr/>
                <p:nvPr/>
              </p:nvPicPr>
              <p:blipFill>
                <a:blip r:embed="rId215"/>
                <a:stretch>
                  <a:fillRect/>
                </a:stretch>
              </p:blipFill>
              <p:spPr>
                <a:xfrm>
                  <a:off x="3066316" y="4873622"/>
                  <a:ext cx="1242000" cy="805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6">
              <p14:nvContentPartPr>
                <p14:cNvPr id="205" name="Ink 204">
                  <a:extLst>
                    <a:ext uri="{FF2B5EF4-FFF2-40B4-BE49-F238E27FC236}">
                      <a16:creationId xmlns:a16="http://schemas.microsoft.com/office/drawing/2014/main" id="{64E46C94-BCC6-4D71-AADB-F51EBE19E8FA}"/>
                    </a:ext>
                  </a:extLst>
                </p14:cNvPr>
                <p14:cNvContentPartPr/>
                <p14:nvPr/>
              </p14:nvContentPartPr>
              <p14:xfrm>
                <a:off x="7011556" y="4920062"/>
                <a:ext cx="268560" cy="7560"/>
              </p14:xfrm>
            </p:contentPart>
          </mc:Choice>
          <mc:Fallback>
            <p:pic>
              <p:nvPicPr>
                <p:cNvPr id="205" name="Ink 204">
                  <a:extLst>
                    <a:ext uri="{FF2B5EF4-FFF2-40B4-BE49-F238E27FC236}">
                      <a16:creationId xmlns:a16="http://schemas.microsoft.com/office/drawing/2014/main" id="{64E46C94-BCC6-4D71-AADB-F51EBE19E8FA}"/>
                    </a:ext>
                  </a:extLst>
                </p:cNvPr>
                <p:cNvPicPr/>
                <p:nvPr/>
              </p:nvPicPr>
              <p:blipFill>
                <a:blip r:embed="rId217"/>
                <a:stretch>
                  <a:fillRect/>
                </a:stretch>
              </p:blipFill>
              <p:spPr>
                <a:xfrm>
                  <a:off x="7002916" y="4911062"/>
                  <a:ext cx="286200" cy="25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8">
              <p14:nvContentPartPr>
                <p14:cNvPr id="206" name="Ink 205">
                  <a:extLst>
                    <a:ext uri="{FF2B5EF4-FFF2-40B4-BE49-F238E27FC236}">
                      <a16:creationId xmlns:a16="http://schemas.microsoft.com/office/drawing/2014/main" id="{D7E04F88-3472-4E71-AEA5-0EAA63EAE4CA}"/>
                    </a:ext>
                  </a:extLst>
                </p14:cNvPr>
                <p14:cNvContentPartPr/>
                <p14:nvPr/>
              </p14:nvContentPartPr>
              <p14:xfrm>
                <a:off x="7075276" y="4990262"/>
                <a:ext cx="237240" cy="51840"/>
              </p14:xfrm>
            </p:contentPart>
          </mc:Choice>
          <mc:Fallback>
            <p:pic>
              <p:nvPicPr>
                <p:cNvPr id="206" name="Ink 205">
                  <a:extLst>
                    <a:ext uri="{FF2B5EF4-FFF2-40B4-BE49-F238E27FC236}">
                      <a16:creationId xmlns:a16="http://schemas.microsoft.com/office/drawing/2014/main" id="{D7E04F88-3472-4E71-AEA5-0EAA63EAE4CA}"/>
                    </a:ext>
                  </a:extLst>
                </p:cNvPr>
                <p:cNvPicPr/>
                <p:nvPr/>
              </p:nvPicPr>
              <p:blipFill>
                <a:blip r:embed="rId219"/>
                <a:stretch>
                  <a:fillRect/>
                </a:stretch>
              </p:blipFill>
              <p:spPr>
                <a:xfrm>
                  <a:off x="7066276" y="4981262"/>
                  <a:ext cx="254880" cy="69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0">
              <p14:nvContentPartPr>
                <p14:cNvPr id="164" name="Ink 163">
                  <a:extLst>
                    <a:ext uri="{FF2B5EF4-FFF2-40B4-BE49-F238E27FC236}">
                      <a16:creationId xmlns:a16="http://schemas.microsoft.com/office/drawing/2014/main" id="{DBEF6680-904E-4BEF-951D-BD2AAC4AA68B}"/>
                    </a:ext>
                  </a:extLst>
                </p14:cNvPr>
                <p14:cNvContentPartPr/>
                <p14:nvPr/>
              </p14:nvContentPartPr>
              <p14:xfrm>
                <a:off x="7867276" y="3627302"/>
                <a:ext cx="158760" cy="549360"/>
              </p14:xfrm>
            </p:contentPart>
          </mc:Choice>
          <mc:Fallback>
            <p:pic>
              <p:nvPicPr>
                <p:cNvPr id="164" name="Ink 163">
                  <a:extLst>
                    <a:ext uri="{FF2B5EF4-FFF2-40B4-BE49-F238E27FC236}">
                      <a16:creationId xmlns:a16="http://schemas.microsoft.com/office/drawing/2014/main" id="{DBEF6680-904E-4BEF-951D-BD2AAC4AA68B}"/>
                    </a:ext>
                  </a:extLst>
                </p:cNvPr>
                <p:cNvPicPr/>
                <p:nvPr/>
              </p:nvPicPr>
              <p:blipFill>
                <a:blip r:embed="rId221"/>
                <a:stretch>
                  <a:fillRect/>
                </a:stretch>
              </p:blipFill>
              <p:spPr>
                <a:xfrm>
                  <a:off x="7858636" y="3618302"/>
                  <a:ext cx="176400" cy="567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2">
              <p14:nvContentPartPr>
                <p14:cNvPr id="165" name="Ink 164">
                  <a:extLst>
                    <a:ext uri="{FF2B5EF4-FFF2-40B4-BE49-F238E27FC236}">
                      <a16:creationId xmlns:a16="http://schemas.microsoft.com/office/drawing/2014/main" id="{C4C19DD8-6CD7-45EC-9955-9BC77A68966E}"/>
                    </a:ext>
                  </a:extLst>
                </p14:cNvPr>
                <p14:cNvContentPartPr/>
                <p14:nvPr/>
              </p14:nvContentPartPr>
              <p14:xfrm>
                <a:off x="8161396" y="3706862"/>
                <a:ext cx="173880" cy="451800"/>
              </p14:xfrm>
            </p:contentPart>
          </mc:Choice>
          <mc:Fallback>
            <p:pic>
              <p:nvPicPr>
                <p:cNvPr id="165" name="Ink 164">
                  <a:extLst>
                    <a:ext uri="{FF2B5EF4-FFF2-40B4-BE49-F238E27FC236}">
                      <a16:creationId xmlns:a16="http://schemas.microsoft.com/office/drawing/2014/main" id="{C4C19DD8-6CD7-45EC-9955-9BC77A68966E}"/>
                    </a:ext>
                  </a:extLst>
                </p:cNvPr>
                <p:cNvPicPr/>
                <p:nvPr/>
              </p:nvPicPr>
              <p:blipFill>
                <a:blip r:embed="rId223"/>
                <a:stretch>
                  <a:fillRect/>
                </a:stretch>
              </p:blipFill>
              <p:spPr>
                <a:xfrm>
                  <a:off x="8152396" y="3697862"/>
                  <a:ext cx="191520" cy="469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4">
              <p14:nvContentPartPr>
                <p14:cNvPr id="166" name="Ink 165">
                  <a:extLst>
                    <a:ext uri="{FF2B5EF4-FFF2-40B4-BE49-F238E27FC236}">
                      <a16:creationId xmlns:a16="http://schemas.microsoft.com/office/drawing/2014/main" id="{632ECDFE-FE5F-463F-A78F-EEC1172C029B}"/>
                    </a:ext>
                  </a:extLst>
                </p14:cNvPr>
                <p14:cNvContentPartPr/>
                <p14:nvPr/>
              </p14:nvContentPartPr>
              <p14:xfrm>
                <a:off x="8465596" y="3940502"/>
                <a:ext cx="162360" cy="198720"/>
              </p14:xfrm>
            </p:contentPart>
          </mc:Choice>
          <mc:Fallback>
            <p:pic>
              <p:nvPicPr>
                <p:cNvPr id="166" name="Ink 165">
                  <a:extLst>
                    <a:ext uri="{FF2B5EF4-FFF2-40B4-BE49-F238E27FC236}">
                      <a16:creationId xmlns:a16="http://schemas.microsoft.com/office/drawing/2014/main" id="{632ECDFE-FE5F-463F-A78F-EEC1172C029B}"/>
                    </a:ext>
                  </a:extLst>
                </p:cNvPr>
                <p:cNvPicPr/>
                <p:nvPr/>
              </p:nvPicPr>
              <p:blipFill>
                <a:blip r:embed="rId225"/>
                <a:stretch>
                  <a:fillRect/>
                </a:stretch>
              </p:blipFill>
              <p:spPr>
                <a:xfrm>
                  <a:off x="8456956" y="3931502"/>
                  <a:ext cx="180000" cy="216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6">
              <p14:nvContentPartPr>
                <p14:cNvPr id="167" name="Ink 166">
                  <a:extLst>
                    <a:ext uri="{FF2B5EF4-FFF2-40B4-BE49-F238E27FC236}">
                      <a16:creationId xmlns:a16="http://schemas.microsoft.com/office/drawing/2014/main" id="{E369527D-0CDC-423C-94D6-4E3421C5AA65}"/>
                    </a:ext>
                  </a:extLst>
                </p14:cNvPr>
                <p14:cNvContentPartPr/>
                <p14:nvPr/>
              </p14:nvContentPartPr>
              <p14:xfrm>
                <a:off x="8550556" y="4093502"/>
                <a:ext cx="101160" cy="406800"/>
              </p14:xfrm>
            </p:contentPart>
          </mc:Choice>
          <mc:Fallback>
            <p:pic>
              <p:nvPicPr>
                <p:cNvPr id="167" name="Ink 166">
                  <a:extLst>
                    <a:ext uri="{FF2B5EF4-FFF2-40B4-BE49-F238E27FC236}">
                      <a16:creationId xmlns:a16="http://schemas.microsoft.com/office/drawing/2014/main" id="{E369527D-0CDC-423C-94D6-4E3421C5AA65}"/>
                    </a:ext>
                  </a:extLst>
                </p:cNvPr>
                <p:cNvPicPr/>
                <p:nvPr/>
              </p:nvPicPr>
              <p:blipFill>
                <a:blip r:embed="rId227"/>
                <a:stretch>
                  <a:fillRect/>
                </a:stretch>
              </p:blipFill>
              <p:spPr>
                <a:xfrm>
                  <a:off x="8541916" y="4084502"/>
                  <a:ext cx="118800" cy="424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8">
              <p14:nvContentPartPr>
                <p14:cNvPr id="169" name="Ink 168">
                  <a:extLst>
                    <a:ext uri="{FF2B5EF4-FFF2-40B4-BE49-F238E27FC236}">
                      <a16:creationId xmlns:a16="http://schemas.microsoft.com/office/drawing/2014/main" id="{3C262D38-D073-433E-8DB2-C9B656DCF32C}"/>
                    </a:ext>
                  </a:extLst>
                </p14:cNvPr>
                <p14:cNvContentPartPr/>
                <p14:nvPr/>
              </p14:nvContentPartPr>
              <p14:xfrm>
                <a:off x="9013156" y="3659702"/>
                <a:ext cx="465480" cy="446760"/>
              </p14:xfrm>
            </p:contentPart>
          </mc:Choice>
          <mc:Fallback>
            <p:pic>
              <p:nvPicPr>
                <p:cNvPr id="169" name="Ink 168">
                  <a:extLst>
                    <a:ext uri="{FF2B5EF4-FFF2-40B4-BE49-F238E27FC236}">
                      <a16:creationId xmlns:a16="http://schemas.microsoft.com/office/drawing/2014/main" id="{3C262D38-D073-433E-8DB2-C9B656DCF32C}"/>
                    </a:ext>
                  </a:extLst>
                </p:cNvPr>
                <p:cNvPicPr/>
                <p:nvPr/>
              </p:nvPicPr>
              <p:blipFill>
                <a:blip r:embed="rId229"/>
                <a:stretch>
                  <a:fillRect/>
                </a:stretch>
              </p:blipFill>
              <p:spPr>
                <a:xfrm>
                  <a:off x="9004516" y="3650702"/>
                  <a:ext cx="483120" cy="464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0">
              <p14:nvContentPartPr>
                <p14:cNvPr id="170" name="Ink 169">
                  <a:extLst>
                    <a:ext uri="{FF2B5EF4-FFF2-40B4-BE49-F238E27FC236}">
                      <a16:creationId xmlns:a16="http://schemas.microsoft.com/office/drawing/2014/main" id="{2C2F9B23-B524-4DA3-AD87-2A56F81814D3}"/>
                    </a:ext>
                  </a:extLst>
                </p14:cNvPr>
                <p14:cNvContentPartPr/>
                <p14:nvPr/>
              </p14:nvContentPartPr>
              <p14:xfrm>
                <a:off x="9548476" y="3905222"/>
                <a:ext cx="238680" cy="333360"/>
              </p14:xfrm>
            </p:contentPart>
          </mc:Choice>
          <mc:Fallback>
            <p:pic>
              <p:nvPicPr>
                <p:cNvPr id="170" name="Ink 169">
                  <a:extLst>
                    <a:ext uri="{FF2B5EF4-FFF2-40B4-BE49-F238E27FC236}">
                      <a16:creationId xmlns:a16="http://schemas.microsoft.com/office/drawing/2014/main" id="{2C2F9B23-B524-4DA3-AD87-2A56F81814D3}"/>
                    </a:ext>
                  </a:extLst>
                </p:cNvPr>
                <p:cNvPicPr/>
                <p:nvPr/>
              </p:nvPicPr>
              <p:blipFill>
                <a:blip r:embed="rId231"/>
                <a:stretch>
                  <a:fillRect/>
                </a:stretch>
              </p:blipFill>
              <p:spPr>
                <a:xfrm>
                  <a:off x="9539476" y="3896582"/>
                  <a:ext cx="256320" cy="351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2">
              <p14:nvContentPartPr>
                <p14:cNvPr id="208" name="Ink 207">
                  <a:extLst>
                    <a:ext uri="{FF2B5EF4-FFF2-40B4-BE49-F238E27FC236}">
                      <a16:creationId xmlns:a16="http://schemas.microsoft.com/office/drawing/2014/main" id="{56FAEEB9-FF7D-4CC5-8116-1ADE9D45B7FA}"/>
                    </a:ext>
                  </a:extLst>
                </p14:cNvPr>
                <p14:cNvContentPartPr/>
                <p14:nvPr/>
              </p14:nvContentPartPr>
              <p14:xfrm>
                <a:off x="7905436" y="4702982"/>
                <a:ext cx="192960" cy="519840"/>
              </p14:xfrm>
            </p:contentPart>
          </mc:Choice>
          <mc:Fallback>
            <p:pic>
              <p:nvPicPr>
                <p:cNvPr id="208" name="Ink 207">
                  <a:extLst>
                    <a:ext uri="{FF2B5EF4-FFF2-40B4-BE49-F238E27FC236}">
                      <a16:creationId xmlns:a16="http://schemas.microsoft.com/office/drawing/2014/main" id="{56FAEEB9-FF7D-4CC5-8116-1ADE9D45B7FA}"/>
                    </a:ext>
                  </a:extLst>
                </p:cNvPr>
                <p:cNvPicPr/>
                <p:nvPr/>
              </p:nvPicPr>
              <p:blipFill>
                <a:blip r:embed="rId233"/>
                <a:stretch>
                  <a:fillRect/>
                </a:stretch>
              </p:blipFill>
              <p:spPr>
                <a:xfrm>
                  <a:off x="7896436" y="4694342"/>
                  <a:ext cx="210600" cy="537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4">
              <p14:nvContentPartPr>
                <p14:cNvPr id="209" name="Ink 208">
                  <a:extLst>
                    <a:ext uri="{FF2B5EF4-FFF2-40B4-BE49-F238E27FC236}">
                      <a16:creationId xmlns:a16="http://schemas.microsoft.com/office/drawing/2014/main" id="{9B1DA199-4469-4A4C-BDA5-CB38EFB58A7D}"/>
                    </a:ext>
                  </a:extLst>
                </p14:cNvPr>
                <p14:cNvContentPartPr/>
                <p14:nvPr/>
              </p14:nvContentPartPr>
              <p14:xfrm>
                <a:off x="8179396" y="4687502"/>
                <a:ext cx="370080" cy="560520"/>
              </p14:xfrm>
            </p:contentPart>
          </mc:Choice>
          <mc:Fallback>
            <p:pic>
              <p:nvPicPr>
                <p:cNvPr id="209" name="Ink 208">
                  <a:extLst>
                    <a:ext uri="{FF2B5EF4-FFF2-40B4-BE49-F238E27FC236}">
                      <a16:creationId xmlns:a16="http://schemas.microsoft.com/office/drawing/2014/main" id="{9B1DA199-4469-4A4C-BDA5-CB38EFB58A7D}"/>
                    </a:ext>
                  </a:extLst>
                </p:cNvPr>
                <p:cNvPicPr/>
                <p:nvPr/>
              </p:nvPicPr>
              <p:blipFill>
                <a:blip r:embed="rId235"/>
                <a:stretch>
                  <a:fillRect/>
                </a:stretch>
              </p:blipFill>
              <p:spPr>
                <a:xfrm>
                  <a:off x="8170396" y="4678502"/>
                  <a:ext cx="387720" cy="578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6">
              <p14:nvContentPartPr>
                <p14:cNvPr id="210" name="Ink 209">
                  <a:extLst>
                    <a:ext uri="{FF2B5EF4-FFF2-40B4-BE49-F238E27FC236}">
                      <a16:creationId xmlns:a16="http://schemas.microsoft.com/office/drawing/2014/main" id="{5C65D9C7-9F9B-4C7A-AD24-7F7BF4C6CAF0}"/>
                    </a:ext>
                  </a:extLst>
                </p14:cNvPr>
                <p14:cNvContentPartPr/>
                <p14:nvPr/>
              </p14:nvContentPartPr>
              <p14:xfrm>
                <a:off x="8674756" y="5187542"/>
                <a:ext cx="32400" cy="51480"/>
              </p14:xfrm>
            </p:contentPart>
          </mc:Choice>
          <mc:Fallback>
            <p:pic>
              <p:nvPicPr>
                <p:cNvPr id="210" name="Ink 209">
                  <a:extLst>
                    <a:ext uri="{FF2B5EF4-FFF2-40B4-BE49-F238E27FC236}">
                      <a16:creationId xmlns:a16="http://schemas.microsoft.com/office/drawing/2014/main" id="{5C65D9C7-9F9B-4C7A-AD24-7F7BF4C6CAF0}"/>
                    </a:ext>
                  </a:extLst>
                </p:cNvPr>
                <p:cNvPicPr/>
                <p:nvPr/>
              </p:nvPicPr>
              <p:blipFill>
                <a:blip r:embed="rId237"/>
                <a:stretch>
                  <a:fillRect/>
                </a:stretch>
              </p:blipFill>
              <p:spPr>
                <a:xfrm>
                  <a:off x="8665756" y="5178542"/>
                  <a:ext cx="50040" cy="69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8">
              <p14:nvContentPartPr>
                <p14:cNvPr id="212" name="Ink 211">
                  <a:extLst>
                    <a:ext uri="{FF2B5EF4-FFF2-40B4-BE49-F238E27FC236}">
                      <a16:creationId xmlns:a16="http://schemas.microsoft.com/office/drawing/2014/main" id="{E7BD5EFA-58E1-4169-A57D-928A6305B777}"/>
                    </a:ext>
                  </a:extLst>
                </p14:cNvPr>
                <p14:cNvContentPartPr/>
                <p14:nvPr/>
              </p14:nvContentPartPr>
              <p14:xfrm>
                <a:off x="8932876" y="4719182"/>
                <a:ext cx="280080" cy="553680"/>
              </p14:xfrm>
            </p:contentPart>
          </mc:Choice>
          <mc:Fallback>
            <p:pic>
              <p:nvPicPr>
                <p:cNvPr id="212" name="Ink 211">
                  <a:extLst>
                    <a:ext uri="{FF2B5EF4-FFF2-40B4-BE49-F238E27FC236}">
                      <a16:creationId xmlns:a16="http://schemas.microsoft.com/office/drawing/2014/main" id="{E7BD5EFA-58E1-4169-A57D-928A6305B777}"/>
                    </a:ext>
                  </a:extLst>
                </p:cNvPr>
                <p:cNvPicPr/>
                <p:nvPr/>
              </p:nvPicPr>
              <p:blipFill>
                <a:blip r:embed="rId239"/>
                <a:stretch>
                  <a:fillRect/>
                </a:stretch>
              </p:blipFill>
              <p:spPr>
                <a:xfrm>
                  <a:off x="8923876" y="4710182"/>
                  <a:ext cx="297720" cy="571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0">
              <p14:nvContentPartPr>
                <p14:cNvPr id="213" name="Ink 212">
                  <a:extLst>
                    <a:ext uri="{FF2B5EF4-FFF2-40B4-BE49-F238E27FC236}">
                      <a16:creationId xmlns:a16="http://schemas.microsoft.com/office/drawing/2014/main" id="{FDB3DC97-FB6E-4457-86BD-27E5C72D47DD}"/>
                    </a:ext>
                  </a:extLst>
                </p14:cNvPr>
                <p14:cNvContentPartPr/>
                <p14:nvPr/>
              </p14:nvContentPartPr>
              <p14:xfrm>
                <a:off x="9513196" y="4957862"/>
                <a:ext cx="135720" cy="213840"/>
              </p14:xfrm>
            </p:contentPart>
          </mc:Choice>
          <mc:Fallback>
            <p:pic>
              <p:nvPicPr>
                <p:cNvPr id="213" name="Ink 212">
                  <a:extLst>
                    <a:ext uri="{FF2B5EF4-FFF2-40B4-BE49-F238E27FC236}">
                      <a16:creationId xmlns:a16="http://schemas.microsoft.com/office/drawing/2014/main" id="{FDB3DC97-FB6E-4457-86BD-27E5C72D47DD}"/>
                    </a:ext>
                  </a:extLst>
                </p:cNvPr>
                <p:cNvPicPr/>
                <p:nvPr/>
              </p:nvPicPr>
              <p:blipFill>
                <a:blip r:embed="rId241"/>
                <a:stretch>
                  <a:fillRect/>
                </a:stretch>
              </p:blipFill>
              <p:spPr>
                <a:xfrm>
                  <a:off x="9504556" y="4949222"/>
                  <a:ext cx="153360" cy="231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2">
              <p14:nvContentPartPr>
                <p14:cNvPr id="214" name="Ink 213">
                  <a:extLst>
                    <a:ext uri="{FF2B5EF4-FFF2-40B4-BE49-F238E27FC236}">
                      <a16:creationId xmlns:a16="http://schemas.microsoft.com/office/drawing/2014/main" id="{DE98B008-3019-4BA4-9029-96E761975C95}"/>
                    </a:ext>
                  </a:extLst>
                </p14:cNvPr>
                <p14:cNvContentPartPr/>
                <p14:nvPr/>
              </p14:nvContentPartPr>
              <p14:xfrm>
                <a:off x="9589876" y="5095742"/>
                <a:ext cx="225000" cy="574560"/>
              </p14:xfrm>
            </p:contentPart>
          </mc:Choice>
          <mc:Fallback>
            <p:pic>
              <p:nvPicPr>
                <p:cNvPr id="214" name="Ink 213">
                  <a:extLst>
                    <a:ext uri="{FF2B5EF4-FFF2-40B4-BE49-F238E27FC236}">
                      <a16:creationId xmlns:a16="http://schemas.microsoft.com/office/drawing/2014/main" id="{DE98B008-3019-4BA4-9029-96E761975C95}"/>
                    </a:ext>
                  </a:extLst>
                </p:cNvPr>
                <p:cNvPicPr/>
                <p:nvPr/>
              </p:nvPicPr>
              <p:blipFill>
                <a:blip r:embed="rId243"/>
                <a:stretch>
                  <a:fillRect/>
                </a:stretch>
              </p:blipFill>
              <p:spPr>
                <a:xfrm>
                  <a:off x="9581236" y="5087102"/>
                  <a:ext cx="242640" cy="592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4">
              <p14:nvContentPartPr>
                <p14:cNvPr id="215" name="Ink 214">
                  <a:extLst>
                    <a:ext uri="{FF2B5EF4-FFF2-40B4-BE49-F238E27FC236}">
                      <a16:creationId xmlns:a16="http://schemas.microsoft.com/office/drawing/2014/main" id="{41A829D7-AD6A-46A0-8F28-CB4EA8D7EF0F}"/>
                    </a:ext>
                  </a:extLst>
                </p14:cNvPr>
                <p14:cNvContentPartPr/>
                <p14:nvPr/>
              </p14:nvContentPartPr>
              <p14:xfrm>
                <a:off x="10183876" y="4731782"/>
                <a:ext cx="549000" cy="438480"/>
              </p14:xfrm>
            </p:contentPart>
          </mc:Choice>
          <mc:Fallback>
            <p:pic>
              <p:nvPicPr>
                <p:cNvPr id="215" name="Ink 214">
                  <a:extLst>
                    <a:ext uri="{FF2B5EF4-FFF2-40B4-BE49-F238E27FC236}">
                      <a16:creationId xmlns:a16="http://schemas.microsoft.com/office/drawing/2014/main" id="{41A829D7-AD6A-46A0-8F28-CB4EA8D7EF0F}"/>
                    </a:ext>
                  </a:extLst>
                </p:cNvPr>
                <p:cNvPicPr/>
                <p:nvPr/>
              </p:nvPicPr>
              <p:blipFill>
                <a:blip r:embed="rId245"/>
                <a:stretch>
                  <a:fillRect/>
                </a:stretch>
              </p:blipFill>
              <p:spPr>
                <a:xfrm>
                  <a:off x="10174876" y="4722782"/>
                  <a:ext cx="566640" cy="456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6">
              <p14:nvContentPartPr>
                <p14:cNvPr id="216" name="Ink 215">
                  <a:extLst>
                    <a:ext uri="{FF2B5EF4-FFF2-40B4-BE49-F238E27FC236}">
                      <a16:creationId xmlns:a16="http://schemas.microsoft.com/office/drawing/2014/main" id="{5A0BA9A5-72B9-4FB6-B6E7-7386DCBBFA88}"/>
                    </a:ext>
                  </a:extLst>
                </p14:cNvPr>
                <p14:cNvContentPartPr/>
                <p14:nvPr/>
              </p14:nvContentPartPr>
              <p14:xfrm>
                <a:off x="10858876" y="5006102"/>
                <a:ext cx="275040" cy="413640"/>
              </p14:xfrm>
            </p:contentPart>
          </mc:Choice>
          <mc:Fallback>
            <p:pic>
              <p:nvPicPr>
                <p:cNvPr id="216" name="Ink 215">
                  <a:extLst>
                    <a:ext uri="{FF2B5EF4-FFF2-40B4-BE49-F238E27FC236}">
                      <a16:creationId xmlns:a16="http://schemas.microsoft.com/office/drawing/2014/main" id="{5A0BA9A5-72B9-4FB6-B6E7-7386DCBBFA88}"/>
                    </a:ext>
                  </a:extLst>
                </p:cNvPr>
                <p:cNvPicPr/>
                <p:nvPr/>
              </p:nvPicPr>
              <p:blipFill>
                <a:blip r:embed="rId247"/>
                <a:stretch>
                  <a:fillRect/>
                </a:stretch>
              </p:blipFill>
              <p:spPr>
                <a:xfrm>
                  <a:off x="10849876" y="4997462"/>
                  <a:ext cx="292680" cy="431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8">
              <p14:nvContentPartPr>
                <p14:cNvPr id="220" name="Ink 219">
                  <a:extLst>
                    <a:ext uri="{FF2B5EF4-FFF2-40B4-BE49-F238E27FC236}">
                      <a16:creationId xmlns:a16="http://schemas.microsoft.com/office/drawing/2014/main" id="{B0EB2D8F-3CDD-4CC7-ABF5-E29ED141B751}"/>
                    </a:ext>
                  </a:extLst>
                </p14:cNvPr>
                <p14:cNvContentPartPr/>
                <p14:nvPr/>
              </p14:nvContentPartPr>
              <p14:xfrm>
                <a:off x="7641556" y="4365302"/>
                <a:ext cx="3782160" cy="1341720"/>
              </p14:xfrm>
            </p:contentPart>
          </mc:Choice>
          <mc:Fallback>
            <p:pic>
              <p:nvPicPr>
                <p:cNvPr id="220" name="Ink 219">
                  <a:extLst>
                    <a:ext uri="{FF2B5EF4-FFF2-40B4-BE49-F238E27FC236}">
                      <a16:creationId xmlns:a16="http://schemas.microsoft.com/office/drawing/2014/main" id="{B0EB2D8F-3CDD-4CC7-ABF5-E29ED141B751}"/>
                    </a:ext>
                  </a:extLst>
                </p:cNvPr>
                <p:cNvPicPr/>
                <p:nvPr/>
              </p:nvPicPr>
              <p:blipFill>
                <a:blip r:embed="rId249"/>
                <a:stretch>
                  <a:fillRect/>
                </a:stretch>
              </p:blipFill>
              <p:spPr>
                <a:xfrm>
                  <a:off x="7632916" y="4356662"/>
                  <a:ext cx="3799800" cy="1359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0">
              <p14:nvContentPartPr>
                <p14:cNvPr id="222" name="Ink 221">
                  <a:extLst>
                    <a:ext uri="{FF2B5EF4-FFF2-40B4-BE49-F238E27FC236}">
                      <a16:creationId xmlns:a16="http://schemas.microsoft.com/office/drawing/2014/main" id="{1F2F12BE-F6FF-4C35-9003-254FEBC33F8E}"/>
                    </a:ext>
                  </a:extLst>
                </p14:cNvPr>
                <p14:cNvContentPartPr/>
                <p14:nvPr/>
              </p14:nvContentPartPr>
              <p14:xfrm>
                <a:off x="7944676" y="5606222"/>
                <a:ext cx="26280" cy="419040"/>
              </p14:xfrm>
            </p:contentPart>
          </mc:Choice>
          <mc:Fallback>
            <p:pic>
              <p:nvPicPr>
                <p:cNvPr id="222" name="Ink 221">
                  <a:extLst>
                    <a:ext uri="{FF2B5EF4-FFF2-40B4-BE49-F238E27FC236}">
                      <a16:creationId xmlns:a16="http://schemas.microsoft.com/office/drawing/2014/main" id="{1F2F12BE-F6FF-4C35-9003-254FEBC33F8E}"/>
                    </a:ext>
                  </a:extLst>
                </p:cNvPr>
                <p:cNvPicPr/>
                <p:nvPr/>
              </p:nvPicPr>
              <p:blipFill>
                <a:blip r:embed="rId251"/>
                <a:stretch>
                  <a:fillRect/>
                </a:stretch>
              </p:blipFill>
              <p:spPr>
                <a:xfrm>
                  <a:off x="7935676" y="5597582"/>
                  <a:ext cx="43920" cy="436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2">
              <p14:nvContentPartPr>
                <p14:cNvPr id="223" name="Ink 222">
                  <a:extLst>
                    <a:ext uri="{FF2B5EF4-FFF2-40B4-BE49-F238E27FC236}">
                      <a16:creationId xmlns:a16="http://schemas.microsoft.com/office/drawing/2014/main" id="{EEE64F8E-6888-4168-871F-4269796F34BF}"/>
                    </a:ext>
                  </a:extLst>
                </p14:cNvPr>
                <p14:cNvContentPartPr/>
                <p14:nvPr/>
              </p14:nvContentPartPr>
              <p14:xfrm>
                <a:off x="7836316" y="5687222"/>
                <a:ext cx="479880" cy="342360"/>
              </p14:xfrm>
            </p:contentPart>
          </mc:Choice>
          <mc:Fallback>
            <p:pic>
              <p:nvPicPr>
                <p:cNvPr id="223" name="Ink 222">
                  <a:extLst>
                    <a:ext uri="{FF2B5EF4-FFF2-40B4-BE49-F238E27FC236}">
                      <a16:creationId xmlns:a16="http://schemas.microsoft.com/office/drawing/2014/main" id="{EEE64F8E-6888-4168-871F-4269796F34BF}"/>
                    </a:ext>
                  </a:extLst>
                </p:cNvPr>
                <p:cNvPicPr/>
                <p:nvPr/>
              </p:nvPicPr>
              <p:blipFill>
                <a:blip r:embed="rId253"/>
                <a:stretch>
                  <a:fillRect/>
                </a:stretch>
              </p:blipFill>
              <p:spPr>
                <a:xfrm>
                  <a:off x="7827316" y="5678582"/>
                  <a:ext cx="497520" cy="360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4">
              <p14:nvContentPartPr>
                <p14:cNvPr id="224" name="Ink 223">
                  <a:extLst>
                    <a:ext uri="{FF2B5EF4-FFF2-40B4-BE49-F238E27FC236}">
                      <a16:creationId xmlns:a16="http://schemas.microsoft.com/office/drawing/2014/main" id="{3CCB7823-9B8C-47BD-BEF5-42E28448043E}"/>
                    </a:ext>
                  </a:extLst>
                </p14:cNvPr>
                <p14:cNvContentPartPr/>
                <p14:nvPr/>
              </p14:nvContentPartPr>
              <p14:xfrm>
                <a:off x="8375236" y="5857502"/>
                <a:ext cx="257760" cy="172080"/>
              </p14:xfrm>
            </p:contentPart>
          </mc:Choice>
          <mc:Fallback>
            <p:pic>
              <p:nvPicPr>
                <p:cNvPr id="224" name="Ink 223">
                  <a:extLst>
                    <a:ext uri="{FF2B5EF4-FFF2-40B4-BE49-F238E27FC236}">
                      <a16:creationId xmlns:a16="http://schemas.microsoft.com/office/drawing/2014/main" id="{3CCB7823-9B8C-47BD-BEF5-42E28448043E}"/>
                    </a:ext>
                  </a:extLst>
                </p:cNvPr>
                <p:cNvPicPr/>
                <p:nvPr/>
              </p:nvPicPr>
              <p:blipFill>
                <a:blip r:embed="rId255"/>
                <a:stretch>
                  <a:fillRect/>
                </a:stretch>
              </p:blipFill>
              <p:spPr>
                <a:xfrm>
                  <a:off x="8366236" y="5848862"/>
                  <a:ext cx="275400" cy="189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6">
              <p14:nvContentPartPr>
                <p14:cNvPr id="225" name="Ink 224">
                  <a:extLst>
                    <a:ext uri="{FF2B5EF4-FFF2-40B4-BE49-F238E27FC236}">
                      <a16:creationId xmlns:a16="http://schemas.microsoft.com/office/drawing/2014/main" id="{640DF75D-BE2E-471A-8A4B-962548ACD5D9}"/>
                    </a:ext>
                  </a:extLst>
                </p14:cNvPr>
                <p14:cNvContentPartPr/>
                <p14:nvPr/>
              </p14:nvContentPartPr>
              <p14:xfrm>
                <a:off x="8693836" y="5679302"/>
                <a:ext cx="602640" cy="333000"/>
              </p14:xfrm>
            </p:contentPart>
          </mc:Choice>
          <mc:Fallback>
            <p:pic>
              <p:nvPicPr>
                <p:cNvPr id="225" name="Ink 224">
                  <a:extLst>
                    <a:ext uri="{FF2B5EF4-FFF2-40B4-BE49-F238E27FC236}">
                      <a16:creationId xmlns:a16="http://schemas.microsoft.com/office/drawing/2014/main" id="{640DF75D-BE2E-471A-8A4B-962548ACD5D9}"/>
                    </a:ext>
                  </a:extLst>
                </p:cNvPr>
                <p:cNvPicPr/>
                <p:nvPr/>
              </p:nvPicPr>
              <p:blipFill>
                <a:blip r:embed="rId257"/>
                <a:stretch>
                  <a:fillRect/>
                </a:stretch>
              </p:blipFill>
              <p:spPr>
                <a:xfrm>
                  <a:off x="8685196" y="5670302"/>
                  <a:ext cx="620280" cy="350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8">
              <p14:nvContentPartPr>
                <p14:cNvPr id="226" name="Ink 225">
                  <a:extLst>
                    <a:ext uri="{FF2B5EF4-FFF2-40B4-BE49-F238E27FC236}">
                      <a16:creationId xmlns:a16="http://schemas.microsoft.com/office/drawing/2014/main" id="{26FDAA71-D957-4920-98A1-EEC88EAA66BF}"/>
                    </a:ext>
                  </a:extLst>
                </p14:cNvPr>
                <p14:cNvContentPartPr/>
                <p14:nvPr/>
              </p14:nvContentPartPr>
              <p14:xfrm>
                <a:off x="9311236" y="5702342"/>
                <a:ext cx="6840" cy="91800"/>
              </p14:xfrm>
            </p:contentPart>
          </mc:Choice>
          <mc:Fallback>
            <p:pic>
              <p:nvPicPr>
                <p:cNvPr id="226" name="Ink 225">
                  <a:extLst>
                    <a:ext uri="{FF2B5EF4-FFF2-40B4-BE49-F238E27FC236}">
                      <a16:creationId xmlns:a16="http://schemas.microsoft.com/office/drawing/2014/main" id="{26FDAA71-D957-4920-98A1-EEC88EAA66BF}"/>
                    </a:ext>
                  </a:extLst>
                </p:cNvPr>
                <p:cNvPicPr/>
                <p:nvPr/>
              </p:nvPicPr>
              <p:blipFill>
                <a:blip r:embed="rId259"/>
                <a:stretch>
                  <a:fillRect/>
                </a:stretch>
              </p:blipFill>
              <p:spPr>
                <a:xfrm>
                  <a:off x="9302236" y="5693342"/>
                  <a:ext cx="24480" cy="109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0">
              <p14:nvContentPartPr>
                <p14:cNvPr id="227" name="Ink 226">
                  <a:extLst>
                    <a:ext uri="{FF2B5EF4-FFF2-40B4-BE49-F238E27FC236}">
                      <a16:creationId xmlns:a16="http://schemas.microsoft.com/office/drawing/2014/main" id="{7A2B2966-08BD-4AAA-BB13-F072E0E7008C}"/>
                    </a:ext>
                  </a:extLst>
                </p14:cNvPr>
                <p14:cNvContentPartPr/>
                <p14:nvPr/>
              </p14:nvContentPartPr>
              <p14:xfrm>
                <a:off x="9347956" y="5799902"/>
                <a:ext cx="456120" cy="187200"/>
              </p14:xfrm>
            </p:contentPart>
          </mc:Choice>
          <mc:Fallback>
            <p:pic>
              <p:nvPicPr>
                <p:cNvPr id="227" name="Ink 226">
                  <a:extLst>
                    <a:ext uri="{FF2B5EF4-FFF2-40B4-BE49-F238E27FC236}">
                      <a16:creationId xmlns:a16="http://schemas.microsoft.com/office/drawing/2014/main" id="{7A2B2966-08BD-4AAA-BB13-F072E0E7008C}"/>
                    </a:ext>
                  </a:extLst>
                </p:cNvPr>
                <p:cNvPicPr/>
                <p:nvPr/>
              </p:nvPicPr>
              <p:blipFill>
                <a:blip r:embed="rId261"/>
                <a:stretch>
                  <a:fillRect/>
                </a:stretch>
              </p:blipFill>
              <p:spPr>
                <a:xfrm>
                  <a:off x="9339316" y="5790902"/>
                  <a:ext cx="473760" cy="204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2">
              <p14:nvContentPartPr>
                <p14:cNvPr id="228" name="Ink 227">
                  <a:extLst>
                    <a:ext uri="{FF2B5EF4-FFF2-40B4-BE49-F238E27FC236}">
                      <a16:creationId xmlns:a16="http://schemas.microsoft.com/office/drawing/2014/main" id="{3759427B-A762-43BF-A6EE-7424B1556E64}"/>
                    </a:ext>
                  </a:extLst>
                </p14:cNvPr>
                <p14:cNvContentPartPr/>
                <p14:nvPr/>
              </p14:nvContentPartPr>
              <p14:xfrm>
                <a:off x="10104676" y="5818982"/>
                <a:ext cx="20880" cy="33120"/>
              </p14:xfrm>
            </p:contentPart>
          </mc:Choice>
          <mc:Fallback>
            <p:pic>
              <p:nvPicPr>
                <p:cNvPr id="228" name="Ink 227">
                  <a:extLst>
                    <a:ext uri="{FF2B5EF4-FFF2-40B4-BE49-F238E27FC236}">
                      <a16:creationId xmlns:a16="http://schemas.microsoft.com/office/drawing/2014/main" id="{3759427B-A762-43BF-A6EE-7424B1556E64}"/>
                    </a:ext>
                  </a:extLst>
                </p:cNvPr>
                <p:cNvPicPr/>
                <p:nvPr/>
              </p:nvPicPr>
              <p:blipFill>
                <a:blip r:embed="rId263"/>
                <a:stretch>
                  <a:fillRect/>
                </a:stretch>
              </p:blipFill>
              <p:spPr>
                <a:xfrm>
                  <a:off x="10095676" y="5810342"/>
                  <a:ext cx="38520" cy="50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4">
              <p14:nvContentPartPr>
                <p14:cNvPr id="229" name="Ink 228">
                  <a:extLst>
                    <a:ext uri="{FF2B5EF4-FFF2-40B4-BE49-F238E27FC236}">
                      <a16:creationId xmlns:a16="http://schemas.microsoft.com/office/drawing/2014/main" id="{13C69CED-83EA-47A6-A317-09A09B32EF66}"/>
                    </a:ext>
                  </a:extLst>
                </p14:cNvPr>
                <p14:cNvContentPartPr/>
                <p14:nvPr/>
              </p14:nvContentPartPr>
              <p14:xfrm>
                <a:off x="9846916" y="5668502"/>
                <a:ext cx="7200" cy="271440"/>
              </p14:xfrm>
            </p:contentPart>
          </mc:Choice>
          <mc:Fallback>
            <p:pic>
              <p:nvPicPr>
                <p:cNvPr id="229" name="Ink 228">
                  <a:extLst>
                    <a:ext uri="{FF2B5EF4-FFF2-40B4-BE49-F238E27FC236}">
                      <a16:creationId xmlns:a16="http://schemas.microsoft.com/office/drawing/2014/main" id="{13C69CED-83EA-47A6-A317-09A09B32EF66}"/>
                    </a:ext>
                  </a:extLst>
                </p:cNvPr>
                <p:cNvPicPr/>
                <p:nvPr/>
              </p:nvPicPr>
              <p:blipFill>
                <a:blip r:embed="rId265"/>
                <a:stretch>
                  <a:fillRect/>
                </a:stretch>
              </p:blipFill>
              <p:spPr>
                <a:xfrm>
                  <a:off x="9838276" y="5659862"/>
                  <a:ext cx="24840" cy="289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6">
              <p14:nvContentPartPr>
                <p14:cNvPr id="230" name="Ink 229">
                  <a:extLst>
                    <a:ext uri="{FF2B5EF4-FFF2-40B4-BE49-F238E27FC236}">
                      <a16:creationId xmlns:a16="http://schemas.microsoft.com/office/drawing/2014/main" id="{225CDABE-9A1F-4C3B-984C-BF0EEF887000}"/>
                    </a:ext>
                  </a:extLst>
                </p14:cNvPr>
                <p14:cNvContentPartPr/>
                <p14:nvPr/>
              </p14:nvContentPartPr>
              <p14:xfrm>
                <a:off x="10404916" y="5777222"/>
                <a:ext cx="190440" cy="343080"/>
              </p14:xfrm>
            </p:contentPart>
          </mc:Choice>
          <mc:Fallback>
            <p:pic>
              <p:nvPicPr>
                <p:cNvPr id="230" name="Ink 229">
                  <a:extLst>
                    <a:ext uri="{FF2B5EF4-FFF2-40B4-BE49-F238E27FC236}">
                      <a16:creationId xmlns:a16="http://schemas.microsoft.com/office/drawing/2014/main" id="{225CDABE-9A1F-4C3B-984C-BF0EEF887000}"/>
                    </a:ext>
                  </a:extLst>
                </p:cNvPr>
                <p:cNvPicPr/>
                <p:nvPr/>
              </p:nvPicPr>
              <p:blipFill>
                <a:blip r:embed="rId267"/>
                <a:stretch>
                  <a:fillRect/>
                </a:stretch>
              </p:blipFill>
              <p:spPr>
                <a:xfrm>
                  <a:off x="10395916" y="5768222"/>
                  <a:ext cx="208080" cy="360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8">
              <p14:nvContentPartPr>
                <p14:cNvPr id="231" name="Ink 230">
                  <a:extLst>
                    <a:ext uri="{FF2B5EF4-FFF2-40B4-BE49-F238E27FC236}">
                      <a16:creationId xmlns:a16="http://schemas.microsoft.com/office/drawing/2014/main" id="{E51CF440-0875-46BF-A645-1B0AA4C8AE35}"/>
                    </a:ext>
                  </a:extLst>
                </p14:cNvPr>
                <p14:cNvContentPartPr/>
                <p14:nvPr/>
              </p14:nvContentPartPr>
              <p14:xfrm>
                <a:off x="10731436" y="5738342"/>
                <a:ext cx="55800" cy="226800"/>
              </p14:xfrm>
            </p:contentPart>
          </mc:Choice>
          <mc:Fallback>
            <p:pic>
              <p:nvPicPr>
                <p:cNvPr id="231" name="Ink 230">
                  <a:extLst>
                    <a:ext uri="{FF2B5EF4-FFF2-40B4-BE49-F238E27FC236}">
                      <a16:creationId xmlns:a16="http://schemas.microsoft.com/office/drawing/2014/main" id="{E51CF440-0875-46BF-A645-1B0AA4C8AE35}"/>
                    </a:ext>
                  </a:extLst>
                </p:cNvPr>
                <p:cNvPicPr/>
                <p:nvPr/>
              </p:nvPicPr>
              <p:blipFill>
                <a:blip r:embed="rId269"/>
                <a:stretch>
                  <a:fillRect/>
                </a:stretch>
              </p:blipFill>
              <p:spPr>
                <a:xfrm>
                  <a:off x="10722796" y="5729342"/>
                  <a:ext cx="73440" cy="244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0">
              <p14:nvContentPartPr>
                <p14:cNvPr id="232" name="Ink 231">
                  <a:extLst>
                    <a:ext uri="{FF2B5EF4-FFF2-40B4-BE49-F238E27FC236}">
                      <a16:creationId xmlns:a16="http://schemas.microsoft.com/office/drawing/2014/main" id="{6B772114-AC75-487A-9066-13CAB990F729}"/>
                    </a:ext>
                  </a:extLst>
                </p14:cNvPr>
                <p14:cNvContentPartPr/>
                <p14:nvPr/>
              </p14:nvContentPartPr>
              <p14:xfrm>
                <a:off x="10822876" y="5675342"/>
                <a:ext cx="261000" cy="288720"/>
              </p14:xfrm>
            </p:contentPart>
          </mc:Choice>
          <mc:Fallback>
            <p:pic>
              <p:nvPicPr>
                <p:cNvPr id="232" name="Ink 231">
                  <a:extLst>
                    <a:ext uri="{FF2B5EF4-FFF2-40B4-BE49-F238E27FC236}">
                      <a16:creationId xmlns:a16="http://schemas.microsoft.com/office/drawing/2014/main" id="{6B772114-AC75-487A-9066-13CAB990F729}"/>
                    </a:ext>
                  </a:extLst>
                </p:cNvPr>
                <p:cNvPicPr/>
                <p:nvPr/>
              </p:nvPicPr>
              <p:blipFill>
                <a:blip r:embed="rId271"/>
                <a:stretch>
                  <a:fillRect/>
                </a:stretch>
              </p:blipFill>
              <p:spPr>
                <a:xfrm>
                  <a:off x="10814236" y="5666342"/>
                  <a:ext cx="278640" cy="306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2">
              <p14:nvContentPartPr>
                <p14:cNvPr id="233" name="Ink 232">
                  <a:extLst>
                    <a:ext uri="{FF2B5EF4-FFF2-40B4-BE49-F238E27FC236}">
                      <a16:creationId xmlns:a16="http://schemas.microsoft.com/office/drawing/2014/main" id="{FD37AE16-A014-484C-BEDA-AD89BD51E0FB}"/>
                    </a:ext>
                  </a:extLst>
                </p14:cNvPr>
                <p14:cNvContentPartPr/>
                <p14:nvPr/>
              </p14:nvContentPartPr>
              <p14:xfrm>
                <a:off x="11131036" y="5726822"/>
                <a:ext cx="173160" cy="181080"/>
              </p14:xfrm>
            </p:contentPart>
          </mc:Choice>
          <mc:Fallback>
            <p:pic>
              <p:nvPicPr>
                <p:cNvPr id="233" name="Ink 232">
                  <a:extLst>
                    <a:ext uri="{FF2B5EF4-FFF2-40B4-BE49-F238E27FC236}">
                      <a16:creationId xmlns:a16="http://schemas.microsoft.com/office/drawing/2014/main" id="{FD37AE16-A014-484C-BEDA-AD89BD51E0FB}"/>
                    </a:ext>
                  </a:extLst>
                </p:cNvPr>
                <p:cNvPicPr/>
                <p:nvPr/>
              </p:nvPicPr>
              <p:blipFill>
                <a:blip r:embed="rId273"/>
                <a:stretch>
                  <a:fillRect/>
                </a:stretch>
              </p:blipFill>
              <p:spPr>
                <a:xfrm>
                  <a:off x="11122036" y="5718182"/>
                  <a:ext cx="190800" cy="198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4">
              <p14:nvContentPartPr>
                <p14:cNvPr id="234" name="Ink 233">
                  <a:extLst>
                    <a:ext uri="{FF2B5EF4-FFF2-40B4-BE49-F238E27FC236}">
                      <a16:creationId xmlns:a16="http://schemas.microsoft.com/office/drawing/2014/main" id="{F32B374D-9650-46BD-918D-CD1775F8C5CC}"/>
                    </a:ext>
                  </a:extLst>
                </p14:cNvPr>
                <p14:cNvContentPartPr/>
                <p14:nvPr/>
              </p14:nvContentPartPr>
              <p14:xfrm>
                <a:off x="11309596" y="5628902"/>
                <a:ext cx="21600" cy="300240"/>
              </p14:xfrm>
            </p:contentPart>
          </mc:Choice>
          <mc:Fallback>
            <p:pic>
              <p:nvPicPr>
                <p:cNvPr id="234" name="Ink 233">
                  <a:extLst>
                    <a:ext uri="{FF2B5EF4-FFF2-40B4-BE49-F238E27FC236}">
                      <a16:creationId xmlns:a16="http://schemas.microsoft.com/office/drawing/2014/main" id="{F32B374D-9650-46BD-918D-CD1775F8C5CC}"/>
                    </a:ext>
                  </a:extLst>
                </p:cNvPr>
                <p:cNvPicPr/>
                <p:nvPr/>
              </p:nvPicPr>
              <p:blipFill>
                <a:blip r:embed="rId275"/>
                <a:stretch>
                  <a:fillRect/>
                </a:stretch>
              </p:blipFill>
              <p:spPr>
                <a:xfrm>
                  <a:off x="11300956" y="5620262"/>
                  <a:ext cx="39240" cy="317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6">
              <p14:nvContentPartPr>
                <p14:cNvPr id="237" name="Ink 236">
                  <a:extLst>
                    <a:ext uri="{FF2B5EF4-FFF2-40B4-BE49-F238E27FC236}">
                      <a16:creationId xmlns:a16="http://schemas.microsoft.com/office/drawing/2014/main" id="{2ED01F0C-38DF-4B20-BC71-34B2184AD36E}"/>
                    </a:ext>
                  </a:extLst>
                </p14:cNvPr>
                <p14:cNvContentPartPr/>
                <p14:nvPr/>
              </p14:nvContentPartPr>
              <p14:xfrm>
                <a:off x="1675276" y="6023462"/>
                <a:ext cx="124200" cy="135000"/>
              </p14:xfrm>
            </p:contentPart>
          </mc:Choice>
          <mc:Fallback>
            <p:pic>
              <p:nvPicPr>
                <p:cNvPr id="237" name="Ink 236">
                  <a:extLst>
                    <a:ext uri="{FF2B5EF4-FFF2-40B4-BE49-F238E27FC236}">
                      <a16:creationId xmlns:a16="http://schemas.microsoft.com/office/drawing/2014/main" id="{2ED01F0C-38DF-4B20-BC71-34B2184AD36E}"/>
                    </a:ext>
                  </a:extLst>
                </p:cNvPr>
                <p:cNvPicPr/>
                <p:nvPr/>
              </p:nvPicPr>
              <p:blipFill>
                <a:blip r:embed="rId277"/>
                <a:stretch>
                  <a:fillRect/>
                </a:stretch>
              </p:blipFill>
              <p:spPr>
                <a:xfrm>
                  <a:off x="1666276" y="6014462"/>
                  <a:ext cx="141840" cy="152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8">
              <p14:nvContentPartPr>
                <p14:cNvPr id="238" name="Ink 237">
                  <a:extLst>
                    <a:ext uri="{FF2B5EF4-FFF2-40B4-BE49-F238E27FC236}">
                      <a16:creationId xmlns:a16="http://schemas.microsoft.com/office/drawing/2014/main" id="{21508333-845C-4493-82E4-6AC466484E71}"/>
                    </a:ext>
                  </a:extLst>
                </p14:cNvPr>
                <p14:cNvContentPartPr/>
                <p14:nvPr/>
              </p14:nvContentPartPr>
              <p14:xfrm>
                <a:off x="1711276" y="5917982"/>
                <a:ext cx="232560" cy="519120"/>
              </p14:xfrm>
            </p:contentPart>
          </mc:Choice>
          <mc:Fallback>
            <p:pic>
              <p:nvPicPr>
                <p:cNvPr id="238" name="Ink 237">
                  <a:extLst>
                    <a:ext uri="{FF2B5EF4-FFF2-40B4-BE49-F238E27FC236}">
                      <a16:creationId xmlns:a16="http://schemas.microsoft.com/office/drawing/2014/main" id="{21508333-845C-4493-82E4-6AC466484E71}"/>
                    </a:ext>
                  </a:extLst>
                </p:cNvPr>
                <p:cNvPicPr/>
                <p:nvPr/>
              </p:nvPicPr>
              <p:blipFill>
                <a:blip r:embed="rId279"/>
                <a:stretch>
                  <a:fillRect/>
                </a:stretch>
              </p:blipFill>
              <p:spPr>
                <a:xfrm>
                  <a:off x="1702276" y="5909342"/>
                  <a:ext cx="250200" cy="536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0">
              <p14:nvContentPartPr>
                <p14:cNvPr id="239" name="Ink 238">
                  <a:extLst>
                    <a:ext uri="{FF2B5EF4-FFF2-40B4-BE49-F238E27FC236}">
                      <a16:creationId xmlns:a16="http://schemas.microsoft.com/office/drawing/2014/main" id="{1C15EE55-F7DB-4A6F-BAD8-6CA7F88A1050}"/>
                    </a:ext>
                  </a:extLst>
                </p14:cNvPr>
                <p14:cNvContentPartPr/>
                <p14:nvPr/>
              </p14:nvContentPartPr>
              <p14:xfrm>
                <a:off x="1886236" y="6178262"/>
                <a:ext cx="135000" cy="190080"/>
              </p14:xfrm>
            </p:contentPart>
          </mc:Choice>
          <mc:Fallback>
            <p:pic>
              <p:nvPicPr>
                <p:cNvPr id="239" name="Ink 238">
                  <a:extLst>
                    <a:ext uri="{FF2B5EF4-FFF2-40B4-BE49-F238E27FC236}">
                      <a16:creationId xmlns:a16="http://schemas.microsoft.com/office/drawing/2014/main" id="{1C15EE55-F7DB-4A6F-BAD8-6CA7F88A1050}"/>
                    </a:ext>
                  </a:extLst>
                </p:cNvPr>
                <p:cNvPicPr/>
                <p:nvPr/>
              </p:nvPicPr>
              <p:blipFill>
                <a:blip r:embed="rId281"/>
                <a:stretch>
                  <a:fillRect/>
                </a:stretch>
              </p:blipFill>
              <p:spPr>
                <a:xfrm>
                  <a:off x="1877596" y="6169622"/>
                  <a:ext cx="152640" cy="207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2">
              <p14:nvContentPartPr>
                <p14:cNvPr id="241" name="Ink 240">
                  <a:extLst>
                    <a:ext uri="{FF2B5EF4-FFF2-40B4-BE49-F238E27FC236}">
                      <a16:creationId xmlns:a16="http://schemas.microsoft.com/office/drawing/2014/main" id="{B3026236-184E-450E-8AD8-0CFA3DFC59DB}"/>
                    </a:ext>
                  </a:extLst>
                </p14:cNvPr>
                <p14:cNvContentPartPr/>
                <p14:nvPr/>
              </p14:nvContentPartPr>
              <p14:xfrm>
                <a:off x="2336956" y="6148382"/>
                <a:ext cx="161280" cy="328680"/>
              </p14:xfrm>
            </p:contentPart>
          </mc:Choice>
          <mc:Fallback>
            <p:pic>
              <p:nvPicPr>
                <p:cNvPr id="241" name="Ink 240">
                  <a:extLst>
                    <a:ext uri="{FF2B5EF4-FFF2-40B4-BE49-F238E27FC236}">
                      <a16:creationId xmlns:a16="http://schemas.microsoft.com/office/drawing/2014/main" id="{B3026236-184E-450E-8AD8-0CFA3DFC59DB}"/>
                    </a:ext>
                  </a:extLst>
                </p:cNvPr>
                <p:cNvPicPr/>
                <p:nvPr/>
              </p:nvPicPr>
              <p:blipFill>
                <a:blip r:embed="rId283"/>
                <a:stretch>
                  <a:fillRect/>
                </a:stretch>
              </p:blipFill>
              <p:spPr>
                <a:xfrm>
                  <a:off x="2328316" y="6139382"/>
                  <a:ext cx="178920" cy="346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4">
              <p14:nvContentPartPr>
                <p14:cNvPr id="242" name="Ink 241">
                  <a:extLst>
                    <a:ext uri="{FF2B5EF4-FFF2-40B4-BE49-F238E27FC236}">
                      <a16:creationId xmlns:a16="http://schemas.microsoft.com/office/drawing/2014/main" id="{749F7296-9F20-4CD4-937F-3DD9DD221C89}"/>
                    </a:ext>
                  </a:extLst>
                </p14:cNvPr>
                <p14:cNvContentPartPr/>
                <p14:nvPr/>
              </p14:nvContentPartPr>
              <p14:xfrm>
                <a:off x="2640436" y="6094742"/>
                <a:ext cx="61560" cy="245160"/>
              </p14:xfrm>
            </p:contentPart>
          </mc:Choice>
          <mc:Fallback>
            <p:pic>
              <p:nvPicPr>
                <p:cNvPr id="242" name="Ink 241">
                  <a:extLst>
                    <a:ext uri="{FF2B5EF4-FFF2-40B4-BE49-F238E27FC236}">
                      <a16:creationId xmlns:a16="http://schemas.microsoft.com/office/drawing/2014/main" id="{749F7296-9F20-4CD4-937F-3DD9DD221C89}"/>
                    </a:ext>
                  </a:extLst>
                </p:cNvPr>
                <p:cNvPicPr/>
                <p:nvPr/>
              </p:nvPicPr>
              <p:blipFill>
                <a:blip r:embed="rId285"/>
                <a:stretch>
                  <a:fillRect/>
                </a:stretch>
              </p:blipFill>
              <p:spPr>
                <a:xfrm>
                  <a:off x="2631796" y="6085742"/>
                  <a:ext cx="79200" cy="262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6">
              <p14:nvContentPartPr>
                <p14:cNvPr id="243" name="Ink 242">
                  <a:extLst>
                    <a:ext uri="{FF2B5EF4-FFF2-40B4-BE49-F238E27FC236}">
                      <a16:creationId xmlns:a16="http://schemas.microsoft.com/office/drawing/2014/main" id="{2494BBC7-B75B-4669-B3FD-C687C577152D}"/>
                    </a:ext>
                  </a:extLst>
                </p14:cNvPr>
                <p14:cNvContentPartPr/>
                <p14:nvPr/>
              </p14:nvContentPartPr>
              <p14:xfrm>
                <a:off x="2755276" y="6067742"/>
                <a:ext cx="438840" cy="197640"/>
              </p14:xfrm>
            </p:contentPart>
          </mc:Choice>
          <mc:Fallback>
            <p:pic>
              <p:nvPicPr>
                <p:cNvPr id="243" name="Ink 242">
                  <a:extLst>
                    <a:ext uri="{FF2B5EF4-FFF2-40B4-BE49-F238E27FC236}">
                      <a16:creationId xmlns:a16="http://schemas.microsoft.com/office/drawing/2014/main" id="{2494BBC7-B75B-4669-B3FD-C687C577152D}"/>
                    </a:ext>
                  </a:extLst>
                </p:cNvPr>
                <p:cNvPicPr/>
                <p:nvPr/>
              </p:nvPicPr>
              <p:blipFill>
                <a:blip r:embed="rId287"/>
                <a:stretch>
                  <a:fillRect/>
                </a:stretch>
              </p:blipFill>
              <p:spPr>
                <a:xfrm>
                  <a:off x="2746636" y="6058742"/>
                  <a:ext cx="456480" cy="215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8">
              <p14:nvContentPartPr>
                <p14:cNvPr id="244" name="Ink 243">
                  <a:extLst>
                    <a:ext uri="{FF2B5EF4-FFF2-40B4-BE49-F238E27FC236}">
                      <a16:creationId xmlns:a16="http://schemas.microsoft.com/office/drawing/2014/main" id="{580A1244-7040-44EA-B158-2FD52A6C2CF5}"/>
                    </a:ext>
                  </a:extLst>
                </p14:cNvPr>
                <p14:cNvContentPartPr/>
                <p14:nvPr/>
              </p14:nvContentPartPr>
              <p14:xfrm>
                <a:off x="3202396" y="5955062"/>
                <a:ext cx="77760" cy="396360"/>
              </p14:xfrm>
            </p:contentPart>
          </mc:Choice>
          <mc:Fallback>
            <p:pic>
              <p:nvPicPr>
                <p:cNvPr id="244" name="Ink 243">
                  <a:extLst>
                    <a:ext uri="{FF2B5EF4-FFF2-40B4-BE49-F238E27FC236}">
                      <a16:creationId xmlns:a16="http://schemas.microsoft.com/office/drawing/2014/main" id="{580A1244-7040-44EA-B158-2FD52A6C2CF5}"/>
                    </a:ext>
                  </a:extLst>
                </p:cNvPr>
                <p:cNvPicPr/>
                <p:nvPr/>
              </p:nvPicPr>
              <p:blipFill>
                <a:blip r:embed="rId289"/>
                <a:stretch>
                  <a:fillRect/>
                </a:stretch>
              </p:blipFill>
              <p:spPr>
                <a:xfrm>
                  <a:off x="3193396" y="5946422"/>
                  <a:ext cx="95400" cy="414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0">
              <p14:nvContentPartPr>
                <p14:cNvPr id="245" name="Ink 244">
                  <a:extLst>
                    <a:ext uri="{FF2B5EF4-FFF2-40B4-BE49-F238E27FC236}">
                      <a16:creationId xmlns:a16="http://schemas.microsoft.com/office/drawing/2014/main" id="{F816AEF3-7780-47C2-AA8B-5499486E4C86}"/>
                    </a:ext>
                  </a:extLst>
                </p14:cNvPr>
                <p14:cNvContentPartPr/>
                <p14:nvPr/>
              </p14:nvContentPartPr>
              <p14:xfrm>
                <a:off x="3472036" y="6043262"/>
                <a:ext cx="126000" cy="111240"/>
              </p14:xfrm>
            </p:contentPart>
          </mc:Choice>
          <mc:Fallback>
            <p:pic>
              <p:nvPicPr>
                <p:cNvPr id="245" name="Ink 244">
                  <a:extLst>
                    <a:ext uri="{FF2B5EF4-FFF2-40B4-BE49-F238E27FC236}">
                      <a16:creationId xmlns:a16="http://schemas.microsoft.com/office/drawing/2014/main" id="{F816AEF3-7780-47C2-AA8B-5499486E4C86}"/>
                    </a:ext>
                  </a:extLst>
                </p:cNvPr>
                <p:cNvPicPr/>
                <p:nvPr/>
              </p:nvPicPr>
              <p:blipFill>
                <a:blip r:embed="rId291"/>
                <a:stretch>
                  <a:fillRect/>
                </a:stretch>
              </p:blipFill>
              <p:spPr>
                <a:xfrm>
                  <a:off x="3463396" y="6034262"/>
                  <a:ext cx="143640" cy="128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2">
              <p14:nvContentPartPr>
                <p14:cNvPr id="248" name="Ink 247">
                  <a:extLst>
                    <a:ext uri="{FF2B5EF4-FFF2-40B4-BE49-F238E27FC236}">
                      <a16:creationId xmlns:a16="http://schemas.microsoft.com/office/drawing/2014/main" id="{115A1FA9-6D51-4AE6-8BF4-C7828AC29C03}"/>
                    </a:ext>
                  </a:extLst>
                </p14:cNvPr>
                <p14:cNvContentPartPr/>
                <p14:nvPr/>
              </p14:nvContentPartPr>
              <p14:xfrm>
                <a:off x="3909436" y="5638982"/>
                <a:ext cx="365760" cy="359640"/>
              </p14:xfrm>
            </p:contentPart>
          </mc:Choice>
          <mc:Fallback>
            <p:pic>
              <p:nvPicPr>
                <p:cNvPr id="248" name="Ink 247">
                  <a:extLst>
                    <a:ext uri="{FF2B5EF4-FFF2-40B4-BE49-F238E27FC236}">
                      <a16:creationId xmlns:a16="http://schemas.microsoft.com/office/drawing/2014/main" id="{115A1FA9-6D51-4AE6-8BF4-C7828AC29C03}"/>
                    </a:ext>
                  </a:extLst>
                </p:cNvPr>
                <p:cNvPicPr/>
                <p:nvPr/>
              </p:nvPicPr>
              <p:blipFill>
                <a:blip r:embed="rId293"/>
                <a:stretch>
                  <a:fillRect/>
                </a:stretch>
              </p:blipFill>
              <p:spPr>
                <a:xfrm>
                  <a:off x="3900796" y="5630342"/>
                  <a:ext cx="383400" cy="377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4">
              <p14:nvContentPartPr>
                <p14:cNvPr id="249" name="Ink 248">
                  <a:extLst>
                    <a:ext uri="{FF2B5EF4-FFF2-40B4-BE49-F238E27FC236}">
                      <a16:creationId xmlns:a16="http://schemas.microsoft.com/office/drawing/2014/main" id="{4450359B-0873-4C71-9C44-340F725DED67}"/>
                    </a:ext>
                  </a:extLst>
                </p14:cNvPr>
                <p14:cNvContentPartPr/>
                <p14:nvPr/>
              </p14:nvContentPartPr>
              <p14:xfrm>
                <a:off x="4174756" y="5685062"/>
                <a:ext cx="188640" cy="307800"/>
              </p14:xfrm>
            </p:contentPart>
          </mc:Choice>
          <mc:Fallback>
            <p:pic>
              <p:nvPicPr>
                <p:cNvPr id="249" name="Ink 248">
                  <a:extLst>
                    <a:ext uri="{FF2B5EF4-FFF2-40B4-BE49-F238E27FC236}">
                      <a16:creationId xmlns:a16="http://schemas.microsoft.com/office/drawing/2014/main" id="{4450359B-0873-4C71-9C44-340F725DED67}"/>
                    </a:ext>
                  </a:extLst>
                </p:cNvPr>
                <p:cNvPicPr/>
                <p:nvPr/>
              </p:nvPicPr>
              <p:blipFill>
                <a:blip r:embed="rId295"/>
                <a:stretch>
                  <a:fillRect/>
                </a:stretch>
              </p:blipFill>
              <p:spPr>
                <a:xfrm>
                  <a:off x="4166116" y="5676422"/>
                  <a:ext cx="206280" cy="325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6">
              <p14:nvContentPartPr>
                <p14:cNvPr id="250" name="Ink 249">
                  <a:extLst>
                    <a:ext uri="{FF2B5EF4-FFF2-40B4-BE49-F238E27FC236}">
                      <a16:creationId xmlns:a16="http://schemas.microsoft.com/office/drawing/2014/main" id="{81493D49-172D-4897-96B2-D7672CFA27B3}"/>
                    </a:ext>
                  </a:extLst>
                </p14:cNvPr>
                <p14:cNvContentPartPr/>
                <p14:nvPr/>
              </p14:nvContentPartPr>
              <p14:xfrm>
                <a:off x="4510636" y="5953982"/>
                <a:ext cx="11160" cy="30600"/>
              </p14:xfrm>
            </p:contentPart>
          </mc:Choice>
          <mc:Fallback>
            <p:pic>
              <p:nvPicPr>
                <p:cNvPr id="250" name="Ink 249">
                  <a:extLst>
                    <a:ext uri="{FF2B5EF4-FFF2-40B4-BE49-F238E27FC236}">
                      <a16:creationId xmlns:a16="http://schemas.microsoft.com/office/drawing/2014/main" id="{81493D49-172D-4897-96B2-D7672CFA27B3}"/>
                    </a:ext>
                  </a:extLst>
                </p:cNvPr>
                <p:cNvPicPr/>
                <p:nvPr/>
              </p:nvPicPr>
              <p:blipFill>
                <a:blip r:embed="rId297"/>
                <a:stretch>
                  <a:fillRect/>
                </a:stretch>
              </p:blipFill>
              <p:spPr>
                <a:xfrm>
                  <a:off x="4501636" y="5944982"/>
                  <a:ext cx="28800" cy="48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8">
              <p14:nvContentPartPr>
                <p14:cNvPr id="251" name="Ink 250">
                  <a:extLst>
                    <a:ext uri="{FF2B5EF4-FFF2-40B4-BE49-F238E27FC236}">
                      <a16:creationId xmlns:a16="http://schemas.microsoft.com/office/drawing/2014/main" id="{C35B9406-E611-4EF8-A29D-F1BE3E8754B9}"/>
                    </a:ext>
                  </a:extLst>
                </p14:cNvPr>
                <p14:cNvContentPartPr/>
                <p14:nvPr/>
              </p14:nvContentPartPr>
              <p14:xfrm>
                <a:off x="4571836" y="5692622"/>
                <a:ext cx="155160" cy="246960"/>
              </p14:xfrm>
            </p:contentPart>
          </mc:Choice>
          <mc:Fallback>
            <p:pic>
              <p:nvPicPr>
                <p:cNvPr id="251" name="Ink 250">
                  <a:extLst>
                    <a:ext uri="{FF2B5EF4-FFF2-40B4-BE49-F238E27FC236}">
                      <a16:creationId xmlns:a16="http://schemas.microsoft.com/office/drawing/2014/main" id="{C35B9406-E611-4EF8-A29D-F1BE3E8754B9}"/>
                    </a:ext>
                  </a:extLst>
                </p:cNvPr>
                <p:cNvPicPr/>
                <p:nvPr/>
              </p:nvPicPr>
              <p:blipFill>
                <a:blip r:embed="rId299"/>
                <a:stretch>
                  <a:fillRect/>
                </a:stretch>
              </p:blipFill>
              <p:spPr>
                <a:xfrm>
                  <a:off x="4562836" y="5683622"/>
                  <a:ext cx="172800" cy="264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0">
              <p14:nvContentPartPr>
                <p14:cNvPr id="252" name="Ink 251">
                  <a:extLst>
                    <a:ext uri="{FF2B5EF4-FFF2-40B4-BE49-F238E27FC236}">
                      <a16:creationId xmlns:a16="http://schemas.microsoft.com/office/drawing/2014/main" id="{F409D775-FCEC-4657-8FC7-4B6E3330D71F}"/>
                    </a:ext>
                  </a:extLst>
                </p14:cNvPr>
                <p14:cNvContentPartPr/>
                <p14:nvPr/>
              </p14:nvContentPartPr>
              <p14:xfrm>
                <a:off x="4807276" y="5811782"/>
                <a:ext cx="104400" cy="107280"/>
              </p14:xfrm>
            </p:contentPart>
          </mc:Choice>
          <mc:Fallback>
            <p:pic>
              <p:nvPicPr>
                <p:cNvPr id="252" name="Ink 251">
                  <a:extLst>
                    <a:ext uri="{FF2B5EF4-FFF2-40B4-BE49-F238E27FC236}">
                      <a16:creationId xmlns:a16="http://schemas.microsoft.com/office/drawing/2014/main" id="{F409D775-FCEC-4657-8FC7-4B6E3330D71F}"/>
                    </a:ext>
                  </a:extLst>
                </p:cNvPr>
                <p:cNvPicPr/>
                <p:nvPr/>
              </p:nvPicPr>
              <p:blipFill>
                <a:blip r:embed="rId301"/>
                <a:stretch>
                  <a:fillRect/>
                </a:stretch>
              </p:blipFill>
              <p:spPr>
                <a:xfrm>
                  <a:off x="4798276" y="5803142"/>
                  <a:ext cx="122040" cy="124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2">
              <p14:nvContentPartPr>
                <p14:cNvPr id="254" name="Ink 253">
                  <a:extLst>
                    <a:ext uri="{FF2B5EF4-FFF2-40B4-BE49-F238E27FC236}">
                      <a16:creationId xmlns:a16="http://schemas.microsoft.com/office/drawing/2014/main" id="{00049009-C319-4585-A4CB-F9AB912642A2}"/>
                    </a:ext>
                  </a:extLst>
                </p14:cNvPr>
                <p14:cNvContentPartPr/>
                <p14:nvPr/>
              </p14:nvContentPartPr>
              <p14:xfrm>
                <a:off x="4877476" y="5810702"/>
                <a:ext cx="73440" cy="346680"/>
              </p14:xfrm>
            </p:contentPart>
          </mc:Choice>
          <mc:Fallback>
            <p:pic>
              <p:nvPicPr>
                <p:cNvPr id="254" name="Ink 253">
                  <a:extLst>
                    <a:ext uri="{FF2B5EF4-FFF2-40B4-BE49-F238E27FC236}">
                      <a16:creationId xmlns:a16="http://schemas.microsoft.com/office/drawing/2014/main" id="{00049009-C319-4585-A4CB-F9AB912642A2}"/>
                    </a:ext>
                  </a:extLst>
                </p:cNvPr>
                <p:cNvPicPr/>
                <p:nvPr/>
              </p:nvPicPr>
              <p:blipFill>
                <a:blip r:embed="rId303"/>
                <a:stretch>
                  <a:fillRect/>
                </a:stretch>
              </p:blipFill>
              <p:spPr>
                <a:xfrm>
                  <a:off x="4868476" y="5802062"/>
                  <a:ext cx="91080" cy="364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4">
              <p14:nvContentPartPr>
                <p14:cNvPr id="255" name="Ink 254">
                  <a:extLst>
                    <a:ext uri="{FF2B5EF4-FFF2-40B4-BE49-F238E27FC236}">
                      <a16:creationId xmlns:a16="http://schemas.microsoft.com/office/drawing/2014/main" id="{9ED69512-5D47-433B-9A4D-E408D2ADF0BF}"/>
                    </a:ext>
                  </a:extLst>
                </p14:cNvPr>
                <p14:cNvContentPartPr/>
                <p14:nvPr/>
              </p14:nvContentPartPr>
              <p14:xfrm>
                <a:off x="5013916" y="5700542"/>
                <a:ext cx="298080" cy="305640"/>
              </p14:xfrm>
            </p:contentPart>
          </mc:Choice>
          <mc:Fallback>
            <p:pic>
              <p:nvPicPr>
                <p:cNvPr id="255" name="Ink 254">
                  <a:extLst>
                    <a:ext uri="{FF2B5EF4-FFF2-40B4-BE49-F238E27FC236}">
                      <a16:creationId xmlns:a16="http://schemas.microsoft.com/office/drawing/2014/main" id="{9ED69512-5D47-433B-9A4D-E408D2ADF0BF}"/>
                    </a:ext>
                  </a:extLst>
                </p:cNvPr>
                <p:cNvPicPr/>
                <p:nvPr/>
              </p:nvPicPr>
              <p:blipFill>
                <a:blip r:embed="rId305"/>
                <a:stretch>
                  <a:fillRect/>
                </a:stretch>
              </p:blipFill>
              <p:spPr>
                <a:xfrm>
                  <a:off x="5005276" y="5691542"/>
                  <a:ext cx="315720" cy="323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6">
              <p14:nvContentPartPr>
                <p14:cNvPr id="256" name="Ink 255">
                  <a:extLst>
                    <a:ext uri="{FF2B5EF4-FFF2-40B4-BE49-F238E27FC236}">
                      <a16:creationId xmlns:a16="http://schemas.microsoft.com/office/drawing/2014/main" id="{12D2CDA0-15B3-46C5-A70D-060D4ED4838D}"/>
                    </a:ext>
                  </a:extLst>
                </p14:cNvPr>
                <p14:cNvContentPartPr/>
                <p14:nvPr/>
              </p14:nvContentPartPr>
              <p14:xfrm>
                <a:off x="5409196" y="5878382"/>
                <a:ext cx="126720" cy="223920"/>
              </p14:xfrm>
            </p:contentPart>
          </mc:Choice>
          <mc:Fallback>
            <p:pic>
              <p:nvPicPr>
                <p:cNvPr id="256" name="Ink 255">
                  <a:extLst>
                    <a:ext uri="{FF2B5EF4-FFF2-40B4-BE49-F238E27FC236}">
                      <a16:creationId xmlns:a16="http://schemas.microsoft.com/office/drawing/2014/main" id="{12D2CDA0-15B3-46C5-A70D-060D4ED4838D}"/>
                    </a:ext>
                  </a:extLst>
                </p:cNvPr>
                <p:cNvPicPr/>
                <p:nvPr/>
              </p:nvPicPr>
              <p:blipFill>
                <a:blip r:embed="rId307"/>
                <a:stretch>
                  <a:fillRect/>
                </a:stretch>
              </p:blipFill>
              <p:spPr>
                <a:xfrm>
                  <a:off x="5400556" y="5869382"/>
                  <a:ext cx="144360" cy="241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8">
              <p14:nvContentPartPr>
                <p14:cNvPr id="257" name="Ink 256">
                  <a:extLst>
                    <a:ext uri="{FF2B5EF4-FFF2-40B4-BE49-F238E27FC236}">
                      <a16:creationId xmlns:a16="http://schemas.microsoft.com/office/drawing/2014/main" id="{C4C0A182-EC01-42DD-8EC8-04DC5A71E40F}"/>
                    </a:ext>
                  </a:extLst>
                </p14:cNvPr>
                <p14:cNvContentPartPr/>
                <p14:nvPr/>
              </p14:nvContentPartPr>
              <p14:xfrm>
                <a:off x="3862636" y="6085382"/>
                <a:ext cx="1929240" cy="60120"/>
              </p14:xfrm>
            </p:contentPart>
          </mc:Choice>
          <mc:Fallback>
            <p:pic>
              <p:nvPicPr>
                <p:cNvPr id="257" name="Ink 256">
                  <a:extLst>
                    <a:ext uri="{FF2B5EF4-FFF2-40B4-BE49-F238E27FC236}">
                      <a16:creationId xmlns:a16="http://schemas.microsoft.com/office/drawing/2014/main" id="{C4C0A182-EC01-42DD-8EC8-04DC5A71E40F}"/>
                    </a:ext>
                  </a:extLst>
                </p:cNvPr>
                <p:cNvPicPr/>
                <p:nvPr/>
              </p:nvPicPr>
              <p:blipFill>
                <a:blip r:embed="rId309"/>
                <a:stretch>
                  <a:fillRect/>
                </a:stretch>
              </p:blipFill>
              <p:spPr>
                <a:xfrm>
                  <a:off x="3853636" y="6076742"/>
                  <a:ext cx="1946880" cy="77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0">
              <p14:nvContentPartPr>
                <p14:cNvPr id="259" name="Ink 258">
                  <a:extLst>
                    <a:ext uri="{FF2B5EF4-FFF2-40B4-BE49-F238E27FC236}">
                      <a16:creationId xmlns:a16="http://schemas.microsoft.com/office/drawing/2014/main" id="{D1C9585B-23B7-411C-9575-5B2D6F63D718}"/>
                    </a:ext>
                  </a:extLst>
                </p14:cNvPr>
                <p14:cNvContentPartPr/>
                <p14:nvPr/>
              </p14:nvContentPartPr>
              <p14:xfrm>
                <a:off x="3987196" y="6227222"/>
                <a:ext cx="159120" cy="330480"/>
              </p14:xfrm>
            </p:contentPart>
          </mc:Choice>
          <mc:Fallback>
            <p:pic>
              <p:nvPicPr>
                <p:cNvPr id="259" name="Ink 258">
                  <a:extLst>
                    <a:ext uri="{FF2B5EF4-FFF2-40B4-BE49-F238E27FC236}">
                      <a16:creationId xmlns:a16="http://schemas.microsoft.com/office/drawing/2014/main" id="{D1C9585B-23B7-411C-9575-5B2D6F63D718}"/>
                    </a:ext>
                  </a:extLst>
                </p:cNvPr>
                <p:cNvPicPr/>
                <p:nvPr/>
              </p:nvPicPr>
              <p:blipFill>
                <a:blip r:embed="rId311"/>
                <a:stretch>
                  <a:fillRect/>
                </a:stretch>
              </p:blipFill>
              <p:spPr>
                <a:xfrm>
                  <a:off x="3978196" y="6218582"/>
                  <a:ext cx="176760" cy="348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2">
              <p14:nvContentPartPr>
                <p14:cNvPr id="260" name="Ink 259">
                  <a:extLst>
                    <a:ext uri="{FF2B5EF4-FFF2-40B4-BE49-F238E27FC236}">
                      <a16:creationId xmlns:a16="http://schemas.microsoft.com/office/drawing/2014/main" id="{C3F8E2F2-CC52-468C-A730-92201B317164}"/>
                    </a:ext>
                  </a:extLst>
                </p14:cNvPr>
                <p14:cNvContentPartPr/>
                <p14:nvPr/>
              </p14:nvContentPartPr>
              <p14:xfrm>
                <a:off x="4186996" y="6263582"/>
                <a:ext cx="199800" cy="312480"/>
              </p14:xfrm>
            </p:contentPart>
          </mc:Choice>
          <mc:Fallback>
            <p:pic>
              <p:nvPicPr>
                <p:cNvPr id="260" name="Ink 259">
                  <a:extLst>
                    <a:ext uri="{FF2B5EF4-FFF2-40B4-BE49-F238E27FC236}">
                      <a16:creationId xmlns:a16="http://schemas.microsoft.com/office/drawing/2014/main" id="{C3F8E2F2-CC52-468C-A730-92201B317164}"/>
                    </a:ext>
                  </a:extLst>
                </p:cNvPr>
                <p:cNvPicPr/>
                <p:nvPr/>
              </p:nvPicPr>
              <p:blipFill>
                <a:blip r:embed="rId313"/>
                <a:stretch>
                  <a:fillRect/>
                </a:stretch>
              </p:blipFill>
              <p:spPr>
                <a:xfrm>
                  <a:off x="4178356" y="6254942"/>
                  <a:ext cx="217440" cy="330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4">
              <p14:nvContentPartPr>
                <p14:cNvPr id="261" name="Ink 260">
                  <a:extLst>
                    <a:ext uri="{FF2B5EF4-FFF2-40B4-BE49-F238E27FC236}">
                      <a16:creationId xmlns:a16="http://schemas.microsoft.com/office/drawing/2014/main" id="{C3DE89B5-DC88-40DD-8F96-98A5DE517C8C}"/>
                    </a:ext>
                  </a:extLst>
                </p14:cNvPr>
                <p14:cNvContentPartPr/>
                <p14:nvPr/>
              </p14:nvContentPartPr>
              <p14:xfrm>
                <a:off x="4495516" y="6557342"/>
                <a:ext cx="23760" cy="18000"/>
              </p14:xfrm>
            </p:contentPart>
          </mc:Choice>
          <mc:Fallback>
            <p:pic>
              <p:nvPicPr>
                <p:cNvPr id="261" name="Ink 260">
                  <a:extLst>
                    <a:ext uri="{FF2B5EF4-FFF2-40B4-BE49-F238E27FC236}">
                      <a16:creationId xmlns:a16="http://schemas.microsoft.com/office/drawing/2014/main" id="{C3DE89B5-DC88-40DD-8F96-98A5DE517C8C}"/>
                    </a:ext>
                  </a:extLst>
                </p:cNvPr>
                <p:cNvPicPr/>
                <p:nvPr/>
              </p:nvPicPr>
              <p:blipFill>
                <a:blip r:embed="rId315"/>
                <a:stretch>
                  <a:fillRect/>
                </a:stretch>
              </p:blipFill>
              <p:spPr>
                <a:xfrm>
                  <a:off x="4486876" y="6548342"/>
                  <a:ext cx="41400" cy="35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6">
              <p14:nvContentPartPr>
                <p14:cNvPr id="263" name="Ink 262">
                  <a:extLst>
                    <a:ext uri="{FF2B5EF4-FFF2-40B4-BE49-F238E27FC236}">
                      <a16:creationId xmlns:a16="http://schemas.microsoft.com/office/drawing/2014/main" id="{98D7C37D-C40C-430D-B660-FD24F2097306}"/>
                    </a:ext>
                  </a:extLst>
                </p14:cNvPr>
                <p14:cNvContentPartPr/>
                <p14:nvPr/>
              </p14:nvContentPartPr>
              <p14:xfrm>
                <a:off x="4597036" y="6218582"/>
                <a:ext cx="146880" cy="403560"/>
              </p14:xfrm>
            </p:contentPart>
          </mc:Choice>
          <mc:Fallback>
            <p:pic>
              <p:nvPicPr>
                <p:cNvPr id="263" name="Ink 262">
                  <a:extLst>
                    <a:ext uri="{FF2B5EF4-FFF2-40B4-BE49-F238E27FC236}">
                      <a16:creationId xmlns:a16="http://schemas.microsoft.com/office/drawing/2014/main" id="{98D7C37D-C40C-430D-B660-FD24F2097306}"/>
                    </a:ext>
                  </a:extLst>
                </p:cNvPr>
                <p:cNvPicPr/>
                <p:nvPr/>
              </p:nvPicPr>
              <p:blipFill>
                <a:blip r:embed="rId317"/>
                <a:stretch>
                  <a:fillRect/>
                </a:stretch>
              </p:blipFill>
              <p:spPr>
                <a:xfrm>
                  <a:off x="4588396" y="6209942"/>
                  <a:ext cx="164520" cy="421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8">
              <p14:nvContentPartPr>
                <p14:cNvPr id="264" name="Ink 263">
                  <a:extLst>
                    <a:ext uri="{FF2B5EF4-FFF2-40B4-BE49-F238E27FC236}">
                      <a16:creationId xmlns:a16="http://schemas.microsoft.com/office/drawing/2014/main" id="{3772ECD0-9B5A-4C46-88C5-FC9DB6D1EE27}"/>
                    </a:ext>
                  </a:extLst>
                </p14:cNvPr>
                <p14:cNvContentPartPr/>
                <p14:nvPr/>
              </p14:nvContentPartPr>
              <p14:xfrm>
                <a:off x="4845076" y="6384182"/>
                <a:ext cx="94680" cy="150120"/>
              </p14:xfrm>
            </p:contentPart>
          </mc:Choice>
          <mc:Fallback>
            <p:pic>
              <p:nvPicPr>
                <p:cNvPr id="264" name="Ink 263">
                  <a:extLst>
                    <a:ext uri="{FF2B5EF4-FFF2-40B4-BE49-F238E27FC236}">
                      <a16:creationId xmlns:a16="http://schemas.microsoft.com/office/drawing/2014/main" id="{3772ECD0-9B5A-4C46-88C5-FC9DB6D1EE27}"/>
                    </a:ext>
                  </a:extLst>
                </p:cNvPr>
                <p:cNvPicPr/>
                <p:nvPr/>
              </p:nvPicPr>
              <p:blipFill>
                <a:blip r:embed="rId319"/>
                <a:stretch>
                  <a:fillRect/>
                </a:stretch>
              </p:blipFill>
              <p:spPr>
                <a:xfrm>
                  <a:off x="4836076" y="6375542"/>
                  <a:ext cx="112320" cy="167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0">
              <p14:nvContentPartPr>
                <p14:cNvPr id="265" name="Ink 264">
                  <a:extLst>
                    <a:ext uri="{FF2B5EF4-FFF2-40B4-BE49-F238E27FC236}">
                      <a16:creationId xmlns:a16="http://schemas.microsoft.com/office/drawing/2014/main" id="{86D2FF80-7BCB-43F2-B9C8-0AA3FC8C5A5B}"/>
                    </a:ext>
                  </a:extLst>
                </p14:cNvPr>
                <p14:cNvContentPartPr/>
                <p14:nvPr/>
              </p14:nvContentPartPr>
              <p14:xfrm>
                <a:off x="4923556" y="6494342"/>
                <a:ext cx="111240" cy="327960"/>
              </p14:xfrm>
            </p:contentPart>
          </mc:Choice>
          <mc:Fallback>
            <p:pic>
              <p:nvPicPr>
                <p:cNvPr id="265" name="Ink 264">
                  <a:extLst>
                    <a:ext uri="{FF2B5EF4-FFF2-40B4-BE49-F238E27FC236}">
                      <a16:creationId xmlns:a16="http://schemas.microsoft.com/office/drawing/2014/main" id="{86D2FF80-7BCB-43F2-B9C8-0AA3FC8C5A5B}"/>
                    </a:ext>
                  </a:extLst>
                </p:cNvPr>
                <p:cNvPicPr/>
                <p:nvPr/>
              </p:nvPicPr>
              <p:blipFill>
                <a:blip r:embed="rId321"/>
                <a:stretch>
                  <a:fillRect/>
                </a:stretch>
              </p:blipFill>
              <p:spPr>
                <a:xfrm>
                  <a:off x="4914916" y="6485342"/>
                  <a:ext cx="128880" cy="345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2">
              <p14:nvContentPartPr>
                <p14:cNvPr id="266" name="Ink 265">
                  <a:extLst>
                    <a:ext uri="{FF2B5EF4-FFF2-40B4-BE49-F238E27FC236}">
                      <a16:creationId xmlns:a16="http://schemas.microsoft.com/office/drawing/2014/main" id="{15C43E46-C0C3-4E21-879E-63F9C826BE4A}"/>
                    </a:ext>
                  </a:extLst>
                </p14:cNvPr>
                <p14:cNvContentPartPr/>
                <p14:nvPr/>
              </p14:nvContentPartPr>
              <p14:xfrm>
                <a:off x="5156476" y="6233702"/>
                <a:ext cx="279720" cy="376560"/>
              </p14:xfrm>
            </p:contentPart>
          </mc:Choice>
          <mc:Fallback>
            <p:pic>
              <p:nvPicPr>
                <p:cNvPr id="266" name="Ink 265">
                  <a:extLst>
                    <a:ext uri="{FF2B5EF4-FFF2-40B4-BE49-F238E27FC236}">
                      <a16:creationId xmlns:a16="http://schemas.microsoft.com/office/drawing/2014/main" id="{15C43E46-C0C3-4E21-879E-63F9C826BE4A}"/>
                    </a:ext>
                  </a:extLst>
                </p:cNvPr>
                <p:cNvPicPr/>
                <p:nvPr/>
              </p:nvPicPr>
              <p:blipFill>
                <a:blip r:embed="rId323"/>
                <a:stretch>
                  <a:fillRect/>
                </a:stretch>
              </p:blipFill>
              <p:spPr>
                <a:xfrm>
                  <a:off x="5147476" y="6224702"/>
                  <a:ext cx="297360" cy="394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4">
              <p14:nvContentPartPr>
                <p14:cNvPr id="267" name="Ink 266">
                  <a:extLst>
                    <a:ext uri="{FF2B5EF4-FFF2-40B4-BE49-F238E27FC236}">
                      <a16:creationId xmlns:a16="http://schemas.microsoft.com/office/drawing/2014/main" id="{74C2DD5A-3832-4907-9D18-B64A15E045CF}"/>
                    </a:ext>
                  </a:extLst>
                </p14:cNvPr>
                <p14:cNvContentPartPr/>
                <p14:nvPr/>
              </p14:nvContentPartPr>
              <p14:xfrm>
                <a:off x="5551756" y="6456902"/>
                <a:ext cx="97920" cy="254520"/>
              </p14:xfrm>
            </p:contentPart>
          </mc:Choice>
          <mc:Fallback>
            <p:pic>
              <p:nvPicPr>
                <p:cNvPr id="267" name="Ink 266">
                  <a:extLst>
                    <a:ext uri="{FF2B5EF4-FFF2-40B4-BE49-F238E27FC236}">
                      <a16:creationId xmlns:a16="http://schemas.microsoft.com/office/drawing/2014/main" id="{74C2DD5A-3832-4907-9D18-B64A15E045CF}"/>
                    </a:ext>
                  </a:extLst>
                </p:cNvPr>
                <p:cNvPicPr/>
                <p:nvPr/>
              </p:nvPicPr>
              <p:blipFill>
                <a:blip r:embed="rId325"/>
                <a:stretch>
                  <a:fillRect/>
                </a:stretch>
              </p:blipFill>
              <p:spPr>
                <a:xfrm>
                  <a:off x="5543116" y="6448262"/>
                  <a:ext cx="115560" cy="272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6">
              <p14:nvContentPartPr>
                <p14:cNvPr id="268" name="Ink 267">
                  <a:extLst>
                    <a:ext uri="{FF2B5EF4-FFF2-40B4-BE49-F238E27FC236}">
                      <a16:creationId xmlns:a16="http://schemas.microsoft.com/office/drawing/2014/main" id="{B473BF09-3D6E-4B5A-8032-133857334FF9}"/>
                    </a:ext>
                  </a:extLst>
                </p14:cNvPr>
                <p14:cNvContentPartPr/>
                <p14:nvPr/>
              </p14:nvContentPartPr>
              <p14:xfrm>
                <a:off x="5997436" y="6051542"/>
                <a:ext cx="115560" cy="11160"/>
              </p14:xfrm>
            </p:contentPart>
          </mc:Choice>
          <mc:Fallback>
            <p:pic>
              <p:nvPicPr>
                <p:cNvPr id="268" name="Ink 267">
                  <a:extLst>
                    <a:ext uri="{FF2B5EF4-FFF2-40B4-BE49-F238E27FC236}">
                      <a16:creationId xmlns:a16="http://schemas.microsoft.com/office/drawing/2014/main" id="{B473BF09-3D6E-4B5A-8032-133857334FF9}"/>
                    </a:ext>
                  </a:extLst>
                </p:cNvPr>
                <p:cNvPicPr/>
                <p:nvPr/>
              </p:nvPicPr>
              <p:blipFill>
                <a:blip r:embed="rId327"/>
                <a:stretch>
                  <a:fillRect/>
                </a:stretch>
              </p:blipFill>
              <p:spPr>
                <a:xfrm>
                  <a:off x="5988796" y="6042542"/>
                  <a:ext cx="133200" cy="28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8">
              <p14:nvContentPartPr>
                <p14:cNvPr id="269" name="Ink 268">
                  <a:extLst>
                    <a:ext uri="{FF2B5EF4-FFF2-40B4-BE49-F238E27FC236}">
                      <a16:creationId xmlns:a16="http://schemas.microsoft.com/office/drawing/2014/main" id="{5E674B34-2487-4CA8-9194-8EFF24E31884}"/>
                    </a:ext>
                  </a:extLst>
                </p14:cNvPr>
                <p14:cNvContentPartPr/>
                <p14:nvPr/>
              </p14:nvContentPartPr>
              <p14:xfrm>
                <a:off x="6019036" y="6184742"/>
                <a:ext cx="39960" cy="3960"/>
              </p14:xfrm>
            </p:contentPart>
          </mc:Choice>
          <mc:Fallback>
            <p:pic>
              <p:nvPicPr>
                <p:cNvPr id="269" name="Ink 268">
                  <a:extLst>
                    <a:ext uri="{FF2B5EF4-FFF2-40B4-BE49-F238E27FC236}">
                      <a16:creationId xmlns:a16="http://schemas.microsoft.com/office/drawing/2014/main" id="{5E674B34-2487-4CA8-9194-8EFF24E31884}"/>
                    </a:ext>
                  </a:extLst>
                </p:cNvPr>
                <p:cNvPicPr/>
                <p:nvPr/>
              </p:nvPicPr>
              <p:blipFill>
                <a:blip r:embed="rId329"/>
                <a:stretch>
                  <a:fillRect/>
                </a:stretch>
              </p:blipFill>
              <p:spPr>
                <a:xfrm>
                  <a:off x="6010036" y="6176102"/>
                  <a:ext cx="57600" cy="21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30">
              <p14:nvContentPartPr>
                <p14:cNvPr id="270" name="Ink 269">
                  <a:extLst>
                    <a:ext uri="{FF2B5EF4-FFF2-40B4-BE49-F238E27FC236}">
                      <a16:creationId xmlns:a16="http://schemas.microsoft.com/office/drawing/2014/main" id="{8684D754-48E7-4692-A6E4-273D350CFC7F}"/>
                    </a:ext>
                  </a:extLst>
                </p14:cNvPr>
                <p14:cNvContentPartPr/>
                <p14:nvPr/>
              </p14:nvContentPartPr>
              <p14:xfrm>
                <a:off x="5993476" y="6052262"/>
                <a:ext cx="59760" cy="129240"/>
              </p14:xfrm>
            </p:contentPart>
          </mc:Choice>
          <mc:Fallback>
            <p:pic>
              <p:nvPicPr>
                <p:cNvPr id="270" name="Ink 269">
                  <a:extLst>
                    <a:ext uri="{FF2B5EF4-FFF2-40B4-BE49-F238E27FC236}">
                      <a16:creationId xmlns:a16="http://schemas.microsoft.com/office/drawing/2014/main" id="{8684D754-48E7-4692-A6E4-273D350CFC7F}"/>
                    </a:ext>
                  </a:extLst>
                </p:cNvPr>
                <p:cNvPicPr/>
                <p:nvPr/>
              </p:nvPicPr>
              <p:blipFill>
                <a:blip r:embed="rId331"/>
                <a:stretch>
                  <a:fillRect/>
                </a:stretch>
              </p:blipFill>
              <p:spPr>
                <a:xfrm>
                  <a:off x="5984476" y="6043262"/>
                  <a:ext cx="77400" cy="146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32">
              <p14:nvContentPartPr>
                <p14:cNvPr id="271" name="Ink 270">
                  <a:extLst>
                    <a:ext uri="{FF2B5EF4-FFF2-40B4-BE49-F238E27FC236}">
                      <a16:creationId xmlns:a16="http://schemas.microsoft.com/office/drawing/2014/main" id="{19FCFDCA-6C01-44A2-8F7C-A7CFB22C47CA}"/>
                    </a:ext>
                  </a:extLst>
                </p14:cNvPr>
                <p14:cNvContentPartPr/>
                <p14:nvPr/>
              </p14:nvContentPartPr>
              <p14:xfrm>
                <a:off x="6256636" y="5837702"/>
                <a:ext cx="52560" cy="424800"/>
              </p14:xfrm>
            </p:contentPart>
          </mc:Choice>
          <mc:Fallback>
            <p:pic>
              <p:nvPicPr>
                <p:cNvPr id="271" name="Ink 270">
                  <a:extLst>
                    <a:ext uri="{FF2B5EF4-FFF2-40B4-BE49-F238E27FC236}">
                      <a16:creationId xmlns:a16="http://schemas.microsoft.com/office/drawing/2014/main" id="{19FCFDCA-6C01-44A2-8F7C-A7CFB22C47CA}"/>
                    </a:ext>
                  </a:extLst>
                </p:cNvPr>
                <p:cNvPicPr/>
                <p:nvPr/>
              </p:nvPicPr>
              <p:blipFill>
                <a:blip r:embed="rId333"/>
                <a:stretch>
                  <a:fillRect/>
                </a:stretch>
              </p:blipFill>
              <p:spPr>
                <a:xfrm>
                  <a:off x="6247996" y="5829062"/>
                  <a:ext cx="70200" cy="442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34">
              <p14:nvContentPartPr>
                <p14:cNvPr id="272" name="Ink 271">
                  <a:extLst>
                    <a:ext uri="{FF2B5EF4-FFF2-40B4-BE49-F238E27FC236}">
                      <a16:creationId xmlns:a16="http://schemas.microsoft.com/office/drawing/2014/main" id="{7870A97D-A28B-4B82-A236-3403F83D4046}"/>
                    </a:ext>
                  </a:extLst>
                </p14:cNvPr>
                <p14:cNvContentPartPr/>
                <p14:nvPr/>
              </p14:nvContentPartPr>
              <p14:xfrm>
                <a:off x="6345556" y="5984582"/>
                <a:ext cx="179640" cy="261000"/>
              </p14:xfrm>
            </p:contentPart>
          </mc:Choice>
          <mc:Fallback>
            <p:pic>
              <p:nvPicPr>
                <p:cNvPr id="272" name="Ink 271">
                  <a:extLst>
                    <a:ext uri="{FF2B5EF4-FFF2-40B4-BE49-F238E27FC236}">
                      <a16:creationId xmlns:a16="http://schemas.microsoft.com/office/drawing/2014/main" id="{7870A97D-A28B-4B82-A236-3403F83D4046}"/>
                    </a:ext>
                  </a:extLst>
                </p:cNvPr>
                <p:cNvPicPr/>
                <p:nvPr/>
              </p:nvPicPr>
              <p:blipFill>
                <a:blip r:embed="rId335"/>
                <a:stretch>
                  <a:fillRect/>
                </a:stretch>
              </p:blipFill>
              <p:spPr>
                <a:xfrm>
                  <a:off x="6336916" y="5975582"/>
                  <a:ext cx="197280" cy="278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36">
              <p14:nvContentPartPr>
                <p14:cNvPr id="273" name="Ink 272">
                  <a:extLst>
                    <a:ext uri="{FF2B5EF4-FFF2-40B4-BE49-F238E27FC236}">
                      <a16:creationId xmlns:a16="http://schemas.microsoft.com/office/drawing/2014/main" id="{A6674629-FE34-4A44-8B06-245A7E11A71C}"/>
                    </a:ext>
                  </a:extLst>
                </p14:cNvPr>
                <p14:cNvContentPartPr/>
                <p14:nvPr/>
              </p14:nvContentPartPr>
              <p14:xfrm>
                <a:off x="6538516" y="5865422"/>
                <a:ext cx="261720" cy="330120"/>
              </p14:xfrm>
            </p:contentPart>
          </mc:Choice>
          <mc:Fallback>
            <p:pic>
              <p:nvPicPr>
                <p:cNvPr id="273" name="Ink 272">
                  <a:extLst>
                    <a:ext uri="{FF2B5EF4-FFF2-40B4-BE49-F238E27FC236}">
                      <a16:creationId xmlns:a16="http://schemas.microsoft.com/office/drawing/2014/main" id="{A6674629-FE34-4A44-8B06-245A7E11A71C}"/>
                    </a:ext>
                  </a:extLst>
                </p:cNvPr>
                <p:cNvPicPr/>
                <p:nvPr/>
              </p:nvPicPr>
              <p:blipFill>
                <a:blip r:embed="rId337"/>
                <a:stretch>
                  <a:fillRect/>
                </a:stretch>
              </p:blipFill>
              <p:spPr>
                <a:xfrm>
                  <a:off x="6529516" y="5856422"/>
                  <a:ext cx="279360" cy="347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38">
              <p14:nvContentPartPr>
                <p14:cNvPr id="274" name="Ink 273">
                  <a:extLst>
                    <a:ext uri="{FF2B5EF4-FFF2-40B4-BE49-F238E27FC236}">
                      <a16:creationId xmlns:a16="http://schemas.microsoft.com/office/drawing/2014/main" id="{7D139736-8E11-40EF-8FF0-53658FB19D0B}"/>
                    </a:ext>
                  </a:extLst>
                </p14:cNvPr>
                <p14:cNvContentPartPr/>
                <p14:nvPr/>
              </p14:nvContentPartPr>
              <p14:xfrm>
                <a:off x="6803116" y="5841302"/>
                <a:ext cx="129600" cy="154440"/>
              </p14:xfrm>
            </p:contentPart>
          </mc:Choice>
          <mc:Fallback>
            <p:pic>
              <p:nvPicPr>
                <p:cNvPr id="274" name="Ink 273">
                  <a:extLst>
                    <a:ext uri="{FF2B5EF4-FFF2-40B4-BE49-F238E27FC236}">
                      <a16:creationId xmlns:a16="http://schemas.microsoft.com/office/drawing/2014/main" id="{7D139736-8E11-40EF-8FF0-53658FB19D0B}"/>
                    </a:ext>
                  </a:extLst>
                </p:cNvPr>
                <p:cNvPicPr/>
                <p:nvPr/>
              </p:nvPicPr>
              <p:blipFill>
                <a:blip r:embed="rId339"/>
                <a:stretch>
                  <a:fillRect/>
                </a:stretch>
              </p:blipFill>
              <p:spPr>
                <a:xfrm>
                  <a:off x="6794476" y="5832662"/>
                  <a:ext cx="147240" cy="172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0">
              <p14:nvContentPartPr>
                <p14:cNvPr id="275" name="Ink 274">
                  <a:extLst>
                    <a:ext uri="{FF2B5EF4-FFF2-40B4-BE49-F238E27FC236}">
                      <a16:creationId xmlns:a16="http://schemas.microsoft.com/office/drawing/2014/main" id="{9745C3E2-EA2C-4432-8616-ABD1F537212D}"/>
                    </a:ext>
                  </a:extLst>
                </p14:cNvPr>
                <p14:cNvContentPartPr/>
                <p14:nvPr/>
              </p14:nvContentPartPr>
              <p14:xfrm>
                <a:off x="6744796" y="5825462"/>
                <a:ext cx="331920" cy="681480"/>
              </p14:xfrm>
            </p:contentPart>
          </mc:Choice>
          <mc:Fallback>
            <p:pic>
              <p:nvPicPr>
                <p:cNvPr id="275" name="Ink 274">
                  <a:extLst>
                    <a:ext uri="{FF2B5EF4-FFF2-40B4-BE49-F238E27FC236}">
                      <a16:creationId xmlns:a16="http://schemas.microsoft.com/office/drawing/2014/main" id="{9745C3E2-EA2C-4432-8616-ABD1F537212D}"/>
                    </a:ext>
                  </a:extLst>
                </p:cNvPr>
                <p:cNvPicPr/>
                <p:nvPr/>
              </p:nvPicPr>
              <p:blipFill>
                <a:blip r:embed="rId341"/>
                <a:stretch>
                  <a:fillRect/>
                </a:stretch>
              </p:blipFill>
              <p:spPr>
                <a:xfrm>
                  <a:off x="6735796" y="5816462"/>
                  <a:ext cx="349560" cy="699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2">
              <p14:nvContentPartPr>
                <p14:cNvPr id="276" name="Ink 275">
                  <a:extLst>
                    <a:ext uri="{FF2B5EF4-FFF2-40B4-BE49-F238E27FC236}">
                      <a16:creationId xmlns:a16="http://schemas.microsoft.com/office/drawing/2014/main" id="{0E59F588-22DB-41AC-BCF8-4CD031D1C1EC}"/>
                    </a:ext>
                  </a:extLst>
                </p14:cNvPr>
                <p14:cNvContentPartPr/>
                <p14:nvPr/>
              </p14:nvContentPartPr>
              <p14:xfrm>
                <a:off x="6952156" y="6140462"/>
                <a:ext cx="149040" cy="230400"/>
              </p14:xfrm>
            </p:contentPart>
          </mc:Choice>
          <mc:Fallback>
            <p:pic>
              <p:nvPicPr>
                <p:cNvPr id="276" name="Ink 275">
                  <a:extLst>
                    <a:ext uri="{FF2B5EF4-FFF2-40B4-BE49-F238E27FC236}">
                      <a16:creationId xmlns:a16="http://schemas.microsoft.com/office/drawing/2014/main" id="{0E59F588-22DB-41AC-BCF8-4CD031D1C1EC}"/>
                    </a:ext>
                  </a:extLst>
                </p:cNvPr>
                <p:cNvPicPr/>
                <p:nvPr/>
              </p:nvPicPr>
              <p:blipFill>
                <a:blip r:embed="rId343"/>
                <a:stretch>
                  <a:fillRect/>
                </a:stretch>
              </p:blipFill>
              <p:spPr>
                <a:xfrm>
                  <a:off x="6943156" y="6131462"/>
                  <a:ext cx="166680" cy="248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4">
              <p14:nvContentPartPr>
                <p14:cNvPr id="277" name="Ink 276">
                  <a:extLst>
                    <a:ext uri="{FF2B5EF4-FFF2-40B4-BE49-F238E27FC236}">
                      <a16:creationId xmlns:a16="http://schemas.microsoft.com/office/drawing/2014/main" id="{A0E20827-5F31-4E11-AE73-1DB46A5E9EA6}"/>
                    </a:ext>
                  </a:extLst>
                </p14:cNvPr>
                <p14:cNvContentPartPr/>
                <p14:nvPr/>
              </p14:nvContentPartPr>
              <p14:xfrm>
                <a:off x="7601956" y="6259982"/>
                <a:ext cx="194040" cy="51480"/>
              </p14:xfrm>
            </p:contentPart>
          </mc:Choice>
          <mc:Fallback>
            <p:pic>
              <p:nvPicPr>
                <p:cNvPr id="277" name="Ink 276">
                  <a:extLst>
                    <a:ext uri="{FF2B5EF4-FFF2-40B4-BE49-F238E27FC236}">
                      <a16:creationId xmlns:a16="http://schemas.microsoft.com/office/drawing/2014/main" id="{A0E20827-5F31-4E11-AE73-1DB46A5E9EA6}"/>
                    </a:ext>
                  </a:extLst>
                </p:cNvPr>
                <p:cNvPicPr/>
                <p:nvPr/>
              </p:nvPicPr>
              <p:blipFill>
                <a:blip r:embed="rId345"/>
                <a:stretch>
                  <a:fillRect/>
                </a:stretch>
              </p:blipFill>
              <p:spPr>
                <a:xfrm>
                  <a:off x="7592956" y="6251342"/>
                  <a:ext cx="211680" cy="69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6">
              <p14:nvContentPartPr>
                <p14:cNvPr id="278" name="Ink 277">
                  <a:extLst>
                    <a:ext uri="{FF2B5EF4-FFF2-40B4-BE49-F238E27FC236}">
                      <a16:creationId xmlns:a16="http://schemas.microsoft.com/office/drawing/2014/main" id="{3C372109-D86C-4958-8F63-C441BA4B49E3}"/>
                    </a:ext>
                  </a:extLst>
                </p14:cNvPr>
                <p14:cNvContentPartPr/>
                <p14:nvPr/>
              </p14:nvContentPartPr>
              <p14:xfrm>
                <a:off x="7561276" y="6418742"/>
                <a:ext cx="190080" cy="21600"/>
              </p14:xfrm>
            </p:contentPart>
          </mc:Choice>
          <mc:Fallback>
            <p:pic>
              <p:nvPicPr>
                <p:cNvPr id="278" name="Ink 277">
                  <a:extLst>
                    <a:ext uri="{FF2B5EF4-FFF2-40B4-BE49-F238E27FC236}">
                      <a16:creationId xmlns:a16="http://schemas.microsoft.com/office/drawing/2014/main" id="{3C372109-D86C-4958-8F63-C441BA4B49E3}"/>
                    </a:ext>
                  </a:extLst>
                </p:cNvPr>
                <p:cNvPicPr/>
                <p:nvPr/>
              </p:nvPicPr>
              <p:blipFill>
                <a:blip r:embed="rId347"/>
                <a:stretch>
                  <a:fillRect/>
                </a:stretch>
              </p:blipFill>
              <p:spPr>
                <a:xfrm>
                  <a:off x="7552636" y="6409742"/>
                  <a:ext cx="207720" cy="39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8">
              <p14:nvContentPartPr>
                <p14:cNvPr id="282" name="Ink 281">
                  <a:extLst>
                    <a:ext uri="{FF2B5EF4-FFF2-40B4-BE49-F238E27FC236}">
                      <a16:creationId xmlns:a16="http://schemas.microsoft.com/office/drawing/2014/main" id="{5EE30948-E96F-4AEA-B328-934CD14AFD6C}"/>
                    </a:ext>
                  </a:extLst>
                </p14:cNvPr>
                <p14:cNvContentPartPr/>
                <p14:nvPr/>
              </p14:nvContentPartPr>
              <p14:xfrm>
                <a:off x="8083996" y="6134702"/>
                <a:ext cx="177840" cy="399960"/>
              </p14:xfrm>
            </p:contentPart>
          </mc:Choice>
          <mc:Fallback>
            <p:pic>
              <p:nvPicPr>
                <p:cNvPr id="282" name="Ink 281">
                  <a:extLst>
                    <a:ext uri="{FF2B5EF4-FFF2-40B4-BE49-F238E27FC236}">
                      <a16:creationId xmlns:a16="http://schemas.microsoft.com/office/drawing/2014/main" id="{5EE30948-E96F-4AEA-B328-934CD14AFD6C}"/>
                    </a:ext>
                  </a:extLst>
                </p:cNvPr>
                <p:cNvPicPr/>
                <p:nvPr/>
              </p:nvPicPr>
              <p:blipFill>
                <a:blip r:embed="rId349"/>
                <a:stretch>
                  <a:fillRect/>
                </a:stretch>
              </p:blipFill>
              <p:spPr>
                <a:xfrm>
                  <a:off x="8075356" y="6126062"/>
                  <a:ext cx="195480" cy="417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50">
              <p14:nvContentPartPr>
                <p14:cNvPr id="283" name="Ink 282">
                  <a:extLst>
                    <a:ext uri="{FF2B5EF4-FFF2-40B4-BE49-F238E27FC236}">
                      <a16:creationId xmlns:a16="http://schemas.microsoft.com/office/drawing/2014/main" id="{BF992063-8E9C-4067-9543-3332CC25546A}"/>
                    </a:ext>
                  </a:extLst>
                </p14:cNvPr>
                <p14:cNvContentPartPr/>
                <p14:nvPr/>
              </p14:nvContentPartPr>
              <p14:xfrm>
                <a:off x="8359396" y="6149822"/>
                <a:ext cx="231120" cy="362520"/>
              </p14:xfrm>
            </p:contentPart>
          </mc:Choice>
          <mc:Fallback>
            <p:pic>
              <p:nvPicPr>
                <p:cNvPr id="283" name="Ink 282">
                  <a:extLst>
                    <a:ext uri="{FF2B5EF4-FFF2-40B4-BE49-F238E27FC236}">
                      <a16:creationId xmlns:a16="http://schemas.microsoft.com/office/drawing/2014/main" id="{BF992063-8E9C-4067-9543-3332CC25546A}"/>
                    </a:ext>
                  </a:extLst>
                </p:cNvPr>
                <p:cNvPicPr/>
                <p:nvPr/>
              </p:nvPicPr>
              <p:blipFill>
                <a:blip r:embed="rId351"/>
                <a:stretch>
                  <a:fillRect/>
                </a:stretch>
              </p:blipFill>
              <p:spPr>
                <a:xfrm>
                  <a:off x="8350756" y="6140822"/>
                  <a:ext cx="248760" cy="380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52">
              <p14:nvContentPartPr>
                <p14:cNvPr id="284" name="Ink 283">
                  <a:extLst>
                    <a:ext uri="{FF2B5EF4-FFF2-40B4-BE49-F238E27FC236}">
                      <a16:creationId xmlns:a16="http://schemas.microsoft.com/office/drawing/2014/main" id="{4F4A3C87-398A-4CB1-ABBD-834E4C70CBBC}"/>
                    </a:ext>
                  </a:extLst>
                </p14:cNvPr>
                <p14:cNvContentPartPr/>
                <p14:nvPr/>
              </p14:nvContentPartPr>
              <p14:xfrm>
                <a:off x="8624356" y="6179342"/>
                <a:ext cx="121320" cy="86760"/>
              </p14:xfrm>
            </p:contentPart>
          </mc:Choice>
          <mc:Fallback>
            <p:pic>
              <p:nvPicPr>
                <p:cNvPr id="284" name="Ink 283">
                  <a:extLst>
                    <a:ext uri="{FF2B5EF4-FFF2-40B4-BE49-F238E27FC236}">
                      <a16:creationId xmlns:a16="http://schemas.microsoft.com/office/drawing/2014/main" id="{4F4A3C87-398A-4CB1-ABBD-834E4C70CBBC}"/>
                    </a:ext>
                  </a:extLst>
                </p:cNvPr>
                <p:cNvPicPr/>
                <p:nvPr/>
              </p:nvPicPr>
              <p:blipFill>
                <a:blip r:embed="rId353"/>
                <a:stretch>
                  <a:fillRect/>
                </a:stretch>
              </p:blipFill>
              <p:spPr>
                <a:xfrm>
                  <a:off x="8615716" y="6170702"/>
                  <a:ext cx="138960" cy="104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54">
              <p14:nvContentPartPr>
                <p14:cNvPr id="285" name="Ink 284">
                  <a:extLst>
                    <a:ext uri="{FF2B5EF4-FFF2-40B4-BE49-F238E27FC236}">
                      <a16:creationId xmlns:a16="http://schemas.microsoft.com/office/drawing/2014/main" id="{5C6F7462-7196-4922-A283-A41FA5A5CCD7}"/>
                    </a:ext>
                  </a:extLst>
                </p14:cNvPr>
                <p14:cNvContentPartPr/>
                <p14:nvPr/>
              </p14:nvContentPartPr>
              <p14:xfrm>
                <a:off x="8654236" y="6067742"/>
                <a:ext cx="303120" cy="527400"/>
              </p14:xfrm>
            </p:contentPart>
          </mc:Choice>
          <mc:Fallback>
            <p:pic>
              <p:nvPicPr>
                <p:cNvPr id="285" name="Ink 284">
                  <a:extLst>
                    <a:ext uri="{FF2B5EF4-FFF2-40B4-BE49-F238E27FC236}">
                      <a16:creationId xmlns:a16="http://schemas.microsoft.com/office/drawing/2014/main" id="{5C6F7462-7196-4922-A283-A41FA5A5CCD7}"/>
                    </a:ext>
                  </a:extLst>
                </p:cNvPr>
                <p:cNvPicPr/>
                <p:nvPr/>
              </p:nvPicPr>
              <p:blipFill>
                <a:blip r:embed="rId355"/>
                <a:stretch>
                  <a:fillRect/>
                </a:stretch>
              </p:blipFill>
              <p:spPr>
                <a:xfrm>
                  <a:off x="8645236" y="6058742"/>
                  <a:ext cx="320760" cy="545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56">
              <p14:nvContentPartPr>
                <p14:cNvPr id="286" name="Ink 285">
                  <a:extLst>
                    <a:ext uri="{FF2B5EF4-FFF2-40B4-BE49-F238E27FC236}">
                      <a16:creationId xmlns:a16="http://schemas.microsoft.com/office/drawing/2014/main" id="{00B64D1E-0CB7-4AA5-8926-999171FEC6D4}"/>
                    </a:ext>
                  </a:extLst>
                </p14:cNvPr>
                <p14:cNvContentPartPr/>
                <p14:nvPr/>
              </p14:nvContentPartPr>
              <p14:xfrm>
                <a:off x="8838196" y="6378062"/>
                <a:ext cx="194760" cy="213480"/>
              </p14:xfrm>
            </p:contentPart>
          </mc:Choice>
          <mc:Fallback>
            <p:pic>
              <p:nvPicPr>
                <p:cNvPr id="286" name="Ink 285">
                  <a:extLst>
                    <a:ext uri="{FF2B5EF4-FFF2-40B4-BE49-F238E27FC236}">
                      <a16:creationId xmlns:a16="http://schemas.microsoft.com/office/drawing/2014/main" id="{00B64D1E-0CB7-4AA5-8926-999171FEC6D4}"/>
                    </a:ext>
                  </a:extLst>
                </p:cNvPr>
                <p:cNvPicPr/>
                <p:nvPr/>
              </p:nvPicPr>
              <p:blipFill>
                <a:blip r:embed="rId357"/>
                <a:stretch>
                  <a:fillRect/>
                </a:stretch>
              </p:blipFill>
              <p:spPr>
                <a:xfrm>
                  <a:off x="8829196" y="6369422"/>
                  <a:ext cx="212400" cy="23112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21669246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588584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420</Words>
  <Application>Microsoft Office PowerPoint</Application>
  <PresentationFormat>Widescreen</PresentationFormat>
  <Paragraphs>23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Ewa Kazimierska</dc:creator>
  <cp:lastModifiedBy>Ewa Kazimierska</cp:lastModifiedBy>
  <cp:revision>1</cp:revision>
  <dcterms:created xsi:type="dcterms:W3CDTF">2022-05-16T11:15:26Z</dcterms:created>
  <dcterms:modified xsi:type="dcterms:W3CDTF">2022-05-16T13:58:43Z</dcterms:modified>
</cp:coreProperties>
</file>