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0" r:id="rId5"/>
    <p:sldId id="267" r:id="rId6"/>
    <p:sldId id="261" r:id="rId7"/>
    <p:sldId id="264" r:id="rId8"/>
    <p:sldId id="262" r:id="rId9"/>
    <p:sldId id="269" r:id="rId10"/>
    <p:sldId id="268" r:id="rId11"/>
    <p:sldId id="263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ен стил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Среден стил 2 - Акцент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Среден стил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9D57D8-C51D-4B29-9B4F-1CE3041E2B99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919F35B-5B33-4B19-A036-8AA5EA8A88AB}">
      <dgm:prSet/>
      <dgm:spPr/>
      <dgm:t>
        <a:bodyPr/>
        <a:lstStyle/>
        <a:p>
          <a:r>
            <a:rPr lang="en-US" b="1"/>
            <a:t>Parties</a:t>
          </a:r>
          <a:endParaRPr lang="en-US"/>
        </a:p>
      </dgm:t>
    </dgm:pt>
    <dgm:pt modelId="{4C72CCED-53CD-4402-8F6A-1B60406B4AD2}" type="parTrans" cxnId="{0C9371C8-6302-4E07-8717-136A00D1229F}">
      <dgm:prSet/>
      <dgm:spPr/>
      <dgm:t>
        <a:bodyPr/>
        <a:lstStyle/>
        <a:p>
          <a:endParaRPr lang="en-US"/>
        </a:p>
      </dgm:t>
    </dgm:pt>
    <dgm:pt modelId="{C7178E37-74F4-4C45-9AC8-420E45A37CED}" type="sibTrans" cxnId="{0C9371C8-6302-4E07-8717-136A00D1229F}">
      <dgm:prSet/>
      <dgm:spPr/>
      <dgm:t>
        <a:bodyPr/>
        <a:lstStyle/>
        <a:p>
          <a:endParaRPr lang="en-US"/>
        </a:p>
      </dgm:t>
    </dgm:pt>
    <dgm:pt modelId="{A9DF418C-D3E7-4AF2-8060-B56A14912AA7}">
      <dgm:prSet/>
      <dgm:spPr/>
      <dgm:t>
        <a:bodyPr/>
        <a:lstStyle/>
        <a:p>
          <a:r>
            <a:rPr lang="en-US" b="1" dirty="0"/>
            <a:t>Weddings and receptions</a:t>
          </a:r>
          <a:endParaRPr lang="en-US" dirty="0"/>
        </a:p>
      </dgm:t>
    </dgm:pt>
    <dgm:pt modelId="{D49AB3D0-8294-4202-82C3-CB55E97EAAA7}" type="parTrans" cxnId="{0392566F-5FAD-4ED0-BA34-4DC6D9E130AE}">
      <dgm:prSet/>
      <dgm:spPr/>
      <dgm:t>
        <a:bodyPr/>
        <a:lstStyle/>
        <a:p>
          <a:endParaRPr lang="en-US"/>
        </a:p>
      </dgm:t>
    </dgm:pt>
    <dgm:pt modelId="{4BA199C2-1A43-4F38-BD93-9EFBB600D14C}" type="sibTrans" cxnId="{0392566F-5FAD-4ED0-BA34-4DC6D9E130AE}">
      <dgm:prSet/>
      <dgm:spPr/>
      <dgm:t>
        <a:bodyPr/>
        <a:lstStyle/>
        <a:p>
          <a:endParaRPr lang="en-US"/>
        </a:p>
      </dgm:t>
    </dgm:pt>
    <dgm:pt modelId="{2A21E288-04BB-4C91-A813-55FD94C38101}">
      <dgm:prSet/>
      <dgm:spPr/>
      <dgm:t>
        <a:bodyPr/>
        <a:lstStyle/>
        <a:p>
          <a:r>
            <a:rPr lang="en-US" b="1" dirty="0"/>
            <a:t>Team building events</a:t>
          </a:r>
          <a:endParaRPr lang="en-US" dirty="0"/>
        </a:p>
      </dgm:t>
    </dgm:pt>
    <dgm:pt modelId="{D64BB2A8-FB35-4A3D-82A5-B8B5547055BE}" type="parTrans" cxnId="{7FAFB874-2624-4ADE-B07E-6B38E35DCD8A}">
      <dgm:prSet/>
      <dgm:spPr/>
      <dgm:t>
        <a:bodyPr/>
        <a:lstStyle/>
        <a:p>
          <a:endParaRPr lang="en-US"/>
        </a:p>
      </dgm:t>
    </dgm:pt>
    <dgm:pt modelId="{325E8799-6CC8-4C43-A351-6D98563FB596}" type="sibTrans" cxnId="{7FAFB874-2624-4ADE-B07E-6B38E35DCD8A}">
      <dgm:prSet/>
      <dgm:spPr/>
      <dgm:t>
        <a:bodyPr/>
        <a:lstStyle/>
        <a:p>
          <a:endParaRPr lang="en-US"/>
        </a:p>
      </dgm:t>
    </dgm:pt>
    <dgm:pt modelId="{D186EB45-6632-4E88-8C3E-76A40CEC637D}">
      <dgm:prSet/>
      <dgm:spPr/>
      <dgm:t>
        <a:bodyPr/>
        <a:lstStyle/>
        <a:p>
          <a:r>
            <a:rPr lang="en-US" b="1"/>
            <a:t>Summer parties</a:t>
          </a:r>
          <a:endParaRPr lang="en-US"/>
        </a:p>
      </dgm:t>
    </dgm:pt>
    <dgm:pt modelId="{B2CE097C-EE6F-48C0-879A-4E066CAE7F6E}" type="parTrans" cxnId="{A6BEEE3D-EB5A-4862-8090-B2B126933E37}">
      <dgm:prSet/>
      <dgm:spPr/>
      <dgm:t>
        <a:bodyPr/>
        <a:lstStyle/>
        <a:p>
          <a:endParaRPr lang="en-US"/>
        </a:p>
      </dgm:t>
    </dgm:pt>
    <dgm:pt modelId="{B22B5FF7-8C26-4ACD-B877-3432378230A4}" type="sibTrans" cxnId="{A6BEEE3D-EB5A-4862-8090-B2B126933E37}">
      <dgm:prSet/>
      <dgm:spPr/>
      <dgm:t>
        <a:bodyPr/>
        <a:lstStyle/>
        <a:p>
          <a:endParaRPr lang="en-US"/>
        </a:p>
      </dgm:t>
    </dgm:pt>
    <dgm:pt modelId="{F71A9D43-7019-42A4-ABFD-1E812E1B7762}">
      <dgm:prSet/>
      <dgm:spPr/>
      <dgm:t>
        <a:bodyPr/>
        <a:lstStyle/>
        <a:p>
          <a:r>
            <a:rPr lang="en-US" b="1" dirty="0"/>
            <a:t>Christmas parties</a:t>
          </a:r>
          <a:endParaRPr lang="en-US" dirty="0"/>
        </a:p>
      </dgm:t>
    </dgm:pt>
    <dgm:pt modelId="{D5CD5808-8A23-4F19-BB71-5DDDA5C8A835}" type="parTrans" cxnId="{8B5FA729-9C5B-422C-9DBF-6A937B0D8BEB}">
      <dgm:prSet/>
      <dgm:spPr/>
      <dgm:t>
        <a:bodyPr/>
        <a:lstStyle/>
        <a:p>
          <a:endParaRPr lang="en-US"/>
        </a:p>
      </dgm:t>
    </dgm:pt>
    <dgm:pt modelId="{D5E068C7-D217-46D2-B131-062421662081}" type="sibTrans" cxnId="{8B5FA729-9C5B-422C-9DBF-6A937B0D8BEB}">
      <dgm:prSet/>
      <dgm:spPr/>
      <dgm:t>
        <a:bodyPr/>
        <a:lstStyle/>
        <a:p>
          <a:endParaRPr lang="en-US"/>
        </a:p>
      </dgm:t>
    </dgm:pt>
    <dgm:pt modelId="{4091A6CF-838C-4ECE-AF0B-AAF82DF25BCF}">
      <dgm:prSet/>
      <dgm:spPr/>
      <dgm:t>
        <a:bodyPr/>
        <a:lstStyle/>
        <a:p>
          <a:r>
            <a:rPr lang="en-US" b="1" dirty="0"/>
            <a:t>Exhibition and show</a:t>
          </a:r>
          <a:endParaRPr lang="en-US" dirty="0"/>
        </a:p>
      </dgm:t>
    </dgm:pt>
    <dgm:pt modelId="{F4B1CFC0-BBFA-4E1D-A872-BD3345D060C0}" type="parTrans" cxnId="{4ECFDCB9-32A0-4BAC-B452-9215598A926C}">
      <dgm:prSet/>
      <dgm:spPr/>
      <dgm:t>
        <a:bodyPr/>
        <a:lstStyle/>
        <a:p>
          <a:endParaRPr lang="en-US"/>
        </a:p>
      </dgm:t>
    </dgm:pt>
    <dgm:pt modelId="{61972F28-9B86-4014-9C89-3229E72A58B2}" type="sibTrans" cxnId="{4ECFDCB9-32A0-4BAC-B452-9215598A926C}">
      <dgm:prSet/>
      <dgm:spPr/>
      <dgm:t>
        <a:bodyPr/>
        <a:lstStyle/>
        <a:p>
          <a:endParaRPr lang="en-US"/>
        </a:p>
      </dgm:t>
    </dgm:pt>
    <dgm:pt modelId="{BA49A9EB-3809-4ABF-A1A9-AA317333B23B}">
      <dgm:prSet/>
      <dgm:spPr/>
      <dgm:t>
        <a:bodyPr/>
        <a:lstStyle/>
        <a:p>
          <a:r>
            <a:rPr lang="en-US" b="1"/>
            <a:t>Awards ceremonies</a:t>
          </a:r>
          <a:endParaRPr lang="en-US"/>
        </a:p>
      </dgm:t>
    </dgm:pt>
    <dgm:pt modelId="{6C4A58C1-B0EB-4A40-9844-9004A8A1E57B}" type="parTrans" cxnId="{D0654219-99F6-4DED-A99D-22013C7A4DDF}">
      <dgm:prSet/>
      <dgm:spPr/>
      <dgm:t>
        <a:bodyPr/>
        <a:lstStyle/>
        <a:p>
          <a:endParaRPr lang="en-US"/>
        </a:p>
      </dgm:t>
    </dgm:pt>
    <dgm:pt modelId="{96B14B99-B5C7-4C29-8C0C-B51E7D4BFF76}" type="sibTrans" cxnId="{D0654219-99F6-4DED-A99D-22013C7A4DDF}">
      <dgm:prSet/>
      <dgm:spPr/>
      <dgm:t>
        <a:bodyPr/>
        <a:lstStyle/>
        <a:p>
          <a:endParaRPr lang="en-US"/>
        </a:p>
      </dgm:t>
    </dgm:pt>
    <dgm:pt modelId="{B2855EF1-F23B-4424-89F0-D11CC7C2AFC0}">
      <dgm:prSet/>
      <dgm:spPr/>
      <dgm:t>
        <a:bodyPr/>
        <a:lstStyle/>
        <a:p>
          <a:r>
            <a:rPr lang="en-US" b="1" dirty="0"/>
            <a:t>Private dining and banqueting</a:t>
          </a:r>
          <a:endParaRPr lang="en-US" dirty="0"/>
        </a:p>
      </dgm:t>
    </dgm:pt>
    <dgm:pt modelId="{5454524A-1849-437A-AA57-7776936BD669}" type="parTrans" cxnId="{EE998AFB-4124-466F-9941-2C8BA5935985}">
      <dgm:prSet/>
      <dgm:spPr/>
      <dgm:t>
        <a:bodyPr/>
        <a:lstStyle/>
        <a:p>
          <a:endParaRPr lang="en-US"/>
        </a:p>
      </dgm:t>
    </dgm:pt>
    <dgm:pt modelId="{5F7C77E8-90C3-496E-BE6A-10F349A1F4E9}" type="sibTrans" cxnId="{EE998AFB-4124-466F-9941-2C8BA5935985}">
      <dgm:prSet/>
      <dgm:spPr/>
      <dgm:t>
        <a:bodyPr/>
        <a:lstStyle/>
        <a:p>
          <a:endParaRPr lang="en-US"/>
        </a:p>
      </dgm:t>
    </dgm:pt>
    <dgm:pt modelId="{2E6E161F-D0EE-4225-8CAD-8DAB89012417}">
      <dgm:prSet/>
      <dgm:spPr/>
      <dgm:t>
        <a:bodyPr/>
        <a:lstStyle/>
        <a:p>
          <a:r>
            <a:rPr lang="en-US" b="1" dirty="0"/>
            <a:t>Meeting and conference</a:t>
          </a:r>
          <a:endParaRPr lang="en-US" dirty="0"/>
        </a:p>
      </dgm:t>
    </dgm:pt>
    <dgm:pt modelId="{3E3665A9-A3E8-4835-832E-AA0E1711428F}" type="parTrans" cxnId="{B9A47F37-C498-4D42-8CB5-39B8543402DF}">
      <dgm:prSet/>
      <dgm:spPr/>
      <dgm:t>
        <a:bodyPr/>
        <a:lstStyle/>
        <a:p>
          <a:endParaRPr lang="en-US"/>
        </a:p>
      </dgm:t>
    </dgm:pt>
    <dgm:pt modelId="{6A17A467-F700-4D33-9C54-68C21A373A8F}" type="sibTrans" cxnId="{B9A47F37-C498-4D42-8CB5-39B8543402DF}">
      <dgm:prSet/>
      <dgm:spPr/>
      <dgm:t>
        <a:bodyPr/>
        <a:lstStyle/>
        <a:p>
          <a:endParaRPr lang="en-US"/>
        </a:p>
      </dgm:t>
    </dgm:pt>
    <dgm:pt modelId="{2ACA40E7-4861-4826-AE55-3F24F8FC725B}" type="pres">
      <dgm:prSet presAssocID="{149D57D8-C51D-4B29-9B4F-1CE3041E2B99}" presName="diagram" presStyleCnt="0">
        <dgm:presLayoutVars>
          <dgm:dir/>
          <dgm:resizeHandles val="exact"/>
        </dgm:presLayoutVars>
      </dgm:prSet>
      <dgm:spPr/>
    </dgm:pt>
    <dgm:pt modelId="{385817C8-1A92-4887-9134-48E798FA8F4C}" type="pres">
      <dgm:prSet presAssocID="{C919F35B-5B33-4B19-A036-8AA5EA8A88AB}" presName="node" presStyleLbl="node1" presStyleIdx="0" presStyleCnt="9">
        <dgm:presLayoutVars>
          <dgm:bulletEnabled val="1"/>
        </dgm:presLayoutVars>
      </dgm:prSet>
      <dgm:spPr/>
    </dgm:pt>
    <dgm:pt modelId="{0DB649A3-916A-44B3-A2F5-F4E296E7B242}" type="pres">
      <dgm:prSet presAssocID="{C7178E37-74F4-4C45-9AC8-420E45A37CED}" presName="sibTrans" presStyleCnt="0"/>
      <dgm:spPr/>
    </dgm:pt>
    <dgm:pt modelId="{D837C46D-7037-4939-8B96-9DB9589971C2}" type="pres">
      <dgm:prSet presAssocID="{A9DF418C-D3E7-4AF2-8060-B56A14912AA7}" presName="node" presStyleLbl="node1" presStyleIdx="1" presStyleCnt="9">
        <dgm:presLayoutVars>
          <dgm:bulletEnabled val="1"/>
        </dgm:presLayoutVars>
      </dgm:prSet>
      <dgm:spPr/>
    </dgm:pt>
    <dgm:pt modelId="{6ACBFFE2-A28D-4EB1-AF40-26A2B2D3763F}" type="pres">
      <dgm:prSet presAssocID="{4BA199C2-1A43-4F38-BD93-9EFBB600D14C}" presName="sibTrans" presStyleCnt="0"/>
      <dgm:spPr/>
    </dgm:pt>
    <dgm:pt modelId="{5A131C0A-49C0-4C5C-8000-853A4E17E8DE}" type="pres">
      <dgm:prSet presAssocID="{2A21E288-04BB-4C91-A813-55FD94C38101}" presName="node" presStyleLbl="node1" presStyleIdx="2" presStyleCnt="9">
        <dgm:presLayoutVars>
          <dgm:bulletEnabled val="1"/>
        </dgm:presLayoutVars>
      </dgm:prSet>
      <dgm:spPr/>
    </dgm:pt>
    <dgm:pt modelId="{0E37918B-B098-4685-96D9-4F05E093A3B8}" type="pres">
      <dgm:prSet presAssocID="{325E8799-6CC8-4C43-A351-6D98563FB596}" presName="sibTrans" presStyleCnt="0"/>
      <dgm:spPr/>
    </dgm:pt>
    <dgm:pt modelId="{5B222BA5-1295-4317-A5B2-33536E84D353}" type="pres">
      <dgm:prSet presAssocID="{D186EB45-6632-4E88-8C3E-76A40CEC637D}" presName="node" presStyleLbl="node1" presStyleIdx="3" presStyleCnt="9">
        <dgm:presLayoutVars>
          <dgm:bulletEnabled val="1"/>
        </dgm:presLayoutVars>
      </dgm:prSet>
      <dgm:spPr/>
    </dgm:pt>
    <dgm:pt modelId="{D71B3EC6-1F3E-48B1-8374-9766E19F6EEE}" type="pres">
      <dgm:prSet presAssocID="{B22B5FF7-8C26-4ACD-B877-3432378230A4}" presName="sibTrans" presStyleCnt="0"/>
      <dgm:spPr/>
    </dgm:pt>
    <dgm:pt modelId="{C215AD7A-384C-4C86-A613-8BD12F413DF0}" type="pres">
      <dgm:prSet presAssocID="{F71A9D43-7019-42A4-ABFD-1E812E1B7762}" presName="node" presStyleLbl="node1" presStyleIdx="4" presStyleCnt="9">
        <dgm:presLayoutVars>
          <dgm:bulletEnabled val="1"/>
        </dgm:presLayoutVars>
      </dgm:prSet>
      <dgm:spPr/>
    </dgm:pt>
    <dgm:pt modelId="{C9916122-0E4A-45FB-9919-4BF07AC68851}" type="pres">
      <dgm:prSet presAssocID="{D5E068C7-D217-46D2-B131-062421662081}" presName="sibTrans" presStyleCnt="0"/>
      <dgm:spPr/>
    </dgm:pt>
    <dgm:pt modelId="{C89A5FF4-E1B9-495F-9ACE-A97E32C1A7E0}" type="pres">
      <dgm:prSet presAssocID="{4091A6CF-838C-4ECE-AF0B-AAF82DF25BCF}" presName="node" presStyleLbl="node1" presStyleIdx="5" presStyleCnt="9">
        <dgm:presLayoutVars>
          <dgm:bulletEnabled val="1"/>
        </dgm:presLayoutVars>
      </dgm:prSet>
      <dgm:spPr/>
    </dgm:pt>
    <dgm:pt modelId="{7E1D85D9-68EA-4A74-A7E4-57222D92F419}" type="pres">
      <dgm:prSet presAssocID="{61972F28-9B86-4014-9C89-3229E72A58B2}" presName="sibTrans" presStyleCnt="0"/>
      <dgm:spPr/>
    </dgm:pt>
    <dgm:pt modelId="{649CD9D7-114B-42CD-82C8-089617E43125}" type="pres">
      <dgm:prSet presAssocID="{BA49A9EB-3809-4ABF-A1A9-AA317333B23B}" presName="node" presStyleLbl="node1" presStyleIdx="6" presStyleCnt="9">
        <dgm:presLayoutVars>
          <dgm:bulletEnabled val="1"/>
        </dgm:presLayoutVars>
      </dgm:prSet>
      <dgm:spPr/>
    </dgm:pt>
    <dgm:pt modelId="{597BFF91-7FAA-4F32-8680-291FD72017C9}" type="pres">
      <dgm:prSet presAssocID="{96B14B99-B5C7-4C29-8C0C-B51E7D4BFF76}" presName="sibTrans" presStyleCnt="0"/>
      <dgm:spPr/>
    </dgm:pt>
    <dgm:pt modelId="{A72BEF87-43C8-4A27-B43C-8E27C644E9DF}" type="pres">
      <dgm:prSet presAssocID="{B2855EF1-F23B-4424-89F0-D11CC7C2AFC0}" presName="node" presStyleLbl="node1" presStyleIdx="7" presStyleCnt="9">
        <dgm:presLayoutVars>
          <dgm:bulletEnabled val="1"/>
        </dgm:presLayoutVars>
      </dgm:prSet>
      <dgm:spPr/>
    </dgm:pt>
    <dgm:pt modelId="{D9464F3E-8642-4FA3-B517-30BBA0BFC767}" type="pres">
      <dgm:prSet presAssocID="{5F7C77E8-90C3-496E-BE6A-10F349A1F4E9}" presName="sibTrans" presStyleCnt="0"/>
      <dgm:spPr/>
    </dgm:pt>
    <dgm:pt modelId="{B5AA4CEA-080B-4684-8940-89CB46D7DFF4}" type="pres">
      <dgm:prSet presAssocID="{2E6E161F-D0EE-4225-8CAD-8DAB89012417}" presName="node" presStyleLbl="node1" presStyleIdx="8" presStyleCnt="9">
        <dgm:presLayoutVars>
          <dgm:bulletEnabled val="1"/>
        </dgm:presLayoutVars>
      </dgm:prSet>
      <dgm:spPr/>
    </dgm:pt>
  </dgm:ptLst>
  <dgm:cxnLst>
    <dgm:cxn modelId="{460DC406-6326-440F-B135-D79000F75AE3}" type="presOf" srcId="{BA49A9EB-3809-4ABF-A1A9-AA317333B23B}" destId="{649CD9D7-114B-42CD-82C8-089617E43125}" srcOrd="0" destOrd="0" presId="urn:microsoft.com/office/officeart/2005/8/layout/default"/>
    <dgm:cxn modelId="{0D87FC0B-A3D5-4CA1-8599-4FBB2E78D56D}" type="presOf" srcId="{D186EB45-6632-4E88-8C3E-76A40CEC637D}" destId="{5B222BA5-1295-4317-A5B2-33536E84D353}" srcOrd="0" destOrd="0" presId="urn:microsoft.com/office/officeart/2005/8/layout/default"/>
    <dgm:cxn modelId="{D0654219-99F6-4DED-A99D-22013C7A4DDF}" srcId="{149D57D8-C51D-4B29-9B4F-1CE3041E2B99}" destId="{BA49A9EB-3809-4ABF-A1A9-AA317333B23B}" srcOrd="6" destOrd="0" parTransId="{6C4A58C1-B0EB-4A40-9844-9004A8A1E57B}" sibTransId="{96B14B99-B5C7-4C29-8C0C-B51E7D4BFF76}"/>
    <dgm:cxn modelId="{88EBB822-4324-4A76-9805-0D1CA223B054}" type="presOf" srcId="{4091A6CF-838C-4ECE-AF0B-AAF82DF25BCF}" destId="{C89A5FF4-E1B9-495F-9ACE-A97E32C1A7E0}" srcOrd="0" destOrd="0" presId="urn:microsoft.com/office/officeart/2005/8/layout/default"/>
    <dgm:cxn modelId="{80BDAE26-151E-4E7B-B996-65B30D1DE5A0}" type="presOf" srcId="{2A21E288-04BB-4C91-A813-55FD94C38101}" destId="{5A131C0A-49C0-4C5C-8000-853A4E17E8DE}" srcOrd="0" destOrd="0" presId="urn:microsoft.com/office/officeart/2005/8/layout/default"/>
    <dgm:cxn modelId="{8B5FA729-9C5B-422C-9DBF-6A937B0D8BEB}" srcId="{149D57D8-C51D-4B29-9B4F-1CE3041E2B99}" destId="{F71A9D43-7019-42A4-ABFD-1E812E1B7762}" srcOrd="4" destOrd="0" parTransId="{D5CD5808-8A23-4F19-BB71-5DDDA5C8A835}" sibTransId="{D5E068C7-D217-46D2-B131-062421662081}"/>
    <dgm:cxn modelId="{B9A47F37-C498-4D42-8CB5-39B8543402DF}" srcId="{149D57D8-C51D-4B29-9B4F-1CE3041E2B99}" destId="{2E6E161F-D0EE-4225-8CAD-8DAB89012417}" srcOrd="8" destOrd="0" parTransId="{3E3665A9-A3E8-4835-832E-AA0E1711428F}" sibTransId="{6A17A467-F700-4D33-9C54-68C21A373A8F}"/>
    <dgm:cxn modelId="{A6BEEE3D-EB5A-4862-8090-B2B126933E37}" srcId="{149D57D8-C51D-4B29-9B4F-1CE3041E2B99}" destId="{D186EB45-6632-4E88-8C3E-76A40CEC637D}" srcOrd="3" destOrd="0" parTransId="{B2CE097C-EE6F-48C0-879A-4E066CAE7F6E}" sibTransId="{B22B5FF7-8C26-4ACD-B877-3432378230A4}"/>
    <dgm:cxn modelId="{F7CBC06C-292B-4F56-9CEC-162D382511AA}" type="presOf" srcId="{A9DF418C-D3E7-4AF2-8060-B56A14912AA7}" destId="{D837C46D-7037-4939-8B96-9DB9589971C2}" srcOrd="0" destOrd="0" presId="urn:microsoft.com/office/officeart/2005/8/layout/default"/>
    <dgm:cxn modelId="{0392566F-5FAD-4ED0-BA34-4DC6D9E130AE}" srcId="{149D57D8-C51D-4B29-9B4F-1CE3041E2B99}" destId="{A9DF418C-D3E7-4AF2-8060-B56A14912AA7}" srcOrd="1" destOrd="0" parTransId="{D49AB3D0-8294-4202-82C3-CB55E97EAAA7}" sibTransId="{4BA199C2-1A43-4F38-BD93-9EFBB600D14C}"/>
    <dgm:cxn modelId="{7FAFB874-2624-4ADE-B07E-6B38E35DCD8A}" srcId="{149D57D8-C51D-4B29-9B4F-1CE3041E2B99}" destId="{2A21E288-04BB-4C91-A813-55FD94C38101}" srcOrd="2" destOrd="0" parTransId="{D64BB2A8-FB35-4A3D-82A5-B8B5547055BE}" sibTransId="{325E8799-6CC8-4C43-A351-6D98563FB596}"/>
    <dgm:cxn modelId="{46347CB6-10A3-41F3-A455-5C6110351F51}" type="presOf" srcId="{C919F35B-5B33-4B19-A036-8AA5EA8A88AB}" destId="{385817C8-1A92-4887-9134-48E798FA8F4C}" srcOrd="0" destOrd="0" presId="urn:microsoft.com/office/officeart/2005/8/layout/default"/>
    <dgm:cxn modelId="{4ECFDCB9-32A0-4BAC-B452-9215598A926C}" srcId="{149D57D8-C51D-4B29-9B4F-1CE3041E2B99}" destId="{4091A6CF-838C-4ECE-AF0B-AAF82DF25BCF}" srcOrd="5" destOrd="0" parTransId="{F4B1CFC0-BBFA-4E1D-A872-BD3345D060C0}" sibTransId="{61972F28-9B86-4014-9C89-3229E72A58B2}"/>
    <dgm:cxn modelId="{0C9371C8-6302-4E07-8717-136A00D1229F}" srcId="{149D57D8-C51D-4B29-9B4F-1CE3041E2B99}" destId="{C919F35B-5B33-4B19-A036-8AA5EA8A88AB}" srcOrd="0" destOrd="0" parTransId="{4C72CCED-53CD-4402-8F6A-1B60406B4AD2}" sibTransId="{C7178E37-74F4-4C45-9AC8-420E45A37CED}"/>
    <dgm:cxn modelId="{AB84ADC8-F518-4513-8BB9-84D168B118DB}" type="presOf" srcId="{B2855EF1-F23B-4424-89F0-D11CC7C2AFC0}" destId="{A72BEF87-43C8-4A27-B43C-8E27C644E9DF}" srcOrd="0" destOrd="0" presId="urn:microsoft.com/office/officeart/2005/8/layout/default"/>
    <dgm:cxn modelId="{CAED9DCF-D7DE-4446-BCDD-D910A7C67CC1}" type="presOf" srcId="{2E6E161F-D0EE-4225-8CAD-8DAB89012417}" destId="{B5AA4CEA-080B-4684-8940-89CB46D7DFF4}" srcOrd="0" destOrd="0" presId="urn:microsoft.com/office/officeart/2005/8/layout/default"/>
    <dgm:cxn modelId="{E0D661D3-E7D6-4381-9EA1-EA33A3229938}" type="presOf" srcId="{149D57D8-C51D-4B29-9B4F-1CE3041E2B99}" destId="{2ACA40E7-4861-4826-AE55-3F24F8FC725B}" srcOrd="0" destOrd="0" presId="urn:microsoft.com/office/officeart/2005/8/layout/default"/>
    <dgm:cxn modelId="{8C65A4E1-15B4-418E-BE82-7B4192A6A9B6}" type="presOf" srcId="{F71A9D43-7019-42A4-ABFD-1E812E1B7762}" destId="{C215AD7A-384C-4C86-A613-8BD12F413DF0}" srcOrd="0" destOrd="0" presId="urn:microsoft.com/office/officeart/2005/8/layout/default"/>
    <dgm:cxn modelId="{EE998AFB-4124-466F-9941-2C8BA5935985}" srcId="{149D57D8-C51D-4B29-9B4F-1CE3041E2B99}" destId="{B2855EF1-F23B-4424-89F0-D11CC7C2AFC0}" srcOrd="7" destOrd="0" parTransId="{5454524A-1849-437A-AA57-7776936BD669}" sibTransId="{5F7C77E8-90C3-496E-BE6A-10F349A1F4E9}"/>
    <dgm:cxn modelId="{A959D8F8-1D80-4B65-8C26-51F9D964AC47}" type="presParOf" srcId="{2ACA40E7-4861-4826-AE55-3F24F8FC725B}" destId="{385817C8-1A92-4887-9134-48E798FA8F4C}" srcOrd="0" destOrd="0" presId="urn:microsoft.com/office/officeart/2005/8/layout/default"/>
    <dgm:cxn modelId="{9F125332-419B-42BF-A824-2271D8677E66}" type="presParOf" srcId="{2ACA40E7-4861-4826-AE55-3F24F8FC725B}" destId="{0DB649A3-916A-44B3-A2F5-F4E296E7B242}" srcOrd="1" destOrd="0" presId="urn:microsoft.com/office/officeart/2005/8/layout/default"/>
    <dgm:cxn modelId="{63DCC667-C255-41DC-AAF7-E41516EEC589}" type="presParOf" srcId="{2ACA40E7-4861-4826-AE55-3F24F8FC725B}" destId="{D837C46D-7037-4939-8B96-9DB9589971C2}" srcOrd="2" destOrd="0" presId="urn:microsoft.com/office/officeart/2005/8/layout/default"/>
    <dgm:cxn modelId="{620F4ED3-36EA-4715-A51B-2A6A805958A8}" type="presParOf" srcId="{2ACA40E7-4861-4826-AE55-3F24F8FC725B}" destId="{6ACBFFE2-A28D-4EB1-AF40-26A2B2D3763F}" srcOrd="3" destOrd="0" presId="urn:microsoft.com/office/officeart/2005/8/layout/default"/>
    <dgm:cxn modelId="{6840D6E1-0C4C-444F-A585-CBF6EA64EC98}" type="presParOf" srcId="{2ACA40E7-4861-4826-AE55-3F24F8FC725B}" destId="{5A131C0A-49C0-4C5C-8000-853A4E17E8DE}" srcOrd="4" destOrd="0" presId="urn:microsoft.com/office/officeart/2005/8/layout/default"/>
    <dgm:cxn modelId="{0BF76399-9B61-4C0B-AD9E-37FEE1A7F05B}" type="presParOf" srcId="{2ACA40E7-4861-4826-AE55-3F24F8FC725B}" destId="{0E37918B-B098-4685-96D9-4F05E093A3B8}" srcOrd="5" destOrd="0" presId="urn:microsoft.com/office/officeart/2005/8/layout/default"/>
    <dgm:cxn modelId="{8FFE8F9F-46C1-45D1-AFCC-CEC45A34C3C3}" type="presParOf" srcId="{2ACA40E7-4861-4826-AE55-3F24F8FC725B}" destId="{5B222BA5-1295-4317-A5B2-33536E84D353}" srcOrd="6" destOrd="0" presId="urn:microsoft.com/office/officeart/2005/8/layout/default"/>
    <dgm:cxn modelId="{8345FC42-5FBA-4F75-8F50-627F8BBD0429}" type="presParOf" srcId="{2ACA40E7-4861-4826-AE55-3F24F8FC725B}" destId="{D71B3EC6-1F3E-48B1-8374-9766E19F6EEE}" srcOrd="7" destOrd="0" presId="urn:microsoft.com/office/officeart/2005/8/layout/default"/>
    <dgm:cxn modelId="{69B4EB16-3D19-48C8-915D-84D48103B5E2}" type="presParOf" srcId="{2ACA40E7-4861-4826-AE55-3F24F8FC725B}" destId="{C215AD7A-384C-4C86-A613-8BD12F413DF0}" srcOrd="8" destOrd="0" presId="urn:microsoft.com/office/officeart/2005/8/layout/default"/>
    <dgm:cxn modelId="{0B574E20-13B1-4021-9FC1-2DE23DA4A73C}" type="presParOf" srcId="{2ACA40E7-4861-4826-AE55-3F24F8FC725B}" destId="{C9916122-0E4A-45FB-9919-4BF07AC68851}" srcOrd="9" destOrd="0" presId="urn:microsoft.com/office/officeart/2005/8/layout/default"/>
    <dgm:cxn modelId="{AE94B2C6-7F28-40F3-9707-2E0FE2597CB6}" type="presParOf" srcId="{2ACA40E7-4861-4826-AE55-3F24F8FC725B}" destId="{C89A5FF4-E1B9-495F-9ACE-A97E32C1A7E0}" srcOrd="10" destOrd="0" presId="urn:microsoft.com/office/officeart/2005/8/layout/default"/>
    <dgm:cxn modelId="{AA02212D-D367-4001-932C-3E0E81C64519}" type="presParOf" srcId="{2ACA40E7-4861-4826-AE55-3F24F8FC725B}" destId="{7E1D85D9-68EA-4A74-A7E4-57222D92F419}" srcOrd="11" destOrd="0" presId="urn:microsoft.com/office/officeart/2005/8/layout/default"/>
    <dgm:cxn modelId="{DBFFC356-0D31-47F3-8143-424F3DD4FED1}" type="presParOf" srcId="{2ACA40E7-4861-4826-AE55-3F24F8FC725B}" destId="{649CD9D7-114B-42CD-82C8-089617E43125}" srcOrd="12" destOrd="0" presId="urn:microsoft.com/office/officeart/2005/8/layout/default"/>
    <dgm:cxn modelId="{F2D38F43-9D15-4981-A060-CC73ABFD85C5}" type="presParOf" srcId="{2ACA40E7-4861-4826-AE55-3F24F8FC725B}" destId="{597BFF91-7FAA-4F32-8680-291FD72017C9}" srcOrd="13" destOrd="0" presId="urn:microsoft.com/office/officeart/2005/8/layout/default"/>
    <dgm:cxn modelId="{3A3AEB53-F8B1-4B13-93ED-B4C0D38BCEB0}" type="presParOf" srcId="{2ACA40E7-4861-4826-AE55-3F24F8FC725B}" destId="{A72BEF87-43C8-4A27-B43C-8E27C644E9DF}" srcOrd="14" destOrd="0" presId="urn:microsoft.com/office/officeart/2005/8/layout/default"/>
    <dgm:cxn modelId="{AE0BFBCB-D389-4A79-817B-44393475A740}" type="presParOf" srcId="{2ACA40E7-4861-4826-AE55-3F24F8FC725B}" destId="{D9464F3E-8642-4FA3-B517-30BBA0BFC767}" srcOrd="15" destOrd="0" presId="urn:microsoft.com/office/officeart/2005/8/layout/default"/>
    <dgm:cxn modelId="{9AD07D80-FE1A-4DB9-8686-E89DC13E0CE1}" type="presParOf" srcId="{2ACA40E7-4861-4826-AE55-3F24F8FC725B}" destId="{B5AA4CEA-080B-4684-8940-89CB46D7DFF4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5E52FE-1006-45DC-ACF2-8A79AFFA9D1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44AABF1E-2DA3-4C95-8783-C2F2B9B03E0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3600" b="1" dirty="0">
              <a:solidFill>
                <a:srgbClr val="C00000"/>
              </a:solidFill>
            </a:rPr>
            <a:t>Buffet</a:t>
          </a:r>
        </a:p>
      </dgm:t>
    </dgm:pt>
    <dgm:pt modelId="{B84C8B27-4D0E-4988-8996-1F02A2133F6B}" type="parTrans" cxnId="{052C4416-2D68-4D94-B60B-A895F324E3D9}">
      <dgm:prSet/>
      <dgm:spPr/>
      <dgm:t>
        <a:bodyPr/>
        <a:lstStyle/>
        <a:p>
          <a:endParaRPr lang="en-US"/>
        </a:p>
      </dgm:t>
    </dgm:pt>
    <dgm:pt modelId="{C45AA00D-5D56-4893-8575-361EE6B5162A}" type="sibTrans" cxnId="{052C4416-2D68-4D94-B60B-A895F324E3D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1BB767-2647-4D10-97E7-B239FB1D56F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 dirty="0">
              <a:solidFill>
                <a:srgbClr val="C00000"/>
              </a:solidFill>
            </a:rPr>
            <a:t>Reception</a:t>
          </a:r>
          <a:endParaRPr lang="en-US" sz="3600" b="1" dirty="0">
            <a:solidFill>
              <a:srgbClr val="C00000"/>
            </a:solidFill>
          </a:endParaRPr>
        </a:p>
      </dgm:t>
    </dgm:pt>
    <dgm:pt modelId="{65F055B5-7A04-44A8-B66F-490D432E8E32}" type="parTrans" cxnId="{D5416BAD-27A3-4E88-B6D8-A62E938B3BD5}">
      <dgm:prSet/>
      <dgm:spPr/>
      <dgm:t>
        <a:bodyPr/>
        <a:lstStyle/>
        <a:p>
          <a:endParaRPr lang="en-US"/>
        </a:p>
      </dgm:t>
    </dgm:pt>
    <dgm:pt modelId="{03E35FAB-3D40-45F5-9B5A-B12FB1641691}" type="sibTrans" cxnId="{D5416BAD-27A3-4E88-B6D8-A62E938B3BD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8E7FCC0-3301-4B42-AF6D-7F7F2EBF98A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 dirty="0">
              <a:solidFill>
                <a:srgbClr val="C00000"/>
              </a:solidFill>
            </a:rPr>
            <a:t>Food Stations</a:t>
          </a:r>
          <a:endParaRPr lang="en-US" sz="3600" b="1" dirty="0">
            <a:solidFill>
              <a:srgbClr val="C00000"/>
            </a:solidFill>
          </a:endParaRPr>
        </a:p>
      </dgm:t>
    </dgm:pt>
    <dgm:pt modelId="{3E9A681C-40C5-4C86-8713-23EBA2864C54}" type="parTrans" cxnId="{4331C679-0CE8-4292-8F34-63A34EB07AD6}">
      <dgm:prSet/>
      <dgm:spPr/>
      <dgm:t>
        <a:bodyPr/>
        <a:lstStyle/>
        <a:p>
          <a:endParaRPr lang="en-US"/>
        </a:p>
      </dgm:t>
    </dgm:pt>
    <dgm:pt modelId="{565BAB54-DDA8-4A84-9C59-FB3AE27F0B15}" type="sibTrans" cxnId="{4331C679-0CE8-4292-8F34-63A34EB07AD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DFE45FF-B87D-4361-B8C2-C1E4E54F5C8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 dirty="0">
              <a:solidFill>
                <a:srgbClr val="C00000"/>
              </a:solidFill>
            </a:rPr>
            <a:t>Plated</a:t>
          </a:r>
          <a:endParaRPr lang="en-US" sz="3600" b="1" dirty="0">
            <a:solidFill>
              <a:srgbClr val="C00000"/>
            </a:solidFill>
          </a:endParaRPr>
        </a:p>
      </dgm:t>
    </dgm:pt>
    <dgm:pt modelId="{17738251-B5D9-487A-8D3F-F4CF5B111A94}" type="parTrans" cxnId="{C4490D4D-CC4E-4BF6-B06D-7A0AFFA9D9CB}">
      <dgm:prSet/>
      <dgm:spPr/>
      <dgm:t>
        <a:bodyPr/>
        <a:lstStyle/>
        <a:p>
          <a:endParaRPr lang="en-US"/>
        </a:p>
      </dgm:t>
    </dgm:pt>
    <dgm:pt modelId="{240F47AE-1010-47A4-8E76-B658E456A9D7}" type="sibTrans" cxnId="{C4490D4D-CC4E-4BF6-B06D-7A0AFFA9D9C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9BB3E1-EF8B-4675-B1FB-95A01C35C17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 dirty="0">
              <a:solidFill>
                <a:srgbClr val="C00000"/>
              </a:solidFill>
            </a:rPr>
            <a:t>Family-style</a:t>
          </a:r>
          <a:endParaRPr lang="en-US" sz="3600" b="1" dirty="0">
            <a:solidFill>
              <a:srgbClr val="C00000"/>
            </a:solidFill>
          </a:endParaRPr>
        </a:p>
      </dgm:t>
    </dgm:pt>
    <dgm:pt modelId="{DD2E36F7-B530-43B1-BD67-F7AF5FED7897}" type="parTrans" cxnId="{7C2C1C25-3D51-4A77-921C-01F6B51C49EC}">
      <dgm:prSet/>
      <dgm:spPr/>
      <dgm:t>
        <a:bodyPr/>
        <a:lstStyle/>
        <a:p>
          <a:endParaRPr lang="en-US"/>
        </a:p>
      </dgm:t>
    </dgm:pt>
    <dgm:pt modelId="{9F580AE1-DC2C-4376-B870-863BAB00DD66}" type="sibTrans" cxnId="{7C2C1C25-3D51-4A77-921C-01F6B51C49E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B8D02D9-17FC-4EA4-93A1-303978B4C9B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 dirty="0">
              <a:solidFill>
                <a:srgbClr val="C00000"/>
              </a:solidFill>
            </a:rPr>
            <a:t>Pre-set</a:t>
          </a:r>
          <a:endParaRPr lang="en-US" sz="3600" b="1" dirty="0">
            <a:solidFill>
              <a:srgbClr val="C00000"/>
            </a:solidFill>
          </a:endParaRPr>
        </a:p>
      </dgm:t>
    </dgm:pt>
    <dgm:pt modelId="{27275756-FCEF-4FA5-89E7-FE7F4260ECC9}" type="parTrans" cxnId="{B39C32BB-7612-43E9-8322-CF0B18CC52C8}">
      <dgm:prSet/>
      <dgm:spPr/>
      <dgm:t>
        <a:bodyPr/>
        <a:lstStyle/>
        <a:p>
          <a:endParaRPr lang="en-US"/>
        </a:p>
      </dgm:t>
    </dgm:pt>
    <dgm:pt modelId="{AEBD40E5-3E03-4BE8-BAD9-87B43BDB11A5}" type="sibTrans" cxnId="{B39C32BB-7612-43E9-8322-CF0B18CC52C8}">
      <dgm:prSet/>
      <dgm:spPr/>
      <dgm:t>
        <a:bodyPr/>
        <a:lstStyle/>
        <a:p>
          <a:endParaRPr lang="en-US"/>
        </a:p>
      </dgm:t>
    </dgm:pt>
    <dgm:pt modelId="{4988340E-4AAC-4435-B925-970A4E6BC406}" type="pres">
      <dgm:prSet presAssocID="{AF5E52FE-1006-45DC-ACF2-8A79AFFA9D1E}" presName="root" presStyleCnt="0">
        <dgm:presLayoutVars>
          <dgm:dir/>
          <dgm:resizeHandles val="exact"/>
        </dgm:presLayoutVars>
      </dgm:prSet>
      <dgm:spPr/>
    </dgm:pt>
    <dgm:pt modelId="{062696EC-9F99-4D43-A08F-1F10C699952D}" type="pres">
      <dgm:prSet presAssocID="{AF5E52FE-1006-45DC-ACF2-8A79AFFA9D1E}" presName="container" presStyleCnt="0">
        <dgm:presLayoutVars>
          <dgm:dir/>
          <dgm:resizeHandles val="exact"/>
        </dgm:presLayoutVars>
      </dgm:prSet>
      <dgm:spPr/>
    </dgm:pt>
    <dgm:pt modelId="{AB4424EC-35C3-4E09-B954-AF393C41F49A}" type="pres">
      <dgm:prSet presAssocID="{44AABF1E-2DA3-4C95-8783-C2F2B9B03E0F}" presName="compNode" presStyleCnt="0"/>
      <dgm:spPr/>
    </dgm:pt>
    <dgm:pt modelId="{8203C301-3E03-4AC3-947A-6F20DED29A0D}" type="pres">
      <dgm:prSet presAssocID="{44AABF1E-2DA3-4C95-8783-C2F2B9B03E0F}" presName="iconBgRect" presStyleLbl="bgShp" presStyleIdx="0" presStyleCnt="6"/>
      <dgm:spPr/>
    </dgm:pt>
    <dgm:pt modelId="{03E74E0D-F795-4384-A615-A4A3013FB9B6}" type="pres">
      <dgm:prSet presAssocID="{44AABF1E-2DA3-4C95-8783-C2F2B9B03E0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oked Turkey"/>
        </a:ext>
      </dgm:extLst>
    </dgm:pt>
    <dgm:pt modelId="{473DF45E-D5A0-4038-B815-91D22267431F}" type="pres">
      <dgm:prSet presAssocID="{44AABF1E-2DA3-4C95-8783-C2F2B9B03E0F}" presName="spaceRect" presStyleCnt="0"/>
      <dgm:spPr/>
    </dgm:pt>
    <dgm:pt modelId="{59CC1A3B-28F0-48E9-89DA-AF94347B042D}" type="pres">
      <dgm:prSet presAssocID="{44AABF1E-2DA3-4C95-8783-C2F2B9B03E0F}" presName="textRect" presStyleLbl="revTx" presStyleIdx="0" presStyleCnt="6">
        <dgm:presLayoutVars>
          <dgm:chMax val="1"/>
          <dgm:chPref val="1"/>
        </dgm:presLayoutVars>
      </dgm:prSet>
      <dgm:spPr/>
    </dgm:pt>
    <dgm:pt modelId="{21B7E422-4E80-46F3-B667-48E8A84E8676}" type="pres">
      <dgm:prSet presAssocID="{C45AA00D-5D56-4893-8575-361EE6B5162A}" presName="sibTrans" presStyleLbl="sibTrans2D1" presStyleIdx="0" presStyleCnt="0"/>
      <dgm:spPr/>
    </dgm:pt>
    <dgm:pt modelId="{24B63FD5-6715-4213-8817-652C655AB219}" type="pres">
      <dgm:prSet presAssocID="{141BB767-2647-4D10-97E7-B239FB1D56FE}" presName="compNode" presStyleCnt="0"/>
      <dgm:spPr/>
    </dgm:pt>
    <dgm:pt modelId="{4BCDDAC6-1BDC-44F9-A788-A243F11A79A6}" type="pres">
      <dgm:prSet presAssocID="{141BB767-2647-4D10-97E7-B239FB1D56FE}" presName="iconBgRect" presStyleLbl="bgShp" presStyleIdx="1" presStyleCnt="6"/>
      <dgm:spPr/>
    </dgm:pt>
    <dgm:pt modelId="{4E8E1D5B-F236-453F-A1A3-BCBB6B4226D0}" type="pres">
      <dgm:prSet presAssocID="{141BB767-2647-4D10-97E7-B239FB1D56F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5F27386B-234F-4906-938A-17F5195F5E2F}" type="pres">
      <dgm:prSet presAssocID="{141BB767-2647-4D10-97E7-B239FB1D56FE}" presName="spaceRect" presStyleCnt="0"/>
      <dgm:spPr/>
    </dgm:pt>
    <dgm:pt modelId="{CA7E1DF6-097E-4FEF-B2E3-0D08B062D085}" type="pres">
      <dgm:prSet presAssocID="{141BB767-2647-4D10-97E7-B239FB1D56FE}" presName="textRect" presStyleLbl="revTx" presStyleIdx="1" presStyleCnt="6">
        <dgm:presLayoutVars>
          <dgm:chMax val="1"/>
          <dgm:chPref val="1"/>
        </dgm:presLayoutVars>
      </dgm:prSet>
      <dgm:spPr/>
    </dgm:pt>
    <dgm:pt modelId="{FC0AE276-327B-4E7C-81A5-E039A74B098B}" type="pres">
      <dgm:prSet presAssocID="{03E35FAB-3D40-45F5-9B5A-B12FB1641691}" presName="sibTrans" presStyleLbl="sibTrans2D1" presStyleIdx="0" presStyleCnt="0"/>
      <dgm:spPr/>
    </dgm:pt>
    <dgm:pt modelId="{6CBF4E9D-668A-4BDD-91C9-3C40CECCC751}" type="pres">
      <dgm:prSet presAssocID="{F8E7FCC0-3301-4B42-AF6D-7F7F2EBF98A8}" presName="compNode" presStyleCnt="0"/>
      <dgm:spPr/>
    </dgm:pt>
    <dgm:pt modelId="{0287A704-6B68-4BDC-A6FB-10DC1DA4164A}" type="pres">
      <dgm:prSet presAssocID="{F8E7FCC0-3301-4B42-AF6D-7F7F2EBF98A8}" presName="iconBgRect" presStyleLbl="bgShp" presStyleIdx="2" presStyleCnt="6"/>
      <dgm:spPr/>
    </dgm:pt>
    <dgm:pt modelId="{98C2B7E5-D02C-4228-B9AF-6D78814CDD33}" type="pres">
      <dgm:prSet presAssocID="{F8E7FCC0-3301-4B42-AF6D-7F7F2EBF98A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8B668A44-786B-4A0E-B3D4-640388E165C1}" type="pres">
      <dgm:prSet presAssocID="{F8E7FCC0-3301-4B42-AF6D-7F7F2EBF98A8}" presName="spaceRect" presStyleCnt="0"/>
      <dgm:spPr/>
    </dgm:pt>
    <dgm:pt modelId="{AE6AC018-18A7-4FD7-8D9D-07B62F072FAF}" type="pres">
      <dgm:prSet presAssocID="{F8E7FCC0-3301-4B42-AF6D-7F7F2EBF98A8}" presName="textRect" presStyleLbl="revTx" presStyleIdx="2" presStyleCnt="6">
        <dgm:presLayoutVars>
          <dgm:chMax val="1"/>
          <dgm:chPref val="1"/>
        </dgm:presLayoutVars>
      </dgm:prSet>
      <dgm:spPr/>
    </dgm:pt>
    <dgm:pt modelId="{84C873B9-0F3C-4E0D-9A56-D51C944FDAD3}" type="pres">
      <dgm:prSet presAssocID="{565BAB54-DDA8-4A84-9C59-FB3AE27F0B15}" presName="sibTrans" presStyleLbl="sibTrans2D1" presStyleIdx="0" presStyleCnt="0"/>
      <dgm:spPr/>
    </dgm:pt>
    <dgm:pt modelId="{1ECF7D05-BCF8-408D-90E2-B6B0E293D5C3}" type="pres">
      <dgm:prSet presAssocID="{7DFE45FF-B87D-4361-B8C2-C1E4E54F5C80}" presName="compNode" presStyleCnt="0"/>
      <dgm:spPr/>
    </dgm:pt>
    <dgm:pt modelId="{9D31B1CC-EE6D-49C6-A0BD-50CB9BFB78B4}" type="pres">
      <dgm:prSet presAssocID="{7DFE45FF-B87D-4361-B8C2-C1E4E54F5C80}" presName="iconBgRect" presStyleLbl="bgShp" presStyleIdx="3" presStyleCnt="6"/>
      <dgm:spPr/>
    </dgm:pt>
    <dgm:pt modelId="{C267440C-0C7D-4040-8196-3D087672497A}" type="pres">
      <dgm:prSet presAssocID="{7DFE45FF-B87D-4361-B8C2-C1E4E54F5C8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"/>
        </a:ext>
      </dgm:extLst>
    </dgm:pt>
    <dgm:pt modelId="{9DE29E7D-9539-4CEE-822C-814336367571}" type="pres">
      <dgm:prSet presAssocID="{7DFE45FF-B87D-4361-B8C2-C1E4E54F5C80}" presName="spaceRect" presStyleCnt="0"/>
      <dgm:spPr/>
    </dgm:pt>
    <dgm:pt modelId="{696CE95B-4B60-4810-8E1E-77CA3E7E4BFC}" type="pres">
      <dgm:prSet presAssocID="{7DFE45FF-B87D-4361-B8C2-C1E4E54F5C80}" presName="textRect" presStyleLbl="revTx" presStyleIdx="3" presStyleCnt="6">
        <dgm:presLayoutVars>
          <dgm:chMax val="1"/>
          <dgm:chPref val="1"/>
        </dgm:presLayoutVars>
      </dgm:prSet>
      <dgm:spPr/>
    </dgm:pt>
    <dgm:pt modelId="{F48239FD-D0A9-419F-B365-8DDE3C6A44A8}" type="pres">
      <dgm:prSet presAssocID="{240F47AE-1010-47A4-8E76-B658E456A9D7}" presName="sibTrans" presStyleLbl="sibTrans2D1" presStyleIdx="0" presStyleCnt="0"/>
      <dgm:spPr/>
    </dgm:pt>
    <dgm:pt modelId="{1AFC19D1-0594-440E-80D5-76B77E276D33}" type="pres">
      <dgm:prSet presAssocID="{169BB3E1-EF8B-4675-B1FB-95A01C35C173}" presName="compNode" presStyleCnt="0"/>
      <dgm:spPr/>
    </dgm:pt>
    <dgm:pt modelId="{7BE7318B-E169-4785-A91B-46639D8A642B}" type="pres">
      <dgm:prSet presAssocID="{169BB3E1-EF8B-4675-B1FB-95A01C35C173}" presName="iconBgRect" presStyleLbl="bgShp" presStyleIdx="4" presStyleCnt="6"/>
      <dgm:spPr/>
    </dgm:pt>
    <dgm:pt modelId="{8F3C2A19-16FC-4BE2-A64F-B2BCC1007890}" type="pres">
      <dgm:prSet presAssocID="{169BB3E1-EF8B-4675-B1FB-95A01C35C17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tialArts"/>
        </a:ext>
      </dgm:extLst>
    </dgm:pt>
    <dgm:pt modelId="{C6C26363-6B59-441C-9800-AF51D70525BE}" type="pres">
      <dgm:prSet presAssocID="{169BB3E1-EF8B-4675-B1FB-95A01C35C173}" presName="spaceRect" presStyleCnt="0"/>
      <dgm:spPr/>
    </dgm:pt>
    <dgm:pt modelId="{25DD7CCE-D961-46EA-BD3A-5C2D01278C12}" type="pres">
      <dgm:prSet presAssocID="{169BB3E1-EF8B-4675-B1FB-95A01C35C173}" presName="textRect" presStyleLbl="revTx" presStyleIdx="4" presStyleCnt="6">
        <dgm:presLayoutVars>
          <dgm:chMax val="1"/>
          <dgm:chPref val="1"/>
        </dgm:presLayoutVars>
      </dgm:prSet>
      <dgm:spPr/>
    </dgm:pt>
    <dgm:pt modelId="{00330CF2-6BCD-47F5-90C4-C2C5EFF5AB8E}" type="pres">
      <dgm:prSet presAssocID="{9F580AE1-DC2C-4376-B870-863BAB00DD66}" presName="sibTrans" presStyleLbl="sibTrans2D1" presStyleIdx="0" presStyleCnt="0"/>
      <dgm:spPr/>
    </dgm:pt>
    <dgm:pt modelId="{BD31502A-5B39-44ED-8CAD-254BD3404966}" type="pres">
      <dgm:prSet presAssocID="{1B8D02D9-17FC-4EA4-93A1-303978B4C9BF}" presName="compNode" presStyleCnt="0"/>
      <dgm:spPr/>
    </dgm:pt>
    <dgm:pt modelId="{075C6E38-0155-489D-8ED0-475A55458A41}" type="pres">
      <dgm:prSet presAssocID="{1B8D02D9-17FC-4EA4-93A1-303978B4C9BF}" presName="iconBgRect" presStyleLbl="bgShp" presStyleIdx="5" presStyleCnt="6"/>
      <dgm:spPr/>
    </dgm:pt>
    <dgm:pt modelId="{FBD6E305-0117-4B1B-97A2-0075C135C284}" type="pres">
      <dgm:prSet presAssocID="{1B8D02D9-17FC-4EA4-93A1-303978B4C9B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mono"/>
        </a:ext>
      </dgm:extLst>
    </dgm:pt>
    <dgm:pt modelId="{86BD5AEC-5404-42E1-A7B5-4577B08458CE}" type="pres">
      <dgm:prSet presAssocID="{1B8D02D9-17FC-4EA4-93A1-303978B4C9BF}" presName="spaceRect" presStyleCnt="0"/>
      <dgm:spPr/>
    </dgm:pt>
    <dgm:pt modelId="{DEBE7BD7-A19B-4B93-B45E-247E1AE883E0}" type="pres">
      <dgm:prSet presAssocID="{1B8D02D9-17FC-4EA4-93A1-303978B4C9B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3CFB00B-CA9A-40BC-A2B5-49E282DAB920}" type="presOf" srcId="{1B8D02D9-17FC-4EA4-93A1-303978B4C9BF}" destId="{DEBE7BD7-A19B-4B93-B45E-247E1AE883E0}" srcOrd="0" destOrd="0" presId="urn:microsoft.com/office/officeart/2018/2/layout/IconCircleList"/>
    <dgm:cxn modelId="{052C4416-2D68-4D94-B60B-A895F324E3D9}" srcId="{AF5E52FE-1006-45DC-ACF2-8A79AFFA9D1E}" destId="{44AABF1E-2DA3-4C95-8783-C2F2B9B03E0F}" srcOrd="0" destOrd="0" parTransId="{B84C8B27-4D0E-4988-8996-1F02A2133F6B}" sibTransId="{C45AA00D-5D56-4893-8575-361EE6B5162A}"/>
    <dgm:cxn modelId="{6B48A918-CF13-47AC-8EF6-BFBBAF2DAE62}" type="presOf" srcId="{9F580AE1-DC2C-4376-B870-863BAB00DD66}" destId="{00330CF2-6BCD-47F5-90C4-C2C5EFF5AB8E}" srcOrd="0" destOrd="0" presId="urn:microsoft.com/office/officeart/2018/2/layout/IconCircleList"/>
    <dgm:cxn modelId="{E7B04B19-B63A-4EF5-AECE-747D7F7820B7}" type="presOf" srcId="{C45AA00D-5D56-4893-8575-361EE6B5162A}" destId="{21B7E422-4E80-46F3-B667-48E8A84E8676}" srcOrd="0" destOrd="0" presId="urn:microsoft.com/office/officeart/2018/2/layout/IconCircleList"/>
    <dgm:cxn modelId="{71B16C1C-7103-4DCD-A5D0-FD4B24C6E0F0}" type="presOf" srcId="{141BB767-2647-4D10-97E7-B239FB1D56FE}" destId="{CA7E1DF6-097E-4FEF-B2E3-0D08B062D085}" srcOrd="0" destOrd="0" presId="urn:microsoft.com/office/officeart/2018/2/layout/IconCircleList"/>
    <dgm:cxn modelId="{7C2C1C25-3D51-4A77-921C-01F6B51C49EC}" srcId="{AF5E52FE-1006-45DC-ACF2-8A79AFFA9D1E}" destId="{169BB3E1-EF8B-4675-B1FB-95A01C35C173}" srcOrd="4" destOrd="0" parTransId="{DD2E36F7-B530-43B1-BD67-F7AF5FED7897}" sibTransId="{9F580AE1-DC2C-4376-B870-863BAB00DD66}"/>
    <dgm:cxn modelId="{C4490D4D-CC4E-4BF6-B06D-7A0AFFA9D9CB}" srcId="{AF5E52FE-1006-45DC-ACF2-8A79AFFA9D1E}" destId="{7DFE45FF-B87D-4361-B8C2-C1E4E54F5C80}" srcOrd="3" destOrd="0" parTransId="{17738251-B5D9-487A-8D3F-F4CF5B111A94}" sibTransId="{240F47AE-1010-47A4-8E76-B658E456A9D7}"/>
    <dgm:cxn modelId="{EA015956-A1A8-4B4C-80DF-DFBD165DBE58}" type="presOf" srcId="{240F47AE-1010-47A4-8E76-B658E456A9D7}" destId="{F48239FD-D0A9-419F-B365-8DDE3C6A44A8}" srcOrd="0" destOrd="0" presId="urn:microsoft.com/office/officeart/2018/2/layout/IconCircleList"/>
    <dgm:cxn modelId="{4331C679-0CE8-4292-8F34-63A34EB07AD6}" srcId="{AF5E52FE-1006-45DC-ACF2-8A79AFFA9D1E}" destId="{F8E7FCC0-3301-4B42-AF6D-7F7F2EBF98A8}" srcOrd="2" destOrd="0" parTransId="{3E9A681C-40C5-4C86-8713-23EBA2864C54}" sibTransId="{565BAB54-DDA8-4A84-9C59-FB3AE27F0B15}"/>
    <dgm:cxn modelId="{AF2C2D95-DC84-41E4-8F5E-CB5CB037BB59}" type="presOf" srcId="{F8E7FCC0-3301-4B42-AF6D-7F7F2EBF98A8}" destId="{AE6AC018-18A7-4FD7-8D9D-07B62F072FAF}" srcOrd="0" destOrd="0" presId="urn:microsoft.com/office/officeart/2018/2/layout/IconCircleList"/>
    <dgm:cxn modelId="{CAB5BFA5-72D5-47AC-8067-A3617D94488D}" type="presOf" srcId="{44AABF1E-2DA3-4C95-8783-C2F2B9B03E0F}" destId="{59CC1A3B-28F0-48E9-89DA-AF94347B042D}" srcOrd="0" destOrd="0" presId="urn:microsoft.com/office/officeart/2018/2/layout/IconCircleList"/>
    <dgm:cxn modelId="{D5416BAD-27A3-4E88-B6D8-A62E938B3BD5}" srcId="{AF5E52FE-1006-45DC-ACF2-8A79AFFA9D1E}" destId="{141BB767-2647-4D10-97E7-B239FB1D56FE}" srcOrd="1" destOrd="0" parTransId="{65F055B5-7A04-44A8-B66F-490D432E8E32}" sibTransId="{03E35FAB-3D40-45F5-9B5A-B12FB1641691}"/>
    <dgm:cxn modelId="{629ECEB0-B5F5-4D80-98AD-74E6B5633CEA}" type="presOf" srcId="{03E35FAB-3D40-45F5-9B5A-B12FB1641691}" destId="{FC0AE276-327B-4E7C-81A5-E039A74B098B}" srcOrd="0" destOrd="0" presId="urn:microsoft.com/office/officeart/2018/2/layout/IconCircleList"/>
    <dgm:cxn modelId="{1A0F7BB1-C50B-43AC-9DEF-CBB04EF9CBB1}" type="presOf" srcId="{7DFE45FF-B87D-4361-B8C2-C1E4E54F5C80}" destId="{696CE95B-4B60-4810-8E1E-77CA3E7E4BFC}" srcOrd="0" destOrd="0" presId="urn:microsoft.com/office/officeart/2018/2/layout/IconCircleList"/>
    <dgm:cxn modelId="{B39C32BB-7612-43E9-8322-CF0B18CC52C8}" srcId="{AF5E52FE-1006-45DC-ACF2-8A79AFFA9D1E}" destId="{1B8D02D9-17FC-4EA4-93A1-303978B4C9BF}" srcOrd="5" destOrd="0" parTransId="{27275756-FCEF-4FA5-89E7-FE7F4260ECC9}" sibTransId="{AEBD40E5-3E03-4BE8-BAD9-87B43BDB11A5}"/>
    <dgm:cxn modelId="{B0BEDFBF-9074-447B-B908-9E285D5E4751}" type="presOf" srcId="{169BB3E1-EF8B-4675-B1FB-95A01C35C173}" destId="{25DD7CCE-D961-46EA-BD3A-5C2D01278C12}" srcOrd="0" destOrd="0" presId="urn:microsoft.com/office/officeart/2018/2/layout/IconCircleList"/>
    <dgm:cxn modelId="{A15719C8-E686-4613-BE1C-CA4151BF2945}" type="presOf" srcId="{565BAB54-DDA8-4A84-9C59-FB3AE27F0B15}" destId="{84C873B9-0F3C-4E0D-9A56-D51C944FDAD3}" srcOrd="0" destOrd="0" presId="urn:microsoft.com/office/officeart/2018/2/layout/IconCircleList"/>
    <dgm:cxn modelId="{D24553DC-513F-483D-87A6-756D25F7D8C0}" type="presOf" srcId="{AF5E52FE-1006-45DC-ACF2-8A79AFFA9D1E}" destId="{4988340E-4AAC-4435-B925-970A4E6BC406}" srcOrd="0" destOrd="0" presId="urn:microsoft.com/office/officeart/2018/2/layout/IconCircleList"/>
    <dgm:cxn modelId="{3DD4399D-5310-44A3-B09D-4A4B9EF4FCE8}" type="presParOf" srcId="{4988340E-4AAC-4435-B925-970A4E6BC406}" destId="{062696EC-9F99-4D43-A08F-1F10C699952D}" srcOrd="0" destOrd="0" presId="urn:microsoft.com/office/officeart/2018/2/layout/IconCircleList"/>
    <dgm:cxn modelId="{9317A6B9-D093-4EB7-B47D-1EA1FA89923C}" type="presParOf" srcId="{062696EC-9F99-4D43-A08F-1F10C699952D}" destId="{AB4424EC-35C3-4E09-B954-AF393C41F49A}" srcOrd="0" destOrd="0" presId="urn:microsoft.com/office/officeart/2018/2/layout/IconCircleList"/>
    <dgm:cxn modelId="{2D346065-5832-407C-A2F0-5957DD974CAD}" type="presParOf" srcId="{AB4424EC-35C3-4E09-B954-AF393C41F49A}" destId="{8203C301-3E03-4AC3-947A-6F20DED29A0D}" srcOrd="0" destOrd="0" presId="urn:microsoft.com/office/officeart/2018/2/layout/IconCircleList"/>
    <dgm:cxn modelId="{8F0F9FF1-2B31-4B4C-A033-262E236C8C07}" type="presParOf" srcId="{AB4424EC-35C3-4E09-B954-AF393C41F49A}" destId="{03E74E0D-F795-4384-A615-A4A3013FB9B6}" srcOrd="1" destOrd="0" presId="urn:microsoft.com/office/officeart/2018/2/layout/IconCircleList"/>
    <dgm:cxn modelId="{E396189A-A8CF-4218-9686-DE9AD75B98D5}" type="presParOf" srcId="{AB4424EC-35C3-4E09-B954-AF393C41F49A}" destId="{473DF45E-D5A0-4038-B815-91D22267431F}" srcOrd="2" destOrd="0" presId="urn:microsoft.com/office/officeart/2018/2/layout/IconCircleList"/>
    <dgm:cxn modelId="{3353BB75-D973-4A47-985E-3EDE975EA769}" type="presParOf" srcId="{AB4424EC-35C3-4E09-B954-AF393C41F49A}" destId="{59CC1A3B-28F0-48E9-89DA-AF94347B042D}" srcOrd="3" destOrd="0" presId="urn:microsoft.com/office/officeart/2018/2/layout/IconCircleList"/>
    <dgm:cxn modelId="{A21C3435-55E0-408E-9D49-793C016B9AD2}" type="presParOf" srcId="{062696EC-9F99-4D43-A08F-1F10C699952D}" destId="{21B7E422-4E80-46F3-B667-48E8A84E8676}" srcOrd="1" destOrd="0" presId="urn:microsoft.com/office/officeart/2018/2/layout/IconCircleList"/>
    <dgm:cxn modelId="{C3A97786-827B-467F-8258-84E739D106B3}" type="presParOf" srcId="{062696EC-9F99-4D43-A08F-1F10C699952D}" destId="{24B63FD5-6715-4213-8817-652C655AB219}" srcOrd="2" destOrd="0" presId="urn:microsoft.com/office/officeart/2018/2/layout/IconCircleList"/>
    <dgm:cxn modelId="{C8255DA5-637C-4F35-9062-4B2C9F11C0AE}" type="presParOf" srcId="{24B63FD5-6715-4213-8817-652C655AB219}" destId="{4BCDDAC6-1BDC-44F9-A788-A243F11A79A6}" srcOrd="0" destOrd="0" presId="urn:microsoft.com/office/officeart/2018/2/layout/IconCircleList"/>
    <dgm:cxn modelId="{83BC305A-D90B-4281-8C29-85997DC0CCF2}" type="presParOf" srcId="{24B63FD5-6715-4213-8817-652C655AB219}" destId="{4E8E1D5B-F236-453F-A1A3-BCBB6B4226D0}" srcOrd="1" destOrd="0" presId="urn:microsoft.com/office/officeart/2018/2/layout/IconCircleList"/>
    <dgm:cxn modelId="{4749412C-51BE-415A-8583-791ECC2D5722}" type="presParOf" srcId="{24B63FD5-6715-4213-8817-652C655AB219}" destId="{5F27386B-234F-4906-938A-17F5195F5E2F}" srcOrd="2" destOrd="0" presId="urn:microsoft.com/office/officeart/2018/2/layout/IconCircleList"/>
    <dgm:cxn modelId="{EF1AFEC9-CA95-4153-AA72-382BA30D7E71}" type="presParOf" srcId="{24B63FD5-6715-4213-8817-652C655AB219}" destId="{CA7E1DF6-097E-4FEF-B2E3-0D08B062D085}" srcOrd="3" destOrd="0" presId="urn:microsoft.com/office/officeart/2018/2/layout/IconCircleList"/>
    <dgm:cxn modelId="{898E9804-DB6A-44FA-BAD7-66F8203CC66D}" type="presParOf" srcId="{062696EC-9F99-4D43-A08F-1F10C699952D}" destId="{FC0AE276-327B-4E7C-81A5-E039A74B098B}" srcOrd="3" destOrd="0" presId="urn:microsoft.com/office/officeart/2018/2/layout/IconCircleList"/>
    <dgm:cxn modelId="{28425E98-ABB4-44B6-B53E-737611FD18E0}" type="presParOf" srcId="{062696EC-9F99-4D43-A08F-1F10C699952D}" destId="{6CBF4E9D-668A-4BDD-91C9-3C40CECCC751}" srcOrd="4" destOrd="0" presId="urn:microsoft.com/office/officeart/2018/2/layout/IconCircleList"/>
    <dgm:cxn modelId="{D9623E8F-F26A-4A2F-9A21-963C5FC4241E}" type="presParOf" srcId="{6CBF4E9D-668A-4BDD-91C9-3C40CECCC751}" destId="{0287A704-6B68-4BDC-A6FB-10DC1DA4164A}" srcOrd="0" destOrd="0" presId="urn:microsoft.com/office/officeart/2018/2/layout/IconCircleList"/>
    <dgm:cxn modelId="{AAB1849B-593E-40D8-B03E-1999A4BC8B25}" type="presParOf" srcId="{6CBF4E9D-668A-4BDD-91C9-3C40CECCC751}" destId="{98C2B7E5-D02C-4228-B9AF-6D78814CDD33}" srcOrd="1" destOrd="0" presId="urn:microsoft.com/office/officeart/2018/2/layout/IconCircleList"/>
    <dgm:cxn modelId="{0AF33961-DBBF-408F-ACFE-370BC02F8AAB}" type="presParOf" srcId="{6CBF4E9D-668A-4BDD-91C9-3C40CECCC751}" destId="{8B668A44-786B-4A0E-B3D4-640388E165C1}" srcOrd="2" destOrd="0" presId="urn:microsoft.com/office/officeart/2018/2/layout/IconCircleList"/>
    <dgm:cxn modelId="{5DAC80F4-A3E8-476A-ACBD-4251B9E153CD}" type="presParOf" srcId="{6CBF4E9D-668A-4BDD-91C9-3C40CECCC751}" destId="{AE6AC018-18A7-4FD7-8D9D-07B62F072FAF}" srcOrd="3" destOrd="0" presId="urn:microsoft.com/office/officeart/2018/2/layout/IconCircleList"/>
    <dgm:cxn modelId="{6C2F1A53-3C3C-4A3F-9D78-96D8F0D0570D}" type="presParOf" srcId="{062696EC-9F99-4D43-A08F-1F10C699952D}" destId="{84C873B9-0F3C-4E0D-9A56-D51C944FDAD3}" srcOrd="5" destOrd="0" presId="urn:microsoft.com/office/officeart/2018/2/layout/IconCircleList"/>
    <dgm:cxn modelId="{2850FE4C-3CF5-4AE4-B931-9C9FF0AA1E26}" type="presParOf" srcId="{062696EC-9F99-4D43-A08F-1F10C699952D}" destId="{1ECF7D05-BCF8-408D-90E2-B6B0E293D5C3}" srcOrd="6" destOrd="0" presId="urn:microsoft.com/office/officeart/2018/2/layout/IconCircleList"/>
    <dgm:cxn modelId="{C02E3D13-4CD3-4127-A127-89257DD99565}" type="presParOf" srcId="{1ECF7D05-BCF8-408D-90E2-B6B0E293D5C3}" destId="{9D31B1CC-EE6D-49C6-A0BD-50CB9BFB78B4}" srcOrd="0" destOrd="0" presId="urn:microsoft.com/office/officeart/2018/2/layout/IconCircleList"/>
    <dgm:cxn modelId="{01708CD8-9D9E-46C7-9628-C0BD1CB64EAF}" type="presParOf" srcId="{1ECF7D05-BCF8-408D-90E2-B6B0E293D5C3}" destId="{C267440C-0C7D-4040-8196-3D087672497A}" srcOrd="1" destOrd="0" presId="urn:microsoft.com/office/officeart/2018/2/layout/IconCircleList"/>
    <dgm:cxn modelId="{3A93B010-39E8-4338-876D-8F79E0541ED4}" type="presParOf" srcId="{1ECF7D05-BCF8-408D-90E2-B6B0E293D5C3}" destId="{9DE29E7D-9539-4CEE-822C-814336367571}" srcOrd="2" destOrd="0" presId="urn:microsoft.com/office/officeart/2018/2/layout/IconCircleList"/>
    <dgm:cxn modelId="{6D69E8F4-8BF0-4B1C-A115-5AD7E77D857D}" type="presParOf" srcId="{1ECF7D05-BCF8-408D-90E2-B6B0E293D5C3}" destId="{696CE95B-4B60-4810-8E1E-77CA3E7E4BFC}" srcOrd="3" destOrd="0" presId="urn:microsoft.com/office/officeart/2018/2/layout/IconCircleList"/>
    <dgm:cxn modelId="{31FB0DBE-4843-431A-9A5A-1BCCB58622A6}" type="presParOf" srcId="{062696EC-9F99-4D43-A08F-1F10C699952D}" destId="{F48239FD-D0A9-419F-B365-8DDE3C6A44A8}" srcOrd="7" destOrd="0" presId="urn:microsoft.com/office/officeart/2018/2/layout/IconCircleList"/>
    <dgm:cxn modelId="{ED46A9C7-DE7E-4A6B-89FE-91274E633FF2}" type="presParOf" srcId="{062696EC-9F99-4D43-A08F-1F10C699952D}" destId="{1AFC19D1-0594-440E-80D5-76B77E276D33}" srcOrd="8" destOrd="0" presId="urn:microsoft.com/office/officeart/2018/2/layout/IconCircleList"/>
    <dgm:cxn modelId="{1D3CE7D5-DBBC-43D4-8308-547BDF9D094F}" type="presParOf" srcId="{1AFC19D1-0594-440E-80D5-76B77E276D33}" destId="{7BE7318B-E169-4785-A91B-46639D8A642B}" srcOrd="0" destOrd="0" presId="urn:microsoft.com/office/officeart/2018/2/layout/IconCircleList"/>
    <dgm:cxn modelId="{389F7FF2-2C6D-4C8A-9902-53F72473AE09}" type="presParOf" srcId="{1AFC19D1-0594-440E-80D5-76B77E276D33}" destId="{8F3C2A19-16FC-4BE2-A64F-B2BCC1007890}" srcOrd="1" destOrd="0" presId="urn:microsoft.com/office/officeart/2018/2/layout/IconCircleList"/>
    <dgm:cxn modelId="{38088FA7-AEE9-467F-858A-D7E03861E202}" type="presParOf" srcId="{1AFC19D1-0594-440E-80D5-76B77E276D33}" destId="{C6C26363-6B59-441C-9800-AF51D70525BE}" srcOrd="2" destOrd="0" presId="urn:microsoft.com/office/officeart/2018/2/layout/IconCircleList"/>
    <dgm:cxn modelId="{584AE793-9828-4D3B-B07D-95B48960C799}" type="presParOf" srcId="{1AFC19D1-0594-440E-80D5-76B77E276D33}" destId="{25DD7CCE-D961-46EA-BD3A-5C2D01278C12}" srcOrd="3" destOrd="0" presId="urn:microsoft.com/office/officeart/2018/2/layout/IconCircleList"/>
    <dgm:cxn modelId="{8F067435-4D12-4BF5-8118-0F5904724836}" type="presParOf" srcId="{062696EC-9F99-4D43-A08F-1F10C699952D}" destId="{00330CF2-6BCD-47F5-90C4-C2C5EFF5AB8E}" srcOrd="9" destOrd="0" presId="urn:microsoft.com/office/officeart/2018/2/layout/IconCircleList"/>
    <dgm:cxn modelId="{618434A7-751A-443D-9FEE-DD95732B7E8C}" type="presParOf" srcId="{062696EC-9F99-4D43-A08F-1F10C699952D}" destId="{BD31502A-5B39-44ED-8CAD-254BD3404966}" srcOrd="10" destOrd="0" presId="urn:microsoft.com/office/officeart/2018/2/layout/IconCircleList"/>
    <dgm:cxn modelId="{13B9883B-21F9-4C8C-A62D-EDB91171A029}" type="presParOf" srcId="{BD31502A-5B39-44ED-8CAD-254BD3404966}" destId="{075C6E38-0155-489D-8ED0-475A55458A41}" srcOrd="0" destOrd="0" presId="urn:microsoft.com/office/officeart/2018/2/layout/IconCircleList"/>
    <dgm:cxn modelId="{E7FFCC06-E2B5-4FA1-8C1C-5D38990D84AE}" type="presParOf" srcId="{BD31502A-5B39-44ED-8CAD-254BD3404966}" destId="{FBD6E305-0117-4B1B-97A2-0075C135C284}" srcOrd="1" destOrd="0" presId="urn:microsoft.com/office/officeart/2018/2/layout/IconCircleList"/>
    <dgm:cxn modelId="{BBD5614C-6AC2-4D9C-A972-C91E84D35A17}" type="presParOf" srcId="{BD31502A-5B39-44ED-8CAD-254BD3404966}" destId="{86BD5AEC-5404-42E1-A7B5-4577B08458CE}" srcOrd="2" destOrd="0" presId="urn:microsoft.com/office/officeart/2018/2/layout/IconCircleList"/>
    <dgm:cxn modelId="{6057E4A4-F6D6-4039-AA4A-E3220981B08C}" type="presParOf" srcId="{BD31502A-5B39-44ED-8CAD-254BD3404966}" destId="{DEBE7BD7-A19B-4B93-B45E-247E1AE883E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5817C8-1A92-4887-9134-48E798FA8F4C}">
      <dsp:nvSpPr>
        <dsp:cNvPr id="0" name=""/>
        <dsp:cNvSpPr/>
      </dsp:nvSpPr>
      <dsp:spPr>
        <a:xfrm>
          <a:off x="126187" y="1142"/>
          <a:ext cx="2024252" cy="121455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Parties</a:t>
          </a:r>
          <a:endParaRPr lang="en-US" sz="2400" kern="1200"/>
        </a:p>
      </dsp:txBody>
      <dsp:txXfrm>
        <a:off x="126187" y="1142"/>
        <a:ext cx="2024252" cy="1214551"/>
      </dsp:txXfrm>
    </dsp:sp>
    <dsp:sp modelId="{D837C46D-7037-4939-8B96-9DB9589971C2}">
      <dsp:nvSpPr>
        <dsp:cNvPr id="0" name=""/>
        <dsp:cNvSpPr/>
      </dsp:nvSpPr>
      <dsp:spPr>
        <a:xfrm>
          <a:off x="2352865" y="1142"/>
          <a:ext cx="2024252" cy="1214551"/>
        </a:xfrm>
        <a:prstGeom prst="rect">
          <a:avLst/>
        </a:prstGeom>
        <a:gradFill rotWithShape="0">
          <a:gsLst>
            <a:gs pos="0">
              <a:schemeClr val="accent2">
                <a:hueOff val="-181920"/>
                <a:satOff val="-10491"/>
                <a:lumOff val="107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81920"/>
                <a:satOff val="-10491"/>
                <a:lumOff val="107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81920"/>
                <a:satOff val="-10491"/>
                <a:lumOff val="107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Weddings and receptions</a:t>
          </a:r>
          <a:endParaRPr lang="en-US" sz="2400" kern="1200" dirty="0"/>
        </a:p>
      </dsp:txBody>
      <dsp:txXfrm>
        <a:off x="2352865" y="1142"/>
        <a:ext cx="2024252" cy="1214551"/>
      </dsp:txXfrm>
    </dsp:sp>
    <dsp:sp modelId="{5A131C0A-49C0-4C5C-8000-853A4E17E8DE}">
      <dsp:nvSpPr>
        <dsp:cNvPr id="0" name=""/>
        <dsp:cNvSpPr/>
      </dsp:nvSpPr>
      <dsp:spPr>
        <a:xfrm>
          <a:off x="4579543" y="1142"/>
          <a:ext cx="2024252" cy="1214551"/>
        </a:xfrm>
        <a:prstGeom prst="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Team building events</a:t>
          </a:r>
          <a:endParaRPr lang="en-US" sz="2400" kern="1200" dirty="0"/>
        </a:p>
      </dsp:txBody>
      <dsp:txXfrm>
        <a:off x="4579543" y="1142"/>
        <a:ext cx="2024252" cy="1214551"/>
      </dsp:txXfrm>
    </dsp:sp>
    <dsp:sp modelId="{5B222BA5-1295-4317-A5B2-33536E84D353}">
      <dsp:nvSpPr>
        <dsp:cNvPr id="0" name=""/>
        <dsp:cNvSpPr/>
      </dsp:nvSpPr>
      <dsp:spPr>
        <a:xfrm>
          <a:off x="126187" y="1418120"/>
          <a:ext cx="2024252" cy="1214551"/>
        </a:xfrm>
        <a:prstGeom prst="rect">
          <a:avLst/>
        </a:prstGeom>
        <a:gradFill rotWithShape="0">
          <a:gsLst>
            <a:gs pos="0">
              <a:schemeClr val="accent2">
                <a:hueOff val="-545761"/>
                <a:satOff val="-31473"/>
                <a:lumOff val="32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45761"/>
                <a:satOff val="-31473"/>
                <a:lumOff val="32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45761"/>
                <a:satOff val="-31473"/>
                <a:lumOff val="32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Summer parties</a:t>
          </a:r>
          <a:endParaRPr lang="en-US" sz="2400" kern="1200"/>
        </a:p>
      </dsp:txBody>
      <dsp:txXfrm>
        <a:off x="126187" y="1418120"/>
        <a:ext cx="2024252" cy="1214551"/>
      </dsp:txXfrm>
    </dsp:sp>
    <dsp:sp modelId="{C215AD7A-384C-4C86-A613-8BD12F413DF0}">
      <dsp:nvSpPr>
        <dsp:cNvPr id="0" name=""/>
        <dsp:cNvSpPr/>
      </dsp:nvSpPr>
      <dsp:spPr>
        <a:xfrm>
          <a:off x="2352865" y="1418120"/>
          <a:ext cx="2024252" cy="1214551"/>
        </a:xfrm>
        <a:prstGeom prst="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Christmas parties</a:t>
          </a:r>
          <a:endParaRPr lang="en-US" sz="2400" kern="1200" dirty="0"/>
        </a:p>
      </dsp:txBody>
      <dsp:txXfrm>
        <a:off x="2352865" y="1418120"/>
        <a:ext cx="2024252" cy="1214551"/>
      </dsp:txXfrm>
    </dsp:sp>
    <dsp:sp modelId="{C89A5FF4-E1B9-495F-9ACE-A97E32C1A7E0}">
      <dsp:nvSpPr>
        <dsp:cNvPr id="0" name=""/>
        <dsp:cNvSpPr/>
      </dsp:nvSpPr>
      <dsp:spPr>
        <a:xfrm>
          <a:off x="4579543" y="1418120"/>
          <a:ext cx="2024252" cy="1214551"/>
        </a:xfrm>
        <a:prstGeom prst="rect">
          <a:avLst/>
        </a:prstGeom>
        <a:gradFill rotWithShape="0">
          <a:gsLst>
            <a:gs pos="0">
              <a:schemeClr val="accent2">
                <a:hueOff val="-909602"/>
                <a:satOff val="-52455"/>
                <a:lumOff val="5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09602"/>
                <a:satOff val="-52455"/>
                <a:lumOff val="5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09602"/>
                <a:satOff val="-52455"/>
                <a:lumOff val="5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Exhibition and show</a:t>
          </a:r>
          <a:endParaRPr lang="en-US" sz="2400" kern="1200" dirty="0"/>
        </a:p>
      </dsp:txBody>
      <dsp:txXfrm>
        <a:off x="4579543" y="1418120"/>
        <a:ext cx="2024252" cy="1214551"/>
      </dsp:txXfrm>
    </dsp:sp>
    <dsp:sp modelId="{649CD9D7-114B-42CD-82C8-089617E43125}">
      <dsp:nvSpPr>
        <dsp:cNvPr id="0" name=""/>
        <dsp:cNvSpPr/>
      </dsp:nvSpPr>
      <dsp:spPr>
        <a:xfrm>
          <a:off x="126187" y="2835097"/>
          <a:ext cx="2024252" cy="1214551"/>
        </a:xfrm>
        <a:prstGeom prst="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Awards ceremonies</a:t>
          </a:r>
          <a:endParaRPr lang="en-US" sz="2400" kern="1200"/>
        </a:p>
      </dsp:txBody>
      <dsp:txXfrm>
        <a:off x="126187" y="2835097"/>
        <a:ext cx="2024252" cy="1214551"/>
      </dsp:txXfrm>
    </dsp:sp>
    <dsp:sp modelId="{A72BEF87-43C8-4A27-B43C-8E27C644E9DF}">
      <dsp:nvSpPr>
        <dsp:cNvPr id="0" name=""/>
        <dsp:cNvSpPr/>
      </dsp:nvSpPr>
      <dsp:spPr>
        <a:xfrm>
          <a:off x="2352865" y="2835097"/>
          <a:ext cx="2024252" cy="1214551"/>
        </a:xfrm>
        <a:prstGeom prst="rect">
          <a:avLst/>
        </a:prstGeom>
        <a:gradFill rotWithShape="0">
          <a:gsLst>
            <a:gs pos="0">
              <a:schemeClr val="accent2">
                <a:hueOff val="-1273443"/>
                <a:satOff val="-73437"/>
                <a:lumOff val="75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73443"/>
                <a:satOff val="-73437"/>
                <a:lumOff val="75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73443"/>
                <a:satOff val="-73437"/>
                <a:lumOff val="75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Private dining and banqueting</a:t>
          </a:r>
          <a:endParaRPr lang="en-US" sz="2400" kern="1200" dirty="0"/>
        </a:p>
      </dsp:txBody>
      <dsp:txXfrm>
        <a:off x="2352865" y="2835097"/>
        <a:ext cx="2024252" cy="1214551"/>
      </dsp:txXfrm>
    </dsp:sp>
    <dsp:sp modelId="{B5AA4CEA-080B-4684-8940-89CB46D7DFF4}">
      <dsp:nvSpPr>
        <dsp:cNvPr id="0" name=""/>
        <dsp:cNvSpPr/>
      </dsp:nvSpPr>
      <dsp:spPr>
        <a:xfrm>
          <a:off x="4579543" y="2835097"/>
          <a:ext cx="2024252" cy="1214551"/>
        </a:xfrm>
        <a:prstGeom prst="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Meeting and conference</a:t>
          </a:r>
          <a:endParaRPr lang="en-US" sz="2400" kern="1200" dirty="0"/>
        </a:p>
      </dsp:txBody>
      <dsp:txXfrm>
        <a:off x="4579543" y="2835097"/>
        <a:ext cx="2024252" cy="12145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03C301-3E03-4AC3-947A-6F20DED29A0D}">
      <dsp:nvSpPr>
        <dsp:cNvPr id="0" name=""/>
        <dsp:cNvSpPr/>
      </dsp:nvSpPr>
      <dsp:spPr>
        <a:xfrm>
          <a:off x="1428829" y="37184"/>
          <a:ext cx="1062955" cy="106295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E74E0D-F795-4384-A615-A4A3013FB9B6}">
      <dsp:nvSpPr>
        <dsp:cNvPr id="0" name=""/>
        <dsp:cNvSpPr/>
      </dsp:nvSpPr>
      <dsp:spPr>
        <a:xfrm>
          <a:off x="1652050" y="260404"/>
          <a:ext cx="616514" cy="6165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CC1A3B-28F0-48E9-89DA-AF94347B042D}">
      <dsp:nvSpPr>
        <dsp:cNvPr id="0" name=""/>
        <dsp:cNvSpPr/>
      </dsp:nvSpPr>
      <dsp:spPr>
        <a:xfrm>
          <a:off x="2719560" y="37184"/>
          <a:ext cx="2505537" cy="1062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solidFill>
                <a:srgbClr val="C00000"/>
              </a:solidFill>
            </a:rPr>
            <a:t>Buffet</a:t>
          </a:r>
        </a:p>
      </dsp:txBody>
      <dsp:txXfrm>
        <a:off x="2719560" y="37184"/>
        <a:ext cx="2505537" cy="1062955"/>
      </dsp:txXfrm>
    </dsp:sp>
    <dsp:sp modelId="{4BCDDAC6-1BDC-44F9-A788-A243F11A79A6}">
      <dsp:nvSpPr>
        <dsp:cNvPr id="0" name=""/>
        <dsp:cNvSpPr/>
      </dsp:nvSpPr>
      <dsp:spPr>
        <a:xfrm>
          <a:off x="5661669" y="37184"/>
          <a:ext cx="1062955" cy="106295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8E1D5B-F236-453F-A1A3-BCBB6B4226D0}">
      <dsp:nvSpPr>
        <dsp:cNvPr id="0" name=""/>
        <dsp:cNvSpPr/>
      </dsp:nvSpPr>
      <dsp:spPr>
        <a:xfrm>
          <a:off x="5884890" y="260404"/>
          <a:ext cx="616514" cy="6165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E1DF6-097E-4FEF-B2E3-0D08B062D085}">
      <dsp:nvSpPr>
        <dsp:cNvPr id="0" name=""/>
        <dsp:cNvSpPr/>
      </dsp:nvSpPr>
      <dsp:spPr>
        <a:xfrm>
          <a:off x="6952400" y="37184"/>
          <a:ext cx="2505537" cy="1062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rgbClr val="C00000"/>
              </a:solidFill>
            </a:rPr>
            <a:t>Reception</a:t>
          </a:r>
          <a:endParaRPr lang="en-US" sz="3600" b="1" kern="1200" dirty="0">
            <a:solidFill>
              <a:srgbClr val="C00000"/>
            </a:solidFill>
          </a:endParaRPr>
        </a:p>
      </dsp:txBody>
      <dsp:txXfrm>
        <a:off x="6952400" y="37184"/>
        <a:ext cx="2505537" cy="1062955"/>
      </dsp:txXfrm>
    </dsp:sp>
    <dsp:sp modelId="{0287A704-6B68-4BDC-A6FB-10DC1DA4164A}">
      <dsp:nvSpPr>
        <dsp:cNvPr id="0" name=""/>
        <dsp:cNvSpPr/>
      </dsp:nvSpPr>
      <dsp:spPr>
        <a:xfrm>
          <a:off x="1428829" y="1940669"/>
          <a:ext cx="1062955" cy="106295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C2B7E5-D02C-4228-B9AF-6D78814CDD33}">
      <dsp:nvSpPr>
        <dsp:cNvPr id="0" name=""/>
        <dsp:cNvSpPr/>
      </dsp:nvSpPr>
      <dsp:spPr>
        <a:xfrm>
          <a:off x="1652050" y="2163889"/>
          <a:ext cx="616514" cy="6165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6AC018-18A7-4FD7-8D9D-07B62F072FAF}">
      <dsp:nvSpPr>
        <dsp:cNvPr id="0" name=""/>
        <dsp:cNvSpPr/>
      </dsp:nvSpPr>
      <dsp:spPr>
        <a:xfrm>
          <a:off x="2719560" y="1940669"/>
          <a:ext cx="2505537" cy="1062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rgbClr val="C00000"/>
              </a:solidFill>
            </a:rPr>
            <a:t>Food Stations</a:t>
          </a:r>
          <a:endParaRPr lang="en-US" sz="3600" b="1" kern="1200" dirty="0">
            <a:solidFill>
              <a:srgbClr val="C00000"/>
            </a:solidFill>
          </a:endParaRPr>
        </a:p>
      </dsp:txBody>
      <dsp:txXfrm>
        <a:off x="2719560" y="1940669"/>
        <a:ext cx="2505537" cy="1062955"/>
      </dsp:txXfrm>
    </dsp:sp>
    <dsp:sp modelId="{9D31B1CC-EE6D-49C6-A0BD-50CB9BFB78B4}">
      <dsp:nvSpPr>
        <dsp:cNvPr id="0" name=""/>
        <dsp:cNvSpPr/>
      </dsp:nvSpPr>
      <dsp:spPr>
        <a:xfrm>
          <a:off x="5661669" y="1940669"/>
          <a:ext cx="1062955" cy="106295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7440C-0C7D-4040-8196-3D087672497A}">
      <dsp:nvSpPr>
        <dsp:cNvPr id="0" name=""/>
        <dsp:cNvSpPr/>
      </dsp:nvSpPr>
      <dsp:spPr>
        <a:xfrm>
          <a:off x="5884890" y="2163889"/>
          <a:ext cx="616514" cy="6165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6CE95B-4B60-4810-8E1E-77CA3E7E4BFC}">
      <dsp:nvSpPr>
        <dsp:cNvPr id="0" name=""/>
        <dsp:cNvSpPr/>
      </dsp:nvSpPr>
      <dsp:spPr>
        <a:xfrm>
          <a:off x="6952400" y="1940669"/>
          <a:ext cx="2505537" cy="1062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rgbClr val="C00000"/>
              </a:solidFill>
            </a:rPr>
            <a:t>Plated</a:t>
          </a:r>
          <a:endParaRPr lang="en-US" sz="3600" b="1" kern="1200" dirty="0">
            <a:solidFill>
              <a:srgbClr val="C00000"/>
            </a:solidFill>
          </a:endParaRPr>
        </a:p>
      </dsp:txBody>
      <dsp:txXfrm>
        <a:off x="6952400" y="1940669"/>
        <a:ext cx="2505537" cy="1062955"/>
      </dsp:txXfrm>
    </dsp:sp>
    <dsp:sp modelId="{7BE7318B-E169-4785-A91B-46639D8A642B}">
      <dsp:nvSpPr>
        <dsp:cNvPr id="0" name=""/>
        <dsp:cNvSpPr/>
      </dsp:nvSpPr>
      <dsp:spPr>
        <a:xfrm>
          <a:off x="1428829" y="3844154"/>
          <a:ext cx="1062955" cy="106295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3C2A19-16FC-4BE2-A64F-B2BCC1007890}">
      <dsp:nvSpPr>
        <dsp:cNvPr id="0" name=""/>
        <dsp:cNvSpPr/>
      </dsp:nvSpPr>
      <dsp:spPr>
        <a:xfrm>
          <a:off x="1652050" y="4067375"/>
          <a:ext cx="616514" cy="61651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DD7CCE-D961-46EA-BD3A-5C2D01278C12}">
      <dsp:nvSpPr>
        <dsp:cNvPr id="0" name=""/>
        <dsp:cNvSpPr/>
      </dsp:nvSpPr>
      <dsp:spPr>
        <a:xfrm>
          <a:off x="2719560" y="3844154"/>
          <a:ext cx="2505537" cy="1062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rgbClr val="C00000"/>
              </a:solidFill>
            </a:rPr>
            <a:t>Family-style</a:t>
          </a:r>
          <a:endParaRPr lang="en-US" sz="3600" b="1" kern="1200" dirty="0">
            <a:solidFill>
              <a:srgbClr val="C00000"/>
            </a:solidFill>
          </a:endParaRPr>
        </a:p>
      </dsp:txBody>
      <dsp:txXfrm>
        <a:off x="2719560" y="3844154"/>
        <a:ext cx="2505537" cy="1062955"/>
      </dsp:txXfrm>
    </dsp:sp>
    <dsp:sp modelId="{075C6E38-0155-489D-8ED0-475A55458A41}">
      <dsp:nvSpPr>
        <dsp:cNvPr id="0" name=""/>
        <dsp:cNvSpPr/>
      </dsp:nvSpPr>
      <dsp:spPr>
        <a:xfrm>
          <a:off x="5661669" y="3844154"/>
          <a:ext cx="1062955" cy="106295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D6E305-0117-4B1B-97A2-0075C135C284}">
      <dsp:nvSpPr>
        <dsp:cNvPr id="0" name=""/>
        <dsp:cNvSpPr/>
      </dsp:nvSpPr>
      <dsp:spPr>
        <a:xfrm>
          <a:off x="5884890" y="4067375"/>
          <a:ext cx="616514" cy="61651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BE7BD7-A19B-4B93-B45E-247E1AE883E0}">
      <dsp:nvSpPr>
        <dsp:cNvPr id="0" name=""/>
        <dsp:cNvSpPr/>
      </dsp:nvSpPr>
      <dsp:spPr>
        <a:xfrm>
          <a:off x="6952400" y="3844154"/>
          <a:ext cx="2505537" cy="1062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rgbClr val="C00000"/>
              </a:solidFill>
            </a:rPr>
            <a:t>Pre-set</a:t>
          </a:r>
          <a:endParaRPr lang="en-US" sz="3600" b="1" kern="1200" dirty="0">
            <a:solidFill>
              <a:srgbClr val="C00000"/>
            </a:solidFill>
          </a:endParaRPr>
        </a:p>
      </dsp:txBody>
      <dsp:txXfrm>
        <a:off x="6952400" y="3844154"/>
        <a:ext cx="2505537" cy="10629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FF1ED687-D228-49C4-A932-3A5A718F4D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Подзаглавие 2">
            <a:extLst>
              <a:ext uri="{FF2B5EF4-FFF2-40B4-BE49-F238E27FC236}">
                <a16:creationId xmlns:a16="http://schemas.microsoft.com/office/drawing/2014/main" id="{2C34BA98-EE62-49D9-AA1F-C431765914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bg-BG"/>
              <a:t>Щракнете, за да редактирате стила на подзаглавието в образеца</a:t>
            </a:r>
            <a:endParaRPr lang="en-GB"/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86D1BC45-241F-45B0-9C3A-E9B705E75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D80BC-F490-4AF1-AC12-C9E42638ED7F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Контейнер за долния колонтитул 4">
            <a:extLst>
              <a:ext uri="{FF2B5EF4-FFF2-40B4-BE49-F238E27FC236}">
                <a16:creationId xmlns:a16="http://schemas.microsoft.com/office/drawing/2014/main" id="{280E8493-1F2E-4D39-8257-E07AA9821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AF2B6AFB-C3F7-4AA2-AA94-BA52BB973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C9399-A28D-4F2F-B40E-83772FE11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020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A7C18647-CC0C-43CD-B599-74369713D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A54A3133-42F9-4A30-A369-9478269D26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5E2242CB-FA03-4543-8027-2E0711E72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D80BC-F490-4AF1-AC12-C9E42638ED7F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Контейнер за долния колонтитул 4">
            <a:extLst>
              <a:ext uri="{FF2B5EF4-FFF2-40B4-BE49-F238E27FC236}">
                <a16:creationId xmlns:a16="http://schemas.microsoft.com/office/drawing/2014/main" id="{8060E05C-8536-47A8-847F-D310EB71B9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A1F180C3-7255-486D-8CF2-89F5F7D0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C9399-A28D-4F2F-B40E-83772FE11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196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лавка разд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27C2C8FE-1657-4248-8937-5F023952E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Текстов контейнер 2">
            <a:extLst>
              <a:ext uri="{FF2B5EF4-FFF2-40B4-BE49-F238E27FC236}">
                <a16:creationId xmlns:a16="http://schemas.microsoft.com/office/drawing/2014/main" id="{196FC78F-F9FC-4C83-9265-88B567CF8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BB382F43-2CA3-4121-992F-0234B495E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D80BC-F490-4AF1-AC12-C9E42638ED7F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Контейнер за долния колонтитул 4">
            <a:extLst>
              <a:ext uri="{FF2B5EF4-FFF2-40B4-BE49-F238E27FC236}">
                <a16:creationId xmlns:a16="http://schemas.microsoft.com/office/drawing/2014/main" id="{B6724C07-8FA0-4481-ABB8-7A213BE73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AE0FEA98-F2DE-43A3-9EE1-949BE360A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C9399-A28D-4F2F-B40E-83772FE11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286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DF31AED9-3B4A-447B-BB09-50DFB6887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CF7820C5-A170-4FB8-B675-308E992DDE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4" name="Контейнер за съдържание 3">
            <a:extLst>
              <a:ext uri="{FF2B5EF4-FFF2-40B4-BE49-F238E27FC236}">
                <a16:creationId xmlns:a16="http://schemas.microsoft.com/office/drawing/2014/main" id="{000478F8-7F3B-4533-8767-811F0A9184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5" name="Контейнер за дата 4">
            <a:extLst>
              <a:ext uri="{FF2B5EF4-FFF2-40B4-BE49-F238E27FC236}">
                <a16:creationId xmlns:a16="http://schemas.microsoft.com/office/drawing/2014/main" id="{3CFE580C-37F8-44D0-A84E-3B645F21B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D80BC-F490-4AF1-AC12-C9E42638ED7F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Контейнер за долния колонтитул 5">
            <a:extLst>
              <a:ext uri="{FF2B5EF4-FFF2-40B4-BE49-F238E27FC236}">
                <a16:creationId xmlns:a16="http://schemas.microsoft.com/office/drawing/2014/main" id="{99EA811D-6E76-4DCE-8A6A-786442F48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Контейнер за номер на слайда 6">
            <a:extLst>
              <a:ext uri="{FF2B5EF4-FFF2-40B4-BE49-F238E27FC236}">
                <a16:creationId xmlns:a16="http://schemas.microsoft.com/office/drawing/2014/main" id="{635F8073-AAA4-4F41-A82B-1DD9F75CD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C9399-A28D-4F2F-B40E-83772FE11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993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4D0A651D-CF39-4886-88B2-F6CC66087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Текстов контейнер 2">
            <a:extLst>
              <a:ext uri="{FF2B5EF4-FFF2-40B4-BE49-F238E27FC236}">
                <a16:creationId xmlns:a16="http://schemas.microsoft.com/office/drawing/2014/main" id="{9AD59230-C98D-438D-9890-90F5798D1C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съдържание 3">
            <a:extLst>
              <a:ext uri="{FF2B5EF4-FFF2-40B4-BE49-F238E27FC236}">
                <a16:creationId xmlns:a16="http://schemas.microsoft.com/office/drawing/2014/main" id="{A9D4D687-58A9-47CE-96EF-4925911BA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5" name="Текстов контейнер 4">
            <a:extLst>
              <a:ext uri="{FF2B5EF4-FFF2-40B4-BE49-F238E27FC236}">
                <a16:creationId xmlns:a16="http://schemas.microsoft.com/office/drawing/2014/main" id="{5B23D4FC-E853-42C5-B63D-63A4762FC2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6" name="Контейнер за съдържание 5">
            <a:extLst>
              <a:ext uri="{FF2B5EF4-FFF2-40B4-BE49-F238E27FC236}">
                <a16:creationId xmlns:a16="http://schemas.microsoft.com/office/drawing/2014/main" id="{8155351E-B3BC-4D68-9B20-94B894F5A9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7" name="Контейнер за дата 6">
            <a:extLst>
              <a:ext uri="{FF2B5EF4-FFF2-40B4-BE49-F238E27FC236}">
                <a16:creationId xmlns:a16="http://schemas.microsoft.com/office/drawing/2014/main" id="{4971DFAC-0FB7-400A-81CC-F34BE7AA0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D80BC-F490-4AF1-AC12-C9E42638ED7F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8" name="Контейнер за долния колонтитул 7">
            <a:extLst>
              <a:ext uri="{FF2B5EF4-FFF2-40B4-BE49-F238E27FC236}">
                <a16:creationId xmlns:a16="http://schemas.microsoft.com/office/drawing/2014/main" id="{5369CD33-11AD-438E-9B63-DDE10CF64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Контейнер за номер на слайда 8">
            <a:extLst>
              <a:ext uri="{FF2B5EF4-FFF2-40B4-BE49-F238E27FC236}">
                <a16:creationId xmlns:a16="http://schemas.microsoft.com/office/drawing/2014/main" id="{147874A0-A265-405C-9393-79BF4AC65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C9399-A28D-4F2F-B40E-83772FE11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705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614C56A6-EB0B-41E0-9D1F-28895685F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дата 2">
            <a:extLst>
              <a:ext uri="{FF2B5EF4-FFF2-40B4-BE49-F238E27FC236}">
                <a16:creationId xmlns:a16="http://schemas.microsoft.com/office/drawing/2014/main" id="{F56D601B-9703-45AF-8499-A80182F0C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D80BC-F490-4AF1-AC12-C9E42638ED7F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4" name="Контейнер за долния колонтитул 3">
            <a:extLst>
              <a:ext uri="{FF2B5EF4-FFF2-40B4-BE49-F238E27FC236}">
                <a16:creationId xmlns:a16="http://schemas.microsoft.com/office/drawing/2014/main" id="{2CDE6255-2DCB-47F7-BD6B-3CB5F1BAF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Контейнер за номер на слайда 4">
            <a:extLst>
              <a:ext uri="{FF2B5EF4-FFF2-40B4-BE49-F238E27FC236}">
                <a16:creationId xmlns:a16="http://schemas.microsoft.com/office/drawing/2014/main" id="{A0446946-65F8-45D6-8126-7D924CA67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C9399-A28D-4F2F-B40E-83772FE11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308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е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дата 1">
            <a:extLst>
              <a:ext uri="{FF2B5EF4-FFF2-40B4-BE49-F238E27FC236}">
                <a16:creationId xmlns:a16="http://schemas.microsoft.com/office/drawing/2014/main" id="{B59974AB-6D15-44B5-83B8-45B2637E6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D80BC-F490-4AF1-AC12-C9E42638ED7F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3" name="Контейнер за долния колонтитул 2">
            <a:extLst>
              <a:ext uri="{FF2B5EF4-FFF2-40B4-BE49-F238E27FC236}">
                <a16:creationId xmlns:a16="http://schemas.microsoft.com/office/drawing/2014/main" id="{780836D6-C278-4A61-825B-72DF3FEB6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Контейнер за номер на слайда 3">
            <a:extLst>
              <a:ext uri="{FF2B5EF4-FFF2-40B4-BE49-F238E27FC236}">
                <a16:creationId xmlns:a16="http://schemas.microsoft.com/office/drawing/2014/main" id="{ED6AA8F6-4E6F-42DD-97F6-FA467B34D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C9399-A28D-4F2F-B40E-83772FE11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888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6130BAE8-45AC-45F9-944E-2A30803AD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756339FA-7FFE-47F8-AE5C-8DBA7AD83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4" name="Текстов контейнер 3">
            <a:extLst>
              <a:ext uri="{FF2B5EF4-FFF2-40B4-BE49-F238E27FC236}">
                <a16:creationId xmlns:a16="http://schemas.microsoft.com/office/drawing/2014/main" id="{54983C78-46A4-4F3B-A99C-743F9A9554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>
            <a:extLst>
              <a:ext uri="{FF2B5EF4-FFF2-40B4-BE49-F238E27FC236}">
                <a16:creationId xmlns:a16="http://schemas.microsoft.com/office/drawing/2014/main" id="{8A865A10-767E-47F6-8BCE-DF7CB28F2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D80BC-F490-4AF1-AC12-C9E42638ED7F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Контейнер за долния колонтитул 5">
            <a:extLst>
              <a:ext uri="{FF2B5EF4-FFF2-40B4-BE49-F238E27FC236}">
                <a16:creationId xmlns:a16="http://schemas.microsoft.com/office/drawing/2014/main" id="{CA24CAD2-8909-482E-9608-9D329B56E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Контейнер за номер на слайда 6">
            <a:extLst>
              <a:ext uri="{FF2B5EF4-FFF2-40B4-BE49-F238E27FC236}">
                <a16:creationId xmlns:a16="http://schemas.microsoft.com/office/drawing/2014/main" id="{D3FC96DB-F8E7-4D8C-B50F-4718CBF34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C9399-A28D-4F2F-B40E-83772FE11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521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53B27E3F-635E-45F7-A551-6F8A7464D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картина 2">
            <a:extLst>
              <a:ext uri="{FF2B5EF4-FFF2-40B4-BE49-F238E27FC236}">
                <a16:creationId xmlns:a16="http://schemas.microsoft.com/office/drawing/2014/main" id="{33708022-28E1-4DAB-AB9E-307202FD8C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Текстов контейнер 3">
            <a:extLst>
              <a:ext uri="{FF2B5EF4-FFF2-40B4-BE49-F238E27FC236}">
                <a16:creationId xmlns:a16="http://schemas.microsoft.com/office/drawing/2014/main" id="{8354B090-4727-4901-9DD9-D1204D3D11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>
            <a:extLst>
              <a:ext uri="{FF2B5EF4-FFF2-40B4-BE49-F238E27FC236}">
                <a16:creationId xmlns:a16="http://schemas.microsoft.com/office/drawing/2014/main" id="{083311FF-EFD9-4F14-8AAC-EF73B6CCD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D80BC-F490-4AF1-AC12-C9E42638ED7F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Контейнер за долния колонтитул 5">
            <a:extLst>
              <a:ext uri="{FF2B5EF4-FFF2-40B4-BE49-F238E27FC236}">
                <a16:creationId xmlns:a16="http://schemas.microsoft.com/office/drawing/2014/main" id="{ED2B1362-BDD0-463B-A75C-357177946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Контейнер за номер на слайда 6">
            <a:extLst>
              <a:ext uri="{FF2B5EF4-FFF2-40B4-BE49-F238E27FC236}">
                <a16:creationId xmlns:a16="http://schemas.microsoft.com/office/drawing/2014/main" id="{F02564CA-7EE3-4474-ADB2-7F79E1FD1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C9399-A28D-4F2F-B40E-83772FE11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227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15E5ACED-0ACB-484E-BF81-8FE719C8E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вертикален текст 2">
            <a:extLst>
              <a:ext uri="{FF2B5EF4-FFF2-40B4-BE49-F238E27FC236}">
                <a16:creationId xmlns:a16="http://schemas.microsoft.com/office/drawing/2014/main" id="{572A676F-9C8B-4A93-BCE2-F5F85FA998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6B6667C7-BC13-40BD-9117-16EC217DE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D80BC-F490-4AF1-AC12-C9E42638ED7F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Контейнер за долния колонтитул 4">
            <a:extLst>
              <a:ext uri="{FF2B5EF4-FFF2-40B4-BE49-F238E27FC236}">
                <a16:creationId xmlns:a16="http://schemas.microsoft.com/office/drawing/2014/main" id="{7B7CC0B8-B0A0-4297-ADB4-F77E1AA6A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EFAE4E35-38C1-4DA9-A3FE-A1581B62F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C9399-A28D-4F2F-B40E-83772FE11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766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но заглавие 1">
            <a:extLst>
              <a:ext uri="{FF2B5EF4-FFF2-40B4-BE49-F238E27FC236}">
                <a16:creationId xmlns:a16="http://schemas.microsoft.com/office/drawing/2014/main" id="{77E6673E-F2E2-4C33-8A3B-FEE0DF0271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Контейнер за вертикален текст 2">
            <a:extLst>
              <a:ext uri="{FF2B5EF4-FFF2-40B4-BE49-F238E27FC236}">
                <a16:creationId xmlns:a16="http://schemas.microsoft.com/office/drawing/2014/main" id="{BBC57A63-48D7-4E85-AE28-70A58CFEFF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C86D8AC9-53F3-422A-9B14-1A737F293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D80BC-F490-4AF1-AC12-C9E42638ED7F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Контейнер за долния колонтитул 4">
            <a:extLst>
              <a:ext uri="{FF2B5EF4-FFF2-40B4-BE49-F238E27FC236}">
                <a16:creationId xmlns:a16="http://schemas.microsoft.com/office/drawing/2014/main" id="{6D90597C-C164-4B02-A475-719914E6D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089DCF41-46BB-4BDD-A512-3D19AA395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C9399-A28D-4F2F-B40E-83772FE11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678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заглавие 1">
            <a:extLst>
              <a:ext uri="{FF2B5EF4-FFF2-40B4-BE49-F238E27FC236}">
                <a16:creationId xmlns:a16="http://schemas.microsoft.com/office/drawing/2014/main" id="{2F885196-3E25-44BF-8010-F04F55897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bg-BG"/>
              <a:t>Редакт. стил загл. образец</a:t>
            </a:r>
            <a:endParaRPr lang="en-GB"/>
          </a:p>
        </p:txBody>
      </p:sp>
      <p:sp>
        <p:nvSpPr>
          <p:cNvPr id="3" name="Текстов контейнер 2">
            <a:extLst>
              <a:ext uri="{FF2B5EF4-FFF2-40B4-BE49-F238E27FC236}">
                <a16:creationId xmlns:a16="http://schemas.microsoft.com/office/drawing/2014/main" id="{D0939C0C-941C-49F5-9F0B-8ABDCB3485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GB"/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1162182E-AACB-43AA-9F3E-0AA8FB5217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D80BC-F490-4AF1-AC12-C9E42638ED7F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Контейнер за долния колонтитул 4">
            <a:extLst>
              <a:ext uri="{FF2B5EF4-FFF2-40B4-BE49-F238E27FC236}">
                <a16:creationId xmlns:a16="http://schemas.microsoft.com/office/drawing/2014/main" id="{38A9E535-123C-48DB-BD49-DE60DE6971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A1C1E6DB-567B-4BA3-B2BD-4E12895E54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C9399-A28D-4F2F-B40E-83772FE11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14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1.jp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2.jpg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A677AF28-0597-43F0-BAA2-609298AEFB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62272"/>
            <a:ext cx="10506456" cy="1197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6600" b="1" kern="1200" dirty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Welcome </a:t>
            </a:r>
          </a:p>
        </p:txBody>
      </p:sp>
      <p:pic>
        <p:nvPicPr>
          <p:cNvPr id="9" name="Картина 8" descr="Картина, която съдържа открито, трева, поле, дърво&#10;&#10;Описанието е генерирано автоматично">
            <a:extLst>
              <a:ext uri="{FF2B5EF4-FFF2-40B4-BE49-F238E27FC236}">
                <a16:creationId xmlns:a16="http://schemas.microsoft.com/office/drawing/2014/main" id="{D872F0C4-0F2E-4EF6-BC63-5D2C8C6D80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4" r="20436" b="-1"/>
          <a:stretch/>
        </p:blipFill>
        <p:spPr>
          <a:xfrm>
            <a:off x="20" y="10"/>
            <a:ext cx="5988656" cy="4292947"/>
          </a:xfrm>
          <a:prstGeom prst="rect">
            <a:avLst/>
          </a:prstGeom>
        </p:spPr>
      </p:pic>
      <p:pic>
        <p:nvPicPr>
          <p:cNvPr id="7" name="Картина 6" descr="Картина, която съдържа трева, открито, сграда, цвете&#10;&#10;Описанието е генерирано автоматично">
            <a:extLst>
              <a:ext uri="{FF2B5EF4-FFF2-40B4-BE49-F238E27FC236}">
                <a16:creationId xmlns:a16="http://schemas.microsoft.com/office/drawing/2014/main" id="{BC81D174-B418-4CE8-8B0E-2169123835E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61" r="2" b="2"/>
          <a:stretch/>
        </p:blipFill>
        <p:spPr>
          <a:xfrm>
            <a:off x="6203323" y="10"/>
            <a:ext cx="5988677" cy="4292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974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6896F555-D81E-463F-8547-F44C02BD15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0204" y="606564"/>
            <a:ext cx="1045159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b="1" dirty="0">
                <a:solidFill>
                  <a:srgbClr val="C00000"/>
                </a:solidFill>
              </a:rPr>
              <a:t>Presented by:</a:t>
            </a:r>
            <a:br>
              <a:rPr lang="en-US" sz="2800" b="1" dirty="0">
                <a:solidFill>
                  <a:srgbClr val="C00000"/>
                </a:solidFill>
              </a:rPr>
            </a:br>
            <a:r>
              <a:rPr lang="en-US" sz="2800" b="1" dirty="0" err="1">
                <a:solidFill>
                  <a:srgbClr val="C00000"/>
                </a:solidFill>
              </a:rPr>
              <a:t>Stilyana</a:t>
            </a:r>
            <a:r>
              <a:rPr lang="en-US" sz="2800" b="1" dirty="0">
                <a:solidFill>
                  <a:srgbClr val="C00000"/>
                </a:solidFill>
              </a:rPr>
              <a:t> </a:t>
            </a:r>
            <a:r>
              <a:rPr lang="en-US" sz="2800" b="1" dirty="0" err="1">
                <a:solidFill>
                  <a:srgbClr val="C00000"/>
                </a:solidFill>
              </a:rPr>
              <a:t>Mincheva</a:t>
            </a:r>
            <a:br>
              <a:rPr lang="en-US" sz="2800" b="1" dirty="0">
                <a:solidFill>
                  <a:srgbClr val="C00000"/>
                </a:solidFill>
              </a:rPr>
            </a:br>
            <a:r>
              <a:rPr lang="en-US" sz="2800" b="1" dirty="0">
                <a:solidFill>
                  <a:srgbClr val="C00000"/>
                </a:solidFill>
              </a:rPr>
              <a:t>1816276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711A0E-A428-4ED1-96CB-33D69FD8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0874" y="2043803"/>
            <a:ext cx="10190252" cy="80683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Картина 4" descr="Картина, която съдържа цвете&#10;&#10;Описанието е генерирано автоматично">
            <a:extLst>
              <a:ext uri="{FF2B5EF4-FFF2-40B4-BE49-F238E27FC236}">
                <a16:creationId xmlns:a16="http://schemas.microsoft.com/office/drawing/2014/main" id="{8FDFA118-7B0A-46E9-AD29-A9E16C92BE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09" r="2" b="6708"/>
          <a:stretch/>
        </p:blipFill>
        <p:spPr>
          <a:xfrm>
            <a:off x="1089025" y="2425700"/>
            <a:ext cx="4964113" cy="3535363"/>
          </a:xfrm>
          <a:prstGeom prst="rect">
            <a:avLst/>
          </a:prstGeom>
        </p:spPr>
      </p:pic>
      <p:pic>
        <p:nvPicPr>
          <p:cNvPr id="7" name="Картина 6" descr="Картина, която съдържа закрито, маса, таван, седящ&#10;&#10;Описанието е генерирано автоматично">
            <a:extLst>
              <a:ext uri="{FF2B5EF4-FFF2-40B4-BE49-F238E27FC236}">
                <a16:creationId xmlns:a16="http://schemas.microsoft.com/office/drawing/2014/main" id="{C744D9F0-EE8F-4A94-B5F4-68BD9246C4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4" r="2672"/>
          <a:stretch/>
        </p:blipFill>
        <p:spPr>
          <a:xfrm>
            <a:off x="6135688" y="2425700"/>
            <a:ext cx="4964113" cy="3535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654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286C7D91-332E-4415-B75C-56A8E08D8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96" y="4571216"/>
            <a:ext cx="10906008" cy="11154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b="1" kern="1200" dirty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Conference and Banqueting Department</a:t>
            </a:r>
          </a:p>
        </p:txBody>
      </p:sp>
      <p:pic>
        <p:nvPicPr>
          <p:cNvPr id="8" name="Картина 7" descr="Картина, която съдържа закрито, таван, стая, живот&#10;&#10;Описанието е генерирано автоматично">
            <a:extLst>
              <a:ext uri="{FF2B5EF4-FFF2-40B4-BE49-F238E27FC236}">
                <a16:creationId xmlns:a16="http://schemas.microsoft.com/office/drawing/2014/main" id="{FA404213-1F88-4929-A823-4BE0A29CED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62" r="2" b="2"/>
          <a:stretch/>
        </p:blipFill>
        <p:spPr>
          <a:xfrm>
            <a:off x="321628" y="320511"/>
            <a:ext cx="3794760" cy="3930978"/>
          </a:xfrm>
          <a:prstGeom prst="rect">
            <a:avLst/>
          </a:prstGeom>
        </p:spPr>
      </p:pic>
      <p:pic>
        <p:nvPicPr>
          <p:cNvPr id="4" name="Картина 3" descr="Картина, която съдържа закрито, живот, стая, маса&#10;&#10;Описанието е генерирано автоматично">
            <a:extLst>
              <a:ext uri="{FF2B5EF4-FFF2-40B4-BE49-F238E27FC236}">
                <a16:creationId xmlns:a16="http://schemas.microsoft.com/office/drawing/2014/main" id="{962D3C25-0AAE-4969-B63F-C3291AC7D7B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13" r="4784" b="-2"/>
          <a:stretch/>
        </p:blipFill>
        <p:spPr>
          <a:xfrm>
            <a:off x="4198385" y="320511"/>
            <a:ext cx="3794760" cy="3930978"/>
          </a:xfrm>
          <a:prstGeom prst="rect">
            <a:avLst/>
          </a:prstGeom>
        </p:spPr>
      </p:pic>
      <p:pic>
        <p:nvPicPr>
          <p:cNvPr id="6" name="Картина 5" descr="Картина, която съдържа закрито, таван, стая, червен&#10;&#10;Описанието е генерирано автоматично">
            <a:extLst>
              <a:ext uri="{FF2B5EF4-FFF2-40B4-BE49-F238E27FC236}">
                <a16:creationId xmlns:a16="http://schemas.microsoft.com/office/drawing/2014/main" id="{F3C0673F-669D-4004-ADD0-E1394AA28DF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05" r="27156" b="1"/>
          <a:stretch/>
        </p:blipFill>
        <p:spPr>
          <a:xfrm>
            <a:off x="8075142" y="320511"/>
            <a:ext cx="3794760" cy="3930978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0188E89-AF78-40F6-B787-E9BD9C625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5778706"/>
            <a:ext cx="9144000" cy="0"/>
          </a:xfrm>
          <a:prstGeom prst="line">
            <a:avLst/>
          </a:prstGeom>
          <a:ln w="19050">
            <a:solidFill>
              <a:srgbClr val="B2584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654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1E2E0AFE-704B-4CB8-AB9D-D44727875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575911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A8E86C6C-4AA8-49FB-8620-0BC2C6B24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4911826" cy="1344975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C00000"/>
                </a:solidFill>
              </a:rPr>
              <a:t>  Conference and Banqueting</a:t>
            </a:r>
            <a:br>
              <a:rPr lang="en-US" sz="2800" b="1" dirty="0">
                <a:solidFill>
                  <a:srgbClr val="C00000"/>
                </a:solidFill>
              </a:rPr>
            </a:br>
            <a:r>
              <a:rPr lang="en-US" sz="2800" b="1" dirty="0">
                <a:solidFill>
                  <a:srgbClr val="C00000"/>
                </a:solidFill>
              </a:rPr>
              <a:t>facilities  </a:t>
            </a:r>
            <a:endParaRPr lang="en-GB" sz="2800" b="1" dirty="0">
              <a:solidFill>
                <a:srgbClr val="C00000"/>
              </a:solidFill>
            </a:endParaRPr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EA3785C1-CE79-4BEA-A48B-6F607AC41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15" y="2121762"/>
            <a:ext cx="4911827" cy="3821838"/>
          </a:xfrm>
        </p:spPr>
        <p:txBody>
          <a:bodyPr>
            <a:normAutofit/>
          </a:bodyPr>
          <a:lstStyle/>
          <a:p>
            <a:endParaRPr lang="en-GB" sz="2400" dirty="0">
              <a:solidFill>
                <a:srgbClr val="C00000"/>
              </a:solidFill>
            </a:endParaRPr>
          </a:p>
          <a:p>
            <a:r>
              <a:rPr lang="en-GB" sz="2400" b="1" dirty="0">
                <a:solidFill>
                  <a:srgbClr val="C00000"/>
                </a:solidFill>
              </a:rPr>
              <a:t>13 meeting room </a:t>
            </a:r>
          </a:p>
          <a:p>
            <a:r>
              <a:rPr lang="en-GB" sz="2400" b="1" dirty="0">
                <a:solidFill>
                  <a:srgbClr val="C00000"/>
                </a:solidFill>
              </a:rPr>
              <a:t>Different capacity – 20-350 people</a:t>
            </a:r>
          </a:p>
          <a:p>
            <a:r>
              <a:rPr lang="en-GB" sz="2400" b="1" dirty="0">
                <a:solidFill>
                  <a:srgbClr val="C00000"/>
                </a:solidFill>
              </a:rPr>
              <a:t>Different type: Arden suite; Aylesford suite; </a:t>
            </a:r>
            <a:r>
              <a:rPr lang="en-GB" sz="2400" b="1" dirty="0" err="1">
                <a:solidFill>
                  <a:srgbClr val="C00000"/>
                </a:solidFill>
              </a:rPr>
              <a:t>Packington</a:t>
            </a:r>
            <a:r>
              <a:rPr lang="en-GB" sz="2400" b="1" dirty="0">
                <a:solidFill>
                  <a:srgbClr val="C00000"/>
                </a:solidFill>
              </a:rPr>
              <a:t> suite; Woodland suite; Stratford; Kenilworth; Warwick; Beech; Spire and Fly; Daimler; Jaguar; Alvis; Ripley; Marquee.</a:t>
            </a:r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</p:txBody>
      </p:sp>
      <p:pic>
        <p:nvPicPr>
          <p:cNvPr id="11" name="Картина 10" descr="Картина, която съдържа закрито, таван, маса, стол&#10;&#10;Описанието е генерирано автоматично">
            <a:extLst>
              <a:ext uri="{FF2B5EF4-FFF2-40B4-BE49-F238E27FC236}">
                <a16:creationId xmlns:a16="http://schemas.microsoft.com/office/drawing/2014/main" id="{EECA6AC1-CB12-4920-BCF4-3944430A7E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46" r="8688"/>
          <a:stretch/>
        </p:blipFill>
        <p:spPr>
          <a:xfrm>
            <a:off x="6217975" y="321176"/>
            <a:ext cx="2811725" cy="2356710"/>
          </a:xfrm>
          <a:prstGeom prst="rect">
            <a:avLst/>
          </a:prstGeom>
        </p:spPr>
      </p:pic>
      <p:pic>
        <p:nvPicPr>
          <p:cNvPr id="7" name="Картина 6" descr="Картина, която съдържа маса, чиния, различен, дисплей&#10;&#10;Описанието е генерирано автоматично">
            <a:extLst>
              <a:ext uri="{FF2B5EF4-FFF2-40B4-BE49-F238E27FC236}">
                <a16:creationId xmlns:a16="http://schemas.microsoft.com/office/drawing/2014/main" id="{2DF19730-0638-4E1B-98F1-FB42E11512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18" r="-1" b="19227"/>
          <a:stretch/>
        </p:blipFill>
        <p:spPr>
          <a:xfrm>
            <a:off x="9160329" y="321176"/>
            <a:ext cx="3031671" cy="2356710"/>
          </a:xfrm>
          <a:prstGeom prst="rect">
            <a:avLst/>
          </a:prstGeom>
        </p:spPr>
      </p:pic>
      <p:pic>
        <p:nvPicPr>
          <p:cNvPr id="9" name="Картина 8" descr="Картина, която съдържа закрито, прозорец, маса, стая&#10;&#10;Описанието е генерирано автоматично">
            <a:extLst>
              <a:ext uri="{FF2B5EF4-FFF2-40B4-BE49-F238E27FC236}">
                <a16:creationId xmlns:a16="http://schemas.microsoft.com/office/drawing/2014/main" id="{479D3CBD-A650-407B-83CD-DEEABCD799A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90" r="14700" b="1"/>
          <a:stretch/>
        </p:blipFill>
        <p:spPr>
          <a:xfrm>
            <a:off x="6351814" y="2810760"/>
            <a:ext cx="5503303" cy="3407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527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CBBDA878-264E-4309-AE96-F098E9451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6" y="484632"/>
            <a:ext cx="6729984" cy="1609344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Forest of Arden Hotel and Country Club is suitable for:</a:t>
            </a:r>
            <a:endParaRPr lang="en-GB" b="1" dirty="0">
              <a:solidFill>
                <a:srgbClr val="C00000"/>
              </a:solidFill>
            </a:endParaRPr>
          </a:p>
        </p:txBody>
      </p:sp>
      <p:pic>
        <p:nvPicPr>
          <p:cNvPr id="19" name="Картина 18" descr="Картина, която съдържа закрито, таван, стая, червен&#10;&#10;Описанието е генерирано автоматично">
            <a:extLst>
              <a:ext uri="{FF2B5EF4-FFF2-40B4-BE49-F238E27FC236}">
                <a16:creationId xmlns:a16="http://schemas.microsoft.com/office/drawing/2014/main" id="{85D49E7C-6F72-4D50-9B24-39E8C9766C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65" r="2" b="9854"/>
          <a:stretch/>
        </p:blipFill>
        <p:spPr>
          <a:xfrm>
            <a:off x="20" y="10"/>
            <a:ext cx="4471396" cy="2231126"/>
          </a:xfrm>
          <a:prstGeom prst="rect">
            <a:avLst/>
          </a:prstGeom>
        </p:spPr>
      </p:pic>
      <p:pic>
        <p:nvPicPr>
          <p:cNvPr id="17" name="Картина 16" descr="Картина, която съдържа закрито, маса, прозорец, стая&#10;&#10;Описанието е генерирано автоматично">
            <a:extLst>
              <a:ext uri="{FF2B5EF4-FFF2-40B4-BE49-F238E27FC236}">
                <a16:creationId xmlns:a16="http://schemas.microsoft.com/office/drawing/2014/main" id="{E812AD46-8D4C-44C8-9A1C-0074B3F675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28" r="13149"/>
          <a:stretch/>
        </p:blipFill>
        <p:spPr>
          <a:xfrm>
            <a:off x="20" y="2322576"/>
            <a:ext cx="4471396" cy="2212848"/>
          </a:xfrm>
          <a:prstGeom prst="rect">
            <a:avLst/>
          </a:prstGeom>
        </p:spPr>
      </p:pic>
      <p:pic>
        <p:nvPicPr>
          <p:cNvPr id="15" name="Картина 14" descr="Картина, която съдържа закрито, сцена, таван, стол&#10;&#10;Описанието е генерирано автоматично">
            <a:extLst>
              <a:ext uri="{FF2B5EF4-FFF2-40B4-BE49-F238E27FC236}">
                <a16:creationId xmlns:a16="http://schemas.microsoft.com/office/drawing/2014/main" id="{7C19037F-AA2F-454E-BF14-FC717513CE6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37" r="2" b="11614"/>
          <a:stretch/>
        </p:blipFill>
        <p:spPr>
          <a:xfrm>
            <a:off x="20" y="4636008"/>
            <a:ext cx="4471396" cy="2221992"/>
          </a:xfrm>
          <a:prstGeom prst="rect">
            <a:avLst/>
          </a:prstGeom>
        </p:spPr>
      </p:pic>
      <p:graphicFrame>
        <p:nvGraphicFramePr>
          <p:cNvPr id="14" name="Контейнер за съдържание 2">
            <a:extLst>
              <a:ext uri="{FF2B5EF4-FFF2-40B4-BE49-F238E27FC236}">
                <a16:creationId xmlns:a16="http://schemas.microsoft.com/office/drawing/2014/main" id="{2A6E2991-BF84-4F16-AB15-BB09F46CF0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0449820"/>
              </p:ext>
            </p:extLst>
          </p:nvPr>
        </p:nvGraphicFramePr>
        <p:xfrm>
          <a:off x="4974336" y="2121408"/>
          <a:ext cx="6729984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517471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лавие 3">
            <a:extLst>
              <a:ext uri="{FF2B5EF4-FFF2-40B4-BE49-F238E27FC236}">
                <a16:creationId xmlns:a16="http://schemas.microsoft.com/office/drawing/2014/main" id="{5BF5C3EE-4945-4E4F-BC63-28211990D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Tape of serving</a:t>
            </a:r>
            <a:endParaRPr lang="en-GB" b="1" dirty="0">
              <a:solidFill>
                <a:srgbClr val="C00000"/>
              </a:solidFill>
            </a:endParaRPr>
          </a:p>
        </p:txBody>
      </p:sp>
      <p:graphicFrame>
        <p:nvGraphicFramePr>
          <p:cNvPr id="13" name="Контейнер за съдържание 2">
            <a:extLst>
              <a:ext uri="{FF2B5EF4-FFF2-40B4-BE49-F238E27FC236}">
                <a16:creationId xmlns:a16="http://schemas.microsoft.com/office/drawing/2014/main" id="{A73C8D87-121B-4760-A88E-552D18EAC2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3049702"/>
              </p:ext>
            </p:extLst>
          </p:nvPr>
        </p:nvGraphicFramePr>
        <p:xfrm>
          <a:off x="838200" y="1548581"/>
          <a:ext cx="10886768" cy="4944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3840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841EA57-DEA6-4BE9-B11E-1FBCC76BE1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Картина 8" descr="Картина, която съдържа закрито, таван, маса, стая&#10;&#10;Описанието е генерирано автоматично">
            <a:extLst>
              <a:ext uri="{FF2B5EF4-FFF2-40B4-BE49-F238E27FC236}">
                <a16:creationId xmlns:a16="http://schemas.microsoft.com/office/drawing/2014/main" id="{519C780A-9E95-42E5-8911-AB76078487C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318" r="-3" b="11035"/>
          <a:stretch/>
        </p:blipFill>
        <p:spPr>
          <a:xfrm>
            <a:off x="5926240" y="10"/>
            <a:ext cx="6265758" cy="2285990"/>
          </a:xfrm>
          <a:custGeom>
            <a:avLst/>
            <a:gdLst>
              <a:gd name="connsiteX0" fmla="*/ 0 w 6265758"/>
              <a:gd name="connsiteY0" fmla="*/ 0 h 2286000"/>
              <a:gd name="connsiteX1" fmla="*/ 6265758 w 6265758"/>
              <a:gd name="connsiteY1" fmla="*/ 0 h 2286000"/>
              <a:gd name="connsiteX2" fmla="*/ 6265758 w 6265758"/>
              <a:gd name="connsiteY2" fmla="*/ 2286000 h 2286000"/>
              <a:gd name="connsiteX3" fmla="*/ 1062168 w 6265758"/>
              <a:gd name="connsiteY3" fmla="*/ 2286000 h 2286000"/>
              <a:gd name="connsiteX4" fmla="*/ 790683 w 6265758"/>
              <a:gd name="connsiteY4" fmla="*/ 1700078 h 2286000"/>
              <a:gd name="connsiteX5" fmla="*/ 787725 w 6265758"/>
              <a:gd name="connsiteY5" fmla="*/ 1700078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65758" h="2286000">
                <a:moveTo>
                  <a:pt x="0" y="0"/>
                </a:moveTo>
                <a:lnTo>
                  <a:pt x="6265758" y="0"/>
                </a:lnTo>
                <a:lnTo>
                  <a:pt x="6265758" y="2286000"/>
                </a:lnTo>
                <a:lnTo>
                  <a:pt x="1062168" y="2286000"/>
                </a:lnTo>
                <a:lnTo>
                  <a:pt x="790683" y="1700078"/>
                </a:lnTo>
                <a:lnTo>
                  <a:pt x="787725" y="1700078"/>
                </a:lnTo>
                <a:close/>
              </a:path>
            </a:pathLst>
          </a:custGeom>
        </p:spPr>
      </p:pic>
      <p:pic>
        <p:nvPicPr>
          <p:cNvPr id="5" name="Картина 4" descr="Картина, която съдържа закрито, живот, стая, мебели&#10;&#10;Описанието е генерирано автоматично">
            <a:extLst>
              <a:ext uri="{FF2B5EF4-FFF2-40B4-BE49-F238E27FC236}">
                <a16:creationId xmlns:a16="http://schemas.microsoft.com/office/drawing/2014/main" id="{9CF6D2BE-8EF6-4171-8C8B-C7D1132AF9A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95" b="13393"/>
          <a:stretch/>
        </p:blipFill>
        <p:spPr>
          <a:xfrm>
            <a:off x="6988408" y="2286000"/>
            <a:ext cx="5203590" cy="2286000"/>
          </a:xfrm>
          <a:custGeom>
            <a:avLst/>
            <a:gdLst>
              <a:gd name="connsiteX0" fmla="*/ 0 w 5203590"/>
              <a:gd name="connsiteY0" fmla="*/ 0 h 2286000"/>
              <a:gd name="connsiteX1" fmla="*/ 5203590 w 5203590"/>
              <a:gd name="connsiteY1" fmla="*/ 0 h 2286000"/>
              <a:gd name="connsiteX2" fmla="*/ 5203590 w 5203590"/>
              <a:gd name="connsiteY2" fmla="*/ 2286000 h 2286000"/>
              <a:gd name="connsiteX3" fmla="*/ 1059212 w 5203590"/>
              <a:gd name="connsiteY3" fmla="*/ 2286000 h 2286000"/>
              <a:gd name="connsiteX4" fmla="*/ 925708 w 5203590"/>
              <a:gd name="connsiteY4" fmla="*/ 1997870 h 2286000"/>
              <a:gd name="connsiteX5" fmla="*/ 925707 w 5203590"/>
              <a:gd name="connsiteY5" fmla="*/ 199787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03590" h="2286000">
                <a:moveTo>
                  <a:pt x="0" y="0"/>
                </a:moveTo>
                <a:lnTo>
                  <a:pt x="5203590" y="0"/>
                </a:lnTo>
                <a:lnTo>
                  <a:pt x="5203590" y="2286000"/>
                </a:lnTo>
                <a:lnTo>
                  <a:pt x="1059212" y="2286000"/>
                </a:lnTo>
                <a:lnTo>
                  <a:pt x="925708" y="1997870"/>
                </a:lnTo>
                <a:lnTo>
                  <a:pt x="925707" y="1997870"/>
                </a:lnTo>
                <a:close/>
              </a:path>
            </a:pathLst>
          </a:custGeom>
        </p:spPr>
      </p:pic>
      <p:pic>
        <p:nvPicPr>
          <p:cNvPr id="7" name="Картина 6" descr="Картина, която съдържа закрито, таван, стая, живот&#10;&#10;Описанието е генерирано автоматично">
            <a:extLst>
              <a:ext uri="{FF2B5EF4-FFF2-40B4-BE49-F238E27FC236}">
                <a16:creationId xmlns:a16="http://schemas.microsoft.com/office/drawing/2014/main" id="{8208F13D-3CD7-4A68-9DB6-3F4E597630C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80" b="3585"/>
          <a:stretch/>
        </p:blipFill>
        <p:spPr>
          <a:xfrm>
            <a:off x="8047618" y="4572000"/>
            <a:ext cx="4144382" cy="2286000"/>
          </a:xfrm>
          <a:custGeom>
            <a:avLst/>
            <a:gdLst>
              <a:gd name="connsiteX0" fmla="*/ 0 w 4144382"/>
              <a:gd name="connsiteY0" fmla="*/ 0 h 2286000"/>
              <a:gd name="connsiteX1" fmla="*/ 4144382 w 4144382"/>
              <a:gd name="connsiteY1" fmla="*/ 0 h 2286000"/>
              <a:gd name="connsiteX2" fmla="*/ 4144382 w 4144382"/>
              <a:gd name="connsiteY2" fmla="*/ 2286000 h 2286000"/>
              <a:gd name="connsiteX3" fmla="*/ 1054581 w 4144382"/>
              <a:gd name="connsiteY3" fmla="*/ 2286000 h 2286000"/>
              <a:gd name="connsiteX4" fmla="*/ 1054581 w 4144382"/>
              <a:gd name="connsiteY4" fmla="*/ 2285999 h 2286000"/>
              <a:gd name="connsiteX5" fmla="*/ 1059211 w 4144382"/>
              <a:gd name="connsiteY5" fmla="*/ 2285999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44382" h="2286000">
                <a:moveTo>
                  <a:pt x="0" y="0"/>
                </a:moveTo>
                <a:lnTo>
                  <a:pt x="4144382" y="0"/>
                </a:lnTo>
                <a:lnTo>
                  <a:pt x="4144382" y="2286000"/>
                </a:lnTo>
                <a:lnTo>
                  <a:pt x="1054581" y="2286000"/>
                </a:lnTo>
                <a:lnTo>
                  <a:pt x="1054581" y="2285999"/>
                </a:lnTo>
                <a:lnTo>
                  <a:pt x="1059211" y="2285999"/>
                </a:lnTo>
                <a:close/>
              </a:path>
            </a:pathLst>
          </a:custGeom>
        </p:spPr>
      </p:pic>
      <p:sp>
        <p:nvSpPr>
          <p:cNvPr id="16" name="Freeform 15">
            <a:extLst>
              <a:ext uri="{FF2B5EF4-FFF2-40B4-BE49-F238E27FC236}">
                <a16:creationId xmlns:a16="http://schemas.microsoft.com/office/drawing/2014/main" id="{A26922E4-CEB0-4BFE-BAD1-403E6A417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0203" cy="6858000"/>
          </a:xfrm>
          <a:custGeom>
            <a:avLst/>
            <a:gdLst>
              <a:gd name="connsiteX0" fmla="*/ 0 w 9590203"/>
              <a:gd name="connsiteY0" fmla="*/ 0 h 6858000"/>
              <a:gd name="connsiteX1" fmla="*/ 6414049 w 9590203"/>
              <a:gd name="connsiteY1" fmla="*/ 0 h 6858000"/>
              <a:gd name="connsiteX2" fmla="*/ 9590203 w 9590203"/>
              <a:gd name="connsiteY2" fmla="*/ 6858000 h 6858000"/>
              <a:gd name="connsiteX3" fmla="*/ 0 w 959020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590203" h="6858000">
                <a:moveTo>
                  <a:pt x="0" y="0"/>
                </a:moveTo>
                <a:lnTo>
                  <a:pt x="6414049" y="0"/>
                </a:lnTo>
                <a:lnTo>
                  <a:pt x="9590203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FE0874F7-49A9-4436-B216-29DE325BC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08804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rgbClr val="C00000"/>
                </a:solidFill>
              </a:rPr>
              <a:t>Details needed for the event</a:t>
            </a:r>
            <a:endParaRPr lang="en-GB" sz="4000" b="1" dirty="0">
              <a:solidFill>
                <a:srgbClr val="C00000"/>
              </a:solidFill>
            </a:endParaRPr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18741668-8807-4E1A-875A-96ED29735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008" y="2021249"/>
            <a:ext cx="6265758" cy="4586028"/>
          </a:xfrm>
        </p:spPr>
        <p:txBody>
          <a:bodyPr>
            <a:normAutofit/>
          </a:bodyPr>
          <a:lstStyle/>
          <a:p>
            <a:endParaRPr lang="en-US" b="1" dirty="0">
              <a:solidFill>
                <a:srgbClr val="C00000"/>
              </a:solidFill>
            </a:endParaRPr>
          </a:p>
          <a:p>
            <a:r>
              <a:rPr lang="en-US" b="1" dirty="0">
                <a:solidFill>
                  <a:srgbClr val="C00000"/>
                </a:solidFill>
              </a:rPr>
              <a:t>Number of people</a:t>
            </a:r>
          </a:p>
          <a:p>
            <a:r>
              <a:rPr lang="en-US" b="1" dirty="0">
                <a:solidFill>
                  <a:srgbClr val="C00000"/>
                </a:solidFill>
              </a:rPr>
              <a:t>Time of banquet</a:t>
            </a:r>
          </a:p>
          <a:p>
            <a:r>
              <a:rPr lang="en-US" b="1" dirty="0">
                <a:solidFill>
                  <a:srgbClr val="C00000"/>
                </a:solidFill>
              </a:rPr>
              <a:t>Type of serving</a:t>
            </a:r>
          </a:p>
          <a:p>
            <a:r>
              <a:rPr lang="en-US" b="1" dirty="0">
                <a:solidFill>
                  <a:srgbClr val="C00000"/>
                </a:solidFill>
              </a:rPr>
              <a:t>Choice of food</a:t>
            </a:r>
          </a:p>
          <a:p>
            <a:r>
              <a:rPr lang="en-US" b="1" dirty="0">
                <a:solidFill>
                  <a:srgbClr val="C00000"/>
                </a:solidFill>
              </a:rPr>
              <a:t>Timing of courses</a:t>
            </a:r>
          </a:p>
          <a:p>
            <a:r>
              <a:rPr lang="en-US" b="1" dirty="0">
                <a:solidFill>
                  <a:srgbClr val="C00000"/>
                </a:solidFill>
              </a:rPr>
              <a:t>Room set up and decor</a:t>
            </a:r>
          </a:p>
          <a:p>
            <a:r>
              <a:rPr lang="en-US" b="1" dirty="0">
                <a:solidFill>
                  <a:srgbClr val="C00000"/>
                </a:solidFill>
              </a:rPr>
              <a:t>Audiovisual needs</a:t>
            </a:r>
            <a:endParaRPr lang="en-GB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663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AAC04100-C39B-42A2-A5F1-D9A464F04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204" y="0"/>
            <a:ext cx="10451592" cy="648929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Meetings made menu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711A0E-A428-4ED1-96CB-33D69FD8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0874" y="2043803"/>
            <a:ext cx="10190252" cy="80683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0" name="Таблица 4">
            <a:extLst>
              <a:ext uri="{FF2B5EF4-FFF2-40B4-BE49-F238E27FC236}">
                <a16:creationId xmlns:a16="http://schemas.microsoft.com/office/drawing/2014/main" id="{E61A2895-4655-40D3-B86A-6672C47E79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8765972"/>
              </p:ext>
            </p:extLst>
          </p:nvPr>
        </p:nvGraphicFramePr>
        <p:xfrm>
          <a:off x="0" y="781664"/>
          <a:ext cx="12191999" cy="607633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97753">
                  <a:extLst>
                    <a:ext uri="{9D8B030D-6E8A-4147-A177-3AD203B41FA5}">
                      <a16:colId xmlns:a16="http://schemas.microsoft.com/office/drawing/2014/main" val="1984542216"/>
                    </a:ext>
                  </a:extLst>
                </a:gridCol>
                <a:gridCol w="3777312">
                  <a:extLst>
                    <a:ext uri="{9D8B030D-6E8A-4147-A177-3AD203B41FA5}">
                      <a16:colId xmlns:a16="http://schemas.microsoft.com/office/drawing/2014/main" val="1552524877"/>
                    </a:ext>
                  </a:extLst>
                </a:gridCol>
                <a:gridCol w="3569513">
                  <a:extLst>
                    <a:ext uri="{9D8B030D-6E8A-4147-A177-3AD203B41FA5}">
                      <a16:colId xmlns:a16="http://schemas.microsoft.com/office/drawing/2014/main" val="1199633218"/>
                    </a:ext>
                  </a:extLst>
                </a:gridCol>
                <a:gridCol w="2478378">
                  <a:extLst>
                    <a:ext uri="{9D8B030D-6E8A-4147-A177-3AD203B41FA5}">
                      <a16:colId xmlns:a16="http://schemas.microsoft.com/office/drawing/2014/main" val="1548025022"/>
                    </a:ext>
                  </a:extLst>
                </a:gridCol>
                <a:gridCol w="1969043">
                  <a:extLst>
                    <a:ext uri="{9D8B030D-6E8A-4147-A177-3AD203B41FA5}">
                      <a16:colId xmlns:a16="http://schemas.microsoft.com/office/drawing/2014/main" val="3915550209"/>
                    </a:ext>
                  </a:extLst>
                </a:gridCol>
              </a:tblGrid>
              <a:tr h="334255">
                <a:tc>
                  <a:txBody>
                    <a:bodyPr/>
                    <a:lstStyle/>
                    <a:p>
                      <a:r>
                        <a:rPr lang="en-US" sz="120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day</a:t>
                      </a:r>
                      <a:endParaRPr lang="en-GB" sz="1200">
                        <a:solidFill>
                          <a:srgbClr val="C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en-GB" sz="1800" dirty="0">
                        <a:solidFill>
                          <a:srgbClr val="C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en-GB" sz="1800">
                        <a:solidFill>
                          <a:srgbClr val="C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en-GB" sz="1800">
                        <a:solidFill>
                          <a:srgbClr val="C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sz="1800" dirty="0">
                        <a:solidFill>
                          <a:srgbClr val="C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extLst>
                  <a:ext uri="{0D108BD9-81ED-4DB2-BD59-A6C34878D82A}">
                    <a16:rowId xmlns:a16="http://schemas.microsoft.com/office/drawing/2014/main" val="524417799"/>
                  </a:ext>
                </a:extLst>
              </a:tr>
              <a:tr h="2504276"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</a:t>
                      </a:r>
                      <a:endParaRPr lang="en-GB" sz="1200" b="1" dirty="0">
                        <a:solidFill>
                          <a:srgbClr val="C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u="sng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Healthy Start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Sweet: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Yoghurt granola, banana and honey compote, Baked cookies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Savory: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Egg frittata, spinach , tomato and cheddar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Beverage: 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Seasonal 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fruit infused water/ Pear fruit infused water with fresh mint</a:t>
                      </a:r>
                    </a:p>
                  </a:txBody>
                  <a:tcPr marL="59019" marR="59019" marT="29510" marB="295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u="sng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Brunch Break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Sweet: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Baked cookies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Savory: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Grilled bacon on toasted English muffins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Healthy: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Smashed avocado on mini toasts, green apples 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Beverage: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Fruit infused water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u="sng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Yoghurt Time</a:t>
                      </a:r>
                    </a:p>
                    <a:p>
                      <a:r>
                        <a:rPr lang="en-US" sz="1600" b="1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Sweet: </a:t>
                      </a:r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Greek yoghurt with condiments, Baked cookies</a:t>
                      </a:r>
                    </a:p>
                    <a:p>
                      <a:r>
                        <a:rPr lang="en-US" sz="1600" b="1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Savory: </a:t>
                      </a:r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savory yoghurt parfait</a:t>
                      </a:r>
                    </a:p>
                    <a:p>
                      <a:r>
                        <a:rPr lang="en-US" sz="1600" b="1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Healthy: </a:t>
                      </a:r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Whole Seasonal fruit</a:t>
                      </a:r>
                    </a:p>
                    <a:p>
                      <a:r>
                        <a:rPr lang="en-US" sz="1600" b="1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Beverage: </a:t>
                      </a:r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Mango lassi</a:t>
                      </a:r>
                      <a:endParaRPr lang="en-GB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u="sng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Pear Variation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Sweet: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Pear puff pastry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Savory: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Quinoa with sweet pear and blue cheese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Healthy: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Whole pears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Beverage: 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Pear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infused water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extLst>
                  <a:ext uri="{0D108BD9-81ED-4DB2-BD59-A6C34878D82A}">
                    <a16:rowId xmlns:a16="http://schemas.microsoft.com/office/drawing/2014/main" val="4169531348"/>
                  </a:ext>
                </a:extLst>
              </a:tr>
              <a:tr h="3237804">
                <a:tc>
                  <a:txBody>
                    <a:bodyPr/>
                    <a:lstStyle/>
                    <a:p>
                      <a:r>
                        <a:rPr lang="en-US" sz="12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PM</a:t>
                      </a:r>
                      <a:endParaRPr lang="en-GB" sz="1200" b="1" dirty="0">
                        <a:solidFill>
                          <a:srgbClr val="C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u="sng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Wrap and Snacks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Sweet: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Raspberry and coconut tray bake, Baked cookies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Savory: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pulled pork and slaw wraps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Healthy: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Pineapple and vanilla syrup</a:t>
                      </a:r>
                    </a:p>
                    <a:p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Beverage: Iced Tea- any flavor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u="sng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Rarebit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Sweet: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Carrot cake, Baked cookies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Savory: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Welsh rarebit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Healthy: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Lemon thyme syrup infused melons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Beverage: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Fruit infused water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u="sng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Chocolate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Sweet: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Chocolate mousse and butter biscuit, Chocolate brownie bites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Savory: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Tomato and basil bruschetta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Healthy: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Seasonal fruit</a:t>
                      </a:r>
                    </a:p>
                    <a:p>
                      <a:r>
                        <a:rPr lang="en-US" sz="1600" b="1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Beverage: 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Hot chocolate and marshmallows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019" marR="59019" marT="29510" marB="29510"/>
                </a:tc>
                <a:extLst>
                  <a:ext uri="{0D108BD9-81ED-4DB2-BD59-A6C34878D82A}">
                    <a16:rowId xmlns:a16="http://schemas.microsoft.com/office/drawing/2014/main" val="20517587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1684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E63E7BC2-F6A8-402D-98EA-391962241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>
                <a:solidFill>
                  <a:srgbClr val="C00000"/>
                </a:solidFill>
              </a:rPr>
              <a:t>The case</a:t>
            </a:r>
            <a:endParaRPr lang="en-GB" sz="5400" b="1" dirty="0">
              <a:solidFill>
                <a:srgbClr val="C00000"/>
              </a:solidFill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BCAEF140-30DC-44BF-BA73-F81D9E4DA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967" y="2575033"/>
            <a:ext cx="5302468" cy="4141075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Conference</a:t>
            </a:r>
          </a:p>
          <a:p>
            <a:r>
              <a:rPr lang="en-US" b="1" dirty="0">
                <a:solidFill>
                  <a:srgbClr val="C00000"/>
                </a:solidFill>
              </a:rPr>
              <a:t>Triumph room</a:t>
            </a:r>
          </a:p>
          <a:p>
            <a:r>
              <a:rPr lang="en-US" b="1" dirty="0">
                <a:solidFill>
                  <a:srgbClr val="C00000"/>
                </a:solidFill>
              </a:rPr>
              <a:t>32 people</a:t>
            </a:r>
          </a:p>
          <a:p>
            <a:r>
              <a:rPr lang="en-US" b="1" dirty="0">
                <a:solidFill>
                  <a:srgbClr val="C00000"/>
                </a:solidFill>
              </a:rPr>
              <a:t>Tape of serving- buffet</a:t>
            </a:r>
          </a:p>
          <a:p>
            <a:r>
              <a:rPr lang="en-US" b="1" dirty="0">
                <a:solidFill>
                  <a:srgbClr val="C00000"/>
                </a:solidFill>
              </a:rPr>
              <a:t>Start  time - 8.00 </a:t>
            </a:r>
          </a:p>
          <a:p>
            <a:r>
              <a:rPr lang="en-US" b="1" dirty="0">
                <a:solidFill>
                  <a:srgbClr val="C00000"/>
                </a:solidFill>
              </a:rPr>
              <a:t>Break time - 10.45 </a:t>
            </a:r>
          </a:p>
          <a:p>
            <a:r>
              <a:rPr lang="en-US" b="1" dirty="0">
                <a:solidFill>
                  <a:srgbClr val="C00000"/>
                </a:solidFill>
              </a:rPr>
              <a:t>Lunch time – 12.45</a:t>
            </a:r>
          </a:p>
          <a:p>
            <a:r>
              <a:rPr lang="en-US" b="1" dirty="0">
                <a:solidFill>
                  <a:srgbClr val="C00000"/>
                </a:solidFill>
              </a:rPr>
              <a:t>Second break- 15.00</a:t>
            </a:r>
            <a:endParaRPr lang="en-GB" b="1" dirty="0">
              <a:solidFill>
                <a:srgbClr val="C00000"/>
              </a:solidFill>
            </a:endParaRPr>
          </a:p>
        </p:txBody>
      </p:sp>
      <p:pic>
        <p:nvPicPr>
          <p:cNvPr id="7" name="Картина 6" descr="Картина, която съдържа таван, закрито, лице, маса&#10;&#10;Описанието е генерирано автоматично">
            <a:extLst>
              <a:ext uri="{FF2B5EF4-FFF2-40B4-BE49-F238E27FC236}">
                <a16:creationId xmlns:a16="http://schemas.microsoft.com/office/drawing/2014/main" id="{10AD7662-9968-4161-BEA6-34BD9A83DA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92" r="20266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594834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DA493189-359F-418B-94DC-26E27F393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solidFill>
                  <a:srgbClr val="C00000"/>
                </a:solidFill>
              </a:rPr>
              <a:t>Disadvantages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Контейнер за съдържание 6">
            <a:extLst>
              <a:ext uri="{FF2B5EF4-FFF2-40B4-BE49-F238E27FC236}">
                <a16:creationId xmlns:a16="http://schemas.microsoft.com/office/drawing/2014/main" id="{113F4648-A459-48AF-A05C-619DA230D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320040"/>
            <a:ext cx="6377769" cy="6217920"/>
          </a:xfrm>
        </p:spPr>
        <p:txBody>
          <a:bodyPr anchor="ctr">
            <a:normAutofit fontScale="92500" lnSpcReduction="20000"/>
          </a:bodyPr>
          <a:lstStyle/>
          <a:p>
            <a:endParaRPr lang="en-GB" sz="2200" dirty="0"/>
          </a:p>
          <a:p>
            <a:endParaRPr lang="en-GB" sz="2200" dirty="0"/>
          </a:p>
          <a:p>
            <a:endParaRPr lang="en-GB" sz="2400" b="1" dirty="0">
              <a:solidFill>
                <a:srgbClr val="C00000"/>
              </a:solidFill>
            </a:endParaRPr>
          </a:p>
          <a:p>
            <a:r>
              <a:rPr lang="en-GB" sz="3000" b="1" dirty="0">
                <a:solidFill>
                  <a:srgbClr val="C00000"/>
                </a:solidFill>
              </a:rPr>
              <a:t>The amount of food does not match the number of people</a:t>
            </a:r>
          </a:p>
          <a:p>
            <a:r>
              <a:rPr lang="en-GB" sz="3000" b="1" dirty="0">
                <a:solidFill>
                  <a:srgbClr val="C00000"/>
                </a:solidFill>
              </a:rPr>
              <a:t>There is no great variety of dishes offered – halal food; vegan food; vegetarian food, </a:t>
            </a:r>
            <a:r>
              <a:rPr lang="en-GB" sz="3000" b="1" dirty="0" err="1">
                <a:solidFill>
                  <a:srgbClr val="C00000"/>
                </a:solidFill>
              </a:rPr>
              <a:t>ect</a:t>
            </a:r>
            <a:r>
              <a:rPr lang="en-GB" sz="3000" b="1" dirty="0">
                <a:solidFill>
                  <a:srgbClr val="C00000"/>
                </a:solidFill>
              </a:rPr>
              <a:t>. </a:t>
            </a:r>
          </a:p>
          <a:p>
            <a:r>
              <a:rPr lang="en-GB" sz="3000" b="1" dirty="0">
                <a:solidFill>
                  <a:srgbClr val="C00000"/>
                </a:solidFill>
              </a:rPr>
              <a:t>The food is not freshly cooked and stay on the serving table for too long</a:t>
            </a:r>
          </a:p>
          <a:p>
            <a:r>
              <a:rPr lang="en-GB" sz="3000" b="1" dirty="0">
                <a:solidFill>
                  <a:srgbClr val="C00000"/>
                </a:solidFill>
              </a:rPr>
              <a:t>Serving tap water with lemon and lemon will not change during the event</a:t>
            </a:r>
          </a:p>
          <a:p>
            <a:r>
              <a:rPr lang="en-GB" sz="3000" b="1" dirty="0">
                <a:solidFill>
                  <a:srgbClr val="C00000"/>
                </a:solidFill>
              </a:rPr>
              <a:t>The full capacity of the amenities is not used</a:t>
            </a:r>
          </a:p>
          <a:p>
            <a:r>
              <a:rPr lang="en-GB" sz="3000" b="1" dirty="0">
                <a:solidFill>
                  <a:srgbClr val="C00000"/>
                </a:solidFill>
              </a:rPr>
              <a:t>Insufficient and uneducated staff</a:t>
            </a:r>
          </a:p>
          <a:p>
            <a:r>
              <a:rPr lang="en-GB" sz="3000" b="1" dirty="0">
                <a:solidFill>
                  <a:srgbClr val="C00000"/>
                </a:solidFill>
              </a:rPr>
              <a:t>The specified menu is not followed </a:t>
            </a:r>
          </a:p>
          <a:p>
            <a:r>
              <a:rPr lang="en-GB" sz="3000" b="1" dirty="0">
                <a:solidFill>
                  <a:srgbClr val="C00000"/>
                </a:solidFill>
              </a:rPr>
              <a:t>The specified standard is not respected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300609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8596134F-70A0-43E2-B144-3647353EB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6" y="252248"/>
            <a:ext cx="6729984" cy="851339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rgbClr val="C00000"/>
                </a:solidFill>
              </a:rPr>
              <a:t>Recommendations</a:t>
            </a:r>
          </a:p>
        </p:txBody>
      </p:sp>
      <p:pic>
        <p:nvPicPr>
          <p:cNvPr id="9" name="Картина 8" descr="Картина, която съдържа маса, сграда, седящ, дървена&#10;&#10;Описанието е генерирано автоматично">
            <a:extLst>
              <a:ext uri="{FF2B5EF4-FFF2-40B4-BE49-F238E27FC236}">
                <a16:creationId xmlns:a16="http://schemas.microsoft.com/office/drawing/2014/main" id="{5DBE93EF-440B-46AC-9966-A04F7D5987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4" r="-4" b="26836"/>
          <a:stretch/>
        </p:blipFill>
        <p:spPr>
          <a:xfrm>
            <a:off x="20" y="10"/>
            <a:ext cx="4471396" cy="2231126"/>
          </a:xfrm>
          <a:prstGeom prst="rect">
            <a:avLst/>
          </a:prstGeom>
        </p:spPr>
      </p:pic>
      <p:pic>
        <p:nvPicPr>
          <p:cNvPr id="7" name="Картина 6" descr="Картина, която съдържа храна, маса, чиния, седящ&#10;&#10;Описанието е генерирано автоматично">
            <a:extLst>
              <a:ext uri="{FF2B5EF4-FFF2-40B4-BE49-F238E27FC236}">
                <a16:creationId xmlns:a16="http://schemas.microsoft.com/office/drawing/2014/main" id="{8F294273-7A42-4315-B231-CD00D45739B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56" r="-4" b="5360"/>
          <a:stretch/>
        </p:blipFill>
        <p:spPr>
          <a:xfrm>
            <a:off x="20" y="2322576"/>
            <a:ext cx="4471396" cy="2212848"/>
          </a:xfrm>
          <a:prstGeom prst="rect">
            <a:avLst/>
          </a:prstGeom>
        </p:spPr>
      </p:pic>
      <p:pic>
        <p:nvPicPr>
          <p:cNvPr id="5" name="Картина 4" descr="Картина, която съдържа храна&#10;&#10;Описанието е генерирано автоматично">
            <a:extLst>
              <a:ext uri="{FF2B5EF4-FFF2-40B4-BE49-F238E27FC236}">
                <a16:creationId xmlns:a16="http://schemas.microsoft.com/office/drawing/2014/main" id="{7379E434-E576-41EF-9658-8D21E464DEB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14" r="-4" b="4438"/>
          <a:stretch/>
        </p:blipFill>
        <p:spPr>
          <a:xfrm>
            <a:off x="20" y="4636008"/>
            <a:ext cx="4471396" cy="2221992"/>
          </a:xfrm>
          <a:prstGeom prst="rect">
            <a:avLst/>
          </a:prstGeom>
        </p:spPr>
      </p:pic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C888AEA2-A38D-4493-868A-A828DFA3E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4336" y="1103587"/>
            <a:ext cx="6729984" cy="539180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2000" dirty="0"/>
          </a:p>
          <a:p>
            <a:r>
              <a:rPr lang="en-US" sz="2400" b="1" dirty="0">
                <a:solidFill>
                  <a:srgbClr val="C00000"/>
                </a:solidFill>
              </a:rPr>
              <a:t>Serve exact food and drinks</a:t>
            </a:r>
          </a:p>
          <a:p>
            <a:r>
              <a:rPr lang="en-US" sz="2400" b="1" dirty="0">
                <a:solidFill>
                  <a:srgbClr val="C00000"/>
                </a:solidFill>
              </a:rPr>
              <a:t>Follow health and safety standards while serving the food</a:t>
            </a:r>
          </a:p>
          <a:p>
            <a:r>
              <a:rPr lang="en-US" sz="2400" b="1" dirty="0">
                <a:solidFill>
                  <a:srgbClr val="C00000"/>
                </a:solidFill>
              </a:rPr>
              <a:t>Food and drinks need to be fresh and in exact temperature</a:t>
            </a:r>
            <a:endParaRPr lang="bg-BG" sz="2400" b="1" dirty="0">
              <a:solidFill>
                <a:srgbClr val="C00000"/>
              </a:solidFill>
            </a:endParaRPr>
          </a:p>
          <a:p>
            <a:r>
              <a:rPr lang="en-US" sz="2400" b="1" dirty="0">
                <a:solidFill>
                  <a:srgbClr val="C00000"/>
                </a:solidFill>
              </a:rPr>
              <a:t>High quality of food and drinks</a:t>
            </a:r>
          </a:p>
          <a:p>
            <a:r>
              <a:rPr lang="en-US" sz="2400" b="1" dirty="0">
                <a:solidFill>
                  <a:srgbClr val="C00000"/>
                </a:solidFill>
              </a:rPr>
              <a:t>High quality of service</a:t>
            </a:r>
          </a:p>
          <a:p>
            <a:r>
              <a:rPr lang="en-US" sz="2400" b="1" dirty="0">
                <a:solidFill>
                  <a:srgbClr val="C00000"/>
                </a:solidFill>
              </a:rPr>
              <a:t>Follow the standards prescribe by management</a:t>
            </a:r>
            <a:endParaRPr lang="en-GB" sz="2400" b="1" dirty="0">
              <a:solidFill>
                <a:srgbClr val="C00000"/>
              </a:solidFill>
            </a:endParaRPr>
          </a:p>
          <a:p>
            <a:r>
              <a:rPr lang="en-GB" sz="2400" b="1" dirty="0">
                <a:solidFill>
                  <a:srgbClr val="C00000"/>
                </a:solidFill>
              </a:rPr>
              <a:t> Use the full capacity of all amenities</a:t>
            </a:r>
            <a:endParaRPr lang="en-US" sz="2400" b="1" dirty="0">
              <a:solidFill>
                <a:srgbClr val="C00000"/>
              </a:solidFill>
            </a:endParaRPr>
          </a:p>
          <a:p>
            <a:r>
              <a:rPr lang="en-US" sz="2400" b="1" dirty="0">
                <a:solidFill>
                  <a:srgbClr val="C00000"/>
                </a:solidFill>
              </a:rPr>
              <a:t>Staff training</a:t>
            </a:r>
          </a:p>
          <a:p>
            <a:r>
              <a:rPr lang="en-US" sz="2400" b="1" dirty="0">
                <a:solidFill>
                  <a:srgbClr val="C00000"/>
                </a:solidFill>
              </a:rPr>
              <a:t>Ensure that the client does not have to worry about anything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081872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54EF94B6-3194-40E4-ADDD-EB3E4DD4E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96" y="4571216"/>
            <a:ext cx="10906008" cy="1115415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000" b="1" dirty="0">
                <a:solidFill>
                  <a:srgbClr val="C00000"/>
                </a:solidFill>
              </a:rPr>
              <a:t>Thank you for your attention</a:t>
            </a:r>
            <a:r>
              <a:rPr lang="bg-BG" sz="4000" b="1">
                <a:solidFill>
                  <a:srgbClr val="C00000"/>
                </a:solidFill>
              </a:rPr>
              <a:t>!</a:t>
            </a:r>
            <a:br>
              <a:rPr lang="en-US" sz="4000" b="1" dirty="0">
                <a:solidFill>
                  <a:srgbClr val="C00000"/>
                </a:solidFill>
              </a:rPr>
            </a:br>
            <a:r>
              <a:rPr lang="en-US" sz="4000" b="1" dirty="0">
                <a:solidFill>
                  <a:srgbClr val="C00000"/>
                </a:solidFill>
              </a:rPr>
              <a:t>Any Questions Please</a:t>
            </a:r>
            <a:r>
              <a:rPr lang="bg-BG" sz="4000" b="1" dirty="0">
                <a:solidFill>
                  <a:srgbClr val="C00000"/>
                </a:solidFill>
              </a:rPr>
              <a:t>?</a:t>
            </a:r>
            <a:endParaRPr lang="en-US" sz="4000" b="1" kern="1200" dirty="0">
              <a:solidFill>
                <a:srgbClr val="C00000"/>
              </a:solidFill>
            </a:endParaRPr>
          </a:p>
        </p:txBody>
      </p:sp>
      <p:pic>
        <p:nvPicPr>
          <p:cNvPr id="7" name="Картина 6" descr="Картина, която съдържа закрито, маса, украсен, малък&#10;&#10;Описанието е генерирано автоматично">
            <a:extLst>
              <a:ext uri="{FF2B5EF4-FFF2-40B4-BE49-F238E27FC236}">
                <a16:creationId xmlns:a16="http://schemas.microsoft.com/office/drawing/2014/main" id="{44C919C5-FDE3-46F5-916D-5652636452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079" b="-2"/>
          <a:stretch/>
        </p:blipFill>
        <p:spPr>
          <a:xfrm>
            <a:off x="321628" y="320511"/>
            <a:ext cx="3794760" cy="3930978"/>
          </a:xfrm>
          <a:prstGeom prst="rect">
            <a:avLst/>
          </a:prstGeom>
        </p:spPr>
      </p:pic>
      <p:pic>
        <p:nvPicPr>
          <p:cNvPr id="9" name="Картина 8" descr="Картина, която съдържа закрито, маса, таван, стая&#10;&#10;Описанието е генерирано автоматично">
            <a:extLst>
              <a:ext uri="{FF2B5EF4-FFF2-40B4-BE49-F238E27FC236}">
                <a16:creationId xmlns:a16="http://schemas.microsoft.com/office/drawing/2014/main" id="{4FDAB191-80B2-44F3-8C2C-1089EDF2253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93" r="7914" b="-1"/>
          <a:stretch/>
        </p:blipFill>
        <p:spPr>
          <a:xfrm>
            <a:off x="4198385" y="320511"/>
            <a:ext cx="3794760" cy="3930978"/>
          </a:xfrm>
          <a:prstGeom prst="rect">
            <a:avLst/>
          </a:prstGeom>
        </p:spPr>
      </p:pic>
      <p:pic>
        <p:nvPicPr>
          <p:cNvPr id="5" name="Контейнер за съдържание 4" descr="Картина, която съдържа маса, закрито, очила, чиния&#10;&#10;Описанието е генерирано автоматично">
            <a:extLst>
              <a:ext uri="{FF2B5EF4-FFF2-40B4-BE49-F238E27FC236}">
                <a16:creationId xmlns:a16="http://schemas.microsoft.com/office/drawing/2014/main" id="{E878A700-5CAE-4EDE-875E-74FFAE4B28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79" r="14585" b="2"/>
          <a:stretch/>
        </p:blipFill>
        <p:spPr>
          <a:xfrm>
            <a:off x="8075142" y="320511"/>
            <a:ext cx="3794760" cy="3930978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0188E89-AF78-40F6-B787-E9BD9C625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5778706"/>
            <a:ext cx="9144000" cy="0"/>
          </a:xfrm>
          <a:prstGeom prst="line">
            <a:avLst/>
          </a:prstGeom>
          <a:ln w="19050">
            <a:solidFill>
              <a:srgbClr val="5F98D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1378658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на Office">
  <a:themeElements>
    <a:clrScheme name="О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532</Words>
  <Application>Microsoft Office PowerPoint</Application>
  <PresentationFormat>Широк екран</PresentationFormat>
  <Paragraphs>112</Paragraphs>
  <Slides>12</Slides>
  <Notes>0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Тема на Office</vt:lpstr>
      <vt:lpstr>Welcome </vt:lpstr>
      <vt:lpstr>Presented by: Stilyana Mincheva 1816276</vt:lpstr>
      <vt:lpstr>Conference and Banqueting Department</vt:lpstr>
      <vt:lpstr>  Conference and Banqueting facilities  </vt:lpstr>
      <vt:lpstr>Forest of Arden Hotel and Country Club is suitable for:</vt:lpstr>
      <vt:lpstr>Tape of serving</vt:lpstr>
      <vt:lpstr>Details needed for the event</vt:lpstr>
      <vt:lpstr>Meetings made menu</vt:lpstr>
      <vt:lpstr>The case</vt:lpstr>
      <vt:lpstr>Disadvantages</vt:lpstr>
      <vt:lpstr>Recommendations</vt:lpstr>
      <vt:lpstr>Thank you for your attention! Any Questions Please?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</dc:title>
  <dc:creator>acer</dc:creator>
  <cp:lastModifiedBy>acer</cp:lastModifiedBy>
  <cp:revision>3</cp:revision>
  <dcterms:created xsi:type="dcterms:W3CDTF">2019-11-27T18:51:22Z</dcterms:created>
  <dcterms:modified xsi:type="dcterms:W3CDTF">2019-11-27T22:51:59Z</dcterms:modified>
</cp:coreProperties>
</file>