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8731" autoAdjust="0"/>
  </p:normalViewPr>
  <p:slideViewPr>
    <p:cSldViewPr snapToGrid="0">
      <p:cViewPr varScale="1">
        <p:scale>
          <a:sx n="62" d="100"/>
          <a:sy n="62" d="100"/>
        </p:scale>
        <p:origin x="969"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1D44D-6541-4FA0-940C-5B314A27CB85}" type="datetimeFigureOut">
              <a:rPr lang="en-GB" smtClean="0"/>
              <a:t>16/10/2018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7525E9-1598-4F8B-959C-62503E493395}" type="slidenum">
              <a:rPr lang="en-GB" smtClean="0"/>
              <a:t>‹#›</a:t>
            </a:fld>
            <a:endParaRPr lang="en-GB"/>
          </a:p>
        </p:txBody>
      </p:sp>
    </p:spTree>
    <p:extLst>
      <p:ext uri="{BB962C8B-B14F-4D97-AF65-F5344CB8AC3E}">
        <p14:creationId xmlns:p14="http://schemas.microsoft.com/office/powerpoint/2010/main" val="802692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Free-writing Find a clock, watch, or timer to help you keep track of time. Choose a topic, idea, question you would like to consider. It can be a specific detail or a broad concept-whatever you are interested in exploring at the moment. Write (on paper or on a computer) for 7-10 minutes non-stop on that topic. If you get stuck and don’t know what to say next, write “I’m stuck and don’t know what to say next…” or try asking yourself “what else?” until another idea comes to you. Do not concern yourself with spelling, grammar, or punctuation. Your goal is to generate as much as you can about the topic in a short period of time and to get used to the feeling of articulating ideas on the page. It’s ok if it’s messy or makes sense only to you. You can repeat this exercise several times, using the same or a variety of topics connecting to your subject. Read what you have written to see if you have discovered anything about your subject or found a line of questioning you’d like to pursue.</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2</a:t>
            </a:fld>
            <a:endParaRPr lang="en-GB"/>
          </a:p>
        </p:txBody>
      </p:sp>
    </p:spTree>
    <p:extLst>
      <p:ext uri="{BB962C8B-B14F-4D97-AF65-F5344CB8AC3E}">
        <p14:creationId xmlns:p14="http://schemas.microsoft.com/office/powerpoint/2010/main" val="245715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Clustering/Webbing Find a clock, watch, or timer to help you keep track of time. Put a word you’d like to explore in the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of a piece of paper and put a circle around it. As fast as you can, free-associate or jot down anywhere on the page as many words as you can think of associated with your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word. If you get stuck, go back to the </a:t>
            </a:r>
            <a:r>
              <a:rPr lang="en-GB" sz="1200" b="0" i="0" u="none" strike="noStrike" kern="1200" dirty="0" err="1" smtClean="0">
                <a:solidFill>
                  <a:schemeClr val="tx1"/>
                </a:solidFill>
                <a:effectLst/>
                <a:latin typeface="+mn-lt"/>
                <a:ea typeface="+mn-ea"/>
                <a:cs typeface="+mn-cs"/>
              </a:rPr>
              <a:t>center</a:t>
            </a:r>
            <a:r>
              <a:rPr lang="en-GB" sz="1200" b="0" i="0" u="none" strike="noStrike" kern="1200" dirty="0" smtClean="0">
                <a:solidFill>
                  <a:schemeClr val="tx1"/>
                </a:solidFill>
                <a:effectLst/>
                <a:latin typeface="+mn-lt"/>
                <a:ea typeface="+mn-ea"/>
                <a:cs typeface="+mn-cs"/>
              </a:rPr>
              <a:t> word and launch again. Speed is important and quantity is your goal. Don’t discount any word or phrase that comes to you, just put it down on the page. Jot words for between 5-10 minutes. When you are finished you will have a page filled with seemingly random words. Read around on the page and see if you have discovered anything or can see connections between any ideas</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3</a:t>
            </a:fld>
            <a:endParaRPr lang="en-GB"/>
          </a:p>
        </p:txBody>
      </p:sp>
    </p:spTree>
    <p:extLst>
      <p:ext uri="{BB962C8B-B14F-4D97-AF65-F5344CB8AC3E}">
        <p14:creationId xmlns:p14="http://schemas.microsoft.com/office/powerpoint/2010/main" val="922377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Listing On a piece of paper list all the ideas you can think of connected to subjects you are considering exploring. Consider any idea or observation as valid and worthy of listing. List quickly and then set your list aside for a few minutes. Come back and read your list and do the exercise again.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4</a:t>
            </a:fld>
            <a:endParaRPr lang="en-GB"/>
          </a:p>
        </p:txBody>
      </p:sp>
    </p:spTree>
    <p:extLst>
      <p:ext uri="{BB962C8B-B14F-4D97-AF65-F5344CB8AC3E}">
        <p14:creationId xmlns:p14="http://schemas.microsoft.com/office/powerpoint/2010/main" val="783249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Cubing This technique helps you look at your subject from six different points of view (imagine the 6 sides of a cube and you get the idea). Take your topic or idea and 1) describe it, 2) compare it, 3) associate it with something else you know, 4) </a:t>
            </a:r>
            <a:r>
              <a:rPr lang="en-GB" sz="1200" b="0" i="0" u="none" strike="noStrike" kern="1200" dirty="0" err="1" smtClean="0">
                <a:solidFill>
                  <a:schemeClr val="tx1"/>
                </a:solidFill>
                <a:effectLst/>
                <a:latin typeface="+mn-lt"/>
                <a:ea typeface="+mn-ea"/>
                <a:cs typeface="+mn-cs"/>
              </a:rPr>
              <a:t>analyze</a:t>
            </a:r>
            <a:r>
              <a:rPr lang="en-GB" sz="1200" b="0" i="0" u="none" strike="noStrike" kern="1200" dirty="0" smtClean="0">
                <a:solidFill>
                  <a:schemeClr val="tx1"/>
                </a:solidFill>
                <a:effectLst/>
                <a:latin typeface="+mn-lt"/>
                <a:ea typeface="+mn-ea"/>
                <a:cs typeface="+mn-cs"/>
              </a:rPr>
              <a:t> it (meaning break it into parts), 5) apply it to a situation you are familiar with, 6) argue for or against it. Write at a paragraph, page, or more about each of the six points of view on your subject</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5</a:t>
            </a:fld>
            <a:endParaRPr lang="en-GB"/>
          </a:p>
        </p:txBody>
      </p:sp>
    </p:spTree>
    <p:extLst>
      <p:ext uri="{BB962C8B-B14F-4D97-AF65-F5344CB8AC3E}">
        <p14:creationId xmlns:p14="http://schemas.microsoft.com/office/powerpoint/2010/main" val="34263459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Journalistic questions Write these questions down the left hand margin of a piece of paper: Who? What? Where? When? How? And Why? Think about your topic in terms of each question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6</a:t>
            </a:fld>
            <a:endParaRPr lang="en-GB"/>
          </a:p>
        </p:txBody>
      </p:sp>
    </p:spTree>
    <p:extLst>
      <p:ext uri="{BB962C8B-B14F-4D97-AF65-F5344CB8AC3E}">
        <p14:creationId xmlns:p14="http://schemas.microsoft.com/office/powerpoint/2010/main" val="796202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What? So What? Now what? To begin to explore an idea first ask yourself, “What do I want to explore?” and write about that topic for a page or more. Then read what you have written and ask “So what?” of the ideas expressed so far. Again, write for a page or more. Finally ask yourself, “Now what?” to begin to think about what else you might consider or where you might go next with an idea</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7</a:t>
            </a:fld>
            <a:endParaRPr lang="en-GB"/>
          </a:p>
        </p:txBody>
      </p:sp>
    </p:spTree>
    <p:extLst>
      <p:ext uri="{BB962C8B-B14F-4D97-AF65-F5344CB8AC3E}">
        <p14:creationId xmlns:p14="http://schemas.microsoft.com/office/powerpoint/2010/main" val="1528919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Summarizing positions Sometimes it’s helpful to simply describe what you know as a way to solidify your own understanding of something before you try to </a:t>
            </a:r>
            <a:r>
              <a:rPr lang="en-GB" sz="1200" b="0" i="0" u="none" strike="noStrike" kern="1200" dirty="0" err="1" smtClean="0">
                <a:solidFill>
                  <a:schemeClr val="tx1"/>
                </a:solidFill>
                <a:effectLst/>
                <a:latin typeface="+mn-lt"/>
                <a:ea typeface="+mn-ea"/>
                <a:cs typeface="+mn-cs"/>
              </a:rPr>
              <a:t>analyze</a:t>
            </a:r>
            <a:r>
              <a:rPr lang="en-GB" sz="1200" b="0" i="0" u="none" strike="noStrike" kern="1200" dirty="0" smtClean="0">
                <a:solidFill>
                  <a:schemeClr val="tx1"/>
                </a:solidFill>
                <a:effectLst/>
                <a:latin typeface="+mn-lt"/>
                <a:ea typeface="+mn-ea"/>
                <a:cs typeface="+mn-cs"/>
              </a:rPr>
              <a:t> or synthesize new ideas. You can summarize readings by individual articles or you can combine what you think are like perspectives into a summary of a position. Try to be brief in your description of the readings. Write a paragraph or up to a page describing a reading or a position</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8</a:t>
            </a:fld>
            <a:endParaRPr lang="en-GB"/>
          </a:p>
        </p:txBody>
      </p:sp>
    </p:spTree>
    <p:extLst>
      <p:ext uri="{BB962C8B-B14F-4D97-AF65-F5344CB8AC3E}">
        <p14:creationId xmlns:p14="http://schemas.microsoft.com/office/powerpoint/2010/main" val="3080438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Metaphor writing Metaphors or similes are comparisons sometimes using the words “like” or “as.” For example, “writing is like swimming” or the “sky is as blue as map water” or “the keyboard wrinkled with ideas.” When you create a metaphor, you put one idea in terms of another and thereby create a new vision of the original idea. Sometimes it may be easier to create a metaphor or simile may help you understand your view of an idea before you can put it fully into sentences or paragraphs. Write a metaphor or simile and then explain to someone why your metaphor works or what it means to you</a:t>
            </a:r>
            <a:endParaRPr lang="en-GB" dirty="0"/>
          </a:p>
        </p:txBody>
      </p:sp>
      <p:sp>
        <p:nvSpPr>
          <p:cNvPr id="4" name="Slide Number Placeholder 3"/>
          <p:cNvSpPr>
            <a:spLocks noGrp="1"/>
          </p:cNvSpPr>
          <p:nvPr>
            <p:ph type="sldNum" sz="quarter" idx="10"/>
          </p:nvPr>
        </p:nvSpPr>
        <p:spPr/>
        <p:txBody>
          <a:bodyPr/>
          <a:lstStyle/>
          <a:p>
            <a:fld id="{037525E9-1598-4F8B-959C-62503E493395}" type="slidenum">
              <a:rPr lang="en-GB" smtClean="0"/>
              <a:t>9</a:t>
            </a:fld>
            <a:endParaRPr lang="en-GB"/>
          </a:p>
        </p:txBody>
      </p:sp>
    </p:spTree>
    <p:extLst>
      <p:ext uri="{BB962C8B-B14F-4D97-AF65-F5344CB8AC3E}">
        <p14:creationId xmlns:p14="http://schemas.microsoft.com/office/powerpoint/2010/main" val="243924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806896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29109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68402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95CD2A2-AE4E-4C21-A36C-D01F731E739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52309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95CD2A2-AE4E-4C21-A36C-D01F731E7390}" type="datetimeFigureOut">
              <a:rPr lang="en-GB" smtClean="0"/>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51697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190433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6664097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103439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95CD2A2-AE4E-4C21-A36C-D01F731E739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326848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95CD2A2-AE4E-4C21-A36C-D01F731E7390}"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543192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3250271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832404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7666238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660882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1924308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48205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95CD2A2-AE4E-4C21-A36C-D01F731E7390}"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D78F95-3734-46B0-AD33-EA8259D7D23A}" type="slidenum">
              <a:rPr lang="en-GB" smtClean="0"/>
              <a:t>‹#›</a:t>
            </a:fld>
            <a:endParaRPr lang="en-GB"/>
          </a:p>
        </p:txBody>
      </p:sp>
    </p:spTree>
    <p:extLst>
      <p:ext uri="{BB962C8B-B14F-4D97-AF65-F5344CB8AC3E}">
        <p14:creationId xmlns:p14="http://schemas.microsoft.com/office/powerpoint/2010/main" val="2244678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95CD2A2-AE4E-4C21-A36C-D01F731E7390}" type="datetimeFigureOut">
              <a:rPr lang="en-GB" smtClean="0"/>
              <a:t>16/10/2018</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AD78F95-3734-46B0-AD33-EA8259D7D23A}" type="slidenum">
              <a:rPr lang="en-GB" smtClean="0"/>
              <a:t>‹#›</a:t>
            </a:fld>
            <a:endParaRPr lang="en-GB"/>
          </a:p>
        </p:txBody>
      </p:sp>
    </p:spTree>
    <p:extLst>
      <p:ext uri="{BB962C8B-B14F-4D97-AF65-F5344CB8AC3E}">
        <p14:creationId xmlns:p14="http://schemas.microsoft.com/office/powerpoint/2010/main" val="397441980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Critical Thinking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05415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Activities to help you with critical thinking..</a:t>
            </a:r>
            <a:endParaRPr lang="en-GB" dirty="0"/>
          </a:p>
        </p:txBody>
      </p:sp>
      <p:sp>
        <p:nvSpPr>
          <p:cNvPr id="3" name="Content Placeholder 2"/>
          <p:cNvSpPr>
            <a:spLocks noGrp="1"/>
          </p:cNvSpPr>
          <p:nvPr>
            <p:ph idx="1"/>
          </p:nvPr>
        </p:nvSpPr>
        <p:spPr/>
        <p:txBody>
          <a:bodyPr/>
          <a:lstStyle/>
          <a:p>
            <a:r>
              <a:rPr lang="en-GB" dirty="0" smtClean="0"/>
              <a:t>1. Free writing 7-10 minutes, non stop writing about the topic that you are investigating.</a:t>
            </a:r>
          </a:p>
          <a:p>
            <a:endParaRPr lang="en-GB" dirty="0"/>
          </a:p>
          <a:p>
            <a:r>
              <a:rPr lang="en-GB" dirty="0" smtClean="0"/>
              <a:t>Don’t worry about grammar, spelling, punctuation. The goal is to just write and generate as much as you can about the subject. The idea is to just start generating ideas.</a:t>
            </a:r>
            <a:endParaRPr lang="en-GB" dirty="0"/>
          </a:p>
        </p:txBody>
      </p:sp>
    </p:spTree>
    <p:extLst>
      <p:ext uri="{BB962C8B-B14F-4D97-AF65-F5344CB8AC3E}">
        <p14:creationId xmlns:p14="http://schemas.microsoft.com/office/powerpoint/2010/main" val="2055656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Clustering/Webbing</a:t>
            </a:r>
            <a:endParaRPr lang="en-GB" dirty="0"/>
          </a:p>
        </p:txBody>
      </p:sp>
      <p:sp>
        <p:nvSpPr>
          <p:cNvPr id="3" name="Content Placeholder 2"/>
          <p:cNvSpPr>
            <a:spLocks noGrp="1"/>
          </p:cNvSpPr>
          <p:nvPr>
            <p:ph idx="1"/>
          </p:nvPr>
        </p:nvSpPr>
        <p:spPr/>
        <p:txBody>
          <a:bodyPr/>
          <a:lstStyle/>
          <a:p>
            <a:r>
              <a:rPr lang="en-GB" dirty="0" smtClean="0"/>
              <a:t>Put a word that you’d like to focus on in the centre of the page. As fast as you can, free associate, jot down anything and everything that comes to mind. </a:t>
            </a:r>
          </a:p>
          <a:p>
            <a:r>
              <a:rPr lang="en-GB" dirty="0" smtClean="0"/>
              <a:t>This includes phrases, single words anything related to the word in the centre.</a:t>
            </a:r>
          </a:p>
          <a:p>
            <a:r>
              <a:rPr lang="en-GB" dirty="0" smtClean="0"/>
              <a:t>Do this for 5-10mins. At the end it may feel like a load of random words, but read through them and see if there are connections that you can use.</a:t>
            </a:r>
            <a:endParaRPr lang="en-GB" dirty="0"/>
          </a:p>
        </p:txBody>
      </p:sp>
    </p:spTree>
    <p:extLst>
      <p:ext uri="{BB962C8B-B14F-4D97-AF65-F5344CB8AC3E}">
        <p14:creationId xmlns:p14="http://schemas.microsoft.com/office/powerpoint/2010/main" val="2884205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Listing</a:t>
            </a:r>
            <a:endParaRPr lang="en-GB" dirty="0"/>
          </a:p>
        </p:txBody>
      </p:sp>
      <p:sp>
        <p:nvSpPr>
          <p:cNvPr id="3" name="Content Placeholder 2"/>
          <p:cNvSpPr>
            <a:spLocks noGrp="1"/>
          </p:cNvSpPr>
          <p:nvPr>
            <p:ph idx="1"/>
          </p:nvPr>
        </p:nvSpPr>
        <p:spPr/>
        <p:txBody>
          <a:bodyPr/>
          <a:lstStyle/>
          <a:p>
            <a:r>
              <a:rPr lang="en-GB" dirty="0" smtClean="0"/>
              <a:t>On a piece of paper, list all the ideas that you can think of connected to subjects that you want to explore.</a:t>
            </a:r>
          </a:p>
          <a:p>
            <a:r>
              <a:rPr lang="en-GB" dirty="0" smtClean="0"/>
              <a:t>Any idea or observation is valid, just list!</a:t>
            </a:r>
          </a:p>
          <a:p>
            <a:r>
              <a:rPr lang="en-GB" dirty="0" smtClean="0"/>
              <a:t>Once you have listed everything that you can think of, walk away, make a cup of tea, do anything for a few minutes. Then..</a:t>
            </a:r>
          </a:p>
          <a:p>
            <a:r>
              <a:rPr lang="en-GB" dirty="0" smtClean="0"/>
              <a:t>Return and repeat the exercise again.</a:t>
            </a:r>
          </a:p>
        </p:txBody>
      </p:sp>
    </p:spTree>
    <p:extLst>
      <p:ext uri="{BB962C8B-B14F-4D97-AF65-F5344CB8AC3E}">
        <p14:creationId xmlns:p14="http://schemas.microsoft.com/office/powerpoint/2010/main" val="632191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Cubing</a:t>
            </a:r>
            <a:endParaRPr lang="en-GB" dirty="0"/>
          </a:p>
        </p:txBody>
      </p:sp>
      <p:sp>
        <p:nvSpPr>
          <p:cNvPr id="3" name="Content Placeholder 2"/>
          <p:cNvSpPr>
            <a:spLocks noGrp="1"/>
          </p:cNvSpPr>
          <p:nvPr>
            <p:ph idx="1"/>
          </p:nvPr>
        </p:nvSpPr>
        <p:spPr/>
        <p:txBody>
          <a:bodyPr>
            <a:normAutofit fontScale="92500"/>
          </a:bodyPr>
          <a:lstStyle/>
          <a:p>
            <a:r>
              <a:rPr lang="en-GB" dirty="0" smtClean="0"/>
              <a:t>This helps you to look at your topic in six different ways (Like a cube!).</a:t>
            </a:r>
          </a:p>
          <a:p>
            <a:r>
              <a:rPr lang="en-GB" dirty="0" smtClean="0"/>
              <a:t>Take your topic area and…</a:t>
            </a:r>
          </a:p>
          <a:p>
            <a:pPr lvl="1"/>
            <a:r>
              <a:rPr lang="en-GB" dirty="0" smtClean="0"/>
              <a:t>Describe it</a:t>
            </a:r>
          </a:p>
          <a:p>
            <a:pPr lvl="1"/>
            <a:r>
              <a:rPr lang="en-GB" dirty="0" smtClean="0"/>
              <a:t>Compare it</a:t>
            </a:r>
          </a:p>
          <a:p>
            <a:pPr lvl="1"/>
            <a:r>
              <a:rPr lang="en-GB" dirty="0" smtClean="0"/>
              <a:t>Associate it within something else you know</a:t>
            </a:r>
          </a:p>
          <a:p>
            <a:pPr lvl="1"/>
            <a:r>
              <a:rPr lang="en-GB" dirty="0" smtClean="0"/>
              <a:t>Analyse it (break it into parts)</a:t>
            </a:r>
          </a:p>
          <a:p>
            <a:pPr lvl="1"/>
            <a:r>
              <a:rPr lang="en-GB" dirty="0" smtClean="0"/>
              <a:t>Apply it to a situation you are familiar with</a:t>
            </a:r>
          </a:p>
          <a:p>
            <a:pPr lvl="1"/>
            <a:r>
              <a:rPr lang="en-GB" dirty="0" smtClean="0"/>
              <a:t>Argue for and against it</a:t>
            </a:r>
          </a:p>
          <a:p>
            <a:pPr lvl="1"/>
            <a:endParaRPr lang="en-GB" dirty="0"/>
          </a:p>
          <a:p>
            <a:r>
              <a:rPr lang="en-GB" dirty="0" smtClean="0"/>
              <a:t>Write a paragraph, page or more about each of these different sides</a:t>
            </a:r>
            <a:endParaRPr lang="en-GB" dirty="0"/>
          </a:p>
        </p:txBody>
      </p:sp>
    </p:spTree>
    <p:extLst>
      <p:ext uri="{BB962C8B-B14F-4D97-AF65-F5344CB8AC3E}">
        <p14:creationId xmlns:p14="http://schemas.microsoft.com/office/powerpoint/2010/main" val="2337335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Journalistic Questions</a:t>
            </a:r>
            <a:endParaRPr lang="en-GB" dirty="0"/>
          </a:p>
        </p:txBody>
      </p:sp>
      <p:sp>
        <p:nvSpPr>
          <p:cNvPr id="3" name="Content Placeholder 2"/>
          <p:cNvSpPr>
            <a:spLocks noGrp="1"/>
          </p:cNvSpPr>
          <p:nvPr>
            <p:ph idx="1"/>
          </p:nvPr>
        </p:nvSpPr>
        <p:spPr/>
        <p:txBody>
          <a:bodyPr/>
          <a:lstStyle/>
          <a:p>
            <a:r>
              <a:rPr lang="en-GB" dirty="0" smtClean="0"/>
              <a:t>Who?</a:t>
            </a:r>
          </a:p>
          <a:p>
            <a:r>
              <a:rPr lang="en-GB" dirty="0" smtClean="0"/>
              <a:t>What?</a:t>
            </a:r>
          </a:p>
          <a:p>
            <a:r>
              <a:rPr lang="en-GB" dirty="0" smtClean="0"/>
              <a:t>Where?</a:t>
            </a:r>
          </a:p>
          <a:p>
            <a:r>
              <a:rPr lang="en-GB" dirty="0" smtClean="0"/>
              <a:t>When?</a:t>
            </a:r>
          </a:p>
          <a:p>
            <a:r>
              <a:rPr lang="en-GB" dirty="0" smtClean="0"/>
              <a:t>How?</a:t>
            </a:r>
          </a:p>
          <a:p>
            <a:r>
              <a:rPr lang="en-GB" dirty="0" smtClean="0"/>
              <a:t>Why?</a:t>
            </a:r>
            <a:endParaRPr lang="en-GB" dirty="0"/>
          </a:p>
        </p:txBody>
      </p:sp>
    </p:spTree>
    <p:extLst>
      <p:ext uri="{BB962C8B-B14F-4D97-AF65-F5344CB8AC3E}">
        <p14:creationId xmlns:p14="http://schemas.microsoft.com/office/powerpoint/2010/main" val="287926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a:t>
            </a:r>
            <a:endParaRPr lang="en-GB" dirty="0"/>
          </a:p>
        </p:txBody>
      </p:sp>
      <p:sp>
        <p:nvSpPr>
          <p:cNvPr id="3" name="Content Placeholder 2"/>
          <p:cNvSpPr>
            <a:spLocks noGrp="1"/>
          </p:cNvSpPr>
          <p:nvPr>
            <p:ph idx="1"/>
          </p:nvPr>
        </p:nvSpPr>
        <p:spPr/>
        <p:txBody>
          <a:bodyPr/>
          <a:lstStyle/>
          <a:p>
            <a:r>
              <a:rPr lang="en-GB" dirty="0" smtClean="0"/>
              <a:t>What do I want to explore?</a:t>
            </a:r>
          </a:p>
          <a:p>
            <a:pPr lvl="1"/>
            <a:r>
              <a:rPr lang="en-GB" dirty="0" smtClean="0"/>
              <a:t>Write about a page or so of this</a:t>
            </a:r>
          </a:p>
          <a:p>
            <a:r>
              <a:rPr lang="en-GB" dirty="0" smtClean="0"/>
              <a:t>Read what you have written and then ask…”So what?”</a:t>
            </a:r>
          </a:p>
          <a:p>
            <a:pPr lvl="1"/>
            <a:r>
              <a:rPr lang="en-GB" dirty="0" smtClean="0"/>
              <a:t>Again write for a page or more</a:t>
            </a:r>
          </a:p>
          <a:p>
            <a:r>
              <a:rPr lang="en-GB" dirty="0" smtClean="0"/>
              <a:t>Then finally ask your self “now what?”</a:t>
            </a:r>
          </a:p>
          <a:p>
            <a:pPr lvl="1"/>
            <a:r>
              <a:rPr lang="en-GB" dirty="0" smtClean="0"/>
              <a:t>This will allow you to consider new ideas related to your theme.</a:t>
            </a:r>
          </a:p>
        </p:txBody>
      </p:sp>
    </p:spTree>
    <p:extLst>
      <p:ext uri="{BB962C8B-B14F-4D97-AF65-F5344CB8AC3E}">
        <p14:creationId xmlns:p14="http://schemas.microsoft.com/office/powerpoint/2010/main" val="17490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Summarising</a:t>
            </a:r>
            <a:endParaRPr lang="en-GB" dirty="0"/>
          </a:p>
        </p:txBody>
      </p:sp>
      <p:sp>
        <p:nvSpPr>
          <p:cNvPr id="3" name="Content Placeholder 2"/>
          <p:cNvSpPr>
            <a:spLocks noGrp="1"/>
          </p:cNvSpPr>
          <p:nvPr>
            <p:ph idx="1"/>
          </p:nvPr>
        </p:nvSpPr>
        <p:spPr/>
        <p:txBody>
          <a:bodyPr/>
          <a:lstStyle/>
          <a:p>
            <a:r>
              <a:rPr lang="en-GB" dirty="0" smtClean="0"/>
              <a:t>Sometimes it’s helpful to just summarise the papers that you have read. This helps you to solidify your ideas and put perspectives into a summary of position.</a:t>
            </a:r>
          </a:p>
          <a:p>
            <a:r>
              <a:rPr lang="en-GB" dirty="0" smtClean="0"/>
              <a:t>Write a paragraph or up to a page of a summary.</a:t>
            </a:r>
            <a:endParaRPr lang="en-GB" dirty="0"/>
          </a:p>
        </p:txBody>
      </p:sp>
    </p:spTree>
    <p:extLst>
      <p:ext uri="{BB962C8B-B14F-4D97-AF65-F5344CB8AC3E}">
        <p14:creationId xmlns:p14="http://schemas.microsoft.com/office/powerpoint/2010/main" val="1722744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Metaphor Writing</a:t>
            </a:r>
            <a:endParaRPr lang="en-GB" dirty="0"/>
          </a:p>
        </p:txBody>
      </p:sp>
      <p:sp>
        <p:nvSpPr>
          <p:cNvPr id="3" name="Content Placeholder 2"/>
          <p:cNvSpPr>
            <a:spLocks noGrp="1"/>
          </p:cNvSpPr>
          <p:nvPr>
            <p:ph idx="1"/>
          </p:nvPr>
        </p:nvSpPr>
        <p:spPr/>
        <p:txBody>
          <a:bodyPr/>
          <a:lstStyle/>
          <a:p>
            <a:r>
              <a:rPr lang="en-GB" dirty="0" smtClean="0"/>
              <a:t>Metaphors or similes can be very helpful as they enable you to create a picture of a new idea. This can help you to understand your view before you put it down into a written format.</a:t>
            </a:r>
            <a:endParaRPr lang="en-GB" dirty="0"/>
          </a:p>
        </p:txBody>
      </p:sp>
    </p:spTree>
    <p:extLst>
      <p:ext uri="{BB962C8B-B14F-4D97-AF65-F5344CB8AC3E}">
        <p14:creationId xmlns:p14="http://schemas.microsoft.com/office/powerpoint/2010/main" val="34507455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64</TotalTime>
  <Words>1307</Words>
  <Application>Microsoft Office PowerPoint</Application>
  <PresentationFormat>Widescreen</PresentationFormat>
  <Paragraphs>60</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Ion</vt:lpstr>
      <vt:lpstr>Critical Thinking</vt:lpstr>
      <vt:lpstr>Activities to help you with critical thinking..</vt:lpstr>
      <vt:lpstr>Clustering/Webbing</vt:lpstr>
      <vt:lpstr>Listing</vt:lpstr>
      <vt:lpstr>Cubing</vt:lpstr>
      <vt:lpstr>Journalistic Questions</vt:lpstr>
      <vt:lpstr>What?</vt:lpstr>
      <vt:lpstr>Summarising</vt:lpstr>
      <vt:lpstr>Metaphor Writing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dc:title>
  <dc:creator>Catherine Slade</dc:creator>
  <cp:lastModifiedBy>Catherine Slade</cp:lastModifiedBy>
  <cp:revision>6</cp:revision>
  <dcterms:created xsi:type="dcterms:W3CDTF">2018-10-16T12:51:33Z</dcterms:created>
  <dcterms:modified xsi:type="dcterms:W3CDTF">2018-10-16T13:56:15Z</dcterms:modified>
</cp:coreProperties>
</file>