
<file path=[Content_Types].xml><?xml version="1.0" encoding="utf-8"?>
<Types xmlns="http://schemas.openxmlformats.org/package/2006/content-types">
  <Default Extension="jpeg" ContentType="image/jpeg"/>
  <Default Extension="jpg" ContentType="image/jpeg"/>
  <Default Extension="jpg!d" ContentType="image/jpeg"/>
  <Default Extension="png" ContentType="image/png"/>
  <Default Extension="rels" ContentType="application/vnd.openxmlformats-package.relationships+xml"/>
  <Default Extension="svg" ContentType="image/svg+xml"/>
  <Default Extension="xlsx" ContentType="application/vnd.openxmlformats-officedocument.spreadsheetml.sheet"/>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charts/chart2.xml" ContentType="application/vnd.openxmlformats-officedocument.drawingml.chart+xml"/>
  <Override PartName="/ppt/charts/style2.xml" ContentType="application/vnd.ms-office.chartstyle+xml"/>
  <Override PartName="/ppt/charts/colors2.xml" ContentType="application/vnd.ms-office.chartcolorstyle+xml"/>
  <Override PartName="/ppt/charts/chart3.xml" ContentType="application/vnd.openxmlformats-officedocument.drawingml.chart+xml"/>
  <Override PartName="/ppt/charts/style3.xml" ContentType="application/vnd.ms-office.chartstyle+xml"/>
  <Override PartName="/ppt/charts/colors3.xml" ContentType="application/vnd.ms-office.chartcolorstyl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diagrams/data7.xml" ContentType="application/vnd.openxmlformats-officedocument.drawingml.diagramData+xml"/>
  <Override PartName="/ppt/diagrams/layout7.xml" ContentType="application/vnd.openxmlformats-officedocument.drawingml.diagramLayout+xml"/>
  <Override PartName="/ppt/diagrams/quickStyle7.xml" ContentType="application/vnd.openxmlformats-officedocument.drawingml.diagramStyle+xml"/>
  <Override PartName="/ppt/diagrams/colors7.xml" ContentType="application/vnd.openxmlformats-officedocument.drawingml.diagramColors+xml"/>
  <Override PartName="/ppt/diagrams/drawing7.xml" ContentType="application/vnd.ms-office.drawingml.diagramDrawing+xml"/>
  <Override PartName="/ppt/diagrams/data8.xml" ContentType="application/vnd.openxmlformats-officedocument.drawingml.diagramData+xml"/>
  <Override PartName="/ppt/diagrams/layout8.xml" ContentType="application/vnd.openxmlformats-officedocument.drawingml.diagramLayout+xml"/>
  <Override PartName="/ppt/diagrams/quickStyle8.xml" ContentType="application/vnd.openxmlformats-officedocument.drawingml.diagramStyle+xml"/>
  <Override PartName="/ppt/diagrams/colors8.xml" ContentType="application/vnd.openxmlformats-officedocument.drawingml.diagramColors+xml"/>
  <Override PartName="/ppt/diagrams/drawing8.xml" ContentType="application/vnd.ms-office.drawingml.diagramDrawing+xml"/>
  <Override PartName="/ppt/diagrams/data9.xml" ContentType="application/vnd.openxmlformats-officedocument.drawingml.diagramData+xml"/>
  <Override PartName="/ppt/diagrams/layout9.xml" ContentType="application/vnd.openxmlformats-officedocument.drawingml.diagramLayout+xml"/>
  <Override PartName="/ppt/diagrams/quickStyle9.xml" ContentType="application/vnd.openxmlformats-officedocument.drawingml.diagramStyle+xml"/>
  <Override PartName="/ppt/diagrams/colors9.xml" ContentType="application/vnd.openxmlformats-officedocument.drawingml.diagramColors+xml"/>
  <Override PartName="/ppt/diagrams/drawing9.xml" ContentType="application/vnd.ms-office.drawingml.diagramDrawing+xml"/>
  <Override PartName="/ppt/diagrams/data10.xml" ContentType="application/vnd.openxmlformats-officedocument.drawingml.diagramData+xml"/>
  <Override PartName="/ppt/diagrams/layout10.xml" ContentType="application/vnd.openxmlformats-officedocument.drawingml.diagramLayout+xml"/>
  <Override PartName="/ppt/diagrams/quickStyle10.xml" ContentType="application/vnd.openxmlformats-officedocument.drawingml.diagramStyle+xml"/>
  <Override PartName="/ppt/diagrams/colors10.xml" ContentType="application/vnd.openxmlformats-officedocument.drawingml.diagramColors+xml"/>
  <Override PartName="/ppt/diagrams/drawing10.xml" ContentType="application/vnd.ms-office.drawingml.diagramDrawing+xml"/>
  <Override PartName="/ppt/diagrams/data11.xml" ContentType="application/vnd.openxmlformats-officedocument.drawingml.diagramData+xml"/>
  <Override PartName="/ppt/diagrams/layout11.xml" ContentType="application/vnd.openxmlformats-officedocument.drawingml.diagramLayout+xml"/>
  <Override PartName="/ppt/diagrams/quickStyle11.xml" ContentType="application/vnd.openxmlformats-officedocument.drawingml.diagramStyle+xml"/>
  <Override PartName="/ppt/diagrams/colors11.xml" ContentType="application/vnd.openxmlformats-officedocument.drawingml.diagramColors+xml"/>
  <Override PartName="/ppt/diagrams/drawing11.xml" ContentType="application/vnd.ms-office.drawingml.diagramDrawing+xml"/>
  <Override PartName="/ppt/diagrams/data12.xml" ContentType="application/vnd.openxmlformats-officedocument.drawingml.diagramData+xml"/>
  <Override PartName="/ppt/diagrams/layout12.xml" ContentType="application/vnd.openxmlformats-officedocument.drawingml.diagramLayout+xml"/>
  <Override PartName="/ppt/diagrams/quickStyle12.xml" ContentType="application/vnd.openxmlformats-officedocument.drawingml.diagramStyle+xml"/>
  <Override PartName="/ppt/diagrams/colors12.xml" ContentType="application/vnd.openxmlformats-officedocument.drawingml.diagramColors+xml"/>
  <Override PartName="/ppt/diagrams/drawing12.xml" ContentType="application/vnd.ms-office.drawingml.diagramDrawing+xml"/>
  <Override PartName="/ppt/diagrams/data13.xml" ContentType="application/vnd.openxmlformats-officedocument.drawingml.diagramData+xml"/>
  <Override PartName="/ppt/diagrams/layout13.xml" ContentType="application/vnd.openxmlformats-officedocument.drawingml.diagramLayout+xml"/>
  <Override PartName="/ppt/diagrams/quickStyle13.xml" ContentType="application/vnd.openxmlformats-officedocument.drawingml.diagramStyle+xml"/>
  <Override PartName="/ppt/diagrams/colors13.xml" ContentType="application/vnd.openxmlformats-officedocument.drawingml.diagramColors+xml"/>
  <Override PartName="/ppt/diagrams/drawing13.xml" ContentType="application/vnd.ms-office.drawingml.diagramDrawing+xml"/>
  <Override PartName="/ppt/diagrams/data14.xml" ContentType="application/vnd.openxmlformats-officedocument.drawingml.diagramData+xml"/>
  <Override PartName="/ppt/diagrams/layout14.xml" ContentType="application/vnd.openxmlformats-officedocument.drawingml.diagramLayout+xml"/>
  <Override PartName="/ppt/diagrams/quickStyle14.xml" ContentType="application/vnd.openxmlformats-officedocument.drawingml.diagramStyle+xml"/>
  <Override PartName="/ppt/diagrams/colors14.xml" ContentType="application/vnd.openxmlformats-officedocument.drawingml.diagramColors+xml"/>
  <Override PartName="/ppt/diagrams/drawing14.xml" ContentType="application/vnd.ms-office.drawingml.diagramDrawing+xml"/>
  <Override PartName="/ppt/diagrams/data15.xml" ContentType="application/vnd.openxmlformats-officedocument.drawingml.diagramData+xml"/>
  <Override PartName="/ppt/diagrams/layout15.xml" ContentType="application/vnd.openxmlformats-officedocument.drawingml.diagramLayout+xml"/>
  <Override PartName="/ppt/diagrams/quickStyle15.xml" ContentType="application/vnd.openxmlformats-officedocument.drawingml.diagramStyle+xml"/>
  <Override PartName="/ppt/diagrams/colors15.xml" ContentType="application/vnd.openxmlformats-officedocument.drawingml.diagramColors+xml"/>
  <Override PartName="/ppt/diagrams/drawing15.xml" ContentType="application/vnd.ms-office.drawingml.diagramDrawing+xml"/>
  <Override PartName="/ppt/diagrams/data16.xml" ContentType="application/vnd.openxmlformats-officedocument.drawingml.diagramData+xml"/>
  <Override PartName="/ppt/diagrams/layout16.xml" ContentType="application/vnd.openxmlformats-officedocument.drawingml.diagramLayout+xml"/>
  <Override PartName="/ppt/diagrams/quickStyle16.xml" ContentType="application/vnd.openxmlformats-officedocument.drawingml.diagramStyle+xml"/>
  <Override PartName="/ppt/diagrams/colors16.xml" ContentType="application/vnd.openxmlformats-officedocument.drawingml.diagramColors+xml"/>
  <Override PartName="/ppt/diagrams/drawing16.xml" ContentType="application/vnd.ms-office.drawingml.diagramDrawing+xml"/>
  <Override PartName="/ppt/diagrams/data17.xml" ContentType="application/vnd.openxmlformats-officedocument.drawingml.diagramData+xml"/>
  <Override PartName="/ppt/diagrams/layout17.xml" ContentType="application/vnd.openxmlformats-officedocument.drawingml.diagramLayout+xml"/>
  <Override PartName="/ppt/diagrams/quickStyle17.xml" ContentType="application/vnd.openxmlformats-officedocument.drawingml.diagramStyle+xml"/>
  <Override PartName="/ppt/diagrams/colors17.xml" ContentType="application/vnd.openxmlformats-officedocument.drawingml.diagramColors+xml"/>
  <Override PartName="/ppt/diagrams/drawing17.xml" ContentType="application/vnd.ms-office.drawingml.diagramDrawing+xml"/>
  <Override PartName="/ppt/diagrams/data18.xml" ContentType="application/vnd.openxmlformats-officedocument.drawingml.diagramData+xml"/>
  <Override PartName="/ppt/diagrams/layout18.xml" ContentType="application/vnd.openxmlformats-officedocument.drawingml.diagramLayout+xml"/>
  <Override PartName="/ppt/diagrams/quickStyle18.xml" ContentType="application/vnd.openxmlformats-officedocument.drawingml.diagramStyle+xml"/>
  <Override PartName="/ppt/diagrams/colors18.xml" ContentType="application/vnd.openxmlformats-officedocument.drawingml.diagramColors+xml"/>
  <Override PartName="/ppt/diagrams/drawing18.xml" ContentType="application/vnd.ms-office.drawingml.diagramDrawing+xml"/>
  <Override PartName="/ppt/diagrams/data19.xml" ContentType="application/vnd.openxmlformats-officedocument.drawingml.diagramData+xml"/>
  <Override PartName="/ppt/diagrams/layout19.xml" ContentType="application/vnd.openxmlformats-officedocument.drawingml.diagramLayout+xml"/>
  <Override PartName="/ppt/diagrams/quickStyle19.xml" ContentType="application/vnd.openxmlformats-officedocument.drawingml.diagramStyle+xml"/>
  <Override PartName="/ppt/diagrams/colors19.xml" ContentType="application/vnd.openxmlformats-officedocument.drawingml.diagramColors+xml"/>
  <Override PartName="/ppt/diagrams/drawing19.xml" ContentType="application/vnd.ms-office.drawingml.diagramDrawing+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73" r:id="rId1"/>
  </p:sldMasterIdLst>
  <p:sldIdLst>
    <p:sldId id="256" r:id="rId2"/>
    <p:sldId id="289" r:id="rId3"/>
    <p:sldId id="277" r:id="rId4"/>
    <p:sldId id="275" r:id="rId5"/>
    <p:sldId id="290" r:id="rId6"/>
    <p:sldId id="262" r:id="rId7"/>
    <p:sldId id="261" r:id="rId8"/>
    <p:sldId id="273" r:id="rId9"/>
    <p:sldId id="274" r:id="rId10"/>
    <p:sldId id="291" r:id="rId11"/>
    <p:sldId id="260" r:id="rId12"/>
    <p:sldId id="267" r:id="rId13"/>
    <p:sldId id="292" r:id="rId14"/>
    <p:sldId id="268" r:id="rId15"/>
    <p:sldId id="293" r:id="rId16"/>
    <p:sldId id="269" r:id="rId17"/>
    <p:sldId id="257" r:id="rId18"/>
    <p:sldId id="258" r:id="rId19"/>
    <p:sldId id="287" r:id="rId20"/>
    <p:sldId id="263" r:id="rId21"/>
    <p:sldId id="259" r:id="rId22"/>
    <p:sldId id="281" r:id="rId23"/>
    <p:sldId id="270" r:id="rId24"/>
    <p:sldId id="271" r:id="rId25"/>
    <p:sldId id="283" r:id="rId26"/>
    <p:sldId id="272" r:id="rId27"/>
    <p:sldId id="265" r:id="rId28"/>
    <p:sldId id="278" r:id="rId29"/>
    <p:sldId id="282" r:id="rId30"/>
    <p:sldId id="280" r:id="rId31"/>
    <p:sldId id="266" r:id="rId32"/>
    <p:sldId id="279" r:id="rId33"/>
    <p:sldId id="284" r:id="rId34"/>
    <p:sldId id="285" r:id="rId35"/>
    <p:sldId id="286" r:id="rId36"/>
    <p:sldId id="297" r:id="rId37"/>
    <p:sldId id="288" r:id="rId38"/>
    <p:sldId id="294" r:id="rId39"/>
    <p:sldId id="295" r:id="rId40"/>
    <p:sldId id="296" r:id="rId4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199C99B2-30C6-D047-BA06-7D2C3BAAEC98}" v="490" dt="2026-02-26T09:34:52.470"/>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812"/>
    <p:restoredTop sz="93136"/>
  </p:normalViewPr>
  <p:slideViewPr>
    <p:cSldViewPr snapToGrid="0">
      <p:cViewPr varScale="1">
        <p:scale>
          <a:sx n="55" d="100"/>
          <a:sy n="55" d="100"/>
        </p:scale>
        <p:origin x="192" y="112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presProps" Target="pres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viewProps" Target="viewProps.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microsoft.com/office/2015/10/relationships/revisionInfo" Target="revisionInfo.xml"/><Relationship Id="rId20" Type="http://schemas.openxmlformats.org/officeDocument/2006/relationships/slide" Target="slides/slide19.xml"/><Relationship Id="rId41" Type="http://schemas.openxmlformats.org/officeDocument/2006/relationships/slide" Target="slides/slide40.xml"/></Relationships>
</file>

<file path=ppt/charts/_rels/chart1.xml.rels><?xml version="1.0" encoding="UTF-8" standalone="yes"?>
<Relationships xmlns="http://schemas.openxmlformats.org/package/2006/relationships"><Relationship Id="rId3" Type="http://schemas.openxmlformats.org/officeDocument/2006/relationships/package" Target="../embeddings/Microsoft_Excel_Worksheet.xlsx"/><Relationship Id="rId2" Type="http://schemas.microsoft.com/office/2011/relationships/chartColorStyle" Target="colors1.xml"/><Relationship Id="rId1" Type="http://schemas.microsoft.com/office/2011/relationships/chartStyle" Target="style1.xml"/></Relationships>
</file>

<file path=ppt/charts/_rels/chart2.xml.rels><?xml version="1.0" encoding="UTF-8" standalone="yes"?>
<Relationships xmlns="http://schemas.openxmlformats.org/package/2006/relationships"><Relationship Id="rId3" Type="http://schemas.openxmlformats.org/officeDocument/2006/relationships/package" Target="../embeddings/Microsoft_Excel_Worksheet1.xlsx"/><Relationship Id="rId2" Type="http://schemas.microsoft.com/office/2011/relationships/chartColorStyle" Target="colors2.xml"/><Relationship Id="rId1" Type="http://schemas.microsoft.com/office/2011/relationships/chartStyle" Target="style2.xml"/></Relationships>
</file>

<file path=ppt/charts/_rels/chart3.xml.rels><?xml version="1.0" encoding="UTF-8" standalone="yes"?>
<Relationships xmlns="http://schemas.openxmlformats.org/package/2006/relationships"><Relationship Id="rId3" Type="http://schemas.openxmlformats.org/officeDocument/2006/relationships/package" Target="../embeddings/Microsoft_Excel_Worksheet2.xlsx"/><Relationship Id="rId2" Type="http://schemas.microsoft.com/office/2011/relationships/chartColorStyle" Target="colors3.xml"/><Relationship Id="rId1" Type="http://schemas.microsoft.com/office/2011/relationships/chartStyle" Target="style3.xml"/></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1600" b="1" i="0" u="none" strike="noStrike" kern="1200" baseline="0">
                <a:solidFill>
                  <a:schemeClr val="tx1">
                    <a:lumMod val="65000"/>
                    <a:lumOff val="35000"/>
                  </a:schemeClr>
                </a:solidFill>
                <a:latin typeface="+mn-lt"/>
                <a:ea typeface="+mn-ea"/>
                <a:cs typeface="+mn-cs"/>
              </a:defRPr>
            </a:pPr>
            <a:r>
              <a:rPr lang="en-GB"/>
              <a:t>Poverty</a:t>
            </a:r>
            <a:r>
              <a:rPr lang="en-GB" baseline="0"/>
              <a:t>  Employment statistics </a:t>
            </a:r>
            <a:endParaRPr lang="en-GB"/>
          </a:p>
        </c:rich>
      </c:tx>
      <c:layout>
        <c:manualLayout>
          <c:xMode val="edge"/>
          <c:yMode val="edge"/>
          <c:x val="8.5711759988334787E-2"/>
          <c:y val="3.1746031746031744E-2"/>
        </c:manualLayout>
      </c:layout>
      <c:overlay val="0"/>
      <c:spPr>
        <a:noFill/>
        <a:ln>
          <a:noFill/>
        </a:ln>
        <a:effectLst/>
      </c:spPr>
      <c:txPr>
        <a:bodyPr rot="0" spcFirstLastPara="1" vertOverflow="ellipsis" vert="horz" wrap="square" anchor="ctr" anchorCtr="1"/>
        <a:lstStyle/>
        <a:p>
          <a:pPr>
            <a:defRPr sz="1600" b="1" i="0" u="none" strike="noStrike" kern="1200" baseline="0">
              <a:solidFill>
                <a:schemeClr val="tx1">
                  <a:lumMod val="65000"/>
                  <a:lumOff val="35000"/>
                </a:schemeClr>
              </a:solidFill>
              <a:latin typeface="+mn-lt"/>
              <a:ea typeface="+mn-ea"/>
              <a:cs typeface="+mn-cs"/>
            </a:defRPr>
          </a:pPr>
          <a:endParaRPr lang="en-US"/>
        </a:p>
      </c:txPr>
    </c:title>
    <c:autoTitleDeleted val="0"/>
    <c:plotArea>
      <c:layout/>
      <c:barChart>
        <c:barDir val="col"/>
        <c:grouping val="clustered"/>
        <c:varyColors val="0"/>
        <c:ser>
          <c:idx val="0"/>
          <c:order val="0"/>
          <c:tx>
            <c:strRef>
              <c:f>Sheet1!$B$1</c:f>
              <c:strCache>
                <c:ptCount val="1"/>
                <c:pt idx="0">
                  <c:v>full time employed</c:v>
                </c:pt>
              </c:strCache>
            </c:strRef>
          </c:tx>
          <c:spPr>
            <a:gradFill rotWithShape="1">
              <a:gsLst>
                <a:gs pos="0">
                  <a:schemeClr val="accent1">
                    <a:satMod val="103000"/>
                    <a:lumMod val="102000"/>
                    <a:tint val="94000"/>
                  </a:schemeClr>
                </a:gs>
                <a:gs pos="50000">
                  <a:schemeClr val="accent1">
                    <a:satMod val="110000"/>
                    <a:lumMod val="100000"/>
                    <a:shade val="100000"/>
                  </a:schemeClr>
                </a:gs>
                <a:gs pos="100000">
                  <a:schemeClr val="accent1">
                    <a:lumMod val="99000"/>
                    <a:satMod val="120000"/>
                    <a:shade val="78000"/>
                  </a:schemeClr>
                </a:gs>
              </a:gsLst>
              <a:lin ang="5400000" scaled="0"/>
            </a:gradFill>
            <a:ln>
              <a:noFill/>
            </a:ln>
            <a:effectLst>
              <a:outerShdw blurRad="57150" dist="19050" dir="5400000" algn="ctr" rotWithShape="0">
                <a:srgbClr val="000000">
                  <a:alpha val="63000"/>
                </a:srgbClr>
              </a:outerShdw>
            </a:effectLst>
          </c:spPr>
          <c:invertIfNegative val="0"/>
          <c:cat>
            <c:numRef>
              <c:f>Sheet1!$A$2:$A$6</c:f>
              <c:numCache>
                <c:formatCode>General</c:formatCode>
                <c:ptCount val="5"/>
                <c:pt idx="0" formatCode="0%">
                  <c:v>0.11</c:v>
                </c:pt>
              </c:numCache>
            </c:numRef>
          </c:cat>
          <c:val>
            <c:numRef>
              <c:f>Sheet1!$B$2:$B$6</c:f>
              <c:numCache>
                <c:formatCode>General</c:formatCode>
                <c:ptCount val="5"/>
                <c:pt idx="0" formatCode="0%">
                  <c:v>0.08</c:v>
                </c:pt>
              </c:numCache>
            </c:numRef>
          </c:val>
          <c:extLst>
            <c:ext xmlns:c16="http://schemas.microsoft.com/office/drawing/2014/chart" uri="{C3380CC4-5D6E-409C-BE32-E72D297353CC}">
              <c16:uniqueId val="{00000000-E788-234F-9D3A-CCECC0CB14EA}"/>
            </c:ext>
          </c:extLst>
        </c:ser>
        <c:ser>
          <c:idx val="1"/>
          <c:order val="1"/>
          <c:tx>
            <c:strRef>
              <c:f>Sheet1!$C$1</c:f>
              <c:strCache>
                <c:ptCount val="1"/>
                <c:pt idx="0">
                  <c:v>part time employed</c:v>
                </c:pt>
              </c:strCache>
            </c:strRef>
          </c:tx>
          <c:spPr>
            <a:gradFill rotWithShape="1">
              <a:gsLst>
                <a:gs pos="0">
                  <a:schemeClr val="accent2">
                    <a:satMod val="103000"/>
                    <a:lumMod val="102000"/>
                    <a:tint val="94000"/>
                  </a:schemeClr>
                </a:gs>
                <a:gs pos="50000">
                  <a:schemeClr val="accent2">
                    <a:satMod val="110000"/>
                    <a:lumMod val="100000"/>
                    <a:shade val="100000"/>
                  </a:schemeClr>
                </a:gs>
                <a:gs pos="100000">
                  <a:schemeClr val="accent2">
                    <a:lumMod val="99000"/>
                    <a:satMod val="120000"/>
                    <a:shade val="78000"/>
                  </a:schemeClr>
                </a:gs>
              </a:gsLst>
              <a:lin ang="5400000" scaled="0"/>
            </a:gradFill>
            <a:ln>
              <a:noFill/>
            </a:ln>
            <a:effectLst>
              <a:outerShdw blurRad="57150" dist="19050" dir="5400000" algn="ctr" rotWithShape="0">
                <a:srgbClr val="000000">
                  <a:alpha val="63000"/>
                </a:srgbClr>
              </a:outerShdw>
            </a:effectLst>
          </c:spPr>
          <c:invertIfNegative val="0"/>
          <c:cat>
            <c:numRef>
              <c:f>Sheet1!$A$2:$A$6</c:f>
              <c:numCache>
                <c:formatCode>General</c:formatCode>
                <c:ptCount val="5"/>
                <c:pt idx="0" formatCode="0%">
                  <c:v>0.11</c:v>
                </c:pt>
              </c:numCache>
            </c:numRef>
          </c:cat>
          <c:val>
            <c:numRef>
              <c:f>Sheet1!$C$2:$C$6</c:f>
              <c:numCache>
                <c:formatCode>General</c:formatCode>
                <c:ptCount val="5"/>
                <c:pt idx="0" formatCode="0%">
                  <c:v>0.17</c:v>
                </c:pt>
              </c:numCache>
            </c:numRef>
          </c:val>
          <c:extLst>
            <c:ext xmlns:c16="http://schemas.microsoft.com/office/drawing/2014/chart" uri="{C3380CC4-5D6E-409C-BE32-E72D297353CC}">
              <c16:uniqueId val="{00000001-E788-234F-9D3A-CCECC0CB14EA}"/>
            </c:ext>
          </c:extLst>
        </c:ser>
        <c:ser>
          <c:idx val="2"/>
          <c:order val="2"/>
          <c:tx>
            <c:strRef>
              <c:f>Sheet1!$D$1</c:f>
              <c:strCache>
                <c:ptCount val="1"/>
                <c:pt idx="0">
                  <c:v>self employed</c:v>
                </c:pt>
              </c:strCache>
            </c:strRef>
          </c:tx>
          <c:spPr>
            <a:gradFill rotWithShape="1">
              <a:gsLst>
                <a:gs pos="0">
                  <a:schemeClr val="accent3">
                    <a:satMod val="103000"/>
                    <a:lumMod val="102000"/>
                    <a:tint val="94000"/>
                  </a:schemeClr>
                </a:gs>
                <a:gs pos="50000">
                  <a:schemeClr val="accent3">
                    <a:satMod val="110000"/>
                    <a:lumMod val="100000"/>
                    <a:shade val="100000"/>
                  </a:schemeClr>
                </a:gs>
                <a:gs pos="100000">
                  <a:schemeClr val="accent3">
                    <a:lumMod val="99000"/>
                    <a:satMod val="120000"/>
                    <a:shade val="78000"/>
                  </a:schemeClr>
                </a:gs>
              </a:gsLst>
              <a:lin ang="5400000" scaled="0"/>
            </a:gradFill>
            <a:ln>
              <a:noFill/>
            </a:ln>
            <a:effectLst>
              <a:outerShdw blurRad="57150" dist="19050" dir="5400000" algn="ctr" rotWithShape="0">
                <a:srgbClr val="000000">
                  <a:alpha val="63000"/>
                </a:srgbClr>
              </a:outerShdw>
            </a:effectLst>
          </c:spPr>
          <c:invertIfNegative val="0"/>
          <c:cat>
            <c:numRef>
              <c:f>Sheet1!$A$2:$A$6</c:f>
              <c:numCache>
                <c:formatCode>General</c:formatCode>
                <c:ptCount val="5"/>
                <c:pt idx="0" formatCode="0%">
                  <c:v>0.11</c:v>
                </c:pt>
              </c:numCache>
            </c:numRef>
          </c:cat>
          <c:val>
            <c:numRef>
              <c:f>Sheet1!$D$2:$D$6</c:f>
              <c:numCache>
                <c:formatCode>General</c:formatCode>
                <c:ptCount val="5"/>
                <c:pt idx="0" formatCode="0%">
                  <c:v>0.24</c:v>
                </c:pt>
              </c:numCache>
            </c:numRef>
          </c:val>
          <c:extLst>
            <c:ext xmlns:c16="http://schemas.microsoft.com/office/drawing/2014/chart" uri="{C3380CC4-5D6E-409C-BE32-E72D297353CC}">
              <c16:uniqueId val="{00000002-E788-234F-9D3A-CCECC0CB14EA}"/>
            </c:ext>
          </c:extLst>
        </c:ser>
        <c:ser>
          <c:idx val="3"/>
          <c:order val="3"/>
          <c:tx>
            <c:strRef>
              <c:f>Sheet1!$E$1</c:f>
              <c:strCache>
                <c:ptCount val="1"/>
                <c:pt idx="0">
                  <c:v>unemployed/ economica;lly inactive </c:v>
                </c:pt>
              </c:strCache>
            </c:strRef>
          </c:tx>
          <c:spPr>
            <a:gradFill rotWithShape="1">
              <a:gsLst>
                <a:gs pos="0">
                  <a:schemeClr val="accent4">
                    <a:satMod val="103000"/>
                    <a:lumMod val="102000"/>
                    <a:tint val="94000"/>
                  </a:schemeClr>
                </a:gs>
                <a:gs pos="50000">
                  <a:schemeClr val="accent4">
                    <a:satMod val="110000"/>
                    <a:lumMod val="100000"/>
                    <a:shade val="100000"/>
                  </a:schemeClr>
                </a:gs>
                <a:gs pos="100000">
                  <a:schemeClr val="accent4">
                    <a:lumMod val="99000"/>
                    <a:satMod val="120000"/>
                    <a:shade val="78000"/>
                  </a:schemeClr>
                </a:gs>
              </a:gsLst>
              <a:lin ang="5400000" scaled="0"/>
            </a:gradFill>
            <a:ln>
              <a:noFill/>
            </a:ln>
            <a:effectLst>
              <a:outerShdw blurRad="57150" dist="19050" dir="5400000" algn="ctr" rotWithShape="0">
                <a:srgbClr val="000000">
                  <a:alpha val="63000"/>
                </a:srgbClr>
              </a:outerShdw>
            </a:effectLst>
          </c:spPr>
          <c:invertIfNegative val="0"/>
          <c:cat>
            <c:numRef>
              <c:f>Sheet1!$A$2:$A$6</c:f>
              <c:numCache>
                <c:formatCode>General</c:formatCode>
                <c:ptCount val="5"/>
                <c:pt idx="0" formatCode="0%">
                  <c:v>0.11</c:v>
                </c:pt>
              </c:numCache>
            </c:numRef>
          </c:cat>
          <c:val>
            <c:numRef>
              <c:f>Sheet1!$E$2:$E$6</c:f>
              <c:numCache>
                <c:formatCode>General</c:formatCode>
                <c:ptCount val="5"/>
                <c:pt idx="0" formatCode="0%">
                  <c:v>0.42</c:v>
                </c:pt>
              </c:numCache>
            </c:numRef>
          </c:val>
          <c:extLst>
            <c:ext xmlns:c16="http://schemas.microsoft.com/office/drawing/2014/chart" uri="{C3380CC4-5D6E-409C-BE32-E72D297353CC}">
              <c16:uniqueId val="{00000003-E788-234F-9D3A-CCECC0CB14EA}"/>
            </c:ext>
          </c:extLst>
        </c:ser>
        <c:dLbls>
          <c:showLegendKey val="0"/>
          <c:showVal val="0"/>
          <c:showCatName val="0"/>
          <c:showSerName val="0"/>
          <c:showPercent val="0"/>
          <c:showBubbleSize val="0"/>
        </c:dLbls>
        <c:gapWidth val="150"/>
        <c:axId val="588389760"/>
        <c:axId val="1389340000"/>
      </c:barChart>
      <c:catAx>
        <c:axId val="588389760"/>
        <c:scaling>
          <c:orientation val="minMax"/>
        </c:scaling>
        <c:delete val="0"/>
        <c:axPos val="b"/>
        <c:numFmt formatCode="0%" sourceLinked="1"/>
        <c:majorTickMark val="none"/>
        <c:minorTickMark val="none"/>
        <c:tickLblPos val="nextTo"/>
        <c:spPr>
          <a:noFill/>
          <a:ln w="12700"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en-US"/>
          </a:p>
        </c:txPr>
        <c:crossAx val="1389340000"/>
        <c:crosses val="autoZero"/>
        <c:auto val="1"/>
        <c:lblAlgn val="ctr"/>
        <c:lblOffset val="100"/>
        <c:noMultiLvlLbl val="0"/>
      </c:catAx>
      <c:valAx>
        <c:axId val="1389340000"/>
        <c:scaling>
          <c:orientation val="minMax"/>
        </c:scaling>
        <c:delete val="0"/>
        <c:axPos val="l"/>
        <c:majorGridlines>
          <c:spPr>
            <a:ln w="9525" cap="flat" cmpd="sng" algn="ctr">
              <a:solidFill>
                <a:schemeClr val="tx1">
                  <a:lumMod val="15000"/>
                  <a:lumOff val="8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en-US"/>
          </a:p>
        </c:txPr>
        <c:crossAx val="588389760"/>
        <c:crosses val="autoZero"/>
        <c:crossBetween val="between"/>
      </c:valAx>
      <c:spPr>
        <a:noFill/>
        <a:ln>
          <a:noFill/>
        </a:ln>
        <a:effectLst/>
      </c:spPr>
    </c:plotArea>
    <c:legend>
      <c:legendPos val="r"/>
      <c:overlay val="0"/>
      <c:spPr>
        <a:noFill/>
        <a:ln>
          <a:noFill/>
        </a:ln>
        <a:effectLst/>
      </c:spPr>
      <c:txPr>
        <a:bodyPr rot="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en-US"/>
        </a:p>
      </c:txPr>
    </c:legend>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a:noFill/>
    </a:ln>
    <a:effectLst/>
  </c:spPr>
  <c:txPr>
    <a:bodyPr/>
    <a:lstStyle/>
    <a:p>
      <a:pPr>
        <a:defRPr/>
      </a:pPr>
      <a:endParaRPr lang="en-US"/>
    </a:p>
  </c:txPr>
  <c:externalData r:id="rId3">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layout>
        <c:manualLayout>
          <c:xMode val="edge"/>
          <c:yMode val="edge"/>
          <c:x val="0.30831165613774308"/>
          <c:y val="0"/>
        </c:manualLayout>
      </c:layout>
      <c:overlay val="0"/>
      <c:spPr>
        <a:noFill/>
        <a:ln>
          <a:noFill/>
        </a:ln>
        <a:effectLst/>
      </c:spPr>
      <c:txPr>
        <a:bodyPr rot="0" spcFirstLastPara="1" vertOverflow="ellipsis" vert="horz" wrap="square" anchor="ctr" anchorCtr="1"/>
        <a:lstStyle/>
        <a:p>
          <a:pPr>
            <a:defRPr sz="2200" b="1" i="0" u="none" strike="noStrike" kern="1200" baseline="0">
              <a:solidFill>
                <a:schemeClr val="dk1">
                  <a:lumMod val="75000"/>
                  <a:lumOff val="25000"/>
                </a:schemeClr>
              </a:solidFill>
              <a:latin typeface="+mn-lt"/>
              <a:ea typeface="+mn-ea"/>
              <a:cs typeface="+mn-cs"/>
            </a:defRPr>
          </a:pPr>
          <a:endParaRPr lang="en-US"/>
        </a:p>
      </c:txPr>
    </c:title>
    <c:autoTitleDeleted val="0"/>
    <c:plotArea>
      <c:layout/>
      <c:pieChart>
        <c:varyColors val="1"/>
        <c:ser>
          <c:idx val="0"/>
          <c:order val="0"/>
          <c:tx>
            <c:strRef>
              <c:f>Sheet1!$B$1</c:f>
              <c:strCache>
                <c:ptCount val="1"/>
                <c:pt idx="0">
                  <c:v>Statistics Broken Down</c:v>
                </c:pt>
              </c:strCache>
            </c:strRef>
          </c:tx>
          <c:dPt>
            <c:idx val="0"/>
            <c:bubble3D val="0"/>
            <c:spPr>
              <a:solidFill>
                <a:schemeClr val="accent1"/>
              </a:solidFill>
              <a:ln>
                <a:noFill/>
              </a:ln>
              <a:effectLst>
                <a:outerShdw blurRad="254000" sx="102000" sy="102000" algn="ctr" rotWithShape="0">
                  <a:prstClr val="black">
                    <a:alpha val="20000"/>
                  </a:prstClr>
                </a:outerShdw>
              </a:effectLst>
            </c:spPr>
            <c:extLst>
              <c:ext xmlns:c16="http://schemas.microsoft.com/office/drawing/2014/chart" uri="{C3380CC4-5D6E-409C-BE32-E72D297353CC}">
                <c16:uniqueId val="{00000001-1391-E84A-A598-B9E3E5BFC532}"/>
              </c:ext>
            </c:extLst>
          </c:dPt>
          <c:dPt>
            <c:idx val="1"/>
            <c:bubble3D val="0"/>
            <c:spPr>
              <a:solidFill>
                <a:schemeClr val="accent2"/>
              </a:solidFill>
              <a:ln>
                <a:noFill/>
              </a:ln>
              <a:effectLst>
                <a:outerShdw blurRad="254000" sx="102000" sy="102000" algn="ctr" rotWithShape="0">
                  <a:prstClr val="black">
                    <a:alpha val="20000"/>
                  </a:prstClr>
                </a:outerShdw>
              </a:effectLst>
            </c:spPr>
            <c:extLst>
              <c:ext xmlns:c16="http://schemas.microsoft.com/office/drawing/2014/chart" uri="{C3380CC4-5D6E-409C-BE32-E72D297353CC}">
                <c16:uniqueId val="{00000003-1391-E84A-A598-B9E3E5BFC532}"/>
              </c:ext>
            </c:extLst>
          </c:dPt>
          <c:dLbls>
            <c:spPr>
              <a:pattFill prst="pct75">
                <a:fgClr>
                  <a:schemeClr val="dk1">
                    <a:lumMod val="75000"/>
                    <a:lumOff val="25000"/>
                  </a:schemeClr>
                </a:fgClr>
                <a:bgClr>
                  <a:schemeClr val="dk1">
                    <a:lumMod val="65000"/>
                    <a:lumOff val="35000"/>
                  </a:schemeClr>
                </a:bgClr>
              </a:pattFill>
              <a:ln>
                <a:noFill/>
              </a:ln>
              <a:effectLst>
                <a:outerShdw blurRad="50800" dist="38100" dir="2700000" algn="tl" rotWithShape="0">
                  <a:prstClr val="black">
                    <a:alpha val="40000"/>
                  </a:prstClr>
                </a:outerShdw>
              </a:effectLst>
            </c:spPr>
            <c:txPr>
              <a:bodyPr rot="0" spcFirstLastPara="1" vertOverflow="ellipsis" vert="horz" wrap="square" lIns="38100" tIns="19050" rIns="38100" bIns="19050" anchor="ctr" anchorCtr="1">
                <a:spAutoFit/>
              </a:bodyPr>
              <a:lstStyle/>
              <a:p>
                <a:pPr>
                  <a:defRPr sz="1330" b="1" i="0" u="none" strike="noStrike" kern="1200" baseline="0">
                    <a:solidFill>
                      <a:schemeClr val="lt1"/>
                    </a:solidFill>
                    <a:latin typeface="+mn-lt"/>
                    <a:ea typeface="+mn-ea"/>
                    <a:cs typeface="+mn-cs"/>
                  </a:defRPr>
                </a:pPr>
                <a:endParaRPr lang="en-US"/>
              </a:p>
            </c:txPr>
            <c:dLblPos val="ctr"/>
            <c:showLegendKey val="0"/>
            <c:showVal val="0"/>
            <c:showCatName val="0"/>
            <c:showSerName val="0"/>
            <c:showPercent val="1"/>
            <c:showBubbleSize val="0"/>
            <c:showLeaderLines val="1"/>
            <c:leaderLines>
              <c:spPr>
                <a:ln w="9525">
                  <a:solidFill>
                    <a:schemeClr val="dk1">
                      <a:lumMod val="50000"/>
                      <a:lumOff val="50000"/>
                    </a:schemeClr>
                  </a:solidFill>
                </a:ln>
                <a:effectLst/>
              </c:spPr>
            </c:leaderLines>
            <c:extLst>
              <c:ext xmlns:c15="http://schemas.microsoft.com/office/drawing/2012/chart" uri="{CE6537A1-D6FC-4f65-9D91-7224C49458BB}"/>
            </c:extLst>
          </c:dLbls>
          <c:cat>
            <c:strRef>
              <c:f>Sheet1!$A$2:$A$3</c:f>
              <c:strCache>
                <c:ptCount val="2"/>
                <c:pt idx="0">
                  <c:v>un employed / economically inactive</c:v>
                </c:pt>
                <c:pt idx="1">
                  <c:v>Employed full time/ part time/ self employed </c:v>
                </c:pt>
              </c:strCache>
            </c:strRef>
          </c:cat>
          <c:val>
            <c:numRef>
              <c:f>Sheet1!$B$2:$B$3</c:f>
              <c:numCache>
                <c:formatCode>0%</c:formatCode>
                <c:ptCount val="2"/>
                <c:pt idx="0">
                  <c:v>0.42</c:v>
                </c:pt>
                <c:pt idx="1">
                  <c:v>0.57999999999999996</c:v>
                </c:pt>
              </c:numCache>
            </c:numRef>
          </c:val>
          <c:extLst>
            <c:ext xmlns:c16="http://schemas.microsoft.com/office/drawing/2014/chart" uri="{C3380CC4-5D6E-409C-BE32-E72D297353CC}">
              <c16:uniqueId val="{00000004-1391-E84A-A598-B9E3E5BFC532}"/>
            </c:ext>
          </c:extLst>
        </c:ser>
        <c:dLbls>
          <c:dLblPos val="ctr"/>
          <c:showLegendKey val="0"/>
          <c:showVal val="0"/>
          <c:showCatName val="0"/>
          <c:showSerName val="0"/>
          <c:showPercent val="1"/>
          <c:showBubbleSize val="0"/>
          <c:showLeaderLines val="1"/>
        </c:dLbls>
        <c:firstSliceAng val="0"/>
      </c:pieChart>
      <c:spPr>
        <a:noFill/>
        <a:ln>
          <a:noFill/>
        </a:ln>
        <a:effectLst/>
      </c:spPr>
    </c:plotArea>
    <c:legend>
      <c:legendPos val="r"/>
      <c:overlay val="0"/>
      <c:spPr>
        <a:solidFill>
          <a:schemeClr val="lt1">
            <a:lumMod val="95000"/>
            <a:alpha val="39000"/>
          </a:schemeClr>
        </a:solidFill>
        <a:ln>
          <a:noFill/>
        </a:ln>
        <a:effectLst/>
      </c:spPr>
      <c:txPr>
        <a:bodyPr rot="0" spcFirstLastPara="1" vertOverflow="ellipsis" vert="horz" wrap="square" anchor="ctr" anchorCtr="1"/>
        <a:lstStyle/>
        <a:p>
          <a:pPr>
            <a:defRPr sz="1197" b="0" i="0" u="none" strike="noStrike" kern="1200" baseline="0">
              <a:solidFill>
                <a:schemeClr val="dk1">
                  <a:lumMod val="75000"/>
                  <a:lumOff val="25000"/>
                </a:schemeClr>
              </a:solidFill>
              <a:latin typeface="+mn-lt"/>
              <a:ea typeface="+mn-ea"/>
              <a:cs typeface="+mn-cs"/>
            </a:defRPr>
          </a:pPr>
          <a:endParaRPr lang="en-US"/>
        </a:p>
      </c:txPr>
    </c:legend>
    <c:plotVisOnly val="1"/>
    <c:dispBlanksAs val="gap"/>
    <c:extLst>
      <c:ext xmlns:c16r3="http://schemas.microsoft.com/office/drawing/2017/03/chart" uri="{56B9EC1D-385E-4148-901F-78D8002777C0}">
        <c16r3:dataDisplayOptions16>
          <c16r3:dispNaAsBlank val="1"/>
        </c16r3:dataDisplayOptions16>
      </c:ext>
    </c:extLst>
    <c:showDLblsOverMax val="0"/>
  </c:chart>
  <c:spPr>
    <a:gradFill flip="none" rotWithShape="1">
      <a:gsLst>
        <a:gs pos="0">
          <a:schemeClr val="lt1"/>
        </a:gs>
        <a:gs pos="39000">
          <a:schemeClr val="lt1"/>
        </a:gs>
        <a:gs pos="100000">
          <a:schemeClr val="lt1">
            <a:lumMod val="75000"/>
          </a:schemeClr>
        </a:gs>
      </a:gsLst>
      <a:path path="circle">
        <a:fillToRect l="50000" t="-80000" r="50000" b="180000"/>
      </a:path>
      <a:tileRect/>
    </a:gradFill>
    <a:ln w="9525" cap="flat" cmpd="sng" algn="ctr">
      <a:solidFill>
        <a:schemeClr val="dk1">
          <a:lumMod val="25000"/>
          <a:lumOff val="75000"/>
        </a:schemeClr>
      </a:solidFill>
      <a:round/>
    </a:ln>
    <a:effectLst/>
  </c:spPr>
  <c:txPr>
    <a:bodyPr/>
    <a:lstStyle/>
    <a:p>
      <a:pPr>
        <a:defRPr/>
      </a:pPr>
      <a:endParaRPr lang="en-US"/>
    </a:p>
  </c:txPr>
  <c:externalData r:id="rId3">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lineChart>
        <c:grouping val="standard"/>
        <c:varyColors val="0"/>
        <c:ser>
          <c:idx val="0"/>
          <c:order val="0"/>
          <c:tx>
            <c:strRef>
              <c:f>Sheet1!$B$1</c:f>
              <c:strCache>
                <c:ptCount val="1"/>
                <c:pt idx="0">
                  <c:v>Poverty in categories </c:v>
                </c:pt>
              </c:strCache>
            </c:strRef>
          </c:tx>
          <c:spPr>
            <a:ln w="25400" cap="rnd">
              <a:solidFill>
                <a:schemeClr val="lt1"/>
              </a:solidFill>
              <a:round/>
            </a:ln>
            <a:effectLst>
              <a:outerShdw dist="25400" dir="2700000" algn="tl" rotWithShape="0">
                <a:schemeClr val="accent1"/>
              </a:outerShdw>
            </a:effectLst>
          </c:spPr>
          <c:marker>
            <c:symbol val="none"/>
          </c:marker>
          <c:dLbls>
            <c:spPr>
              <a:solidFill>
                <a:schemeClr val="accent1"/>
              </a:solidFill>
              <a:ln>
                <a:noFill/>
              </a:ln>
              <a:effectLst/>
            </c:spPr>
            <c:txPr>
              <a:bodyPr rot="0" spcFirstLastPara="1" vertOverflow="ellipsis" vert="horz" wrap="square" lIns="38100" tIns="19050" rIns="38100" bIns="19050" anchor="ctr" anchorCtr="1">
                <a:spAutoFit/>
              </a:bodyPr>
              <a:lstStyle/>
              <a:p>
                <a:pPr>
                  <a:defRPr sz="900" b="1" i="0" u="none" strike="noStrike" kern="1200" baseline="0">
                    <a:solidFill>
                      <a:schemeClr val="lt1"/>
                    </a:solidFill>
                    <a:latin typeface="+mn-lt"/>
                    <a:ea typeface="+mn-ea"/>
                    <a:cs typeface="+mn-cs"/>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a:solidFill>
                        <a:schemeClr val="accent1">
                          <a:lumMod val="60000"/>
                          <a:lumOff val="40000"/>
                        </a:schemeClr>
                      </a:solidFill>
                    </a:ln>
                    <a:effectLst/>
                  </c:spPr>
                </c15:leaderLines>
              </c:ext>
            </c:extLst>
          </c:dLbls>
          <c:cat>
            <c:strRef>
              <c:f>Sheet1!$A$2:$A$9</c:f>
              <c:strCache>
                <c:ptCount val="8"/>
                <c:pt idx="0">
                  <c:v>60+</c:v>
                </c:pt>
                <c:pt idx="1">
                  <c:v>age 16-19</c:v>
                </c:pt>
                <c:pt idx="2">
                  <c:v>under 5 </c:v>
                </c:pt>
                <c:pt idx="3">
                  <c:v>age 5-10</c:v>
                </c:pt>
                <c:pt idx="4">
                  <c:v>age 11-19</c:v>
                </c:pt>
                <c:pt idx="5">
                  <c:v>family 3+ child</c:v>
                </c:pt>
                <c:pt idx="6">
                  <c:v>family 2+ child</c:v>
                </c:pt>
                <c:pt idx="7">
                  <c:v>family 1 child </c:v>
                </c:pt>
              </c:strCache>
            </c:strRef>
          </c:cat>
          <c:val>
            <c:numRef>
              <c:f>Sheet1!$B$2:$B$9</c:f>
              <c:numCache>
                <c:formatCode>0%</c:formatCode>
                <c:ptCount val="8"/>
                <c:pt idx="0">
                  <c:v>0.26</c:v>
                </c:pt>
                <c:pt idx="1">
                  <c:v>0.24</c:v>
                </c:pt>
                <c:pt idx="2">
                  <c:v>0.4</c:v>
                </c:pt>
                <c:pt idx="3">
                  <c:v>0.28000000000000003</c:v>
                </c:pt>
                <c:pt idx="4">
                  <c:v>0.23</c:v>
                </c:pt>
                <c:pt idx="5">
                  <c:v>0.43</c:v>
                </c:pt>
                <c:pt idx="6">
                  <c:v>0.18</c:v>
                </c:pt>
                <c:pt idx="7">
                  <c:v>0.23</c:v>
                </c:pt>
              </c:numCache>
            </c:numRef>
          </c:val>
          <c:smooth val="0"/>
          <c:extLst>
            <c:ext xmlns:c16="http://schemas.microsoft.com/office/drawing/2014/chart" uri="{C3380CC4-5D6E-409C-BE32-E72D297353CC}">
              <c16:uniqueId val="{00000000-8A5B-2441-81F9-1C4717682074}"/>
            </c:ext>
          </c:extLst>
        </c:ser>
        <c:dLbls>
          <c:dLblPos val="ctr"/>
          <c:showLegendKey val="0"/>
          <c:showVal val="1"/>
          <c:showCatName val="0"/>
          <c:showSerName val="0"/>
          <c:showPercent val="0"/>
          <c:showBubbleSize val="0"/>
        </c:dLbls>
        <c:dropLines>
          <c:spPr>
            <a:ln w="9525" cap="flat" cmpd="sng" algn="ctr">
              <a:gradFill>
                <a:gsLst>
                  <a:gs pos="0">
                    <a:schemeClr val="lt1"/>
                  </a:gs>
                  <a:gs pos="100000">
                    <a:schemeClr val="lt1">
                      <a:alpha val="0"/>
                    </a:schemeClr>
                  </a:gs>
                </a:gsLst>
                <a:lin ang="5400000" scaled="0"/>
              </a:gradFill>
              <a:round/>
            </a:ln>
            <a:effectLst/>
          </c:spPr>
        </c:dropLines>
        <c:smooth val="0"/>
        <c:axId val="1325480656"/>
        <c:axId val="1325482368"/>
      </c:lineChart>
      <c:catAx>
        <c:axId val="1325480656"/>
        <c:scaling>
          <c:orientation val="minMax"/>
        </c:scaling>
        <c:delete val="0"/>
        <c:axPos val="b"/>
        <c:title>
          <c:overlay val="0"/>
          <c:spPr>
            <a:noFill/>
            <a:ln>
              <a:noFill/>
            </a:ln>
            <a:effectLst/>
          </c:spPr>
          <c:txPr>
            <a:bodyPr rot="0" spcFirstLastPara="1" vertOverflow="ellipsis" vert="horz" wrap="square" anchor="ctr" anchorCtr="1"/>
            <a:lstStyle/>
            <a:p>
              <a:pPr>
                <a:defRPr sz="900" b="1" i="0" u="none" strike="noStrike" kern="1200" baseline="0">
                  <a:solidFill>
                    <a:schemeClr val="lt1"/>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900" b="0" i="0" u="none" strike="noStrike" kern="1200" spc="30" baseline="0">
                <a:solidFill>
                  <a:schemeClr val="lt1"/>
                </a:solidFill>
                <a:latin typeface="+mn-lt"/>
                <a:ea typeface="+mn-ea"/>
                <a:cs typeface="+mn-cs"/>
              </a:defRPr>
            </a:pPr>
            <a:endParaRPr lang="en-US"/>
          </a:p>
        </c:txPr>
        <c:crossAx val="1325482368"/>
        <c:crosses val="autoZero"/>
        <c:auto val="1"/>
        <c:lblAlgn val="ctr"/>
        <c:lblOffset val="100"/>
        <c:noMultiLvlLbl val="0"/>
      </c:catAx>
      <c:valAx>
        <c:axId val="1325482368"/>
        <c:scaling>
          <c:orientation val="minMax"/>
        </c:scaling>
        <c:delete val="1"/>
        <c:axPos val="l"/>
        <c:title>
          <c:overlay val="0"/>
          <c:spPr>
            <a:noFill/>
            <a:ln>
              <a:noFill/>
            </a:ln>
            <a:effectLst/>
          </c:spPr>
          <c:txPr>
            <a:bodyPr rot="-5400000" spcFirstLastPara="1" vertOverflow="ellipsis" vert="horz" wrap="square" anchor="ctr" anchorCtr="1"/>
            <a:lstStyle/>
            <a:p>
              <a:pPr>
                <a:defRPr sz="900" b="1" i="0" u="none" strike="noStrike" kern="1200" baseline="0">
                  <a:solidFill>
                    <a:schemeClr val="lt1"/>
                  </a:solidFill>
                  <a:latin typeface="+mn-lt"/>
                  <a:ea typeface="+mn-ea"/>
                  <a:cs typeface="+mn-cs"/>
                </a:defRPr>
              </a:pPr>
              <a:endParaRPr lang="en-US"/>
            </a:p>
          </c:txPr>
        </c:title>
        <c:numFmt formatCode="0%" sourceLinked="1"/>
        <c:majorTickMark val="none"/>
        <c:minorTickMark val="none"/>
        <c:tickLblPos val="nextTo"/>
        <c:crossAx val="1325480656"/>
        <c:crosses val="autoZero"/>
        <c:crossBetween val="between"/>
      </c:valAx>
      <c:spPr>
        <a:noFill/>
        <a:ln>
          <a:noFill/>
        </a:ln>
        <a:effectLst/>
      </c:spPr>
    </c:plotArea>
    <c:legend>
      <c:legendPos val="t"/>
      <c:overlay val="0"/>
      <c:spPr>
        <a:noFill/>
        <a:ln>
          <a:noFill/>
        </a:ln>
        <a:effectLst/>
      </c:spPr>
      <c:txPr>
        <a:bodyPr rot="0" spcFirstLastPara="1" vertOverflow="ellipsis" vert="horz" wrap="square" anchor="ctr" anchorCtr="1"/>
        <a:lstStyle/>
        <a:p>
          <a:pPr>
            <a:defRPr sz="900" b="0" i="0" u="none" strike="noStrike" kern="1200" baseline="0">
              <a:solidFill>
                <a:schemeClr val="lt1"/>
              </a:solidFill>
              <a:latin typeface="+mn-lt"/>
              <a:ea typeface="+mn-ea"/>
              <a:cs typeface="+mn-cs"/>
            </a:defRPr>
          </a:pPr>
          <a:endParaRPr lang="en-US"/>
        </a:p>
      </c:txPr>
    </c:legend>
    <c:plotVisOnly val="1"/>
    <c:dispBlanksAs val="gap"/>
    <c:extLst>
      <c:ext xmlns:c16r3="http://schemas.microsoft.com/office/drawing/2017/03/chart" uri="{56B9EC1D-385E-4148-901F-78D8002777C0}">
        <c16r3:dataDisplayOptions16>
          <c16r3:dispNaAsBlank val="1"/>
        </c16r3:dataDisplayOptions16>
      </c:ext>
    </c:extLst>
    <c:showDLblsOverMax val="0"/>
  </c:chart>
  <c:spPr>
    <a:solidFill>
      <a:schemeClr val="accent1"/>
    </a:solidFill>
    <a:ln w="9525" cap="flat" cmpd="sng" algn="ctr">
      <a:solidFill>
        <a:schemeClr val="lt1">
          <a:lumMod val="85000"/>
        </a:schemeClr>
      </a:solidFill>
      <a:round/>
    </a:ln>
    <a:effectLst/>
  </c:spPr>
  <c:txPr>
    <a:bodyPr/>
    <a:lstStyle/>
    <a:p>
      <a:pPr>
        <a:defRPr/>
      </a:pPr>
      <a:endParaRPr lang="en-US"/>
    </a:p>
  </c:txPr>
  <c:externalData r:id="rId3">
    <c:autoUpdate val="0"/>
  </c:externalData>
</c:chartSpace>
</file>

<file path=ppt/charts/colors1.xml><?xml version="1.0" encoding="utf-8"?>
<cs:colorStyle xmlns:cs="http://schemas.microsoft.com/office/drawing/2012/chartStyle" xmlns:a="http://schemas.openxmlformats.org/drawingml/2006/main" meth="acrossLinear" id="2">
  <a:schemeClr val="accent1"/>
  <a:schemeClr val="accent2"/>
  <a:schemeClr val="accent3"/>
  <a:schemeClr val="accent4"/>
  <a:schemeClr val="accent5"/>
  <a:schemeClr val="accent6"/>
</cs:colorStyle>
</file>

<file path=ppt/charts/colors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352">
  <cs:axisTitle>
    <cs:lnRef idx="0"/>
    <cs:fillRef idx="0"/>
    <cs:effectRef idx="0"/>
    <cs:fontRef idx="minor">
      <a:schemeClr val="tx1">
        <a:lumMod val="65000"/>
        <a:lumOff val="35000"/>
      </a:schemeClr>
    </cs:fontRef>
    <cs:defRPr sz="900" kern="1200"/>
  </cs:axisTitle>
  <cs:categoryAxis>
    <cs:lnRef idx="0"/>
    <cs:fillRef idx="0"/>
    <cs:effectRef idx="0"/>
    <cs:fontRef idx="minor">
      <a:schemeClr val="tx1">
        <a:lumMod val="65000"/>
        <a:lumOff val="35000"/>
      </a:schemeClr>
    </cs:fontRef>
    <cs:spPr>
      <a:ln w="12700"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2"/>
    </cs:fontRef>
    <cs:spPr>
      <a:solidFill>
        <a:schemeClr val="bg1"/>
      </a:solidFill>
      <a:ln w="9525" cap="flat" cmpd="sng" algn="ctr">
        <a:solidFill>
          <a:schemeClr val="tx1">
            <a:lumMod val="15000"/>
            <a:lumOff val="85000"/>
          </a:schemeClr>
        </a:solidFill>
        <a:round/>
      </a:ln>
    </cs:spPr>
    <cs:defRPr sz="9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3">
      <cs:styleClr val="auto"/>
    </cs:fillRef>
    <cs:effectRef idx="3"/>
    <cs:fontRef idx="minor">
      <a:schemeClr val="tx1"/>
    </cs:fontRef>
  </cs:dataPoint>
  <cs:dataPoint3D>
    <cs:lnRef idx="0"/>
    <cs:fillRef idx="3">
      <cs:styleClr val="auto"/>
    </cs:fillRef>
    <cs:effectRef idx="3"/>
    <cs:fontRef idx="minor">
      <a:schemeClr val="tx1"/>
    </cs:fontRef>
  </cs:dataPoint3D>
  <cs:dataPointLine>
    <cs:lnRef idx="0">
      <cs:styleClr val="auto"/>
    </cs:lnRef>
    <cs:fillRef idx="3"/>
    <cs:effectRef idx="3"/>
    <cs:fontRef idx="minor">
      <a:schemeClr val="tx1"/>
    </cs:fontRef>
    <cs:spPr>
      <a:ln w="34925" cap="rnd">
        <a:solidFill>
          <a:schemeClr val="phClr"/>
        </a:solidFill>
        <a:round/>
      </a:ln>
    </cs:spPr>
  </cs:dataPointLine>
  <cs:dataPointMarker>
    <cs:lnRef idx="0">
      <cs:styleClr val="auto"/>
    </cs:lnRef>
    <cs:fillRef idx="3">
      <cs:styleClr val="auto"/>
    </cs:fillRef>
    <cs:effectRef idx="3"/>
    <cs:fontRef idx="minor">
      <a:schemeClr val="tx1"/>
    </cs:fontRef>
    <cs:spPr>
      <a:ln w="9525">
        <a:solidFill>
          <a:schemeClr val="phClr"/>
        </a:solidFill>
        <a:round/>
      </a:ln>
    </cs:spPr>
  </cs:dataPointMarker>
  <cs:dataPointMarkerLayout symbol="circle" size="6"/>
  <cs:dataPointWireframe>
    <cs:lnRef idx="0">
      <cs:styleClr val="auto"/>
    </cs:lnRef>
    <cs:fillRef idx="3"/>
    <cs:effectRef idx="3"/>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lt1"/>
    </cs:fontRef>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cs:lnRef idx="0"/>
    <cs:fillRef idx="0"/>
    <cs:effectRef idx="0"/>
    <cs:fontRef idx="minor">
      <a:schemeClr val="lt1"/>
    </cs:fontRef>
  </cs:plotArea>
  <cs:plotArea3D>
    <cs:lnRef idx="0"/>
    <cs:fillRef idx="0"/>
    <cs:effectRef idx="0"/>
    <cs:fontRef idx="minor">
      <a:schemeClr val="lt1"/>
    </cs:fontRef>
  </cs:plotArea3D>
  <cs:seriesAxis>
    <cs:lnRef idx="0"/>
    <cs:fillRef idx="0"/>
    <cs:effectRef idx="0"/>
    <cs:fontRef idx="minor">
      <a:schemeClr val="tx1">
        <a:lumMod val="65000"/>
        <a:lumOff val="35000"/>
      </a:schemeClr>
    </cs:fontRef>
    <cs:spPr>
      <a:ln w="12700" cap="flat" cmpd="sng" algn="ctr">
        <a:solidFill>
          <a:schemeClr val="tx1">
            <a:lumMod val="15000"/>
            <a:lumOff val="85000"/>
          </a:schemeClr>
        </a:solidFill>
        <a:round/>
      </a:ln>
    </cs:spPr>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600" b="1" kern="1200" baseline="0"/>
  </cs:title>
  <cs:trendline>
    <cs:lnRef idx="0">
      <cs:styleClr val="auto"/>
    </cs:lnRef>
    <cs:fillRef idx="0"/>
    <cs:effectRef idx="0"/>
    <cs:fontRef idx="minor">
      <a:schemeClr val="lt1"/>
    </cs:fontRef>
    <cs:spPr>
      <a:ln w="19050" cap="rnd">
        <a:solidFill>
          <a:schemeClr val="phClr"/>
        </a:solidFill>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lt1"/>
    </cs:fontRef>
  </cs:wall>
</cs:chartStyle>
</file>

<file path=ppt/charts/style2.xml><?xml version="1.0" encoding="utf-8"?>
<cs:chartStyle xmlns:cs="http://schemas.microsoft.com/office/drawing/2012/chartStyle" xmlns:a="http://schemas.openxmlformats.org/drawingml/2006/main" id="253">
  <cs:axisTitle>
    <cs:lnRef idx="0"/>
    <cs:fillRef idx="0"/>
    <cs:effectRef idx="0"/>
    <cs:fontRef idx="minor">
      <a:schemeClr val="dk1">
        <a:lumMod val="75000"/>
        <a:lumOff val="25000"/>
      </a:schemeClr>
    </cs:fontRef>
    <cs:defRPr sz="1197" b="1" kern="1200"/>
  </cs:axisTitle>
  <cs:categoryAxis>
    <cs:lnRef idx="0"/>
    <cs:fillRef idx="0"/>
    <cs:effectRef idx="0"/>
    <cs:fontRef idx="minor">
      <a:schemeClr val="dk1">
        <a:lumMod val="75000"/>
        <a:lumOff val="25000"/>
      </a:schemeClr>
    </cs:fontRef>
    <cs:spPr>
      <a:ln w="19050" cap="flat" cmpd="sng" algn="ctr">
        <a:solidFill>
          <a:schemeClr val="dk1">
            <a:lumMod val="75000"/>
            <a:lumOff val="25000"/>
          </a:schemeClr>
        </a:solidFill>
        <a:round/>
      </a:ln>
    </cs:spPr>
    <cs:defRPr sz="1197" kern="1200" cap="all" baseline="0"/>
  </cs:categoryAxis>
  <cs:chartArea>
    <cs:lnRef idx="0"/>
    <cs:fillRef idx="0"/>
    <cs:effectRef idx="0"/>
    <cs:fontRef idx="minor">
      <a:schemeClr val="dk1"/>
    </cs:fontRef>
    <cs:spPr>
      <a:gradFill flip="none" rotWithShape="1">
        <a:gsLst>
          <a:gs pos="0">
            <a:schemeClr val="lt1"/>
          </a:gs>
          <a:gs pos="39000">
            <a:schemeClr val="lt1"/>
          </a:gs>
          <a:gs pos="100000">
            <a:schemeClr val="lt1">
              <a:lumMod val="75000"/>
            </a:schemeClr>
          </a:gs>
        </a:gsLst>
        <a:path path="circle">
          <a:fillToRect l="50000" t="-80000" r="50000" b="180000"/>
        </a:path>
        <a:tileRect/>
      </a:gradFill>
      <a:ln w="9525" cap="flat" cmpd="sng" algn="ctr">
        <a:solidFill>
          <a:schemeClr val="dk1">
            <a:lumMod val="25000"/>
            <a:lumOff val="75000"/>
          </a:schemeClr>
        </a:solidFill>
        <a:round/>
      </a:ln>
    </cs:spPr>
    <cs:defRPr sz="1197" kern="1200"/>
  </cs:chartArea>
  <cs:dataLabel>
    <cs:lnRef idx="0"/>
    <cs:fillRef idx="0"/>
    <cs:effectRef idx="0"/>
    <cs:fontRef idx="minor">
      <a:schemeClr val="lt1"/>
    </cs:fontRef>
    <cs:spPr>
      <a:pattFill prst="pct75">
        <a:fgClr>
          <a:schemeClr val="dk1">
            <a:lumMod val="75000"/>
            <a:lumOff val="25000"/>
          </a:schemeClr>
        </a:fgClr>
        <a:bgClr>
          <a:schemeClr val="dk1">
            <a:lumMod val="65000"/>
            <a:lumOff val="35000"/>
          </a:schemeClr>
        </a:bgClr>
      </a:pattFill>
      <a:effectLst>
        <a:outerShdw blurRad="50800" dist="38100" dir="2700000" algn="tl" rotWithShape="0">
          <a:prstClr val="black">
            <a:alpha val="40000"/>
          </a:prstClr>
        </a:outerShdw>
      </a:effectLst>
    </cs:spPr>
    <cs:defRPr sz="1330" b="1" i="0" u="none" strike="noStrike" kern="1200" baseline="0"/>
  </cs:dataLabel>
  <cs:dataLabelCallout>
    <cs:lnRef idx="0"/>
    <cs:fillRef idx="0"/>
    <cs:effectRef idx="0"/>
    <cs:fontRef idx="minor">
      <a:schemeClr val="lt1"/>
    </cs:fontRef>
    <cs:spPr>
      <a:pattFill prst="pct75">
        <a:fgClr>
          <a:schemeClr val="dk1">
            <a:lumMod val="75000"/>
            <a:lumOff val="25000"/>
          </a:schemeClr>
        </a:fgClr>
        <a:bgClr>
          <a:schemeClr val="dk1">
            <a:lumMod val="65000"/>
            <a:lumOff val="35000"/>
          </a:schemeClr>
        </a:bgClr>
      </a:pattFill>
      <a:effectLst>
        <a:outerShdw blurRad="50800" dist="38100" dir="2700000" algn="tl" rotWithShape="0">
          <a:prstClr val="black">
            <a:alpha val="40000"/>
          </a:prstClr>
        </a:outerShdw>
      </a:effectLst>
    </cs:spPr>
    <cs:defRPr sz="1330" b="1" i="0" u="none" strike="noStrike" kern="1200" baseline="0"/>
    <cs:bodyPr rot="0" spcFirstLastPara="1" vertOverflow="clip" horzOverflow="clip" vert="horz" wrap="square" lIns="36576" tIns="18288" rIns="36576" bIns="18288" anchor="ctr" anchorCtr="1">
      <a:spAutoFit/>
    </cs:bodyPr>
  </cs:dataLabelCallout>
  <cs:dataPoint>
    <cs:lnRef idx="0"/>
    <cs:fillRef idx="0">
      <cs:styleClr val="auto"/>
    </cs:fillRef>
    <cs:effectRef idx="0"/>
    <cs:fontRef idx="minor">
      <a:schemeClr val="dk1"/>
    </cs:fontRef>
    <cs:spPr>
      <a:solidFill>
        <a:schemeClr val="phClr"/>
      </a:solidFill>
      <a:effectLst>
        <a:outerShdw blurRad="254000" sx="102000" sy="102000" algn="ctr" rotWithShape="0">
          <a:prstClr val="black">
            <a:alpha val="20000"/>
          </a:prstClr>
        </a:outerShdw>
      </a:effectLst>
    </cs:spPr>
  </cs:dataPoint>
  <cs:dataPoint3D>
    <cs:lnRef idx="0"/>
    <cs:fillRef idx="0">
      <cs:styleClr val="auto"/>
    </cs:fillRef>
    <cs:effectRef idx="0"/>
    <cs:fontRef idx="minor">
      <a:schemeClr val="dk1"/>
    </cs:fontRef>
    <cs:spPr>
      <a:solidFill>
        <a:schemeClr val="phClr"/>
      </a:solidFill>
      <a:effectLst>
        <a:outerShdw blurRad="254000" sx="102000" sy="102000" algn="ctr" rotWithShape="0">
          <a:prstClr val="black">
            <a:alpha val="20000"/>
          </a:prstClr>
        </a:outerShdw>
      </a:effectLst>
    </cs:spPr>
  </cs:dataPoint3D>
  <cs:dataPointLine>
    <cs:lnRef idx="0">
      <cs:styleClr val="auto"/>
    </cs:lnRef>
    <cs:fillRef idx="0"/>
    <cs:effectRef idx="0"/>
    <cs:fontRef idx="minor">
      <a:schemeClr val="dk1"/>
    </cs:fontRef>
    <cs:spPr>
      <a:ln w="31750" cap="rnd">
        <a:solidFill>
          <a:schemeClr val="phClr">
            <a:alpha val="85000"/>
          </a:schemeClr>
        </a:solidFill>
        <a:round/>
      </a:ln>
    </cs:spPr>
  </cs:dataPointLine>
  <cs:dataPointMarker>
    <cs:lnRef idx="0"/>
    <cs:fillRef idx="0">
      <cs:styleClr val="auto"/>
    </cs:fillRef>
    <cs:effectRef idx="0"/>
    <cs:fontRef idx="minor">
      <a:schemeClr val="dk1"/>
    </cs:fontRef>
    <cs:spPr>
      <a:solidFill>
        <a:schemeClr val="phClr">
          <a:alpha val="85000"/>
        </a:schemeClr>
      </a:solidFill>
    </cs:spPr>
  </cs:dataPointMarker>
  <cs:dataPointMarkerLayout symbol="circle" size="6"/>
  <cs:dataPointWireframe>
    <cs:lnRef idx="0">
      <cs:styleClr val="auto"/>
    </cs:lnRef>
    <cs:fillRef idx="0"/>
    <cs:effectRef idx="0"/>
    <cs:fontRef idx="minor">
      <a:schemeClr val="dk1"/>
    </cs:fontRef>
    <cs:spPr>
      <a:ln w="9525" cap="rnd">
        <a:solidFill>
          <a:schemeClr val="phClr"/>
        </a:solidFill>
        <a:round/>
      </a:ln>
    </cs:spPr>
  </cs:dataPointWireframe>
  <cs:dataTable>
    <cs:lnRef idx="0"/>
    <cs:fillRef idx="0"/>
    <cs:effectRef idx="0"/>
    <cs:fontRef idx="minor">
      <a:schemeClr val="dk1">
        <a:lumMod val="75000"/>
        <a:lumOff val="25000"/>
      </a:schemeClr>
    </cs:fontRef>
    <cs:spPr>
      <a:ln w="9525">
        <a:solidFill>
          <a:schemeClr val="dk1">
            <a:lumMod val="35000"/>
            <a:lumOff val="65000"/>
          </a:schemeClr>
        </a:solidFill>
      </a:ln>
    </cs:spPr>
    <cs:defRPr sz="1197" kern="1200"/>
  </cs:dataTable>
  <cs:downBar>
    <cs:lnRef idx="0"/>
    <cs:fillRef idx="0"/>
    <cs:effectRef idx="0"/>
    <cs:fontRef idx="minor">
      <a:schemeClr val="dk1"/>
    </cs:fontRef>
    <cs:spPr>
      <a:solidFill>
        <a:schemeClr val="dk1">
          <a:lumMod val="50000"/>
          <a:lumOff val="50000"/>
        </a:schemeClr>
      </a:solidFill>
      <a:ln w="9525">
        <a:solidFill>
          <a:schemeClr val="dk1">
            <a:lumMod val="65000"/>
            <a:lumOff val="35000"/>
          </a:schemeClr>
        </a:solidFill>
      </a:ln>
    </cs:spPr>
  </cs:downBar>
  <cs:dropLine>
    <cs:lnRef idx="0"/>
    <cs:fillRef idx="0"/>
    <cs:effectRef idx="0"/>
    <cs:fontRef idx="minor">
      <a:schemeClr val="dk1"/>
    </cs:fontRef>
    <cs:spPr>
      <a:ln w="9525">
        <a:solidFill>
          <a:schemeClr val="dk1">
            <a:lumMod val="35000"/>
            <a:lumOff val="65000"/>
          </a:schemeClr>
        </a:solidFill>
        <a:prstDash val="dash"/>
      </a:ln>
    </cs:spPr>
  </cs:dropLine>
  <cs:errorBar>
    <cs:lnRef idx="0"/>
    <cs:fillRef idx="0"/>
    <cs:effectRef idx="0"/>
    <cs:fontRef idx="minor">
      <a:schemeClr val="dk1"/>
    </cs:fontRef>
    <cs:spPr>
      <a:ln w="9525">
        <a:solidFill>
          <a:schemeClr val="dk1">
            <a:lumMod val="65000"/>
            <a:lumOff val="35000"/>
          </a:schemeClr>
        </a:solidFill>
        <a:round/>
      </a:ln>
    </cs:spPr>
  </cs:errorBar>
  <cs:floor>
    <cs:lnRef idx="0"/>
    <cs:fillRef idx="0"/>
    <cs:effectRef idx="0"/>
    <cs:fontRef idx="minor">
      <a:schemeClr val="dk1"/>
    </cs:fontRef>
  </cs:floor>
  <cs:gridlineMajor>
    <cs:lnRef idx="0"/>
    <cs:fillRef idx="0"/>
    <cs:effectRef idx="0"/>
    <cs:fontRef idx="minor">
      <a:schemeClr val="dk1"/>
    </cs:fontRef>
    <cs:spPr>
      <a:ln w="9525" cap="flat" cmpd="sng" algn="ctr">
        <a:gradFill>
          <a:gsLst>
            <a:gs pos="100000">
              <a:schemeClr val="dk1">
                <a:lumMod val="95000"/>
                <a:lumOff val="5000"/>
                <a:alpha val="42000"/>
              </a:schemeClr>
            </a:gs>
            <a:gs pos="0">
              <a:schemeClr val="lt1">
                <a:lumMod val="75000"/>
                <a:alpha val="36000"/>
              </a:schemeClr>
            </a:gs>
          </a:gsLst>
          <a:lin ang="5400000" scaled="0"/>
        </a:gradFill>
        <a:round/>
      </a:ln>
    </cs:spPr>
  </cs:gridlineMajor>
  <cs:gridlineMinor>
    <cs:lnRef idx="0"/>
    <cs:fillRef idx="0"/>
    <cs:effectRef idx="0"/>
    <cs:fontRef idx="minor">
      <a:schemeClr val="dk1"/>
    </cs:fontRef>
    <cs:spPr>
      <a:ln>
        <a:gradFill>
          <a:gsLst>
            <a:gs pos="100000">
              <a:schemeClr val="dk1">
                <a:lumMod val="95000"/>
                <a:lumOff val="5000"/>
                <a:alpha val="42000"/>
              </a:schemeClr>
            </a:gs>
            <a:gs pos="0">
              <a:schemeClr val="lt1">
                <a:lumMod val="75000"/>
                <a:alpha val="36000"/>
              </a:schemeClr>
            </a:gs>
          </a:gsLst>
          <a:lin ang="5400000" scaled="0"/>
        </a:gradFill>
      </a:ln>
    </cs:spPr>
  </cs:gridlineMinor>
  <cs:hiLoLine>
    <cs:lnRef idx="0"/>
    <cs:fillRef idx="0"/>
    <cs:effectRef idx="0"/>
    <cs:fontRef idx="minor">
      <a:schemeClr val="dk1"/>
    </cs:fontRef>
    <cs:spPr>
      <a:ln w="9525">
        <a:solidFill>
          <a:schemeClr val="dk1">
            <a:lumMod val="35000"/>
            <a:lumOff val="65000"/>
          </a:schemeClr>
        </a:solidFill>
        <a:prstDash val="dash"/>
      </a:ln>
    </cs:spPr>
  </cs:hiLoLine>
  <cs:leaderLine>
    <cs:lnRef idx="0"/>
    <cs:fillRef idx="0"/>
    <cs:effectRef idx="0"/>
    <cs:fontRef idx="minor">
      <a:schemeClr val="dk1"/>
    </cs:fontRef>
    <cs:spPr>
      <a:ln w="9525">
        <a:solidFill>
          <a:schemeClr val="dk1">
            <a:lumMod val="50000"/>
            <a:lumOff val="50000"/>
          </a:schemeClr>
        </a:solidFill>
      </a:ln>
    </cs:spPr>
  </cs:leaderLine>
  <cs:legend>
    <cs:lnRef idx="0"/>
    <cs:fillRef idx="0"/>
    <cs:effectRef idx="0"/>
    <cs:fontRef idx="minor">
      <a:schemeClr val="dk1">
        <a:lumMod val="75000"/>
        <a:lumOff val="25000"/>
      </a:schemeClr>
    </cs:fontRef>
    <cs:spPr>
      <a:solidFill>
        <a:schemeClr val="lt1">
          <a:lumMod val="95000"/>
          <a:alpha val="39000"/>
        </a:schemeClr>
      </a:solidFill>
    </cs:spPr>
    <cs:defRPr sz="1197" kern="1200"/>
  </cs:legend>
  <cs:plotArea>
    <cs:lnRef idx="0"/>
    <cs:fillRef idx="0"/>
    <cs:effectRef idx="0"/>
    <cs:fontRef idx="minor">
      <a:schemeClr val="dk1"/>
    </cs:fontRef>
  </cs:plotArea>
  <cs:plotArea3D>
    <cs:lnRef idx="0"/>
    <cs:fillRef idx="0"/>
    <cs:effectRef idx="0"/>
    <cs:fontRef idx="minor">
      <a:schemeClr val="dk1"/>
    </cs:fontRef>
  </cs:plotArea3D>
  <cs:seriesAxis>
    <cs:lnRef idx="0"/>
    <cs:fillRef idx="0"/>
    <cs:effectRef idx="0"/>
    <cs:fontRef idx="minor">
      <a:schemeClr val="dk1">
        <a:lumMod val="75000"/>
        <a:lumOff val="25000"/>
      </a:schemeClr>
    </cs:fontRef>
    <cs:spPr>
      <a:ln w="31750" cap="flat" cmpd="sng" algn="ctr">
        <a:solidFill>
          <a:schemeClr val="dk1">
            <a:lumMod val="75000"/>
            <a:lumOff val="25000"/>
          </a:schemeClr>
        </a:solidFill>
        <a:round/>
      </a:ln>
    </cs:spPr>
    <cs:defRPr sz="1197" kern="1200"/>
  </cs:seriesAxis>
  <cs:seriesLine>
    <cs:lnRef idx="0"/>
    <cs:fillRef idx="0"/>
    <cs:effectRef idx="0"/>
    <cs:fontRef idx="minor">
      <a:schemeClr val="dk1"/>
    </cs:fontRef>
    <cs:spPr>
      <a:ln w="9525">
        <a:solidFill>
          <a:schemeClr val="dk1">
            <a:lumMod val="50000"/>
            <a:lumOff val="50000"/>
          </a:schemeClr>
        </a:solidFill>
        <a:round/>
      </a:ln>
    </cs:spPr>
  </cs:seriesLine>
  <cs:title>
    <cs:lnRef idx="0"/>
    <cs:fillRef idx="0"/>
    <cs:effectRef idx="0"/>
    <cs:fontRef idx="minor">
      <a:schemeClr val="dk1">
        <a:lumMod val="75000"/>
        <a:lumOff val="25000"/>
      </a:schemeClr>
    </cs:fontRef>
    <cs:defRPr sz="2200" b="1" kern="1200" baseline="0"/>
  </cs:title>
  <cs:trendline>
    <cs:lnRef idx="0">
      <cs:styleClr val="auto"/>
    </cs:lnRef>
    <cs:fillRef idx="0"/>
    <cs:effectRef idx="0"/>
    <cs:fontRef idx="minor">
      <a:schemeClr val="dk1"/>
    </cs:fontRef>
    <cs:spPr>
      <a:ln w="19050" cap="rnd">
        <a:solidFill>
          <a:schemeClr val="phClr"/>
        </a:solidFill>
      </a:ln>
    </cs:spPr>
  </cs:trendline>
  <cs:trendlineLabel>
    <cs:lnRef idx="0"/>
    <cs:fillRef idx="0"/>
    <cs:effectRef idx="0"/>
    <cs:fontRef idx="minor">
      <a:schemeClr val="dk1">
        <a:lumMod val="75000"/>
        <a:lumOff val="25000"/>
      </a:schemeClr>
    </cs:fontRef>
    <cs:defRPr sz="1197" kern="1200"/>
  </cs:trendlineLabel>
  <cs:upBar>
    <cs:lnRef idx="0"/>
    <cs:fillRef idx="0"/>
    <cs:effectRef idx="0"/>
    <cs:fontRef idx="minor">
      <a:schemeClr val="dk1"/>
    </cs:fontRef>
    <cs:spPr>
      <a:solidFill>
        <a:schemeClr val="lt1"/>
      </a:solidFill>
      <a:ln w="9525">
        <a:solidFill>
          <a:schemeClr val="dk1">
            <a:lumMod val="65000"/>
            <a:lumOff val="35000"/>
          </a:schemeClr>
        </a:solidFill>
      </a:ln>
    </cs:spPr>
  </cs:upBar>
  <cs:valueAxis>
    <cs:lnRef idx="0"/>
    <cs:fillRef idx="0"/>
    <cs:effectRef idx="0"/>
    <cs:fontRef idx="minor">
      <a:schemeClr val="dk1">
        <a:lumMod val="75000"/>
        <a:lumOff val="25000"/>
      </a:schemeClr>
    </cs:fontRef>
    <cs:spPr>
      <a:ln>
        <a:noFill/>
      </a:ln>
    </cs:spPr>
    <cs:defRPr sz="1197" kern="1200"/>
  </cs:valueAxis>
  <cs:wall>
    <cs:lnRef idx="0"/>
    <cs:fillRef idx="0"/>
    <cs:effectRef idx="0"/>
    <cs:fontRef idx="minor">
      <a:schemeClr val="dk1"/>
    </cs:fontRef>
  </cs:wall>
</cs:chartStyle>
</file>

<file path=ppt/charts/style3.xml><?xml version="1.0" encoding="utf-8"?>
<cs:chartStyle xmlns:cs="http://schemas.microsoft.com/office/drawing/2012/chartStyle" xmlns:a="http://schemas.openxmlformats.org/drawingml/2006/main" id="238">
  <cs:axisTitle>
    <cs:lnRef idx="0"/>
    <cs:fillRef idx="0"/>
    <cs:effectRef idx="0"/>
    <cs:fontRef idx="minor">
      <a:schemeClr val="lt1"/>
    </cs:fontRef>
    <cs:defRPr sz="900" b="1" kern="1200"/>
  </cs:axisTitle>
  <cs:categoryAxis>
    <cs:lnRef idx="0">
      <cs:styleClr val="0"/>
    </cs:lnRef>
    <cs:fillRef idx="0"/>
    <cs:effectRef idx="0"/>
    <cs:fontRef idx="minor">
      <a:schemeClr val="lt1"/>
    </cs:fontRef>
    <cs:defRPr sz="900" kern="1200" spc="30" baseline="0"/>
  </cs:categoryAxis>
  <cs:chartArea>
    <cs:lnRef idx="0">
      <cs:styleClr val="0"/>
    </cs:lnRef>
    <cs:fillRef idx="0">
      <cs:styleClr val="0"/>
    </cs:fillRef>
    <cs:effectRef idx="0"/>
    <cs:fontRef idx="minor">
      <a:schemeClr val="dk1"/>
    </cs:fontRef>
    <cs:spPr>
      <a:solidFill>
        <a:schemeClr val="phClr"/>
      </a:solidFill>
      <a:ln w="9525" cap="flat" cmpd="sng" algn="ctr">
        <a:solidFill>
          <a:schemeClr val="lt1">
            <a:lumMod val="85000"/>
          </a:schemeClr>
        </a:solidFill>
        <a:round/>
      </a:ln>
    </cs:spPr>
    <cs:defRPr sz="1000" kern="1200"/>
  </cs:chartArea>
  <cs:dataLabel>
    <cs:lnRef idx="0"/>
    <cs:fillRef idx="0">
      <cs:styleClr val="0"/>
    </cs:fillRef>
    <cs:effectRef idx="0"/>
    <cs:fontRef idx="minor">
      <a:schemeClr val="lt1"/>
    </cs:fontRef>
    <cs:spPr>
      <a:solidFill>
        <a:schemeClr val="phClr"/>
      </a:solidFill>
    </cs:spPr>
    <cs:defRPr sz="900" b="1" kern="1200"/>
  </cs:dataLabel>
  <cs:dataLabelCallout>
    <cs:lnRef idx="0">
      <cs:styleClr val="auto"/>
    </cs:lnRef>
    <cs:fillRef idx="0"/>
    <cs:effectRef idx="0"/>
    <cs:fontRef idx="minor">
      <cs:styleClr val="auto"/>
    </cs:fontRef>
    <cs:spPr>
      <a:solidFill>
        <a:schemeClr val="lt1"/>
      </a:solidFill>
      <a:ln>
        <a:solidFill>
          <a:schemeClr val="phClr"/>
        </a:solidFill>
      </a:ln>
    </cs:spPr>
    <cs:defRPr sz="900" kern="1200"/>
    <cs:bodyPr rot="0" spcFirstLastPara="1" vertOverflow="clip" horzOverflow="clip" vert="horz" wrap="square" lIns="36576" tIns="18288" rIns="36576" bIns="18288" anchor="ctr" anchorCtr="1">
      <a:spAutoFit/>
    </cs:bodyPr>
  </cs:dataLabelCallout>
  <cs:dataPoint>
    <cs:lnRef idx="0"/>
    <cs:fillRef idx="0">
      <cs:styleClr val="auto"/>
    </cs:fillRef>
    <cs:effectRef idx="0"/>
    <cs:fontRef idx="minor">
      <a:schemeClr val="dk1"/>
    </cs:fontRef>
    <cs:spPr>
      <a:pattFill prst="ltUpDiag">
        <a:fgClr>
          <a:schemeClr val="phClr"/>
        </a:fgClr>
        <a:bgClr>
          <a:schemeClr val="lt1"/>
        </a:bgClr>
      </a:pattFill>
    </cs:spPr>
  </cs:dataPoint>
  <cs:dataPoint3D>
    <cs:lnRef idx="0"/>
    <cs:fillRef idx="0">
      <cs:styleClr val="auto"/>
    </cs:fillRef>
    <cs:effectRef idx="0"/>
    <cs:fontRef idx="minor">
      <a:schemeClr val="dk1"/>
    </cs:fontRef>
    <cs:spPr>
      <a:pattFill prst="ltUpDiag">
        <a:fgClr>
          <a:schemeClr val="phClr"/>
        </a:fgClr>
        <a:bgClr>
          <a:schemeClr val="lt1"/>
        </a:bgClr>
      </a:pattFill>
    </cs:spPr>
  </cs:dataPoint3D>
  <cs:dataPointLine>
    <cs:lnRef idx="0">
      <cs:styleClr val="auto"/>
    </cs:lnRef>
    <cs:fillRef idx="0"/>
    <cs:effectRef idx="0">
      <cs:styleClr val="auto"/>
    </cs:effectRef>
    <cs:fontRef idx="minor">
      <a:schemeClr val="dk1"/>
    </cs:fontRef>
    <cs:spPr>
      <a:ln w="25400" cap="rnd">
        <a:solidFill>
          <a:schemeClr val="lt1"/>
        </a:solidFill>
        <a:round/>
      </a:ln>
      <a:effectLst>
        <a:outerShdw dist="25400" dir="2700000" algn="tl" rotWithShape="0">
          <a:schemeClr val="phClr"/>
        </a:outerShdw>
      </a:effectLst>
    </cs:spPr>
  </cs:dataPointLine>
  <cs:dataPointMarker>
    <cs:lnRef idx="0"/>
    <cs:fillRef idx="0">
      <cs:styleClr val="auto"/>
    </cs:fillRef>
    <cs:effectRef idx="0"/>
    <cs:fontRef idx="minor">
      <a:schemeClr val="dk1"/>
    </cs:fontRef>
    <cs:spPr>
      <a:solidFill>
        <a:schemeClr val="phClr"/>
      </a:solidFill>
    </cs:spPr>
  </cs:dataPointMarker>
  <cs:dataPointMarkerLayout symbol="circle" size="14"/>
  <cs:dataPointWireframe>
    <cs:lnRef idx="0">
      <cs:styleClr val="auto"/>
    </cs:lnRef>
    <cs:fillRef idx="0"/>
    <cs:effectRef idx="0"/>
    <cs:fontRef idx="minor">
      <a:schemeClr val="dk1"/>
    </cs:fontRef>
    <cs:spPr>
      <a:ln w="9525" cap="rnd">
        <a:solidFill>
          <a:schemeClr val="phClr"/>
        </a:solidFill>
        <a:round/>
      </a:ln>
    </cs:spPr>
  </cs:dataPointWireframe>
  <cs:dataTable>
    <cs:lnRef idx="0">
      <cs:styleClr val="0"/>
    </cs:lnRef>
    <cs:fillRef idx="0"/>
    <cs:effectRef idx="0"/>
    <cs:fontRef idx="minor">
      <a:schemeClr val="lt1"/>
    </cs:fontRef>
    <cs:spPr>
      <a:ln w="9525">
        <a:solidFill>
          <a:schemeClr val="phClr">
            <a:lumMod val="60000"/>
            <a:lumOff val="40000"/>
          </a:schemeClr>
        </a:solidFill>
      </a:ln>
    </cs:spPr>
    <cs:defRPr sz="900" kern="1200"/>
  </cs:dataTable>
  <cs:downBar>
    <cs:lnRef idx="0">
      <cs:styleClr val="0"/>
    </cs:lnRef>
    <cs:fillRef idx="0"/>
    <cs:effectRef idx="0"/>
    <cs:fontRef idx="minor">
      <a:schemeClr val="dk1"/>
    </cs:fontRef>
    <cs:spPr>
      <a:solidFill>
        <a:schemeClr val="dk1">
          <a:lumMod val="35000"/>
          <a:lumOff val="65000"/>
        </a:schemeClr>
      </a:solidFill>
      <a:ln w="9525">
        <a:solidFill>
          <a:schemeClr val="phClr">
            <a:lumMod val="60000"/>
            <a:lumOff val="40000"/>
          </a:schemeClr>
        </a:solidFill>
      </a:ln>
    </cs:spPr>
  </cs:downBar>
  <cs:dropLine>
    <cs:lnRef idx="0"/>
    <cs:fillRef idx="0"/>
    <cs:effectRef idx="0"/>
    <cs:fontRef idx="minor">
      <a:schemeClr val="dk1"/>
    </cs:fontRef>
    <cs:spPr>
      <a:ln w="9525" cap="flat" cmpd="sng" algn="ctr">
        <a:gradFill>
          <a:gsLst>
            <a:gs pos="0">
              <a:schemeClr val="lt1"/>
            </a:gs>
            <a:gs pos="100000">
              <a:schemeClr val="lt1">
                <a:alpha val="0"/>
              </a:schemeClr>
            </a:gs>
          </a:gsLst>
          <a:lin ang="5400000" scaled="0"/>
        </a:gradFill>
        <a:round/>
      </a:ln>
    </cs:spPr>
  </cs:dropLine>
  <cs:errorBar>
    <cs:lnRef idx="0">
      <cs:styleClr val="0"/>
    </cs:lnRef>
    <cs:fillRef idx="0"/>
    <cs:effectRef idx="0"/>
    <cs:fontRef idx="minor">
      <a:schemeClr val="dk1"/>
    </cs:fontRef>
    <cs:spPr>
      <a:ln w="9525">
        <a:solidFill>
          <a:schemeClr val="phClr">
            <a:lumMod val="60000"/>
            <a:lumOff val="40000"/>
          </a:schemeClr>
        </a:solidFill>
        <a:round/>
      </a:ln>
      <a:effectLst>
        <a:glow rad="25400">
          <a:schemeClr val="lt1"/>
        </a:glow>
      </a:effectLst>
    </cs:spPr>
  </cs:errorBar>
  <cs:floor>
    <cs:lnRef idx="0"/>
    <cs:fillRef idx="0"/>
    <cs:effectRef idx="0"/>
    <cs:fontRef idx="minor">
      <a:schemeClr val="dk1"/>
    </cs:fontRef>
  </cs:floor>
  <cs:gridlineMajor>
    <cs:lnRef idx="0">
      <cs:styleClr val="0"/>
    </cs:lnRef>
    <cs:fillRef idx="0"/>
    <cs:effectRef idx="0"/>
    <cs:fontRef idx="minor">
      <a:schemeClr val="dk1"/>
    </cs:fontRef>
    <cs:spPr>
      <a:ln w="9525" cap="flat" cmpd="sng" algn="ctr">
        <a:solidFill>
          <a:schemeClr val="lt1">
            <a:alpha val="25000"/>
          </a:schemeClr>
        </a:solidFill>
        <a:round/>
      </a:ln>
    </cs:spPr>
  </cs:gridlineMajor>
  <cs:gridlineMinor>
    <cs:lnRef idx="0">
      <cs:styleClr val="0"/>
    </cs:lnRef>
    <cs:fillRef idx="0"/>
    <cs:effectRef idx="0"/>
    <cs:fontRef idx="minor">
      <a:schemeClr val="dk1"/>
    </cs:fontRef>
    <cs:spPr>
      <a:ln>
        <a:solidFill>
          <a:schemeClr val="lt1">
            <a:alpha val="10000"/>
          </a:schemeClr>
        </a:solidFill>
      </a:ln>
    </cs:spPr>
  </cs:gridlineMinor>
  <cs:hiLoLine>
    <cs:lnRef idx="0">
      <cs:styleClr val="0"/>
    </cs:lnRef>
    <cs:fillRef idx="0"/>
    <cs:effectRef idx="0"/>
    <cs:fontRef idx="minor">
      <a:schemeClr val="dk1"/>
    </cs:fontRef>
    <cs:spPr>
      <a:ln w="9525">
        <a:solidFill>
          <a:schemeClr val="phClr">
            <a:lumMod val="60000"/>
            <a:lumOff val="40000"/>
          </a:schemeClr>
        </a:solidFill>
        <a:prstDash val="dash"/>
      </a:ln>
    </cs:spPr>
  </cs:hiLoLine>
  <cs:leaderLine>
    <cs:lnRef idx="0">
      <cs:styleClr val="0"/>
    </cs:lnRef>
    <cs:fillRef idx="0"/>
    <cs:effectRef idx="0"/>
    <cs:fontRef idx="minor">
      <a:schemeClr val="dk1"/>
    </cs:fontRef>
    <cs:spPr>
      <a:ln w="9525">
        <a:solidFill>
          <a:schemeClr val="phClr">
            <a:lumMod val="60000"/>
            <a:lumOff val="40000"/>
          </a:schemeClr>
        </a:solidFill>
      </a:ln>
    </cs:spPr>
  </cs:leaderLine>
  <cs:legend>
    <cs:lnRef idx="0"/>
    <cs:fillRef idx="0"/>
    <cs:effectRef idx="0"/>
    <cs:fontRef idx="minor">
      <a:schemeClr val="lt1"/>
    </cs:fontRef>
    <cs:defRPr sz="900" kern="1200"/>
  </cs:legend>
  <cs:plotArea>
    <cs:lnRef idx="0"/>
    <cs:fillRef idx="0"/>
    <cs:effectRef idx="0"/>
    <cs:fontRef idx="minor">
      <a:schemeClr val="dk1"/>
    </cs:fontRef>
  </cs:plotArea>
  <cs:plotArea3D>
    <cs:lnRef idx="0"/>
    <cs:fillRef idx="0"/>
    <cs:effectRef idx="0"/>
    <cs:fontRef idx="minor">
      <a:schemeClr val="dk1"/>
    </cs:fontRef>
  </cs:plotArea3D>
  <cs:seriesAxis>
    <cs:lnRef idx="0">
      <cs:styleClr val="0"/>
    </cs:lnRef>
    <cs:fillRef idx="0"/>
    <cs:effectRef idx="0"/>
    <cs:fontRef idx="minor">
      <a:schemeClr val="lt1"/>
    </cs:fontRef>
    <cs:defRPr sz="900" kern="1200"/>
  </cs:seriesAxis>
  <cs:seriesLine>
    <cs:lnRef idx="0">
      <cs:styleClr val="0"/>
    </cs:lnRef>
    <cs:fillRef idx="0"/>
    <cs:effectRef idx="0"/>
    <cs:fontRef idx="minor">
      <a:schemeClr val="dk1"/>
    </cs:fontRef>
    <cs:spPr>
      <a:ln w="9525">
        <a:solidFill>
          <a:schemeClr val="phClr">
            <a:lumMod val="60000"/>
            <a:lumOff val="40000"/>
            <a:tint val="50000"/>
          </a:schemeClr>
        </a:solidFill>
        <a:prstDash val="dash"/>
      </a:ln>
    </cs:spPr>
  </cs:seriesLine>
  <cs:title>
    <cs:lnRef idx="0"/>
    <cs:fillRef idx="0"/>
    <cs:effectRef idx="0"/>
    <cs:fontRef idx="minor">
      <a:schemeClr val="lt1"/>
    </cs:fontRef>
    <cs:defRPr sz="1500" b="1" kern="1200" cap="all" spc="100" normalizeH="0" baseline="0"/>
  </cs:title>
  <cs:trendline>
    <cs:lnRef idx="0"/>
    <cs:fillRef idx="0"/>
    <cs:effectRef idx="0"/>
    <cs:fontRef idx="minor">
      <a:schemeClr val="dk1"/>
    </cs:fontRef>
    <cs:spPr>
      <a:ln w="28575" cap="rnd">
        <a:solidFill>
          <a:schemeClr val="lt1">
            <a:alpha val="50000"/>
          </a:schemeClr>
        </a:solidFill>
        <a:round/>
      </a:ln>
    </cs:spPr>
  </cs:trendline>
  <cs:trendlineLabel>
    <cs:lnRef idx="0"/>
    <cs:fillRef idx="0"/>
    <cs:effectRef idx="0"/>
    <cs:fontRef idx="minor">
      <a:schemeClr val="lt1"/>
    </cs:fontRef>
    <cs:defRPr sz="900" kern="1200"/>
  </cs:trendlineLabel>
  <cs:upBar>
    <cs:lnRef idx="0">
      <cs:styleClr val="0"/>
    </cs:lnRef>
    <cs:fillRef idx="0"/>
    <cs:effectRef idx="0"/>
    <cs:fontRef idx="minor">
      <a:schemeClr val="dk1"/>
    </cs:fontRef>
    <cs:spPr>
      <a:solidFill>
        <a:schemeClr val="lt1">
          <a:lumMod val="95000"/>
        </a:schemeClr>
      </a:solidFill>
      <a:ln w="9525">
        <a:solidFill>
          <a:schemeClr val="phClr">
            <a:lumMod val="60000"/>
            <a:lumOff val="40000"/>
          </a:schemeClr>
        </a:solidFill>
      </a:ln>
    </cs:spPr>
  </cs:upBar>
  <cs:valueAxis>
    <cs:lnRef idx="0"/>
    <cs:fillRef idx="0"/>
    <cs:effectRef idx="0"/>
    <cs:fontRef idx="minor">
      <a:schemeClr val="lt1"/>
    </cs:fontRef>
    <cs:defRPr sz="900" kern="1200"/>
  </cs:valueAxis>
  <cs:wall>
    <cs:lnRef idx="0"/>
    <cs:fillRef idx="0"/>
    <cs:effectRef idx="0"/>
    <cs:fontRef idx="minor">
      <a:schemeClr val="dk1"/>
    </cs:fontRef>
  </cs:wall>
</cs:chartStyle>
</file>

<file path=ppt/diagrams/_rels/data7.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6.svg"/><Relationship Id="rId1" Type="http://schemas.openxmlformats.org/officeDocument/2006/relationships/image" Target="../media/image15.png"/><Relationship Id="rId4" Type="http://schemas.openxmlformats.org/officeDocument/2006/relationships/image" Target="../media/image18.svg"/></Relationships>
</file>

<file path=ppt/diagrams/_rels/data15.xml.rels><?xml version="1.0" encoding="UTF-8" standalone="yes"?>
<Relationships xmlns="http://schemas.openxmlformats.org/package/2006/relationships"><Relationship Id="rId8" Type="http://schemas.openxmlformats.org/officeDocument/2006/relationships/image" Target="../media/image29.svg"/><Relationship Id="rId3" Type="http://schemas.openxmlformats.org/officeDocument/2006/relationships/image" Target="../media/image24.png"/><Relationship Id="rId7" Type="http://schemas.openxmlformats.org/officeDocument/2006/relationships/image" Target="../media/image28.png"/><Relationship Id="rId2" Type="http://schemas.openxmlformats.org/officeDocument/2006/relationships/image" Target="../media/image23.svg"/><Relationship Id="rId1" Type="http://schemas.openxmlformats.org/officeDocument/2006/relationships/image" Target="../media/image22.png"/><Relationship Id="rId6" Type="http://schemas.openxmlformats.org/officeDocument/2006/relationships/image" Target="../media/image27.svg"/><Relationship Id="rId5" Type="http://schemas.openxmlformats.org/officeDocument/2006/relationships/image" Target="../media/image26.png"/><Relationship Id="rId10" Type="http://schemas.openxmlformats.org/officeDocument/2006/relationships/image" Target="../media/image31.svg"/><Relationship Id="rId4" Type="http://schemas.openxmlformats.org/officeDocument/2006/relationships/image" Target="../media/image25.svg"/><Relationship Id="rId9" Type="http://schemas.openxmlformats.org/officeDocument/2006/relationships/image" Target="../media/image30.png"/></Relationships>
</file>

<file path=ppt/diagrams/_rels/data16.xml.rels><?xml version="1.0" encoding="UTF-8" standalone="yes"?>
<Relationships xmlns="http://schemas.openxmlformats.org/package/2006/relationships"><Relationship Id="rId8" Type="http://schemas.openxmlformats.org/officeDocument/2006/relationships/image" Target="../media/image43.svg"/><Relationship Id="rId13" Type="http://schemas.openxmlformats.org/officeDocument/2006/relationships/image" Target="../media/image48.png"/><Relationship Id="rId3" Type="http://schemas.openxmlformats.org/officeDocument/2006/relationships/image" Target="../media/image38.png"/><Relationship Id="rId7" Type="http://schemas.openxmlformats.org/officeDocument/2006/relationships/image" Target="../media/image42.png"/><Relationship Id="rId12" Type="http://schemas.openxmlformats.org/officeDocument/2006/relationships/image" Target="../media/image47.svg"/><Relationship Id="rId2" Type="http://schemas.openxmlformats.org/officeDocument/2006/relationships/image" Target="../media/image37.svg"/><Relationship Id="rId1" Type="http://schemas.openxmlformats.org/officeDocument/2006/relationships/image" Target="../media/image36.png"/><Relationship Id="rId6" Type="http://schemas.openxmlformats.org/officeDocument/2006/relationships/image" Target="../media/image41.svg"/><Relationship Id="rId11" Type="http://schemas.openxmlformats.org/officeDocument/2006/relationships/image" Target="../media/image46.png"/><Relationship Id="rId5" Type="http://schemas.openxmlformats.org/officeDocument/2006/relationships/image" Target="../media/image40.png"/><Relationship Id="rId10" Type="http://schemas.openxmlformats.org/officeDocument/2006/relationships/image" Target="../media/image45.svg"/><Relationship Id="rId4" Type="http://schemas.openxmlformats.org/officeDocument/2006/relationships/image" Target="../media/image39.svg"/><Relationship Id="rId9" Type="http://schemas.openxmlformats.org/officeDocument/2006/relationships/image" Target="../media/image44.png"/><Relationship Id="rId14" Type="http://schemas.openxmlformats.org/officeDocument/2006/relationships/image" Target="../media/image49.svg"/></Relationships>
</file>

<file path=ppt/diagrams/_rels/drawing7.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6.svg"/><Relationship Id="rId1" Type="http://schemas.openxmlformats.org/officeDocument/2006/relationships/image" Target="../media/image15.png"/><Relationship Id="rId4" Type="http://schemas.openxmlformats.org/officeDocument/2006/relationships/image" Target="../media/image18.svg"/></Relationships>
</file>

<file path=ppt/diagrams/_rels/drawing15.xml.rels><?xml version="1.0" encoding="UTF-8" standalone="yes"?>
<Relationships xmlns="http://schemas.openxmlformats.org/package/2006/relationships"><Relationship Id="rId8" Type="http://schemas.openxmlformats.org/officeDocument/2006/relationships/image" Target="../media/image29.svg"/><Relationship Id="rId3" Type="http://schemas.openxmlformats.org/officeDocument/2006/relationships/image" Target="../media/image24.png"/><Relationship Id="rId7" Type="http://schemas.openxmlformats.org/officeDocument/2006/relationships/image" Target="../media/image28.png"/><Relationship Id="rId2" Type="http://schemas.openxmlformats.org/officeDocument/2006/relationships/image" Target="../media/image23.svg"/><Relationship Id="rId1" Type="http://schemas.openxmlformats.org/officeDocument/2006/relationships/image" Target="../media/image22.png"/><Relationship Id="rId6" Type="http://schemas.openxmlformats.org/officeDocument/2006/relationships/image" Target="../media/image27.svg"/><Relationship Id="rId5" Type="http://schemas.openxmlformats.org/officeDocument/2006/relationships/image" Target="../media/image26.png"/><Relationship Id="rId10" Type="http://schemas.openxmlformats.org/officeDocument/2006/relationships/image" Target="../media/image31.svg"/><Relationship Id="rId4" Type="http://schemas.openxmlformats.org/officeDocument/2006/relationships/image" Target="../media/image25.svg"/><Relationship Id="rId9" Type="http://schemas.openxmlformats.org/officeDocument/2006/relationships/image" Target="../media/image30.png"/></Relationships>
</file>

<file path=ppt/diagrams/_rels/drawing16.xml.rels><?xml version="1.0" encoding="UTF-8" standalone="yes"?>
<Relationships xmlns="http://schemas.openxmlformats.org/package/2006/relationships"><Relationship Id="rId8" Type="http://schemas.openxmlformats.org/officeDocument/2006/relationships/image" Target="../media/image43.svg"/><Relationship Id="rId13" Type="http://schemas.openxmlformats.org/officeDocument/2006/relationships/image" Target="../media/image48.png"/><Relationship Id="rId3" Type="http://schemas.openxmlformats.org/officeDocument/2006/relationships/image" Target="../media/image38.png"/><Relationship Id="rId7" Type="http://schemas.openxmlformats.org/officeDocument/2006/relationships/image" Target="../media/image42.png"/><Relationship Id="rId12" Type="http://schemas.openxmlformats.org/officeDocument/2006/relationships/image" Target="../media/image47.svg"/><Relationship Id="rId2" Type="http://schemas.openxmlformats.org/officeDocument/2006/relationships/image" Target="../media/image37.svg"/><Relationship Id="rId1" Type="http://schemas.openxmlformats.org/officeDocument/2006/relationships/image" Target="../media/image36.png"/><Relationship Id="rId6" Type="http://schemas.openxmlformats.org/officeDocument/2006/relationships/image" Target="../media/image41.svg"/><Relationship Id="rId11" Type="http://schemas.openxmlformats.org/officeDocument/2006/relationships/image" Target="../media/image46.png"/><Relationship Id="rId5" Type="http://schemas.openxmlformats.org/officeDocument/2006/relationships/image" Target="../media/image40.png"/><Relationship Id="rId10" Type="http://schemas.openxmlformats.org/officeDocument/2006/relationships/image" Target="../media/image45.svg"/><Relationship Id="rId4" Type="http://schemas.openxmlformats.org/officeDocument/2006/relationships/image" Target="../media/image39.svg"/><Relationship Id="rId9" Type="http://schemas.openxmlformats.org/officeDocument/2006/relationships/image" Target="../media/image44.png"/><Relationship Id="rId14" Type="http://schemas.openxmlformats.org/officeDocument/2006/relationships/image" Target="../media/image49.svg"/></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9.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0.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3.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6.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7.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8.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9.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F75C1409-1D28-4EA2-A5ED-4A15E8D02167}" type="doc">
      <dgm:prSet loTypeId="urn:microsoft.com/office/officeart/2008/layout/LinedList" loCatId="list" qsTypeId="urn:microsoft.com/office/officeart/2005/8/quickstyle/simple1" qsCatId="simple" csTypeId="urn:microsoft.com/office/officeart/2005/8/colors/accent1_2" csCatId="accent1"/>
      <dgm:spPr/>
      <dgm:t>
        <a:bodyPr/>
        <a:lstStyle/>
        <a:p>
          <a:endParaRPr lang="en-US"/>
        </a:p>
      </dgm:t>
    </dgm:pt>
    <dgm:pt modelId="{B4D452ED-8DC7-4316-8672-1A79191D07D6}">
      <dgm:prSet/>
      <dgm:spPr/>
      <dgm:t>
        <a:bodyPr/>
        <a:lstStyle/>
        <a:p>
          <a:r>
            <a:rPr lang="en-GB" b="0" i="0"/>
            <a:t>Energy bills</a:t>
          </a:r>
          <a:endParaRPr lang="en-US"/>
        </a:p>
      </dgm:t>
    </dgm:pt>
    <dgm:pt modelId="{64EF5A9A-BAB2-4002-8C69-70751E58052E}" type="parTrans" cxnId="{3B1C587A-87F8-4F52-9A33-552C74AB6980}">
      <dgm:prSet/>
      <dgm:spPr/>
      <dgm:t>
        <a:bodyPr/>
        <a:lstStyle/>
        <a:p>
          <a:endParaRPr lang="en-US"/>
        </a:p>
      </dgm:t>
    </dgm:pt>
    <dgm:pt modelId="{997CB242-A721-4D19-9912-023D7F1AB516}" type="sibTrans" cxnId="{3B1C587A-87F8-4F52-9A33-552C74AB6980}">
      <dgm:prSet/>
      <dgm:spPr/>
      <dgm:t>
        <a:bodyPr/>
        <a:lstStyle/>
        <a:p>
          <a:endParaRPr lang="en-US"/>
        </a:p>
      </dgm:t>
    </dgm:pt>
    <dgm:pt modelId="{CA2C52D7-83F6-4B36-BE0D-10CC78B8E6D8}">
      <dgm:prSet/>
      <dgm:spPr/>
      <dgm:t>
        <a:bodyPr/>
        <a:lstStyle/>
        <a:p>
          <a:r>
            <a:rPr lang="en-GB" b="0" i="0"/>
            <a:t>Food and grocery prices</a:t>
          </a:r>
          <a:endParaRPr lang="en-US"/>
        </a:p>
      </dgm:t>
    </dgm:pt>
    <dgm:pt modelId="{E81389C7-FE9C-4D34-831B-E74A61477DB0}" type="parTrans" cxnId="{A4B25E90-E1ED-4647-AC80-0916416EE966}">
      <dgm:prSet/>
      <dgm:spPr/>
      <dgm:t>
        <a:bodyPr/>
        <a:lstStyle/>
        <a:p>
          <a:endParaRPr lang="en-US"/>
        </a:p>
      </dgm:t>
    </dgm:pt>
    <dgm:pt modelId="{E1DD207D-EDFB-4893-A277-3BC56C48F35A}" type="sibTrans" cxnId="{A4B25E90-E1ED-4647-AC80-0916416EE966}">
      <dgm:prSet/>
      <dgm:spPr/>
      <dgm:t>
        <a:bodyPr/>
        <a:lstStyle/>
        <a:p>
          <a:endParaRPr lang="en-US"/>
        </a:p>
      </dgm:t>
    </dgm:pt>
    <dgm:pt modelId="{D6FD6ABA-F90E-42BC-9594-92112A5D6270}">
      <dgm:prSet/>
      <dgm:spPr/>
      <dgm:t>
        <a:bodyPr/>
        <a:lstStyle/>
        <a:p>
          <a:r>
            <a:rPr lang="en-GB" b="0" i="0"/>
            <a:t>Housing costs (rent and mortgages)</a:t>
          </a:r>
          <a:endParaRPr lang="en-US"/>
        </a:p>
      </dgm:t>
    </dgm:pt>
    <dgm:pt modelId="{05130A8C-C340-4DB9-9683-25A139E10B8B}" type="parTrans" cxnId="{6367B535-F4B2-4DF4-8678-E65B43DB0F3D}">
      <dgm:prSet/>
      <dgm:spPr/>
      <dgm:t>
        <a:bodyPr/>
        <a:lstStyle/>
        <a:p>
          <a:endParaRPr lang="en-US"/>
        </a:p>
      </dgm:t>
    </dgm:pt>
    <dgm:pt modelId="{BEEC7AFE-2DC3-41E0-8809-1AACBBBE4D4C}" type="sibTrans" cxnId="{6367B535-F4B2-4DF4-8678-E65B43DB0F3D}">
      <dgm:prSet/>
      <dgm:spPr/>
      <dgm:t>
        <a:bodyPr/>
        <a:lstStyle/>
        <a:p>
          <a:endParaRPr lang="en-US"/>
        </a:p>
      </dgm:t>
    </dgm:pt>
    <dgm:pt modelId="{6DAC1F5D-3C1F-4203-BDD7-EE0D9AC4CD9B}">
      <dgm:prSet/>
      <dgm:spPr/>
      <dgm:t>
        <a:bodyPr/>
        <a:lstStyle/>
        <a:p>
          <a:r>
            <a:rPr lang="en-GB" b="0" i="0"/>
            <a:t>Fuel and transport costs</a:t>
          </a:r>
          <a:endParaRPr lang="en-US"/>
        </a:p>
      </dgm:t>
    </dgm:pt>
    <dgm:pt modelId="{31827A8E-E3D8-4AB2-8AC0-86356BB33D11}" type="parTrans" cxnId="{9383B269-0439-4A00-9116-275BD7C54150}">
      <dgm:prSet/>
      <dgm:spPr/>
      <dgm:t>
        <a:bodyPr/>
        <a:lstStyle/>
        <a:p>
          <a:endParaRPr lang="en-US"/>
        </a:p>
      </dgm:t>
    </dgm:pt>
    <dgm:pt modelId="{06EC3A67-0CB4-4B84-AA9F-AC0CD5297520}" type="sibTrans" cxnId="{9383B269-0439-4A00-9116-275BD7C54150}">
      <dgm:prSet/>
      <dgm:spPr/>
      <dgm:t>
        <a:bodyPr/>
        <a:lstStyle/>
        <a:p>
          <a:endParaRPr lang="en-US"/>
        </a:p>
      </dgm:t>
    </dgm:pt>
    <dgm:pt modelId="{2D449BD3-7614-4EA1-AC6E-7A9033A41A42}">
      <dgm:prSet/>
      <dgm:spPr/>
      <dgm:t>
        <a:bodyPr/>
        <a:lstStyle/>
        <a:p>
          <a:r>
            <a:rPr lang="en-GB" b="0" i="0"/>
            <a:t>Household goods and essentials</a:t>
          </a:r>
          <a:endParaRPr lang="en-US"/>
        </a:p>
      </dgm:t>
    </dgm:pt>
    <dgm:pt modelId="{0B642572-6CD8-4133-B47E-BA6A13485EC3}" type="parTrans" cxnId="{21B53D37-E044-4545-B9B0-E73E5275B6A2}">
      <dgm:prSet/>
      <dgm:spPr/>
      <dgm:t>
        <a:bodyPr/>
        <a:lstStyle/>
        <a:p>
          <a:endParaRPr lang="en-US"/>
        </a:p>
      </dgm:t>
    </dgm:pt>
    <dgm:pt modelId="{53F56B47-3796-4A7C-BF67-75425A0D150A}" type="sibTrans" cxnId="{21B53D37-E044-4545-B9B0-E73E5275B6A2}">
      <dgm:prSet/>
      <dgm:spPr/>
      <dgm:t>
        <a:bodyPr/>
        <a:lstStyle/>
        <a:p>
          <a:endParaRPr lang="en-US"/>
        </a:p>
      </dgm:t>
    </dgm:pt>
    <dgm:pt modelId="{180A61D6-320F-445F-BD63-7F8BB988A5B1}">
      <dgm:prSet/>
      <dgm:spPr/>
      <dgm:t>
        <a:bodyPr/>
        <a:lstStyle/>
        <a:p>
          <a:r>
            <a:rPr lang="en-GB" b="0" i="0"/>
            <a:t>Interest rates and borrowing costs</a:t>
          </a:r>
          <a:endParaRPr lang="en-US"/>
        </a:p>
      </dgm:t>
    </dgm:pt>
    <dgm:pt modelId="{66524C8E-D91E-4CC9-BCB6-095EDA99621A}" type="parTrans" cxnId="{3E536790-DBF5-4ED2-A33E-5EB74378618F}">
      <dgm:prSet/>
      <dgm:spPr/>
      <dgm:t>
        <a:bodyPr/>
        <a:lstStyle/>
        <a:p>
          <a:endParaRPr lang="en-US"/>
        </a:p>
      </dgm:t>
    </dgm:pt>
    <dgm:pt modelId="{F6D7A055-A2FD-4FBF-9D9D-A8425E76C11B}" type="sibTrans" cxnId="{3E536790-DBF5-4ED2-A33E-5EB74378618F}">
      <dgm:prSet/>
      <dgm:spPr/>
      <dgm:t>
        <a:bodyPr/>
        <a:lstStyle/>
        <a:p>
          <a:endParaRPr lang="en-US"/>
        </a:p>
      </dgm:t>
    </dgm:pt>
    <dgm:pt modelId="{FE583656-9FF9-4654-8131-4F3640BF27E3}">
      <dgm:prSet/>
      <dgm:spPr/>
      <dgm:t>
        <a:bodyPr/>
        <a:lstStyle/>
        <a:p>
          <a:r>
            <a:rPr lang="en-GB" b="0" i="0"/>
            <a:t>Childcare and everyday living expenses</a:t>
          </a:r>
          <a:endParaRPr lang="en-US"/>
        </a:p>
      </dgm:t>
    </dgm:pt>
    <dgm:pt modelId="{6CE61D3A-4163-43CD-9EC2-18A2BA8782B0}" type="parTrans" cxnId="{C1FF5059-6A93-40DC-A6C6-5645C2DB926F}">
      <dgm:prSet/>
      <dgm:spPr/>
      <dgm:t>
        <a:bodyPr/>
        <a:lstStyle/>
        <a:p>
          <a:endParaRPr lang="en-US"/>
        </a:p>
      </dgm:t>
    </dgm:pt>
    <dgm:pt modelId="{D4B00FBF-048C-4C45-96E5-D251B84D4E7E}" type="sibTrans" cxnId="{C1FF5059-6A93-40DC-A6C6-5645C2DB926F}">
      <dgm:prSet/>
      <dgm:spPr/>
      <dgm:t>
        <a:bodyPr/>
        <a:lstStyle/>
        <a:p>
          <a:endParaRPr lang="en-US"/>
        </a:p>
      </dgm:t>
    </dgm:pt>
    <dgm:pt modelId="{242F2C15-A473-C145-A3BF-0E3E44D71047}" type="pres">
      <dgm:prSet presAssocID="{F75C1409-1D28-4EA2-A5ED-4A15E8D02167}" presName="vert0" presStyleCnt="0">
        <dgm:presLayoutVars>
          <dgm:dir/>
          <dgm:animOne val="branch"/>
          <dgm:animLvl val="lvl"/>
        </dgm:presLayoutVars>
      </dgm:prSet>
      <dgm:spPr/>
    </dgm:pt>
    <dgm:pt modelId="{B87D0E68-EB42-F443-BE82-8ACDCBF97B5A}" type="pres">
      <dgm:prSet presAssocID="{B4D452ED-8DC7-4316-8672-1A79191D07D6}" presName="thickLine" presStyleLbl="alignNode1" presStyleIdx="0" presStyleCnt="7"/>
      <dgm:spPr/>
    </dgm:pt>
    <dgm:pt modelId="{B161533F-6363-FA43-9F88-873DC9EDFD1A}" type="pres">
      <dgm:prSet presAssocID="{B4D452ED-8DC7-4316-8672-1A79191D07D6}" presName="horz1" presStyleCnt="0"/>
      <dgm:spPr/>
    </dgm:pt>
    <dgm:pt modelId="{157D3CB6-6A56-114F-A402-46CD8C733376}" type="pres">
      <dgm:prSet presAssocID="{B4D452ED-8DC7-4316-8672-1A79191D07D6}" presName="tx1" presStyleLbl="revTx" presStyleIdx="0" presStyleCnt="7"/>
      <dgm:spPr/>
    </dgm:pt>
    <dgm:pt modelId="{1D6CB5F5-49DE-CC42-AC71-095814D3BB3E}" type="pres">
      <dgm:prSet presAssocID="{B4D452ED-8DC7-4316-8672-1A79191D07D6}" presName="vert1" presStyleCnt="0"/>
      <dgm:spPr/>
    </dgm:pt>
    <dgm:pt modelId="{834F89F9-6858-A345-B285-03D071A61271}" type="pres">
      <dgm:prSet presAssocID="{CA2C52D7-83F6-4B36-BE0D-10CC78B8E6D8}" presName="thickLine" presStyleLbl="alignNode1" presStyleIdx="1" presStyleCnt="7"/>
      <dgm:spPr/>
    </dgm:pt>
    <dgm:pt modelId="{08C57319-CA56-7C4E-AA69-BD177DFEF24C}" type="pres">
      <dgm:prSet presAssocID="{CA2C52D7-83F6-4B36-BE0D-10CC78B8E6D8}" presName="horz1" presStyleCnt="0"/>
      <dgm:spPr/>
    </dgm:pt>
    <dgm:pt modelId="{2AC63A3D-C784-AF43-A5D4-EC99A200EBA0}" type="pres">
      <dgm:prSet presAssocID="{CA2C52D7-83F6-4B36-BE0D-10CC78B8E6D8}" presName="tx1" presStyleLbl="revTx" presStyleIdx="1" presStyleCnt="7"/>
      <dgm:spPr/>
    </dgm:pt>
    <dgm:pt modelId="{B3ED9F04-2B71-C440-8CD3-758B310E9781}" type="pres">
      <dgm:prSet presAssocID="{CA2C52D7-83F6-4B36-BE0D-10CC78B8E6D8}" presName="vert1" presStyleCnt="0"/>
      <dgm:spPr/>
    </dgm:pt>
    <dgm:pt modelId="{3DE55A07-4BAE-2A4F-8B81-F66563AAEF7B}" type="pres">
      <dgm:prSet presAssocID="{D6FD6ABA-F90E-42BC-9594-92112A5D6270}" presName="thickLine" presStyleLbl="alignNode1" presStyleIdx="2" presStyleCnt="7"/>
      <dgm:spPr/>
    </dgm:pt>
    <dgm:pt modelId="{D27882E2-68F0-EC4D-BC5D-1AAADB95247E}" type="pres">
      <dgm:prSet presAssocID="{D6FD6ABA-F90E-42BC-9594-92112A5D6270}" presName="horz1" presStyleCnt="0"/>
      <dgm:spPr/>
    </dgm:pt>
    <dgm:pt modelId="{B832BA7F-2762-EA4F-B026-B6A7F5D20BB1}" type="pres">
      <dgm:prSet presAssocID="{D6FD6ABA-F90E-42BC-9594-92112A5D6270}" presName="tx1" presStyleLbl="revTx" presStyleIdx="2" presStyleCnt="7"/>
      <dgm:spPr/>
    </dgm:pt>
    <dgm:pt modelId="{DD01D2B6-4CF9-A343-8AC6-534087703AD5}" type="pres">
      <dgm:prSet presAssocID="{D6FD6ABA-F90E-42BC-9594-92112A5D6270}" presName="vert1" presStyleCnt="0"/>
      <dgm:spPr/>
    </dgm:pt>
    <dgm:pt modelId="{507E0CD8-3A1C-8946-AC8C-574F94C3EC34}" type="pres">
      <dgm:prSet presAssocID="{6DAC1F5D-3C1F-4203-BDD7-EE0D9AC4CD9B}" presName="thickLine" presStyleLbl="alignNode1" presStyleIdx="3" presStyleCnt="7"/>
      <dgm:spPr/>
    </dgm:pt>
    <dgm:pt modelId="{5361977F-9948-1444-BB6C-7649253C0503}" type="pres">
      <dgm:prSet presAssocID="{6DAC1F5D-3C1F-4203-BDD7-EE0D9AC4CD9B}" presName="horz1" presStyleCnt="0"/>
      <dgm:spPr/>
    </dgm:pt>
    <dgm:pt modelId="{596F7765-D2A8-E145-9787-F9D5D9826A01}" type="pres">
      <dgm:prSet presAssocID="{6DAC1F5D-3C1F-4203-BDD7-EE0D9AC4CD9B}" presName="tx1" presStyleLbl="revTx" presStyleIdx="3" presStyleCnt="7"/>
      <dgm:spPr/>
    </dgm:pt>
    <dgm:pt modelId="{FB5B8593-7CD6-FD40-86A4-3F5F17FF5E38}" type="pres">
      <dgm:prSet presAssocID="{6DAC1F5D-3C1F-4203-BDD7-EE0D9AC4CD9B}" presName="vert1" presStyleCnt="0"/>
      <dgm:spPr/>
    </dgm:pt>
    <dgm:pt modelId="{98064507-41DF-DB43-868E-A8031ACEC06C}" type="pres">
      <dgm:prSet presAssocID="{2D449BD3-7614-4EA1-AC6E-7A9033A41A42}" presName="thickLine" presStyleLbl="alignNode1" presStyleIdx="4" presStyleCnt="7"/>
      <dgm:spPr/>
    </dgm:pt>
    <dgm:pt modelId="{61C4C994-B893-9E44-A17A-2E891DAAF33C}" type="pres">
      <dgm:prSet presAssocID="{2D449BD3-7614-4EA1-AC6E-7A9033A41A42}" presName="horz1" presStyleCnt="0"/>
      <dgm:spPr/>
    </dgm:pt>
    <dgm:pt modelId="{639D8EEC-3698-AD4B-A65A-4687248ABB2F}" type="pres">
      <dgm:prSet presAssocID="{2D449BD3-7614-4EA1-AC6E-7A9033A41A42}" presName="tx1" presStyleLbl="revTx" presStyleIdx="4" presStyleCnt="7"/>
      <dgm:spPr/>
    </dgm:pt>
    <dgm:pt modelId="{0C99FE67-83B5-7D41-861C-0A430AEFBED1}" type="pres">
      <dgm:prSet presAssocID="{2D449BD3-7614-4EA1-AC6E-7A9033A41A42}" presName="vert1" presStyleCnt="0"/>
      <dgm:spPr/>
    </dgm:pt>
    <dgm:pt modelId="{4C871AE2-05DC-8E43-822C-42F289F2FA0F}" type="pres">
      <dgm:prSet presAssocID="{180A61D6-320F-445F-BD63-7F8BB988A5B1}" presName="thickLine" presStyleLbl="alignNode1" presStyleIdx="5" presStyleCnt="7"/>
      <dgm:spPr/>
    </dgm:pt>
    <dgm:pt modelId="{E1013811-93BF-AE45-9A57-22B47CFDF988}" type="pres">
      <dgm:prSet presAssocID="{180A61D6-320F-445F-BD63-7F8BB988A5B1}" presName="horz1" presStyleCnt="0"/>
      <dgm:spPr/>
    </dgm:pt>
    <dgm:pt modelId="{7084F086-8E83-E643-B9D6-D402A7B5ABE5}" type="pres">
      <dgm:prSet presAssocID="{180A61D6-320F-445F-BD63-7F8BB988A5B1}" presName="tx1" presStyleLbl="revTx" presStyleIdx="5" presStyleCnt="7"/>
      <dgm:spPr/>
    </dgm:pt>
    <dgm:pt modelId="{566C5093-778D-4545-8D38-12AC8522D86F}" type="pres">
      <dgm:prSet presAssocID="{180A61D6-320F-445F-BD63-7F8BB988A5B1}" presName="vert1" presStyleCnt="0"/>
      <dgm:spPr/>
    </dgm:pt>
    <dgm:pt modelId="{AB0EC10F-DC91-5345-A4D2-B8FC3AA07554}" type="pres">
      <dgm:prSet presAssocID="{FE583656-9FF9-4654-8131-4F3640BF27E3}" presName="thickLine" presStyleLbl="alignNode1" presStyleIdx="6" presStyleCnt="7"/>
      <dgm:spPr/>
    </dgm:pt>
    <dgm:pt modelId="{798ABC88-C460-274C-94CA-EB09899419E2}" type="pres">
      <dgm:prSet presAssocID="{FE583656-9FF9-4654-8131-4F3640BF27E3}" presName="horz1" presStyleCnt="0"/>
      <dgm:spPr/>
    </dgm:pt>
    <dgm:pt modelId="{00CDB111-935B-2243-9D69-F44A24A80593}" type="pres">
      <dgm:prSet presAssocID="{FE583656-9FF9-4654-8131-4F3640BF27E3}" presName="tx1" presStyleLbl="revTx" presStyleIdx="6" presStyleCnt="7"/>
      <dgm:spPr/>
    </dgm:pt>
    <dgm:pt modelId="{535BD4A6-725C-E647-AE91-A48FD7F0CE46}" type="pres">
      <dgm:prSet presAssocID="{FE583656-9FF9-4654-8131-4F3640BF27E3}" presName="vert1" presStyleCnt="0"/>
      <dgm:spPr/>
    </dgm:pt>
  </dgm:ptLst>
  <dgm:cxnLst>
    <dgm:cxn modelId="{A92BF800-315B-9B4E-8FA5-DE815F643895}" type="presOf" srcId="{6DAC1F5D-3C1F-4203-BDD7-EE0D9AC4CD9B}" destId="{596F7765-D2A8-E145-9787-F9D5D9826A01}" srcOrd="0" destOrd="0" presId="urn:microsoft.com/office/officeart/2008/layout/LinedList"/>
    <dgm:cxn modelId="{0CB28108-F51C-B845-9F06-3DB195EE6901}" type="presOf" srcId="{D6FD6ABA-F90E-42BC-9594-92112A5D6270}" destId="{B832BA7F-2762-EA4F-B026-B6A7F5D20BB1}" srcOrd="0" destOrd="0" presId="urn:microsoft.com/office/officeart/2008/layout/LinedList"/>
    <dgm:cxn modelId="{6367B535-F4B2-4DF4-8678-E65B43DB0F3D}" srcId="{F75C1409-1D28-4EA2-A5ED-4A15E8D02167}" destId="{D6FD6ABA-F90E-42BC-9594-92112A5D6270}" srcOrd="2" destOrd="0" parTransId="{05130A8C-C340-4DB9-9683-25A139E10B8B}" sibTransId="{BEEC7AFE-2DC3-41E0-8809-1AACBBBE4D4C}"/>
    <dgm:cxn modelId="{21B53D37-E044-4545-B9B0-E73E5275B6A2}" srcId="{F75C1409-1D28-4EA2-A5ED-4A15E8D02167}" destId="{2D449BD3-7614-4EA1-AC6E-7A9033A41A42}" srcOrd="4" destOrd="0" parTransId="{0B642572-6CD8-4133-B47E-BA6A13485EC3}" sibTransId="{53F56B47-3796-4A7C-BF67-75425A0D150A}"/>
    <dgm:cxn modelId="{C2CC6B4C-61AF-0F4A-839F-4D90CB7C6DE5}" type="presOf" srcId="{FE583656-9FF9-4654-8131-4F3640BF27E3}" destId="{00CDB111-935B-2243-9D69-F44A24A80593}" srcOrd="0" destOrd="0" presId="urn:microsoft.com/office/officeart/2008/layout/LinedList"/>
    <dgm:cxn modelId="{C1FF5059-6A93-40DC-A6C6-5645C2DB926F}" srcId="{F75C1409-1D28-4EA2-A5ED-4A15E8D02167}" destId="{FE583656-9FF9-4654-8131-4F3640BF27E3}" srcOrd="6" destOrd="0" parTransId="{6CE61D3A-4163-43CD-9EC2-18A2BA8782B0}" sibTransId="{D4B00FBF-048C-4C45-96E5-D251B84D4E7E}"/>
    <dgm:cxn modelId="{9383B269-0439-4A00-9116-275BD7C54150}" srcId="{F75C1409-1D28-4EA2-A5ED-4A15E8D02167}" destId="{6DAC1F5D-3C1F-4203-BDD7-EE0D9AC4CD9B}" srcOrd="3" destOrd="0" parTransId="{31827A8E-E3D8-4AB2-8AC0-86356BB33D11}" sibTransId="{06EC3A67-0CB4-4B84-AA9F-AC0CD5297520}"/>
    <dgm:cxn modelId="{3B1C587A-87F8-4F52-9A33-552C74AB6980}" srcId="{F75C1409-1D28-4EA2-A5ED-4A15E8D02167}" destId="{B4D452ED-8DC7-4316-8672-1A79191D07D6}" srcOrd="0" destOrd="0" parTransId="{64EF5A9A-BAB2-4002-8C69-70751E58052E}" sibTransId="{997CB242-A721-4D19-9912-023D7F1AB516}"/>
    <dgm:cxn modelId="{6609AB82-14C3-CD40-90E1-B6A99585AAEF}" type="presOf" srcId="{2D449BD3-7614-4EA1-AC6E-7A9033A41A42}" destId="{639D8EEC-3698-AD4B-A65A-4687248ABB2F}" srcOrd="0" destOrd="0" presId="urn:microsoft.com/office/officeart/2008/layout/LinedList"/>
    <dgm:cxn modelId="{38DCAF8A-923B-284B-AF7A-7DC463E14FC1}" type="presOf" srcId="{CA2C52D7-83F6-4B36-BE0D-10CC78B8E6D8}" destId="{2AC63A3D-C784-AF43-A5D4-EC99A200EBA0}" srcOrd="0" destOrd="0" presId="urn:microsoft.com/office/officeart/2008/layout/LinedList"/>
    <dgm:cxn modelId="{A4B25E90-E1ED-4647-AC80-0916416EE966}" srcId="{F75C1409-1D28-4EA2-A5ED-4A15E8D02167}" destId="{CA2C52D7-83F6-4B36-BE0D-10CC78B8E6D8}" srcOrd="1" destOrd="0" parTransId="{E81389C7-FE9C-4D34-831B-E74A61477DB0}" sibTransId="{E1DD207D-EDFB-4893-A277-3BC56C48F35A}"/>
    <dgm:cxn modelId="{3E536790-DBF5-4ED2-A33E-5EB74378618F}" srcId="{F75C1409-1D28-4EA2-A5ED-4A15E8D02167}" destId="{180A61D6-320F-445F-BD63-7F8BB988A5B1}" srcOrd="5" destOrd="0" parTransId="{66524C8E-D91E-4CC9-BCB6-095EDA99621A}" sibTransId="{F6D7A055-A2FD-4FBF-9D9D-A8425E76C11B}"/>
    <dgm:cxn modelId="{D96B9C99-6621-B64A-848C-3528A9293B2C}" type="presOf" srcId="{F75C1409-1D28-4EA2-A5ED-4A15E8D02167}" destId="{242F2C15-A473-C145-A3BF-0E3E44D71047}" srcOrd="0" destOrd="0" presId="urn:microsoft.com/office/officeart/2008/layout/LinedList"/>
    <dgm:cxn modelId="{CF0A63AD-2E49-CA4B-9BF7-08D2BDBBF0AA}" type="presOf" srcId="{180A61D6-320F-445F-BD63-7F8BB988A5B1}" destId="{7084F086-8E83-E643-B9D6-D402A7B5ABE5}" srcOrd="0" destOrd="0" presId="urn:microsoft.com/office/officeart/2008/layout/LinedList"/>
    <dgm:cxn modelId="{6A113CF0-5A3F-FF40-94A3-F7D83C4954FD}" type="presOf" srcId="{B4D452ED-8DC7-4316-8672-1A79191D07D6}" destId="{157D3CB6-6A56-114F-A402-46CD8C733376}" srcOrd="0" destOrd="0" presId="urn:microsoft.com/office/officeart/2008/layout/LinedList"/>
    <dgm:cxn modelId="{E8C8808A-9704-0549-8ED0-AFCE3D88C344}" type="presParOf" srcId="{242F2C15-A473-C145-A3BF-0E3E44D71047}" destId="{B87D0E68-EB42-F443-BE82-8ACDCBF97B5A}" srcOrd="0" destOrd="0" presId="urn:microsoft.com/office/officeart/2008/layout/LinedList"/>
    <dgm:cxn modelId="{446EF871-BBA2-AF4B-81EC-5410E44B4DB2}" type="presParOf" srcId="{242F2C15-A473-C145-A3BF-0E3E44D71047}" destId="{B161533F-6363-FA43-9F88-873DC9EDFD1A}" srcOrd="1" destOrd="0" presId="urn:microsoft.com/office/officeart/2008/layout/LinedList"/>
    <dgm:cxn modelId="{AE503088-12CE-474A-8B32-6854AF4835BE}" type="presParOf" srcId="{B161533F-6363-FA43-9F88-873DC9EDFD1A}" destId="{157D3CB6-6A56-114F-A402-46CD8C733376}" srcOrd="0" destOrd="0" presId="urn:microsoft.com/office/officeart/2008/layout/LinedList"/>
    <dgm:cxn modelId="{E62A557D-BBE1-8E43-84EA-B19FB8251669}" type="presParOf" srcId="{B161533F-6363-FA43-9F88-873DC9EDFD1A}" destId="{1D6CB5F5-49DE-CC42-AC71-095814D3BB3E}" srcOrd="1" destOrd="0" presId="urn:microsoft.com/office/officeart/2008/layout/LinedList"/>
    <dgm:cxn modelId="{0A3E185D-E0BE-6E43-AFBE-F23ECDBB6D89}" type="presParOf" srcId="{242F2C15-A473-C145-A3BF-0E3E44D71047}" destId="{834F89F9-6858-A345-B285-03D071A61271}" srcOrd="2" destOrd="0" presId="urn:microsoft.com/office/officeart/2008/layout/LinedList"/>
    <dgm:cxn modelId="{DA9B297F-93FC-0A48-9E7F-CC6DD539A9A3}" type="presParOf" srcId="{242F2C15-A473-C145-A3BF-0E3E44D71047}" destId="{08C57319-CA56-7C4E-AA69-BD177DFEF24C}" srcOrd="3" destOrd="0" presId="urn:microsoft.com/office/officeart/2008/layout/LinedList"/>
    <dgm:cxn modelId="{F152EF98-1020-0D40-B8DE-3F268CE70276}" type="presParOf" srcId="{08C57319-CA56-7C4E-AA69-BD177DFEF24C}" destId="{2AC63A3D-C784-AF43-A5D4-EC99A200EBA0}" srcOrd="0" destOrd="0" presId="urn:microsoft.com/office/officeart/2008/layout/LinedList"/>
    <dgm:cxn modelId="{06C864FA-A26A-6843-884B-9637E69C9AFC}" type="presParOf" srcId="{08C57319-CA56-7C4E-AA69-BD177DFEF24C}" destId="{B3ED9F04-2B71-C440-8CD3-758B310E9781}" srcOrd="1" destOrd="0" presId="urn:microsoft.com/office/officeart/2008/layout/LinedList"/>
    <dgm:cxn modelId="{E8556CBD-9C0B-814A-9D39-09A586754F59}" type="presParOf" srcId="{242F2C15-A473-C145-A3BF-0E3E44D71047}" destId="{3DE55A07-4BAE-2A4F-8B81-F66563AAEF7B}" srcOrd="4" destOrd="0" presId="urn:microsoft.com/office/officeart/2008/layout/LinedList"/>
    <dgm:cxn modelId="{D6F21352-DA28-9148-868A-98E8B3BEAFED}" type="presParOf" srcId="{242F2C15-A473-C145-A3BF-0E3E44D71047}" destId="{D27882E2-68F0-EC4D-BC5D-1AAADB95247E}" srcOrd="5" destOrd="0" presId="urn:microsoft.com/office/officeart/2008/layout/LinedList"/>
    <dgm:cxn modelId="{0618ACD9-0549-6C43-879B-F36103844364}" type="presParOf" srcId="{D27882E2-68F0-EC4D-BC5D-1AAADB95247E}" destId="{B832BA7F-2762-EA4F-B026-B6A7F5D20BB1}" srcOrd="0" destOrd="0" presId="urn:microsoft.com/office/officeart/2008/layout/LinedList"/>
    <dgm:cxn modelId="{B31F3DF9-DE2C-A84B-B888-A1A5C3392A4F}" type="presParOf" srcId="{D27882E2-68F0-EC4D-BC5D-1AAADB95247E}" destId="{DD01D2B6-4CF9-A343-8AC6-534087703AD5}" srcOrd="1" destOrd="0" presId="urn:microsoft.com/office/officeart/2008/layout/LinedList"/>
    <dgm:cxn modelId="{342F62DD-2655-0E49-B71A-601A5FCEA4EE}" type="presParOf" srcId="{242F2C15-A473-C145-A3BF-0E3E44D71047}" destId="{507E0CD8-3A1C-8946-AC8C-574F94C3EC34}" srcOrd="6" destOrd="0" presId="urn:microsoft.com/office/officeart/2008/layout/LinedList"/>
    <dgm:cxn modelId="{B72CEE65-DEE5-E34B-9408-06560AB66532}" type="presParOf" srcId="{242F2C15-A473-C145-A3BF-0E3E44D71047}" destId="{5361977F-9948-1444-BB6C-7649253C0503}" srcOrd="7" destOrd="0" presId="urn:microsoft.com/office/officeart/2008/layout/LinedList"/>
    <dgm:cxn modelId="{92C5FF89-8FBD-1548-8E88-679830DBBA1B}" type="presParOf" srcId="{5361977F-9948-1444-BB6C-7649253C0503}" destId="{596F7765-D2A8-E145-9787-F9D5D9826A01}" srcOrd="0" destOrd="0" presId="urn:microsoft.com/office/officeart/2008/layout/LinedList"/>
    <dgm:cxn modelId="{EA575A6A-DD1E-1146-90C2-B09C109F8EBA}" type="presParOf" srcId="{5361977F-9948-1444-BB6C-7649253C0503}" destId="{FB5B8593-7CD6-FD40-86A4-3F5F17FF5E38}" srcOrd="1" destOrd="0" presId="urn:microsoft.com/office/officeart/2008/layout/LinedList"/>
    <dgm:cxn modelId="{C0470BB4-E82E-9248-A451-0F2B5098E030}" type="presParOf" srcId="{242F2C15-A473-C145-A3BF-0E3E44D71047}" destId="{98064507-41DF-DB43-868E-A8031ACEC06C}" srcOrd="8" destOrd="0" presId="urn:microsoft.com/office/officeart/2008/layout/LinedList"/>
    <dgm:cxn modelId="{D8BB2C8D-1C1B-F949-A16F-CF6F9D5D7546}" type="presParOf" srcId="{242F2C15-A473-C145-A3BF-0E3E44D71047}" destId="{61C4C994-B893-9E44-A17A-2E891DAAF33C}" srcOrd="9" destOrd="0" presId="urn:microsoft.com/office/officeart/2008/layout/LinedList"/>
    <dgm:cxn modelId="{C2F4FFD6-CC8C-EE46-B7B9-93EE44735D0A}" type="presParOf" srcId="{61C4C994-B893-9E44-A17A-2E891DAAF33C}" destId="{639D8EEC-3698-AD4B-A65A-4687248ABB2F}" srcOrd="0" destOrd="0" presId="urn:microsoft.com/office/officeart/2008/layout/LinedList"/>
    <dgm:cxn modelId="{24CB2148-2778-CA4F-B6A2-5E9766F4B0AA}" type="presParOf" srcId="{61C4C994-B893-9E44-A17A-2E891DAAF33C}" destId="{0C99FE67-83B5-7D41-861C-0A430AEFBED1}" srcOrd="1" destOrd="0" presId="urn:microsoft.com/office/officeart/2008/layout/LinedList"/>
    <dgm:cxn modelId="{9CFD21B0-AA40-DD4D-AAF8-EDCF497A4AE8}" type="presParOf" srcId="{242F2C15-A473-C145-A3BF-0E3E44D71047}" destId="{4C871AE2-05DC-8E43-822C-42F289F2FA0F}" srcOrd="10" destOrd="0" presId="urn:microsoft.com/office/officeart/2008/layout/LinedList"/>
    <dgm:cxn modelId="{882F9468-5936-D646-9640-6726B322FC6D}" type="presParOf" srcId="{242F2C15-A473-C145-A3BF-0E3E44D71047}" destId="{E1013811-93BF-AE45-9A57-22B47CFDF988}" srcOrd="11" destOrd="0" presId="urn:microsoft.com/office/officeart/2008/layout/LinedList"/>
    <dgm:cxn modelId="{7B1DC263-0C93-2243-A6EC-85BF7C54770A}" type="presParOf" srcId="{E1013811-93BF-AE45-9A57-22B47CFDF988}" destId="{7084F086-8E83-E643-B9D6-D402A7B5ABE5}" srcOrd="0" destOrd="0" presId="urn:microsoft.com/office/officeart/2008/layout/LinedList"/>
    <dgm:cxn modelId="{80688BB5-1FFD-F949-95E0-458C454DF2DD}" type="presParOf" srcId="{E1013811-93BF-AE45-9A57-22B47CFDF988}" destId="{566C5093-778D-4545-8D38-12AC8522D86F}" srcOrd="1" destOrd="0" presId="urn:microsoft.com/office/officeart/2008/layout/LinedList"/>
    <dgm:cxn modelId="{55EABBEA-B983-0646-9390-FF9E3B3CD0FD}" type="presParOf" srcId="{242F2C15-A473-C145-A3BF-0E3E44D71047}" destId="{AB0EC10F-DC91-5345-A4D2-B8FC3AA07554}" srcOrd="12" destOrd="0" presId="urn:microsoft.com/office/officeart/2008/layout/LinedList"/>
    <dgm:cxn modelId="{AFE41531-47A2-0543-8A15-419037498B64}" type="presParOf" srcId="{242F2C15-A473-C145-A3BF-0E3E44D71047}" destId="{798ABC88-C460-274C-94CA-EB09899419E2}" srcOrd="13" destOrd="0" presId="urn:microsoft.com/office/officeart/2008/layout/LinedList"/>
    <dgm:cxn modelId="{11F15C12-E59A-CE4A-AF4A-C6E9AF88CFBA}" type="presParOf" srcId="{798ABC88-C460-274C-94CA-EB09899419E2}" destId="{00CDB111-935B-2243-9D69-F44A24A80593}" srcOrd="0" destOrd="0" presId="urn:microsoft.com/office/officeart/2008/layout/LinedList"/>
    <dgm:cxn modelId="{DA68C62A-649F-824A-B9E0-638751464925}" type="presParOf" srcId="{798ABC88-C460-274C-94CA-EB09899419E2}" destId="{535BD4A6-725C-E647-AE91-A48FD7F0CE46}" srcOrd="1" destOrd="0" presId="urn:microsoft.com/office/officeart/2008/layout/Lin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21BFB544-9FB4-49CA-AB36-9856681966A1}" type="doc">
      <dgm:prSet loTypeId="urn:microsoft.com/office/officeart/2008/layout/LinedList" loCatId="list" qsTypeId="urn:microsoft.com/office/officeart/2005/8/quickstyle/simple1" qsCatId="simple" csTypeId="urn:microsoft.com/office/officeart/2005/8/colors/colorful2" csCatId="colorful"/>
      <dgm:spPr/>
      <dgm:t>
        <a:bodyPr/>
        <a:lstStyle/>
        <a:p>
          <a:endParaRPr lang="en-US"/>
        </a:p>
      </dgm:t>
    </dgm:pt>
    <dgm:pt modelId="{BCDB7CBE-4FAD-46BD-9AAA-5A8CE776752F}">
      <dgm:prSet/>
      <dgm:spPr/>
      <dgm:t>
        <a:bodyPr/>
        <a:lstStyle/>
        <a:p>
          <a:r>
            <a:rPr lang="en-US"/>
            <a:t>1 IN 5 People live in poverty in Wales .</a:t>
          </a:r>
        </a:p>
      </dgm:t>
    </dgm:pt>
    <dgm:pt modelId="{ED99EDC1-46AA-4788-94EC-B57C7A1C8B6A}" type="parTrans" cxnId="{FE03523E-532C-48F1-A25E-19A7CBA89952}">
      <dgm:prSet/>
      <dgm:spPr/>
      <dgm:t>
        <a:bodyPr/>
        <a:lstStyle/>
        <a:p>
          <a:endParaRPr lang="en-US"/>
        </a:p>
      </dgm:t>
    </dgm:pt>
    <dgm:pt modelId="{2887A0DD-5FC2-4843-9B08-56847130E4B2}" type="sibTrans" cxnId="{FE03523E-532C-48F1-A25E-19A7CBA89952}">
      <dgm:prSet/>
      <dgm:spPr/>
      <dgm:t>
        <a:bodyPr/>
        <a:lstStyle/>
        <a:p>
          <a:endParaRPr lang="en-US"/>
        </a:p>
      </dgm:t>
    </dgm:pt>
    <dgm:pt modelId="{B00817BF-8299-4A3F-8AE2-ADB751FA5AEC}">
      <dgm:prSet/>
      <dgm:spPr/>
      <dgm:t>
        <a:bodyPr/>
        <a:lstStyle/>
        <a:p>
          <a:r>
            <a:rPr lang="en-US"/>
            <a:t>22% of the population .</a:t>
          </a:r>
        </a:p>
      </dgm:t>
    </dgm:pt>
    <dgm:pt modelId="{731DC17A-EAF0-483B-8CE4-25B4B7C9559D}" type="parTrans" cxnId="{667B7F9B-C09C-415B-943D-1321B0785202}">
      <dgm:prSet/>
      <dgm:spPr/>
      <dgm:t>
        <a:bodyPr/>
        <a:lstStyle/>
        <a:p>
          <a:endParaRPr lang="en-US"/>
        </a:p>
      </dgm:t>
    </dgm:pt>
    <dgm:pt modelId="{4DC3A9B2-1BC0-4725-B2F7-12671A7983AE}" type="sibTrans" cxnId="{667B7F9B-C09C-415B-943D-1321B0785202}">
      <dgm:prSet/>
      <dgm:spPr/>
      <dgm:t>
        <a:bodyPr/>
        <a:lstStyle/>
        <a:p>
          <a:endParaRPr lang="en-US"/>
        </a:p>
      </dgm:t>
    </dgm:pt>
    <dgm:pt modelId="{8CBA1FF1-2A11-46B6-8D94-2FB9B26564B8}">
      <dgm:prSet/>
      <dgm:spPr/>
      <dgm:t>
        <a:bodyPr/>
        <a:lstStyle/>
        <a:p>
          <a:r>
            <a:rPr lang="en-US"/>
            <a:t>700,000 individuals .</a:t>
          </a:r>
        </a:p>
      </dgm:t>
    </dgm:pt>
    <dgm:pt modelId="{84A55C8A-88E8-4A7C-BECC-A1ED2B9B98CA}" type="parTrans" cxnId="{6D6B3E10-97D4-4A55-B733-CE5E050C8ED8}">
      <dgm:prSet/>
      <dgm:spPr/>
      <dgm:t>
        <a:bodyPr/>
        <a:lstStyle/>
        <a:p>
          <a:endParaRPr lang="en-US"/>
        </a:p>
      </dgm:t>
    </dgm:pt>
    <dgm:pt modelId="{DB018092-9280-407B-8BAC-F67901B52AB6}" type="sibTrans" cxnId="{6D6B3E10-97D4-4A55-B733-CE5E050C8ED8}">
      <dgm:prSet/>
      <dgm:spPr/>
      <dgm:t>
        <a:bodyPr/>
        <a:lstStyle/>
        <a:p>
          <a:endParaRPr lang="en-US"/>
        </a:p>
      </dgm:t>
    </dgm:pt>
    <dgm:pt modelId="{AFD8C3DF-0198-49C2-9764-BB37DFEF79B3}">
      <dgm:prSet/>
      <dgm:spPr/>
      <dgm:t>
        <a:bodyPr/>
        <a:lstStyle/>
        <a:p>
          <a:r>
            <a:rPr lang="en-US"/>
            <a:t>200,000 children.</a:t>
          </a:r>
        </a:p>
      </dgm:t>
    </dgm:pt>
    <dgm:pt modelId="{C5C9EC04-EFAB-47EB-A377-937F3E2CD5A1}" type="parTrans" cxnId="{F3110970-DD2C-4D66-A550-7A5A4AEA0217}">
      <dgm:prSet/>
      <dgm:spPr/>
      <dgm:t>
        <a:bodyPr/>
        <a:lstStyle/>
        <a:p>
          <a:endParaRPr lang="en-US"/>
        </a:p>
      </dgm:t>
    </dgm:pt>
    <dgm:pt modelId="{C2E37E0F-DCC6-487B-881E-1171FD5A7B29}" type="sibTrans" cxnId="{F3110970-DD2C-4D66-A550-7A5A4AEA0217}">
      <dgm:prSet/>
      <dgm:spPr/>
      <dgm:t>
        <a:bodyPr/>
        <a:lstStyle/>
        <a:p>
          <a:endParaRPr lang="en-US"/>
        </a:p>
      </dgm:t>
    </dgm:pt>
    <dgm:pt modelId="{430A2DB9-9638-4C1A-B435-597317169567}">
      <dgm:prSet/>
      <dgm:spPr/>
      <dgm:t>
        <a:bodyPr/>
        <a:lstStyle/>
        <a:p>
          <a:r>
            <a:rPr lang="en-US"/>
            <a:t>(JRF, 2025)</a:t>
          </a:r>
        </a:p>
      </dgm:t>
    </dgm:pt>
    <dgm:pt modelId="{42CAD89A-D4CC-4C96-AFB8-E619CB9D1BDC}" type="parTrans" cxnId="{52807DA5-D201-49C0-B923-A059D9F59FED}">
      <dgm:prSet/>
      <dgm:spPr/>
      <dgm:t>
        <a:bodyPr/>
        <a:lstStyle/>
        <a:p>
          <a:endParaRPr lang="en-US"/>
        </a:p>
      </dgm:t>
    </dgm:pt>
    <dgm:pt modelId="{65350014-0E21-4A25-9B82-113B9BB2488A}" type="sibTrans" cxnId="{52807DA5-D201-49C0-B923-A059D9F59FED}">
      <dgm:prSet/>
      <dgm:spPr/>
      <dgm:t>
        <a:bodyPr/>
        <a:lstStyle/>
        <a:p>
          <a:endParaRPr lang="en-US"/>
        </a:p>
      </dgm:t>
    </dgm:pt>
    <dgm:pt modelId="{991639A2-3E49-FF49-AC20-F99912E77082}" type="pres">
      <dgm:prSet presAssocID="{21BFB544-9FB4-49CA-AB36-9856681966A1}" presName="vert0" presStyleCnt="0">
        <dgm:presLayoutVars>
          <dgm:dir/>
          <dgm:animOne val="branch"/>
          <dgm:animLvl val="lvl"/>
        </dgm:presLayoutVars>
      </dgm:prSet>
      <dgm:spPr/>
    </dgm:pt>
    <dgm:pt modelId="{D107643C-6859-254D-8A36-02786163D57E}" type="pres">
      <dgm:prSet presAssocID="{BCDB7CBE-4FAD-46BD-9AAA-5A8CE776752F}" presName="thickLine" presStyleLbl="alignNode1" presStyleIdx="0" presStyleCnt="5"/>
      <dgm:spPr/>
    </dgm:pt>
    <dgm:pt modelId="{61F2E4E8-674A-3042-BF96-A6257C0CEA62}" type="pres">
      <dgm:prSet presAssocID="{BCDB7CBE-4FAD-46BD-9AAA-5A8CE776752F}" presName="horz1" presStyleCnt="0"/>
      <dgm:spPr/>
    </dgm:pt>
    <dgm:pt modelId="{512F7EEE-FD33-BC4A-9BC9-62A39398916B}" type="pres">
      <dgm:prSet presAssocID="{BCDB7CBE-4FAD-46BD-9AAA-5A8CE776752F}" presName="tx1" presStyleLbl="revTx" presStyleIdx="0" presStyleCnt="5"/>
      <dgm:spPr/>
    </dgm:pt>
    <dgm:pt modelId="{B48F33D6-1107-AB47-8616-B3C7259E5B05}" type="pres">
      <dgm:prSet presAssocID="{BCDB7CBE-4FAD-46BD-9AAA-5A8CE776752F}" presName="vert1" presStyleCnt="0"/>
      <dgm:spPr/>
    </dgm:pt>
    <dgm:pt modelId="{60C013AF-ADDC-1549-832E-8C2F66F9715D}" type="pres">
      <dgm:prSet presAssocID="{B00817BF-8299-4A3F-8AE2-ADB751FA5AEC}" presName="thickLine" presStyleLbl="alignNode1" presStyleIdx="1" presStyleCnt="5"/>
      <dgm:spPr/>
    </dgm:pt>
    <dgm:pt modelId="{E76BD4C7-720B-3C47-A3BF-720734E1ADFC}" type="pres">
      <dgm:prSet presAssocID="{B00817BF-8299-4A3F-8AE2-ADB751FA5AEC}" presName="horz1" presStyleCnt="0"/>
      <dgm:spPr/>
    </dgm:pt>
    <dgm:pt modelId="{747EC961-A072-B245-8637-388A4BE13864}" type="pres">
      <dgm:prSet presAssocID="{B00817BF-8299-4A3F-8AE2-ADB751FA5AEC}" presName="tx1" presStyleLbl="revTx" presStyleIdx="1" presStyleCnt="5"/>
      <dgm:spPr/>
    </dgm:pt>
    <dgm:pt modelId="{C705CC30-A6D2-9F40-B8B8-6D9797CA7D28}" type="pres">
      <dgm:prSet presAssocID="{B00817BF-8299-4A3F-8AE2-ADB751FA5AEC}" presName="vert1" presStyleCnt="0"/>
      <dgm:spPr/>
    </dgm:pt>
    <dgm:pt modelId="{E9345F23-755F-694D-AFF7-D915BD93CF2E}" type="pres">
      <dgm:prSet presAssocID="{8CBA1FF1-2A11-46B6-8D94-2FB9B26564B8}" presName="thickLine" presStyleLbl="alignNode1" presStyleIdx="2" presStyleCnt="5"/>
      <dgm:spPr/>
    </dgm:pt>
    <dgm:pt modelId="{CC7DCE3A-D75D-BC41-BF64-C92CECCCDA72}" type="pres">
      <dgm:prSet presAssocID="{8CBA1FF1-2A11-46B6-8D94-2FB9B26564B8}" presName="horz1" presStyleCnt="0"/>
      <dgm:spPr/>
    </dgm:pt>
    <dgm:pt modelId="{4FDFF809-ABBD-E842-B232-B36F1786946D}" type="pres">
      <dgm:prSet presAssocID="{8CBA1FF1-2A11-46B6-8D94-2FB9B26564B8}" presName="tx1" presStyleLbl="revTx" presStyleIdx="2" presStyleCnt="5"/>
      <dgm:spPr/>
    </dgm:pt>
    <dgm:pt modelId="{66576974-E188-7747-A0D5-2EB8B2E07AAB}" type="pres">
      <dgm:prSet presAssocID="{8CBA1FF1-2A11-46B6-8D94-2FB9B26564B8}" presName="vert1" presStyleCnt="0"/>
      <dgm:spPr/>
    </dgm:pt>
    <dgm:pt modelId="{30F77F68-5C10-4544-B631-D8E1FC1364EB}" type="pres">
      <dgm:prSet presAssocID="{AFD8C3DF-0198-49C2-9764-BB37DFEF79B3}" presName="thickLine" presStyleLbl="alignNode1" presStyleIdx="3" presStyleCnt="5"/>
      <dgm:spPr/>
    </dgm:pt>
    <dgm:pt modelId="{A640686E-083D-A441-AA55-A615614F1C32}" type="pres">
      <dgm:prSet presAssocID="{AFD8C3DF-0198-49C2-9764-BB37DFEF79B3}" presName="horz1" presStyleCnt="0"/>
      <dgm:spPr/>
    </dgm:pt>
    <dgm:pt modelId="{279BF4C1-D9EE-4E4E-8EEA-25B29782CD5F}" type="pres">
      <dgm:prSet presAssocID="{AFD8C3DF-0198-49C2-9764-BB37DFEF79B3}" presName="tx1" presStyleLbl="revTx" presStyleIdx="3" presStyleCnt="5"/>
      <dgm:spPr/>
    </dgm:pt>
    <dgm:pt modelId="{8024A89D-91A7-8849-9F2A-32E64DB2FB1F}" type="pres">
      <dgm:prSet presAssocID="{AFD8C3DF-0198-49C2-9764-BB37DFEF79B3}" presName="vert1" presStyleCnt="0"/>
      <dgm:spPr/>
    </dgm:pt>
    <dgm:pt modelId="{159ED903-3F15-2540-8E2D-7315D4A13807}" type="pres">
      <dgm:prSet presAssocID="{430A2DB9-9638-4C1A-B435-597317169567}" presName="thickLine" presStyleLbl="alignNode1" presStyleIdx="4" presStyleCnt="5"/>
      <dgm:spPr/>
    </dgm:pt>
    <dgm:pt modelId="{2D70FCF0-21BE-F04D-A1F6-F44F5427320A}" type="pres">
      <dgm:prSet presAssocID="{430A2DB9-9638-4C1A-B435-597317169567}" presName="horz1" presStyleCnt="0"/>
      <dgm:spPr/>
    </dgm:pt>
    <dgm:pt modelId="{7A476022-7D7A-CF47-B719-CFD1F39AE45D}" type="pres">
      <dgm:prSet presAssocID="{430A2DB9-9638-4C1A-B435-597317169567}" presName="tx1" presStyleLbl="revTx" presStyleIdx="4" presStyleCnt="5"/>
      <dgm:spPr/>
    </dgm:pt>
    <dgm:pt modelId="{C2FB3693-344F-FC4E-88A4-04A9BB4C9184}" type="pres">
      <dgm:prSet presAssocID="{430A2DB9-9638-4C1A-B435-597317169567}" presName="vert1" presStyleCnt="0"/>
      <dgm:spPr/>
    </dgm:pt>
  </dgm:ptLst>
  <dgm:cxnLst>
    <dgm:cxn modelId="{6D6B3E10-97D4-4A55-B733-CE5E050C8ED8}" srcId="{21BFB544-9FB4-49CA-AB36-9856681966A1}" destId="{8CBA1FF1-2A11-46B6-8D94-2FB9B26564B8}" srcOrd="2" destOrd="0" parTransId="{84A55C8A-88E8-4A7C-BECC-A1ED2B9B98CA}" sibTransId="{DB018092-9280-407B-8BAC-F67901B52AB6}"/>
    <dgm:cxn modelId="{2802F32A-BD70-784B-9EDB-5CAF558B5A32}" type="presOf" srcId="{AFD8C3DF-0198-49C2-9764-BB37DFEF79B3}" destId="{279BF4C1-D9EE-4E4E-8EEA-25B29782CD5F}" srcOrd="0" destOrd="0" presId="urn:microsoft.com/office/officeart/2008/layout/LinedList"/>
    <dgm:cxn modelId="{CFFBD23A-E63F-B742-8264-C4DDC9A87994}" type="presOf" srcId="{B00817BF-8299-4A3F-8AE2-ADB751FA5AEC}" destId="{747EC961-A072-B245-8637-388A4BE13864}" srcOrd="0" destOrd="0" presId="urn:microsoft.com/office/officeart/2008/layout/LinedList"/>
    <dgm:cxn modelId="{FE03523E-532C-48F1-A25E-19A7CBA89952}" srcId="{21BFB544-9FB4-49CA-AB36-9856681966A1}" destId="{BCDB7CBE-4FAD-46BD-9AAA-5A8CE776752F}" srcOrd="0" destOrd="0" parTransId="{ED99EDC1-46AA-4788-94EC-B57C7A1C8B6A}" sibTransId="{2887A0DD-5FC2-4843-9B08-56847130E4B2}"/>
    <dgm:cxn modelId="{F3110970-DD2C-4D66-A550-7A5A4AEA0217}" srcId="{21BFB544-9FB4-49CA-AB36-9856681966A1}" destId="{AFD8C3DF-0198-49C2-9764-BB37DFEF79B3}" srcOrd="3" destOrd="0" parTransId="{C5C9EC04-EFAB-47EB-A377-937F3E2CD5A1}" sibTransId="{C2E37E0F-DCC6-487B-881E-1171FD5A7B29}"/>
    <dgm:cxn modelId="{15CD5A7F-F817-5B44-8E8D-3245F4FE5A93}" type="presOf" srcId="{BCDB7CBE-4FAD-46BD-9AAA-5A8CE776752F}" destId="{512F7EEE-FD33-BC4A-9BC9-62A39398916B}" srcOrd="0" destOrd="0" presId="urn:microsoft.com/office/officeart/2008/layout/LinedList"/>
    <dgm:cxn modelId="{C6A0A390-0E21-8C4F-A788-F298ED5723FC}" type="presOf" srcId="{21BFB544-9FB4-49CA-AB36-9856681966A1}" destId="{991639A2-3E49-FF49-AC20-F99912E77082}" srcOrd="0" destOrd="0" presId="urn:microsoft.com/office/officeart/2008/layout/LinedList"/>
    <dgm:cxn modelId="{667B7F9B-C09C-415B-943D-1321B0785202}" srcId="{21BFB544-9FB4-49CA-AB36-9856681966A1}" destId="{B00817BF-8299-4A3F-8AE2-ADB751FA5AEC}" srcOrd="1" destOrd="0" parTransId="{731DC17A-EAF0-483B-8CE4-25B4B7C9559D}" sibTransId="{4DC3A9B2-1BC0-4725-B2F7-12671A7983AE}"/>
    <dgm:cxn modelId="{52807DA5-D201-49C0-B923-A059D9F59FED}" srcId="{21BFB544-9FB4-49CA-AB36-9856681966A1}" destId="{430A2DB9-9638-4C1A-B435-597317169567}" srcOrd="4" destOrd="0" parTransId="{42CAD89A-D4CC-4C96-AFB8-E619CB9D1BDC}" sibTransId="{65350014-0E21-4A25-9B82-113B9BB2488A}"/>
    <dgm:cxn modelId="{179480C9-FA3C-0443-A960-C8077F11DA38}" type="presOf" srcId="{430A2DB9-9638-4C1A-B435-597317169567}" destId="{7A476022-7D7A-CF47-B719-CFD1F39AE45D}" srcOrd="0" destOrd="0" presId="urn:microsoft.com/office/officeart/2008/layout/LinedList"/>
    <dgm:cxn modelId="{0FFF97CD-A142-8F42-BF3B-18AA80537956}" type="presOf" srcId="{8CBA1FF1-2A11-46B6-8D94-2FB9B26564B8}" destId="{4FDFF809-ABBD-E842-B232-B36F1786946D}" srcOrd="0" destOrd="0" presId="urn:microsoft.com/office/officeart/2008/layout/LinedList"/>
    <dgm:cxn modelId="{794BB7C7-E775-D748-B06B-A8652DD98789}" type="presParOf" srcId="{991639A2-3E49-FF49-AC20-F99912E77082}" destId="{D107643C-6859-254D-8A36-02786163D57E}" srcOrd="0" destOrd="0" presId="urn:microsoft.com/office/officeart/2008/layout/LinedList"/>
    <dgm:cxn modelId="{55B79643-A7C4-0E41-B0BE-612FC5EED510}" type="presParOf" srcId="{991639A2-3E49-FF49-AC20-F99912E77082}" destId="{61F2E4E8-674A-3042-BF96-A6257C0CEA62}" srcOrd="1" destOrd="0" presId="urn:microsoft.com/office/officeart/2008/layout/LinedList"/>
    <dgm:cxn modelId="{5FCF8094-3856-194A-956B-E36347401F83}" type="presParOf" srcId="{61F2E4E8-674A-3042-BF96-A6257C0CEA62}" destId="{512F7EEE-FD33-BC4A-9BC9-62A39398916B}" srcOrd="0" destOrd="0" presId="urn:microsoft.com/office/officeart/2008/layout/LinedList"/>
    <dgm:cxn modelId="{9A0605B4-AD53-B34E-952D-9D1BC4C8BC77}" type="presParOf" srcId="{61F2E4E8-674A-3042-BF96-A6257C0CEA62}" destId="{B48F33D6-1107-AB47-8616-B3C7259E5B05}" srcOrd="1" destOrd="0" presId="urn:microsoft.com/office/officeart/2008/layout/LinedList"/>
    <dgm:cxn modelId="{51543DCF-60F6-5D43-9C01-8693C7EAF735}" type="presParOf" srcId="{991639A2-3E49-FF49-AC20-F99912E77082}" destId="{60C013AF-ADDC-1549-832E-8C2F66F9715D}" srcOrd="2" destOrd="0" presId="urn:microsoft.com/office/officeart/2008/layout/LinedList"/>
    <dgm:cxn modelId="{5F40BD58-2F07-5B49-8EB7-9E2C4B1B6EC4}" type="presParOf" srcId="{991639A2-3E49-FF49-AC20-F99912E77082}" destId="{E76BD4C7-720B-3C47-A3BF-720734E1ADFC}" srcOrd="3" destOrd="0" presId="urn:microsoft.com/office/officeart/2008/layout/LinedList"/>
    <dgm:cxn modelId="{7983E3B3-F32B-A047-8B81-C156EA63313C}" type="presParOf" srcId="{E76BD4C7-720B-3C47-A3BF-720734E1ADFC}" destId="{747EC961-A072-B245-8637-388A4BE13864}" srcOrd="0" destOrd="0" presId="urn:microsoft.com/office/officeart/2008/layout/LinedList"/>
    <dgm:cxn modelId="{0861C440-FA92-AC49-B7E7-6AB058E7B7B2}" type="presParOf" srcId="{E76BD4C7-720B-3C47-A3BF-720734E1ADFC}" destId="{C705CC30-A6D2-9F40-B8B8-6D9797CA7D28}" srcOrd="1" destOrd="0" presId="urn:microsoft.com/office/officeart/2008/layout/LinedList"/>
    <dgm:cxn modelId="{3BF05B91-1393-E241-AA67-22F732A0CEA2}" type="presParOf" srcId="{991639A2-3E49-FF49-AC20-F99912E77082}" destId="{E9345F23-755F-694D-AFF7-D915BD93CF2E}" srcOrd="4" destOrd="0" presId="urn:microsoft.com/office/officeart/2008/layout/LinedList"/>
    <dgm:cxn modelId="{4B792A34-519E-6440-A395-55DF83427189}" type="presParOf" srcId="{991639A2-3E49-FF49-AC20-F99912E77082}" destId="{CC7DCE3A-D75D-BC41-BF64-C92CECCCDA72}" srcOrd="5" destOrd="0" presId="urn:microsoft.com/office/officeart/2008/layout/LinedList"/>
    <dgm:cxn modelId="{5C701520-A535-4D4D-B9A6-82AA3A33AE62}" type="presParOf" srcId="{CC7DCE3A-D75D-BC41-BF64-C92CECCCDA72}" destId="{4FDFF809-ABBD-E842-B232-B36F1786946D}" srcOrd="0" destOrd="0" presId="urn:microsoft.com/office/officeart/2008/layout/LinedList"/>
    <dgm:cxn modelId="{610BC077-BF0D-CC43-BA85-3DCC74226D90}" type="presParOf" srcId="{CC7DCE3A-D75D-BC41-BF64-C92CECCCDA72}" destId="{66576974-E188-7747-A0D5-2EB8B2E07AAB}" srcOrd="1" destOrd="0" presId="urn:microsoft.com/office/officeart/2008/layout/LinedList"/>
    <dgm:cxn modelId="{6F2CDD08-C54F-A340-BFB4-DDF79DD9487D}" type="presParOf" srcId="{991639A2-3E49-FF49-AC20-F99912E77082}" destId="{30F77F68-5C10-4544-B631-D8E1FC1364EB}" srcOrd="6" destOrd="0" presId="urn:microsoft.com/office/officeart/2008/layout/LinedList"/>
    <dgm:cxn modelId="{4CD616E9-06A3-5547-8619-8D5C1D1A8EF5}" type="presParOf" srcId="{991639A2-3E49-FF49-AC20-F99912E77082}" destId="{A640686E-083D-A441-AA55-A615614F1C32}" srcOrd="7" destOrd="0" presId="urn:microsoft.com/office/officeart/2008/layout/LinedList"/>
    <dgm:cxn modelId="{E71A603D-B92E-4948-8058-329F11BD99C2}" type="presParOf" srcId="{A640686E-083D-A441-AA55-A615614F1C32}" destId="{279BF4C1-D9EE-4E4E-8EEA-25B29782CD5F}" srcOrd="0" destOrd="0" presId="urn:microsoft.com/office/officeart/2008/layout/LinedList"/>
    <dgm:cxn modelId="{470AE175-FF4B-244F-AD50-A21332E63366}" type="presParOf" srcId="{A640686E-083D-A441-AA55-A615614F1C32}" destId="{8024A89D-91A7-8849-9F2A-32E64DB2FB1F}" srcOrd="1" destOrd="0" presId="urn:microsoft.com/office/officeart/2008/layout/LinedList"/>
    <dgm:cxn modelId="{C0EF168B-C9B8-9043-B684-BF37C9D64E70}" type="presParOf" srcId="{991639A2-3E49-FF49-AC20-F99912E77082}" destId="{159ED903-3F15-2540-8E2D-7315D4A13807}" srcOrd="8" destOrd="0" presId="urn:microsoft.com/office/officeart/2008/layout/LinedList"/>
    <dgm:cxn modelId="{6D50FCF2-AFA5-654D-B845-693CF449F7D1}" type="presParOf" srcId="{991639A2-3E49-FF49-AC20-F99912E77082}" destId="{2D70FCF0-21BE-F04D-A1F6-F44F5427320A}" srcOrd="9" destOrd="0" presId="urn:microsoft.com/office/officeart/2008/layout/LinedList"/>
    <dgm:cxn modelId="{26EA81FE-F00B-5B47-AF5C-DE479E449EBB}" type="presParOf" srcId="{2D70FCF0-21BE-F04D-A1F6-F44F5427320A}" destId="{7A476022-7D7A-CF47-B719-CFD1F39AE45D}" srcOrd="0" destOrd="0" presId="urn:microsoft.com/office/officeart/2008/layout/LinedList"/>
    <dgm:cxn modelId="{D78F1FF9-F04E-014D-A87C-EF104388F7E8}" type="presParOf" srcId="{2D70FCF0-21BE-F04D-A1F6-F44F5427320A}" destId="{C2FB3693-344F-FC4E-88A4-04A9BB4C9184}" srcOrd="1" destOrd="0" presId="urn:microsoft.com/office/officeart/2008/layout/Lin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38BBCC0D-4EE9-4BF8-8BDA-D2B1F75BE0E7}" type="doc">
      <dgm:prSet loTypeId="urn:microsoft.com/office/officeart/2008/layout/LinedList" loCatId="list" qsTypeId="urn:microsoft.com/office/officeart/2005/8/quickstyle/simple1" qsCatId="simple" csTypeId="urn:microsoft.com/office/officeart/2005/8/colors/accent1_2" csCatId="accent1"/>
      <dgm:spPr/>
      <dgm:t>
        <a:bodyPr/>
        <a:lstStyle/>
        <a:p>
          <a:endParaRPr lang="en-US"/>
        </a:p>
      </dgm:t>
    </dgm:pt>
    <dgm:pt modelId="{20428195-3371-49C7-8344-EE187C84CA4A}">
      <dgm:prSet/>
      <dgm:spPr/>
      <dgm:t>
        <a:bodyPr/>
        <a:lstStyle/>
        <a:p>
          <a:r>
            <a:rPr lang="en-GB"/>
            <a:t>Poorer overall health</a:t>
          </a:r>
          <a:endParaRPr lang="en-US"/>
        </a:p>
      </dgm:t>
    </dgm:pt>
    <dgm:pt modelId="{E3F3ED4D-3E53-4C19-B452-0EE911D88553}" type="parTrans" cxnId="{1A3F2A6B-2AF5-4A3E-B024-2AF846630576}">
      <dgm:prSet/>
      <dgm:spPr/>
      <dgm:t>
        <a:bodyPr/>
        <a:lstStyle/>
        <a:p>
          <a:endParaRPr lang="en-US"/>
        </a:p>
      </dgm:t>
    </dgm:pt>
    <dgm:pt modelId="{DA875CA6-C81A-4706-AF12-9770D445F26E}" type="sibTrans" cxnId="{1A3F2A6B-2AF5-4A3E-B024-2AF846630576}">
      <dgm:prSet/>
      <dgm:spPr/>
      <dgm:t>
        <a:bodyPr/>
        <a:lstStyle/>
        <a:p>
          <a:endParaRPr lang="en-US"/>
        </a:p>
      </dgm:t>
    </dgm:pt>
    <dgm:pt modelId="{C0D998F8-40B0-4E7D-B228-E3E8639758EE}">
      <dgm:prSet/>
      <dgm:spPr/>
      <dgm:t>
        <a:bodyPr/>
        <a:lstStyle/>
        <a:p>
          <a:r>
            <a:rPr lang="en-GB"/>
            <a:t>Higher risk of illness at all ages</a:t>
          </a:r>
          <a:endParaRPr lang="en-US"/>
        </a:p>
      </dgm:t>
    </dgm:pt>
    <dgm:pt modelId="{FA4277D1-6BA5-41A7-A489-C220FAF72379}" type="parTrans" cxnId="{4A5C1981-6070-41B7-A532-B00D68ABBB2D}">
      <dgm:prSet/>
      <dgm:spPr/>
      <dgm:t>
        <a:bodyPr/>
        <a:lstStyle/>
        <a:p>
          <a:endParaRPr lang="en-US"/>
        </a:p>
      </dgm:t>
    </dgm:pt>
    <dgm:pt modelId="{EB8DFF81-23FE-4B6F-A310-ADD2C4368D96}" type="sibTrans" cxnId="{4A5C1981-6070-41B7-A532-B00D68ABBB2D}">
      <dgm:prSet/>
      <dgm:spPr/>
      <dgm:t>
        <a:bodyPr/>
        <a:lstStyle/>
        <a:p>
          <a:endParaRPr lang="en-US"/>
        </a:p>
      </dgm:t>
    </dgm:pt>
    <dgm:pt modelId="{2E81229A-21E9-4529-89BE-E8790D840DB6}">
      <dgm:prSet/>
      <dgm:spPr/>
      <dgm:t>
        <a:bodyPr/>
        <a:lstStyle/>
        <a:p>
          <a:r>
            <a:rPr lang="en-GB"/>
            <a:t>Shorter life expectancy</a:t>
          </a:r>
          <a:endParaRPr lang="en-US"/>
        </a:p>
      </dgm:t>
    </dgm:pt>
    <dgm:pt modelId="{39CF54B8-D838-482F-826B-455D9E87D804}" type="parTrans" cxnId="{98A148D4-47C6-47BE-85C3-E341943B9519}">
      <dgm:prSet/>
      <dgm:spPr/>
      <dgm:t>
        <a:bodyPr/>
        <a:lstStyle/>
        <a:p>
          <a:endParaRPr lang="en-US"/>
        </a:p>
      </dgm:t>
    </dgm:pt>
    <dgm:pt modelId="{A9A1C347-7451-4000-BEFB-0AB7E6AA09B1}" type="sibTrans" cxnId="{98A148D4-47C6-47BE-85C3-E341943B9519}">
      <dgm:prSet/>
      <dgm:spPr/>
      <dgm:t>
        <a:bodyPr/>
        <a:lstStyle/>
        <a:p>
          <a:endParaRPr lang="en-US"/>
        </a:p>
      </dgm:t>
    </dgm:pt>
    <dgm:pt modelId="{2503661D-F6B1-4113-969C-CF60D3C89AF9}">
      <dgm:prSet/>
      <dgm:spPr/>
      <dgm:t>
        <a:bodyPr/>
        <a:lstStyle/>
        <a:p>
          <a:r>
            <a:rPr lang="en-GB"/>
            <a:t>Fewer healthy years of life</a:t>
          </a:r>
          <a:endParaRPr lang="en-US"/>
        </a:p>
      </dgm:t>
    </dgm:pt>
    <dgm:pt modelId="{EA986185-B9A9-4341-A337-0A2D5788F8D4}" type="parTrans" cxnId="{EA1AF9E1-6462-47FA-B9DF-0FCBF40B828E}">
      <dgm:prSet/>
      <dgm:spPr/>
      <dgm:t>
        <a:bodyPr/>
        <a:lstStyle/>
        <a:p>
          <a:endParaRPr lang="en-US"/>
        </a:p>
      </dgm:t>
    </dgm:pt>
    <dgm:pt modelId="{8E7BAF74-4199-4658-8843-AED90AD77AB8}" type="sibTrans" cxnId="{EA1AF9E1-6462-47FA-B9DF-0FCBF40B828E}">
      <dgm:prSet/>
      <dgm:spPr/>
      <dgm:t>
        <a:bodyPr/>
        <a:lstStyle/>
        <a:p>
          <a:endParaRPr lang="en-US"/>
        </a:p>
      </dgm:t>
    </dgm:pt>
    <dgm:pt modelId="{5519CF87-F361-448F-8672-B6FA973ACBD7}">
      <dgm:prSet/>
      <dgm:spPr/>
      <dgm:t>
        <a:bodyPr/>
        <a:lstStyle/>
        <a:p>
          <a:r>
            <a:rPr lang="en-GB"/>
            <a:t>Health problems starting young and lasting into adulthood</a:t>
          </a:r>
          <a:endParaRPr lang="en-US"/>
        </a:p>
      </dgm:t>
    </dgm:pt>
    <dgm:pt modelId="{70EEE26D-6F61-40DF-A6B9-CE95A33ED056}" type="parTrans" cxnId="{D1C8AD76-DFFF-475A-9156-9E711B3DC6F1}">
      <dgm:prSet/>
      <dgm:spPr/>
      <dgm:t>
        <a:bodyPr/>
        <a:lstStyle/>
        <a:p>
          <a:endParaRPr lang="en-US"/>
        </a:p>
      </dgm:t>
    </dgm:pt>
    <dgm:pt modelId="{B5DDC737-AB4C-4896-8B23-D0CFB3C7618E}" type="sibTrans" cxnId="{D1C8AD76-DFFF-475A-9156-9E711B3DC6F1}">
      <dgm:prSet/>
      <dgm:spPr/>
      <dgm:t>
        <a:bodyPr/>
        <a:lstStyle/>
        <a:p>
          <a:endParaRPr lang="en-US"/>
        </a:p>
      </dgm:t>
    </dgm:pt>
    <dgm:pt modelId="{D6BA70A6-05CA-44A6-954D-1642DFCC98C0}">
      <dgm:prSet/>
      <dgm:spPr/>
      <dgm:t>
        <a:bodyPr/>
        <a:lstStyle/>
        <a:p>
          <a:r>
            <a:rPr lang="en-GB"/>
            <a:t>Big gaps between rich and deprived areas</a:t>
          </a:r>
          <a:endParaRPr lang="en-US"/>
        </a:p>
      </dgm:t>
    </dgm:pt>
    <dgm:pt modelId="{F14D99EB-0900-4D0B-A79D-30CAF80FE7BB}" type="parTrans" cxnId="{D5442448-EF25-4936-AB28-61AC84A7FAE0}">
      <dgm:prSet/>
      <dgm:spPr/>
      <dgm:t>
        <a:bodyPr/>
        <a:lstStyle/>
        <a:p>
          <a:endParaRPr lang="en-US"/>
        </a:p>
      </dgm:t>
    </dgm:pt>
    <dgm:pt modelId="{13690CBC-DA11-461B-BEB7-D1E2E74176B0}" type="sibTrans" cxnId="{D5442448-EF25-4936-AB28-61AC84A7FAE0}">
      <dgm:prSet/>
      <dgm:spPr/>
      <dgm:t>
        <a:bodyPr/>
        <a:lstStyle/>
        <a:p>
          <a:endParaRPr lang="en-US"/>
        </a:p>
      </dgm:t>
    </dgm:pt>
    <dgm:pt modelId="{2581B154-85E9-424E-A5C7-CF739FF68819}">
      <dgm:prSet/>
      <dgm:spPr/>
      <dgm:t>
        <a:bodyPr/>
        <a:lstStyle/>
        <a:p>
          <a:r>
            <a:rPr lang="en-GB"/>
            <a:t>Lower school achievement</a:t>
          </a:r>
          <a:endParaRPr lang="en-US"/>
        </a:p>
      </dgm:t>
    </dgm:pt>
    <dgm:pt modelId="{69D9FF6E-1631-4CCA-8EC6-4324A8023626}" type="parTrans" cxnId="{4D590EEB-0986-480F-AE9C-A69875CB8734}">
      <dgm:prSet/>
      <dgm:spPr/>
      <dgm:t>
        <a:bodyPr/>
        <a:lstStyle/>
        <a:p>
          <a:endParaRPr lang="en-US"/>
        </a:p>
      </dgm:t>
    </dgm:pt>
    <dgm:pt modelId="{762DC822-EBBE-4E08-AFE0-FEFF4A9585A7}" type="sibTrans" cxnId="{4D590EEB-0986-480F-AE9C-A69875CB8734}">
      <dgm:prSet/>
      <dgm:spPr/>
      <dgm:t>
        <a:bodyPr/>
        <a:lstStyle/>
        <a:p>
          <a:endParaRPr lang="en-US"/>
        </a:p>
      </dgm:t>
    </dgm:pt>
    <dgm:pt modelId="{8914D18B-A22A-4815-A76A-26D776DF6640}">
      <dgm:prSet/>
      <dgm:spPr/>
      <dgm:t>
        <a:bodyPr/>
        <a:lstStyle/>
        <a:p>
          <a:r>
            <a:rPr lang="en-GB"/>
            <a:t>Disadvantaged pupils falling behind early</a:t>
          </a:r>
          <a:endParaRPr lang="en-US"/>
        </a:p>
      </dgm:t>
    </dgm:pt>
    <dgm:pt modelId="{388C3A6B-6643-4C21-9349-56BBF7447923}" type="parTrans" cxnId="{7BF1F59C-5C3D-4CE5-A2AF-274617A314EB}">
      <dgm:prSet/>
      <dgm:spPr/>
      <dgm:t>
        <a:bodyPr/>
        <a:lstStyle/>
        <a:p>
          <a:endParaRPr lang="en-US"/>
        </a:p>
      </dgm:t>
    </dgm:pt>
    <dgm:pt modelId="{8F7A2F3E-B155-4AD8-9682-C2AB6C54CF62}" type="sibTrans" cxnId="{7BF1F59C-5C3D-4CE5-A2AF-274617A314EB}">
      <dgm:prSet/>
      <dgm:spPr/>
      <dgm:t>
        <a:bodyPr/>
        <a:lstStyle/>
        <a:p>
          <a:endParaRPr lang="en-US"/>
        </a:p>
      </dgm:t>
    </dgm:pt>
    <dgm:pt modelId="{7E2FD078-C976-48E8-A02A-6D3999E9563A}">
      <dgm:prSet/>
      <dgm:spPr/>
      <dgm:t>
        <a:bodyPr/>
        <a:lstStyle/>
        <a:p>
          <a:r>
            <a:rPr lang="en-GB"/>
            <a:t>Fewer job and income opportunities later</a:t>
          </a:r>
          <a:endParaRPr lang="en-US"/>
        </a:p>
      </dgm:t>
    </dgm:pt>
    <dgm:pt modelId="{0C99FCE8-243B-4937-8A97-378F50844506}" type="parTrans" cxnId="{26CCC541-79DC-4C50-904E-179469F16441}">
      <dgm:prSet/>
      <dgm:spPr/>
      <dgm:t>
        <a:bodyPr/>
        <a:lstStyle/>
        <a:p>
          <a:endParaRPr lang="en-US"/>
        </a:p>
      </dgm:t>
    </dgm:pt>
    <dgm:pt modelId="{06140ED0-F1A7-4680-ACD8-1BE26E4457AA}" type="sibTrans" cxnId="{26CCC541-79DC-4C50-904E-179469F16441}">
      <dgm:prSet/>
      <dgm:spPr/>
      <dgm:t>
        <a:bodyPr/>
        <a:lstStyle/>
        <a:p>
          <a:endParaRPr lang="en-US"/>
        </a:p>
      </dgm:t>
    </dgm:pt>
    <dgm:pt modelId="{FBCE30A1-0C95-4598-8C5A-4E3124EBB2A9}">
      <dgm:prSet/>
      <dgm:spPr/>
      <dgm:t>
        <a:bodyPr/>
        <a:lstStyle/>
        <a:p>
          <a:r>
            <a:rPr lang="en-GB"/>
            <a:t>Ongoing cycle of poverty between generations</a:t>
          </a:r>
          <a:endParaRPr lang="en-US"/>
        </a:p>
      </dgm:t>
    </dgm:pt>
    <dgm:pt modelId="{D3AA6121-CDD4-4253-AE52-24C1B384F87C}" type="parTrans" cxnId="{780944B2-8F82-48E6-9FFB-22AAAC775201}">
      <dgm:prSet/>
      <dgm:spPr/>
      <dgm:t>
        <a:bodyPr/>
        <a:lstStyle/>
        <a:p>
          <a:endParaRPr lang="en-US"/>
        </a:p>
      </dgm:t>
    </dgm:pt>
    <dgm:pt modelId="{8404BBEB-AEFE-423F-A34E-41F7E45B8703}" type="sibTrans" cxnId="{780944B2-8F82-48E6-9FFB-22AAAC775201}">
      <dgm:prSet/>
      <dgm:spPr/>
      <dgm:t>
        <a:bodyPr/>
        <a:lstStyle/>
        <a:p>
          <a:endParaRPr lang="en-US"/>
        </a:p>
      </dgm:t>
    </dgm:pt>
    <dgm:pt modelId="{C9C13401-1DA9-1641-A1D3-3D483D1A2A26}" type="pres">
      <dgm:prSet presAssocID="{38BBCC0D-4EE9-4BF8-8BDA-D2B1F75BE0E7}" presName="vert0" presStyleCnt="0">
        <dgm:presLayoutVars>
          <dgm:dir/>
          <dgm:animOne val="branch"/>
          <dgm:animLvl val="lvl"/>
        </dgm:presLayoutVars>
      </dgm:prSet>
      <dgm:spPr/>
    </dgm:pt>
    <dgm:pt modelId="{4B9368C6-B2B5-834B-A813-3813E0E9F455}" type="pres">
      <dgm:prSet presAssocID="{20428195-3371-49C7-8344-EE187C84CA4A}" presName="thickLine" presStyleLbl="alignNode1" presStyleIdx="0" presStyleCnt="10"/>
      <dgm:spPr/>
    </dgm:pt>
    <dgm:pt modelId="{FEC908C4-39CC-B449-9814-DCC6D40384D0}" type="pres">
      <dgm:prSet presAssocID="{20428195-3371-49C7-8344-EE187C84CA4A}" presName="horz1" presStyleCnt="0"/>
      <dgm:spPr/>
    </dgm:pt>
    <dgm:pt modelId="{7C374181-6956-DC43-9A5F-ED94728A7537}" type="pres">
      <dgm:prSet presAssocID="{20428195-3371-49C7-8344-EE187C84CA4A}" presName="tx1" presStyleLbl="revTx" presStyleIdx="0" presStyleCnt="10"/>
      <dgm:spPr/>
    </dgm:pt>
    <dgm:pt modelId="{A2B00A28-A697-0E4E-826F-62AD03F732B1}" type="pres">
      <dgm:prSet presAssocID="{20428195-3371-49C7-8344-EE187C84CA4A}" presName="vert1" presStyleCnt="0"/>
      <dgm:spPr/>
    </dgm:pt>
    <dgm:pt modelId="{ADF95B62-458A-F142-A662-54D710016594}" type="pres">
      <dgm:prSet presAssocID="{C0D998F8-40B0-4E7D-B228-E3E8639758EE}" presName="thickLine" presStyleLbl="alignNode1" presStyleIdx="1" presStyleCnt="10"/>
      <dgm:spPr/>
    </dgm:pt>
    <dgm:pt modelId="{F4319E88-51A3-7B4B-8182-73867F8B1DBF}" type="pres">
      <dgm:prSet presAssocID="{C0D998F8-40B0-4E7D-B228-E3E8639758EE}" presName="horz1" presStyleCnt="0"/>
      <dgm:spPr/>
    </dgm:pt>
    <dgm:pt modelId="{528D35F7-4716-AC41-9F35-6DF508E9E125}" type="pres">
      <dgm:prSet presAssocID="{C0D998F8-40B0-4E7D-B228-E3E8639758EE}" presName="tx1" presStyleLbl="revTx" presStyleIdx="1" presStyleCnt="10"/>
      <dgm:spPr/>
    </dgm:pt>
    <dgm:pt modelId="{3CCE9786-0D74-1847-B5D7-F62BCFB8D8D1}" type="pres">
      <dgm:prSet presAssocID="{C0D998F8-40B0-4E7D-B228-E3E8639758EE}" presName="vert1" presStyleCnt="0"/>
      <dgm:spPr/>
    </dgm:pt>
    <dgm:pt modelId="{AFF435A9-C7E7-7344-A46C-EEF7F8C3267D}" type="pres">
      <dgm:prSet presAssocID="{2E81229A-21E9-4529-89BE-E8790D840DB6}" presName="thickLine" presStyleLbl="alignNode1" presStyleIdx="2" presStyleCnt="10"/>
      <dgm:spPr/>
    </dgm:pt>
    <dgm:pt modelId="{DE08BFBC-D755-7A44-BE22-9286B58385A3}" type="pres">
      <dgm:prSet presAssocID="{2E81229A-21E9-4529-89BE-E8790D840DB6}" presName="horz1" presStyleCnt="0"/>
      <dgm:spPr/>
    </dgm:pt>
    <dgm:pt modelId="{386CCF8F-AA0D-984C-B216-B425FAED57EA}" type="pres">
      <dgm:prSet presAssocID="{2E81229A-21E9-4529-89BE-E8790D840DB6}" presName="tx1" presStyleLbl="revTx" presStyleIdx="2" presStyleCnt="10"/>
      <dgm:spPr/>
    </dgm:pt>
    <dgm:pt modelId="{59DAEA67-131A-EE4D-BA91-7BE5CF8AE559}" type="pres">
      <dgm:prSet presAssocID="{2E81229A-21E9-4529-89BE-E8790D840DB6}" presName="vert1" presStyleCnt="0"/>
      <dgm:spPr/>
    </dgm:pt>
    <dgm:pt modelId="{8C03BD36-E560-4C4B-A1BE-0064803E19E6}" type="pres">
      <dgm:prSet presAssocID="{2503661D-F6B1-4113-969C-CF60D3C89AF9}" presName="thickLine" presStyleLbl="alignNode1" presStyleIdx="3" presStyleCnt="10"/>
      <dgm:spPr/>
    </dgm:pt>
    <dgm:pt modelId="{4E7A1A0E-66CE-564D-B814-73A26383DFE1}" type="pres">
      <dgm:prSet presAssocID="{2503661D-F6B1-4113-969C-CF60D3C89AF9}" presName="horz1" presStyleCnt="0"/>
      <dgm:spPr/>
    </dgm:pt>
    <dgm:pt modelId="{13792A1B-1F45-0E40-A770-02BE796DF752}" type="pres">
      <dgm:prSet presAssocID="{2503661D-F6B1-4113-969C-CF60D3C89AF9}" presName="tx1" presStyleLbl="revTx" presStyleIdx="3" presStyleCnt="10"/>
      <dgm:spPr/>
    </dgm:pt>
    <dgm:pt modelId="{C411C398-751E-B647-924A-8A1ED08E67E3}" type="pres">
      <dgm:prSet presAssocID="{2503661D-F6B1-4113-969C-CF60D3C89AF9}" presName="vert1" presStyleCnt="0"/>
      <dgm:spPr/>
    </dgm:pt>
    <dgm:pt modelId="{5FCF7A46-1FEB-1B49-A7FF-F2E1C5BD1195}" type="pres">
      <dgm:prSet presAssocID="{5519CF87-F361-448F-8672-B6FA973ACBD7}" presName="thickLine" presStyleLbl="alignNode1" presStyleIdx="4" presStyleCnt="10"/>
      <dgm:spPr/>
    </dgm:pt>
    <dgm:pt modelId="{2C7BD23B-FFC2-704A-B877-BF335133F4CA}" type="pres">
      <dgm:prSet presAssocID="{5519CF87-F361-448F-8672-B6FA973ACBD7}" presName="horz1" presStyleCnt="0"/>
      <dgm:spPr/>
    </dgm:pt>
    <dgm:pt modelId="{DD183099-13CF-DE48-ACE1-698C5440C699}" type="pres">
      <dgm:prSet presAssocID="{5519CF87-F361-448F-8672-B6FA973ACBD7}" presName="tx1" presStyleLbl="revTx" presStyleIdx="4" presStyleCnt="10"/>
      <dgm:spPr/>
    </dgm:pt>
    <dgm:pt modelId="{8915A6EF-A763-CB42-9429-B872EA992172}" type="pres">
      <dgm:prSet presAssocID="{5519CF87-F361-448F-8672-B6FA973ACBD7}" presName="vert1" presStyleCnt="0"/>
      <dgm:spPr/>
    </dgm:pt>
    <dgm:pt modelId="{B7AB7910-A70D-324E-A000-9AB5732DCF95}" type="pres">
      <dgm:prSet presAssocID="{D6BA70A6-05CA-44A6-954D-1642DFCC98C0}" presName="thickLine" presStyleLbl="alignNode1" presStyleIdx="5" presStyleCnt="10"/>
      <dgm:spPr/>
    </dgm:pt>
    <dgm:pt modelId="{94EBC53A-041E-DF45-9E82-84A6D1033B57}" type="pres">
      <dgm:prSet presAssocID="{D6BA70A6-05CA-44A6-954D-1642DFCC98C0}" presName="horz1" presStyleCnt="0"/>
      <dgm:spPr/>
    </dgm:pt>
    <dgm:pt modelId="{5827A9C8-6391-B14D-8EAE-6D740DC09566}" type="pres">
      <dgm:prSet presAssocID="{D6BA70A6-05CA-44A6-954D-1642DFCC98C0}" presName="tx1" presStyleLbl="revTx" presStyleIdx="5" presStyleCnt="10"/>
      <dgm:spPr/>
    </dgm:pt>
    <dgm:pt modelId="{FAF72B14-CC84-2045-B3AF-D713AB0EDEB8}" type="pres">
      <dgm:prSet presAssocID="{D6BA70A6-05CA-44A6-954D-1642DFCC98C0}" presName="vert1" presStyleCnt="0"/>
      <dgm:spPr/>
    </dgm:pt>
    <dgm:pt modelId="{EA64FB76-003B-3340-9FF3-47FBC73BEFE8}" type="pres">
      <dgm:prSet presAssocID="{2581B154-85E9-424E-A5C7-CF739FF68819}" presName="thickLine" presStyleLbl="alignNode1" presStyleIdx="6" presStyleCnt="10"/>
      <dgm:spPr/>
    </dgm:pt>
    <dgm:pt modelId="{89CFD7E0-958A-0E4E-BA62-B981A8DB4CD7}" type="pres">
      <dgm:prSet presAssocID="{2581B154-85E9-424E-A5C7-CF739FF68819}" presName="horz1" presStyleCnt="0"/>
      <dgm:spPr/>
    </dgm:pt>
    <dgm:pt modelId="{D42F7E63-4BD1-9546-8CF0-4B43F42BC9A0}" type="pres">
      <dgm:prSet presAssocID="{2581B154-85E9-424E-A5C7-CF739FF68819}" presName="tx1" presStyleLbl="revTx" presStyleIdx="6" presStyleCnt="10"/>
      <dgm:spPr/>
    </dgm:pt>
    <dgm:pt modelId="{7695AE14-130B-A041-911B-DDE9A6F5F05F}" type="pres">
      <dgm:prSet presAssocID="{2581B154-85E9-424E-A5C7-CF739FF68819}" presName="vert1" presStyleCnt="0"/>
      <dgm:spPr/>
    </dgm:pt>
    <dgm:pt modelId="{B192074E-E464-3840-BB81-FA0B85AEC8D2}" type="pres">
      <dgm:prSet presAssocID="{8914D18B-A22A-4815-A76A-26D776DF6640}" presName="thickLine" presStyleLbl="alignNode1" presStyleIdx="7" presStyleCnt="10"/>
      <dgm:spPr/>
    </dgm:pt>
    <dgm:pt modelId="{3F5AC60E-FC7F-8B48-8807-863370D32134}" type="pres">
      <dgm:prSet presAssocID="{8914D18B-A22A-4815-A76A-26D776DF6640}" presName="horz1" presStyleCnt="0"/>
      <dgm:spPr/>
    </dgm:pt>
    <dgm:pt modelId="{A2FE1AC0-2B9D-7244-90ED-BB03265E73D2}" type="pres">
      <dgm:prSet presAssocID="{8914D18B-A22A-4815-A76A-26D776DF6640}" presName="tx1" presStyleLbl="revTx" presStyleIdx="7" presStyleCnt="10"/>
      <dgm:spPr/>
    </dgm:pt>
    <dgm:pt modelId="{5AC474CB-7CAC-C347-83E6-C59682872EC6}" type="pres">
      <dgm:prSet presAssocID="{8914D18B-A22A-4815-A76A-26D776DF6640}" presName="vert1" presStyleCnt="0"/>
      <dgm:spPr/>
    </dgm:pt>
    <dgm:pt modelId="{0BE80AC2-91D8-C244-9325-DA1A51FB37D9}" type="pres">
      <dgm:prSet presAssocID="{7E2FD078-C976-48E8-A02A-6D3999E9563A}" presName="thickLine" presStyleLbl="alignNode1" presStyleIdx="8" presStyleCnt="10"/>
      <dgm:spPr/>
    </dgm:pt>
    <dgm:pt modelId="{B99CC822-EFB8-A54E-83E6-1FD87719A88F}" type="pres">
      <dgm:prSet presAssocID="{7E2FD078-C976-48E8-A02A-6D3999E9563A}" presName="horz1" presStyleCnt="0"/>
      <dgm:spPr/>
    </dgm:pt>
    <dgm:pt modelId="{88B50AA7-9A75-FD43-A041-666F048E5886}" type="pres">
      <dgm:prSet presAssocID="{7E2FD078-C976-48E8-A02A-6D3999E9563A}" presName="tx1" presStyleLbl="revTx" presStyleIdx="8" presStyleCnt="10"/>
      <dgm:spPr/>
    </dgm:pt>
    <dgm:pt modelId="{F8CB44F5-D938-4C45-A605-07576FDCF592}" type="pres">
      <dgm:prSet presAssocID="{7E2FD078-C976-48E8-A02A-6D3999E9563A}" presName="vert1" presStyleCnt="0"/>
      <dgm:spPr/>
    </dgm:pt>
    <dgm:pt modelId="{F5013A9B-445C-6B47-9230-1C96A97A81D3}" type="pres">
      <dgm:prSet presAssocID="{FBCE30A1-0C95-4598-8C5A-4E3124EBB2A9}" presName="thickLine" presStyleLbl="alignNode1" presStyleIdx="9" presStyleCnt="10"/>
      <dgm:spPr/>
    </dgm:pt>
    <dgm:pt modelId="{6FF04D6F-4768-A544-8745-291BDE7AD16D}" type="pres">
      <dgm:prSet presAssocID="{FBCE30A1-0C95-4598-8C5A-4E3124EBB2A9}" presName="horz1" presStyleCnt="0"/>
      <dgm:spPr/>
    </dgm:pt>
    <dgm:pt modelId="{D9573C30-F4B7-824F-9811-6D2C1EC91669}" type="pres">
      <dgm:prSet presAssocID="{FBCE30A1-0C95-4598-8C5A-4E3124EBB2A9}" presName="tx1" presStyleLbl="revTx" presStyleIdx="9" presStyleCnt="10"/>
      <dgm:spPr/>
    </dgm:pt>
    <dgm:pt modelId="{FD5D87AF-E31A-6349-BE57-4B4EEBA08DAA}" type="pres">
      <dgm:prSet presAssocID="{FBCE30A1-0C95-4598-8C5A-4E3124EBB2A9}" presName="vert1" presStyleCnt="0"/>
      <dgm:spPr/>
    </dgm:pt>
  </dgm:ptLst>
  <dgm:cxnLst>
    <dgm:cxn modelId="{119A5323-84BA-3C41-A009-044423641978}" type="presOf" srcId="{7E2FD078-C976-48E8-A02A-6D3999E9563A}" destId="{88B50AA7-9A75-FD43-A041-666F048E5886}" srcOrd="0" destOrd="0" presId="urn:microsoft.com/office/officeart/2008/layout/LinedList"/>
    <dgm:cxn modelId="{3FCAF525-8008-9248-AF1A-161979E0AA12}" type="presOf" srcId="{2E81229A-21E9-4529-89BE-E8790D840DB6}" destId="{386CCF8F-AA0D-984C-B216-B425FAED57EA}" srcOrd="0" destOrd="0" presId="urn:microsoft.com/office/officeart/2008/layout/LinedList"/>
    <dgm:cxn modelId="{C8FA7D28-E6A7-B748-A3FD-168DCDF149A2}" type="presOf" srcId="{C0D998F8-40B0-4E7D-B228-E3E8639758EE}" destId="{528D35F7-4716-AC41-9F35-6DF508E9E125}" srcOrd="0" destOrd="0" presId="urn:microsoft.com/office/officeart/2008/layout/LinedList"/>
    <dgm:cxn modelId="{8F44AA3C-7AEE-DB48-B3B4-DD14A856C438}" type="presOf" srcId="{FBCE30A1-0C95-4598-8C5A-4E3124EBB2A9}" destId="{D9573C30-F4B7-824F-9811-6D2C1EC91669}" srcOrd="0" destOrd="0" presId="urn:microsoft.com/office/officeart/2008/layout/LinedList"/>
    <dgm:cxn modelId="{26CCC541-79DC-4C50-904E-179469F16441}" srcId="{38BBCC0D-4EE9-4BF8-8BDA-D2B1F75BE0E7}" destId="{7E2FD078-C976-48E8-A02A-6D3999E9563A}" srcOrd="8" destOrd="0" parTransId="{0C99FCE8-243B-4937-8A97-378F50844506}" sibTransId="{06140ED0-F1A7-4680-ACD8-1BE26E4457AA}"/>
    <dgm:cxn modelId="{D5442448-EF25-4936-AB28-61AC84A7FAE0}" srcId="{38BBCC0D-4EE9-4BF8-8BDA-D2B1F75BE0E7}" destId="{D6BA70A6-05CA-44A6-954D-1642DFCC98C0}" srcOrd="5" destOrd="0" parTransId="{F14D99EB-0900-4D0B-A79D-30CAF80FE7BB}" sibTransId="{13690CBC-DA11-461B-BEB7-D1E2E74176B0}"/>
    <dgm:cxn modelId="{DC73D05F-0E5E-4141-8BB9-E05FE034EEDC}" type="presOf" srcId="{5519CF87-F361-448F-8672-B6FA973ACBD7}" destId="{DD183099-13CF-DE48-ACE1-698C5440C699}" srcOrd="0" destOrd="0" presId="urn:microsoft.com/office/officeart/2008/layout/LinedList"/>
    <dgm:cxn modelId="{1A3F2A6B-2AF5-4A3E-B024-2AF846630576}" srcId="{38BBCC0D-4EE9-4BF8-8BDA-D2B1F75BE0E7}" destId="{20428195-3371-49C7-8344-EE187C84CA4A}" srcOrd="0" destOrd="0" parTransId="{E3F3ED4D-3E53-4C19-B452-0EE911D88553}" sibTransId="{DA875CA6-C81A-4706-AF12-9770D445F26E}"/>
    <dgm:cxn modelId="{D1C8AD76-DFFF-475A-9156-9E711B3DC6F1}" srcId="{38BBCC0D-4EE9-4BF8-8BDA-D2B1F75BE0E7}" destId="{5519CF87-F361-448F-8672-B6FA973ACBD7}" srcOrd="4" destOrd="0" parTransId="{70EEE26D-6F61-40DF-A6B9-CE95A33ED056}" sibTransId="{B5DDC737-AB4C-4896-8B23-D0CFB3C7618E}"/>
    <dgm:cxn modelId="{4A5C1981-6070-41B7-A532-B00D68ABBB2D}" srcId="{38BBCC0D-4EE9-4BF8-8BDA-D2B1F75BE0E7}" destId="{C0D998F8-40B0-4E7D-B228-E3E8639758EE}" srcOrd="1" destOrd="0" parTransId="{FA4277D1-6BA5-41A7-A489-C220FAF72379}" sibTransId="{EB8DFF81-23FE-4B6F-A310-ADD2C4368D96}"/>
    <dgm:cxn modelId="{82B72282-9C1B-2640-9903-12C33B73DBC4}" type="presOf" srcId="{8914D18B-A22A-4815-A76A-26D776DF6640}" destId="{A2FE1AC0-2B9D-7244-90ED-BB03265E73D2}" srcOrd="0" destOrd="0" presId="urn:microsoft.com/office/officeart/2008/layout/LinedList"/>
    <dgm:cxn modelId="{B9F55B92-714C-344A-A7BA-D4951B4B1D74}" type="presOf" srcId="{20428195-3371-49C7-8344-EE187C84CA4A}" destId="{7C374181-6956-DC43-9A5F-ED94728A7537}" srcOrd="0" destOrd="0" presId="urn:microsoft.com/office/officeart/2008/layout/LinedList"/>
    <dgm:cxn modelId="{026CB593-525F-C848-96F2-2E4C2F6ECF31}" type="presOf" srcId="{D6BA70A6-05CA-44A6-954D-1642DFCC98C0}" destId="{5827A9C8-6391-B14D-8EAE-6D740DC09566}" srcOrd="0" destOrd="0" presId="urn:microsoft.com/office/officeart/2008/layout/LinedList"/>
    <dgm:cxn modelId="{7BF1F59C-5C3D-4CE5-A2AF-274617A314EB}" srcId="{38BBCC0D-4EE9-4BF8-8BDA-D2B1F75BE0E7}" destId="{8914D18B-A22A-4815-A76A-26D776DF6640}" srcOrd="7" destOrd="0" parTransId="{388C3A6B-6643-4C21-9349-56BBF7447923}" sibTransId="{8F7A2F3E-B155-4AD8-9682-C2AB6C54CF62}"/>
    <dgm:cxn modelId="{780944B2-8F82-48E6-9FFB-22AAAC775201}" srcId="{38BBCC0D-4EE9-4BF8-8BDA-D2B1F75BE0E7}" destId="{FBCE30A1-0C95-4598-8C5A-4E3124EBB2A9}" srcOrd="9" destOrd="0" parTransId="{D3AA6121-CDD4-4253-AE52-24C1B384F87C}" sibTransId="{8404BBEB-AEFE-423F-A34E-41F7E45B8703}"/>
    <dgm:cxn modelId="{98A148D4-47C6-47BE-85C3-E341943B9519}" srcId="{38BBCC0D-4EE9-4BF8-8BDA-D2B1F75BE0E7}" destId="{2E81229A-21E9-4529-89BE-E8790D840DB6}" srcOrd="2" destOrd="0" parTransId="{39CF54B8-D838-482F-826B-455D9E87D804}" sibTransId="{A9A1C347-7451-4000-BEFB-0AB7E6AA09B1}"/>
    <dgm:cxn modelId="{941B7ADA-DF49-A147-9F00-69D814FCA926}" type="presOf" srcId="{2503661D-F6B1-4113-969C-CF60D3C89AF9}" destId="{13792A1B-1F45-0E40-A770-02BE796DF752}" srcOrd="0" destOrd="0" presId="urn:microsoft.com/office/officeart/2008/layout/LinedList"/>
    <dgm:cxn modelId="{EA1AF9E1-6462-47FA-B9DF-0FCBF40B828E}" srcId="{38BBCC0D-4EE9-4BF8-8BDA-D2B1F75BE0E7}" destId="{2503661D-F6B1-4113-969C-CF60D3C89AF9}" srcOrd="3" destOrd="0" parTransId="{EA986185-B9A9-4341-A337-0A2D5788F8D4}" sibTransId="{8E7BAF74-4199-4658-8843-AED90AD77AB8}"/>
    <dgm:cxn modelId="{EEE6ABE6-1B75-D74E-B3B3-470860390005}" type="presOf" srcId="{38BBCC0D-4EE9-4BF8-8BDA-D2B1F75BE0E7}" destId="{C9C13401-1DA9-1641-A1D3-3D483D1A2A26}" srcOrd="0" destOrd="0" presId="urn:microsoft.com/office/officeart/2008/layout/LinedList"/>
    <dgm:cxn modelId="{4D590EEB-0986-480F-AE9C-A69875CB8734}" srcId="{38BBCC0D-4EE9-4BF8-8BDA-D2B1F75BE0E7}" destId="{2581B154-85E9-424E-A5C7-CF739FF68819}" srcOrd="6" destOrd="0" parTransId="{69D9FF6E-1631-4CCA-8EC6-4324A8023626}" sibTransId="{762DC822-EBBE-4E08-AFE0-FEFF4A9585A7}"/>
    <dgm:cxn modelId="{31B4EAF5-6292-3B42-917D-D33882F0B902}" type="presOf" srcId="{2581B154-85E9-424E-A5C7-CF739FF68819}" destId="{D42F7E63-4BD1-9546-8CF0-4B43F42BC9A0}" srcOrd="0" destOrd="0" presId="urn:microsoft.com/office/officeart/2008/layout/LinedList"/>
    <dgm:cxn modelId="{C051711C-3E0F-534C-986B-9CD1DD0D2FD3}" type="presParOf" srcId="{C9C13401-1DA9-1641-A1D3-3D483D1A2A26}" destId="{4B9368C6-B2B5-834B-A813-3813E0E9F455}" srcOrd="0" destOrd="0" presId="urn:microsoft.com/office/officeart/2008/layout/LinedList"/>
    <dgm:cxn modelId="{7A835267-67F4-CF42-BEF5-49A612144672}" type="presParOf" srcId="{C9C13401-1DA9-1641-A1D3-3D483D1A2A26}" destId="{FEC908C4-39CC-B449-9814-DCC6D40384D0}" srcOrd="1" destOrd="0" presId="urn:microsoft.com/office/officeart/2008/layout/LinedList"/>
    <dgm:cxn modelId="{E9841933-34FE-9D43-88E3-B6C302DF09F6}" type="presParOf" srcId="{FEC908C4-39CC-B449-9814-DCC6D40384D0}" destId="{7C374181-6956-DC43-9A5F-ED94728A7537}" srcOrd="0" destOrd="0" presId="urn:microsoft.com/office/officeart/2008/layout/LinedList"/>
    <dgm:cxn modelId="{04F44281-0967-EB4B-99E1-2F19D5597DFD}" type="presParOf" srcId="{FEC908C4-39CC-B449-9814-DCC6D40384D0}" destId="{A2B00A28-A697-0E4E-826F-62AD03F732B1}" srcOrd="1" destOrd="0" presId="urn:microsoft.com/office/officeart/2008/layout/LinedList"/>
    <dgm:cxn modelId="{C8E48444-D3E1-BF4F-ADA2-341B589634B8}" type="presParOf" srcId="{C9C13401-1DA9-1641-A1D3-3D483D1A2A26}" destId="{ADF95B62-458A-F142-A662-54D710016594}" srcOrd="2" destOrd="0" presId="urn:microsoft.com/office/officeart/2008/layout/LinedList"/>
    <dgm:cxn modelId="{F56A0E8F-C282-5145-9F53-B5A0187D1FAC}" type="presParOf" srcId="{C9C13401-1DA9-1641-A1D3-3D483D1A2A26}" destId="{F4319E88-51A3-7B4B-8182-73867F8B1DBF}" srcOrd="3" destOrd="0" presId="urn:microsoft.com/office/officeart/2008/layout/LinedList"/>
    <dgm:cxn modelId="{1AC54072-99A9-D94E-A62F-5EC2C7132B9D}" type="presParOf" srcId="{F4319E88-51A3-7B4B-8182-73867F8B1DBF}" destId="{528D35F7-4716-AC41-9F35-6DF508E9E125}" srcOrd="0" destOrd="0" presId="urn:microsoft.com/office/officeart/2008/layout/LinedList"/>
    <dgm:cxn modelId="{4C96DD80-2CD2-C847-86C2-0EE81A4DDB29}" type="presParOf" srcId="{F4319E88-51A3-7B4B-8182-73867F8B1DBF}" destId="{3CCE9786-0D74-1847-B5D7-F62BCFB8D8D1}" srcOrd="1" destOrd="0" presId="urn:microsoft.com/office/officeart/2008/layout/LinedList"/>
    <dgm:cxn modelId="{2A2C4096-B56E-FE4B-9E9B-56C955A37945}" type="presParOf" srcId="{C9C13401-1DA9-1641-A1D3-3D483D1A2A26}" destId="{AFF435A9-C7E7-7344-A46C-EEF7F8C3267D}" srcOrd="4" destOrd="0" presId="urn:microsoft.com/office/officeart/2008/layout/LinedList"/>
    <dgm:cxn modelId="{A573B4A4-45AF-8E41-9602-047ED5425F0C}" type="presParOf" srcId="{C9C13401-1DA9-1641-A1D3-3D483D1A2A26}" destId="{DE08BFBC-D755-7A44-BE22-9286B58385A3}" srcOrd="5" destOrd="0" presId="urn:microsoft.com/office/officeart/2008/layout/LinedList"/>
    <dgm:cxn modelId="{54BD1791-3963-824C-974F-C5452902D791}" type="presParOf" srcId="{DE08BFBC-D755-7A44-BE22-9286B58385A3}" destId="{386CCF8F-AA0D-984C-B216-B425FAED57EA}" srcOrd="0" destOrd="0" presId="urn:microsoft.com/office/officeart/2008/layout/LinedList"/>
    <dgm:cxn modelId="{945113D3-991D-1540-B9CC-9DDF287426E9}" type="presParOf" srcId="{DE08BFBC-D755-7A44-BE22-9286B58385A3}" destId="{59DAEA67-131A-EE4D-BA91-7BE5CF8AE559}" srcOrd="1" destOrd="0" presId="urn:microsoft.com/office/officeart/2008/layout/LinedList"/>
    <dgm:cxn modelId="{739C1577-0B21-014E-B142-5847B44BCA9B}" type="presParOf" srcId="{C9C13401-1DA9-1641-A1D3-3D483D1A2A26}" destId="{8C03BD36-E560-4C4B-A1BE-0064803E19E6}" srcOrd="6" destOrd="0" presId="urn:microsoft.com/office/officeart/2008/layout/LinedList"/>
    <dgm:cxn modelId="{0E1A8CA4-836A-4643-AF07-3029A902B55A}" type="presParOf" srcId="{C9C13401-1DA9-1641-A1D3-3D483D1A2A26}" destId="{4E7A1A0E-66CE-564D-B814-73A26383DFE1}" srcOrd="7" destOrd="0" presId="urn:microsoft.com/office/officeart/2008/layout/LinedList"/>
    <dgm:cxn modelId="{35382970-AEAC-F24B-AF50-48D4E9B47EA7}" type="presParOf" srcId="{4E7A1A0E-66CE-564D-B814-73A26383DFE1}" destId="{13792A1B-1F45-0E40-A770-02BE796DF752}" srcOrd="0" destOrd="0" presId="urn:microsoft.com/office/officeart/2008/layout/LinedList"/>
    <dgm:cxn modelId="{9DB53936-CBC3-AA49-8E3D-85237A682ACF}" type="presParOf" srcId="{4E7A1A0E-66CE-564D-B814-73A26383DFE1}" destId="{C411C398-751E-B647-924A-8A1ED08E67E3}" srcOrd="1" destOrd="0" presId="urn:microsoft.com/office/officeart/2008/layout/LinedList"/>
    <dgm:cxn modelId="{B2B706F1-CAF3-164C-ACDD-BF842BF87C3D}" type="presParOf" srcId="{C9C13401-1DA9-1641-A1D3-3D483D1A2A26}" destId="{5FCF7A46-1FEB-1B49-A7FF-F2E1C5BD1195}" srcOrd="8" destOrd="0" presId="urn:microsoft.com/office/officeart/2008/layout/LinedList"/>
    <dgm:cxn modelId="{EB12341D-E53C-5C41-BEC1-C98532409F23}" type="presParOf" srcId="{C9C13401-1DA9-1641-A1D3-3D483D1A2A26}" destId="{2C7BD23B-FFC2-704A-B877-BF335133F4CA}" srcOrd="9" destOrd="0" presId="urn:microsoft.com/office/officeart/2008/layout/LinedList"/>
    <dgm:cxn modelId="{25B97B00-D738-A44E-979F-AEB788B6710A}" type="presParOf" srcId="{2C7BD23B-FFC2-704A-B877-BF335133F4CA}" destId="{DD183099-13CF-DE48-ACE1-698C5440C699}" srcOrd="0" destOrd="0" presId="urn:microsoft.com/office/officeart/2008/layout/LinedList"/>
    <dgm:cxn modelId="{C6D653C2-B183-6E42-8FAF-6D63A9293C85}" type="presParOf" srcId="{2C7BD23B-FFC2-704A-B877-BF335133F4CA}" destId="{8915A6EF-A763-CB42-9429-B872EA992172}" srcOrd="1" destOrd="0" presId="urn:microsoft.com/office/officeart/2008/layout/LinedList"/>
    <dgm:cxn modelId="{CA658ECD-FC47-174F-95E5-D965F89C7766}" type="presParOf" srcId="{C9C13401-1DA9-1641-A1D3-3D483D1A2A26}" destId="{B7AB7910-A70D-324E-A000-9AB5732DCF95}" srcOrd="10" destOrd="0" presId="urn:microsoft.com/office/officeart/2008/layout/LinedList"/>
    <dgm:cxn modelId="{068E3A14-956A-8540-A8F3-51E1812D2D97}" type="presParOf" srcId="{C9C13401-1DA9-1641-A1D3-3D483D1A2A26}" destId="{94EBC53A-041E-DF45-9E82-84A6D1033B57}" srcOrd="11" destOrd="0" presId="urn:microsoft.com/office/officeart/2008/layout/LinedList"/>
    <dgm:cxn modelId="{7250F5E5-FFD8-6B40-86A8-B0136F162999}" type="presParOf" srcId="{94EBC53A-041E-DF45-9E82-84A6D1033B57}" destId="{5827A9C8-6391-B14D-8EAE-6D740DC09566}" srcOrd="0" destOrd="0" presId="urn:microsoft.com/office/officeart/2008/layout/LinedList"/>
    <dgm:cxn modelId="{3817BF49-96ED-D54A-B98A-07E93CC43B05}" type="presParOf" srcId="{94EBC53A-041E-DF45-9E82-84A6D1033B57}" destId="{FAF72B14-CC84-2045-B3AF-D713AB0EDEB8}" srcOrd="1" destOrd="0" presId="urn:microsoft.com/office/officeart/2008/layout/LinedList"/>
    <dgm:cxn modelId="{6A66C141-8280-1546-BA86-E58E3B3B8FFF}" type="presParOf" srcId="{C9C13401-1DA9-1641-A1D3-3D483D1A2A26}" destId="{EA64FB76-003B-3340-9FF3-47FBC73BEFE8}" srcOrd="12" destOrd="0" presId="urn:microsoft.com/office/officeart/2008/layout/LinedList"/>
    <dgm:cxn modelId="{D744F31D-F5F1-AE48-9575-E0B8FCB372A3}" type="presParOf" srcId="{C9C13401-1DA9-1641-A1D3-3D483D1A2A26}" destId="{89CFD7E0-958A-0E4E-BA62-B981A8DB4CD7}" srcOrd="13" destOrd="0" presId="urn:microsoft.com/office/officeart/2008/layout/LinedList"/>
    <dgm:cxn modelId="{DF6C3C38-0600-D341-A984-CADD8C847AD7}" type="presParOf" srcId="{89CFD7E0-958A-0E4E-BA62-B981A8DB4CD7}" destId="{D42F7E63-4BD1-9546-8CF0-4B43F42BC9A0}" srcOrd="0" destOrd="0" presId="urn:microsoft.com/office/officeart/2008/layout/LinedList"/>
    <dgm:cxn modelId="{0001C6DA-D03A-7844-A806-B67D5C0D9293}" type="presParOf" srcId="{89CFD7E0-958A-0E4E-BA62-B981A8DB4CD7}" destId="{7695AE14-130B-A041-911B-DDE9A6F5F05F}" srcOrd="1" destOrd="0" presId="urn:microsoft.com/office/officeart/2008/layout/LinedList"/>
    <dgm:cxn modelId="{93EB943F-F7DD-614F-8D14-5526E4A8C1E4}" type="presParOf" srcId="{C9C13401-1DA9-1641-A1D3-3D483D1A2A26}" destId="{B192074E-E464-3840-BB81-FA0B85AEC8D2}" srcOrd="14" destOrd="0" presId="urn:microsoft.com/office/officeart/2008/layout/LinedList"/>
    <dgm:cxn modelId="{41E25C13-1F06-E948-9DE7-5348ED4B4003}" type="presParOf" srcId="{C9C13401-1DA9-1641-A1D3-3D483D1A2A26}" destId="{3F5AC60E-FC7F-8B48-8807-863370D32134}" srcOrd="15" destOrd="0" presId="urn:microsoft.com/office/officeart/2008/layout/LinedList"/>
    <dgm:cxn modelId="{DC5FADB2-E845-6147-843F-EA9DCC231228}" type="presParOf" srcId="{3F5AC60E-FC7F-8B48-8807-863370D32134}" destId="{A2FE1AC0-2B9D-7244-90ED-BB03265E73D2}" srcOrd="0" destOrd="0" presId="urn:microsoft.com/office/officeart/2008/layout/LinedList"/>
    <dgm:cxn modelId="{68EDCB26-A2D6-8E4C-9585-CA186A2920EF}" type="presParOf" srcId="{3F5AC60E-FC7F-8B48-8807-863370D32134}" destId="{5AC474CB-7CAC-C347-83E6-C59682872EC6}" srcOrd="1" destOrd="0" presId="urn:microsoft.com/office/officeart/2008/layout/LinedList"/>
    <dgm:cxn modelId="{E1D10F2A-A2AC-3447-8F48-FF2E6D8409FB}" type="presParOf" srcId="{C9C13401-1DA9-1641-A1D3-3D483D1A2A26}" destId="{0BE80AC2-91D8-C244-9325-DA1A51FB37D9}" srcOrd="16" destOrd="0" presId="urn:microsoft.com/office/officeart/2008/layout/LinedList"/>
    <dgm:cxn modelId="{0D3FD14C-2077-384F-9252-E2C9200C7A20}" type="presParOf" srcId="{C9C13401-1DA9-1641-A1D3-3D483D1A2A26}" destId="{B99CC822-EFB8-A54E-83E6-1FD87719A88F}" srcOrd="17" destOrd="0" presId="urn:microsoft.com/office/officeart/2008/layout/LinedList"/>
    <dgm:cxn modelId="{18BE1A28-685A-364C-BBBD-CE6DDFF1D126}" type="presParOf" srcId="{B99CC822-EFB8-A54E-83E6-1FD87719A88F}" destId="{88B50AA7-9A75-FD43-A041-666F048E5886}" srcOrd="0" destOrd="0" presId="urn:microsoft.com/office/officeart/2008/layout/LinedList"/>
    <dgm:cxn modelId="{04E21DE2-3502-2448-A1F1-0FDC6CA1361C}" type="presParOf" srcId="{B99CC822-EFB8-A54E-83E6-1FD87719A88F}" destId="{F8CB44F5-D938-4C45-A605-07576FDCF592}" srcOrd="1" destOrd="0" presId="urn:microsoft.com/office/officeart/2008/layout/LinedList"/>
    <dgm:cxn modelId="{03F4B5E8-0655-CF46-82FA-0FC24B7F6BC3}" type="presParOf" srcId="{C9C13401-1DA9-1641-A1D3-3D483D1A2A26}" destId="{F5013A9B-445C-6B47-9230-1C96A97A81D3}" srcOrd="18" destOrd="0" presId="urn:microsoft.com/office/officeart/2008/layout/LinedList"/>
    <dgm:cxn modelId="{6066EE5E-A1C3-4F4F-B71B-F56D43E53873}" type="presParOf" srcId="{C9C13401-1DA9-1641-A1D3-3D483D1A2A26}" destId="{6FF04D6F-4768-A544-8745-291BDE7AD16D}" srcOrd="19" destOrd="0" presId="urn:microsoft.com/office/officeart/2008/layout/LinedList"/>
    <dgm:cxn modelId="{F7F133C5-E7E7-674B-8BF1-D02E59346E74}" type="presParOf" srcId="{6FF04D6F-4768-A544-8745-291BDE7AD16D}" destId="{D9573C30-F4B7-824F-9811-6D2C1EC91669}" srcOrd="0" destOrd="0" presId="urn:microsoft.com/office/officeart/2008/layout/LinedList"/>
    <dgm:cxn modelId="{DFE951D5-AB66-1F4D-A279-EB67BB52E5D0}" type="presParOf" srcId="{6FF04D6F-4768-A544-8745-291BDE7AD16D}" destId="{FD5D87AF-E31A-6349-BE57-4B4EEBA08DAA}" srcOrd="1" destOrd="0" presId="urn:microsoft.com/office/officeart/2008/layout/Lin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AE5CCE3D-D5B9-4E32-A9CF-1DEC875D29A9}" type="doc">
      <dgm:prSet loTypeId="urn:microsoft.com/office/officeart/2008/layout/LinedList" loCatId="list" qsTypeId="urn:microsoft.com/office/officeart/2005/8/quickstyle/simple1" qsCatId="simple" csTypeId="urn:microsoft.com/office/officeart/2005/8/colors/accent1_2" csCatId="accent1" phldr="1"/>
      <dgm:spPr/>
      <dgm:t>
        <a:bodyPr/>
        <a:lstStyle/>
        <a:p>
          <a:endParaRPr lang="en-US"/>
        </a:p>
      </dgm:t>
    </dgm:pt>
    <dgm:pt modelId="{CE281CA5-56A5-4384-9B6B-67F3918C1093}">
      <dgm:prSet/>
      <dgm:spPr/>
      <dgm:t>
        <a:bodyPr/>
        <a:lstStyle/>
        <a:p>
          <a:r>
            <a:rPr lang="en-GB" b="0" i="0" u="sng"/>
            <a:t>Emotional &amp; Social Impacts</a:t>
          </a:r>
          <a:endParaRPr lang="en-US"/>
        </a:p>
      </dgm:t>
    </dgm:pt>
    <dgm:pt modelId="{B318B0DB-8B0D-469F-A663-CBEE634928B9}" type="parTrans" cxnId="{0C785944-9771-45C8-B758-8C1005520374}">
      <dgm:prSet/>
      <dgm:spPr/>
      <dgm:t>
        <a:bodyPr/>
        <a:lstStyle/>
        <a:p>
          <a:endParaRPr lang="en-US"/>
        </a:p>
      </dgm:t>
    </dgm:pt>
    <dgm:pt modelId="{58BCCD20-90DC-4175-A889-D939095090EE}" type="sibTrans" cxnId="{0C785944-9771-45C8-B758-8C1005520374}">
      <dgm:prSet/>
      <dgm:spPr/>
      <dgm:t>
        <a:bodyPr/>
        <a:lstStyle/>
        <a:p>
          <a:endParaRPr lang="en-US"/>
        </a:p>
      </dgm:t>
    </dgm:pt>
    <dgm:pt modelId="{52AC9B8F-A5B1-4954-B0BE-3284FA87F79E}">
      <dgm:prSet/>
      <dgm:spPr/>
      <dgm:t>
        <a:bodyPr/>
        <a:lstStyle/>
        <a:p>
          <a:r>
            <a:rPr lang="en-GB"/>
            <a:t>More stress and anxiety</a:t>
          </a:r>
          <a:endParaRPr lang="en-US"/>
        </a:p>
      </dgm:t>
    </dgm:pt>
    <dgm:pt modelId="{DCCD8704-518C-4A78-837A-601E058E281D}" type="parTrans" cxnId="{43DB7A07-8E18-456D-8A62-E8847074B009}">
      <dgm:prSet/>
      <dgm:spPr/>
      <dgm:t>
        <a:bodyPr/>
        <a:lstStyle/>
        <a:p>
          <a:endParaRPr lang="en-US"/>
        </a:p>
      </dgm:t>
    </dgm:pt>
    <dgm:pt modelId="{FD99884D-E230-4A9D-A186-33CC7E4E8095}" type="sibTrans" cxnId="{43DB7A07-8E18-456D-8A62-E8847074B009}">
      <dgm:prSet/>
      <dgm:spPr/>
      <dgm:t>
        <a:bodyPr/>
        <a:lstStyle/>
        <a:p>
          <a:endParaRPr lang="en-US"/>
        </a:p>
      </dgm:t>
    </dgm:pt>
    <dgm:pt modelId="{4D683851-85EC-4EE9-BCB5-50D9F9701117}">
      <dgm:prSet/>
      <dgm:spPr/>
      <dgm:t>
        <a:bodyPr/>
        <a:lstStyle/>
        <a:p>
          <a:r>
            <a:rPr lang="en-GB"/>
            <a:t>Lower confidence and self-esteem</a:t>
          </a:r>
          <a:endParaRPr lang="en-US"/>
        </a:p>
      </dgm:t>
    </dgm:pt>
    <dgm:pt modelId="{D97BCD15-3975-4B5F-AB69-64889878AEAF}" type="parTrans" cxnId="{A0D630F0-62F4-47EF-B09C-AE4C675F26B5}">
      <dgm:prSet/>
      <dgm:spPr/>
      <dgm:t>
        <a:bodyPr/>
        <a:lstStyle/>
        <a:p>
          <a:endParaRPr lang="en-US"/>
        </a:p>
      </dgm:t>
    </dgm:pt>
    <dgm:pt modelId="{BEBF9BA2-2F38-42A4-8793-19BCBD356514}" type="sibTrans" cxnId="{A0D630F0-62F4-47EF-B09C-AE4C675F26B5}">
      <dgm:prSet/>
      <dgm:spPr/>
      <dgm:t>
        <a:bodyPr/>
        <a:lstStyle/>
        <a:p>
          <a:endParaRPr lang="en-US"/>
        </a:p>
      </dgm:t>
    </dgm:pt>
    <dgm:pt modelId="{0721E39E-4802-42C5-BCDD-5A4AA9DAA31F}">
      <dgm:prSet/>
      <dgm:spPr/>
      <dgm:t>
        <a:bodyPr/>
        <a:lstStyle/>
        <a:p>
          <a:r>
            <a:rPr lang="en-GB"/>
            <a:t>Higher risk of mental health problems</a:t>
          </a:r>
          <a:endParaRPr lang="en-US"/>
        </a:p>
      </dgm:t>
    </dgm:pt>
    <dgm:pt modelId="{D909C8FA-F7D9-4B34-9EB0-15A280482A54}" type="parTrans" cxnId="{9679CA95-4CE4-4E29-AABB-7C34BA5DDBD5}">
      <dgm:prSet/>
      <dgm:spPr/>
      <dgm:t>
        <a:bodyPr/>
        <a:lstStyle/>
        <a:p>
          <a:endParaRPr lang="en-US"/>
        </a:p>
      </dgm:t>
    </dgm:pt>
    <dgm:pt modelId="{5E499892-02A1-43B8-8808-AA58E5FD3ABE}" type="sibTrans" cxnId="{9679CA95-4CE4-4E29-AABB-7C34BA5DDBD5}">
      <dgm:prSet/>
      <dgm:spPr/>
      <dgm:t>
        <a:bodyPr/>
        <a:lstStyle/>
        <a:p>
          <a:endParaRPr lang="en-US"/>
        </a:p>
      </dgm:t>
    </dgm:pt>
    <dgm:pt modelId="{45705FA2-1B73-48EE-AF9C-D125A8832CC0}">
      <dgm:prSet/>
      <dgm:spPr/>
      <dgm:t>
        <a:bodyPr/>
        <a:lstStyle/>
        <a:p>
          <a:r>
            <a:rPr lang="en-GB"/>
            <a:t>Feeling excluded or stigmatised</a:t>
          </a:r>
          <a:endParaRPr lang="en-US"/>
        </a:p>
      </dgm:t>
    </dgm:pt>
    <dgm:pt modelId="{0A0E0439-40BE-4DEF-B49E-C8DE06582334}" type="parTrans" cxnId="{65AB57B9-61D1-488C-8068-7FCA6A25308F}">
      <dgm:prSet/>
      <dgm:spPr/>
      <dgm:t>
        <a:bodyPr/>
        <a:lstStyle/>
        <a:p>
          <a:endParaRPr lang="en-US"/>
        </a:p>
      </dgm:t>
    </dgm:pt>
    <dgm:pt modelId="{C953388F-6D48-4209-A331-17A9BA3081FA}" type="sibTrans" cxnId="{65AB57B9-61D1-488C-8068-7FCA6A25308F}">
      <dgm:prSet/>
      <dgm:spPr/>
      <dgm:t>
        <a:bodyPr/>
        <a:lstStyle/>
        <a:p>
          <a:endParaRPr lang="en-US"/>
        </a:p>
      </dgm:t>
    </dgm:pt>
    <dgm:pt modelId="{E06C8987-6441-4D02-A940-9EF805DA4E9F}">
      <dgm:prSet/>
      <dgm:spPr/>
      <dgm:t>
        <a:bodyPr/>
        <a:lstStyle/>
        <a:p>
          <a:r>
            <a:rPr lang="en-GB"/>
            <a:t>Weaker sense of belonging</a:t>
          </a:r>
          <a:endParaRPr lang="en-US"/>
        </a:p>
      </dgm:t>
    </dgm:pt>
    <dgm:pt modelId="{0FEFF8CD-DD90-4C4B-A306-C095E9875CF6}" type="parTrans" cxnId="{1DD19B43-F87E-474D-B68A-F3796C04C4EE}">
      <dgm:prSet/>
      <dgm:spPr/>
      <dgm:t>
        <a:bodyPr/>
        <a:lstStyle/>
        <a:p>
          <a:endParaRPr lang="en-US"/>
        </a:p>
      </dgm:t>
    </dgm:pt>
    <dgm:pt modelId="{01947C87-B725-46A5-8368-CA2B96DE64C0}" type="sibTrans" cxnId="{1DD19B43-F87E-474D-B68A-F3796C04C4EE}">
      <dgm:prSet/>
      <dgm:spPr/>
      <dgm:t>
        <a:bodyPr/>
        <a:lstStyle/>
        <a:p>
          <a:endParaRPr lang="en-US"/>
        </a:p>
      </dgm:t>
    </dgm:pt>
    <dgm:pt modelId="{CAB4F9B9-C7F6-4390-8948-21800D931C8C}">
      <dgm:prSet/>
      <dgm:spPr/>
      <dgm:t>
        <a:bodyPr/>
        <a:lstStyle/>
        <a:p>
          <a:r>
            <a:rPr lang="en-GB" dirty="0"/>
            <a:t>Fewer opportunities for access to youth  provision or activities </a:t>
          </a:r>
          <a:endParaRPr lang="en-US" dirty="0"/>
        </a:p>
      </dgm:t>
    </dgm:pt>
    <dgm:pt modelId="{B1514BF7-3D88-4D35-BDC2-61728B5A024B}" type="parTrans" cxnId="{09808792-45E9-4C94-90AC-2C011DC50C19}">
      <dgm:prSet/>
      <dgm:spPr/>
      <dgm:t>
        <a:bodyPr/>
        <a:lstStyle/>
        <a:p>
          <a:endParaRPr lang="en-US"/>
        </a:p>
      </dgm:t>
    </dgm:pt>
    <dgm:pt modelId="{CF8372FC-BEE8-47E8-A251-2A068935FF44}" type="sibTrans" cxnId="{09808792-45E9-4C94-90AC-2C011DC50C19}">
      <dgm:prSet/>
      <dgm:spPr/>
      <dgm:t>
        <a:bodyPr/>
        <a:lstStyle/>
        <a:p>
          <a:endParaRPr lang="en-US"/>
        </a:p>
      </dgm:t>
    </dgm:pt>
    <dgm:pt modelId="{25FF172C-E989-4FE7-A230-98AC6E610973}">
      <dgm:prSet/>
      <dgm:spPr/>
      <dgm:t>
        <a:bodyPr/>
        <a:lstStyle/>
        <a:p>
          <a:r>
            <a:rPr lang="en-GB"/>
            <a:t>Increased risk of bullying and isolation</a:t>
          </a:r>
          <a:endParaRPr lang="en-US"/>
        </a:p>
      </dgm:t>
    </dgm:pt>
    <dgm:pt modelId="{DC4C9062-3AA6-4313-A601-B7BBE6188BCE}" type="parTrans" cxnId="{C6B9164D-514B-49A7-87E7-E82A4455FF50}">
      <dgm:prSet/>
      <dgm:spPr/>
      <dgm:t>
        <a:bodyPr/>
        <a:lstStyle/>
        <a:p>
          <a:endParaRPr lang="en-US"/>
        </a:p>
      </dgm:t>
    </dgm:pt>
    <dgm:pt modelId="{A44A23F7-1E5E-4F18-9897-9477FE3CA373}" type="sibTrans" cxnId="{C6B9164D-514B-49A7-87E7-E82A4455FF50}">
      <dgm:prSet/>
      <dgm:spPr/>
      <dgm:t>
        <a:bodyPr/>
        <a:lstStyle/>
        <a:p>
          <a:endParaRPr lang="en-US"/>
        </a:p>
      </dgm:t>
    </dgm:pt>
    <dgm:pt modelId="{7F372BE8-572E-BD4C-9DBF-C49AB1E99DAE}" type="pres">
      <dgm:prSet presAssocID="{AE5CCE3D-D5B9-4E32-A9CF-1DEC875D29A9}" presName="vert0" presStyleCnt="0">
        <dgm:presLayoutVars>
          <dgm:dir/>
          <dgm:animOne val="branch"/>
          <dgm:animLvl val="lvl"/>
        </dgm:presLayoutVars>
      </dgm:prSet>
      <dgm:spPr/>
    </dgm:pt>
    <dgm:pt modelId="{F0FE4135-1845-D847-82A6-AE411A4D2541}" type="pres">
      <dgm:prSet presAssocID="{CE281CA5-56A5-4384-9B6B-67F3918C1093}" presName="thickLine" presStyleLbl="alignNode1" presStyleIdx="0" presStyleCnt="8"/>
      <dgm:spPr/>
    </dgm:pt>
    <dgm:pt modelId="{A642D95F-8161-814B-91FF-815C80DC4964}" type="pres">
      <dgm:prSet presAssocID="{CE281CA5-56A5-4384-9B6B-67F3918C1093}" presName="horz1" presStyleCnt="0"/>
      <dgm:spPr/>
    </dgm:pt>
    <dgm:pt modelId="{374A9ED5-8504-7748-B49C-8D5125F586CC}" type="pres">
      <dgm:prSet presAssocID="{CE281CA5-56A5-4384-9B6B-67F3918C1093}" presName="tx1" presStyleLbl="revTx" presStyleIdx="0" presStyleCnt="8"/>
      <dgm:spPr/>
    </dgm:pt>
    <dgm:pt modelId="{661F6F66-2D70-2246-8886-8F21ADB09F7C}" type="pres">
      <dgm:prSet presAssocID="{CE281CA5-56A5-4384-9B6B-67F3918C1093}" presName="vert1" presStyleCnt="0"/>
      <dgm:spPr/>
    </dgm:pt>
    <dgm:pt modelId="{069A460D-FA9E-FC43-9F65-0542545DFA0A}" type="pres">
      <dgm:prSet presAssocID="{52AC9B8F-A5B1-4954-B0BE-3284FA87F79E}" presName="thickLine" presStyleLbl="alignNode1" presStyleIdx="1" presStyleCnt="8"/>
      <dgm:spPr/>
    </dgm:pt>
    <dgm:pt modelId="{24F6B6F0-77C8-E741-B0A6-E50C598DB073}" type="pres">
      <dgm:prSet presAssocID="{52AC9B8F-A5B1-4954-B0BE-3284FA87F79E}" presName="horz1" presStyleCnt="0"/>
      <dgm:spPr/>
    </dgm:pt>
    <dgm:pt modelId="{D05B2452-2353-704C-8D2B-C850AD9091AA}" type="pres">
      <dgm:prSet presAssocID="{52AC9B8F-A5B1-4954-B0BE-3284FA87F79E}" presName="tx1" presStyleLbl="revTx" presStyleIdx="1" presStyleCnt="8"/>
      <dgm:spPr/>
    </dgm:pt>
    <dgm:pt modelId="{CF81756B-D4CB-FF40-AAEA-6C8EE6B22675}" type="pres">
      <dgm:prSet presAssocID="{52AC9B8F-A5B1-4954-B0BE-3284FA87F79E}" presName="vert1" presStyleCnt="0"/>
      <dgm:spPr/>
    </dgm:pt>
    <dgm:pt modelId="{2B3CABFA-2869-134A-96EA-29F0207A41AF}" type="pres">
      <dgm:prSet presAssocID="{4D683851-85EC-4EE9-BCB5-50D9F9701117}" presName="thickLine" presStyleLbl="alignNode1" presStyleIdx="2" presStyleCnt="8"/>
      <dgm:spPr/>
    </dgm:pt>
    <dgm:pt modelId="{7A5A8904-F66F-9A4C-9243-B2767767C570}" type="pres">
      <dgm:prSet presAssocID="{4D683851-85EC-4EE9-BCB5-50D9F9701117}" presName="horz1" presStyleCnt="0"/>
      <dgm:spPr/>
    </dgm:pt>
    <dgm:pt modelId="{DDAB7E49-44FF-D843-AC80-5611D92E88A1}" type="pres">
      <dgm:prSet presAssocID="{4D683851-85EC-4EE9-BCB5-50D9F9701117}" presName="tx1" presStyleLbl="revTx" presStyleIdx="2" presStyleCnt="8"/>
      <dgm:spPr/>
    </dgm:pt>
    <dgm:pt modelId="{CFF0F8CF-5964-CF44-B7C6-5A1E2D13B87C}" type="pres">
      <dgm:prSet presAssocID="{4D683851-85EC-4EE9-BCB5-50D9F9701117}" presName="vert1" presStyleCnt="0"/>
      <dgm:spPr/>
    </dgm:pt>
    <dgm:pt modelId="{606E8316-1B51-584E-999E-2A5803D2B319}" type="pres">
      <dgm:prSet presAssocID="{0721E39E-4802-42C5-BCDD-5A4AA9DAA31F}" presName="thickLine" presStyleLbl="alignNode1" presStyleIdx="3" presStyleCnt="8"/>
      <dgm:spPr/>
    </dgm:pt>
    <dgm:pt modelId="{1363C8B1-C649-594A-A898-09276D80766D}" type="pres">
      <dgm:prSet presAssocID="{0721E39E-4802-42C5-BCDD-5A4AA9DAA31F}" presName="horz1" presStyleCnt="0"/>
      <dgm:spPr/>
    </dgm:pt>
    <dgm:pt modelId="{B4E867FC-B155-D049-919F-266664EF15C5}" type="pres">
      <dgm:prSet presAssocID="{0721E39E-4802-42C5-BCDD-5A4AA9DAA31F}" presName="tx1" presStyleLbl="revTx" presStyleIdx="3" presStyleCnt="8"/>
      <dgm:spPr/>
    </dgm:pt>
    <dgm:pt modelId="{A2674869-AA3E-794F-BCAE-DFDF34B9D895}" type="pres">
      <dgm:prSet presAssocID="{0721E39E-4802-42C5-BCDD-5A4AA9DAA31F}" presName="vert1" presStyleCnt="0"/>
      <dgm:spPr/>
    </dgm:pt>
    <dgm:pt modelId="{070F5ED1-F193-4649-815B-5E2C5A15BD46}" type="pres">
      <dgm:prSet presAssocID="{45705FA2-1B73-48EE-AF9C-D125A8832CC0}" presName="thickLine" presStyleLbl="alignNode1" presStyleIdx="4" presStyleCnt="8"/>
      <dgm:spPr/>
    </dgm:pt>
    <dgm:pt modelId="{55358AA8-1EB1-544C-B0B1-A13FF74B03F4}" type="pres">
      <dgm:prSet presAssocID="{45705FA2-1B73-48EE-AF9C-D125A8832CC0}" presName="horz1" presStyleCnt="0"/>
      <dgm:spPr/>
    </dgm:pt>
    <dgm:pt modelId="{4E53AA9F-284E-394A-8BF5-0D6E65DA4B75}" type="pres">
      <dgm:prSet presAssocID="{45705FA2-1B73-48EE-AF9C-D125A8832CC0}" presName="tx1" presStyleLbl="revTx" presStyleIdx="4" presStyleCnt="8"/>
      <dgm:spPr/>
    </dgm:pt>
    <dgm:pt modelId="{455E80A0-0BED-8F4E-9331-52412A15A0E7}" type="pres">
      <dgm:prSet presAssocID="{45705FA2-1B73-48EE-AF9C-D125A8832CC0}" presName="vert1" presStyleCnt="0"/>
      <dgm:spPr/>
    </dgm:pt>
    <dgm:pt modelId="{85985DB1-8907-3543-BC52-416952743ECD}" type="pres">
      <dgm:prSet presAssocID="{E06C8987-6441-4D02-A940-9EF805DA4E9F}" presName="thickLine" presStyleLbl="alignNode1" presStyleIdx="5" presStyleCnt="8"/>
      <dgm:spPr/>
    </dgm:pt>
    <dgm:pt modelId="{3676F280-264C-C14A-A729-4C1A300FB10D}" type="pres">
      <dgm:prSet presAssocID="{E06C8987-6441-4D02-A940-9EF805DA4E9F}" presName="horz1" presStyleCnt="0"/>
      <dgm:spPr/>
    </dgm:pt>
    <dgm:pt modelId="{DA4FE3CC-4E93-1845-86AD-4EE2C803C6B3}" type="pres">
      <dgm:prSet presAssocID="{E06C8987-6441-4D02-A940-9EF805DA4E9F}" presName="tx1" presStyleLbl="revTx" presStyleIdx="5" presStyleCnt="8"/>
      <dgm:spPr/>
    </dgm:pt>
    <dgm:pt modelId="{B48B7E2A-0D61-9E41-A6EA-26EC6AA92876}" type="pres">
      <dgm:prSet presAssocID="{E06C8987-6441-4D02-A940-9EF805DA4E9F}" presName="vert1" presStyleCnt="0"/>
      <dgm:spPr/>
    </dgm:pt>
    <dgm:pt modelId="{E48AA0AC-0A54-9840-B20F-D2AEF61FA656}" type="pres">
      <dgm:prSet presAssocID="{CAB4F9B9-C7F6-4390-8948-21800D931C8C}" presName="thickLine" presStyleLbl="alignNode1" presStyleIdx="6" presStyleCnt="8"/>
      <dgm:spPr/>
    </dgm:pt>
    <dgm:pt modelId="{738C0D45-E2C2-DF4A-A93A-74A9A105F19F}" type="pres">
      <dgm:prSet presAssocID="{CAB4F9B9-C7F6-4390-8948-21800D931C8C}" presName="horz1" presStyleCnt="0"/>
      <dgm:spPr/>
    </dgm:pt>
    <dgm:pt modelId="{1EE230AA-5205-D74C-9658-79AC9FE0973C}" type="pres">
      <dgm:prSet presAssocID="{CAB4F9B9-C7F6-4390-8948-21800D931C8C}" presName="tx1" presStyleLbl="revTx" presStyleIdx="6" presStyleCnt="8"/>
      <dgm:spPr/>
    </dgm:pt>
    <dgm:pt modelId="{22516172-E09A-A946-8D50-7006851749E2}" type="pres">
      <dgm:prSet presAssocID="{CAB4F9B9-C7F6-4390-8948-21800D931C8C}" presName="vert1" presStyleCnt="0"/>
      <dgm:spPr/>
    </dgm:pt>
    <dgm:pt modelId="{07B17E24-8D11-EF41-9CC0-D29AB3C977EF}" type="pres">
      <dgm:prSet presAssocID="{25FF172C-E989-4FE7-A230-98AC6E610973}" presName="thickLine" presStyleLbl="alignNode1" presStyleIdx="7" presStyleCnt="8"/>
      <dgm:spPr/>
    </dgm:pt>
    <dgm:pt modelId="{5564FF65-F7A8-834E-8328-03AB1B3025C3}" type="pres">
      <dgm:prSet presAssocID="{25FF172C-E989-4FE7-A230-98AC6E610973}" presName="horz1" presStyleCnt="0"/>
      <dgm:spPr/>
    </dgm:pt>
    <dgm:pt modelId="{378B36FC-4AE4-744C-98F8-A1862A8F55A5}" type="pres">
      <dgm:prSet presAssocID="{25FF172C-E989-4FE7-A230-98AC6E610973}" presName="tx1" presStyleLbl="revTx" presStyleIdx="7" presStyleCnt="8"/>
      <dgm:spPr/>
    </dgm:pt>
    <dgm:pt modelId="{6536E59F-BE5F-8A4D-B5EC-E067204065C7}" type="pres">
      <dgm:prSet presAssocID="{25FF172C-E989-4FE7-A230-98AC6E610973}" presName="vert1" presStyleCnt="0"/>
      <dgm:spPr/>
    </dgm:pt>
  </dgm:ptLst>
  <dgm:cxnLst>
    <dgm:cxn modelId="{30B67304-317F-1B4E-B508-C27D93CF1F06}" type="presOf" srcId="{45705FA2-1B73-48EE-AF9C-D125A8832CC0}" destId="{4E53AA9F-284E-394A-8BF5-0D6E65DA4B75}" srcOrd="0" destOrd="0" presId="urn:microsoft.com/office/officeart/2008/layout/LinedList"/>
    <dgm:cxn modelId="{43DB7A07-8E18-456D-8A62-E8847074B009}" srcId="{AE5CCE3D-D5B9-4E32-A9CF-1DEC875D29A9}" destId="{52AC9B8F-A5B1-4954-B0BE-3284FA87F79E}" srcOrd="1" destOrd="0" parTransId="{DCCD8704-518C-4A78-837A-601E058E281D}" sibTransId="{FD99884D-E230-4A9D-A186-33CC7E4E8095}"/>
    <dgm:cxn modelId="{138E0910-C9FD-1F45-8679-FADE49C3EF40}" type="presOf" srcId="{AE5CCE3D-D5B9-4E32-A9CF-1DEC875D29A9}" destId="{7F372BE8-572E-BD4C-9DBF-C49AB1E99DAE}" srcOrd="0" destOrd="0" presId="urn:microsoft.com/office/officeart/2008/layout/LinedList"/>
    <dgm:cxn modelId="{1DD19B43-F87E-474D-B68A-F3796C04C4EE}" srcId="{AE5CCE3D-D5B9-4E32-A9CF-1DEC875D29A9}" destId="{E06C8987-6441-4D02-A940-9EF805DA4E9F}" srcOrd="5" destOrd="0" parTransId="{0FEFF8CD-DD90-4C4B-A306-C095E9875CF6}" sibTransId="{01947C87-B725-46A5-8368-CA2B96DE64C0}"/>
    <dgm:cxn modelId="{0C785944-9771-45C8-B758-8C1005520374}" srcId="{AE5CCE3D-D5B9-4E32-A9CF-1DEC875D29A9}" destId="{CE281CA5-56A5-4384-9B6B-67F3918C1093}" srcOrd="0" destOrd="0" parTransId="{B318B0DB-8B0D-469F-A663-CBEE634928B9}" sibTransId="{58BCCD20-90DC-4175-A889-D939095090EE}"/>
    <dgm:cxn modelId="{3EA30045-D0E4-2642-8994-30948FFAA3A6}" type="presOf" srcId="{CE281CA5-56A5-4384-9B6B-67F3918C1093}" destId="{374A9ED5-8504-7748-B49C-8D5125F586CC}" srcOrd="0" destOrd="0" presId="urn:microsoft.com/office/officeart/2008/layout/LinedList"/>
    <dgm:cxn modelId="{C6B9164D-514B-49A7-87E7-E82A4455FF50}" srcId="{AE5CCE3D-D5B9-4E32-A9CF-1DEC875D29A9}" destId="{25FF172C-E989-4FE7-A230-98AC6E610973}" srcOrd="7" destOrd="0" parTransId="{DC4C9062-3AA6-4313-A601-B7BBE6188BCE}" sibTransId="{A44A23F7-1E5E-4F18-9897-9477FE3CA373}"/>
    <dgm:cxn modelId="{34067170-BE28-AC4E-8B92-48D41F4446CF}" type="presOf" srcId="{52AC9B8F-A5B1-4954-B0BE-3284FA87F79E}" destId="{D05B2452-2353-704C-8D2B-C850AD9091AA}" srcOrd="0" destOrd="0" presId="urn:microsoft.com/office/officeart/2008/layout/LinedList"/>
    <dgm:cxn modelId="{E21B6C80-21A6-1C44-99D1-C05EE6E34B42}" type="presOf" srcId="{0721E39E-4802-42C5-BCDD-5A4AA9DAA31F}" destId="{B4E867FC-B155-D049-919F-266664EF15C5}" srcOrd="0" destOrd="0" presId="urn:microsoft.com/office/officeart/2008/layout/LinedList"/>
    <dgm:cxn modelId="{09808792-45E9-4C94-90AC-2C011DC50C19}" srcId="{AE5CCE3D-D5B9-4E32-A9CF-1DEC875D29A9}" destId="{CAB4F9B9-C7F6-4390-8948-21800D931C8C}" srcOrd="6" destOrd="0" parTransId="{B1514BF7-3D88-4D35-BDC2-61728B5A024B}" sibTransId="{CF8372FC-BEE8-47E8-A251-2A068935FF44}"/>
    <dgm:cxn modelId="{9679CA95-4CE4-4E29-AABB-7C34BA5DDBD5}" srcId="{AE5CCE3D-D5B9-4E32-A9CF-1DEC875D29A9}" destId="{0721E39E-4802-42C5-BCDD-5A4AA9DAA31F}" srcOrd="3" destOrd="0" parTransId="{D909C8FA-F7D9-4B34-9EB0-15A280482A54}" sibTransId="{5E499892-02A1-43B8-8808-AA58E5FD3ABE}"/>
    <dgm:cxn modelId="{B16432A6-9104-574E-832B-26B379E18406}" type="presOf" srcId="{E06C8987-6441-4D02-A940-9EF805DA4E9F}" destId="{DA4FE3CC-4E93-1845-86AD-4EE2C803C6B3}" srcOrd="0" destOrd="0" presId="urn:microsoft.com/office/officeart/2008/layout/LinedList"/>
    <dgm:cxn modelId="{65AB57B9-61D1-488C-8068-7FCA6A25308F}" srcId="{AE5CCE3D-D5B9-4E32-A9CF-1DEC875D29A9}" destId="{45705FA2-1B73-48EE-AF9C-D125A8832CC0}" srcOrd="4" destOrd="0" parTransId="{0A0E0439-40BE-4DEF-B49E-C8DE06582334}" sibTransId="{C953388F-6D48-4209-A331-17A9BA3081FA}"/>
    <dgm:cxn modelId="{63B5CAC1-D38D-404C-BBC0-BA2955A1C037}" type="presOf" srcId="{25FF172C-E989-4FE7-A230-98AC6E610973}" destId="{378B36FC-4AE4-744C-98F8-A1862A8F55A5}" srcOrd="0" destOrd="0" presId="urn:microsoft.com/office/officeart/2008/layout/LinedList"/>
    <dgm:cxn modelId="{F08116D0-3CDA-D04A-B5BD-BD3848919D96}" type="presOf" srcId="{4D683851-85EC-4EE9-BCB5-50D9F9701117}" destId="{DDAB7E49-44FF-D843-AC80-5611D92E88A1}" srcOrd="0" destOrd="0" presId="urn:microsoft.com/office/officeart/2008/layout/LinedList"/>
    <dgm:cxn modelId="{C7FC40EE-7CAB-4345-B090-A3327B78E311}" type="presOf" srcId="{CAB4F9B9-C7F6-4390-8948-21800D931C8C}" destId="{1EE230AA-5205-D74C-9658-79AC9FE0973C}" srcOrd="0" destOrd="0" presId="urn:microsoft.com/office/officeart/2008/layout/LinedList"/>
    <dgm:cxn modelId="{A0D630F0-62F4-47EF-B09C-AE4C675F26B5}" srcId="{AE5CCE3D-D5B9-4E32-A9CF-1DEC875D29A9}" destId="{4D683851-85EC-4EE9-BCB5-50D9F9701117}" srcOrd="2" destOrd="0" parTransId="{D97BCD15-3975-4B5F-AB69-64889878AEAF}" sibTransId="{BEBF9BA2-2F38-42A4-8793-19BCBD356514}"/>
    <dgm:cxn modelId="{1AC47164-3C69-C74F-8D77-95444520FFF8}" type="presParOf" srcId="{7F372BE8-572E-BD4C-9DBF-C49AB1E99DAE}" destId="{F0FE4135-1845-D847-82A6-AE411A4D2541}" srcOrd="0" destOrd="0" presId="urn:microsoft.com/office/officeart/2008/layout/LinedList"/>
    <dgm:cxn modelId="{EA190491-CEC5-5F4F-A6B4-144A8EF06434}" type="presParOf" srcId="{7F372BE8-572E-BD4C-9DBF-C49AB1E99DAE}" destId="{A642D95F-8161-814B-91FF-815C80DC4964}" srcOrd="1" destOrd="0" presId="urn:microsoft.com/office/officeart/2008/layout/LinedList"/>
    <dgm:cxn modelId="{0E874B96-815E-EC4F-BBD0-CCDBC9BE99D3}" type="presParOf" srcId="{A642D95F-8161-814B-91FF-815C80DC4964}" destId="{374A9ED5-8504-7748-B49C-8D5125F586CC}" srcOrd="0" destOrd="0" presId="urn:microsoft.com/office/officeart/2008/layout/LinedList"/>
    <dgm:cxn modelId="{A9643E3F-2CB0-1A49-94EF-D2485649C55B}" type="presParOf" srcId="{A642D95F-8161-814B-91FF-815C80DC4964}" destId="{661F6F66-2D70-2246-8886-8F21ADB09F7C}" srcOrd="1" destOrd="0" presId="urn:microsoft.com/office/officeart/2008/layout/LinedList"/>
    <dgm:cxn modelId="{9DD113E1-CC1D-9A4A-8E5C-151E7D510DD5}" type="presParOf" srcId="{7F372BE8-572E-BD4C-9DBF-C49AB1E99DAE}" destId="{069A460D-FA9E-FC43-9F65-0542545DFA0A}" srcOrd="2" destOrd="0" presId="urn:microsoft.com/office/officeart/2008/layout/LinedList"/>
    <dgm:cxn modelId="{FBD22CDB-EBDD-E540-86B5-11FA67C9ED6F}" type="presParOf" srcId="{7F372BE8-572E-BD4C-9DBF-C49AB1E99DAE}" destId="{24F6B6F0-77C8-E741-B0A6-E50C598DB073}" srcOrd="3" destOrd="0" presId="urn:microsoft.com/office/officeart/2008/layout/LinedList"/>
    <dgm:cxn modelId="{0C88EAF7-C206-154F-9216-5DC076FA092F}" type="presParOf" srcId="{24F6B6F0-77C8-E741-B0A6-E50C598DB073}" destId="{D05B2452-2353-704C-8D2B-C850AD9091AA}" srcOrd="0" destOrd="0" presId="urn:microsoft.com/office/officeart/2008/layout/LinedList"/>
    <dgm:cxn modelId="{AA1557B4-8522-8E44-83EB-A4BA7706D137}" type="presParOf" srcId="{24F6B6F0-77C8-E741-B0A6-E50C598DB073}" destId="{CF81756B-D4CB-FF40-AAEA-6C8EE6B22675}" srcOrd="1" destOrd="0" presId="urn:microsoft.com/office/officeart/2008/layout/LinedList"/>
    <dgm:cxn modelId="{E9FB9EFE-0563-DD4A-BAD9-4E5F26DFDFAD}" type="presParOf" srcId="{7F372BE8-572E-BD4C-9DBF-C49AB1E99DAE}" destId="{2B3CABFA-2869-134A-96EA-29F0207A41AF}" srcOrd="4" destOrd="0" presId="urn:microsoft.com/office/officeart/2008/layout/LinedList"/>
    <dgm:cxn modelId="{9B86277B-838B-C149-986B-B72254528074}" type="presParOf" srcId="{7F372BE8-572E-BD4C-9DBF-C49AB1E99DAE}" destId="{7A5A8904-F66F-9A4C-9243-B2767767C570}" srcOrd="5" destOrd="0" presId="urn:microsoft.com/office/officeart/2008/layout/LinedList"/>
    <dgm:cxn modelId="{8765ADF9-AB98-D949-A867-6CF01683178F}" type="presParOf" srcId="{7A5A8904-F66F-9A4C-9243-B2767767C570}" destId="{DDAB7E49-44FF-D843-AC80-5611D92E88A1}" srcOrd="0" destOrd="0" presId="urn:microsoft.com/office/officeart/2008/layout/LinedList"/>
    <dgm:cxn modelId="{DECE1635-68F3-F642-B775-D2C0BC9B785C}" type="presParOf" srcId="{7A5A8904-F66F-9A4C-9243-B2767767C570}" destId="{CFF0F8CF-5964-CF44-B7C6-5A1E2D13B87C}" srcOrd="1" destOrd="0" presId="urn:microsoft.com/office/officeart/2008/layout/LinedList"/>
    <dgm:cxn modelId="{686343D4-6193-894F-B3A8-2F6A843AEADB}" type="presParOf" srcId="{7F372BE8-572E-BD4C-9DBF-C49AB1E99DAE}" destId="{606E8316-1B51-584E-999E-2A5803D2B319}" srcOrd="6" destOrd="0" presId="urn:microsoft.com/office/officeart/2008/layout/LinedList"/>
    <dgm:cxn modelId="{ABB228C5-B07E-9D43-A411-8409C065E774}" type="presParOf" srcId="{7F372BE8-572E-BD4C-9DBF-C49AB1E99DAE}" destId="{1363C8B1-C649-594A-A898-09276D80766D}" srcOrd="7" destOrd="0" presId="urn:microsoft.com/office/officeart/2008/layout/LinedList"/>
    <dgm:cxn modelId="{0304F21B-574A-904F-8AE2-A6EAA531F076}" type="presParOf" srcId="{1363C8B1-C649-594A-A898-09276D80766D}" destId="{B4E867FC-B155-D049-919F-266664EF15C5}" srcOrd="0" destOrd="0" presId="urn:microsoft.com/office/officeart/2008/layout/LinedList"/>
    <dgm:cxn modelId="{85996529-F096-9C41-A133-59B5F2C59189}" type="presParOf" srcId="{1363C8B1-C649-594A-A898-09276D80766D}" destId="{A2674869-AA3E-794F-BCAE-DFDF34B9D895}" srcOrd="1" destOrd="0" presId="urn:microsoft.com/office/officeart/2008/layout/LinedList"/>
    <dgm:cxn modelId="{7CCD4D49-0345-5940-AD79-5210337EC96B}" type="presParOf" srcId="{7F372BE8-572E-BD4C-9DBF-C49AB1E99DAE}" destId="{070F5ED1-F193-4649-815B-5E2C5A15BD46}" srcOrd="8" destOrd="0" presId="urn:microsoft.com/office/officeart/2008/layout/LinedList"/>
    <dgm:cxn modelId="{69EE8581-CF60-0746-BFFD-222E8BA2C127}" type="presParOf" srcId="{7F372BE8-572E-BD4C-9DBF-C49AB1E99DAE}" destId="{55358AA8-1EB1-544C-B0B1-A13FF74B03F4}" srcOrd="9" destOrd="0" presId="urn:microsoft.com/office/officeart/2008/layout/LinedList"/>
    <dgm:cxn modelId="{74698BDB-5039-D540-92BF-A69358379A0D}" type="presParOf" srcId="{55358AA8-1EB1-544C-B0B1-A13FF74B03F4}" destId="{4E53AA9F-284E-394A-8BF5-0D6E65DA4B75}" srcOrd="0" destOrd="0" presId="urn:microsoft.com/office/officeart/2008/layout/LinedList"/>
    <dgm:cxn modelId="{F7315EC1-7A89-614E-91DB-5871F4501097}" type="presParOf" srcId="{55358AA8-1EB1-544C-B0B1-A13FF74B03F4}" destId="{455E80A0-0BED-8F4E-9331-52412A15A0E7}" srcOrd="1" destOrd="0" presId="urn:microsoft.com/office/officeart/2008/layout/LinedList"/>
    <dgm:cxn modelId="{6C25B21E-581D-CE4B-A5C0-A7E4C84B2325}" type="presParOf" srcId="{7F372BE8-572E-BD4C-9DBF-C49AB1E99DAE}" destId="{85985DB1-8907-3543-BC52-416952743ECD}" srcOrd="10" destOrd="0" presId="urn:microsoft.com/office/officeart/2008/layout/LinedList"/>
    <dgm:cxn modelId="{B8325BE9-0135-2649-A0C5-D4C0551C95DC}" type="presParOf" srcId="{7F372BE8-572E-BD4C-9DBF-C49AB1E99DAE}" destId="{3676F280-264C-C14A-A729-4C1A300FB10D}" srcOrd="11" destOrd="0" presId="urn:microsoft.com/office/officeart/2008/layout/LinedList"/>
    <dgm:cxn modelId="{90D515CD-F344-A44C-A961-3CC248D245AD}" type="presParOf" srcId="{3676F280-264C-C14A-A729-4C1A300FB10D}" destId="{DA4FE3CC-4E93-1845-86AD-4EE2C803C6B3}" srcOrd="0" destOrd="0" presId="urn:microsoft.com/office/officeart/2008/layout/LinedList"/>
    <dgm:cxn modelId="{106DC525-49F7-9B46-A56B-2E2ED24C5688}" type="presParOf" srcId="{3676F280-264C-C14A-A729-4C1A300FB10D}" destId="{B48B7E2A-0D61-9E41-A6EA-26EC6AA92876}" srcOrd="1" destOrd="0" presId="urn:microsoft.com/office/officeart/2008/layout/LinedList"/>
    <dgm:cxn modelId="{4568CAAA-1E3F-9C48-9AED-8182DABBB67D}" type="presParOf" srcId="{7F372BE8-572E-BD4C-9DBF-C49AB1E99DAE}" destId="{E48AA0AC-0A54-9840-B20F-D2AEF61FA656}" srcOrd="12" destOrd="0" presId="urn:microsoft.com/office/officeart/2008/layout/LinedList"/>
    <dgm:cxn modelId="{70F08DE5-9E54-5742-AC80-BA436F5288C7}" type="presParOf" srcId="{7F372BE8-572E-BD4C-9DBF-C49AB1E99DAE}" destId="{738C0D45-E2C2-DF4A-A93A-74A9A105F19F}" srcOrd="13" destOrd="0" presId="urn:microsoft.com/office/officeart/2008/layout/LinedList"/>
    <dgm:cxn modelId="{0C13D789-BB6C-6940-9846-69ABCD5B7012}" type="presParOf" srcId="{738C0D45-E2C2-DF4A-A93A-74A9A105F19F}" destId="{1EE230AA-5205-D74C-9658-79AC9FE0973C}" srcOrd="0" destOrd="0" presId="urn:microsoft.com/office/officeart/2008/layout/LinedList"/>
    <dgm:cxn modelId="{D3046DD8-8238-6944-A206-17BEA1F48EE0}" type="presParOf" srcId="{738C0D45-E2C2-DF4A-A93A-74A9A105F19F}" destId="{22516172-E09A-A946-8D50-7006851749E2}" srcOrd="1" destOrd="0" presId="urn:microsoft.com/office/officeart/2008/layout/LinedList"/>
    <dgm:cxn modelId="{FAF36C9E-1F5F-8646-BF8B-823FD196D5FE}" type="presParOf" srcId="{7F372BE8-572E-BD4C-9DBF-C49AB1E99DAE}" destId="{07B17E24-8D11-EF41-9CC0-D29AB3C977EF}" srcOrd="14" destOrd="0" presId="urn:microsoft.com/office/officeart/2008/layout/LinedList"/>
    <dgm:cxn modelId="{CCF02C0F-33D3-A949-8355-C937173B8E9C}" type="presParOf" srcId="{7F372BE8-572E-BD4C-9DBF-C49AB1E99DAE}" destId="{5564FF65-F7A8-834E-8328-03AB1B3025C3}" srcOrd="15" destOrd="0" presId="urn:microsoft.com/office/officeart/2008/layout/LinedList"/>
    <dgm:cxn modelId="{268F47EC-97F2-0B4A-B1C0-36E467AD83D3}" type="presParOf" srcId="{5564FF65-F7A8-834E-8328-03AB1B3025C3}" destId="{378B36FC-4AE4-744C-98F8-A1862A8F55A5}" srcOrd="0" destOrd="0" presId="urn:microsoft.com/office/officeart/2008/layout/LinedList"/>
    <dgm:cxn modelId="{F1B0D54A-DB25-D14E-ADF9-276F358B6125}" type="presParOf" srcId="{5564FF65-F7A8-834E-8328-03AB1B3025C3}" destId="{6536E59F-BE5F-8A4D-B5EC-E067204065C7}" srcOrd="1" destOrd="0" presId="urn:microsoft.com/office/officeart/2008/layout/Lin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9DC0B60D-0BA5-4BB9-885D-2D5AE6D9338F}" type="doc">
      <dgm:prSet loTypeId="urn:microsoft.com/office/officeart/2008/layout/LinedList" loCatId="list" qsTypeId="urn:microsoft.com/office/officeart/2005/8/quickstyle/simple1" qsCatId="simple" csTypeId="urn:microsoft.com/office/officeart/2005/8/colors/colorful2" csCatId="colorful"/>
      <dgm:spPr/>
      <dgm:t>
        <a:bodyPr/>
        <a:lstStyle/>
        <a:p>
          <a:endParaRPr lang="en-US"/>
        </a:p>
      </dgm:t>
    </dgm:pt>
    <dgm:pt modelId="{67A706FF-AE0C-41E2-BF17-C3CAC3AA0D0A}">
      <dgm:prSet/>
      <dgm:spPr/>
      <dgm:t>
        <a:bodyPr/>
        <a:lstStyle/>
        <a:p>
          <a:r>
            <a:rPr lang="en-GB" b="0"/>
            <a:t>UNICEF defines subjective wellbeing</a:t>
          </a:r>
          <a:r>
            <a:rPr lang="en-GB"/>
            <a:t> as a person’s experience of</a:t>
          </a:r>
          <a:r>
            <a:rPr lang="en-GB" b="1"/>
            <a:t> </a:t>
          </a:r>
          <a:r>
            <a:rPr lang="en-GB" b="0"/>
            <a:t>positive or negative</a:t>
          </a:r>
          <a:r>
            <a:rPr lang="en-GB" b="1"/>
            <a:t> </a:t>
          </a:r>
          <a:r>
            <a:rPr lang="en-GB" b="0"/>
            <a:t>emotions</a:t>
          </a:r>
          <a:r>
            <a:rPr lang="en-GB"/>
            <a:t>, their</a:t>
          </a:r>
          <a:r>
            <a:rPr lang="en-GB" b="1"/>
            <a:t> </a:t>
          </a:r>
          <a:r>
            <a:rPr lang="en-GB" b="0"/>
            <a:t>judgement of life experiences</a:t>
          </a:r>
          <a:r>
            <a:rPr lang="en-GB" b="1"/>
            <a:t>, </a:t>
          </a:r>
          <a:r>
            <a:rPr lang="en-GB"/>
            <a:t>and</a:t>
          </a:r>
          <a:r>
            <a:rPr lang="en-GB" b="1"/>
            <a:t> </a:t>
          </a:r>
          <a:r>
            <a:rPr lang="en-GB" b="0"/>
            <a:t>overall life satisfaction</a:t>
          </a:r>
          <a:r>
            <a:rPr lang="en-GB"/>
            <a:t>.</a:t>
          </a:r>
          <a:endParaRPr lang="en-US"/>
        </a:p>
      </dgm:t>
    </dgm:pt>
    <dgm:pt modelId="{0A176A5F-9ACE-4508-88CF-738802818CD0}" type="parTrans" cxnId="{2055735B-5716-4F3D-AA32-509FC003B33A}">
      <dgm:prSet/>
      <dgm:spPr/>
      <dgm:t>
        <a:bodyPr/>
        <a:lstStyle/>
        <a:p>
          <a:endParaRPr lang="en-US"/>
        </a:p>
      </dgm:t>
    </dgm:pt>
    <dgm:pt modelId="{4D08574E-B531-44D3-AA79-5132B78B1617}" type="sibTrans" cxnId="{2055735B-5716-4F3D-AA32-509FC003B33A}">
      <dgm:prSet/>
      <dgm:spPr/>
      <dgm:t>
        <a:bodyPr/>
        <a:lstStyle/>
        <a:p>
          <a:endParaRPr lang="en-US"/>
        </a:p>
      </dgm:t>
    </dgm:pt>
    <dgm:pt modelId="{DE5E1E15-9860-4A56-A52D-833409EAC549}">
      <dgm:prSet/>
      <dgm:spPr/>
      <dgm:t>
        <a:bodyPr/>
        <a:lstStyle/>
        <a:p>
          <a:r>
            <a:rPr lang="en-GB" b="0"/>
            <a:t>Negative factors associated with poverty</a:t>
          </a:r>
          <a:r>
            <a:rPr lang="en-GB"/>
            <a:t> like stress, social exclusion, and lack of opportunities can </a:t>
          </a:r>
          <a:r>
            <a:rPr lang="en-GB" b="0"/>
            <a:t>harm how young people perceive their overall wellbeing.</a:t>
          </a:r>
          <a:endParaRPr lang="en-US"/>
        </a:p>
      </dgm:t>
    </dgm:pt>
    <dgm:pt modelId="{1FA8B49F-0B49-413F-99E6-8CCB5496CE73}" type="parTrans" cxnId="{BA22ED97-AFCB-4F69-AE1C-E94CF7C847C9}">
      <dgm:prSet/>
      <dgm:spPr/>
      <dgm:t>
        <a:bodyPr/>
        <a:lstStyle/>
        <a:p>
          <a:endParaRPr lang="en-US"/>
        </a:p>
      </dgm:t>
    </dgm:pt>
    <dgm:pt modelId="{CD567246-4BAE-4571-98ED-4C322F044052}" type="sibTrans" cxnId="{BA22ED97-AFCB-4F69-AE1C-E94CF7C847C9}">
      <dgm:prSet/>
      <dgm:spPr/>
      <dgm:t>
        <a:bodyPr/>
        <a:lstStyle/>
        <a:p>
          <a:endParaRPr lang="en-US"/>
        </a:p>
      </dgm:t>
    </dgm:pt>
    <dgm:pt modelId="{767B04FD-4A91-0940-8E51-7372093258AB}" type="pres">
      <dgm:prSet presAssocID="{9DC0B60D-0BA5-4BB9-885D-2D5AE6D9338F}" presName="vert0" presStyleCnt="0">
        <dgm:presLayoutVars>
          <dgm:dir/>
          <dgm:animOne val="branch"/>
          <dgm:animLvl val="lvl"/>
        </dgm:presLayoutVars>
      </dgm:prSet>
      <dgm:spPr/>
    </dgm:pt>
    <dgm:pt modelId="{11028641-2E88-0147-A172-9EF9523BF263}" type="pres">
      <dgm:prSet presAssocID="{67A706FF-AE0C-41E2-BF17-C3CAC3AA0D0A}" presName="thickLine" presStyleLbl="alignNode1" presStyleIdx="0" presStyleCnt="2"/>
      <dgm:spPr/>
    </dgm:pt>
    <dgm:pt modelId="{37C265A1-7049-3A4E-A5E8-87E9FB0A461F}" type="pres">
      <dgm:prSet presAssocID="{67A706FF-AE0C-41E2-BF17-C3CAC3AA0D0A}" presName="horz1" presStyleCnt="0"/>
      <dgm:spPr/>
    </dgm:pt>
    <dgm:pt modelId="{CABA78D3-AEE0-4845-97B4-FA5197CD2EE8}" type="pres">
      <dgm:prSet presAssocID="{67A706FF-AE0C-41E2-BF17-C3CAC3AA0D0A}" presName="tx1" presStyleLbl="revTx" presStyleIdx="0" presStyleCnt="2"/>
      <dgm:spPr/>
    </dgm:pt>
    <dgm:pt modelId="{15289D8E-303B-F04D-BF14-ACC850323F2E}" type="pres">
      <dgm:prSet presAssocID="{67A706FF-AE0C-41E2-BF17-C3CAC3AA0D0A}" presName="vert1" presStyleCnt="0"/>
      <dgm:spPr/>
    </dgm:pt>
    <dgm:pt modelId="{8FB91353-B3E2-954C-87EE-CF3A5A2AAD95}" type="pres">
      <dgm:prSet presAssocID="{DE5E1E15-9860-4A56-A52D-833409EAC549}" presName="thickLine" presStyleLbl="alignNode1" presStyleIdx="1" presStyleCnt="2"/>
      <dgm:spPr/>
    </dgm:pt>
    <dgm:pt modelId="{1E10B72A-84E4-F441-B659-9C9991FB460C}" type="pres">
      <dgm:prSet presAssocID="{DE5E1E15-9860-4A56-A52D-833409EAC549}" presName="horz1" presStyleCnt="0"/>
      <dgm:spPr/>
    </dgm:pt>
    <dgm:pt modelId="{E7572B2E-57A5-1A41-9FE9-DF4C23D42A75}" type="pres">
      <dgm:prSet presAssocID="{DE5E1E15-9860-4A56-A52D-833409EAC549}" presName="tx1" presStyleLbl="revTx" presStyleIdx="1" presStyleCnt="2"/>
      <dgm:spPr/>
    </dgm:pt>
    <dgm:pt modelId="{F908F973-78E0-A648-ACA4-FD8061BC3F98}" type="pres">
      <dgm:prSet presAssocID="{DE5E1E15-9860-4A56-A52D-833409EAC549}" presName="vert1" presStyleCnt="0"/>
      <dgm:spPr/>
    </dgm:pt>
  </dgm:ptLst>
  <dgm:cxnLst>
    <dgm:cxn modelId="{2055735B-5716-4F3D-AA32-509FC003B33A}" srcId="{9DC0B60D-0BA5-4BB9-885D-2D5AE6D9338F}" destId="{67A706FF-AE0C-41E2-BF17-C3CAC3AA0D0A}" srcOrd="0" destOrd="0" parTransId="{0A176A5F-9ACE-4508-88CF-738802818CD0}" sibTransId="{4D08574E-B531-44D3-AA79-5132B78B1617}"/>
    <dgm:cxn modelId="{BA22ED97-AFCB-4F69-AE1C-E94CF7C847C9}" srcId="{9DC0B60D-0BA5-4BB9-885D-2D5AE6D9338F}" destId="{DE5E1E15-9860-4A56-A52D-833409EAC549}" srcOrd="1" destOrd="0" parTransId="{1FA8B49F-0B49-413F-99E6-8CCB5496CE73}" sibTransId="{CD567246-4BAE-4571-98ED-4C322F044052}"/>
    <dgm:cxn modelId="{5CB7D29F-C081-C24F-A534-33B2DD5E324C}" type="presOf" srcId="{9DC0B60D-0BA5-4BB9-885D-2D5AE6D9338F}" destId="{767B04FD-4A91-0940-8E51-7372093258AB}" srcOrd="0" destOrd="0" presId="urn:microsoft.com/office/officeart/2008/layout/LinedList"/>
    <dgm:cxn modelId="{B3DF3BAC-568B-4242-9580-EB9B525F6C0E}" type="presOf" srcId="{67A706FF-AE0C-41E2-BF17-C3CAC3AA0D0A}" destId="{CABA78D3-AEE0-4845-97B4-FA5197CD2EE8}" srcOrd="0" destOrd="0" presId="urn:microsoft.com/office/officeart/2008/layout/LinedList"/>
    <dgm:cxn modelId="{7FBF15C3-62CF-CF40-8408-E9D53C9D174A}" type="presOf" srcId="{DE5E1E15-9860-4A56-A52D-833409EAC549}" destId="{E7572B2E-57A5-1A41-9FE9-DF4C23D42A75}" srcOrd="0" destOrd="0" presId="urn:microsoft.com/office/officeart/2008/layout/LinedList"/>
    <dgm:cxn modelId="{9B1EC7C8-25C9-8C4C-88F2-3B22849A51C9}" type="presParOf" srcId="{767B04FD-4A91-0940-8E51-7372093258AB}" destId="{11028641-2E88-0147-A172-9EF9523BF263}" srcOrd="0" destOrd="0" presId="urn:microsoft.com/office/officeart/2008/layout/LinedList"/>
    <dgm:cxn modelId="{223160AB-A1C6-D247-9429-8588E03A2377}" type="presParOf" srcId="{767B04FD-4A91-0940-8E51-7372093258AB}" destId="{37C265A1-7049-3A4E-A5E8-87E9FB0A461F}" srcOrd="1" destOrd="0" presId="urn:microsoft.com/office/officeart/2008/layout/LinedList"/>
    <dgm:cxn modelId="{A001046A-0C57-E549-9AF7-6D9812E54303}" type="presParOf" srcId="{37C265A1-7049-3A4E-A5E8-87E9FB0A461F}" destId="{CABA78D3-AEE0-4845-97B4-FA5197CD2EE8}" srcOrd="0" destOrd="0" presId="urn:microsoft.com/office/officeart/2008/layout/LinedList"/>
    <dgm:cxn modelId="{6C4928F4-E9A3-CF4F-AAB9-AD968765F64A}" type="presParOf" srcId="{37C265A1-7049-3A4E-A5E8-87E9FB0A461F}" destId="{15289D8E-303B-F04D-BF14-ACC850323F2E}" srcOrd="1" destOrd="0" presId="urn:microsoft.com/office/officeart/2008/layout/LinedList"/>
    <dgm:cxn modelId="{0F16037C-1B3E-034B-8CC9-2CEBEDCE1818}" type="presParOf" srcId="{767B04FD-4A91-0940-8E51-7372093258AB}" destId="{8FB91353-B3E2-954C-87EE-CF3A5A2AAD95}" srcOrd="2" destOrd="0" presId="urn:microsoft.com/office/officeart/2008/layout/LinedList"/>
    <dgm:cxn modelId="{4F8B5E3D-125B-6B49-8D00-67B0321E0F37}" type="presParOf" srcId="{767B04FD-4A91-0940-8E51-7372093258AB}" destId="{1E10B72A-84E4-F441-B659-9C9991FB460C}" srcOrd="3" destOrd="0" presId="urn:microsoft.com/office/officeart/2008/layout/LinedList"/>
    <dgm:cxn modelId="{EC7126CB-C01F-5D4D-966E-B5344691C919}" type="presParOf" srcId="{1E10B72A-84E4-F441-B659-9C9991FB460C}" destId="{E7572B2E-57A5-1A41-9FE9-DF4C23D42A75}" srcOrd="0" destOrd="0" presId="urn:microsoft.com/office/officeart/2008/layout/LinedList"/>
    <dgm:cxn modelId="{D3F86661-9FCE-4348-8A72-8C5A395369FA}" type="presParOf" srcId="{1E10B72A-84E4-F441-B659-9C9991FB460C}" destId="{F908F973-78E0-A648-ACA4-FD8061BC3F98}" srcOrd="1" destOrd="0" presId="urn:microsoft.com/office/officeart/2008/layout/Lin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73EF7CDC-E0DA-4B00-9942-440B6D8B148B}" type="doc">
      <dgm:prSet loTypeId="urn:microsoft.com/office/officeart/2008/layout/LinedList" loCatId="list" qsTypeId="urn:microsoft.com/office/officeart/2005/8/quickstyle/simple1" qsCatId="simple" csTypeId="urn:microsoft.com/office/officeart/2005/8/colors/accent1_2" csCatId="accent1" phldr="1"/>
      <dgm:spPr/>
      <dgm:t>
        <a:bodyPr/>
        <a:lstStyle/>
        <a:p>
          <a:endParaRPr lang="en-US"/>
        </a:p>
      </dgm:t>
    </dgm:pt>
    <dgm:pt modelId="{511662EF-5E81-4A1A-BDBC-2DD856365754}">
      <dgm:prSet/>
      <dgm:spPr/>
      <dgm:t>
        <a:bodyPr/>
        <a:lstStyle/>
        <a:p>
          <a:r>
            <a:rPr lang="en-GB" b="1" i="0"/>
            <a:t>Physical health - </a:t>
          </a:r>
          <a:r>
            <a:rPr lang="en-GB" b="0" i="0"/>
            <a:t>higher risk of illness, low birth weight, poor long-term health</a:t>
          </a:r>
          <a:endParaRPr lang="en-US"/>
        </a:p>
      </dgm:t>
    </dgm:pt>
    <dgm:pt modelId="{56C8BBC8-F79F-4246-B067-0DC95BC24D48}" type="parTrans" cxnId="{8DC81135-9FDA-48A3-A056-B049D10580B1}">
      <dgm:prSet/>
      <dgm:spPr/>
      <dgm:t>
        <a:bodyPr/>
        <a:lstStyle/>
        <a:p>
          <a:endParaRPr lang="en-US"/>
        </a:p>
      </dgm:t>
    </dgm:pt>
    <dgm:pt modelId="{0EC643F4-8F73-4348-937E-6EF1560F68D0}" type="sibTrans" cxnId="{8DC81135-9FDA-48A3-A056-B049D10580B1}">
      <dgm:prSet/>
      <dgm:spPr/>
      <dgm:t>
        <a:bodyPr/>
        <a:lstStyle/>
        <a:p>
          <a:endParaRPr lang="en-US"/>
        </a:p>
      </dgm:t>
    </dgm:pt>
    <dgm:pt modelId="{A86E65D2-DE73-4108-BB43-C92C4AB8B6BC}">
      <dgm:prSet/>
      <dgm:spPr/>
      <dgm:t>
        <a:bodyPr/>
        <a:lstStyle/>
        <a:p>
          <a:r>
            <a:rPr lang="en-GB" b="1" i="0"/>
            <a:t>Mental health - </a:t>
          </a:r>
          <a:r>
            <a:rPr lang="en-GB" b="0" i="0"/>
            <a:t>stress, anxiety, psychological distress</a:t>
          </a:r>
          <a:endParaRPr lang="en-US"/>
        </a:p>
      </dgm:t>
    </dgm:pt>
    <dgm:pt modelId="{647262C4-1EAE-4952-8104-A44CE8A7C000}" type="parTrans" cxnId="{6BB814DE-6C8B-4B65-8FEB-FBD23BCEF0FC}">
      <dgm:prSet/>
      <dgm:spPr/>
      <dgm:t>
        <a:bodyPr/>
        <a:lstStyle/>
        <a:p>
          <a:endParaRPr lang="en-US"/>
        </a:p>
      </dgm:t>
    </dgm:pt>
    <dgm:pt modelId="{A09F449A-F962-4778-9044-A53D49DD48DB}" type="sibTrans" cxnId="{6BB814DE-6C8B-4B65-8FEB-FBD23BCEF0FC}">
      <dgm:prSet/>
      <dgm:spPr/>
      <dgm:t>
        <a:bodyPr/>
        <a:lstStyle/>
        <a:p>
          <a:endParaRPr lang="en-US"/>
        </a:p>
      </dgm:t>
    </dgm:pt>
    <dgm:pt modelId="{D39042A4-5B1D-44D6-B87C-B46BC95EA190}">
      <dgm:prSet/>
      <dgm:spPr/>
      <dgm:t>
        <a:bodyPr/>
        <a:lstStyle/>
        <a:p>
          <a:r>
            <a:rPr lang="en-GB" b="1" i="0"/>
            <a:t>Education - </a:t>
          </a:r>
          <a:r>
            <a:rPr lang="en-GB" b="0" i="0"/>
            <a:t>poorer attendance, lower attainment, reduced engagement in learning</a:t>
          </a:r>
          <a:endParaRPr lang="en-US"/>
        </a:p>
      </dgm:t>
    </dgm:pt>
    <dgm:pt modelId="{9A0A93C5-E7AE-4B8C-B2B2-E719CA79C97D}" type="parTrans" cxnId="{321FB3D0-CF05-43D3-B4C7-962CB9F32C78}">
      <dgm:prSet/>
      <dgm:spPr/>
      <dgm:t>
        <a:bodyPr/>
        <a:lstStyle/>
        <a:p>
          <a:endParaRPr lang="en-US"/>
        </a:p>
      </dgm:t>
    </dgm:pt>
    <dgm:pt modelId="{401D14BE-A50A-4EE6-9D58-5BCD977CFE8E}" type="sibTrans" cxnId="{321FB3D0-CF05-43D3-B4C7-962CB9F32C78}">
      <dgm:prSet/>
      <dgm:spPr/>
      <dgm:t>
        <a:bodyPr/>
        <a:lstStyle/>
        <a:p>
          <a:endParaRPr lang="en-US"/>
        </a:p>
      </dgm:t>
    </dgm:pt>
    <dgm:pt modelId="{0D19E958-908E-484C-B028-12384BA703E1}">
      <dgm:prSet/>
      <dgm:spPr/>
      <dgm:t>
        <a:bodyPr/>
        <a:lstStyle/>
        <a:p>
          <a:r>
            <a:rPr lang="en-GB" b="1" i="0"/>
            <a:t>Participation - </a:t>
          </a:r>
          <a:r>
            <a:rPr lang="en-GB" b="0" i="0"/>
            <a:t>missing school trips, extracurriculars, holidays, and youth services</a:t>
          </a:r>
          <a:endParaRPr lang="en-US"/>
        </a:p>
      </dgm:t>
    </dgm:pt>
    <dgm:pt modelId="{C060B26E-617A-4E36-9D07-FDBE4FA00799}" type="parTrans" cxnId="{17249705-12DF-47CC-BE04-91C0BE395396}">
      <dgm:prSet/>
      <dgm:spPr/>
      <dgm:t>
        <a:bodyPr/>
        <a:lstStyle/>
        <a:p>
          <a:endParaRPr lang="en-US"/>
        </a:p>
      </dgm:t>
    </dgm:pt>
    <dgm:pt modelId="{7B7EBC7D-619E-456E-84CF-8EB2815A2295}" type="sibTrans" cxnId="{17249705-12DF-47CC-BE04-91C0BE395396}">
      <dgm:prSet/>
      <dgm:spPr/>
      <dgm:t>
        <a:bodyPr/>
        <a:lstStyle/>
        <a:p>
          <a:endParaRPr lang="en-US"/>
        </a:p>
      </dgm:t>
    </dgm:pt>
    <dgm:pt modelId="{86BBD3E7-6007-436D-B60F-A3C3B16B41B7}">
      <dgm:prSet/>
      <dgm:spPr/>
      <dgm:t>
        <a:bodyPr/>
        <a:lstStyle/>
        <a:p>
          <a:r>
            <a:rPr lang="en-GB" b="1" i="0"/>
            <a:t>Social - </a:t>
          </a:r>
          <a:r>
            <a:rPr lang="en-GB" b="0" i="0"/>
            <a:t> isolation, stigma, fewer friendships, limited opportunities for activities</a:t>
          </a:r>
          <a:endParaRPr lang="en-US"/>
        </a:p>
      </dgm:t>
    </dgm:pt>
    <dgm:pt modelId="{42FC007C-12D4-4F2C-8837-1BFEBE6CEFD9}" type="parTrans" cxnId="{B9D938BD-AFD7-4CAE-8D63-A509F72F895D}">
      <dgm:prSet/>
      <dgm:spPr/>
      <dgm:t>
        <a:bodyPr/>
        <a:lstStyle/>
        <a:p>
          <a:endParaRPr lang="en-US"/>
        </a:p>
      </dgm:t>
    </dgm:pt>
    <dgm:pt modelId="{B744EB8A-BF7F-4013-821B-93AF926A5697}" type="sibTrans" cxnId="{B9D938BD-AFD7-4CAE-8D63-A509F72F895D}">
      <dgm:prSet/>
      <dgm:spPr/>
      <dgm:t>
        <a:bodyPr/>
        <a:lstStyle/>
        <a:p>
          <a:endParaRPr lang="en-US"/>
        </a:p>
      </dgm:t>
    </dgm:pt>
    <dgm:pt modelId="{80EAA3A2-AF27-4980-9013-12FC117818BF}">
      <dgm:prSet/>
      <dgm:spPr/>
      <dgm:t>
        <a:bodyPr/>
        <a:lstStyle/>
        <a:p>
          <a:r>
            <a:rPr lang="en-GB" b="1" i="0"/>
            <a:t>Long-term risk - </a:t>
          </a:r>
          <a:r>
            <a:rPr lang="en-GB" b="0" i="0"/>
            <a:t>greater chance of disadvantage in adulthood</a:t>
          </a:r>
          <a:endParaRPr lang="en-US"/>
        </a:p>
      </dgm:t>
    </dgm:pt>
    <dgm:pt modelId="{AD8CAB66-13CA-46D7-BCC6-4EB06E0461B4}" type="parTrans" cxnId="{138F62CB-5CB1-445F-AB2D-3989AFEC9400}">
      <dgm:prSet/>
      <dgm:spPr/>
      <dgm:t>
        <a:bodyPr/>
        <a:lstStyle/>
        <a:p>
          <a:endParaRPr lang="en-US"/>
        </a:p>
      </dgm:t>
    </dgm:pt>
    <dgm:pt modelId="{2ACA40C2-DC75-426E-B3C4-A6FBB8C3ED34}" type="sibTrans" cxnId="{138F62CB-5CB1-445F-AB2D-3989AFEC9400}">
      <dgm:prSet/>
      <dgm:spPr/>
      <dgm:t>
        <a:bodyPr/>
        <a:lstStyle/>
        <a:p>
          <a:endParaRPr lang="en-US"/>
        </a:p>
      </dgm:t>
    </dgm:pt>
    <dgm:pt modelId="{73E2337A-8AE9-408E-9C30-3B98A5791AA4}">
      <dgm:prSet custT="1"/>
      <dgm:spPr/>
      <dgm:t>
        <a:bodyPr/>
        <a:lstStyle/>
        <a:p>
          <a:r>
            <a:rPr lang="en-US" sz="1200" b="1" dirty="0"/>
            <a:t>( Children Poverty for Action Group, 2024)</a:t>
          </a:r>
          <a:endParaRPr lang="en-US" sz="1200" dirty="0"/>
        </a:p>
      </dgm:t>
    </dgm:pt>
    <dgm:pt modelId="{A67C052C-B387-4624-A6B4-0ABCC17B8A78}" type="parTrans" cxnId="{32553A7A-5B80-412D-8851-228A9EF57ECC}">
      <dgm:prSet/>
      <dgm:spPr/>
      <dgm:t>
        <a:bodyPr/>
        <a:lstStyle/>
        <a:p>
          <a:endParaRPr lang="en-US"/>
        </a:p>
      </dgm:t>
    </dgm:pt>
    <dgm:pt modelId="{488AB7AF-BB9F-47A7-85A2-D0439CBB66D6}" type="sibTrans" cxnId="{32553A7A-5B80-412D-8851-228A9EF57ECC}">
      <dgm:prSet/>
      <dgm:spPr/>
      <dgm:t>
        <a:bodyPr/>
        <a:lstStyle/>
        <a:p>
          <a:endParaRPr lang="en-US"/>
        </a:p>
      </dgm:t>
    </dgm:pt>
    <dgm:pt modelId="{576C779E-D22C-F544-90A7-044F5F4813F0}" type="pres">
      <dgm:prSet presAssocID="{73EF7CDC-E0DA-4B00-9942-440B6D8B148B}" presName="vert0" presStyleCnt="0">
        <dgm:presLayoutVars>
          <dgm:dir/>
          <dgm:animOne val="branch"/>
          <dgm:animLvl val="lvl"/>
        </dgm:presLayoutVars>
      </dgm:prSet>
      <dgm:spPr/>
    </dgm:pt>
    <dgm:pt modelId="{0EDC5BDB-BE94-B047-A23B-3B9486F984EA}" type="pres">
      <dgm:prSet presAssocID="{511662EF-5E81-4A1A-BDBC-2DD856365754}" presName="thickLine" presStyleLbl="alignNode1" presStyleIdx="0" presStyleCnt="7"/>
      <dgm:spPr/>
    </dgm:pt>
    <dgm:pt modelId="{48BAA577-A659-D942-88A9-2E0331EC02A5}" type="pres">
      <dgm:prSet presAssocID="{511662EF-5E81-4A1A-BDBC-2DD856365754}" presName="horz1" presStyleCnt="0"/>
      <dgm:spPr/>
    </dgm:pt>
    <dgm:pt modelId="{D0D3B3E7-9FEB-1245-89EB-86FC8F3227FC}" type="pres">
      <dgm:prSet presAssocID="{511662EF-5E81-4A1A-BDBC-2DD856365754}" presName="tx1" presStyleLbl="revTx" presStyleIdx="0" presStyleCnt="7"/>
      <dgm:spPr/>
    </dgm:pt>
    <dgm:pt modelId="{8D4872C7-738F-3A45-927C-923C1AAEE214}" type="pres">
      <dgm:prSet presAssocID="{511662EF-5E81-4A1A-BDBC-2DD856365754}" presName="vert1" presStyleCnt="0"/>
      <dgm:spPr/>
    </dgm:pt>
    <dgm:pt modelId="{C4D26262-4BA4-654E-9DFF-121421D96905}" type="pres">
      <dgm:prSet presAssocID="{A86E65D2-DE73-4108-BB43-C92C4AB8B6BC}" presName="thickLine" presStyleLbl="alignNode1" presStyleIdx="1" presStyleCnt="7"/>
      <dgm:spPr/>
    </dgm:pt>
    <dgm:pt modelId="{544D57B1-F229-F14F-B946-982ADB899361}" type="pres">
      <dgm:prSet presAssocID="{A86E65D2-DE73-4108-BB43-C92C4AB8B6BC}" presName="horz1" presStyleCnt="0"/>
      <dgm:spPr/>
    </dgm:pt>
    <dgm:pt modelId="{AE71C396-E5E4-0140-A639-E4CCD430F9A1}" type="pres">
      <dgm:prSet presAssocID="{A86E65D2-DE73-4108-BB43-C92C4AB8B6BC}" presName="tx1" presStyleLbl="revTx" presStyleIdx="1" presStyleCnt="7"/>
      <dgm:spPr/>
    </dgm:pt>
    <dgm:pt modelId="{2BF34E92-5136-7446-B61D-539F8245E793}" type="pres">
      <dgm:prSet presAssocID="{A86E65D2-DE73-4108-BB43-C92C4AB8B6BC}" presName="vert1" presStyleCnt="0"/>
      <dgm:spPr/>
    </dgm:pt>
    <dgm:pt modelId="{36F18820-29F9-8A48-B0DD-7C589342A537}" type="pres">
      <dgm:prSet presAssocID="{D39042A4-5B1D-44D6-B87C-B46BC95EA190}" presName="thickLine" presStyleLbl="alignNode1" presStyleIdx="2" presStyleCnt="7"/>
      <dgm:spPr/>
    </dgm:pt>
    <dgm:pt modelId="{1D389AF9-F7D3-E24C-963C-F6F2A75C16E6}" type="pres">
      <dgm:prSet presAssocID="{D39042A4-5B1D-44D6-B87C-B46BC95EA190}" presName="horz1" presStyleCnt="0"/>
      <dgm:spPr/>
    </dgm:pt>
    <dgm:pt modelId="{8A5AA3D1-419D-E645-8DF3-1B9C710597CE}" type="pres">
      <dgm:prSet presAssocID="{D39042A4-5B1D-44D6-B87C-B46BC95EA190}" presName="tx1" presStyleLbl="revTx" presStyleIdx="2" presStyleCnt="7"/>
      <dgm:spPr/>
    </dgm:pt>
    <dgm:pt modelId="{BA19433B-BA23-7C40-91C8-6E97197DB73F}" type="pres">
      <dgm:prSet presAssocID="{D39042A4-5B1D-44D6-B87C-B46BC95EA190}" presName="vert1" presStyleCnt="0"/>
      <dgm:spPr/>
    </dgm:pt>
    <dgm:pt modelId="{07991B0A-2FBB-A343-8A0B-7E475F064A3C}" type="pres">
      <dgm:prSet presAssocID="{0D19E958-908E-484C-B028-12384BA703E1}" presName="thickLine" presStyleLbl="alignNode1" presStyleIdx="3" presStyleCnt="7"/>
      <dgm:spPr/>
    </dgm:pt>
    <dgm:pt modelId="{C4BA7F8B-EA29-D346-A171-D330A5FBB4A7}" type="pres">
      <dgm:prSet presAssocID="{0D19E958-908E-484C-B028-12384BA703E1}" presName="horz1" presStyleCnt="0"/>
      <dgm:spPr/>
    </dgm:pt>
    <dgm:pt modelId="{B58F41A5-927E-964D-84A8-A22E0E3F9D37}" type="pres">
      <dgm:prSet presAssocID="{0D19E958-908E-484C-B028-12384BA703E1}" presName="tx1" presStyleLbl="revTx" presStyleIdx="3" presStyleCnt="7"/>
      <dgm:spPr/>
    </dgm:pt>
    <dgm:pt modelId="{1A63075E-87A0-414D-A929-6547553C5168}" type="pres">
      <dgm:prSet presAssocID="{0D19E958-908E-484C-B028-12384BA703E1}" presName="vert1" presStyleCnt="0"/>
      <dgm:spPr/>
    </dgm:pt>
    <dgm:pt modelId="{93725366-33A2-074B-9BF4-312BFD9B07E0}" type="pres">
      <dgm:prSet presAssocID="{86BBD3E7-6007-436D-B60F-A3C3B16B41B7}" presName="thickLine" presStyleLbl="alignNode1" presStyleIdx="4" presStyleCnt="7"/>
      <dgm:spPr/>
    </dgm:pt>
    <dgm:pt modelId="{1643953E-1F6A-ED45-8241-D5EE65E4B015}" type="pres">
      <dgm:prSet presAssocID="{86BBD3E7-6007-436D-B60F-A3C3B16B41B7}" presName="horz1" presStyleCnt="0"/>
      <dgm:spPr/>
    </dgm:pt>
    <dgm:pt modelId="{325687A0-A3B0-7C45-BF73-3D5DF4EED197}" type="pres">
      <dgm:prSet presAssocID="{86BBD3E7-6007-436D-B60F-A3C3B16B41B7}" presName="tx1" presStyleLbl="revTx" presStyleIdx="4" presStyleCnt="7"/>
      <dgm:spPr/>
    </dgm:pt>
    <dgm:pt modelId="{98BF4A1E-2692-9946-9F3C-2C09915E7B75}" type="pres">
      <dgm:prSet presAssocID="{86BBD3E7-6007-436D-B60F-A3C3B16B41B7}" presName="vert1" presStyleCnt="0"/>
      <dgm:spPr/>
    </dgm:pt>
    <dgm:pt modelId="{49ECF8A7-DD08-DC40-A8D8-402433F0D0A4}" type="pres">
      <dgm:prSet presAssocID="{80EAA3A2-AF27-4980-9013-12FC117818BF}" presName="thickLine" presStyleLbl="alignNode1" presStyleIdx="5" presStyleCnt="7"/>
      <dgm:spPr/>
    </dgm:pt>
    <dgm:pt modelId="{83D76C15-64AF-4645-8C61-4D6C5059432B}" type="pres">
      <dgm:prSet presAssocID="{80EAA3A2-AF27-4980-9013-12FC117818BF}" presName="horz1" presStyleCnt="0"/>
      <dgm:spPr/>
    </dgm:pt>
    <dgm:pt modelId="{8F5A8ACD-39F9-9443-9EE0-5777821B376D}" type="pres">
      <dgm:prSet presAssocID="{80EAA3A2-AF27-4980-9013-12FC117818BF}" presName="tx1" presStyleLbl="revTx" presStyleIdx="5" presStyleCnt="7"/>
      <dgm:spPr/>
    </dgm:pt>
    <dgm:pt modelId="{B6058F12-5CBB-C149-BD9D-3D5EC0E00173}" type="pres">
      <dgm:prSet presAssocID="{80EAA3A2-AF27-4980-9013-12FC117818BF}" presName="vert1" presStyleCnt="0"/>
      <dgm:spPr/>
    </dgm:pt>
    <dgm:pt modelId="{08F147B5-AB29-5147-87AA-0A843A0D6D26}" type="pres">
      <dgm:prSet presAssocID="{73E2337A-8AE9-408E-9C30-3B98A5791AA4}" presName="thickLine" presStyleLbl="alignNode1" presStyleIdx="6" presStyleCnt="7"/>
      <dgm:spPr/>
    </dgm:pt>
    <dgm:pt modelId="{21E41629-122B-604D-8677-6854D689924D}" type="pres">
      <dgm:prSet presAssocID="{73E2337A-8AE9-408E-9C30-3B98A5791AA4}" presName="horz1" presStyleCnt="0"/>
      <dgm:spPr/>
    </dgm:pt>
    <dgm:pt modelId="{307CB762-3E97-9E41-B741-EB2A3281EDD4}" type="pres">
      <dgm:prSet presAssocID="{73E2337A-8AE9-408E-9C30-3B98A5791AA4}" presName="tx1" presStyleLbl="revTx" presStyleIdx="6" presStyleCnt="7"/>
      <dgm:spPr/>
    </dgm:pt>
    <dgm:pt modelId="{D4D7CE4E-3F69-9840-88AD-A7860110F063}" type="pres">
      <dgm:prSet presAssocID="{73E2337A-8AE9-408E-9C30-3B98A5791AA4}" presName="vert1" presStyleCnt="0"/>
      <dgm:spPr/>
    </dgm:pt>
  </dgm:ptLst>
  <dgm:cxnLst>
    <dgm:cxn modelId="{17249705-12DF-47CC-BE04-91C0BE395396}" srcId="{73EF7CDC-E0DA-4B00-9942-440B6D8B148B}" destId="{0D19E958-908E-484C-B028-12384BA703E1}" srcOrd="3" destOrd="0" parTransId="{C060B26E-617A-4E36-9D07-FDBE4FA00799}" sibTransId="{7B7EBC7D-619E-456E-84CF-8EB2815A2295}"/>
    <dgm:cxn modelId="{F0226019-0AC5-8C4A-94F2-631EE0A39272}" type="presOf" srcId="{73E2337A-8AE9-408E-9C30-3B98A5791AA4}" destId="{307CB762-3E97-9E41-B741-EB2A3281EDD4}" srcOrd="0" destOrd="0" presId="urn:microsoft.com/office/officeart/2008/layout/LinedList"/>
    <dgm:cxn modelId="{32FA2629-F70A-584C-B35F-BA170BDFDADB}" type="presOf" srcId="{A86E65D2-DE73-4108-BB43-C92C4AB8B6BC}" destId="{AE71C396-E5E4-0140-A639-E4CCD430F9A1}" srcOrd="0" destOrd="0" presId="urn:microsoft.com/office/officeart/2008/layout/LinedList"/>
    <dgm:cxn modelId="{8DC81135-9FDA-48A3-A056-B049D10580B1}" srcId="{73EF7CDC-E0DA-4B00-9942-440B6D8B148B}" destId="{511662EF-5E81-4A1A-BDBC-2DD856365754}" srcOrd="0" destOrd="0" parTransId="{56C8BBC8-F79F-4246-B067-0DC95BC24D48}" sibTransId="{0EC643F4-8F73-4348-937E-6EF1560F68D0}"/>
    <dgm:cxn modelId="{B7F59246-94F6-594B-BC84-5552A56D3156}" type="presOf" srcId="{511662EF-5E81-4A1A-BDBC-2DD856365754}" destId="{D0D3B3E7-9FEB-1245-89EB-86FC8F3227FC}" srcOrd="0" destOrd="0" presId="urn:microsoft.com/office/officeart/2008/layout/LinedList"/>
    <dgm:cxn modelId="{58A6E652-F1C0-DC40-96BF-0E4EA82BBD89}" type="presOf" srcId="{D39042A4-5B1D-44D6-B87C-B46BC95EA190}" destId="{8A5AA3D1-419D-E645-8DF3-1B9C710597CE}" srcOrd="0" destOrd="0" presId="urn:microsoft.com/office/officeart/2008/layout/LinedList"/>
    <dgm:cxn modelId="{32553A7A-5B80-412D-8851-228A9EF57ECC}" srcId="{73EF7CDC-E0DA-4B00-9942-440B6D8B148B}" destId="{73E2337A-8AE9-408E-9C30-3B98A5791AA4}" srcOrd="6" destOrd="0" parTransId="{A67C052C-B387-4624-A6B4-0ABCC17B8A78}" sibTransId="{488AB7AF-BB9F-47A7-85A2-D0439CBB66D6}"/>
    <dgm:cxn modelId="{0147627D-0766-754A-A88B-B8B4C445A376}" type="presOf" srcId="{73EF7CDC-E0DA-4B00-9942-440B6D8B148B}" destId="{576C779E-D22C-F544-90A7-044F5F4813F0}" srcOrd="0" destOrd="0" presId="urn:microsoft.com/office/officeart/2008/layout/LinedList"/>
    <dgm:cxn modelId="{B7CEA884-404C-E941-B3E7-0563C0CEAE21}" type="presOf" srcId="{0D19E958-908E-484C-B028-12384BA703E1}" destId="{B58F41A5-927E-964D-84A8-A22E0E3F9D37}" srcOrd="0" destOrd="0" presId="urn:microsoft.com/office/officeart/2008/layout/LinedList"/>
    <dgm:cxn modelId="{3B53DF9A-2991-E842-A090-A23C379D8AE2}" type="presOf" srcId="{80EAA3A2-AF27-4980-9013-12FC117818BF}" destId="{8F5A8ACD-39F9-9443-9EE0-5777821B376D}" srcOrd="0" destOrd="0" presId="urn:microsoft.com/office/officeart/2008/layout/LinedList"/>
    <dgm:cxn modelId="{B9D938BD-AFD7-4CAE-8D63-A509F72F895D}" srcId="{73EF7CDC-E0DA-4B00-9942-440B6D8B148B}" destId="{86BBD3E7-6007-436D-B60F-A3C3B16B41B7}" srcOrd="4" destOrd="0" parTransId="{42FC007C-12D4-4F2C-8837-1BFEBE6CEFD9}" sibTransId="{B744EB8A-BF7F-4013-821B-93AF926A5697}"/>
    <dgm:cxn modelId="{138F62CB-5CB1-445F-AB2D-3989AFEC9400}" srcId="{73EF7CDC-E0DA-4B00-9942-440B6D8B148B}" destId="{80EAA3A2-AF27-4980-9013-12FC117818BF}" srcOrd="5" destOrd="0" parTransId="{AD8CAB66-13CA-46D7-BCC6-4EB06E0461B4}" sibTransId="{2ACA40C2-DC75-426E-B3C4-A6FBB8C3ED34}"/>
    <dgm:cxn modelId="{321FB3D0-CF05-43D3-B4C7-962CB9F32C78}" srcId="{73EF7CDC-E0DA-4B00-9942-440B6D8B148B}" destId="{D39042A4-5B1D-44D6-B87C-B46BC95EA190}" srcOrd="2" destOrd="0" parTransId="{9A0A93C5-E7AE-4B8C-B2B2-E719CA79C97D}" sibTransId="{401D14BE-A50A-4EE6-9D58-5BCD977CFE8E}"/>
    <dgm:cxn modelId="{6BB814DE-6C8B-4B65-8FEB-FBD23BCEF0FC}" srcId="{73EF7CDC-E0DA-4B00-9942-440B6D8B148B}" destId="{A86E65D2-DE73-4108-BB43-C92C4AB8B6BC}" srcOrd="1" destOrd="0" parTransId="{647262C4-1EAE-4952-8104-A44CE8A7C000}" sibTransId="{A09F449A-F962-4778-9044-A53D49DD48DB}"/>
    <dgm:cxn modelId="{EA05B3E9-B47B-044F-9A2F-B485E9EE326B}" type="presOf" srcId="{86BBD3E7-6007-436D-B60F-A3C3B16B41B7}" destId="{325687A0-A3B0-7C45-BF73-3D5DF4EED197}" srcOrd="0" destOrd="0" presId="urn:microsoft.com/office/officeart/2008/layout/LinedList"/>
    <dgm:cxn modelId="{B4697797-E371-7549-9DD9-B80414DA7717}" type="presParOf" srcId="{576C779E-D22C-F544-90A7-044F5F4813F0}" destId="{0EDC5BDB-BE94-B047-A23B-3B9486F984EA}" srcOrd="0" destOrd="0" presId="urn:microsoft.com/office/officeart/2008/layout/LinedList"/>
    <dgm:cxn modelId="{BE6E37A4-A15F-3D40-B1EE-4C2F4D468419}" type="presParOf" srcId="{576C779E-D22C-F544-90A7-044F5F4813F0}" destId="{48BAA577-A659-D942-88A9-2E0331EC02A5}" srcOrd="1" destOrd="0" presId="urn:microsoft.com/office/officeart/2008/layout/LinedList"/>
    <dgm:cxn modelId="{51B685D2-85D1-CC47-8AE1-852CA3D4BA9F}" type="presParOf" srcId="{48BAA577-A659-D942-88A9-2E0331EC02A5}" destId="{D0D3B3E7-9FEB-1245-89EB-86FC8F3227FC}" srcOrd="0" destOrd="0" presId="urn:microsoft.com/office/officeart/2008/layout/LinedList"/>
    <dgm:cxn modelId="{0B0E6B6B-3DAB-D742-870F-8B467821A431}" type="presParOf" srcId="{48BAA577-A659-D942-88A9-2E0331EC02A5}" destId="{8D4872C7-738F-3A45-927C-923C1AAEE214}" srcOrd="1" destOrd="0" presId="urn:microsoft.com/office/officeart/2008/layout/LinedList"/>
    <dgm:cxn modelId="{69A3BE3D-38B1-5F40-9BD6-7479B1353D8D}" type="presParOf" srcId="{576C779E-D22C-F544-90A7-044F5F4813F0}" destId="{C4D26262-4BA4-654E-9DFF-121421D96905}" srcOrd="2" destOrd="0" presId="urn:microsoft.com/office/officeart/2008/layout/LinedList"/>
    <dgm:cxn modelId="{6AB26416-17C9-4842-8861-A22479F0C100}" type="presParOf" srcId="{576C779E-D22C-F544-90A7-044F5F4813F0}" destId="{544D57B1-F229-F14F-B946-982ADB899361}" srcOrd="3" destOrd="0" presId="urn:microsoft.com/office/officeart/2008/layout/LinedList"/>
    <dgm:cxn modelId="{78F10669-5999-804D-AEC8-4E985116118F}" type="presParOf" srcId="{544D57B1-F229-F14F-B946-982ADB899361}" destId="{AE71C396-E5E4-0140-A639-E4CCD430F9A1}" srcOrd="0" destOrd="0" presId="urn:microsoft.com/office/officeart/2008/layout/LinedList"/>
    <dgm:cxn modelId="{BD23A592-9DCC-EE45-B4B4-5C7A15D772F1}" type="presParOf" srcId="{544D57B1-F229-F14F-B946-982ADB899361}" destId="{2BF34E92-5136-7446-B61D-539F8245E793}" srcOrd="1" destOrd="0" presId="urn:microsoft.com/office/officeart/2008/layout/LinedList"/>
    <dgm:cxn modelId="{1A21C313-6FA7-E349-A631-38BC2C38371F}" type="presParOf" srcId="{576C779E-D22C-F544-90A7-044F5F4813F0}" destId="{36F18820-29F9-8A48-B0DD-7C589342A537}" srcOrd="4" destOrd="0" presId="urn:microsoft.com/office/officeart/2008/layout/LinedList"/>
    <dgm:cxn modelId="{C43C3DCF-1205-0C44-804D-50B0BB4025DB}" type="presParOf" srcId="{576C779E-D22C-F544-90A7-044F5F4813F0}" destId="{1D389AF9-F7D3-E24C-963C-F6F2A75C16E6}" srcOrd="5" destOrd="0" presId="urn:microsoft.com/office/officeart/2008/layout/LinedList"/>
    <dgm:cxn modelId="{BD32E904-4AF7-A044-822D-CC3843D41BDD}" type="presParOf" srcId="{1D389AF9-F7D3-E24C-963C-F6F2A75C16E6}" destId="{8A5AA3D1-419D-E645-8DF3-1B9C710597CE}" srcOrd="0" destOrd="0" presId="urn:microsoft.com/office/officeart/2008/layout/LinedList"/>
    <dgm:cxn modelId="{562B05E4-8FA5-9648-BF15-4E88F4CC55C0}" type="presParOf" srcId="{1D389AF9-F7D3-E24C-963C-F6F2A75C16E6}" destId="{BA19433B-BA23-7C40-91C8-6E97197DB73F}" srcOrd="1" destOrd="0" presId="urn:microsoft.com/office/officeart/2008/layout/LinedList"/>
    <dgm:cxn modelId="{06AD8C4D-9919-044F-BB4F-3C4A82E61448}" type="presParOf" srcId="{576C779E-D22C-F544-90A7-044F5F4813F0}" destId="{07991B0A-2FBB-A343-8A0B-7E475F064A3C}" srcOrd="6" destOrd="0" presId="urn:microsoft.com/office/officeart/2008/layout/LinedList"/>
    <dgm:cxn modelId="{507E51A0-918C-C241-96B9-AB3DA86219F6}" type="presParOf" srcId="{576C779E-D22C-F544-90A7-044F5F4813F0}" destId="{C4BA7F8B-EA29-D346-A171-D330A5FBB4A7}" srcOrd="7" destOrd="0" presId="urn:microsoft.com/office/officeart/2008/layout/LinedList"/>
    <dgm:cxn modelId="{548F7DA3-725C-A94E-8091-BF7ACB452CF4}" type="presParOf" srcId="{C4BA7F8B-EA29-D346-A171-D330A5FBB4A7}" destId="{B58F41A5-927E-964D-84A8-A22E0E3F9D37}" srcOrd="0" destOrd="0" presId="urn:microsoft.com/office/officeart/2008/layout/LinedList"/>
    <dgm:cxn modelId="{718A63B0-59B8-8949-85B2-DFEB83EDCE3E}" type="presParOf" srcId="{C4BA7F8B-EA29-D346-A171-D330A5FBB4A7}" destId="{1A63075E-87A0-414D-A929-6547553C5168}" srcOrd="1" destOrd="0" presId="urn:microsoft.com/office/officeart/2008/layout/LinedList"/>
    <dgm:cxn modelId="{F3A3F22D-8CB5-7F4A-A790-9F63A11B9310}" type="presParOf" srcId="{576C779E-D22C-F544-90A7-044F5F4813F0}" destId="{93725366-33A2-074B-9BF4-312BFD9B07E0}" srcOrd="8" destOrd="0" presId="urn:microsoft.com/office/officeart/2008/layout/LinedList"/>
    <dgm:cxn modelId="{96EAA9B9-34E5-9F4F-9375-4E443AA3D1A4}" type="presParOf" srcId="{576C779E-D22C-F544-90A7-044F5F4813F0}" destId="{1643953E-1F6A-ED45-8241-D5EE65E4B015}" srcOrd="9" destOrd="0" presId="urn:microsoft.com/office/officeart/2008/layout/LinedList"/>
    <dgm:cxn modelId="{88BED5B8-A6A7-434E-ABDC-011253AFF924}" type="presParOf" srcId="{1643953E-1F6A-ED45-8241-D5EE65E4B015}" destId="{325687A0-A3B0-7C45-BF73-3D5DF4EED197}" srcOrd="0" destOrd="0" presId="urn:microsoft.com/office/officeart/2008/layout/LinedList"/>
    <dgm:cxn modelId="{5F55500E-3C00-4944-B000-984501EBFD4B}" type="presParOf" srcId="{1643953E-1F6A-ED45-8241-D5EE65E4B015}" destId="{98BF4A1E-2692-9946-9F3C-2C09915E7B75}" srcOrd="1" destOrd="0" presId="urn:microsoft.com/office/officeart/2008/layout/LinedList"/>
    <dgm:cxn modelId="{F23EFFEC-AAE3-4A45-AD7B-5B296F22E24F}" type="presParOf" srcId="{576C779E-D22C-F544-90A7-044F5F4813F0}" destId="{49ECF8A7-DD08-DC40-A8D8-402433F0D0A4}" srcOrd="10" destOrd="0" presId="urn:microsoft.com/office/officeart/2008/layout/LinedList"/>
    <dgm:cxn modelId="{C231F228-25F5-E449-901F-23F1C26548E6}" type="presParOf" srcId="{576C779E-D22C-F544-90A7-044F5F4813F0}" destId="{83D76C15-64AF-4645-8C61-4D6C5059432B}" srcOrd="11" destOrd="0" presId="urn:microsoft.com/office/officeart/2008/layout/LinedList"/>
    <dgm:cxn modelId="{6AD8A3F7-74AD-7144-B368-727AA40A1512}" type="presParOf" srcId="{83D76C15-64AF-4645-8C61-4D6C5059432B}" destId="{8F5A8ACD-39F9-9443-9EE0-5777821B376D}" srcOrd="0" destOrd="0" presId="urn:microsoft.com/office/officeart/2008/layout/LinedList"/>
    <dgm:cxn modelId="{8F21034B-2645-904E-B996-34E8B2D4D84A}" type="presParOf" srcId="{83D76C15-64AF-4645-8C61-4D6C5059432B}" destId="{B6058F12-5CBB-C149-BD9D-3D5EC0E00173}" srcOrd="1" destOrd="0" presId="urn:microsoft.com/office/officeart/2008/layout/LinedList"/>
    <dgm:cxn modelId="{15F07E57-E57A-3D41-B1D7-276979BA021B}" type="presParOf" srcId="{576C779E-D22C-F544-90A7-044F5F4813F0}" destId="{08F147B5-AB29-5147-87AA-0A843A0D6D26}" srcOrd="12" destOrd="0" presId="urn:microsoft.com/office/officeart/2008/layout/LinedList"/>
    <dgm:cxn modelId="{54FC9746-3989-3349-8CD6-29BCFC2BA54A}" type="presParOf" srcId="{576C779E-D22C-F544-90A7-044F5F4813F0}" destId="{21E41629-122B-604D-8677-6854D689924D}" srcOrd="13" destOrd="0" presId="urn:microsoft.com/office/officeart/2008/layout/LinedList"/>
    <dgm:cxn modelId="{5841BFE5-6916-7A44-B79C-37743B67B8AE}" type="presParOf" srcId="{21E41629-122B-604D-8677-6854D689924D}" destId="{307CB762-3E97-9E41-B741-EB2A3281EDD4}" srcOrd="0" destOrd="0" presId="urn:microsoft.com/office/officeart/2008/layout/LinedList"/>
    <dgm:cxn modelId="{23D6266D-9E06-2342-9385-B14A6DC3D4F5}" type="presParOf" srcId="{21E41629-122B-604D-8677-6854D689924D}" destId="{D4D7CE4E-3F69-9840-88AD-A7860110F063}" srcOrd="1" destOrd="0" presId="urn:microsoft.com/office/officeart/2008/layout/Lin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EA3FA0CF-258A-40B3-9D73-3420466C385F}" type="doc">
      <dgm:prSet loTypeId="urn:microsoft.com/office/officeart/2018/2/layout/IconVerticalSolidList" loCatId="icon" qsTypeId="urn:microsoft.com/office/officeart/2005/8/quickstyle/simple1" qsCatId="simple" csTypeId="urn:microsoft.com/office/officeart/2005/8/colors/accent1_2" csCatId="accent1" phldr="1"/>
      <dgm:spPr/>
      <dgm:t>
        <a:bodyPr/>
        <a:lstStyle/>
        <a:p>
          <a:endParaRPr lang="en-US"/>
        </a:p>
      </dgm:t>
    </dgm:pt>
    <dgm:pt modelId="{8122656E-DE49-479F-B9CA-0CD6E2C35786}">
      <dgm:prSet/>
      <dgm:spPr/>
      <dgm:t>
        <a:bodyPr/>
        <a:lstStyle/>
        <a:p>
          <a:pPr>
            <a:lnSpc>
              <a:spcPct val="100000"/>
            </a:lnSpc>
          </a:pPr>
          <a:r>
            <a:rPr lang="en-US" dirty="0"/>
            <a:t>A more prosperous Wales – Where everyone has jobs and equal opportunity regardless of age , sex, ethnicity or background  and there is no poverty.</a:t>
          </a:r>
        </a:p>
      </dgm:t>
    </dgm:pt>
    <dgm:pt modelId="{2474CCA4-07DF-42B4-9611-2A0FDDD87F30}" type="parTrans" cxnId="{C16CFA3E-990F-496D-ACF9-9C74DA2BBD3B}">
      <dgm:prSet/>
      <dgm:spPr/>
      <dgm:t>
        <a:bodyPr/>
        <a:lstStyle/>
        <a:p>
          <a:endParaRPr lang="en-US"/>
        </a:p>
      </dgm:t>
    </dgm:pt>
    <dgm:pt modelId="{59A781A5-199F-43F4-B0AC-460463590B78}" type="sibTrans" cxnId="{C16CFA3E-990F-496D-ACF9-9C74DA2BBD3B}">
      <dgm:prSet/>
      <dgm:spPr/>
      <dgm:t>
        <a:bodyPr/>
        <a:lstStyle/>
        <a:p>
          <a:endParaRPr lang="en-US"/>
        </a:p>
      </dgm:t>
    </dgm:pt>
    <dgm:pt modelId="{31453C60-54E6-44C3-A28F-2D1C28037701}">
      <dgm:prSet/>
      <dgm:spPr/>
      <dgm:t>
        <a:bodyPr/>
        <a:lstStyle/>
        <a:p>
          <a:pPr>
            <a:lnSpc>
              <a:spcPct val="100000"/>
            </a:lnSpc>
          </a:pPr>
          <a:r>
            <a:rPr lang="en-US" dirty="0"/>
            <a:t>A more equal Wales- Where everyone has an equal chance whatever their background .</a:t>
          </a:r>
        </a:p>
      </dgm:t>
    </dgm:pt>
    <dgm:pt modelId="{0B98BAB4-A7D7-452B-AC89-1FE35BEF23AA}" type="parTrans" cxnId="{81C101F0-2ABB-42E7-A95E-8A4DFCBE2F55}">
      <dgm:prSet/>
      <dgm:spPr/>
      <dgm:t>
        <a:bodyPr/>
        <a:lstStyle/>
        <a:p>
          <a:endParaRPr lang="en-US"/>
        </a:p>
      </dgm:t>
    </dgm:pt>
    <dgm:pt modelId="{D7267D02-BBCB-4A8B-A341-35BB4EE49EA7}" type="sibTrans" cxnId="{81C101F0-2ABB-42E7-A95E-8A4DFCBE2F55}">
      <dgm:prSet/>
      <dgm:spPr/>
      <dgm:t>
        <a:bodyPr/>
        <a:lstStyle/>
        <a:p>
          <a:endParaRPr lang="en-US"/>
        </a:p>
      </dgm:t>
    </dgm:pt>
    <dgm:pt modelId="{985E2330-AD42-4CA3-9973-B9636689D4D0}" type="pres">
      <dgm:prSet presAssocID="{EA3FA0CF-258A-40B3-9D73-3420466C385F}" presName="root" presStyleCnt="0">
        <dgm:presLayoutVars>
          <dgm:dir/>
          <dgm:resizeHandles val="exact"/>
        </dgm:presLayoutVars>
      </dgm:prSet>
      <dgm:spPr/>
    </dgm:pt>
    <dgm:pt modelId="{3942DE80-02A5-4514-8745-7502874E03AD}" type="pres">
      <dgm:prSet presAssocID="{8122656E-DE49-479F-B9CA-0CD6E2C35786}" presName="compNode" presStyleCnt="0"/>
      <dgm:spPr/>
    </dgm:pt>
    <dgm:pt modelId="{308EAC45-A599-45C1-8BC5-AEA2E477DD32}" type="pres">
      <dgm:prSet presAssocID="{8122656E-DE49-479F-B9CA-0CD6E2C35786}" presName="bgRect" presStyleLbl="bgShp" presStyleIdx="0" presStyleCnt="2"/>
      <dgm:spPr/>
    </dgm:pt>
    <dgm:pt modelId="{0C000CC4-7EA6-4F06-94C1-91E57AF71FA0}" type="pres">
      <dgm:prSet presAssocID="{8122656E-DE49-479F-B9CA-0CD6E2C35786}" presName="iconRect" presStyleLbl="node1" presStyleIdx="0" presStyleCnt="2"/>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dgm:spPr>
      <dgm:extLst>
        <a:ext uri="{E40237B7-FDA0-4F09-8148-C483321AD2D9}">
          <dgm14:cNvPr xmlns:dgm14="http://schemas.microsoft.com/office/drawing/2010/diagram" id="0" name="" descr="Money"/>
        </a:ext>
      </dgm:extLst>
    </dgm:pt>
    <dgm:pt modelId="{BE631776-C050-43B5-AC3A-1B070837E2F9}" type="pres">
      <dgm:prSet presAssocID="{8122656E-DE49-479F-B9CA-0CD6E2C35786}" presName="spaceRect" presStyleCnt="0"/>
      <dgm:spPr/>
    </dgm:pt>
    <dgm:pt modelId="{0B6007A0-7C07-4137-977B-8DBB1069DA47}" type="pres">
      <dgm:prSet presAssocID="{8122656E-DE49-479F-B9CA-0CD6E2C35786}" presName="parTx" presStyleLbl="revTx" presStyleIdx="0" presStyleCnt="2">
        <dgm:presLayoutVars>
          <dgm:chMax val="0"/>
          <dgm:chPref val="0"/>
        </dgm:presLayoutVars>
      </dgm:prSet>
      <dgm:spPr/>
    </dgm:pt>
    <dgm:pt modelId="{92F36817-AEC8-49C7-A855-33A1A3F8DEC9}" type="pres">
      <dgm:prSet presAssocID="{59A781A5-199F-43F4-B0AC-460463590B78}" presName="sibTrans" presStyleCnt="0"/>
      <dgm:spPr/>
    </dgm:pt>
    <dgm:pt modelId="{FBD50B5A-566A-4801-81E4-78454336BEFD}" type="pres">
      <dgm:prSet presAssocID="{31453C60-54E6-44C3-A28F-2D1C28037701}" presName="compNode" presStyleCnt="0"/>
      <dgm:spPr/>
    </dgm:pt>
    <dgm:pt modelId="{BEFCDF2A-433C-47BB-B8FC-8919E37B3280}" type="pres">
      <dgm:prSet presAssocID="{31453C60-54E6-44C3-A28F-2D1C28037701}" presName="bgRect" presStyleLbl="bgShp" presStyleIdx="1" presStyleCnt="2"/>
      <dgm:spPr/>
    </dgm:pt>
    <dgm:pt modelId="{C5272940-706B-49CD-9F08-D4D5C9F55B19}" type="pres">
      <dgm:prSet presAssocID="{31453C60-54E6-44C3-A28F-2D1C28037701}" presName="iconRect" presStyleLbl="node1" presStyleIdx="1" presStyleCnt="2"/>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dgm:spPr>
      <dgm:extLst>
        <a:ext uri="{E40237B7-FDA0-4F09-8148-C483321AD2D9}">
          <dgm14:cNvPr xmlns:dgm14="http://schemas.microsoft.com/office/drawing/2010/diagram" id="0" name="" descr="Group"/>
        </a:ext>
      </dgm:extLst>
    </dgm:pt>
    <dgm:pt modelId="{A79AFB05-F004-4E76-B28C-F3A55317F5E9}" type="pres">
      <dgm:prSet presAssocID="{31453C60-54E6-44C3-A28F-2D1C28037701}" presName="spaceRect" presStyleCnt="0"/>
      <dgm:spPr/>
    </dgm:pt>
    <dgm:pt modelId="{19B2CFBB-DF86-473D-AA17-902938DECDF9}" type="pres">
      <dgm:prSet presAssocID="{31453C60-54E6-44C3-A28F-2D1C28037701}" presName="parTx" presStyleLbl="revTx" presStyleIdx="1" presStyleCnt="2">
        <dgm:presLayoutVars>
          <dgm:chMax val="0"/>
          <dgm:chPref val="0"/>
        </dgm:presLayoutVars>
      </dgm:prSet>
      <dgm:spPr/>
    </dgm:pt>
  </dgm:ptLst>
  <dgm:cxnLst>
    <dgm:cxn modelId="{D70C211F-E087-42DC-8C74-09CA50864422}" type="presOf" srcId="{31453C60-54E6-44C3-A28F-2D1C28037701}" destId="{19B2CFBB-DF86-473D-AA17-902938DECDF9}" srcOrd="0" destOrd="0" presId="urn:microsoft.com/office/officeart/2018/2/layout/IconVerticalSolidList"/>
    <dgm:cxn modelId="{7F39413A-D47C-4188-8C1F-55D5A8ACD48E}" type="presOf" srcId="{8122656E-DE49-479F-B9CA-0CD6E2C35786}" destId="{0B6007A0-7C07-4137-977B-8DBB1069DA47}" srcOrd="0" destOrd="0" presId="urn:microsoft.com/office/officeart/2018/2/layout/IconVerticalSolidList"/>
    <dgm:cxn modelId="{C16CFA3E-990F-496D-ACF9-9C74DA2BBD3B}" srcId="{EA3FA0CF-258A-40B3-9D73-3420466C385F}" destId="{8122656E-DE49-479F-B9CA-0CD6E2C35786}" srcOrd="0" destOrd="0" parTransId="{2474CCA4-07DF-42B4-9611-2A0FDDD87F30}" sibTransId="{59A781A5-199F-43F4-B0AC-460463590B78}"/>
    <dgm:cxn modelId="{78CA65B9-5F1B-4E21-A4BF-9DC058456FEF}" type="presOf" srcId="{EA3FA0CF-258A-40B3-9D73-3420466C385F}" destId="{985E2330-AD42-4CA3-9973-B9636689D4D0}" srcOrd="0" destOrd="0" presId="urn:microsoft.com/office/officeart/2018/2/layout/IconVerticalSolidList"/>
    <dgm:cxn modelId="{81C101F0-2ABB-42E7-A95E-8A4DFCBE2F55}" srcId="{EA3FA0CF-258A-40B3-9D73-3420466C385F}" destId="{31453C60-54E6-44C3-A28F-2D1C28037701}" srcOrd="1" destOrd="0" parTransId="{0B98BAB4-A7D7-452B-AC89-1FE35BEF23AA}" sibTransId="{D7267D02-BBCB-4A8B-A341-35BB4EE49EA7}"/>
    <dgm:cxn modelId="{72E893D5-A3E7-4B5C-8BE5-9EFD23AB09DB}" type="presParOf" srcId="{985E2330-AD42-4CA3-9973-B9636689D4D0}" destId="{3942DE80-02A5-4514-8745-7502874E03AD}" srcOrd="0" destOrd="0" presId="urn:microsoft.com/office/officeart/2018/2/layout/IconVerticalSolidList"/>
    <dgm:cxn modelId="{21ADF7C0-BC70-4EB2-B925-0C9CB6897A82}" type="presParOf" srcId="{3942DE80-02A5-4514-8745-7502874E03AD}" destId="{308EAC45-A599-45C1-8BC5-AEA2E477DD32}" srcOrd="0" destOrd="0" presId="urn:microsoft.com/office/officeart/2018/2/layout/IconVerticalSolidList"/>
    <dgm:cxn modelId="{B0C7A446-6593-45DD-9821-52CA56DDE6B0}" type="presParOf" srcId="{3942DE80-02A5-4514-8745-7502874E03AD}" destId="{0C000CC4-7EA6-4F06-94C1-91E57AF71FA0}" srcOrd="1" destOrd="0" presId="urn:microsoft.com/office/officeart/2018/2/layout/IconVerticalSolidList"/>
    <dgm:cxn modelId="{EFEAA1B8-48B8-402B-8D67-8B465027228C}" type="presParOf" srcId="{3942DE80-02A5-4514-8745-7502874E03AD}" destId="{BE631776-C050-43B5-AC3A-1B070837E2F9}" srcOrd="2" destOrd="0" presId="urn:microsoft.com/office/officeart/2018/2/layout/IconVerticalSolidList"/>
    <dgm:cxn modelId="{97C5065F-9056-47DA-8E26-FDF791BF1788}" type="presParOf" srcId="{3942DE80-02A5-4514-8745-7502874E03AD}" destId="{0B6007A0-7C07-4137-977B-8DBB1069DA47}" srcOrd="3" destOrd="0" presId="urn:microsoft.com/office/officeart/2018/2/layout/IconVerticalSolidList"/>
    <dgm:cxn modelId="{59EAF43F-5598-492D-B95A-7E0539E6DE72}" type="presParOf" srcId="{985E2330-AD42-4CA3-9973-B9636689D4D0}" destId="{92F36817-AEC8-49C7-A855-33A1A3F8DEC9}" srcOrd="1" destOrd="0" presId="urn:microsoft.com/office/officeart/2018/2/layout/IconVerticalSolidList"/>
    <dgm:cxn modelId="{D51596F1-4F5D-4A52-AF1F-D08143334C89}" type="presParOf" srcId="{985E2330-AD42-4CA3-9973-B9636689D4D0}" destId="{FBD50B5A-566A-4801-81E4-78454336BEFD}" srcOrd="2" destOrd="0" presId="urn:microsoft.com/office/officeart/2018/2/layout/IconVerticalSolidList"/>
    <dgm:cxn modelId="{AFBD81A1-3661-4CA7-8D20-90BA9B019655}" type="presParOf" srcId="{FBD50B5A-566A-4801-81E4-78454336BEFD}" destId="{BEFCDF2A-433C-47BB-B8FC-8919E37B3280}" srcOrd="0" destOrd="0" presId="urn:microsoft.com/office/officeart/2018/2/layout/IconVerticalSolidList"/>
    <dgm:cxn modelId="{9BA830D5-9527-4E8D-8CF2-0C66B9A14D9C}" type="presParOf" srcId="{FBD50B5A-566A-4801-81E4-78454336BEFD}" destId="{C5272940-706B-49CD-9F08-D4D5C9F55B19}" srcOrd="1" destOrd="0" presId="urn:microsoft.com/office/officeart/2018/2/layout/IconVerticalSolidList"/>
    <dgm:cxn modelId="{EFAC8C63-1A4C-4F66-8CDD-B26A50E5CDEB}" type="presParOf" srcId="{FBD50B5A-566A-4801-81E4-78454336BEFD}" destId="{A79AFB05-F004-4E76-B28C-F3A55317F5E9}" srcOrd="2" destOrd="0" presId="urn:microsoft.com/office/officeart/2018/2/layout/IconVerticalSolidList"/>
    <dgm:cxn modelId="{A2AAE806-C4B1-47D0-B45F-015665757B33}" type="presParOf" srcId="{FBD50B5A-566A-4801-81E4-78454336BEFD}" destId="{19B2CFBB-DF86-473D-AA17-902938DECDF9}" srcOrd="3" destOrd="0" presId="urn:microsoft.com/office/officeart/2018/2/layout/IconVerticalSoli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8.xml><?xml version="1.0" encoding="utf-8"?>
<dgm:dataModel xmlns:dgm="http://schemas.openxmlformats.org/drawingml/2006/diagram" xmlns:a="http://schemas.openxmlformats.org/drawingml/2006/main">
  <dgm:ptLst>
    <dgm:pt modelId="{1627D2C0-9208-475D-A120-F1343FB5FB6D}" type="doc">
      <dgm:prSet loTypeId="urn:microsoft.com/office/officeart/2008/layout/LinedList" loCatId="list" qsTypeId="urn:microsoft.com/office/officeart/2005/8/quickstyle/simple1" qsCatId="simple" csTypeId="urn:microsoft.com/office/officeart/2005/8/colors/accent1_2" csCatId="accent1"/>
      <dgm:spPr/>
      <dgm:t>
        <a:bodyPr/>
        <a:lstStyle/>
        <a:p>
          <a:endParaRPr lang="en-US"/>
        </a:p>
      </dgm:t>
    </dgm:pt>
    <dgm:pt modelId="{812C09E2-0836-46A0-9091-BE7DE4931048}">
      <dgm:prSet/>
      <dgm:spPr/>
      <dgm:t>
        <a:bodyPr/>
        <a:lstStyle/>
        <a:p>
          <a:r>
            <a:rPr lang="en-GB" b="1" i="0" dirty="0"/>
            <a:t>“Barnardo’s warns that the cost-of-living crisis is having an unprecedented impact on children, young people, and families, leaving more children vulnerable to criminal and sexual exploitation.”</a:t>
          </a:r>
          <a:endParaRPr lang="en-US" dirty="0"/>
        </a:p>
      </dgm:t>
    </dgm:pt>
    <dgm:pt modelId="{8F1B7573-5787-450B-8DEC-C617B7E6DBEC}" type="parTrans" cxnId="{67BCE75D-FEB2-4098-93D5-15926B50900D}">
      <dgm:prSet/>
      <dgm:spPr/>
      <dgm:t>
        <a:bodyPr/>
        <a:lstStyle/>
        <a:p>
          <a:endParaRPr lang="en-US"/>
        </a:p>
      </dgm:t>
    </dgm:pt>
    <dgm:pt modelId="{C4145701-C48B-492F-9629-8948FEA631A7}" type="sibTrans" cxnId="{67BCE75D-FEB2-4098-93D5-15926B50900D}">
      <dgm:prSet/>
      <dgm:spPr/>
      <dgm:t>
        <a:bodyPr/>
        <a:lstStyle/>
        <a:p>
          <a:endParaRPr lang="en-US"/>
        </a:p>
      </dgm:t>
    </dgm:pt>
    <dgm:pt modelId="{7A56D9F1-F97E-42D6-BE4B-A43B4F9DE5CA}">
      <dgm:prSet/>
      <dgm:spPr/>
      <dgm:t>
        <a:bodyPr/>
        <a:lstStyle/>
        <a:p>
          <a:r>
            <a:rPr lang="en-GB" b="1"/>
            <a:t>(Edwards , 2023)</a:t>
          </a:r>
          <a:endParaRPr lang="en-US"/>
        </a:p>
      </dgm:t>
    </dgm:pt>
    <dgm:pt modelId="{F8F14F6C-969C-4580-9B59-25F684F1681C}" type="parTrans" cxnId="{541CF976-0A54-460C-B558-193F634E6687}">
      <dgm:prSet/>
      <dgm:spPr/>
      <dgm:t>
        <a:bodyPr/>
        <a:lstStyle/>
        <a:p>
          <a:endParaRPr lang="en-US"/>
        </a:p>
      </dgm:t>
    </dgm:pt>
    <dgm:pt modelId="{A68617BE-D32B-4792-A958-C31F43B4C78A}" type="sibTrans" cxnId="{541CF976-0A54-460C-B558-193F634E6687}">
      <dgm:prSet/>
      <dgm:spPr/>
      <dgm:t>
        <a:bodyPr/>
        <a:lstStyle/>
        <a:p>
          <a:endParaRPr lang="en-US"/>
        </a:p>
      </dgm:t>
    </dgm:pt>
    <dgm:pt modelId="{17142B5F-2FC5-BD46-8CA3-DF66016550C2}" type="pres">
      <dgm:prSet presAssocID="{1627D2C0-9208-475D-A120-F1343FB5FB6D}" presName="vert0" presStyleCnt="0">
        <dgm:presLayoutVars>
          <dgm:dir/>
          <dgm:animOne val="branch"/>
          <dgm:animLvl val="lvl"/>
        </dgm:presLayoutVars>
      </dgm:prSet>
      <dgm:spPr/>
    </dgm:pt>
    <dgm:pt modelId="{E6932353-7D79-6F4C-9D0D-3009A023180B}" type="pres">
      <dgm:prSet presAssocID="{812C09E2-0836-46A0-9091-BE7DE4931048}" presName="thickLine" presStyleLbl="alignNode1" presStyleIdx="0" presStyleCnt="2"/>
      <dgm:spPr/>
    </dgm:pt>
    <dgm:pt modelId="{38CDE6B4-F8AA-AA42-B1EB-8566FA579A97}" type="pres">
      <dgm:prSet presAssocID="{812C09E2-0836-46A0-9091-BE7DE4931048}" presName="horz1" presStyleCnt="0"/>
      <dgm:spPr/>
    </dgm:pt>
    <dgm:pt modelId="{A0A4C05B-86AB-EB46-BF05-C320471D6FE4}" type="pres">
      <dgm:prSet presAssocID="{812C09E2-0836-46A0-9091-BE7DE4931048}" presName="tx1" presStyleLbl="revTx" presStyleIdx="0" presStyleCnt="2"/>
      <dgm:spPr/>
    </dgm:pt>
    <dgm:pt modelId="{55D905D7-5BC3-7446-95CE-5F967AA2B412}" type="pres">
      <dgm:prSet presAssocID="{812C09E2-0836-46A0-9091-BE7DE4931048}" presName="vert1" presStyleCnt="0"/>
      <dgm:spPr/>
    </dgm:pt>
    <dgm:pt modelId="{2AE93172-0747-4749-8719-F6FA9C45187E}" type="pres">
      <dgm:prSet presAssocID="{7A56D9F1-F97E-42D6-BE4B-A43B4F9DE5CA}" presName="thickLine" presStyleLbl="alignNode1" presStyleIdx="1" presStyleCnt="2"/>
      <dgm:spPr/>
    </dgm:pt>
    <dgm:pt modelId="{00517043-637F-1E4D-941C-83825B266BDA}" type="pres">
      <dgm:prSet presAssocID="{7A56D9F1-F97E-42D6-BE4B-A43B4F9DE5CA}" presName="horz1" presStyleCnt="0"/>
      <dgm:spPr/>
    </dgm:pt>
    <dgm:pt modelId="{702F9898-B525-DD45-B3AC-D430C1E896A2}" type="pres">
      <dgm:prSet presAssocID="{7A56D9F1-F97E-42D6-BE4B-A43B4F9DE5CA}" presName="tx1" presStyleLbl="revTx" presStyleIdx="1" presStyleCnt="2"/>
      <dgm:spPr/>
    </dgm:pt>
    <dgm:pt modelId="{D7C44C31-A9A5-6C4D-8B4C-A60A589D3EE1}" type="pres">
      <dgm:prSet presAssocID="{7A56D9F1-F97E-42D6-BE4B-A43B4F9DE5CA}" presName="vert1" presStyleCnt="0"/>
      <dgm:spPr/>
    </dgm:pt>
  </dgm:ptLst>
  <dgm:cxnLst>
    <dgm:cxn modelId="{67BCE75D-FEB2-4098-93D5-15926B50900D}" srcId="{1627D2C0-9208-475D-A120-F1343FB5FB6D}" destId="{812C09E2-0836-46A0-9091-BE7DE4931048}" srcOrd="0" destOrd="0" parTransId="{8F1B7573-5787-450B-8DEC-C617B7E6DBEC}" sibTransId="{C4145701-C48B-492F-9629-8948FEA631A7}"/>
    <dgm:cxn modelId="{541CF976-0A54-460C-B558-193F634E6687}" srcId="{1627D2C0-9208-475D-A120-F1343FB5FB6D}" destId="{7A56D9F1-F97E-42D6-BE4B-A43B4F9DE5CA}" srcOrd="1" destOrd="0" parTransId="{F8F14F6C-969C-4580-9B59-25F684F1681C}" sibTransId="{A68617BE-D32B-4792-A958-C31F43B4C78A}"/>
    <dgm:cxn modelId="{3CFF9678-31DA-474A-A5CB-F3182F06646F}" type="presOf" srcId="{7A56D9F1-F97E-42D6-BE4B-A43B4F9DE5CA}" destId="{702F9898-B525-DD45-B3AC-D430C1E896A2}" srcOrd="0" destOrd="0" presId="urn:microsoft.com/office/officeart/2008/layout/LinedList"/>
    <dgm:cxn modelId="{C94A1791-1CE3-CD4B-95DF-38B6225A1188}" type="presOf" srcId="{812C09E2-0836-46A0-9091-BE7DE4931048}" destId="{A0A4C05B-86AB-EB46-BF05-C320471D6FE4}" srcOrd="0" destOrd="0" presId="urn:microsoft.com/office/officeart/2008/layout/LinedList"/>
    <dgm:cxn modelId="{63C741F7-A4F2-7047-B1EB-47E71B825FD6}" type="presOf" srcId="{1627D2C0-9208-475D-A120-F1343FB5FB6D}" destId="{17142B5F-2FC5-BD46-8CA3-DF66016550C2}" srcOrd="0" destOrd="0" presId="urn:microsoft.com/office/officeart/2008/layout/LinedList"/>
    <dgm:cxn modelId="{9AF7CC35-2158-DC41-BAF9-9EAC1BCDB75E}" type="presParOf" srcId="{17142B5F-2FC5-BD46-8CA3-DF66016550C2}" destId="{E6932353-7D79-6F4C-9D0D-3009A023180B}" srcOrd="0" destOrd="0" presId="urn:microsoft.com/office/officeart/2008/layout/LinedList"/>
    <dgm:cxn modelId="{44ED47B1-3F85-F449-A358-397745B0C284}" type="presParOf" srcId="{17142B5F-2FC5-BD46-8CA3-DF66016550C2}" destId="{38CDE6B4-F8AA-AA42-B1EB-8566FA579A97}" srcOrd="1" destOrd="0" presId="urn:microsoft.com/office/officeart/2008/layout/LinedList"/>
    <dgm:cxn modelId="{F53E229F-F4E5-E549-9244-E7FA0DE9D054}" type="presParOf" srcId="{38CDE6B4-F8AA-AA42-B1EB-8566FA579A97}" destId="{A0A4C05B-86AB-EB46-BF05-C320471D6FE4}" srcOrd="0" destOrd="0" presId="urn:microsoft.com/office/officeart/2008/layout/LinedList"/>
    <dgm:cxn modelId="{5708284D-303C-9848-A081-A38E6FA2549D}" type="presParOf" srcId="{38CDE6B4-F8AA-AA42-B1EB-8566FA579A97}" destId="{55D905D7-5BC3-7446-95CE-5F967AA2B412}" srcOrd="1" destOrd="0" presId="urn:microsoft.com/office/officeart/2008/layout/LinedList"/>
    <dgm:cxn modelId="{62068284-C5AD-A94B-A252-DB8DDC79552C}" type="presParOf" srcId="{17142B5F-2FC5-BD46-8CA3-DF66016550C2}" destId="{2AE93172-0747-4749-8719-F6FA9C45187E}" srcOrd="2" destOrd="0" presId="urn:microsoft.com/office/officeart/2008/layout/LinedList"/>
    <dgm:cxn modelId="{9FF3389B-84B0-794B-AC4F-0223BC9CA741}" type="presParOf" srcId="{17142B5F-2FC5-BD46-8CA3-DF66016550C2}" destId="{00517043-637F-1E4D-941C-83825B266BDA}" srcOrd="3" destOrd="0" presId="urn:microsoft.com/office/officeart/2008/layout/LinedList"/>
    <dgm:cxn modelId="{139E3FBD-AECF-1C4F-A673-E6DEF2F6E3EA}" type="presParOf" srcId="{00517043-637F-1E4D-941C-83825B266BDA}" destId="{702F9898-B525-DD45-B3AC-D430C1E896A2}" srcOrd="0" destOrd="0" presId="urn:microsoft.com/office/officeart/2008/layout/LinedList"/>
    <dgm:cxn modelId="{FF70021D-5993-E14D-B735-AC7D48C68524}" type="presParOf" srcId="{00517043-637F-1E4D-941C-83825B266BDA}" destId="{D7C44C31-A9A5-6C4D-8B4C-A60A589D3EE1}" srcOrd="1" destOrd="0" presId="urn:microsoft.com/office/officeart/2008/layout/Lin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9.xml><?xml version="1.0" encoding="utf-8"?>
<dgm:dataModel xmlns:dgm="http://schemas.openxmlformats.org/drawingml/2006/diagram" xmlns:a="http://schemas.openxmlformats.org/drawingml/2006/main">
  <dgm:ptLst>
    <dgm:pt modelId="{B366C17D-F0FC-4162-B59E-E1D8923D01F2}" type="doc">
      <dgm:prSet loTypeId="urn:microsoft.com/office/officeart/2008/layout/LinedList" loCatId="list" qsTypeId="urn:microsoft.com/office/officeart/2005/8/quickstyle/simple1" qsCatId="simple" csTypeId="urn:microsoft.com/office/officeart/2005/8/colors/accent1_2" csCatId="accent1"/>
      <dgm:spPr/>
      <dgm:t>
        <a:bodyPr/>
        <a:lstStyle/>
        <a:p>
          <a:endParaRPr lang="en-US"/>
        </a:p>
      </dgm:t>
    </dgm:pt>
    <dgm:pt modelId="{249E8B3B-C843-4CD1-A2F2-131467637DFB}">
      <dgm:prSet/>
      <dgm:spPr/>
      <dgm:t>
        <a:bodyPr/>
        <a:lstStyle/>
        <a:p>
          <a:r>
            <a:rPr lang="en-GB" b="0" i="0"/>
            <a:t>All young people face risks during adolescence</a:t>
          </a:r>
          <a:endParaRPr lang="en-US"/>
        </a:p>
      </dgm:t>
    </dgm:pt>
    <dgm:pt modelId="{1E57064A-D1CD-40EE-ACC1-9000C0518BD8}" type="parTrans" cxnId="{C07210F4-7125-43E2-91B8-77BF0C7FB063}">
      <dgm:prSet/>
      <dgm:spPr/>
      <dgm:t>
        <a:bodyPr/>
        <a:lstStyle/>
        <a:p>
          <a:endParaRPr lang="en-US"/>
        </a:p>
      </dgm:t>
    </dgm:pt>
    <dgm:pt modelId="{38F909C1-21F7-4FEB-894B-5026AE71575F}" type="sibTrans" cxnId="{C07210F4-7125-43E2-91B8-77BF0C7FB063}">
      <dgm:prSet/>
      <dgm:spPr/>
      <dgm:t>
        <a:bodyPr/>
        <a:lstStyle/>
        <a:p>
          <a:endParaRPr lang="en-US"/>
        </a:p>
      </dgm:t>
    </dgm:pt>
    <dgm:pt modelId="{DAC6BBE8-6E8F-4DF9-960B-02B8C2B0671D}">
      <dgm:prSet/>
      <dgm:spPr/>
      <dgm:t>
        <a:bodyPr/>
        <a:lstStyle/>
        <a:p>
          <a:r>
            <a:rPr lang="en-GB" b="0" i="0"/>
            <a:t>Poverty can increase exposure to exploitation and harm</a:t>
          </a:r>
          <a:endParaRPr lang="en-US"/>
        </a:p>
      </dgm:t>
    </dgm:pt>
    <dgm:pt modelId="{DF6D0B0B-C85E-4D79-A238-153568BD4170}" type="parTrans" cxnId="{E8C22BAB-833F-4D7E-890E-C07647FC6EBB}">
      <dgm:prSet/>
      <dgm:spPr/>
      <dgm:t>
        <a:bodyPr/>
        <a:lstStyle/>
        <a:p>
          <a:endParaRPr lang="en-US"/>
        </a:p>
      </dgm:t>
    </dgm:pt>
    <dgm:pt modelId="{CA8DED17-A1E0-44CC-90A0-7DD52BD19DB7}" type="sibTrans" cxnId="{E8C22BAB-833F-4D7E-890E-C07647FC6EBB}">
      <dgm:prSet/>
      <dgm:spPr/>
      <dgm:t>
        <a:bodyPr/>
        <a:lstStyle/>
        <a:p>
          <a:endParaRPr lang="en-US"/>
        </a:p>
      </dgm:t>
    </dgm:pt>
    <dgm:pt modelId="{7690303E-05E0-4484-B55E-67502EC09C6D}">
      <dgm:prSet/>
      <dgm:spPr/>
      <dgm:t>
        <a:bodyPr/>
        <a:lstStyle/>
        <a:p>
          <a:r>
            <a:rPr lang="en-GB" b="0" i="0"/>
            <a:t>Financial hardship can make risky offers seem more attractive</a:t>
          </a:r>
          <a:endParaRPr lang="en-US"/>
        </a:p>
      </dgm:t>
    </dgm:pt>
    <dgm:pt modelId="{D3F90CCD-2A65-4A5F-ABA7-9340F033DEEF}" type="parTrans" cxnId="{572B8AFE-CB05-44DA-88E9-A5036AA70FF1}">
      <dgm:prSet/>
      <dgm:spPr/>
      <dgm:t>
        <a:bodyPr/>
        <a:lstStyle/>
        <a:p>
          <a:endParaRPr lang="en-US"/>
        </a:p>
      </dgm:t>
    </dgm:pt>
    <dgm:pt modelId="{C99F95D7-5236-470E-A62E-CAFDF15B3A7B}" type="sibTrans" cxnId="{572B8AFE-CB05-44DA-88E9-A5036AA70FF1}">
      <dgm:prSet/>
      <dgm:spPr/>
      <dgm:t>
        <a:bodyPr/>
        <a:lstStyle/>
        <a:p>
          <a:endParaRPr lang="en-US"/>
        </a:p>
      </dgm:t>
    </dgm:pt>
    <dgm:pt modelId="{AA7AA415-20D7-4DA5-8BDA-D8B0C123D468}">
      <dgm:prSet/>
      <dgm:spPr/>
      <dgm:t>
        <a:bodyPr/>
        <a:lstStyle/>
        <a:p>
          <a:r>
            <a:rPr lang="en-GB" b="0" i="0"/>
            <a:t>Social exclusion can increase susceptibility to grooming</a:t>
          </a:r>
          <a:endParaRPr lang="en-US"/>
        </a:p>
      </dgm:t>
    </dgm:pt>
    <dgm:pt modelId="{593EEB56-0DB3-4C17-A648-1EA955F2E885}" type="parTrans" cxnId="{968E0255-E4A8-4874-9BC9-1822ABB9E713}">
      <dgm:prSet/>
      <dgm:spPr/>
      <dgm:t>
        <a:bodyPr/>
        <a:lstStyle/>
        <a:p>
          <a:endParaRPr lang="en-US"/>
        </a:p>
      </dgm:t>
    </dgm:pt>
    <dgm:pt modelId="{D149A6B7-C2F2-4C3A-BD8B-B00D15008C3C}" type="sibTrans" cxnId="{968E0255-E4A8-4874-9BC9-1822ABB9E713}">
      <dgm:prSet/>
      <dgm:spPr/>
      <dgm:t>
        <a:bodyPr/>
        <a:lstStyle/>
        <a:p>
          <a:endParaRPr lang="en-US"/>
        </a:p>
      </dgm:t>
    </dgm:pt>
    <dgm:pt modelId="{91A74875-8185-4228-B8D7-67282F02D672}">
      <dgm:prSet/>
      <dgm:spPr/>
      <dgm:t>
        <a:bodyPr/>
        <a:lstStyle/>
        <a:p>
          <a:r>
            <a:rPr lang="en-GB" i="0"/>
            <a:t>Poor mental health and feelings of isolation can increase vulnerability</a:t>
          </a:r>
          <a:endParaRPr lang="en-US"/>
        </a:p>
      </dgm:t>
    </dgm:pt>
    <dgm:pt modelId="{8ED688A4-1C24-4168-B6A0-69C0DAEE5604}" type="parTrans" cxnId="{378AC444-2E05-49CD-BEB4-DB658AF2CB08}">
      <dgm:prSet/>
      <dgm:spPr/>
      <dgm:t>
        <a:bodyPr/>
        <a:lstStyle/>
        <a:p>
          <a:endParaRPr lang="en-US"/>
        </a:p>
      </dgm:t>
    </dgm:pt>
    <dgm:pt modelId="{CFF075BA-B176-40D3-AD82-B31A2193D3AD}" type="sibTrans" cxnId="{378AC444-2E05-49CD-BEB4-DB658AF2CB08}">
      <dgm:prSet/>
      <dgm:spPr/>
      <dgm:t>
        <a:bodyPr/>
        <a:lstStyle/>
        <a:p>
          <a:endParaRPr lang="en-US"/>
        </a:p>
      </dgm:t>
    </dgm:pt>
    <dgm:pt modelId="{C597D5E3-8984-48AE-A08A-CD9DA541FFD5}">
      <dgm:prSet/>
      <dgm:spPr/>
      <dgm:t>
        <a:bodyPr/>
        <a:lstStyle/>
        <a:p>
          <a:r>
            <a:rPr lang="en-GB" i="0"/>
            <a:t>Lack of trusted adult support can leave young people more exposed to exploitation</a:t>
          </a:r>
          <a:endParaRPr lang="en-US"/>
        </a:p>
      </dgm:t>
    </dgm:pt>
    <dgm:pt modelId="{56450876-1578-4020-90DA-AC7E82308FCB}" type="parTrans" cxnId="{715E500C-A8DA-4420-A982-0434233EADD3}">
      <dgm:prSet/>
      <dgm:spPr/>
      <dgm:t>
        <a:bodyPr/>
        <a:lstStyle/>
        <a:p>
          <a:endParaRPr lang="en-US"/>
        </a:p>
      </dgm:t>
    </dgm:pt>
    <dgm:pt modelId="{2257A4D5-A762-4CE2-943A-5698252E888F}" type="sibTrans" cxnId="{715E500C-A8DA-4420-A982-0434233EADD3}">
      <dgm:prSet/>
      <dgm:spPr/>
      <dgm:t>
        <a:bodyPr/>
        <a:lstStyle/>
        <a:p>
          <a:endParaRPr lang="en-US"/>
        </a:p>
      </dgm:t>
    </dgm:pt>
    <dgm:pt modelId="{EC722E66-C0F2-7E4C-B61D-0540B1D6EE44}" type="pres">
      <dgm:prSet presAssocID="{B366C17D-F0FC-4162-B59E-E1D8923D01F2}" presName="vert0" presStyleCnt="0">
        <dgm:presLayoutVars>
          <dgm:dir/>
          <dgm:animOne val="branch"/>
          <dgm:animLvl val="lvl"/>
        </dgm:presLayoutVars>
      </dgm:prSet>
      <dgm:spPr/>
    </dgm:pt>
    <dgm:pt modelId="{BC848279-0AD6-6B41-9E98-3CB6078EC7EC}" type="pres">
      <dgm:prSet presAssocID="{249E8B3B-C843-4CD1-A2F2-131467637DFB}" presName="thickLine" presStyleLbl="alignNode1" presStyleIdx="0" presStyleCnt="6"/>
      <dgm:spPr/>
    </dgm:pt>
    <dgm:pt modelId="{F79A26B5-8018-C940-BD25-3030522D6103}" type="pres">
      <dgm:prSet presAssocID="{249E8B3B-C843-4CD1-A2F2-131467637DFB}" presName="horz1" presStyleCnt="0"/>
      <dgm:spPr/>
    </dgm:pt>
    <dgm:pt modelId="{365BD137-87F3-9F42-BE04-FBDFA35D08F3}" type="pres">
      <dgm:prSet presAssocID="{249E8B3B-C843-4CD1-A2F2-131467637DFB}" presName="tx1" presStyleLbl="revTx" presStyleIdx="0" presStyleCnt="6"/>
      <dgm:spPr/>
    </dgm:pt>
    <dgm:pt modelId="{6413AE97-D160-4043-9C6E-09F1546A6DCD}" type="pres">
      <dgm:prSet presAssocID="{249E8B3B-C843-4CD1-A2F2-131467637DFB}" presName="vert1" presStyleCnt="0"/>
      <dgm:spPr/>
    </dgm:pt>
    <dgm:pt modelId="{CE287A1B-B348-E146-A57B-32F478083D2E}" type="pres">
      <dgm:prSet presAssocID="{DAC6BBE8-6E8F-4DF9-960B-02B8C2B0671D}" presName="thickLine" presStyleLbl="alignNode1" presStyleIdx="1" presStyleCnt="6"/>
      <dgm:spPr/>
    </dgm:pt>
    <dgm:pt modelId="{2EE4E6AC-9A76-A34B-B258-A8DCC7B49548}" type="pres">
      <dgm:prSet presAssocID="{DAC6BBE8-6E8F-4DF9-960B-02B8C2B0671D}" presName="horz1" presStyleCnt="0"/>
      <dgm:spPr/>
    </dgm:pt>
    <dgm:pt modelId="{7C6ED145-F33C-8341-83ED-B2CD9EE0D8C5}" type="pres">
      <dgm:prSet presAssocID="{DAC6BBE8-6E8F-4DF9-960B-02B8C2B0671D}" presName="tx1" presStyleLbl="revTx" presStyleIdx="1" presStyleCnt="6"/>
      <dgm:spPr/>
    </dgm:pt>
    <dgm:pt modelId="{444FD9BB-E2DC-CF48-AB8B-D7A7040CB804}" type="pres">
      <dgm:prSet presAssocID="{DAC6BBE8-6E8F-4DF9-960B-02B8C2B0671D}" presName="vert1" presStyleCnt="0"/>
      <dgm:spPr/>
    </dgm:pt>
    <dgm:pt modelId="{753198C2-FD5E-A14A-8C6C-951FF64A61CB}" type="pres">
      <dgm:prSet presAssocID="{7690303E-05E0-4484-B55E-67502EC09C6D}" presName="thickLine" presStyleLbl="alignNode1" presStyleIdx="2" presStyleCnt="6"/>
      <dgm:spPr/>
    </dgm:pt>
    <dgm:pt modelId="{810C0EDF-7560-114A-87DB-E66E69ED3617}" type="pres">
      <dgm:prSet presAssocID="{7690303E-05E0-4484-B55E-67502EC09C6D}" presName="horz1" presStyleCnt="0"/>
      <dgm:spPr/>
    </dgm:pt>
    <dgm:pt modelId="{3D889BAE-50C4-3849-8F22-6CE001834D7B}" type="pres">
      <dgm:prSet presAssocID="{7690303E-05E0-4484-B55E-67502EC09C6D}" presName="tx1" presStyleLbl="revTx" presStyleIdx="2" presStyleCnt="6"/>
      <dgm:spPr/>
    </dgm:pt>
    <dgm:pt modelId="{FFA7813E-7EB6-2041-84B7-708E89327B30}" type="pres">
      <dgm:prSet presAssocID="{7690303E-05E0-4484-B55E-67502EC09C6D}" presName="vert1" presStyleCnt="0"/>
      <dgm:spPr/>
    </dgm:pt>
    <dgm:pt modelId="{9AE6715E-A822-674D-8953-EF34CA48DAC6}" type="pres">
      <dgm:prSet presAssocID="{AA7AA415-20D7-4DA5-8BDA-D8B0C123D468}" presName="thickLine" presStyleLbl="alignNode1" presStyleIdx="3" presStyleCnt="6"/>
      <dgm:spPr/>
    </dgm:pt>
    <dgm:pt modelId="{0F98D893-365E-3C41-9D82-990E1E562CD6}" type="pres">
      <dgm:prSet presAssocID="{AA7AA415-20D7-4DA5-8BDA-D8B0C123D468}" presName="horz1" presStyleCnt="0"/>
      <dgm:spPr/>
    </dgm:pt>
    <dgm:pt modelId="{C96C0DD9-9B30-024A-9DB7-51514FE2917D}" type="pres">
      <dgm:prSet presAssocID="{AA7AA415-20D7-4DA5-8BDA-D8B0C123D468}" presName="tx1" presStyleLbl="revTx" presStyleIdx="3" presStyleCnt="6"/>
      <dgm:spPr/>
    </dgm:pt>
    <dgm:pt modelId="{922639EC-C195-8345-9332-7180FDF262A8}" type="pres">
      <dgm:prSet presAssocID="{AA7AA415-20D7-4DA5-8BDA-D8B0C123D468}" presName="vert1" presStyleCnt="0"/>
      <dgm:spPr/>
    </dgm:pt>
    <dgm:pt modelId="{C8D99FB8-9541-2245-A356-6005A614FBF0}" type="pres">
      <dgm:prSet presAssocID="{91A74875-8185-4228-B8D7-67282F02D672}" presName="thickLine" presStyleLbl="alignNode1" presStyleIdx="4" presStyleCnt="6"/>
      <dgm:spPr/>
    </dgm:pt>
    <dgm:pt modelId="{1A6AE6CE-A7E9-2E41-848C-D66148C61CE2}" type="pres">
      <dgm:prSet presAssocID="{91A74875-8185-4228-B8D7-67282F02D672}" presName="horz1" presStyleCnt="0"/>
      <dgm:spPr/>
    </dgm:pt>
    <dgm:pt modelId="{9A4181BD-08EA-BF4B-ACB2-ABC1235C34ED}" type="pres">
      <dgm:prSet presAssocID="{91A74875-8185-4228-B8D7-67282F02D672}" presName="tx1" presStyleLbl="revTx" presStyleIdx="4" presStyleCnt="6"/>
      <dgm:spPr/>
    </dgm:pt>
    <dgm:pt modelId="{9E9AF76A-F416-1E44-83C0-E6C48C393212}" type="pres">
      <dgm:prSet presAssocID="{91A74875-8185-4228-B8D7-67282F02D672}" presName="vert1" presStyleCnt="0"/>
      <dgm:spPr/>
    </dgm:pt>
    <dgm:pt modelId="{DCDFF926-27D4-9047-92A3-E1CE7BBC7B55}" type="pres">
      <dgm:prSet presAssocID="{C597D5E3-8984-48AE-A08A-CD9DA541FFD5}" presName="thickLine" presStyleLbl="alignNode1" presStyleIdx="5" presStyleCnt="6"/>
      <dgm:spPr/>
    </dgm:pt>
    <dgm:pt modelId="{041A7D62-D718-3D4F-9729-9B2A6222269E}" type="pres">
      <dgm:prSet presAssocID="{C597D5E3-8984-48AE-A08A-CD9DA541FFD5}" presName="horz1" presStyleCnt="0"/>
      <dgm:spPr/>
    </dgm:pt>
    <dgm:pt modelId="{EAB980F8-BA2D-4D49-B9C1-EB7F6788FF8B}" type="pres">
      <dgm:prSet presAssocID="{C597D5E3-8984-48AE-A08A-CD9DA541FFD5}" presName="tx1" presStyleLbl="revTx" presStyleIdx="5" presStyleCnt="6"/>
      <dgm:spPr/>
    </dgm:pt>
    <dgm:pt modelId="{5B67F8C9-3C2C-EE4B-8E29-7A4C96BE620F}" type="pres">
      <dgm:prSet presAssocID="{C597D5E3-8984-48AE-A08A-CD9DA541FFD5}" presName="vert1" presStyleCnt="0"/>
      <dgm:spPr/>
    </dgm:pt>
  </dgm:ptLst>
  <dgm:cxnLst>
    <dgm:cxn modelId="{2789FF09-D95B-6146-A17D-E13A5388050F}" type="presOf" srcId="{249E8B3B-C843-4CD1-A2F2-131467637DFB}" destId="{365BD137-87F3-9F42-BE04-FBDFA35D08F3}" srcOrd="0" destOrd="0" presId="urn:microsoft.com/office/officeart/2008/layout/LinedList"/>
    <dgm:cxn modelId="{715E500C-A8DA-4420-A982-0434233EADD3}" srcId="{B366C17D-F0FC-4162-B59E-E1D8923D01F2}" destId="{C597D5E3-8984-48AE-A08A-CD9DA541FFD5}" srcOrd="5" destOrd="0" parTransId="{56450876-1578-4020-90DA-AC7E82308FCB}" sibTransId="{2257A4D5-A762-4CE2-943A-5698252E888F}"/>
    <dgm:cxn modelId="{C78DA636-5985-AE41-B93F-BEA4FF0F9B45}" type="presOf" srcId="{91A74875-8185-4228-B8D7-67282F02D672}" destId="{9A4181BD-08EA-BF4B-ACB2-ABC1235C34ED}" srcOrd="0" destOrd="0" presId="urn:microsoft.com/office/officeart/2008/layout/LinedList"/>
    <dgm:cxn modelId="{92FD5139-E699-9C40-92CE-8073077EEAF4}" type="presOf" srcId="{DAC6BBE8-6E8F-4DF9-960B-02B8C2B0671D}" destId="{7C6ED145-F33C-8341-83ED-B2CD9EE0D8C5}" srcOrd="0" destOrd="0" presId="urn:microsoft.com/office/officeart/2008/layout/LinedList"/>
    <dgm:cxn modelId="{192B8F3B-DAEF-0D46-BB99-7C23271C851C}" type="presOf" srcId="{C597D5E3-8984-48AE-A08A-CD9DA541FFD5}" destId="{EAB980F8-BA2D-4D49-B9C1-EB7F6788FF8B}" srcOrd="0" destOrd="0" presId="urn:microsoft.com/office/officeart/2008/layout/LinedList"/>
    <dgm:cxn modelId="{378AC444-2E05-49CD-BEB4-DB658AF2CB08}" srcId="{B366C17D-F0FC-4162-B59E-E1D8923D01F2}" destId="{91A74875-8185-4228-B8D7-67282F02D672}" srcOrd="4" destOrd="0" parTransId="{8ED688A4-1C24-4168-B6A0-69C0DAEE5604}" sibTransId="{CFF075BA-B176-40D3-AD82-B31A2193D3AD}"/>
    <dgm:cxn modelId="{968E0255-E4A8-4874-9BC9-1822ABB9E713}" srcId="{B366C17D-F0FC-4162-B59E-E1D8923D01F2}" destId="{AA7AA415-20D7-4DA5-8BDA-D8B0C123D468}" srcOrd="3" destOrd="0" parTransId="{593EEB56-0DB3-4C17-A648-1EA955F2E885}" sibTransId="{D149A6B7-C2F2-4C3A-BD8B-B00D15008C3C}"/>
    <dgm:cxn modelId="{D5D38E8D-6FA2-6843-9B91-B1C6424B6A2C}" type="presOf" srcId="{7690303E-05E0-4484-B55E-67502EC09C6D}" destId="{3D889BAE-50C4-3849-8F22-6CE001834D7B}" srcOrd="0" destOrd="0" presId="urn:microsoft.com/office/officeart/2008/layout/LinedList"/>
    <dgm:cxn modelId="{E8C22BAB-833F-4D7E-890E-C07647FC6EBB}" srcId="{B366C17D-F0FC-4162-B59E-E1D8923D01F2}" destId="{DAC6BBE8-6E8F-4DF9-960B-02B8C2B0671D}" srcOrd="1" destOrd="0" parTransId="{DF6D0B0B-C85E-4D79-A238-153568BD4170}" sibTransId="{CA8DED17-A1E0-44CC-90A0-7DD52BD19DB7}"/>
    <dgm:cxn modelId="{D737ACAE-3FA8-3143-A7B5-7D397C6295C1}" type="presOf" srcId="{AA7AA415-20D7-4DA5-8BDA-D8B0C123D468}" destId="{C96C0DD9-9B30-024A-9DB7-51514FE2917D}" srcOrd="0" destOrd="0" presId="urn:microsoft.com/office/officeart/2008/layout/LinedList"/>
    <dgm:cxn modelId="{C07210F4-7125-43E2-91B8-77BF0C7FB063}" srcId="{B366C17D-F0FC-4162-B59E-E1D8923D01F2}" destId="{249E8B3B-C843-4CD1-A2F2-131467637DFB}" srcOrd="0" destOrd="0" parTransId="{1E57064A-D1CD-40EE-ACC1-9000C0518BD8}" sibTransId="{38F909C1-21F7-4FEB-894B-5026AE71575F}"/>
    <dgm:cxn modelId="{DD60EEFA-B09F-184B-B845-244C8E28DD20}" type="presOf" srcId="{B366C17D-F0FC-4162-B59E-E1D8923D01F2}" destId="{EC722E66-C0F2-7E4C-B61D-0540B1D6EE44}" srcOrd="0" destOrd="0" presId="urn:microsoft.com/office/officeart/2008/layout/LinedList"/>
    <dgm:cxn modelId="{572B8AFE-CB05-44DA-88E9-A5036AA70FF1}" srcId="{B366C17D-F0FC-4162-B59E-E1D8923D01F2}" destId="{7690303E-05E0-4484-B55E-67502EC09C6D}" srcOrd="2" destOrd="0" parTransId="{D3F90CCD-2A65-4A5F-ABA7-9340F033DEEF}" sibTransId="{C99F95D7-5236-470E-A62E-CAFDF15B3A7B}"/>
    <dgm:cxn modelId="{FBB574E8-6A04-1348-A68E-7FEE24550777}" type="presParOf" srcId="{EC722E66-C0F2-7E4C-B61D-0540B1D6EE44}" destId="{BC848279-0AD6-6B41-9E98-3CB6078EC7EC}" srcOrd="0" destOrd="0" presId="urn:microsoft.com/office/officeart/2008/layout/LinedList"/>
    <dgm:cxn modelId="{F51753AA-C02D-AC45-97F0-98F2A81853B6}" type="presParOf" srcId="{EC722E66-C0F2-7E4C-B61D-0540B1D6EE44}" destId="{F79A26B5-8018-C940-BD25-3030522D6103}" srcOrd="1" destOrd="0" presId="urn:microsoft.com/office/officeart/2008/layout/LinedList"/>
    <dgm:cxn modelId="{9CF3E46D-DAD0-7540-85EA-E8DD2BC1105F}" type="presParOf" srcId="{F79A26B5-8018-C940-BD25-3030522D6103}" destId="{365BD137-87F3-9F42-BE04-FBDFA35D08F3}" srcOrd="0" destOrd="0" presId="urn:microsoft.com/office/officeart/2008/layout/LinedList"/>
    <dgm:cxn modelId="{F2EF573A-8535-6046-B27B-2BF0F23B073C}" type="presParOf" srcId="{F79A26B5-8018-C940-BD25-3030522D6103}" destId="{6413AE97-D160-4043-9C6E-09F1546A6DCD}" srcOrd="1" destOrd="0" presId="urn:microsoft.com/office/officeart/2008/layout/LinedList"/>
    <dgm:cxn modelId="{794DE504-6EEC-D040-98F0-D49A578C11E9}" type="presParOf" srcId="{EC722E66-C0F2-7E4C-B61D-0540B1D6EE44}" destId="{CE287A1B-B348-E146-A57B-32F478083D2E}" srcOrd="2" destOrd="0" presId="urn:microsoft.com/office/officeart/2008/layout/LinedList"/>
    <dgm:cxn modelId="{C7C3A96E-74C9-1D4F-A3B6-DBB753E25226}" type="presParOf" srcId="{EC722E66-C0F2-7E4C-B61D-0540B1D6EE44}" destId="{2EE4E6AC-9A76-A34B-B258-A8DCC7B49548}" srcOrd="3" destOrd="0" presId="urn:microsoft.com/office/officeart/2008/layout/LinedList"/>
    <dgm:cxn modelId="{9CF5030F-5332-AE4E-9E3C-8E2B31C408DC}" type="presParOf" srcId="{2EE4E6AC-9A76-A34B-B258-A8DCC7B49548}" destId="{7C6ED145-F33C-8341-83ED-B2CD9EE0D8C5}" srcOrd="0" destOrd="0" presId="urn:microsoft.com/office/officeart/2008/layout/LinedList"/>
    <dgm:cxn modelId="{CBBA625B-678F-2E48-8335-929AC0ED6634}" type="presParOf" srcId="{2EE4E6AC-9A76-A34B-B258-A8DCC7B49548}" destId="{444FD9BB-E2DC-CF48-AB8B-D7A7040CB804}" srcOrd="1" destOrd="0" presId="urn:microsoft.com/office/officeart/2008/layout/LinedList"/>
    <dgm:cxn modelId="{B38066CF-2D32-814F-B2F3-1293197CF9FC}" type="presParOf" srcId="{EC722E66-C0F2-7E4C-B61D-0540B1D6EE44}" destId="{753198C2-FD5E-A14A-8C6C-951FF64A61CB}" srcOrd="4" destOrd="0" presId="urn:microsoft.com/office/officeart/2008/layout/LinedList"/>
    <dgm:cxn modelId="{51DF6DE4-8E08-2A4A-8151-E34B1F584FB5}" type="presParOf" srcId="{EC722E66-C0F2-7E4C-B61D-0540B1D6EE44}" destId="{810C0EDF-7560-114A-87DB-E66E69ED3617}" srcOrd="5" destOrd="0" presId="urn:microsoft.com/office/officeart/2008/layout/LinedList"/>
    <dgm:cxn modelId="{1349BD43-5C50-0941-B3C3-C26D15917214}" type="presParOf" srcId="{810C0EDF-7560-114A-87DB-E66E69ED3617}" destId="{3D889BAE-50C4-3849-8F22-6CE001834D7B}" srcOrd="0" destOrd="0" presId="urn:microsoft.com/office/officeart/2008/layout/LinedList"/>
    <dgm:cxn modelId="{C56A928F-F03E-7E43-A980-96C743E026A0}" type="presParOf" srcId="{810C0EDF-7560-114A-87DB-E66E69ED3617}" destId="{FFA7813E-7EB6-2041-84B7-708E89327B30}" srcOrd="1" destOrd="0" presId="urn:microsoft.com/office/officeart/2008/layout/LinedList"/>
    <dgm:cxn modelId="{D17EE360-5958-AD41-B4D1-C7621FEEBFD0}" type="presParOf" srcId="{EC722E66-C0F2-7E4C-B61D-0540B1D6EE44}" destId="{9AE6715E-A822-674D-8953-EF34CA48DAC6}" srcOrd="6" destOrd="0" presId="urn:microsoft.com/office/officeart/2008/layout/LinedList"/>
    <dgm:cxn modelId="{9DB0F73C-5F6D-FD41-A107-9BCD99799F72}" type="presParOf" srcId="{EC722E66-C0F2-7E4C-B61D-0540B1D6EE44}" destId="{0F98D893-365E-3C41-9D82-990E1E562CD6}" srcOrd="7" destOrd="0" presId="urn:microsoft.com/office/officeart/2008/layout/LinedList"/>
    <dgm:cxn modelId="{E8B3449C-1DBE-B94D-8D82-0D6DD7D1D90B}" type="presParOf" srcId="{0F98D893-365E-3C41-9D82-990E1E562CD6}" destId="{C96C0DD9-9B30-024A-9DB7-51514FE2917D}" srcOrd="0" destOrd="0" presId="urn:microsoft.com/office/officeart/2008/layout/LinedList"/>
    <dgm:cxn modelId="{9BF9408C-A679-454E-BEA5-2624B3F5D887}" type="presParOf" srcId="{0F98D893-365E-3C41-9D82-990E1E562CD6}" destId="{922639EC-C195-8345-9332-7180FDF262A8}" srcOrd="1" destOrd="0" presId="urn:microsoft.com/office/officeart/2008/layout/LinedList"/>
    <dgm:cxn modelId="{4F0D135D-92E4-0543-9877-C5AC8BCDCEC9}" type="presParOf" srcId="{EC722E66-C0F2-7E4C-B61D-0540B1D6EE44}" destId="{C8D99FB8-9541-2245-A356-6005A614FBF0}" srcOrd="8" destOrd="0" presId="urn:microsoft.com/office/officeart/2008/layout/LinedList"/>
    <dgm:cxn modelId="{2EAC7201-932D-9B45-B1B8-318E4E8CCCA7}" type="presParOf" srcId="{EC722E66-C0F2-7E4C-B61D-0540B1D6EE44}" destId="{1A6AE6CE-A7E9-2E41-848C-D66148C61CE2}" srcOrd="9" destOrd="0" presId="urn:microsoft.com/office/officeart/2008/layout/LinedList"/>
    <dgm:cxn modelId="{DB89CE98-E19E-EB46-A305-4951CB0E1EB0}" type="presParOf" srcId="{1A6AE6CE-A7E9-2E41-848C-D66148C61CE2}" destId="{9A4181BD-08EA-BF4B-ACB2-ABC1235C34ED}" srcOrd="0" destOrd="0" presId="urn:microsoft.com/office/officeart/2008/layout/LinedList"/>
    <dgm:cxn modelId="{D869EDDB-1114-9146-B00C-F5699EDD99E5}" type="presParOf" srcId="{1A6AE6CE-A7E9-2E41-848C-D66148C61CE2}" destId="{9E9AF76A-F416-1E44-83C0-E6C48C393212}" srcOrd="1" destOrd="0" presId="urn:microsoft.com/office/officeart/2008/layout/LinedList"/>
    <dgm:cxn modelId="{D833213E-4642-2147-B5C2-F19C258B64DA}" type="presParOf" srcId="{EC722E66-C0F2-7E4C-B61D-0540B1D6EE44}" destId="{DCDFF926-27D4-9047-92A3-E1CE7BBC7B55}" srcOrd="10" destOrd="0" presId="urn:microsoft.com/office/officeart/2008/layout/LinedList"/>
    <dgm:cxn modelId="{2D286CB6-5B5D-9349-B292-8CA11DB7BDC3}" type="presParOf" srcId="{EC722E66-C0F2-7E4C-B61D-0540B1D6EE44}" destId="{041A7D62-D718-3D4F-9729-9B2A6222269E}" srcOrd="11" destOrd="0" presId="urn:microsoft.com/office/officeart/2008/layout/LinedList"/>
    <dgm:cxn modelId="{5FD18C2A-6C65-BB46-B457-C19CD5226234}" type="presParOf" srcId="{041A7D62-D718-3D4F-9729-9B2A6222269E}" destId="{EAB980F8-BA2D-4D49-B9C1-EB7F6788FF8B}" srcOrd="0" destOrd="0" presId="urn:microsoft.com/office/officeart/2008/layout/LinedList"/>
    <dgm:cxn modelId="{988F8FBD-DE77-A84A-AD7D-9653CC72E429}" type="presParOf" srcId="{041A7D62-D718-3D4F-9729-9B2A6222269E}" destId="{5B67F8C9-3C2C-EE4B-8E29-7A4C96BE620F}" srcOrd="1" destOrd="0" presId="urn:microsoft.com/office/officeart/2008/layout/Lin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0.xml><?xml version="1.0" encoding="utf-8"?>
<dgm:dataModel xmlns:dgm="http://schemas.openxmlformats.org/drawingml/2006/diagram" xmlns:a="http://schemas.openxmlformats.org/drawingml/2006/main">
  <dgm:ptLst>
    <dgm:pt modelId="{8523264A-D190-4BB3-BB71-C8114E7693F4}" type="doc">
      <dgm:prSet loTypeId="urn:microsoft.com/office/officeart/2008/layout/LinedList" loCatId="list" qsTypeId="urn:microsoft.com/office/officeart/2005/8/quickstyle/simple1" qsCatId="simple" csTypeId="urn:microsoft.com/office/officeart/2005/8/colors/accent1_2" csCatId="accent1"/>
      <dgm:spPr/>
      <dgm:t>
        <a:bodyPr/>
        <a:lstStyle/>
        <a:p>
          <a:endParaRPr lang="en-US"/>
        </a:p>
      </dgm:t>
    </dgm:pt>
    <dgm:pt modelId="{C9CF7632-E2E9-4501-82D9-13C1B9275C0C}">
      <dgm:prSet/>
      <dgm:spPr/>
      <dgm:t>
        <a:bodyPr/>
        <a:lstStyle/>
        <a:p>
          <a:r>
            <a:rPr lang="en-GB"/>
            <a:t>County lines exploitation</a:t>
          </a:r>
          <a:endParaRPr lang="en-US"/>
        </a:p>
      </dgm:t>
    </dgm:pt>
    <dgm:pt modelId="{AA85BFF4-7CB2-44DA-8A86-8BCCD8D2ED4B}" type="parTrans" cxnId="{AEE39454-F4C9-4D76-96CA-24B16D49CE05}">
      <dgm:prSet/>
      <dgm:spPr/>
      <dgm:t>
        <a:bodyPr/>
        <a:lstStyle/>
        <a:p>
          <a:endParaRPr lang="en-US"/>
        </a:p>
      </dgm:t>
    </dgm:pt>
    <dgm:pt modelId="{7A8C1D4C-0B6A-42F6-BA67-ADBE0E1117EE}" type="sibTrans" cxnId="{AEE39454-F4C9-4D76-96CA-24B16D49CE05}">
      <dgm:prSet/>
      <dgm:spPr/>
      <dgm:t>
        <a:bodyPr/>
        <a:lstStyle/>
        <a:p>
          <a:endParaRPr lang="en-US"/>
        </a:p>
      </dgm:t>
    </dgm:pt>
    <dgm:pt modelId="{79909AF5-815E-44CD-987D-F8E46D413581}">
      <dgm:prSet/>
      <dgm:spPr/>
      <dgm:t>
        <a:bodyPr/>
        <a:lstStyle/>
        <a:p>
          <a:r>
            <a:rPr lang="en-GB"/>
            <a:t>Child criminal exploitation (CCE)</a:t>
          </a:r>
          <a:endParaRPr lang="en-US"/>
        </a:p>
      </dgm:t>
    </dgm:pt>
    <dgm:pt modelId="{1FE768D4-CA21-4FED-AC32-9CA03D9DFE66}" type="parTrans" cxnId="{998E16F8-E673-4ED3-99EC-1E0E986DA575}">
      <dgm:prSet/>
      <dgm:spPr/>
      <dgm:t>
        <a:bodyPr/>
        <a:lstStyle/>
        <a:p>
          <a:endParaRPr lang="en-US"/>
        </a:p>
      </dgm:t>
    </dgm:pt>
    <dgm:pt modelId="{93CC5FD1-5CBA-4101-9E65-6276A91B8AA1}" type="sibTrans" cxnId="{998E16F8-E673-4ED3-99EC-1E0E986DA575}">
      <dgm:prSet/>
      <dgm:spPr/>
      <dgm:t>
        <a:bodyPr/>
        <a:lstStyle/>
        <a:p>
          <a:endParaRPr lang="en-US"/>
        </a:p>
      </dgm:t>
    </dgm:pt>
    <dgm:pt modelId="{898F9CDB-7786-4998-ABCC-6C4C91EA4DF0}">
      <dgm:prSet/>
      <dgm:spPr/>
      <dgm:t>
        <a:bodyPr/>
        <a:lstStyle/>
        <a:p>
          <a:r>
            <a:rPr lang="en-GB"/>
            <a:t>Gang involvement</a:t>
          </a:r>
          <a:endParaRPr lang="en-US"/>
        </a:p>
      </dgm:t>
    </dgm:pt>
    <dgm:pt modelId="{09ED85E3-15D7-43B8-8A45-495A3B9BA52C}" type="parTrans" cxnId="{47F74BE3-33A7-41F0-B8D1-1BDA4B61A91D}">
      <dgm:prSet/>
      <dgm:spPr/>
      <dgm:t>
        <a:bodyPr/>
        <a:lstStyle/>
        <a:p>
          <a:endParaRPr lang="en-US"/>
        </a:p>
      </dgm:t>
    </dgm:pt>
    <dgm:pt modelId="{81B4DAAA-EB83-45EA-96F1-02437E28823D}" type="sibTrans" cxnId="{47F74BE3-33A7-41F0-B8D1-1BDA4B61A91D}">
      <dgm:prSet/>
      <dgm:spPr/>
      <dgm:t>
        <a:bodyPr/>
        <a:lstStyle/>
        <a:p>
          <a:endParaRPr lang="en-US"/>
        </a:p>
      </dgm:t>
    </dgm:pt>
    <dgm:pt modelId="{86F814E8-548B-41B7-BC73-50F3D57033D4}">
      <dgm:prSet/>
      <dgm:spPr/>
      <dgm:t>
        <a:bodyPr/>
        <a:lstStyle/>
        <a:p>
          <a:r>
            <a:rPr lang="en-GB"/>
            <a:t>Online exploitation </a:t>
          </a:r>
          <a:endParaRPr lang="en-US"/>
        </a:p>
      </dgm:t>
    </dgm:pt>
    <dgm:pt modelId="{357CC17B-F655-4B13-BF39-B734F0A3FD93}" type="parTrans" cxnId="{0E78DA07-5990-4C98-A1D4-44A9A5FEF05E}">
      <dgm:prSet/>
      <dgm:spPr/>
      <dgm:t>
        <a:bodyPr/>
        <a:lstStyle/>
        <a:p>
          <a:endParaRPr lang="en-US"/>
        </a:p>
      </dgm:t>
    </dgm:pt>
    <dgm:pt modelId="{30ED5ECB-683E-4E7C-9BC7-B4427A741FB1}" type="sibTrans" cxnId="{0E78DA07-5990-4C98-A1D4-44A9A5FEF05E}">
      <dgm:prSet/>
      <dgm:spPr/>
      <dgm:t>
        <a:bodyPr/>
        <a:lstStyle/>
        <a:p>
          <a:endParaRPr lang="en-US"/>
        </a:p>
      </dgm:t>
    </dgm:pt>
    <dgm:pt modelId="{2ADE2C45-F6FF-4395-9596-224FF5B17B3A}">
      <dgm:prSet/>
      <dgm:spPr/>
      <dgm:t>
        <a:bodyPr/>
        <a:lstStyle/>
        <a:p>
          <a:r>
            <a:rPr lang="en-GB"/>
            <a:t>Substance misuse</a:t>
          </a:r>
          <a:endParaRPr lang="en-US"/>
        </a:p>
      </dgm:t>
    </dgm:pt>
    <dgm:pt modelId="{B6BDF309-0B5F-46B3-B3FE-9D6CC1DD9A2B}" type="parTrans" cxnId="{98682D8C-E8A4-4674-8294-31326547F9A1}">
      <dgm:prSet/>
      <dgm:spPr/>
      <dgm:t>
        <a:bodyPr/>
        <a:lstStyle/>
        <a:p>
          <a:endParaRPr lang="en-US"/>
        </a:p>
      </dgm:t>
    </dgm:pt>
    <dgm:pt modelId="{7D021531-22DA-41BD-A4DD-42D3353273BB}" type="sibTrans" cxnId="{98682D8C-E8A4-4674-8294-31326547F9A1}">
      <dgm:prSet/>
      <dgm:spPr/>
      <dgm:t>
        <a:bodyPr/>
        <a:lstStyle/>
        <a:p>
          <a:endParaRPr lang="en-US"/>
        </a:p>
      </dgm:t>
    </dgm:pt>
    <dgm:pt modelId="{51085447-C123-4E3E-88ED-C15DCBA1B7C9}">
      <dgm:prSet/>
      <dgm:spPr/>
      <dgm:t>
        <a:bodyPr/>
        <a:lstStyle/>
        <a:p>
          <a:r>
            <a:rPr lang="en-GB"/>
            <a:t>School exclusion and disengagement</a:t>
          </a:r>
          <a:endParaRPr lang="en-US"/>
        </a:p>
      </dgm:t>
    </dgm:pt>
    <dgm:pt modelId="{404FDFF5-C66E-48C8-93CA-2706F71F6045}" type="parTrans" cxnId="{A25856A4-080C-4FAD-99BC-B33752260C0A}">
      <dgm:prSet/>
      <dgm:spPr/>
      <dgm:t>
        <a:bodyPr/>
        <a:lstStyle/>
        <a:p>
          <a:endParaRPr lang="en-US"/>
        </a:p>
      </dgm:t>
    </dgm:pt>
    <dgm:pt modelId="{E2DD95FC-5A20-48C9-8D7D-2A94291C7BDC}" type="sibTrans" cxnId="{A25856A4-080C-4FAD-99BC-B33752260C0A}">
      <dgm:prSet/>
      <dgm:spPr/>
      <dgm:t>
        <a:bodyPr/>
        <a:lstStyle/>
        <a:p>
          <a:endParaRPr lang="en-US"/>
        </a:p>
      </dgm:t>
    </dgm:pt>
    <dgm:pt modelId="{2587917F-F552-374B-A2E8-B6A4777FBE44}" type="pres">
      <dgm:prSet presAssocID="{8523264A-D190-4BB3-BB71-C8114E7693F4}" presName="vert0" presStyleCnt="0">
        <dgm:presLayoutVars>
          <dgm:dir/>
          <dgm:animOne val="branch"/>
          <dgm:animLvl val="lvl"/>
        </dgm:presLayoutVars>
      </dgm:prSet>
      <dgm:spPr/>
    </dgm:pt>
    <dgm:pt modelId="{F0DAEB4D-0C6E-DB40-B5CD-0056FEB3E0AD}" type="pres">
      <dgm:prSet presAssocID="{C9CF7632-E2E9-4501-82D9-13C1B9275C0C}" presName="thickLine" presStyleLbl="alignNode1" presStyleIdx="0" presStyleCnt="6"/>
      <dgm:spPr/>
    </dgm:pt>
    <dgm:pt modelId="{540CB990-AB79-7F4D-A3C4-86D404C39227}" type="pres">
      <dgm:prSet presAssocID="{C9CF7632-E2E9-4501-82D9-13C1B9275C0C}" presName="horz1" presStyleCnt="0"/>
      <dgm:spPr/>
    </dgm:pt>
    <dgm:pt modelId="{29DDAF45-91DF-2147-9D5E-62F75D5456BC}" type="pres">
      <dgm:prSet presAssocID="{C9CF7632-E2E9-4501-82D9-13C1B9275C0C}" presName="tx1" presStyleLbl="revTx" presStyleIdx="0" presStyleCnt="6"/>
      <dgm:spPr/>
    </dgm:pt>
    <dgm:pt modelId="{246D5DA0-23BF-DF4C-BD3D-B61F709F19C6}" type="pres">
      <dgm:prSet presAssocID="{C9CF7632-E2E9-4501-82D9-13C1B9275C0C}" presName="vert1" presStyleCnt="0"/>
      <dgm:spPr/>
    </dgm:pt>
    <dgm:pt modelId="{22A1D70C-439A-3541-8085-8ACBE4356FB2}" type="pres">
      <dgm:prSet presAssocID="{79909AF5-815E-44CD-987D-F8E46D413581}" presName="thickLine" presStyleLbl="alignNode1" presStyleIdx="1" presStyleCnt="6"/>
      <dgm:spPr/>
    </dgm:pt>
    <dgm:pt modelId="{951271A7-49E5-EA41-8ED4-8FAE1698705E}" type="pres">
      <dgm:prSet presAssocID="{79909AF5-815E-44CD-987D-F8E46D413581}" presName="horz1" presStyleCnt="0"/>
      <dgm:spPr/>
    </dgm:pt>
    <dgm:pt modelId="{2F441C32-5FBA-C448-8F23-4BF6EAD77237}" type="pres">
      <dgm:prSet presAssocID="{79909AF5-815E-44CD-987D-F8E46D413581}" presName="tx1" presStyleLbl="revTx" presStyleIdx="1" presStyleCnt="6"/>
      <dgm:spPr/>
    </dgm:pt>
    <dgm:pt modelId="{18AFE28E-4A04-D745-B521-F21EA5AF1749}" type="pres">
      <dgm:prSet presAssocID="{79909AF5-815E-44CD-987D-F8E46D413581}" presName="vert1" presStyleCnt="0"/>
      <dgm:spPr/>
    </dgm:pt>
    <dgm:pt modelId="{83FE8F2B-B80B-A645-8206-D205EDDB6AEA}" type="pres">
      <dgm:prSet presAssocID="{898F9CDB-7786-4998-ABCC-6C4C91EA4DF0}" presName="thickLine" presStyleLbl="alignNode1" presStyleIdx="2" presStyleCnt="6"/>
      <dgm:spPr/>
    </dgm:pt>
    <dgm:pt modelId="{52AB5F00-3045-C640-9254-0138EBA506B4}" type="pres">
      <dgm:prSet presAssocID="{898F9CDB-7786-4998-ABCC-6C4C91EA4DF0}" presName="horz1" presStyleCnt="0"/>
      <dgm:spPr/>
    </dgm:pt>
    <dgm:pt modelId="{CC4485AB-B758-FB4F-9536-0B29B311AF42}" type="pres">
      <dgm:prSet presAssocID="{898F9CDB-7786-4998-ABCC-6C4C91EA4DF0}" presName="tx1" presStyleLbl="revTx" presStyleIdx="2" presStyleCnt="6"/>
      <dgm:spPr/>
    </dgm:pt>
    <dgm:pt modelId="{8B900BA4-8FAE-EC42-A96A-561E6F0926EB}" type="pres">
      <dgm:prSet presAssocID="{898F9CDB-7786-4998-ABCC-6C4C91EA4DF0}" presName="vert1" presStyleCnt="0"/>
      <dgm:spPr/>
    </dgm:pt>
    <dgm:pt modelId="{A14D3F9D-DDFD-204D-9B85-AF395912336B}" type="pres">
      <dgm:prSet presAssocID="{86F814E8-548B-41B7-BC73-50F3D57033D4}" presName="thickLine" presStyleLbl="alignNode1" presStyleIdx="3" presStyleCnt="6"/>
      <dgm:spPr/>
    </dgm:pt>
    <dgm:pt modelId="{06179A73-44BC-574F-B547-DA18AB7CD82E}" type="pres">
      <dgm:prSet presAssocID="{86F814E8-548B-41B7-BC73-50F3D57033D4}" presName="horz1" presStyleCnt="0"/>
      <dgm:spPr/>
    </dgm:pt>
    <dgm:pt modelId="{838E0F88-90B6-0545-BA4C-1EDD8DE3F4A8}" type="pres">
      <dgm:prSet presAssocID="{86F814E8-548B-41B7-BC73-50F3D57033D4}" presName="tx1" presStyleLbl="revTx" presStyleIdx="3" presStyleCnt="6"/>
      <dgm:spPr/>
    </dgm:pt>
    <dgm:pt modelId="{A75CBAFB-F5AF-8142-B1AB-5B9A408D5204}" type="pres">
      <dgm:prSet presAssocID="{86F814E8-548B-41B7-BC73-50F3D57033D4}" presName="vert1" presStyleCnt="0"/>
      <dgm:spPr/>
    </dgm:pt>
    <dgm:pt modelId="{1FA6136A-EEDA-9741-AA53-FE4376DB7F5B}" type="pres">
      <dgm:prSet presAssocID="{2ADE2C45-F6FF-4395-9596-224FF5B17B3A}" presName="thickLine" presStyleLbl="alignNode1" presStyleIdx="4" presStyleCnt="6"/>
      <dgm:spPr/>
    </dgm:pt>
    <dgm:pt modelId="{2B40FB4B-3B9A-F345-B6CE-32EB5AABF5C7}" type="pres">
      <dgm:prSet presAssocID="{2ADE2C45-F6FF-4395-9596-224FF5B17B3A}" presName="horz1" presStyleCnt="0"/>
      <dgm:spPr/>
    </dgm:pt>
    <dgm:pt modelId="{D250ED71-91F2-4440-9C4C-A01113353DC2}" type="pres">
      <dgm:prSet presAssocID="{2ADE2C45-F6FF-4395-9596-224FF5B17B3A}" presName="tx1" presStyleLbl="revTx" presStyleIdx="4" presStyleCnt="6"/>
      <dgm:spPr/>
    </dgm:pt>
    <dgm:pt modelId="{1F22C3B0-5B1F-5C40-AD38-9DA163B747BA}" type="pres">
      <dgm:prSet presAssocID="{2ADE2C45-F6FF-4395-9596-224FF5B17B3A}" presName="vert1" presStyleCnt="0"/>
      <dgm:spPr/>
    </dgm:pt>
    <dgm:pt modelId="{E04C31A9-F9BE-8C46-90C8-32761921142C}" type="pres">
      <dgm:prSet presAssocID="{51085447-C123-4E3E-88ED-C15DCBA1B7C9}" presName="thickLine" presStyleLbl="alignNode1" presStyleIdx="5" presStyleCnt="6"/>
      <dgm:spPr/>
    </dgm:pt>
    <dgm:pt modelId="{EF30FF0B-A735-AB4B-A8B5-D37AB3FDF9A6}" type="pres">
      <dgm:prSet presAssocID="{51085447-C123-4E3E-88ED-C15DCBA1B7C9}" presName="horz1" presStyleCnt="0"/>
      <dgm:spPr/>
    </dgm:pt>
    <dgm:pt modelId="{BA35275F-16B2-8E41-9ABA-145B10B2D94E}" type="pres">
      <dgm:prSet presAssocID="{51085447-C123-4E3E-88ED-C15DCBA1B7C9}" presName="tx1" presStyleLbl="revTx" presStyleIdx="5" presStyleCnt="6"/>
      <dgm:spPr/>
    </dgm:pt>
    <dgm:pt modelId="{63746A9A-0938-B94A-ACAB-828FB8205C27}" type="pres">
      <dgm:prSet presAssocID="{51085447-C123-4E3E-88ED-C15DCBA1B7C9}" presName="vert1" presStyleCnt="0"/>
      <dgm:spPr/>
    </dgm:pt>
  </dgm:ptLst>
  <dgm:cxnLst>
    <dgm:cxn modelId="{64992001-F387-C541-BDA5-4323058B1D7F}" type="presOf" srcId="{C9CF7632-E2E9-4501-82D9-13C1B9275C0C}" destId="{29DDAF45-91DF-2147-9D5E-62F75D5456BC}" srcOrd="0" destOrd="0" presId="urn:microsoft.com/office/officeart/2008/layout/LinedList"/>
    <dgm:cxn modelId="{0E78DA07-5990-4C98-A1D4-44A9A5FEF05E}" srcId="{8523264A-D190-4BB3-BB71-C8114E7693F4}" destId="{86F814E8-548B-41B7-BC73-50F3D57033D4}" srcOrd="3" destOrd="0" parTransId="{357CC17B-F655-4B13-BF39-B734F0A3FD93}" sibTransId="{30ED5ECB-683E-4E7C-9BC7-B4427A741FB1}"/>
    <dgm:cxn modelId="{B96A0D4F-11E9-A047-9BBD-9834E3E982C2}" type="presOf" srcId="{898F9CDB-7786-4998-ABCC-6C4C91EA4DF0}" destId="{CC4485AB-B758-FB4F-9536-0B29B311AF42}" srcOrd="0" destOrd="0" presId="urn:microsoft.com/office/officeart/2008/layout/LinedList"/>
    <dgm:cxn modelId="{AEE39454-F4C9-4D76-96CA-24B16D49CE05}" srcId="{8523264A-D190-4BB3-BB71-C8114E7693F4}" destId="{C9CF7632-E2E9-4501-82D9-13C1B9275C0C}" srcOrd="0" destOrd="0" parTransId="{AA85BFF4-7CB2-44DA-8A86-8BCCD8D2ED4B}" sibTransId="{7A8C1D4C-0B6A-42F6-BA67-ADBE0E1117EE}"/>
    <dgm:cxn modelId="{6DC51473-7ACC-1C4F-BA0B-2DA6665ECE3B}" type="presOf" srcId="{2ADE2C45-F6FF-4395-9596-224FF5B17B3A}" destId="{D250ED71-91F2-4440-9C4C-A01113353DC2}" srcOrd="0" destOrd="0" presId="urn:microsoft.com/office/officeart/2008/layout/LinedList"/>
    <dgm:cxn modelId="{C5146178-A0C2-D244-A224-FD19AA406594}" type="presOf" srcId="{79909AF5-815E-44CD-987D-F8E46D413581}" destId="{2F441C32-5FBA-C448-8F23-4BF6EAD77237}" srcOrd="0" destOrd="0" presId="urn:microsoft.com/office/officeart/2008/layout/LinedList"/>
    <dgm:cxn modelId="{98682D8C-E8A4-4674-8294-31326547F9A1}" srcId="{8523264A-D190-4BB3-BB71-C8114E7693F4}" destId="{2ADE2C45-F6FF-4395-9596-224FF5B17B3A}" srcOrd="4" destOrd="0" parTransId="{B6BDF309-0B5F-46B3-B3FE-9D6CC1DD9A2B}" sibTransId="{7D021531-22DA-41BD-A4DD-42D3353273BB}"/>
    <dgm:cxn modelId="{A25856A4-080C-4FAD-99BC-B33752260C0A}" srcId="{8523264A-D190-4BB3-BB71-C8114E7693F4}" destId="{51085447-C123-4E3E-88ED-C15DCBA1B7C9}" srcOrd="5" destOrd="0" parTransId="{404FDFF5-C66E-48C8-93CA-2706F71F6045}" sibTransId="{E2DD95FC-5A20-48C9-8D7D-2A94291C7BDC}"/>
    <dgm:cxn modelId="{340EFBB0-8EA1-8449-BDBC-88ED393A26FC}" type="presOf" srcId="{86F814E8-548B-41B7-BC73-50F3D57033D4}" destId="{838E0F88-90B6-0545-BA4C-1EDD8DE3F4A8}" srcOrd="0" destOrd="0" presId="urn:microsoft.com/office/officeart/2008/layout/LinedList"/>
    <dgm:cxn modelId="{840E80B2-F00A-0E4D-B066-A49CA1830FC5}" type="presOf" srcId="{8523264A-D190-4BB3-BB71-C8114E7693F4}" destId="{2587917F-F552-374B-A2E8-B6A4777FBE44}" srcOrd="0" destOrd="0" presId="urn:microsoft.com/office/officeart/2008/layout/LinedList"/>
    <dgm:cxn modelId="{A82BBCB3-27A4-0943-A1EB-F02DE9DB4681}" type="presOf" srcId="{51085447-C123-4E3E-88ED-C15DCBA1B7C9}" destId="{BA35275F-16B2-8E41-9ABA-145B10B2D94E}" srcOrd="0" destOrd="0" presId="urn:microsoft.com/office/officeart/2008/layout/LinedList"/>
    <dgm:cxn modelId="{47F74BE3-33A7-41F0-B8D1-1BDA4B61A91D}" srcId="{8523264A-D190-4BB3-BB71-C8114E7693F4}" destId="{898F9CDB-7786-4998-ABCC-6C4C91EA4DF0}" srcOrd="2" destOrd="0" parTransId="{09ED85E3-15D7-43B8-8A45-495A3B9BA52C}" sibTransId="{81B4DAAA-EB83-45EA-96F1-02437E28823D}"/>
    <dgm:cxn modelId="{998E16F8-E673-4ED3-99EC-1E0E986DA575}" srcId="{8523264A-D190-4BB3-BB71-C8114E7693F4}" destId="{79909AF5-815E-44CD-987D-F8E46D413581}" srcOrd="1" destOrd="0" parTransId="{1FE768D4-CA21-4FED-AC32-9CA03D9DFE66}" sibTransId="{93CC5FD1-5CBA-4101-9E65-6276A91B8AA1}"/>
    <dgm:cxn modelId="{85B7CCDE-F362-F74F-B0D0-C5BD7CD5AA8D}" type="presParOf" srcId="{2587917F-F552-374B-A2E8-B6A4777FBE44}" destId="{F0DAEB4D-0C6E-DB40-B5CD-0056FEB3E0AD}" srcOrd="0" destOrd="0" presId="urn:microsoft.com/office/officeart/2008/layout/LinedList"/>
    <dgm:cxn modelId="{DBAA1434-E07A-5141-A9DB-A34F4AD62234}" type="presParOf" srcId="{2587917F-F552-374B-A2E8-B6A4777FBE44}" destId="{540CB990-AB79-7F4D-A3C4-86D404C39227}" srcOrd="1" destOrd="0" presId="urn:microsoft.com/office/officeart/2008/layout/LinedList"/>
    <dgm:cxn modelId="{4CFAEDD4-9F8D-B84D-BCB0-660F190F05E0}" type="presParOf" srcId="{540CB990-AB79-7F4D-A3C4-86D404C39227}" destId="{29DDAF45-91DF-2147-9D5E-62F75D5456BC}" srcOrd="0" destOrd="0" presId="urn:microsoft.com/office/officeart/2008/layout/LinedList"/>
    <dgm:cxn modelId="{A3D3C1FD-6733-7E43-9231-6CA82A816539}" type="presParOf" srcId="{540CB990-AB79-7F4D-A3C4-86D404C39227}" destId="{246D5DA0-23BF-DF4C-BD3D-B61F709F19C6}" srcOrd="1" destOrd="0" presId="urn:microsoft.com/office/officeart/2008/layout/LinedList"/>
    <dgm:cxn modelId="{DBBECA17-E4B2-834E-B78D-94D0BE478CA8}" type="presParOf" srcId="{2587917F-F552-374B-A2E8-B6A4777FBE44}" destId="{22A1D70C-439A-3541-8085-8ACBE4356FB2}" srcOrd="2" destOrd="0" presId="urn:microsoft.com/office/officeart/2008/layout/LinedList"/>
    <dgm:cxn modelId="{F2C23E2B-17AC-644E-886B-314077C663CE}" type="presParOf" srcId="{2587917F-F552-374B-A2E8-B6A4777FBE44}" destId="{951271A7-49E5-EA41-8ED4-8FAE1698705E}" srcOrd="3" destOrd="0" presId="urn:microsoft.com/office/officeart/2008/layout/LinedList"/>
    <dgm:cxn modelId="{576C70F5-AD4E-C44A-A2DD-49B4D3BF904D}" type="presParOf" srcId="{951271A7-49E5-EA41-8ED4-8FAE1698705E}" destId="{2F441C32-5FBA-C448-8F23-4BF6EAD77237}" srcOrd="0" destOrd="0" presId="urn:microsoft.com/office/officeart/2008/layout/LinedList"/>
    <dgm:cxn modelId="{40DB322F-D67D-9B42-9BEC-721C2C5DCB94}" type="presParOf" srcId="{951271A7-49E5-EA41-8ED4-8FAE1698705E}" destId="{18AFE28E-4A04-D745-B521-F21EA5AF1749}" srcOrd="1" destOrd="0" presId="urn:microsoft.com/office/officeart/2008/layout/LinedList"/>
    <dgm:cxn modelId="{061F0BE9-F48C-514D-ACBD-E13B2A16CA11}" type="presParOf" srcId="{2587917F-F552-374B-A2E8-B6A4777FBE44}" destId="{83FE8F2B-B80B-A645-8206-D205EDDB6AEA}" srcOrd="4" destOrd="0" presId="urn:microsoft.com/office/officeart/2008/layout/LinedList"/>
    <dgm:cxn modelId="{0FB81E2C-BF71-E942-8EAE-74E65A6CEDDC}" type="presParOf" srcId="{2587917F-F552-374B-A2E8-B6A4777FBE44}" destId="{52AB5F00-3045-C640-9254-0138EBA506B4}" srcOrd="5" destOrd="0" presId="urn:microsoft.com/office/officeart/2008/layout/LinedList"/>
    <dgm:cxn modelId="{4D2D9003-20A5-7041-BECB-6E78BC833DA0}" type="presParOf" srcId="{52AB5F00-3045-C640-9254-0138EBA506B4}" destId="{CC4485AB-B758-FB4F-9536-0B29B311AF42}" srcOrd="0" destOrd="0" presId="urn:microsoft.com/office/officeart/2008/layout/LinedList"/>
    <dgm:cxn modelId="{8E311EDF-F017-6445-B9AE-A72EE696E57F}" type="presParOf" srcId="{52AB5F00-3045-C640-9254-0138EBA506B4}" destId="{8B900BA4-8FAE-EC42-A96A-561E6F0926EB}" srcOrd="1" destOrd="0" presId="urn:microsoft.com/office/officeart/2008/layout/LinedList"/>
    <dgm:cxn modelId="{FAA233B8-1327-C14C-B6A2-BC0B8DF59BBA}" type="presParOf" srcId="{2587917F-F552-374B-A2E8-B6A4777FBE44}" destId="{A14D3F9D-DDFD-204D-9B85-AF395912336B}" srcOrd="6" destOrd="0" presId="urn:microsoft.com/office/officeart/2008/layout/LinedList"/>
    <dgm:cxn modelId="{554305B5-D629-D142-B885-B9CAEC281098}" type="presParOf" srcId="{2587917F-F552-374B-A2E8-B6A4777FBE44}" destId="{06179A73-44BC-574F-B547-DA18AB7CD82E}" srcOrd="7" destOrd="0" presId="urn:microsoft.com/office/officeart/2008/layout/LinedList"/>
    <dgm:cxn modelId="{619E34C4-1632-144F-891E-A0D5C1664734}" type="presParOf" srcId="{06179A73-44BC-574F-B547-DA18AB7CD82E}" destId="{838E0F88-90B6-0545-BA4C-1EDD8DE3F4A8}" srcOrd="0" destOrd="0" presId="urn:microsoft.com/office/officeart/2008/layout/LinedList"/>
    <dgm:cxn modelId="{8BC32C9B-2F80-764D-8005-D898D02B7766}" type="presParOf" srcId="{06179A73-44BC-574F-B547-DA18AB7CD82E}" destId="{A75CBAFB-F5AF-8142-B1AB-5B9A408D5204}" srcOrd="1" destOrd="0" presId="urn:microsoft.com/office/officeart/2008/layout/LinedList"/>
    <dgm:cxn modelId="{0515C039-FDDD-BF43-B10B-5D9406778064}" type="presParOf" srcId="{2587917F-F552-374B-A2E8-B6A4777FBE44}" destId="{1FA6136A-EEDA-9741-AA53-FE4376DB7F5B}" srcOrd="8" destOrd="0" presId="urn:microsoft.com/office/officeart/2008/layout/LinedList"/>
    <dgm:cxn modelId="{3828289E-90B4-7B4E-B2E8-E13B0301D280}" type="presParOf" srcId="{2587917F-F552-374B-A2E8-B6A4777FBE44}" destId="{2B40FB4B-3B9A-F345-B6CE-32EB5AABF5C7}" srcOrd="9" destOrd="0" presId="urn:microsoft.com/office/officeart/2008/layout/LinedList"/>
    <dgm:cxn modelId="{DE85F8DF-BF91-5E4E-947D-CB3BF405C11F}" type="presParOf" srcId="{2B40FB4B-3B9A-F345-B6CE-32EB5AABF5C7}" destId="{D250ED71-91F2-4440-9C4C-A01113353DC2}" srcOrd="0" destOrd="0" presId="urn:microsoft.com/office/officeart/2008/layout/LinedList"/>
    <dgm:cxn modelId="{7E1253EE-8CC5-3145-AABE-9871ED36F132}" type="presParOf" srcId="{2B40FB4B-3B9A-F345-B6CE-32EB5AABF5C7}" destId="{1F22C3B0-5B1F-5C40-AD38-9DA163B747BA}" srcOrd="1" destOrd="0" presId="urn:microsoft.com/office/officeart/2008/layout/LinedList"/>
    <dgm:cxn modelId="{A25D6389-C938-C84C-A559-254F960A48C9}" type="presParOf" srcId="{2587917F-F552-374B-A2E8-B6A4777FBE44}" destId="{E04C31A9-F9BE-8C46-90C8-32761921142C}" srcOrd="10" destOrd="0" presId="urn:microsoft.com/office/officeart/2008/layout/LinedList"/>
    <dgm:cxn modelId="{230D374E-6B08-F645-B85A-28739E75BA21}" type="presParOf" srcId="{2587917F-F552-374B-A2E8-B6A4777FBE44}" destId="{EF30FF0B-A735-AB4B-A8B5-D37AB3FDF9A6}" srcOrd="11" destOrd="0" presId="urn:microsoft.com/office/officeart/2008/layout/LinedList"/>
    <dgm:cxn modelId="{A3E13AE4-1806-2F4C-86DC-397B0AD9FE52}" type="presParOf" srcId="{EF30FF0B-A735-AB4B-A8B5-D37AB3FDF9A6}" destId="{BA35275F-16B2-8E41-9ABA-145B10B2D94E}" srcOrd="0" destOrd="0" presId="urn:microsoft.com/office/officeart/2008/layout/LinedList"/>
    <dgm:cxn modelId="{3A83792D-84B0-A242-B77F-2A1E065885D8}" type="presParOf" srcId="{EF30FF0B-A735-AB4B-A8B5-D37AB3FDF9A6}" destId="{63746A9A-0938-B94A-ACAB-828FB8205C27}" srcOrd="1" destOrd="0" presId="urn:microsoft.com/office/officeart/2008/layout/Lin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1.xml><?xml version="1.0" encoding="utf-8"?>
<dgm:dataModel xmlns:dgm="http://schemas.openxmlformats.org/drawingml/2006/diagram" xmlns:a="http://schemas.openxmlformats.org/drawingml/2006/main">
  <dgm:ptLst>
    <dgm:pt modelId="{F3878D7E-A132-48E2-BD44-ACEB4D3540E9}" type="doc">
      <dgm:prSet loTypeId="urn:microsoft.com/office/officeart/2008/layout/LinedList" loCatId="list" qsTypeId="urn:microsoft.com/office/officeart/2005/8/quickstyle/simple1" qsCatId="simple" csTypeId="urn:microsoft.com/office/officeart/2005/8/colors/accent1_2" csCatId="accent1" phldr="1"/>
      <dgm:spPr/>
      <dgm:t>
        <a:bodyPr/>
        <a:lstStyle/>
        <a:p>
          <a:endParaRPr lang="en-US"/>
        </a:p>
      </dgm:t>
    </dgm:pt>
    <dgm:pt modelId="{F6A3D19B-497B-4193-BC26-2A6D6ECB74C1}">
      <dgm:prSet/>
      <dgm:spPr/>
      <dgm:t>
        <a:bodyPr/>
        <a:lstStyle/>
        <a:p>
          <a:r>
            <a:rPr lang="en-GB" b="0" i="0" dirty="0"/>
            <a:t>Sudden changes in behaviour, that seem extreme </a:t>
          </a:r>
          <a:endParaRPr lang="en-US" dirty="0"/>
        </a:p>
      </dgm:t>
    </dgm:pt>
    <dgm:pt modelId="{80D00AAA-969C-485E-8D15-820415D4F259}" type="parTrans" cxnId="{A67097ED-630F-4742-91CA-FC41FC62E1A7}">
      <dgm:prSet/>
      <dgm:spPr/>
      <dgm:t>
        <a:bodyPr/>
        <a:lstStyle/>
        <a:p>
          <a:endParaRPr lang="en-US"/>
        </a:p>
      </dgm:t>
    </dgm:pt>
    <dgm:pt modelId="{31ED6F7E-2347-4787-88D7-C29F1131E609}" type="sibTrans" cxnId="{A67097ED-630F-4742-91CA-FC41FC62E1A7}">
      <dgm:prSet/>
      <dgm:spPr/>
      <dgm:t>
        <a:bodyPr/>
        <a:lstStyle/>
        <a:p>
          <a:endParaRPr lang="en-US"/>
        </a:p>
      </dgm:t>
    </dgm:pt>
    <dgm:pt modelId="{054E7D32-34DB-4174-B7D0-D24C6E9A84C5}">
      <dgm:prSet/>
      <dgm:spPr/>
      <dgm:t>
        <a:bodyPr/>
        <a:lstStyle/>
        <a:p>
          <a:r>
            <a:rPr lang="en-GB" b="0" i="0" dirty="0"/>
            <a:t>Spending more time away or going missing from home or school</a:t>
          </a:r>
          <a:endParaRPr lang="en-US" dirty="0"/>
        </a:p>
      </dgm:t>
    </dgm:pt>
    <dgm:pt modelId="{05620A9D-FA9C-43EF-A680-E1C3D572BF10}" type="parTrans" cxnId="{E52089C9-3EB2-42D5-AFEB-D150075F6B0D}">
      <dgm:prSet/>
      <dgm:spPr/>
      <dgm:t>
        <a:bodyPr/>
        <a:lstStyle/>
        <a:p>
          <a:endParaRPr lang="en-US"/>
        </a:p>
      </dgm:t>
    </dgm:pt>
    <dgm:pt modelId="{16BA36DB-5F03-43CA-9D20-D7A2CCF98D07}" type="sibTrans" cxnId="{E52089C9-3EB2-42D5-AFEB-D150075F6B0D}">
      <dgm:prSet/>
      <dgm:spPr/>
      <dgm:t>
        <a:bodyPr/>
        <a:lstStyle/>
        <a:p>
          <a:endParaRPr lang="en-US"/>
        </a:p>
      </dgm:t>
    </dgm:pt>
    <dgm:pt modelId="{2C7AC87C-4804-478E-8AD7-6438B5DC9487}">
      <dgm:prSet/>
      <dgm:spPr/>
      <dgm:t>
        <a:bodyPr/>
        <a:lstStyle/>
        <a:p>
          <a:r>
            <a:rPr lang="en-GB" b="0" i="0" dirty="0"/>
            <a:t>Being secretive about how they’re spending their time, including when using online devices</a:t>
          </a:r>
          <a:endParaRPr lang="en-US" dirty="0"/>
        </a:p>
      </dgm:t>
    </dgm:pt>
    <dgm:pt modelId="{A9860897-C2AD-48AA-8E4F-7C2137ADDC2A}" type="parTrans" cxnId="{7275A9D5-F27E-462C-AAF4-0940F034F5AB}">
      <dgm:prSet/>
      <dgm:spPr/>
      <dgm:t>
        <a:bodyPr/>
        <a:lstStyle/>
        <a:p>
          <a:endParaRPr lang="en-US"/>
        </a:p>
      </dgm:t>
    </dgm:pt>
    <dgm:pt modelId="{DCFCDBA3-63B8-4524-BCB6-C00B85781849}" type="sibTrans" cxnId="{7275A9D5-F27E-462C-AAF4-0940F034F5AB}">
      <dgm:prSet/>
      <dgm:spPr/>
      <dgm:t>
        <a:bodyPr/>
        <a:lstStyle/>
        <a:p>
          <a:endParaRPr lang="en-US"/>
        </a:p>
      </dgm:t>
    </dgm:pt>
    <dgm:pt modelId="{FAE81BE8-E04B-4541-9127-E61B1680AD27}">
      <dgm:prSet/>
      <dgm:spPr/>
      <dgm:t>
        <a:bodyPr/>
        <a:lstStyle/>
        <a:p>
          <a:r>
            <a:rPr lang="en-GB" b="0" i="0" dirty="0"/>
            <a:t>Having unexplained gifts, big or small</a:t>
          </a:r>
          <a:endParaRPr lang="en-US" dirty="0"/>
        </a:p>
      </dgm:t>
    </dgm:pt>
    <dgm:pt modelId="{D11DFFF9-361F-4FF0-B9F3-9D9C15987AFD}" type="parTrans" cxnId="{E9A15C49-4C4E-42F6-8256-391D8D7601A7}">
      <dgm:prSet/>
      <dgm:spPr/>
      <dgm:t>
        <a:bodyPr/>
        <a:lstStyle/>
        <a:p>
          <a:endParaRPr lang="en-US"/>
        </a:p>
      </dgm:t>
    </dgm:pt>
    <dgm:pt modelId="{4A148C13-1BC9-4D35-9F77-7E9F066F245D}" type="sibTrans" cxnId="{E9A15C49-4C4E-42F6-8256-391D8D7601A7}">
      <dgm:prSet/>
      <dgm:spPr/>
      <dgm:t>
        <a:bodyPr/>
        <a:lstStyle/>
        <a:p>
          <a:endParaRPr lang="en-US"/>
        </a:p>
      </dgm:t>
    </dgm:pt>
    <dgm:pt modelId="{1A67F14A-9335-4263-A104-DA318B834AA0}">
      <dgm:prSet/>
      <dgm:spPr/>
      <dgm:t>
        <a:bodyPr/>
        <a:lstStyle/>
        <a:p>
          <a:r>
            <a:rPr lang="en-GB" b="0" i="0" dirty="0"/>
            <a:t>Misusing alcohol and/or drugs</a:t>
          </a:r>
          <a:endParaRPr lang="en-US" dirty="0"/>
        </a:p>
      </dgm:t>
    </dgm:pt>
    <dgm:pt modelId="{9BD66E02-599A-49A4-9986-87899E86D9C3}" type="parTrans" cxnId="{ABF0909E-1474-4060-BDD5-9341F83B7DEC}">
      <dgm:prSet/>
      <dgm:spPr/>
      <dgm:t>
        <a:bodyPr/>
        <a:lstStyle/>
        <a:p>
          <a:endParaRPr lang="en-US"/>
        </a:p>
      </dgm:t>
    </dgm:pt>
    <dgm:pt modelId="{5B2F37AE-05DD-44E4-8844-3354CD69891D}" type="sibTrans" cxnId="{ABF0909E-1474-4060-BDD5-9341F83B7DEC}">
      <dgm:prSet/>
      <dgm:spPr/>
      <dgm:t>
        <a:bodyPr/>
        <a:lstStyle/>
        <a:p>
          <a:endParaRPr lang="en-US"/>
        </a:p>
      </dgm:t>
    </dgm:pt>
    <dgm:pt modelId="{9AFCF965-1218-45D6-BD4C-56B1C2FDF153}">
      <dgm:prSet/>
      <dgm:spPr/>
      <dgm:t>
        <a:bodyPr/>
        <a:lstStyle/>
        <a:p>
          <a:r>
            <a:rPr lang="en-GB" b="0" i="0" dirty="0"/>
            <a:t>Having a friendship or relationship with a much older person</a:t>
          </a:r>
          <a:endParaRPr lang="en-US" dirty="0"/>
        </a:p>
      </dgm:t>
    </dgm:pt>
    <dgm:pt modelId="{0AA54A0D-0182-4710-84FE-048EE467B881}" type="parTrans" cxnId="{736F4438-F860-43D5-AB3F-BC6E48B5EE9C}">
      <dgm:prSet/>
      <dgm:spPr/>
      <dgm:t>
        <a:bodyPr/>
        <a:lstStyle/>
        <a:p>
          <a:endParaRPr lang="en-US"/>
        </a:p>
      </dgm:t>
    </dgm:pt>
    <dgm:pt modelId="{51774763-2AA1-4C23-BB66-FC168635F241}" type="sibTrans" cxnId="{736F4438-F860-43D5-AB3F-BC6E48B5EE9C}">
      <dgm:prSet/>
      <dgm:spPr/>
      <dgm:t>
        <a:bodyPr/>
        <a:lstStyle/>
        <a:p>
          <a:endParaRPr lang="en-US"/>
        </a:p>
      </dgm:t>
    </dgm:pt>
    <dgm:pt modelId="{919648B7-271E-4E86-A029-8D314FBAC40B}">
      <dgm:prSet/>
      <dgm:spPr/>
      <dgm:t>
        <a:bodyPr/>
        <a:lstStyle/>
        <a:p>
          <a:r>
            <a:rPr lang="en-GB" b="0" i="0" dirty="0"/>
            <a:t>Developing sexual health problems</a:t>
          </a:r>
          <a:endParaRPr lang="en-US" dirty="0"/>
        </a:p>
      </dgm:t>
    </dgm:pt>
    <dgm:pt modelId="{ED4D5198-F13A-488C-9F31-F007704C21AD}" type="parTrans" cxnId="{9BC9923A-B410-45B6-80BA-B12E8E8DA7CF}">
      <dgm:prSet/>
      <dgm:spPr/>
      <dgm:t>
        <a:bodyPr/>
        <a:lstStyle/>
        <a:p>
          <a:endParaRPr lang="en-US"/>
        </a:p>
      </dgm:t>
    </dgm:pt>
    <dgm:pt modelId="{7A1DEA02-2B09-445C-A6C3-48EECE218FBE}" type="sibTrans" cxnId="{9BC9923A-B410-45B6-80BA-B12E8E8DA7CF}">
      <dgm:prSet/>
      <dgm:spPr/>
      <dgm:t>
        <a:bodyPr/>
        <a:lstStyle/>
        <a:p>
          <a:endParaRPr lang="en-US"/>
        </a:p>
      </dgm:t>
    </dgm:pt>
    <dgm:pt modelId="{075AB8FF-6760-4BBC-A8B5-26AF20E7CA82}">
      <dgm:prSet/>
      <dgm:spPr/>
      <dgm:t>
        <a:bodyPr/>
        <a:lstStyle/>
        <a:p>
          <a:r>
            <a:rPr lang="en-GB" b="0" i="0" dirty="0"/>
            <a:t>Using sexual language, you wouldn’t expect them to know</a:t>
          </a:r>
          <a:endParaRPr lang="en-US" dirty="0"/>
        </a:p>
      </dgm:t>
    </dgm:pt>
    <dgm:pt modelId="{304784F7-084C-4FB3-A8D5-86A1591841F4}" type="parTrans" cxnId="{D00D492A-7F69-435E-8CD3-D8805FF83076}">
      <dgm:prSet/>
      <dgm:spPr/>
      <dgm:t>
        <a:bodyPr/>
        <a:lstStyle/>
        <a:p>
          <a:endParaRPr lang="en-US"/>
        </a:p>
      </dgm:t>
    </dgm:pt>
    <dgm:pt modelId="{01E25D2B-3C7A-4869-A384-58E0D05A0350}" type="sibTrans" cxnId="{D00D492A-7F69-435E-8CD3-D8805FF83076}">
      <dgm:prSet/>
      <dgm:spPr/>
      <dgm:t>
        <a:bodyPr/>
        <a:lstStyle/>
        <a:p>
          <a:endParaRPr lang="en-US"/>
        </a:p>
      </dgm:t>
    </dgm:pt>
    <dgm:pt modelId="{6621EEE6-0B6C-4856-B961-2C9C0A1DA09F}">
      <dgm:prSet/>
      <dgm:spPr/>
      <dgm:t>
        <a:bodyPr/>
        <a:lstStyle/>
        <a:p>
          <a:r>
            <a:rPr lang="en-GB" b="0" i="0" dirty="0"/>
            <a:t>Seeming upset or withdrawn</a:t>
          </a:r>
          <a:endParaRPr lang="en-US" dirty="0"/>
        </a:p>
      </dgm:t>
    </dgm:pt>
    <dgm:pt modelId="{D699A753-6FBF-47BA-84C2-59BC37F2910D}" type="parTrans" cxnId="{90939866-432E-418E-AE47-941C26D7957C}">
      <dgm:prSet/>
      <dgm:spPr/>
      <dgm:t>
        <a:bodyPr/>
        <a:lstStyle/>
        <a:p>
          <a:endParaRPr lang="en-US"/>
        </a:p>
      </dgm:t>
    </dgm:pt>
    <dgm:pt modelId="{E4E4DF99-816B-4DE4-B01D-F8FE4B65819B}" type="sibTrans" cxnId="{90939866-432E-418E-AE47-941C26D7957C}">
      <dgm:prSet/>
      <dgm:spPr/>
      <dgm:t>
        <a:bodyPr/>
        <a:lstStyle/>
        <a:p>
          <a:endParaRPr lang="en-US"/>
        </a:p>
      </dgm:t>
    </dgm:pt>
    <dgm:pt modelId="{DCFFBCB4-8C03-4BB7-AE44-BA471D736358}">
      <dgm:prSet/>
      <dgm:spPr/>
      <dgm:t>
        <a:bodyPr/>
        <a:lstStyle/>
        <a:p>
          <a:r>
            <a:rPr lang="en-GB" b="0" i="0" dirty="0"/>
            <a:t>Mental health problems</a:t>
          </a:r>
          <a:r>
            <a:rPr lang="en-GB" dirty="0"/>
            <a:t>   (NSPCC,2024)</a:t>
          </a:r>
          <a:br>
            <a:rPr lang="en-GB" dirty="0"/>
          </a:br>
          <a:endParaRPr lang="en-US" dirty="0"/>
        </a:p>
      </dgm:t>
    </dgm:pt>
    <dgm:pt modelId="{51972341-86AE-4735-8FF5-1E84D18EBC3E}" type="parTrans" cxnId="{C328BC01-AA5B-4BC8-A972-39564A451835}">
      <dgm:prSet/>
      <dgm:spPr/>
      <dgm:t>
        <a:bodyPr/>
        <a:lstStyle/>
        <a:p>
          <a:endParaRPr lang="en-US"/>
        </a:p>
      </dgm:t>
    </dgm:pt>
    <dgm:pt modelId="{4C00DE3E-46F6-4907-8080-063237F32903}" type="sibTrans" cxnId="{C328BC01-AA5B-4BC8-A972-39564A451835}">
      <dgm:prSet/>
      <dgm:spPr/>
      <dgm:t>
        <a:bodyPr/>
        <a:lstStyle/>
        <a:p>
          <a:endParaRPr lang="en-US"/>
        </a:p>
      </dgm:t>
    </dgm:pt>
    <dgm:pt modelId="{E404D594-885B-BE41-9DC5-23A5FA8BF922}" type="pres">
      <dgm:prSet presAssocID="{F3878D7E-A132-48E2-BD44-ACEB4D3540E9}" presName="vert0" presStyleCnt="0">
        <dgm:presLayoutVars>
          <dgm:dir/>
          <dgm:animOne val="branch"/>
          <dgm:animLvl val="lvl"/>
        </dgm:presLayoutVars>
      </dgm:prSet>
      <dgm:spPr/>
    </dgm:pt>
    <dgm:pt modelId="{893A9406-A311-5E4D-910D-A72CCE97A570}" type="pres">
      <dgm:prSet presAssocID="{F6A3D19B-497B-4193-BC26-2A6D6ECB74C1}" presName="thickLine" presStyleLbl="alignNode1" presStyleIdx="0" presStyleCnt="10"/>
      <dgm:spPr/>
    </dgm:pt>
    <dgm:pt modelId="{16099FFA-16FB-3945-AE10-E1197EC6B542}" type="pres">
      <dgm:prSet presAssocID="{F6A3D19B-497B-4193-BC26-2A6D6ECB74C1}" presName="horz1" presStyleCnt="0"/>
      <dgm:spPr/>
    </dgm:pt>
    <dgm:pt modelId="{1B7FF232-410E-C34F-ADF5-146B410FF295}" type="pres">
      <dgm:prSet presAssocID="{F6A3D19B-497B-4193-BC26-2A6D6ECB74C1}" presName="tx1" presStyleLbl="revTx" presStyleIdx="0" presStyleCnt="10"/>
      <dgm:spPr/>
    </dgm:pt>
    <dgm:pt modelId="{0D2943AE-0F72-B640-ADAB-60F9552E9F3F}" type="pres">
      <dgm:prSet presAssocID="{F6A3D19B-497B-4193-BC26-2A6D6ECB74C1}" presName="vert1" presStyleCnt="0"/>
      <dgm:spPr/>
    </dgm:pt>
    <dgm:pt modelId="{8EA1C3E7-3AE5-3740-959C-69008B680416}" type="pres">
      <dgm:prSet presAssocID="{054E7D32-34DB-4174-B7D0-D24C6E9A84C5}" presName="thickLine" presStyleLbl="alignNode1" presStyleIdx="1" presStyleCnt="10"/>
      <dgm:spPr/>
    </dgm:pt>
    <dgm:pt modelId="{629D7F1B-E827-7C4E-8B0E-5D51AB01AC3C}" type="pres">
      <dgm:prSet presAssocID="{054E7D32-34DB-4174-B7D0-D24C6E9A84C5}" presName="horz1" presStyleCnt="0"/>
      <dgm:spPr/>
    </dgm:pt>
    <dgm:pt modelId="{38891631-0A5B-4A40-991A-C0BD3876DA5A}" type="pres">
      <dgm:prSet presAssocID="{054E7D32-34DB-4174-B7D0-D24C6E9A84C5}" presName="tx1" presStyleLbl="revTx" presStyleIdx="1" presStyleCnt="10"/>
      <dgm:spPr/>
    </dgm:pt>
    <dgm:pt modelId="{F11E4D39-EC0D-7340-A9FA-DCE788DA47C3}" type="pres">
      <dgm:prSet presAssocID="{054E7D32-34DB-4174-B7D0-D24C6E9A84C5}" presName="vert1" presStyleCnt="0"/>
      <dgm:spPr/>
    </dgm:pt>
    <dgm:pt modelId="{F12E4D0F-BD78-7C41-A132-C363A51C0116}" type="pres">
      <dgm:prSet presAssocID="{2C7AC87C-4804-478E-8AD7-6438B5DC9487}" presName="thickLine" presStyleLbl="alignNode1" presStyleIdx="2" presStyleCnt="10"/>
      <dgm:spPr/>
    </dgm:pt>
    <dgm:pt modelId="{118AA8F1-5A9B-224A-9E6A-155EE8D903FD}" type="pres">
      <dgm:prSet presAssocID="{2C7AC87C-4804-478E-8AD7-6438B5DC9487}" presName="horz1" presStyleCnt="0"/>
      <dgm:spPr/>
    </dgm:pt>
    <dgm:pt modelId="{3D4263A6-BFAE-E349-80CA-A18D8D427753}" type="pres">
      <dgm:prSet presAssocID="{2C7AC87C-4804-478E-8AD7-6438B5DC9487}" presName="tx1" presStyleLbl="revTx" presStyleIdx="2" presStyleCnt="10"/>
      <dgm:spPr/>
    </dgm:pt>
    <dgm:pt modelId="{332CA6D5-EA94-E54E-9B36-3C2895821C82}" type="pres">
      <dgm:prSet presAssocID="{2C7AC87C-4804-478E-8AD7-6438B5DC9487}" presName="vert1" presStyleCnt="0"/>
      <dgm:spPr/>
    </dgm:pt>
    <dgm:pt modelId="{FB072558-DD30-1E43-B2B4-3D1928639678}" type="pres">
      <dgm:prSet presAssocID="{FAE81BE8-E04B-4541-9127-E61B1680AD27}" presName="thickLine" presStyleLbl="alignNode1" presStyleIdx="3" presStyleCnt="10"/>
      <dgm:spPr/>
    </dgm:pt>
    <dgm:pt modelId="{8F8C1533-4E10-A543-A3E0-CD5C969835B0}" type="pres">
      <dgm:prSet presAssocID="{FAE81BE8-E04B-4541-9127-E61B1680AD27}" presName="horz1" presStyleCnt="0"/>
      <dgm:spPr/>
    </dgm:pt>
    <dgm:pt modelId="{8A18AE84-811C-C442-B24F-8F8E211E9AF5}" type="pres">
      <dgm:prSet presAssocID="{FAE81BE8-E04B-4541-9127-E61B1680AD27}" presName="tx1" presStyleLbl="revTx" presStyleIdx="3" presStyleCnt="10"/>
      <dgm:spPr/>
    </dgm:pt>
    <dgm:pt modelId="{F416FF71-891B-924D-8BB2-50BBF1C6BECD}" type="pres">
      <dgm:prSet presAssocID="{FAE81BE8-E04B-4541-9127-E61B1680AD27}" presName="vert1" presStyleCnt="0"/>
      <dgm:spPr/>
    </dgm:pt>
    <dgm:pt modelId="{2A851B17-F452-6F4D-8C8B-2E981A586B89}" type="pres">
      <dgm:prSet presAssocID="{1A67F14A-9335-4263-A104-DA318B834AA0}" presName="thickLine" presStyleLbl="alignNode1" presStyleIdx="4" presStyleCnt="10"/>
      <dgm:spPr/>
    </dgm:pt>
    <dgm:pt modelId="{08E998D3-56FF-A74C-9718-FC22E4402036}" type="pres">
      <dgm:prSet presAssocID="{1A67F14A-9335-4263-A104-DA318B834AA0}" presName="horz1" presStyleCnt="0"/>
      <dgm:spPr/>
    </dgm:pt>
    <dgm:pt modelId="{C5CA11DD-8BFB-1240-B51D-5311D7C562DC}" type="pres">
      <dgm:prSet presAssocID="{1A67F14A-9335-4263-A104-DA318B834AA0}" presName="tx1" presStyleLbl="revTx" presStyleIdx="4" presStyleCnt="10"/>
      <dgm:spPr/>
    </dgm:pt>
    <dgm:pt modelId="{81205BE3-1DB6-9445-958B-B57383302F81}" type="pres">
      <dgm:prSet presAssocID="{1A67F14A-9335-4263-A104-DA318B834AA0}" presName="vert1" presStyleCnt="0"/>
      <dgm:spPr/>
    </dgm:pt>
    <dgm:pt modelId="{FF211AD9-8597-CF43-A125-EDCB830E6453}" type="pres">
      <dgm:prSet presAssocID="{9AFCF965-1218-45D6-BD4C-56B1C2FDF153}" presName="thickLine" presStyleLbl="alignNode1" presStyleIdx="5" presStyleCnt="10"/>
      <dgm:spPr/>
    </dgm:pt>
    <dgm:pt modelId="{5B6F77AB-68D8-A545-8D10-E1555C8EB010}" type="pres">
      <dgm:prSet presAssocID="{9AFCF965-1218-45D6-BD4C-56B1C2FDF153}" presName="horz1" presStyleCnt="0"/>
      <dgm:spPr/>
    </dgm:pt>
    <dgm:pt modelId="{26BC3581-9BFA-4544-A883-BFE0FC415DEE}" type="pres">
      <dgm:prSet presAssocID="{9AFCF965-1218-45D6-BD4C-56B1C2FDF153}" presName="tx1" presStyleLbl="revTx" presStyleIdx="5" presStyleCnt="10"/>
      <dgm:spPr/>
    </dgm:pt>
    <dgm:pt modelId="{21DE5E8B-B56E-D641-A598-090FE251690F}" type="pres">
      <dgm:prSet presAssocID="{9AFCF965-1218-45D6-BD4C-56B1C2FDF153}" presName="vert1" presStyleCnt="0"/>
      <dgm:spPr/>
    </dgm:pt>
    <dgm:pt modelId="{C49E6679-1DE9-1F4F-935B-737DB2A52A61}" type="pres">
      <dgm:prSet presAssocID="{919648B7-271E-4E86-A029-8D314FBAC40B}" presName="thickLine" presStyleLbl="alignNode1" presStyleIdx="6" presStyleCnt="10"/>
      <dgm:spPr/>
    </dgm:pt>
    <dgm:pt modelId="{18B78897-547D-174C-850F-73F26BA36C3D}" type="pres">
      <dgm:prSet presAssocID="{919648B7-271E-4E86-A029-8D314FBAC40B}" presName="horz1" presStyleCnt="0"/>
      <dgm:spPr/>
    </dgm:pt>
    <dgm:pt modelId="{81E11F96-8BD0-854E-AAF5-605B68CFB001}" type="pres">
      <dgm:prSet presAssocID="{919648B7-271E-4E86-A029-8D314FBAC40B}" presName="tx1" presStyleLbl="revTx" presStyleIdx="6" presStyleCnt="10"/>
      <dgm:spPr/>
    </dgm:pt>
    <dgm:pt modelId="{C843E7B0-6EFD-414E-ABE5-52E0C008CAD1}" type="pres">
      <dgm:prSet presAssocID="{919648B7-271E-4E86-A029-8D314FBAC40B}" presName="vert1" presStyleCnt="0"/>
      <dgm:spPr/>
    </dgm:pt>
    <dgm:pt modelId="{93E77C7F-5858-724F-806B-ABE11C30B74F}" type="pres">
      <dgm:prSet presAssocID="{075AB8FF-6760-4BBC-A8B5-26AF20E7CA82}" presName="thickLine" presStyleLbl="alignNode1" presStyleIdx="7" presStyleCnt="10"/>
      <dgm:spPr/>
    </dgm:pt>
    <dgm:pt modelId="{707C4C59-ECD6-A240-8D65-D88527EC1F27}" type="pres">
      <dgm:prSet presAssocID="{075AB8FF-6760-4BBC-A8B5-26AF20E7CA82}" presName="horz1" presStyleCnt="0"/>
      <dgm:spPr/>
    </dgm:pt>
    <dgm:pt modelId="{2DA57839-48AA-B641-A7C3-220431CCA843}" type="pres">
      <dgm:prSet presAssocID="{075AB8FF-6760-4BBC-A8B5-26AF20E7CA82}" presName="tx1" presStyleLbl="revTx" presStyleIdx="7" presStyleCnt="10"/>
      <dgm:spPr/>
    </dgm:pt>
    <dgm:pt modelId="{0C56F4C7-E20F-144D-80C8-12716BFCFA26}" type="pres">
      <dgm:prSet presAssocID="{075AB8FF-6760-4BBC-A8B5-26AF20E7CA82}" presName="vert1" presStyleCnt="0"/>
      <dgm:spPr/>
    </dgm:pt>
    <dgm:pt modelId="{03FDEEB5-0416-6848-B2D0-D6E1C8B14818}" type="pres">
      <dgm:prSet presAssocID="{6621EEE6-0B6C-4856-B961-2C9C0A1DA09F}" presName="thickLine" presStyleLbl="alignNode1" presStyleIdx="8" presStyleCnt="10"/>
      <dgm:spPr/>
    </dgm:pt>
    <dgm:pt modelId="{BDDB6F35-7CA3-7049-B1CE-A34D889135EC}" type="pres">
      <dgm:prSet presAssocID="{6621EEE6-0B6C-4856-B961-2C9C0A1DA09F}" presName="horz1" presStyleCnt="0"/>
      <dgm:spPr/>
    </dgm:pt>
    <dgm:pt modelId="{51B7CFBD-CEED-2146-9D5B-79BAD8A6F9D4}" type="pres">
      <dgm:prSet presAssocID="{6621EEE6-0B6C-4856-B961-2C9C0A1DA09F}" presName="tx1" presStyleLbl="revTx" presStyleIdx="8" presStyleCnt="10"/>
      <dgm:spPr/>
    </dgm:pt>
    <dgm:pt modelId="{134185CF-348E-1B4F-990F-0A608F2A1C14}" type="pres">
      <dgm:prSet presAssocID="{6621EEE6-0B6C-4856-B961-2C9C0A1DA09F}" presName="vert1" presStyleCnt="0"/>
      <dgm:spPr/>
    </dgm:pt>
    <dgm:pt modelId="{58810BE2-D52F-D847-9720-3F05B4CC602B}" type="pres">
      <dgm:prSet presAssocID="{DCFFBCB4-8C03-4BB7-AE44-BA471D736358}" presName="thickLine" presStyleLbl="alignNode1" presStyleIdx="9" presStyleCnt="10"/>
      <dgm:spPr/>
    </dgm:pt>
    <dgm:pt modelId="{DF739F12-67DA-784B-97A5-B12659771413}" type="pres">
      <dgm:prSet presAssocID="{DCFFBCB4-8C03-4BB7-AE44-BA471D736358}" presName="horz1" presStyleCnt="0"/>
      <dgm:spPr/>
    </dgm:pt>
    <dgm:pt modelId="{BBE338F9-2F54-3C41-91AA-84EE6C17F11C}" type="pres">
      <dgm:prSet presAssocID="{DCFFBCB4-8C03-4BB7-AE44-BA471D736358}" presName="tx1" presStyleLbl="revTx" presStyleIdx="9" presStyleCnt="10"/>
      <dgm:spPr/>
    </dgm:pt>
    <dgm:pt modelId="{655A1D5E-22A6-A84A-A947-1AB3E379795A}" type="pres">
      <dgm:prSet presAssocID="{DCFFBCB4-8C03-4BB7-AE44-BA471D736358}" presName="vert1" presStyleCnt="0"/>
      <dgm:spPr/>
    </dgm:pt>
  </dgm:ptLst>
  <dgm:cxnLst>
    <dgm:cxn modelId="{C328BC01-AA5B-4BC8-A972-39564A451835}" srcId="{F3878D7E-A132-48E2-BD44-ACEB4D3540E9}" destId="{DCFFBCB4-8C03-4BB7-AE44-BA471D736358}" srcOrd="9" destOrd="0" parTransId="{51972341-86AE-4735-8FF5-1E84D18EBC3E}" sibTransId="{4C00DE3E-46F6-4907-8080-063237F32903}"/>
    <dgm:cxn modelId="{D00D492A-7F69-435E-8CD3-D8805FF83076}" srcId="{F3878D7E-A132-48E2-BD44-ACEB4D3540E9}" destId="{075AB8FF-6760-4BBC-A8B5-26AF20E7CA82}" srcOrd="7" destOrd="0" parTransId="{304784F7-084C-4FB3-A8D5-86A1591841F4}" sibTransId="{01E25D2B-3C7A-4869-A384-58E0D05A0350}"/>
    <dgm:cxn modelId="{736F4438-F860-43D5-AB3F-BC6E48B5EE9C}" srcId="{F3878D7E-A132-48E2-BD44-ACEB4D3540E9}" destId="{9AFCF965-1218-45D6-BD4C-56B1C2FDF153}" srcOrd="5" destOrd="0" parTransId="{0AA54A0D-0182-4710-84FE-048EE467B881}" sibTransId="{51774763-2AA1-4C23-BB66-FC168635F241}"/>
    <dgm:cxn modelId="{9BC9923A-B410-45B6-80BA-B12E8E8DA7CF}" srcId="{F3878D7E-A132-48E2-BD44-ACEB4D3540E9}" destId="{919648B7-271E-4E86-A029-8D314FBAC40B}" srcOrd="6" destOrd="0" parTransId="{ED4D5198-F13A-488C-9F31-F007704C21AD}" sibTransId="{7A1DEA02-2B09-445C-A6C3-48EECE218FBE}"/>
    <dgm:cxn modelId="{E9A15C49-4C4E-42F6-8256-391D8D7601A7}" srcId="{F3878D7E-A132-48E2-BD44-ACEB4D3540E9}" destId="{FAE81BE8-E04B-4541-9127-E61B1680AD27}" srcOrd="3" destOrd="0" parTransId="{D11DFFF9-361F-4FF0-B9F3-9D9C15987AFD}" sibTransId="{4A148C13-1BC9-4D35-9F77-7E9F066F245D}"/>
    <dgm:cxn modelId="{FD21A34C-67CC-414D-83FF-F056D457D6FF}" type="presOf" srcId="{919648B7-271E-4E86-A029-8D314FBAC40B}" destId="{81E11F96-8BD0-854E-AAF5-605B68CFB001}" srcOrd="0" destOrd="0" presId="urn:microsoft.com/office/officeart/2008/layout/LinedList"/>
    <dgm:cxn modelId="{DE397B4D-52A0-C347-AB21-45F4A0C80A32}" type="presOf" srcId="{DCFFBCB4-8C03-4BB7-AE44-BA471D736358}" destId="{BBE338F9-2F54-3C41-91AA-84EE6C17F11C}" srcOrd="0" destOrd="0" presId="urn:microsoft.com/office/officeart/2008/layout/LinedList"/>
    <dgm:cxn modelId="{90939866-432E-418E-AE47-941C26D7957C}" srcId="{F3878D7E-A132-48E2-BD44-ACEB4D3540E9}" destId="{6621EEE6-0B6C-4856-B961-2C9C0A1DA09F}" srcOrd="8" destOrd="0" parTransId="{D699A753-6FBF-47BA-84C2-59BC37F2910D}" sibTransId="{E4E4DF99-816B-4DE4-B01D-F8FE4B65819B}"/>
    <dgm:cxn modelId="{8E705868-42B6-FB4B-8B78-1EAEB3122D55}" type="presOf" srcId="{F3878D7E-A132-48E2-BD44-ACEB4D3540E9}" destId="{E404D594-885B-BE41-9DC5-23A5FA8BF922}" srcOrd="0" destOrd="0" presId="urn:microsoft.com/office/officeart/2008/layout/LinedList"/>
    <dgm:cxn modelId="{B13D0B98-CA92-6946-8B3C-9A45D2EDCAFD}" type="presOf" srcId="{075AB8FF-6760-4BBC-A8B5-26AF20E7CA82}" destId="{2DA57839-48AA-B641-A7C3-220431CCA843}" srcOrd="0" destOrd="0" presId="urn:microsoft.com/office/officeart/2008/layout/LinedList"/>
    <dgm:cxn modelId="{ABF0909E-1474-4060-BDD5-9341F83B7DEC}" srcId="{F3878D7E-A132-48E2-BD44-ACEB4D3540E9}" destId="{1A67F14A-9335-4263-A104-DA318B834AA0}" srcOrd="4" destOrd="0" parTransId="{9BD66E02-599A-49A4-9986-87899E86D9C3}" sibTransId="{5B2F37AE-05DD-44E4-8844-3354CD69891D}"/>
    <dgm:cxn modelId="{ACE378A6-5503-E745-A993-3301EC3558C7}" type="presOf" srcId="{F6A3D19B-497B-4193-BC26-2A6D6ECB74C1}" destId="{1B7FF232-410E-C34F-ADF5-146B410FF295}" srcOrd="0" destOrd="0" presId="urn:microsoft.com/office/officeart/2008/layout/LinedList"/>
    <dgm:cxn modelId="{DAD9B1AB-550C-574B-AF59-8F70AFCCAD2C}" type="presOf" srcId="{6621EEE6-0B6C-4856-B961-2C9C0A1DA09F}" destId="{51B7CFBD-CEED-2146-9D5B-79BAD8A6F9D4}" srcOrd="0" destOrd="0" presId="urn:microsoft.com/office/officeart/2008/layout/LinedList"/>
    <dgm:cxn modelId="{38CF62BA-AE8E-314D-AD6E-8B51D3FEA72F}" type="presOf" srcId="{9AFCF965-1218-45D6-BD4C-56B1C2FDF153}" destId="{26BC3581-9BFA-4544-A883-BFE0FC415DEE}" srcOrd="0" destOrd="0" presId="urn:microsoft.com/office/officeart/2008/layout/LinedList"/>
    <dgm:cxn modelId="{E52089C9-3EB2-42D5-AFEB-D150075F6B0D}" srcId="{F3878D7E-A132-48E2-BD44-ACEB4D3540E9}" destId="{054E7D32-34DB-4174-B7D0-D24C6E9A84C5}" srcOrd="1" destOrd="0" parTransId="{05620A9D-FA9C-43EF-A680-E1C3D572BF10}" sibTransId="{16BA36DB-5F03-43CA-9D20-D7A2CCF98D07}"/>
    <dgm:cxn modelId="{B6F751CD-5153-8941-A9E9-C40A93E9FDAB}" type="presOf" srcId="{054E7D32-34DB-4174-B7D0-D24C6E9A84C5}" destId="{38891631-0A5B-4A40-991A-C0BD3876DA5A}" srcOrd="0" destOrd="0" presId="urn:microsoft.com/office/officeart/2008/layout/LinedList"/>
    <dgm:cxn modelId="{7275A9D5-F27E-462C-AAF4-0940F034F5AB}" srcId="{F3878D7E-A132-48E2-BD44-ACEB4D3540E9}" destId="{2C7AC87C-4804-478E-8AD7-6438B5DC9487}" srcOrd="2" destOrd="0" parTransId="{A9860897-C2AD-48AA-8E4F-7C2137ADDC2A}" sibTransId="{DCFCDBA3-63B8-4524-BCB6-C00B85781849}"/>
    <dgm:cxn modelId="{099881D8-7B50-534E-A386-FB9211E1C8DE}" type="presOf" srcId="{FAE81BE8-E04B-4541-9127-E61B1680AD27}" destId="{8A18AE84-811C-C442-B24F-8F8E211E9AF5}" srcOrd="0" destOrd="0" presId="urn:microsoft.com/office/officeart/2008/layout/LinedList"/>
    <dgm:cxn modelId="{743DE5DF-8B08-FF40-8ADA-D2D4CDD6E972}" type="presOf" srcId="{2C7AC87C-4804-478E-8AD7-6438B5DC9487}" destId="{3D4263A6-BFAE-E349-80CA-A18D8D427753}" srcOrd="0" destOrd="0" presId="urn:microsoft.com/office/officeart/2008/layout/LinedList"/>
    <dgm:cxn modelId="{6B6833E8-D6BC-6A4C-8128-80D32DBAA548}" type="presOf" srcId="{1A67F14A-9335-4263-A104-DA318B834AA0}" destId="{C5CA11DD-8BFB-1240-B51D-5311D7C562DC}" srcOrd="0" destOrd="0" presId="urn:microsoft.com/office/officeart/2008/layout/LinedList"/>
    <dgm:cxn modelId="{A67097ED-630F-4742-91CA-FC41FC62E1A7}" srcId="{F3878D7E-A132-48E2-BD44-ACEB4D3540E9}" destId="{F6A3D19B-497B-4193-BC26-2A6D6ECB74C1}" srcOrd="0" destOrd="0" parTransId="{80D00AAA-969C-485E-8D15-820415D4F259}" sibTransId="{31ED6F7E-2347-4787-88D7-C29F1131E609}"/>
    <dgm:cxn modelId="{BAB569AB-784C-DC4B-A0A1-67200E923C6F}" type="presParOf" srcId="{E404D594-885B-BE41-9DC5-23A5FA8BF922}" destId="{893A9406-A311-5E4D-910D-A72CCE97A570}" srcOrd="0" destOrd="0" presId="urn:microsoft.com/office/officeart/2008/layout/LinedList"/>
    <dgm:cxn modelId="{316B4B03-4AD3-ED48-A13F-675DBE834427}" type="presParOf" srcId="{E404D594-885B-BE41-9DC5-23A5FA8BF922}" destId="{16099FFA-16FB-3945-AE10-E1197EC6B542}" srcOrd="1" destOrd="0" presId="urn:microsoft.com/office/officeart/2008/layout/LinedList"/>
    <dgm:cxn modelId="{41201A11-7263-B748-B3EB-C5C4CE5D7614}" type="presParOf" srcId="{16099FFA-16FB-3945-AE10-E1197EC6B542}" destId="{1B7FF232-410E-C34F-ADF5-146B410FF295}" srcOrd="0" destOrd="0" presId="urn:microsoft.com/office/officeart/2008/layout/LinedList"/>
    <dgm:cxn modelId="{448651A3-CA1E-1E45-85E2-78C60D84C5A1}" type="presParOf" srcId="{16099FFA-16FB-3945-AE10-E1197EC6B542}" destId="{0D2943AE-0F72-B640-ADAB-60F9552E9F3F}" srcOrd="1" destOrd="0" presId="urn:microsoft.com/office/officeart/2008/layout/LinedList"/>
    <dgm:cxn modelId="{92FEC319-CF13-5340-93F7-481B77F2552F}" type="presParOf" srcId="{E404D594-885B-BE41-9DC5-23A5FA8BF922}" destId="{8EA1C3E7-3AE5-3740-959C-69008B680416}" srcOrd="2" destOrd="0" presId="urn:microsoft.com/office/officeart/2008/layout/LinedList"/>
    <dgm:cxn modelId="{57FBEE3D-2C27-1B4E-9966-85C5348F558A}" type="presParOf" srcId="{E404D594-885B-BE41-9DC5-23A5FA8BF922}" destId="{629D7F1B-E827-7C4E-8B0E-5D51AB01AC3C}" srcOrd="3" destOrd="0" presId="urn:microsoft.com/office/officeart/2008/layout/LinedList"/>
    <dgm:cxn modelId="{D350F2A9-7EA3-8349-BE2B-D1A9ED24E2E8}" type="presParOf" srcId="{629D7F1B-E827-7C4E-8B0E-5D51AB01AC3C}" destId="{38891631-0A5B-4A40-991A-C0BD3876DA5A}" srcOrd="0" destOrd="0" presId="urn:microsoft.com/office/officeart/2008/layout/LinedList"/>
    <dgm:cxn modelId="{B6E28D7A-618A-0549-A462-BBEE6D42BAED}" type="presParOf" srcId="{629D7F1B-E827-7C4E-8B0E-5D51AB01AC3C}" destId="{F11E4D39-EC0D-7340-A9FA-DCE788DA47C3}" srcOrd="1" destOrd="0" presId="urn:microsoft.com/office/officeart/2008/layout/LinedList"/>
    <dgm:cxn modelId="{4EDAB081-6911-084F-8AC0-2561A64F0678}" type="presParOf" srcId="{E404D594-885B-BE41-9DC5-23A5FA8BF922}" destId="{F12E4D0F-BD78-7C41-A132-C363A51C0116}" srcOrd="4" destOrd="0" presId="urn:microsoft.com/office/officeart/2008/layout/LinedList"/>
    <dgm:cxn modelId="{52C12E63-804B-3047-8B05-BA1AA354FA7F}" type="presParOf" srcId="{E404D594-885B-BE41-9DC5-23A5FA8BF922}" destId="{118AA8F1-5A9B-224A-9E6A-155EE8D903FD}" srcOrd="5" destOrd="0" presId="urn:microsoft.com/office/officeart/2008/layout/LinedList"/>
    <dgm:cxn modelId="{4072867A-65C2-F848-AAF3-D20285E2764A}" type="presParOf" srcId="{118AA8F1-5A9B-224A-9E6A-155EE8D903FD}" destId="{3D4263A6-BFAE-E349-80CA-A18D8D427753}" srcOrd="0" destOrd="0" presId="urn:microsoft.com/office/officeart/2008/layout/LinedList"/>
    <dgm:cxn modelId="{FC0F026A-1FCB-8F4E-9902-07B213707BF7}" type="presParOf" srcId="{118AA8F1-5A9B-224A-9E6A-155EE8D903FD}" destId="{332CA6D5-EA94-E54E-9B36-3C2895821C82}" srcOrd="1" destOrd="0" presId="urn:microsoft.com/office/officeart/2008/layout/LinedList"/>
    <dgm:cxn modelId="{D19B32DA-7924-5D4C-8953-C3246B52ADF9}" type="presParOf" srcId="{E404D594-885B-BE41-9DC5-23A5FA8BF922}" destId="{FB072558-DD30-1E43-B2B4-3D1928639678}" srcOrd="6" destOrd="0" presId="urn:microsoft.com/office/officeart/2008/layout/LinedList"/>
    <dgm:cxn modelId="{0C030131-9372-2E48-87A4-7A114D90C471}" type="presParOf" srcId="{E404D594-885B-BE41-9DC5-23A5FA8BF922}" destId="{8F8C1533-4E10-A543-A3E0-CD5C969835B0}" srcOrd="7" destOrd="0" presId="urn:microsoft.com/office/officeart/2008/layout/LinedList"/>
    <dgm:cxn modelId="{E2B69A41-B70C-8646-B05E-44A17975A5A1}" type="presParOf" srcId="{8F8C1533-4E10-A543-A3E0-CD5C969835B0}" destId="{8A18AE84-811C-C442-B24F-8F8E211E9AF5}" srcOrd="0" destOrd="0" presId="urn:microsoft.com/office/officeart/2008/layout/LinedList"/>
    <dgm:cxn modelId="{E7006C5A-7FC7-2242-BC0F-B114D26BBEB9}" type="presParOf" srcId="{8F8C1533-4E10-A543-A3E0-CD5C969835B0}" destId="{F416FF71-891B-924D-8BB2-50BBF1C6BECD}" srcOrd="1" destOrd="0" presId="urn:microsoft.com/office/officeart/2008/layout/LinedList"/>
    <dgm:cxn modelId="{38B76C11-D003-8B49-BC50-A9E4CFC94C36}" type="presParOf" srcId="{E404D594-885B-BE41-9DC5-23A5FA8BF922}" destId="{2A851B17-F452-6F4D-8C8B-2E981A586B89}" srcOrd="8" destOrd="0" presId="urn:microsoft.com/office/officeart/2008/layout/LinedList"/>
    <dgm:cxn modelId="{7CB2E9D2-F017-5B47-B12A-94DE674E121E}" type="presParOf" srcId="{E404D594-885B-BE41-9DC5-23A5FA8BF922}" destId="{08E998D3-56FF-A74C-9718-FC22E4402036}" srcOrd="9" destOrd="0" presId="urn:microsoft.com/office/officeart/2008/layout/LinedList"/>
    <dgm:cxn modelId="{EACA7A53-1193-A940-AFEC-ED0DF1792E30}" type="presParOf" srcId="{08E998D3-56FF-A74C-9718-FC22E4402036}" destId="{C5CA11DD-8BFB-1240-B51D-5311D7C562DC}" srcOrd="0" destOrd="0" presId="urn:microsoft.com/office/officeart/2008/layout/LinedList"/>
    <dgm:cxn modelId="{52227EAE-C478-D445-9555-A67BDA89B839}" type="presParOf" srcId="{08E998D3-56FF-A74C-9718-FC22E4402036}" destId="{81205BE3-1DB6-9445-958B-B57383302F81}" srcOrd="1" destOrd="0" presId="urn:microsoft.com/office/officeart/2008/layout/LinedList"/>
    <dgm:cxn modelId="{7061838C-AE05-F84B-948C-0492FA198B59}" type="presParOf" srcId="{E404D594-885B-BE41-9DC5-23A5FA8BF922}" destId="{FF211AD9-8597-CF43-A125-EDCB830E6453}" srcOrd="10" destOrd="0" presId="urn:microsoft.com/office/officeart/2008/layout/LinedList"/>
    <dgm:cxn modelId="{401DC246-A857-554A-BD71-5BB05D7BBBEF}" type="presParOf" srcId="{E404D594-885B-BE41-9DC5-23A5FA8BF922}" destId="{5B6F77AB-68D8-A545-8D10-E1555C8EB010}" srcOrd="11" destOrd="0" presId="urn:microsoft.com/office/officeart/2008/layout/LinedList"/>
    <dgm:cxn modelId="{B26A6608-5F0A-914E-9B36-D6150D290EEB}" type="presParOf" srcId="{5B6F77AB-68D8-A545-8D10-E1555C8EB010}" destId="{26BC3581-9BFA-4544-A883-BFE0FC415DEE}" srcOrd="0" destOrd="0" presId="urn:microsoft.com/office/officeart/2008/layout/LinedList"/>
    <dgm:cxn modelId="{051DE56E-0229-8847-B1F3-7983F23E6FBC}" type="presParOf" srcId="{5B6F77AB-68D8-A545-8D10-E1555C8EB010}" destId="{21DE5E8B-B56E-D641-A598-090FE251690F}" srcOrd="1" destOrd="0" presId="urn:microsoft.com/office/officeart/2008/layout/LinedList"/>
    <dgm:cxn modelId="{5954AB58-FCF7-8F43-B480-F944192F6092}" type="presParOf" srcId="{E404D594-885B-BE41-9DC5-23A5FA8BF922}" destId="{C49E6679-1DE9-1F4F-935B-737DB2A52A61}" srcOrd="12" destOrd="0" presId="urn:microsoft.com/office/officeart/2008/layout/LinedList"/>
    <dgm:cxn modelId="{680DBFB0-F37F-8A4C-A482-9D45B432DDD7}" type="presParOf" srcId="{E404D594-885B-BE41-9DC5-23A5FA8BF922}" destId="{18B78897-547D-174C-850F-73F26BA36C3D}" srcOrd="13" destOrd="0" presId="urn:microsoft.com/office/officeart/2008/layout/LinedList"/>
    <dgm:cxn modelId="{7164CE24-B32E-0642-9704-DBDDDB85D1C2}" type="presParOf" srcId="{18B78897-547D-174C-850F-73F26BA36C3D}" destId="{81E11F96-8BD0-854E-AAF5-605B68CFB001}" srcOrd="0" destOrd="0" presId="urn:microsoft.com/office/officeart/2008/layout/LinedList"/>
    <dgm:cxn modelId="{B609AFAD-CECF-ED41-98A6-F5F6469CBC6C}" type="presParOf" srcId="{18B78897-547D-174C-850F-73F26BA36C3D}" destId="{C843E7B0-6EFD-414E-ABE5-52E0C008CAD1}" srcOrd="1" destOrd="0" presId="urn:microsoft.com/office/officeart/2008/layout/LinedList"/>
    <dgm:cxn modelId="{7C1A81AE-04FE-0F48-BB46-A7551E0ACE19}" type="presParOf" srcId="{E404D594-885B-BE41-9DC5-23A5FA8BF922}" destId="{93E77C7F-5858-724F-806B-ABE11C30B74F}" srcOrd="14" destOrd="0" presId="urn:microsoft.com/office/officeart/2008/layout/LinedList"/>
    <dgm:cxn modelId="{F43CBED6-EB76-AA4C-A54A-AE40E49B1251}" type="presParOf" srcId="{E404D594-885B-BE41-9DC5-23A5FA8BF922}" destId="{707C4C59-ECD6-A240-8D65-D88527EC1F27}" srcOrd="15" destOrd="0" presId="urn:microsoft.com/office/officeart/2008/layout/LinedList"/>
    <dgm:cxn modelId="{9A368190-335C-314C-88D1-D1D77599071E}" type="presParOf" srcId="{707C4C59-ECD6-A240-8D65-D88527EC1F27}" destId="{2DA57839-48AA-B641-A7C3-220431CCA843}" srcOrd="0" destOrd="0" presId="urn:microsoft.com/office/officeart/2008/layout/LinedList"/>
    <dgm:cxn modelId="{EA57D1A2-B2F3-A947-AA2A-36986649ED41}" type="presParOf" srcId="{707C4C59-ECD6-A240-8D65-D88527EC1F27}" destId="{0C56F4C7-E20F-144D-80C8-12716BFCFA26}" srcOrd="1" destOrd="0" presId="urn:microsoft.com/office/officeart/2008/layout/LinedList"/>
    <dgm:cxn modelId="{5282F1D3-4E3E-EC46-B619-64A3A0161806}" type="presParOf" srcId="{E404D594-885B-BE41-9DC5-23A5FA8BF922}" destId="{03FDEEB5-0416-6848-B2D0-D6E1C8B14818}" srcOrd="16" destOrd="0" presId="urn:microsoft.com/office/officeart/2008/layout/LinedList"/>
    <dgm:cxn modelId="{6923FDCE-0316-BB4B-9939-EE333CAA062A}" type="presParOf" srcId="{E404D594-885B-BE41-9DC5-23A5FA8BF922}" destId="{BDDB6F35-7CA3-7049-B1CE-A34D889135EC}" srcOrd="17" destOrd="0" presId="urn:microsoft.com/office/officeart/2008/layout/LinedList"/>
    <dgm:cxn modelId="{346ED82D-B68E-C54B-8C04-0142CD3F9F55}" type="presParOf" srcId="{BDDB6F35-7CA3-7049-B1CE-A34D889135EC}" destId="{51B7CFBD-CEED-2146-9D5B-79BAD8A6F9D4}" srcOrd="0" destOrd="0" presId="urn:microsoft.com/office/officeart/2008/layout/LinedList"/>
    <dgm:cxn modelId="{3A3C9C09-1BFA-114A-AC33-21CFE7B9CB7D}" type="presParOf" srcId="{BDDB6F35-7CA3-7049-B1CE-A34D889135EC}" destId="{134185CF-348E-1B4F-990F-0A608F2A1C14}" srcOrd="1" destOrd="0" presId="urn:microsoft.com/office/officeart/2008/layout/LinedList"/>
    <dgm:cxn modelId="{DFA998E8-7800-2445-A9ED-3D65721A2E9F}" type="presParOf" srcId="{E404D594-885B-BE41-9DC5-23A5FA8BF922}" destId="{58810BE2-D52F-D847-9720-3F05B4CC602B}" srcOrd="18" destOrd="0" presId="urn:microsoft.com/office/officeart/2008/layout/LinedList"/>
    <dgm:cxn modelId="{5DD33D13-BAC7-5245-8F9D-1A9CF22ECACC}" type="presParOf" srcId="{E404D594-885B-BE41-9DC5-23A5FA8BF922}" destId="{DF739F12-67DA-784B-97A5-B12659771413}" srcOrd="19" destOrd="0" presId="urn:microsoft.com/office/officeart/2008/layout/LinedList"/>
    <dgm:cxn modelId="{8F9A56A2-32E8-5B48-80AE-8925EDB87264}" type="presParOf" srcId="{DF739F12-67DA-784B-97A5-B12659771413}" destId="{BBE338F9-2F54-3C41-91AA-84EE6C17F11C}" srcOrd="0" destOrd="0" presId="urn:microsoft.com/office/officeart/2008/layout/LinedList"/>
    <dgm:cxn modelId="{20BB3613-F745-4543-851B-8CCFEBA75FCF}" type="presParOf" srcId="{DF739F12-67DA-784B-97A5-B12659771413}" destId="{655A1D5E-22A6-A84A-A947-1AB3E379795A}" srcOrd="1" destOrd="0" presId="urn:microsoft.com/office/officeart/2008/layout/Lin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2.xml><?xml version="1.0" encoding="utf-8"?>
<dgm:dataModel xmlns:dgm="http://schemas.openxmlformats.org/drawingml/2006/diagram" xmlns:a="http://schemas.openxmlformats.org/drawingml/2006/main">
  <dgm:ptLst>
    <dgm:pt modelId="{5B1F4630-99C9-4270-B000-1D795BDCC6E4}" type="doc">
      <dgm:prSet loTypeId="urn:microsoft.com/office/officeart/2008/layout/LinedList" loCatId="list" qsTypeId="urn:microsoft.com/office/officeart/2005/8/quickstyle/simple1" qsCatId="simple" csTypeId="urn:microsoft.com/office/officeart/2005/8/colors/accent1_2" csCatId="accent1"/>
      <dgm:spPr/>
      <dgm:t>
        <a:bodyPr/>
        <a:lstStyle/>
        <a:p>
          <a:endParaRPr lang="en-US"/>
        </a:p>
      </dgm:t>
    </dgm:pt>
    <dgm:pt modelId="{6C54BE48-D4A5-4791-A869-820CE1CD39F7}">
      <dgm:prSet/>
      <dgm:spPr/>
      <dgm:t>
        <a:bodyPr/>
        <a:lstStyle/>
        <a:p>
          <a:r>
            <a:rPr lang="en-GB" b="0" i="0"/>
            <a:t>Early support and protective relationships reduce risk</a:t>
          </a:r>
          <a:endParaRPr lang="en-US"/>
        </a:p>
      </dgm:t>
    </dgm:pt>
    <dgm:pt modelId="{D8940DC7-6D87-4A93-9944-6C7DFDFEA41A}" type="parTrans" cxnId="{D6910174-13A5-440E-A46B-DBDAB1ACC536}">
      <dgm:prSet/>
      <dgm:spPr/>
      <dgm:t>
        <a:bodyPr/>
        <a:lstStyle/>
        <a:p>
          <a:endParaRPr lang="en-US"/>
        </a:p>
      </dgm:t>
    </dgm:pt>
    <dgm:pt modelId="{2360F41F-2207-406E-9106-25DD5C28DE8B}" type="sibTrans" cxnId="{D6910174-13A5-440E-A46B-DBDAB1ACC536}">
      <dgm:prSet/>
      <dgm:spPr/>
      <dgm:t>
        <a:bodyPr/>
        <a:lstStyle/>
        <a:p>
          <a:endParaRPr lang="en-US"/>
        </a:p>
      </dgm:t>
    </dgm:pt>
    <dgm:pt modelId="{E5ABAE51-183E-408C-801D-CA2255004941}">
      <dgm:prSet/>
      <dgm:spPr/>
      <dgm:t>
        <a:bodyPr/>
        <a:lstStyle/>
        <a:p>
          <a:r>
            <a:rPr lang="en-GB" b="0" i="0"/>
            <a:t>Tackling poverty is part of safeguarding young people</a:t>
          </a:r>
          <a:endParaRPr lang="en-US"/>
        </a:p>
      </dgm:t>
    </dgm:pt>
    <dgm:pt modelId="{A434804D-A36E-4B0A-85A0-1352EB9F296A}" type="parTrans" cxnId="{6C451904-A032-4387-83C4-5DDC99636AC3}">
      <dgm:prSet/>
      <dgm:spPr/>
      <dgm:t>
        <a:bodyPr/>
        <a:lstStyle/>
        <a:p>
          <a:endParaRPr lang="en-US"/>
        </a:p>
      </dgm:t>
    </dgm:pt>
    <dgm:pt modelId="{0906AF6A-FF03-44D6-8FC8-A04552DE1B44}" type="sibTrans" cxnId="{6C451904-A032-4387-83C4-5DDC99636AC3}">
      <dgm:prSet/>
      <dgm:spPr/>
      <dgm:t>
        <a:bodyPr/>
        <a:lstStyle/>
        <a:p>
          <a:endParaRPr lang="en-US"/>
        </a:p>
      </dgm:t>
    </dgm:pt>
    <dgm:pt modelId="{BC3097CA-E105-471B-9978-C2F97D5A3BB0}">
      <dgm:prSet/>
      <dgm:spPr/>
      <dgm:t>
        <a:bodyPr/>
        <a:lstStyle/>
        <a:p>
          <a:r>
            <a:rPr lang="en-GB" b="0" i="0"/>
            <a:t>Prevention is more effective than late intervention</a:t>
          </a:r>
          <a:endParaRPr lang="en-US"/>
        </a:p>
      </dgm:t>
    </dgm:pt>
    <dgm:pt modelId="{EB18E918-8D07-445D-B9F0-E48B075E973B}" type="parTrans" cxnId="{62BE4E2C-CA27-4154-AD2C-8DEDAF576A9A}">
      <dgm:prSet/>
      <dgm:spPr/>
      <dgm:t>
        <a:bodyPr/>
        <a:lstStyle/>
        <a:p>
          <a:endParaRPr lang="en-US"/>
        </a:p>
      </dgm:t>
    </dgm:pt>
    <dgm:pt modelId="{E65973E2-DC66-4F03-90F1-CBBFC408514B}" type="sibTrans" cxnId="{62BE4E2C-CA27-4154-AD2C-8DEDAF576A9A}">
      <dgm:prSet/>
      <dgm:spPr/>
      <dgm:t>
        <a:bodyPr/>
        <a:lstStyle/>
        <a:p>
          <a:endParaRPr lang="en-US"/>
        </a:p>
      </dgm:t>
    </dgm:pt>
    <dgm:pt modelId="{8E3817A4-8AD3-954C-98D3-4691932D2B8C}" type="pres">
      <dgm:prSet presAssocID="{5B1F4630-99C9-4270-B000-1D795BDCC6E4}" presName="vert0" presStyleCnt="0">
        <dgm:presLayoutVars>
          <dgm:dir/>
          <dgm:animOne val="branch"/>
          <dgm:animLvl val="lvl"/>
        </dgm:presLayoutVars>
      </dgm:prSet>
      <dgm:spPr/>
    </dgm:pt>
    <dgm:pt modelId="{CC9B9134-6572-F34B-8F97-FFF5F8F91E97}" type="pres">
      <dgm:prSet presAssocID="{6C54BE48-D4A5-4791-A869-820CE1CD39F7}" presName="thickLine" presStyleLbl="alignNode1" presStyleIdx="0" presStyleCnt="3"/>
      <dgm:spPr/>
    </dgm:pt>
    <dgm:pt modelId="{6F8EBA60-54B3-4D45-B6C3-6530E0FD0B66}" type="pres">
      <dgm:prSet presAssocID="{6C54BE48-D4A5-4791-A869-820CE1CD39F7}" presName="horz1" presStyleCnt="0"/>
      <dgm:spPr/>
    </dgm:pt>
    <dgm:pt modelId="{75417E85-8A2C-BE47-BEB4-4995A3559E76}" type="pres">
      <dgm:prSet presAssocID="{6C54BE48-D4A5-4791-A869-820CE1CD39F7}" presName="tx1" presStyleLbl="revTx" presStyleIdx="0" presStyleCnt="3"/>
      <dgm:spPr/>
    </dgm:pt>
    <dgm:pt modelId="{4EB73958-0A84-4543-972D-BCB27E4A4B6E}" type="pres">
      <dgm:prSet presAssocID="{6C54BE48-D4A5-4791-A869-820CE1CD39F7}" presName="vert1" presStyleCnt="0"/>
      <dgm:spPr/>
    </dgm:pt>
    <dgm:pt modelId="{8440DC93-4639-C748-B9A7-060C589B9319}" type="pres">
      <dgm:prSet presAssocID="{E5ABAE51-183E-408C-801D-CA2255004941}" presName="thickLine" presStyleLbl="alignNode1" presStyleIdx="1" presStyleCnt="3"/>
      <dgm:spPr/>
    </dgm:pt>
    <dgm:pt modelId="{C2DA29E7-23DE-F149-B40B-A9127D952430}" type="pres">
      <dgm:prSet presAssocID="{E5ABAE51-183E-408C-801D-CA2255004941}" presName="horz1" presStyleCnt="0"/>
      <dgm:spPr/>
    </dgm:pt>
    <dgm:pt modelId="{594C45F3-82C9-6047-9083-0645864CC988}" type="pres">
      <dgm:prSet presAssocID="{E5ABAE51-183E-408C-801D-CA2255004941}" presName="tx1" presStyleLbl="revTx" presStyleIdx="1" presStyleCnt="3"/>
      <dgm:spPr/>
    </dgm:pt>
    <dgm:pt modelId="{DAB66CA1-1566-704A-8830-6F7C5D478260}" type="pres">
      <dgm:prSet presAssocID="{E5ABAE51-183E-408C-801D-CA2255004941}" presName="vert1" presStyleCnt="0"/>
      <dgm:spPr/>
    </dgm:pt>
    <dgm:pt modelId="{2C7D05FD-03C8-394C-A275-A380BAEB01DF}" type="pres">
      <dgm:prSet presAssocID="{BC3097CA-E105-471B-9978-C2F97D5A3BB0}" presName="thickLine" presStyleLbl="alignNode1" presStyleIdx="2" presStyleCnt="3"/>
      <dgm:spPr/>
    </dgm:pt>
    <dgm:pt modelId="{4927B5A5-62FB-FE4C-B7E5-ACEEFBB9B2DB}" type="pres">
      <dgm:prSet presAssocID="{BC3097CA-E105-471B-9978-C2F97D5A3BB0}" presName="horz1" presStyleCnt="0"/>
      <dgm:spPr/>
    </dgm:pt>
    <dgm:pt modelId="{A5094373-2967-5640-94E1-9B2570A96441}" type="pres">
      <dgm:prSet presAssocID="{BC3097CA-E105-471B-9978-C2F97D5A3BB0}" presName="tx1" presStyleLbl="revTx" presStyleIdx="2" presStyleCnt="3"/>
      <dgm:spPr/>
    </dgm:pt>
    <dgm:pt modelId="{07C2F65A-DBFE-BB4C-8808-0C13CA12B227}" type="pres">
      <dgm:prSet presAssocID="{BC3097CA-E105-471B-9978-C2F97D5A3BB0}" presName="vert1" presStyleCnt="0"/>
      <dgm:spPr/>
    </dgm:pt>
  </dgm:ptLst>
  <dgm:cxnLst>
    <dgm:cxn modelId="{6C451904-A032-4387-83C4-5DDC99636AC3}" srcId="{5B1F4630-99C9-4270-B000-1D795BDCC6E4}" destId="{E5ABAE51-183E-408C-801D-CA2255004941}" srcOrd="1" destOrd="0" parTransId="{A434804D-A36E-4B0A-85A0-1352EB9F296A}" sibTransId="{0906AF6A-FF03-44D6-8FC8-A04552DE1B44}"/>
    <dgm:cxn modelId="{62BE4E2C-CA27-4154-AD2C-8DEDAF576A9A}" srcId="{5B1F4630-99C9-4270-B000-1D795BDCC6E4}" destId="{BC3097CA-E105-471B-9978-C2F97D5A3BB0}" srcOrd="2" destOrd="0" parTransId="{EB18E918-8D07-445D-B9F0-E48B075E973B}" sibTransId="{E65973E2-DC66-4F03-90F1-CBBFC408514B}"/>
    <dgm:cxn modelId="{2760A42C-3294-8C44-A2BD-88E723989031}" type="presOf" srcId="{5B1F4630-99C9-4270-B000-1D795BDCC6E4}" destId="{8E3817A4-8AD3-954C-98D3-4691932D2B8C}" srcOrd="0" destOrd="0" presId="urn:microsoft.com/office/officeart/2008/layout/LinedList"/>
    <dgm:cxn modelId="{87A00D2D-39DB-0446-BE9C-D92F284C8F85}" type="presOf" srcId="{E5ABAE51-183E-408C-801D-CA2255004941}" destId="{594C45F3-82C9-6047-9083-0645864CC988}" srcOrd="0" destOrd="0" presId="urn:microsoft.com/office/officeart/2008/layout/LinedList"/>
    <dgm:cxn modelId="{F347F942-6A4A-5148-819F-58660D5A4F75}" type="presOf" srcId="{BC3097CA-E105-471B-9978-C2F97D5A3BB0}" destId="{A5094373-2967-5640-94E1-9B2570A96441}" srcOrd="0" destOrd="0" presId="urn:microsoft.com/office/officeart/2008/layout/LinedList"/>
    <dgm:cxn modelId="{D6910174-13A5-440E-A46B-DBDAB1ACC536}" srcId="{5B1F4630-99C9-4270-B000-1D795BDCC6E4}" destId="{6C54BE48-D4A5-4791-A869-820CE1CD39F7}" srcOrd="0" destOrd="0" parTransId="{D8940DC7-6D87-4A93-9944-6C7DFDFEA41A}" sibTransId="{2360F41F-2207-406E-9106-25DD5C28DE8B}"/>
    <dgm:cxn modelId="{2C3150EA-B147-A943-B300-FB35D336E390}" type="presOf" srcId="{6C54BE48-D4A5-4791-A869-820CE1CD39F7}" destId="{75417E85-8A2C-BE47-BEB4-4995A3559E76}" srcOrd="0" destOrd="0" presId="urn:microsoft.com/office/officeart/2008/layout/LinedList"/>
    <dgm:cxn modelId="{C79D6159-D7F7-DF46-BF96-78D95069B3E7}" type="presParOf" srcId="{8E3817A4-8AD3-954C-98D3-4691932D2B8C}" destId="{CC9B9134-6572-F34B-8F97-FFF5F8F91E97}" srcOrd="0" destOrd="0" presId="urn:microsoft.com/office/officeart/2008/layout/LinedList"/>
    <dgm:cxn modelId="{71B28795-464B-734D-A9A0-908D00824264}" type="presParOf" srcId="{8E3817A4-8AD3-954C-98D3-4691932D2B8C}" destId="{6F8EBA60-54B3-4D45-B6C3-6530E0FD0B66}" srcOrd="1" destOrd="0" presId="urn:microsoft.com/office/officeart/2008/layout/LinedList"/>
    <dgm:cxn modelId="{9A1D07A6-D87A-AD43-B1BE-BEDA3B70F940}" type="presParOf" srcId="{6F8EBA60-54B3-4D45-B6C3-6530E0FD0B66}" destId="{75417E85-8A2C-BE47-BEB4-4995A3559E76}" srcOrd="0" destOrd="0" presId="urn:microsoft.com/office/officeart/2008/layout/LinedList"/>
    <dgm:cxn modelId="{78DB3489-16F6-FE41-B3DE-0CAB7DBC9C2C}" type="presParOf" srcId="{6F8EBA60-54B3-4D45-B6C3-6530E0FD0B66}" destId="{4EB73958-0A84-4543-972D-BCB27E4A4B6E}" srcOrd="1" destOrd="0" presId="urn:microsoft.com/office/officeart/2008/layout/LinedList"/>
    <dgm:cxn modelId="{D110BA0F-B425-7544-B6AB-597DC5627894}" type="presParOf" srcId="{8E3817A4-8AD3-954C-98D3-4691932D2B8C}" destId="{8440DC93-4639-C748-B9A7-060C589B9319}" srcOrd="2" destOrd="0" presId="urn:microsoft.com/office/officeart/2008/layout/LinedList"/>
    <dgm:cxn modelId="{39749D49-6AD7-FE4D-BA0E-46E31610D868}" type="presParOf" srcId="{8E3817A4-8AD3-954C-98D3-4691932D2B8C}" destId="{C2DA29E7-23DE-F149-B40B-A9127D952430}" srcOrd="3" destOrd="0" presId="urn:microsoft.com/office/officeart/2008/layout/LinedList"/>
    <dgm:cxn modelId="{008ACA8D-050B-A34B-B8A3-8E8006ABE8FB}" type="presParOf" srcId="{C2DA29E7-23DE-F149-B40B-A9127D952430}" destId="{594C45F3-82C9-6047-9083-0645864CC988}" srcOrd="0" destOrd="0" presId="urn:microsoft.com/office/officeart/2008/layout/LinedList"/>
    <dgm:cxn modelId="{8AD87F9B-8B35-794D-A1B0-233ACBA108D4}" type="presParOf" srcId="{C2DA29E7-23DE-F149-B40B-A9127D952430}" destId="{DAB66CA1-1566-704A-8830-6F7C5D478260}" srcOrd="1" destOrd="0" presId="urn:microsoft.com/office/officeart/2008/layout/LinedList"/>
    <dgm:cxn modelId="{9A35C490-0536-E144-9EE2-8C63C6C1C22E}" type="presParOf" srcId="{8E3817A4-8AD3-954C-98D3-4691932D2B8C}" destId="{2C7D05FD-03C8-394C-A275-A380BAEB01DF}" srcOrd="4" destOrd="0" presId="urn:microsoft.com/office/officeart/2008/layout/LinedList"/>
    <dgm:cxn modelId="{FD050C02-FD0C-C441-ABAC-2AC0A5EF57C2}" type="presParOf" srcId="{8E3817A4-8AD3-954C-98D3-4691932D2B8C}" destId="{4927B5A5-62FB-FE4C-B7E5-ACEEFBB9B2DB}" srcOrd="5" destOrd="0" presId="urn:microsoft.com/office/officeart/2008/layout/LinedList"/>
    <dgm:cxn modelId="{6477CC36-81CA-8549-9743-D4953D7A7FA4}" type="presParOf" srcId="{4927B5A5-62FB-FE4C-B7E5-ACEEFBB9B2DB}" destId="{A5094373-2967-5640-94E1-9B2570A96441}" srcOrd="0" destOrd="0" presId="urn:microsoft.com/office/officeart/2008/layout/LinedList"/>
    <dgm:cxn modelId="{73D5510A-4A8A-834D-AB7A-C5B742DC2FF4}" type="presParOf" srcId="{4927B5A5-62FB-FE4C-B7E5-ACEEFBB9B2DB}" destId="{07C2F65A-DBFE-BB4C-8808-0C13CA12B227}" srcOrd="1" destOrd="0" presId="urn:microsoft.com/office/officeart/2008/layout/Lin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3.xml><?xml version="1.0" encoding="utf-8"?>
<dgm:dataModel xmlns:dgm="http://schemas.openxmlformats.org/drawingml/2006/diagram" xmlns:a="http://schemas.openxmlformats.org/drawingml/2006/main">
  <dgm:ptLst>
    <dgm:pt modelId="{04A7E2EA-67FE-4F2F-8504-78D83E49EAA3}" type="doc">
      <dgm:prSet loTypeId="urn:microsoft.com/office/officeart/2008/layout/LinedList" loCatId="list" qsTypeId="urn:microsoft.com/office/officeart/2005/8/quickstyle/simple1" qsCatId="simple" csTypeId="urn:microsoft.com/office/officeart/2005/8/colors/colorful2" csCatId="colorful"/>
      <dgm:spPr/>
      <dgm:t>
        <a:bodyPr/>
        <a:lstStyle/>
        <a:p>
          <a:endParaRPr lang="en-US"/>
        </a:p>
      </dgm:t>
    </dgm:pt>
    <dgm:pt modelId="{ACB4A2C9-DF1F-4225-99D6-8834FE169794}">
      <dgm:prSet/>
      <dgm:spPr/>
      <dgm:t>
        <a:bodyPr/>
        <a:lstStyle/>
        <a:p>
          <a:r>
            <a:rPr lang="en-GB" b="0" i="0"/>
            <a:t>Youth work is relationship focused, offering safe, non-judgemental spaces where young people can be themselves. Experienced practitioners provide opportunities for personal growth, skill development, and social connection in a holistic way, fostering confidence, resilience, and positive aspirations. By supporting young people emotionally, socially, and practically, youth work helps them navigate challenges and reach their full potential .</a:t>
          </a:r>
          <a:endParaRPr lang="en-US"/>
        </a:p>
      </dgm:t>
    </dgm:pt>
    <dgm:pt modelId="{391EAAB2-999A-4C5F-B89C-DB734ED7DF0D}" type="parTrans" cxnId="{9ECB3CC0-DE3A-4118-BA28-A20EE063612E}">
      <dgm:prSet/>
      <dgm:spPr/>
      <dgm:t>
        <a:bodyPr/>
        <a:lstStyle/>
        <a:p>
          <a:endParaRPr lang="en-US"/>
        </a:p>
      </dgm:t>
    </dgm:pt>
    <dgm:pt modelId="{53665E9D-419E-411D-AE36-4EA86F9506E7}" type="sibTrans" cxnId="{9ECB3CC0-DE3A-4118-BA28-A20EE063612E}">
      <dgm:prSet/>
      <dgm:spPr/>
      <dgm:t>
        <a:bodyPr/>
        <a:lstStyle/>
        <a:p>
          <a:endParaRPr lang="en-US"/>
        </a:p>
      </dgm:t>
    </dgm:pt>
    <dgm:pt modelId="{EB2496B4-CFB5-4120-966F-2421AFE6934B}">
      <dgm:prSet/>
      <dgm:spPr/>
      <dgm:t>
        <a:bodyPr/>
        <a:lstStyle/>
        <a:p>
          <a:r>
            <a:rPr lang="en-GB" b="0" i="0"/>
            <a:t>(CLD Standards Council Scotland, 2019)</a:t>
          </a:r>
          <a:endParaRPr lang="en-US"/>
        </a:p>
      </dgm:t>
    </dgm:pt>
    <dgm:pt modelId="{D38A9837-CAC8-4E78-96F4-61182AD0F968}" type="parTrans" cxnId="{B55E2F5E-E7E7-405B-8A26-1B19F426F6F0}">
      <dgm:prSet/>
      <dgm:spPr/>
      <dgm:t>
        <a:bodyPr/>
        <a:lstStyle/>
        <a:p>
          <a:endParaRPr lang="en-US"/>
        </a:p>
      </dgm:t>
    </dgm:pt>
    <dgm:pt modelId="{2C63A133-A6B5-4F78-A775-77DEB16A8528}" type="sibTrans" cxnId="{B55E2F5E-E7E7-405B-8A26-1B19F426F6F0}">
      <dgm:prSet/>
      <dgm:spPr/>
      <dgm:t>
        <a:bodyPr/>
        <a:lstStyle/>
        <a:p>
          <a:endParaRPr lang="en-US"/>
        </a:p>
      </dgm:t>
    </dgm:pt>
    <dgm:pt modelId="{6BEABBD3-EDBC-9749-B24F-F47F4694F691}" type="pres">
      <dgm:prSet presAssocID="{04A7E2EA-67FE-4F2F-8504-78D83E49EAA3}" presName="vert0" presStyleCnt="0">
        <dgm:presLayoutVars>
          <dgm:dir/>
          <dgm:animOne val="branch"/>
          <dgm:animLvl val="lvl"/>
        </dgm:presLayoutVars>
      </dgm:prSet>
      <dgm:spPr/>
    </dgm:pt>
    <dgm:pt modelId="{124F8460-0125-4C40-A8A9-50921FEA57D5}" type="pres">
      <dgm:prSet presAssocID="{ACB4A2C9-DF1F-4225-99D6-8834FE169794}" presName="thickLine" presStyleLbl="alignNode1" presStyleIdx="0" presStyleCnt="2"/>
      <dgm:spPr/>
    </dgm:pt>
    <dgm:pt modelId="{D8B5FA4C-A393-384C-AE3A-96FBCA95A474}" type="pres">
      <dgm:prSet presAssocID="{ACB4A2C9-DF1F-4225-99D6-8834FE169794}" presName="horz1" presStyleCnt="0"/>
      <dgm:spPr/>
    </dgm:pt>
    <dgm:pt modelId="{685B2592-E46A-0A4A-B65C-F669810A99BD}" type="pres">
      <dgm:prSet presAssocID="{ACB4A2C9-DF1F-4225-99D6-8834FE169794}" presName="tx1" presStyleLbl="revTx" presStyleIdx="0" presStyleCnt="2"/>
      <dgm:spPr/>
    </dgm:pt>
    <dgm:pt modelId="{19EAE784-E7F3-004C-A56D-13B706FACE79}" type="pres">
      <dgm:prSet presAssocID="{ACB4A2C9-DF1F-4225-99D6-8834FE169794}" presName="vert1" presStyleCnt="0"/>
      <dgm:spPr/>
    </dgm:pt>
    <dgm:pt modelId="{9760EB51-C575-0241-AAF1-9D80495BEC40}" type="pres">
      <dgm:prSet presAssocID="{EB2496B4-CFB5-4120-966F-2421AFE6934B}" presName="thickLine" presStyleLbl="alignNode1" presStyleIdx="1" presStyleCnt="2"/>
      <dgm:spPr/>
    </dgm:pt>
    <dgm:pt modelId="{0D917203-2BC9-7442-BD99-68F4E087248C}" type="pres">
      <dgm:prSet presAssocID="{EB2496B4-CFB5-4120-966F-2421AFE6934B}" presName="horz1" presStyleCnt="0"/>
      <dgm:spPr/>
    </dgm:pt>
    <dgm:pt modelId="{9DA1F68E-AEF6-0A47-B98C-423EEC559C0C}" type="pres">
      <dgm:prSet presAssocID="{EB2496B4-CFB5-4120-966F-2421AFE6934B}" presName="tx1" presStyleLbl="revTx" presStyleIdx="1" presStyleCnt="2"/>
      <dgm:spPr/>
    </dgm:pt>
    <dgm:pt modelId="{447A04F0-7162-5A40-9C9F-2CC1387DA028}" type="pres">
      <dgm:prSet presAssocID="{EB2496B4-CFB5-4120-966F-2421AFE6934B}" presName="vert1" presStyleCnt="0"/>
      <dgm:spPr/>
    </dgm:pt>
  </dgm:ptLst>
  <dgm:cxnLst>
    <dgm:cxn modelId="{B55E2F5E-E7E7-405B-8A26-1B19F426F6F0}" srcId="{04A7E2EA-67FE-4F2F-8504-78D83E49EAA3}" destId="{EB2496B4-CFB5-4120-966F-2421AFE6934B}" srcOrd="1" destOrd="0" parTransId="{D38A9837-CAC8-4E78-96F4-61182AD0F968}" sibTransId="{2C63A133-A6B5-4F78-A775-77DEB16A8528}"/>
    <dgm:cxn modelId="{AFA6F874-3A08-8C41-9582-E7EAA958E05F}" type="presOf" srcId="{EB2496B4-CFB5-4120-966F-2421AFE6934B}" destId="{9DA1F68E-AEF6-0A47-B98C-423EEC559C0C}" srcOrd="0" destOrd="0" presId="urn:microsoft.com/office/officeart/2008/layout/LinedList"/>
    <dgm:cxn modelId="{80B9DE9E-7254-8142-B73B-C4ADA8900411}" type="presOf" srcId="{ACB4A2C9-DF1F-4225-99D6-8834FE169794}" destId="{685B2592-E46A-0A4A-B65C-F669810A99BD}" srcOrd="0" destOrd="0" presId="urn:microsoft.com/office/officeart/2008/layout/LinedList"/>
    <dgm:cxn modelId="{9ECB3CC0-DE3A-4118-BA28-A20EE063612E}" srcId="{04A7E2EA-67FE-4F2F-8504-78D83E49EAA3}" destId="{ACB4A2C9-DF1F-4225-99D6-8834FE169794}" srcOrd="0" destOrd="0" parTransId="{391EAAB2-999A-4C5F-B89C-DB734ED7DF0D}" sibTransId="{53665E9D-419E-411D-AE36-4EA86F9506E7}"/>
    <dgm:cxn modelId="{DE888AF4-FE9D-C84D-9B41-FE6F7136E882}" type="presOf" srcId="{04A7E2EA-67FE-4F2F-8504-78D83E49EAA3}" destId="{6BEABBD3-EDBC-9749-B24F-F47F4694F691}" srcOrd="0" destOrd="0" presId="urn:microsoft.com/office/officeart/2008/layout/LinedList"/>
    <dgm:cxn modelId="{5D43924B-D5BB-B841-A54D-213DE4967CE5}" type="presParOf" srcId="{6BEABBD3-EDBC-9749-B24F-F47F4694F691}" destId="{124F8460-0125-4C40-A8A9-50921FEA57D5}" srcOrd="0" destOrd="0" presId="urn:microsoft.com/office/officeart/2008/layout/LinedList"/>
    <dgm:cxn modelId="{5FDA9C7C-87C9-3C4E-ADB7-BFE5C7001AD3}" type="presParOf" srcId="{6BEABBD3-EDBC-9749-B24F-F47F4694F691}" destId="{D8B5FA4C-A393-384C-AE3A-96FBCA95A474}" srcOrd="1" destOrd="0" presId="urn:microsoft.com/office/officeart/2008/layout/LinedList"/>
    <dgm:cxn modelId="{919A39D3-ABDD-9241-8DC9-7E7C0712F3A4}" type="presParOf" srcId="{D8B5FA4C-A393-384C-AE3A-96FBCA95A474}" destId="{685B2592-E46A-0A4A-B65C-F669810A99BD}" srcOrd="0" destOrd="0" presId="urn:microsoft.com/office/officeart/2008/layout/LinedList"/>
    <dgm:cxn modelId="{D1E0EF20-40E1-484B-87E5-D1256A49BCB6}" type="presParOf" srcId="{D8B5FA4C-A393-384C-AE3A-96FBCA95A474}" destId="{19EAE784-E7F3-004C-A56D-13B706FACE79}" srcOrd="1" destOrd="0" presId="urn:microsoft.com/office/officeart/2008/layout/LinedList"/>
    <dgm:cxn modelId="{864B33BE-776E-AA42-983B-4397B921EEB6}" type="presParOf" srcId="{6BEABBD3-EDBC-9749-B24F-F47F4694F691}" destId="{9760EB51-C575-0241-AAF1-9D80495BEC40}" srcOrd="2" destOrd="0" presId="urn:microsoft.com/office/officeart/2008/layout/LinedList"/>
    <dgm:cxn modelId="{6EA742ED-D460-C64B-9FCC-691783C03A9C}" type="presParOf" srcId="{6BEABBD3-EDBC-9749-B24F-F47F4694F691}" destId="{0D917203-2BC9-7442-BD99-68F4E087248C}" srcOrd="3" destOrd="0" presId="urn:microsoft.com/office/officeart/2008/layout/LinedList"/>
    <dgm:cxn modelId="{00AAC5EF-D704-FF4E-8A9F-520D3DAF8912}" type="presParOf" srcId="{0D917203-2BC9-7442-BD99-68F4E087248C}" destId="{9DA1F68E-AEF6-0A47-B98C-423EEC559C0C}" srcOrd="0" destOrd="0" presId="urn:microsoft.com/office/officeart/2008/layout/LinedList"/>
    <dgm:cxn modelId="{0B9D22BF-1D51-5345-A21C-E7C70DCC37D7}" type="presParOf" srcId="{0D917203-2BC9-7442-BD99-68F4E087248C}" destId="{447A04F0-7162-5A40-9C9F-2CC1387DA028}" srcOrd="1" destOrd="0" presId="urn:microsoft.com/office/officeart/2008/layout/Lin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4.xml><?xml version="1.0" encoding="utf-8"?>
<dgm:dataModel xmlns:dgm="http://schemas.openxmlformats.org/drawingml/2006/diagram" xmlns:a="http://schemas.openxmlformats.org/drawingml/2006/main">
  <dgm:ptLst>
    <dgm:pt modelId="{AE3FE028-128F-4D00-A38E-A362BEE29413}" type="doc">
      <dgm:prSet loTypeId="urn:microsoft.com/office/officeart/2008/layout/LinedList" loCatId="list" qsTypeId="urn:microsoft.com/office/officeart/2005/8/quickstyle/simple1" qsCatId="simple" csTypeId="urn:microsoft.com/office/officeart/2005/8/colors/accent1_2" csCatId="accent1"/>
      <dgm:spPr/>
      <dgm:t>
        <a:bodyPr/>
        <a:lstStyle/>
        <a:p>
          <a:endParaRPr lang="en-US"/>
        </a:p>
      </dgm:t>
    </dgm:pt>
    <dgm:pt modelId="{B28800CD-249E-4502-92BD-41BB847F4065}">
      <dgm:prSet/>
      <dgm:spPr/>
      <dgm:t>
        <a:bodyPr/>
        <a:lstStyle/>
        <a:p>
          <a:r>
            <a:rPr lang="en-US" dirty="0"/>
            <a:t>Educative – </a:t>
          </a:r>
          <a:r>
            <a:rPr lang="en-GB" b="0" i="0" dirty="0"/>
            <a:t>Builds skills and knowledge to make safe choices and pursue goals.</a:t>
          </a:r>
          <a:endParaRPr lang="en-US" dirty="0"/>
        </a:p>
      </dgm:t>
    </dgm:pt>
    <dgm:pt modelId="{EF7E148D-3D59-4DCB-937F-CFDA3CC8FF7C}" type="parTrans" cxnId="{15685B55-3976-48B7-8374-1D9F09E8D9A0}">
      <dgm:prSet/>
      <dgm:spPr/>
      <dgm:t>
        <a:bodyPr/>
        <a:lstStyle/>
        <a:p>
          <a:endParaRPr lang="en-US"/>
        </a:p>
      </dgm:t>
    </dgm:pt>
    <dgm:pt modelId="{C986CC92-F274-4A44-AF3A-211DBB997400}" type="sibTrans" cxnId="{15685B55-3976-48B7-8374-1D9F09E8D9A0}">
      <dgm:prSet/>
      <dgm:spPr/>
      <dgm:t>
        <a:bodyPr/>
        <a:lstStyle/>
        <a:p>
          <a:endParaRPr lang="en-US"/>
        </a:p>
      </dgm:t>
    </dgm:pt>
    <dgm:pt modelId="{276AA91F-F389-40B1-B76D-30D57FD993E3}">
      <dgm:prSet/>
      <dgm:spPr/>
      <dgm:t>
        <a:bodyPr/>
        <a:lstStyle/>
        <a:p>
          <a:r>
            <a:rPr lang="en-US" dirty="0"/>
            <a:t>Expressive- </a:t>
          </a:r>
          <a:r>
            <a:rPr lang="en-GB" b="0" i="0" dirty="0"/>
            <a:t>Provides safe ways to share feelings, supporting positive  mental health , well-being and personal growth.</a:t>
          </a:r>
          <a:endParaRPr lang="en-US" dirty="0"/>
        </a:p>
      </dgm:t>
    </dgm:pt>
    <dgm:pt modelId="{8CD821AA-A006-4137-B50C-D50764BCF4B1}" type="parTrans" cxnId="{42FE9197-5206-46FC-BD3B-DA722CF6BA9E}">
      <dgm:prSet/>
      <dgm:spPr/>
      <dgm:t>
        <a:bodyPr/>
        <a:lstStyle/>
        <a:p>
          <a:endParaRPr lang="en-US"/>
        </a:p>
      </dgm:t>
    </dgm:pt>
    <dgm:pt modelId="{F74B2105-C460-4B22-AF60-AE67D513F44B}" type="sibTrans" cxnId="{42FE9197-5206-46FC-BD3B-DA722CF6BA9E}">
      <dgm:prSet/>
      <dgm:spPr/>
      <dgm:t>
        <a:bodyPr/>
        <a:lstStyle/>
        <a:p>
          <a:endParaRPr lang="en-US"/>
        </a:p>
      </dgm:t>
    </dgm:pt>
    <dgm:pt modelId="{98768EF0-73A5-4030-93E5-0F4A7A09B6D3}">
      <dgm:prSet/>
      <dgm:spPr/>
      <dgm:t>
        <a:bodyPr/>
        <a:lstStyle/>
        <a:p>
          <a:r>
            <a:rPr lang="en-US" dirty="0"/>
            <a:t>Empowering- </a:t>
          </a:r>
          <a:r>
            <a:rPr lang="en-GB" b="0" i="0" dirty="0"/>
            <a:t>Increases self-esteem and agency, helping young people thrive and resist negative influences.</a:t>
          </a:r>
          <a:endParaRPr lang="en-US" dirty="0"/>
        </a:p>
      </dgm:t>
    </dgm:pt>
    <dgm:pt modelId="{6F72BDA1-1D1F-4826-8474-60AC154591F8}" type="parTrans" cxnId="{F3BDCE0A-460B-4D62-BDE3-23D76E76A269}">
      <dgm:prSet/>
      <dgm:spPr/>
      <dgm:t>
        <a:bodyPr/>
        <a:lstStyle/>
        <a:p>
          <a:endParaRPr lang="en-US"/>
        </a:p>
      </dgm:t>
    </dgm:pt>
    <dgm:pt modelId="{FDD08ABE-2074-4197-B72F-8943569F5D07}" type="sibTrans" cxnId="{F3BDCE0A-460B-4D62-BDE3-23D76E76A269}">
      <dgm:prSet/>
      <dgm:spPr/>
      <dgm:t>
        <a:bodyPr/>
        <a:lstStyle/>
        <a:p>
          <a:endParaRPr lang="en-US"/>
        </a:p>
      </dgm:t>
    </dgm:pt>
    <dgm:pt modelId="{BB866EA7-7AE6-4B1F-AC9F-D713E2E82DBC}">
      <dgm:prSet/>
      <dgm:spPr/>
      <dgm:t>
        <a:bodyPr/>
        <a:lstStyle/>
        <a:p>
          <a:r>
            <a:rPr lang="en-US" dirty="0"/>
            <a:t>Inclusive- </a:t>
          </a:r>
          <a:r>
            <a:rPr lang="en-GB" b="0" i="0" dirty="0"/>
            <a:t>Creates safe, respectful spaces where all young people feel valued and can reach their potential.</a:t>
          </a:r>
          <a:endParaRPr lang="en-US" dirty="0"/>
        </a:p>
      </dgm:t>
    </dgm:pt>
    <dgm:pt modelId="{AB817931-5237-40ED-8231-FF99275D0C00}" type="parTrans" cxnId="{C5AA06C7-C824-49F5-87E9-46CBD7C70228}">
      <dgm:prSet/>
      <dgm:spPr/>
      <dgm:t>
        <a:bodyPr/>
        <a:lstStyle/>
        <a:p>
          <a:endParaRPr lang="en-US"/>
        </a:p>
      </dgm:t>
    </dgm:pt>
    <dgm:pt modelId="{D6F718F3-F2F1-4324-8163-B6F3782382B5}" type="sibTrans" cxnId="{C5AA06C7-C824-49F5-87E9-46CBD7C70228}">
      <dgm:prSet/>
      <dgm:spPr/>
      <dgm:t>
        <a:bodyPr/>
        <a:lstStyle/>
        <a:p>
          <a:endParaRPr lang="en-US"/>
        </a:p>
      </dgm:t>
    </dgm:pt>
    <dgm:pt modelId="{98C5FC24-778B-48A2-B17A-C76F9FD61A03}">
      <dgm:prSet/>
      <dgm:spPr/>
      <dgm:t>
        <a:bodyPr/>
        <a:lstStyle/>
        <a:p>
          <a:r>
            <a:rPr lang="en-US" dirty="0"/>
            <a:t>Participative-  </a:t>
          </a:r>
          <a:r>
            <a:rPr lang="en-GB" b="0" i="0" dirty="0"/>
            <a:t>Encourages involvement in decisions, fostering belonging, confidence, and future aspirations.</a:t>
          </a:r>
          <a:endParaRPr lang="en-US" dirty="0"/>
        </a:p>
      </dgm:t>
    </dgm:pt>
    <dgm:pt modelId="{666CCB9E-48A5-4DBA-B982-DE477D3D0295}" type="parTrans" cxnId="{B1DEA67C-E2D0-42DC-89AA-573E3290A9A7}">
      <dgm:prSet/>
      <dgm:spPr/>
      <dgm:t>
        <a:bodyPr/>
        <a:lstStyle/>
        <a:p>
          <a:endParaRPr lang="en-US"/>
        </a:p>
      </dgm:t>
    </dgm:pt>
    <dgm:pt modelId="{FFF0CB19-DB5D-4650-AF94-7EC18F588B37}" type="sibTrans" cxnId="{B1DEA67C-E2D0-42DC-89AA-573E3290A9A7}">
      <dgm:prSet/>
      <dgm:spPr/>
      <dgm:t>
        <a:bodyPr/>
        <a:lstStyle/>
        <a:p>
          <a:endParaRPr lang="en-US"/>
        </a:p>
      </dgm:t>
    </dgm:pt>
    <dgm:pt modelId="{232815B3-F617-084C-9E8F-DAB52C7AA63B}" type="pres">
      <dgm:prSet presAssocID="{AE3FE028-128F-4D00-A38E-A362BEE29413}" presName="vert0" presStyleCnt="0">
        <dgm:presLayoutVars>
          <dgm:dir/>
          <dgm:animOne val="branch"/>
          <dgm:animLvl val="lvl"/>
        </dgm:presLayoutVars>
      </dgm:prSet>
      <dgm:spPr/>
    </dgm:pt>
    <dgm:pt modelId="{09B58A03-34CF-3245-A139-CDE592F1BFBE}" type="pres">
      <dgm:prSet presAssocID="{B28800CD-249E-4502-92BD-41BB847F4065}" presName="thickLine" presStyleLbl="alignNode1" presStyleIdx="0" presStyleCnt="5"/>
      <dgm:spPr/>
    </dgm:pt>
    <dgm:pt modelId="{DABCB881-A502-EA4B-B6CA-7612FD79668B}" type="pres">
      <dgm:prSet presAssocID="{B28800CD-249E-4502-92BD-41BB847F4065}" presName="horz1" presStyleCnt="0"/>
      <dgm:spPr/>
    </dgm:pt>
    <dgm:pt modelId="{8E83E262-9371-9F40-99BF-751443952F4D}" type="pres">
      <dgm:prSet presAssocID="{B28800CD-249E-4502-92BD-41BB847F4065}" presName="tx1" presStyleLbl="revTx" presStyleIdx="0" presStyleCnt="5"/>
      <dgm:spPr/>
    </dgm:pt>
    <dgm:pt modelId="{BFAA79E4-EBB7-B84A-867F-0D8F7C7FB631}" type="pres">
      <dgm:prSet presAssocID="{B28800CD-249E-4502-92BD-41BB847F4065}" presName="vert1" presStyleCnt="0"/>
      <dgm:spPr/>
    </dgm:pt>
    <dgm:pt modelId="{B693CE54-8AAD-2546-A62F-1D272EF6662A}" type="pres">
      <dgm:prSet presAssocID="{276AA91F-F389-40B1-B76D-30D57FD993E3}" presName="thickLine" presStyleLbl="alignNode1" presStyleIdx="1" presStyleCnt="5"/>
      <dgm:spPr/>
    </dgm:pt>
    <dgm:pt modelId="{D32140F1-389C-194C-B8BD-F3C4BE675095}" type="pres">
      <dgm:prSet presAssocID="{276AA91F-F389-40B1-B76D-30D57FD993E3}" presName="horz1" presStyleCnt="0"/>
      <dgm:spPr/>
    </dgm:pt>
    <dgm:pt modelId="{519ADDFB-EC2C-DF42-BD8C-C5688D3D8C56}" type="pres">
      <dgm:prSet presAssocID="{276AA91F-F389-40B1-B76D-30D57FD993E3}" presName="tx1" presStyleLbl="revTx" presStyleIdx="1" presStyleCnt="5"/>
      <dgm:spPr/>
    </dgm:pt>
    <dgm:pt modelId="{0F65B555-CE84-E547-BF58-D74A71CF8E07}" type="pres">
      <dgm:prSet presAssocID="{276AA91F-F389-40B1-B76D-30D57FD993E3}" presName="vert1" presStyleCnt="0"/>
      <dgm:spPr/>
    </dgm:pt>
    <dgm:pt modelId="{D812F98F-9F02-AC41-81AB-7D269C7FA665}" type="pres">
      <dgm:prSet presAssocID="{98768EF0-73A5-4030-93E5-0F4A7A09B6D3}" presName="thickLine" presStyleLbl="alignNode1" presStyleIdx="2" presStyleCnt="5"/>
      <dgm:spPr/>
    </dgm:pt>
    <dgm:pt modelId="{16715996-3660-5C40-96C0-2EFEDBDD7132}" type="pres">
      <dgm:prSet presAssocID="{98768EF0-73A5-4030-93E5-0F4A7A09B6D3}" presName="horz1" presStyleCnt="0"/>
      <dgm:spPr/>
    </dgm:pt>
    <dgm:pt modelId="{D99384C3-EF8F-FD4C-8ECF-6849272AC28C}" type="pres">
      <dgm:prSet presAssocID="{98768EF0-73A5-4030-93E5-0F4A7A09B6D3}" presName="tx1" presStyleLbl="revTx" presStyleIdx="2" presStyleCnt="5"/>
      <dgm:spPr/>
    </dgm:pt>
    <dgm:pt modelId="{9BF8BB01-B5D6-DC45-93F0-A1701C3090AF}" type="pres">
      <dgm:prSet presAssocID="{98768EF0-73A5-4030-93E5-0F4A7A09B6D3}" presName="vert1" presStyleCnt="0"/>
      <dgm:spPr/>
    </dgm:pt>
    <dgm:pt modelId="{4CF14DBD-BE23-984A-B066-ED5CF0FDB9EC}" type="pres">
      <dgm:prSet presAssocID="{BB866EA7-7AE6-4B1F-AC9F-D713E2E82DBC}" presName="thickLine" presStyleLbl="alignNode1" presStyleIdx="3" presStyleCnt="5"/>
      <dgm:spPr/>
    </dgm:pt>
    <dgm:pt modelId="{94F01234-B2C1-8F4F-9B2E-FEC43F4ABE7D}" type="pres">
      <dgm:prSet presAssocID="{BB866EA7-7AE6-4B1F-AC9F-D713E2E82DBC}" presName="horz1" presStyleCnt="0"/>
      <dgm:spPr/>
    </dgm:pt>
    <dgm:pt modelId="{6BD65E99-916F-9A4B-95D2-CD98C9971DE5}" type="pres">
      <dgm:prSet presAssocID="{BB866EA7-7AE6-4B1F-AC9F-D713E2E82DBC}" presName="tx1" presStyleLbl="revTx" presStyleIdx="3" presStyleCnt="5"/>
      <dgm:spPr/>
    </dgm:pt>
    <dgm:pt modelId="{FB33EDAF-9D5C-DE44-8535-395272710BFA}" type="pres">
      <dgm:prSet presAssocID="{BB866EA7-7AE6-4B1F-AC9F-D713E2E82DBC}" presName="vert1" presStyleCnt="0"/>
      <dgm:spPr/>
    </dgm:pt>
    <dgm:pt modelId="{D0092A0C-9A13-F242-8DC4-A1B27E97442D}" type="pres">
      <dgm:prSet presAssocID="{98C5FC24-778B-48A2-B17A-C76F9FD61A03}" presName="thickLine" presStyleLbl="alignNode1" presStyleIdx="4" presStyleCnt="5"/>
      <dgm:spPr/>
    </dgm:pt>
    <dgm:pt modelId="{A9AC18D8-CC29-6740-AAC1-07160BC1470C}" type="pres">
      <dgm:prSet presAssocID="{98C5FC24-778B-48A2-B17A-C76F9FD61A03}" presName="horz1" presStyleCnt="0"/>
      <dgm:spPr/>
    </dgm:pt>
    <dgm:pt modelId="{6B7E38BE-CB7D-DF4A-9275-A31878B81C31}" type="pres">
      <dgm:prSet presAssocID="{98C5FC24-778B-48A2-B17A-C76F9FD61A03}" presName="tx1" presStyleLbl="revTx" presStyleIdx="4" presStyleCnt="5"/>
      <dgm:spPr/>
    </dgm:pt>
    <dgm:pt modelId="{63103B7C-F6CA-154E-8156-0688218CA22E}" type="pres">
      <dgm:prSet presAssocID="{98C5FC24-778B-48A2-B17A-C76F9FD61A03}" presName="vert1" presStyleCnt="0"/>
      <dgm:spPr/>
    </dgm:pt>
  </dgm:ptLst>
  <dgm:cxnLst>
    <dgm:cxn modelId="{F3BDCE0A-460B-4D62-BDE3-23D76E76A269}" srcId="{AE3FE028-128F-4D00-A38E-A362BEE29413}" destId="{98768EF0-73A5-4030-93E5-0F4A7A09B6D3}" srcOrd="2" destOrd="0" parTransId="{6F72BDA1-1D1F-4826-8474-60AC154591F8}" sibTransId="{FDD08ABE-2074-4197-B72F-8943569F5D07}"/>
    <dgm:cxn modelId="{7153BA1C-2F28-F74C-8FB5-8E847B2515DD}" type="presOf" srcId="{AE3FE028-128F-4D00-A38E-A362BEE29413}" destId="{232815B3-F617-084C-9E8F-DAB52C7AA63B}" srcOrd="0" destOrd="0" presId="urn:microsoft.com/office/officeart/2008/layout/LinedList"/>
    <dgm:cxn modelId="{15685B55-3976-48B7-8374-1D9F09E8D9A0}" srcId="{AE3FE028-128F-4D00-A38E-A362BEE29413}" destId="{B28800CD-249E-4502-92BD-41BB847F4065}" srcOrd="0" destOrd="0" parTransId="{EF7E148D-3D59-4DCB-937F-CFDA3CC8FF7C}" sibTransId="{C986CC92-F274-4A44-AF3A-211DBB997400}"/>
    <dgm:cxn modelId="{B1DEA67C-E2D0-42DC-89AA-573E3290A9A7}" srcId="{AE3FE028-128F-4D00-A38E-A362BEE29413}" destId="{98C5FC24-778B-48A2-B17A-C76F9FD61A03}" srcOrd="4" destOrd="0" parTransId="{666CCB9E-48A5-4DBA-B982-DE477D3D0295}" sibTransId="{FFF0CB19-DB5D-4650-AF94-7EC18F588B37}"/>
    <dgm:cxn modelId="{BDA3758F-33DE-4B49-B239-8A3CF9D13A5D}" type="presOf" srcId="{98C5FC24-778B-48A2-B17A-C76F9FD61A03}" destId="{6B7E38BE-CB7D-DF4A-9275-A31878B81C31}" srcOrd="0" destOrd="0" presId="urn:microsoft.com/office/officeart/2008/layout/LinedList"/>
    <dgm:cxn modelId="{42FE9197-5206-46FC-BD3B-DA722CF6BA9E}" srcId="{AE3FE028-128F-4D00-A38E-A362BEE29413}" destId="{276AA91F-F389-40B1-B76D-30D57FD993E3}" srcOrd="1" destOrd="0" parTransId="{8CD821AA-A006-4137-B50C-D50764BCF4B1}" sibTransId="{F74B2105-C460-4B22-AF60-AE67D513F44B}"/>
    <dgm:cxn modelId="{DBD208A2-616A-EF40-A413-1835A5E08874}" type="presOf" srcId="{BB866EA7-7AE6-4B1F-AC9F-D713E2E82DBC}" destId="{6BD65E99-916F-9A4B-95D2-CD98C9971DE5}" srcOrd="0" destOrd="0" presId="urn:microsoft.com/office/officeart/2008/layout/LinedList"/>
    <dgm:cxn modelId="{C5AA06C7-C824-49F5-87E9-46CBD7C70228}" srcId="{AE3FE028-128F-4D00-A38E-A362BEE29413}" destId="{BB866EA7-7AE6-4B1F-AC9F-D713E2E82DBC}" srcOrd="3" destOrd="0" parTransId="{AB817931-5237-40ED-8231-FF99275D0C00}" sibTransId="{D6F718F3-F2F1-4324-8163-B6F3782382B5}"/>
    <dgm:cxn modelId="{F615DBCA-183D-1544-951D-E9FE4A4A3283}" type="presOf" srcId="{B28800CD-249E-4502-92BD-41BB847F4065}" destId="{8E83E262-9371-9F40-99BF-751443952F4D}" srcOrd="0" destOrd="0" presId="urn:microsoft.com/office/officeart/2008/layout/LinedList"/>
    <dgm:cxn modelId="{3363A1E1-87B6-5A43-AC28-D942306D2DA1}" type="presOf" srcId="{98768EF0-73A5-4030-93E5-0F4A7A09B6D3}" destId="{D99384C3-EF8F-FD4C-8ECF-6849272AC28C}" srcOrd="0" destOrd="0" presId="urn:microsoft.com/office/officeart/2008/layout/LinedList"/>
    <dgm:cxn modelId="{0A5EE0EE-D359-0143-A5DE-7947525340BF}" type="presOf" srcId="{276AA91F-F389-40B1-B76D-30D57FD993E3}" destId="{519ADDFB-EC2C-DF42-BD8C-C5688D3D8C56}" srcOrd="0" destOrd="0" presId="urn:microsoft.com/office/officeart/2008/layout/LinedList"/>
    <dgm:cxn modelId="{4D55223D-C221-3944-A51C-7E23BDD57ECD}" type="presParOf" srcId="{232815B3-F617-084C-9E8F-DAB52C7AA63B}" destId="{09B58A03-34CF-3245-A139-CDE592F1BFBE}" srcOrd="0" destOrd="0" presId="urn:microsoft.com/office/officeart/2008/layout/LinedList"/>
    <dgm:cxn modelId="{1B28A9E4-EE10-A945-A7BE-053B040F70FF}" type="presParOf" srcId="{232815B3-F617-084C-9E8F-DAB52C7AA63B}" destId="{DABCB881-A502-EA4B-B6CA-7612FD79668B}" srcOrd="1" destOrd="0" presId="urn:microsoft.com/office/officeart/2008/layout/LinedList"/>
    <dgm:cxn modelId="{02B18772-C970-1A4B-ACFE-11CC97CDDA67}" type="presParOf" srcId="{DABCB881-A502-EA4B-B6CA-7612FD79668B}" destId="{8E83E262-9371-9F40-99BF-751443952F4D}" srcOrd="0" destOrd="0" presId="urn:microsoft.com/office/officeart/2008/layout/LinedList"/>
    <dgm:cxn modelId="{421FA08F-A537-AF4B-BEF8-1E4F18E088E7}" type="presParOf" srcId="{DABCB881-A502-EA4B-B6CA-7612FD79668B}" destId="{BFAA79E4-EBB7-B84A-867F-0D8F7C7FB631}" srcOrd="1" destOrd="0" presId="urn:microsoft.com/office/officeart/2008/layout/LinedList"/>
    <dgm:cxn modelId="{7FE34CF5-B70D-7C44-9EA9-84F3338027A7}" type="presParOf" srcId="{232815B3-F617-084C-9E8F-DAB52C7AA63B}" destId="{B693CE54-8AAD-2546-A62F-1D272EF6662A}" srcOrd="2" destOrd="0" presId="urn:microsoft.com/office/officeart/2008/layout/LinedList"/>
    <dgm:cxn modelId="{2E1C6F18-CBBA-A144-A728-F501E482E0CA}" type="presParOf" srcId="{232815B3-F617-084C-9E8F-DAB52C7AA63B}" destId="{D32140F1-389C-194C-B8BD-F3C4BE675095}" srcOrd="3" destOrd="0" presId="urn:microsoft.com/office/officeart/2008/layout/LinedList"/>
    <dgm:cxn modelId="{53C359CC-7173-4A40-827C-B19B9AC9625E}" type="presParOf" srcId="{D32140F1-389C-194C-B8BD-F3C4BE675095}" destId="{519ADDFB-EC2C-DF42-BD8C-C5688D3D8C56}" srcOrd="0" destOrd="0" presId="urn:microsoft.com/office/officeart/2008/layout/LinedList"/>
    <dgm:cxn modelId="{9034BD5B-32E3-A84D-9871-4871C857DC2D}" type="presParOf" srcId="{D32140F1-389C-194C-B8BD-F3C4BE675095}" destId="{0F65B555-CE84-E547-BF58-D74A71CF8E07}" srcOrd="1" destOrd="0" presId="urn:microsoft.com/office/officeart/2008/layout/LinedList"/>
    <dgm:cxn modelId="{02645447-CE99-6C47-88CB-FA49DDA5AC29}" type="presParOf" srcId="{232815B3-F617-084C-9E8F-DAB52C7AA63B}" destId="{D812F98F-9F02-AC41-81AB-7D269C7FA665}" srcOrd="4" destOrd="0" presId="urn:microsoft.com/office/officeart/2008/layout/LinedList"/>
    <dgm:cxn modelId="{17BFE6B1-BC22-4E4A-B3EB-BCA893F270DC}" type="presParOf" srcId="{232815B3-F617-084C-9E8F-DAB52C7AA63B}" destId="{16715996-3660-5C40-96C0-2EFEDBDD7132}" srcOrd="5" destOrd="0" presId="urn:microsoft.com/office/officeart/2008/layout/LinedList"/>
    <dgm:cxn modelId="{ECE0B522-6406-594B-9BE1-315D0D11AFED}" type="presParOf" srcId="{16715996-3660-5C40-96C0-2EFEDBDD7132}" destId="{D99384C3-EF8F-FD4C-8ECF-6849272AC28C}" srcOrd="0" destOrd="0" presId="urn:microsoft.com/office/officeart/2008/layout/LinedList"/>
    <dgm:cxn modelId="{BACE0216-E767-1B48-B13B-594FD7CBFAFB}" type="presParOf" srcId="{16715996-3660-5C40-96C0-2EFEDBDD7132}" destId="{9BF8BB01-B5D6-DC45-93F0-A1701C3090AF}" srcOrd="1" destOrd="0" presId="urn:microsoft.com/office/officeart/2008/layout/LinedList"/>
    <dgm:cxn modelId="{167BC08A-2C16-6E4C-AEE9-489A5C4438C4}" type="presParOf" srcId="{232815B3-F617-084C-9E8F-DAB52C7AA63B}" destId="{4CF14DBD-BE23-984A-B066-ED5CF0FDB9EC}" srcOrd="6" destOrd="0" presId="urn:microsoft.com/office/officeart/2008/layout/LinedList"/>
    <dgm:cxn modelId="{2A3B4502-88E6-004F-8EEA-A99050F2039B}" type="presParOf" srcId="{232815B3-F617-084C-9E8F-DAB52C7AA63B}" destId="{94F01234-B2C1-8F4F-9B2E-FEC43F4ABE7D}" srcOrd="7" destOrd="0" presId="urn:microsoft.com/office/officeart/2008/layout/LinedList"/>
    <dgm:cxn modelId="{2F4F769F-D560-1948-BF5D-234D8557C6BE}" type="presParOf" srcId="{94F01234-B2C1-8F4F-9B2E-FEC43F4ABE7D}" destId="{6BD65E99-916F-9A4B-95D2-CD98C9971DE5}" srcOrd="0" destOrd="0" presId="urn:microsoft.com/office/officeart/2008/layout/LinedList"/>
    <dgm:cxn modelId="{62EF0010-C369-E941-A144-5EB9E17EC807}" type="presParOf" srcId="{94F01234-B2C1-8F4F-9B2E-FEC43F4ABE7D}" destId="{FB33EDAF-9D5C-DE44-8535-395272710BFA}" srcOrd="1" destOrd="0" presId="urn:microsoft.com/office/officeart/2008/layout/LinedList"/>
    <dgm:cxn modelId="{40968C40-815D-1E4E-B384-ACE1D2F4BE9F}" type="presParOf" srcId="{232815B3-F617-084C-9E8F-DAB52C7AA63B}" destId="{D0092A0C-9A13-F242-8DC4-A1B27E97442D}" srcOrd="8" destOrd="0" presId="urn:microsoft.com/office/officeart/2008/layout/LinedList"/>
    <dgm:cxn modelId="{C7DDE390-10BE-D940-962E-DA3AEBF653F4}" type="presParOf" srcId="{232815B3-F617-084C-9E8F-DAB52C7AA63B}" destId="{A9AC18D8-CC29-6740-AAC1-07160BC1470C}" srcOrd="9" destOrd="0" presId="urn:microsoft.com/office/officeart/2008/layout/LinedList"/>
    <dgm:cxn modelId="{DE27CE10-4C74-4944-B1C1-5BF9AABB6A09}" type="presParOf" srcId="{A9AC18D8-CC29-6740-AAC1-07160BC1470C}" destId="{6B7E38BE-CB7D-DF4A-9275-A31878B81C31}" srcOrd="0" destOrd="0" presId="urn:microsoft.com/office/officeart/2008/layout/LinedList"/>
    <dgm:cxn modelId="{A0F126F4-E6FF-1745-A2F3-9F2295AFC933}" type="presParOf" srcId="{A9AC18D8-CC29-6740-AAC1-07160BC1470C}" destId="{63103B7C-F6CA-154E-8156-0688218CA22E}" srcOrd="1" destOrd="0" presId="urn:microsoft.com/office/officeart/2008/layout/Lin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5.xml><?xml version="1.0" encoding="utf-8"?>
<dgm:dataModel xmlns:dgm="http://schemas.openxmlformats.org/drawingml/2006/diagram" xmlns:a="http://schemas.openxmlformats.org/drawingml/2006/main">
  <dgm:ptLst>
    <dgm:pt modelId="{A12A7860-956A-46CB-9D1F-49EEC39CB317}" type="doc">
      <dgm:prSet loTypeId="urn:microsoft.com/office/officeart/2018/2/layout/IconVerticalSolidList" loCatId="icon" qsTypeId="urn:microsoft.com/office/officeart/2005/8/quickstyle/simple1" qsCatId="simple" csTypeId="urn:microsoft.com/office/officeart/2005/8/colors/accent1_2" csCatId="accent1" phldr="1"/>
      <dgm:spPr/>
      <dgm:t>
        <a:bodyPr/>
        <a:lstStyle/>
        <a:p>
          <a:endParaRPr lang="en-US"/>
        </a:p>
      </dgm:t>
    </dgm:pt>
    <dgm:pt modelId="{CA7FC5A9-96A4-4CF1-9374-26F89E3C6C17}">
      <dgm:prSet/>
      <dgm:spPr/>
      <dgm:t>
        <a:bodyPr/>
        <a:lstStyle/>
        <a:p>
          <a:pPr>
            <a:lnSpc>
              <a:spcPct val="100000"/>
            </a:lnSpc>
          </a:pPr>
          <a:r>
            <a:rPr lang="en-GB" b="0" i="0" dirty="0"/>
            <a:t>Connecting with others can boost self-esteem, allow us to share positive experiences, and joining groups can help build skills, motivation, and reduce anxiety.</a:t>
          </a:r>
          <a:endParaRPr lang="en-US" dirty="0"/>
        </a:p>
      </dgm:t>
    </dgm:pt>
    <dgm:pt modelId="{D9344374-82C8-42E0-85EE-D53B14E61B9B}" type="parTrans" cxnId="{7242559C-D3FF-41CB-9535-80B4861171E5}">
      <dgm:prSet/>
      <dgm:spPr/>
      <dgm:t>
        <a:bodyPr/>
        <a:lstStyle/>
        <a:p>
          <a:endParaRPr lang="en-US"/>
        </a:p>
      </dgm:t>
    </dgm:pt>
    <dgm:pt modelId="{66159DA1-D745-4E2F-B174-CD406CC644C9}" type="sibTrans" cxnId="{7242559C-D3FF-41CB-9535-80B4861171E5}">
      <dgm:prSet/>
      <dgm:spPr/>
      <dgm:t>
        <a:bodyPr/>
        <a:lstStyle/>
        <a:p>
          <a:endParaRPr lang="en-US"/>
        </a:p>
      </dgm:t>
    </dgm:pt>
    <dgm:pt modelId="{41FDE28D-F2FA-491D-B0A5-36A7BDDCFF32}">
      <dgm:prSet/>
      <dgm:spPr/>
      <dgm:t>
        <a:bodyPr/>
        <a:lstStyle/>
        <a:p>
          <a:pPr>
            <a:lnSpc>
              <a:spcPct val="100000"/>
            </a:lnSpc>
          </a:pPr>
          <a:r>
            <a:rPr lang="en-GB" b="0" i="0" dirty="0"/>
            <a:t>Being physically active can boost both your mental wellbeing and physical health.</a:t>
          </a:r>
          <a:endParaRPr lang="en-US" dirty="0"/>
        </a:p>
      </dgm:t>
    </dgm:pt>
    <dgm:pt modelId="{4A52797B-07DD-4225-B402-6554843748A1}" type="parTrans" cxnId="{94072EDC-B99C-48FB-B973-A8EDC522B5A7}">
      <dgm:prSet/>
      <dgm:spPr/>
      <dgm:t>
        <a:bodyPr/>
        <a:lstStyle/>
        <a:p>
          <a:endParaRPr lang="en-US"/>
        </a:p>
      </dgm:t>
    </dgm:pt>
    <dgm:pt modelId="{13576857-7716-4C64-8928-B59FE7314D5B}" type="sibTrans" cxnId="{94072EDC-B99C-48FB-B973-A8EDC522B5A7}">
      <dgm:prSet/>
      <dgm:spPr/>
      <dgm:t>
        <a:bodyPr/>
        <a:lstStyle/>
        <a:p>
          <a:endParaRPr lang="en-US"/>
        </a:p>
      </dgm:t>
    </dgm:pt>
    <dgm:pt modelId="{E800E307-FC13-4FE6-91B6-C9F1FADA69DD}">
      <dgm:prSet/>
      <dgm:spPr/>
      <dgm:t>
        <a:bodyPr/>
        <a:lstStyle/>
        <a:p>
          <a:pPr>
            <a:lnSpc>
              <a:spcPct val="100000"/>
            </a:lnSpc>
          </a:pPr>
          <a:r>
            <a:rPr lang="en-GB" b="0" i="0" dirty="0"/>
            <a:t>Taking notice and being present in our lives helps us stay aware of our thoughts and feelings, which promotes positive associations and supports wellbeing.</a:t>
          </a:r>
          <a:endParaRPr lang="en-US" dirty="0"/>
        </a:p>
      </dgm:t>
    </dgm:pt>
    <dgm:pt modelId="{ABDA5693-DE32-464D-BE19-0A11B5DAA5FE}" type="parTrans" cxnId="{E31DCE81-FB23-4081-8E30-59CCEF3C0263}">
      <dgm:prSet/>
      <dgm:spPr/>
      <dgm:t>
        <a:bodyPr/>
        <a:lstStyle/>
        <a:p>
          <a:endParaRPr lang="en-US"/>
        </a:p>
      </dgm:t>
    </dgm:pt>
    <dgm:pt modelId="{6C21C64E-8E5D-43D8-BA7D-9A901021F062}" type="sibTrans" cxnId="{E31DCE81-FB23-4081-8E30-59CCEF3C0263}">
      <dgm:prSet/>
      <dgm:spPr/>
      <dgm:t>
        <a:bodyPr/>
        <a:lstStyle/>
        <a:p>
          <a:endParaRPr lang="en-US"/>
        </a:p>
      </dgm:t>
    </dgm:pt>
    <dgm:pt modelId="{165918C2-B99B-4DF8-A983-D9F3DD6D0356}">
      <dgm:prSet/>
      <dgm:spPr/>
      <dgm:t>
        <a:bodyPr/>
        <a:lstStyle/>
        <a:p>
          <a:pPr>
            <a:lnSpc>
              <a:spcPct val="100000"/>
            </a:lnSpc>
          </a:pPr>
          <a:r>
            <a:rPr lang="en-GB" b="0" i="0" dirty="0"/>
            <a:t>Keep learning by trying new things and developing skills, which can boost confidence, wellbeing, and personal growth.</a:t>
          </a:r>
          <a:endParaRPr lang="en-US" dirty="0"/>
        </a:p>
      </dgm:t>
    </dgm:pt>
    <dgm:pt modelId="{2EB997D5-BACE-44B5-865C-8D0FADE1FAAB}" type="parTrans" cxnId="{3B8067EF-FB98-4FC4-92E3-507E287180BF}">
      <dgm:prSet/>
      <dgm:spPr/>
      <dgm:t>
        <a:bodyPr/>
        <a:lstStyle/>
        <a:p>
          <a:endParaRPr lang="en-US"/>
        </a:p>
      </dgm:t>
    </dgm:pt>
    <dgm:pt modelId="{AE0B6EB9-B043-4A81-8CB1-1BB1B625E525}" type="sibTrans" cxnId="{3B8067EF-FB98-4FC4-92E3-507E287180BF}">
      <dgm:prSet/>
      <dgm:spPr/>
      <dgm:t>
        <a:bodyPr/>
        <a:lstStyle/>
        <a:p>
          <a:endParaRPr lang="en-US"/>
        </a:p>
      </dgm:t>
    </dgm:pt>
    <dgm:pt modelId="{28E72D3D-D012-401D-AD83-3076C340E6A5}">
      <dgm:prSet/>
      <dgm:spPr/>
      <dgm:t>
        <a:bodyPr/>
        <a:lstStyle/>
        <a:p>
          <a:pPr>
            <a:lnSpc>
              <a:spcPct val="100000"/>
            </a:lnSpc>
          </a:pPr>
          <a:r>
            <a:rPr lang="en-GB" b="0" i="0" dirty="0"/>
            <a:t>Giving to others, through kindness, support, or your time in the community, can boost your wellbeing, build positive connections, and foster self-worth and confidence.</a:t>
          </a:r>
          <a:endParaRPr lang="en-US" dirty="0"/>
        </a:p>
      </dgm:t>
    </dgm:pt>
    <dgm:pt modelId="{25FDA5B8-303F-41DE-A767-1148BB6C8A95}" type="parTrans" cxnId="{F955EAC7-F840-4A59-8FE4-20CA03022317}">
      <dgm:prSet/>
      <dgm:spPr/>
      <dgm:t>
        <a:bodyPr/>
        <a:lstStyle/>
        <a:p>
          <a:endParaRPr lang="en-US"/>
        </a:p>
      </dgm:t>
    </dgm:pt>
    <dgm:pt modelId="{AD20BDFB-CF83-46FD-A817-E5DCAFEEA1D3}" type="sibTrans" cxnId="{F955EAC7-F840-4A59-8FE4-20CA03022317}">
      <dgm:prSet/>
      <dgm:spPr/>
      <dgm:t>
        <a:bodyPr/>
        <a:lstStyle/>
        <a:p>
          <a:endParaRPr lang="en-US"/>
        </a:p>
      </dgm:t>
    </dgm:pt>
    <dgm:pt modelId="{D239EA6C-F85A-43AF-AD8C-40B82797C0FD}" type="pres">
      <dgm:prSet presAssocID="{A12A7860-956A-46CB-9D1F-49EEC39CB317}" presName="root" presStyleCnt="0">
        <dgm:presLayoutVars>
          <dgm:dir/>
          <dgm:resizeHandles val="exact"/>
        </dgm:presLayoutVars>
      </dgm:prSet>
      <dgm:spPr/>
    </dgm:pt>
    <dgm:pt modelId="{1102CD40-FE12-4046-B45B-B3DC713953B6}" type="pres">
      <dgm:prSet presAssocID="{CA7FC5A9-96A4-4CF1-9374-26F89E3C6C17}" presName="compNode" presStyleCnt="0"/>
      <dgm:spPr/>
    </dgm:pt>
    <dgm:pt modelId="{CF121451-21D2-4C63-899F-A735E96DFA32}" type="pres">
      <dgm:prSet presAssocID="{CA7FC5A9-96A4-4CF1-9374-26F89E3C6C17}" presName="bgRect" presStyleLbl="bgShp" presStyleIdx="0" presStyleCnt="5"/>
      <dgm:spPr/>
    </dgm:pt>
    <dgm:pt modelId="{315BAD13-242C-4097-A617-F33E2F598BCB}" type="pres">
      <dgm:prSet presAssocID="{CA7FC5A9-96A4-4CF1-9374-26F89E3C6C17}" presName="iconRect" presStyleLbl="node1" presStyleIdx="0" presStyleCnt="5"/>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dgm:spPr>
      <dgm:extLst>
        <a:ext uri="{E40237B7-FDA0-4F09-8148-C483321AD2D9}">
          <dgm14:cNvPr xmlns:dgm14="http://schemas.microsoft.com/office/drawing/2010/diagram" id="0" name="" descr="Social Network"/>
        </a:ext>
      </dgm:extLst>
    </dgm:pt>
    <dgm:pt modelId="{1E65762B-3D0A-48DB-8932-F9EE6587C3A6}" type="pres">
      <dgm:prSet presAssocID="{CA7FC5A9-96A4-4CF1-9374-26F89E3C6C17}" presName="spaceRect" presStyleCnt="0"/>
      <dgm:spPr/>
    </dgm:pt>
    <dgm:pt modelId="{C56814B5-0145-4ACF-B5B6-5FA9EC4444C1}" type="pres">
      <dgm:prSet presAssocID="{CA7FC5A9-96A4-4CF1-9374-26F89E3C6C17}" presName="parTx" presStyleLbl="revTx" presStyleIdx="0" presStyleCnt="5">
        <dgm:presLayoutVars>
          <dgm:chMax val="0"/>
          <dgm:chPref val="0"/>
        </dgm:presLayoutVars>
      </dgm:prSet>
      <dgm:spPr/>
    </dgm:pt>
    <dgm:pt modelId="{8D511F73-1E9A-47D6-A2AD-41DD408FF48E}" type="pres">
      <dgm:prSet presAssocID="{66159DA1-D745-4E2F-B174-CD406CC644C9}" presName="sibTrans" presStyleCnt="0"/>
      <dgm:spPr/>
    </dgm:pt>
    <dgm:pt modelId="{A48A4767-6BBC-4518-976E-F0F611FCE305}" type="pres">
      <dgm:prSet presAssocID="{41FDE28D-F2FA-491D-B0A5-36A7BDDCFF32}" presName="compNode" presStyleCnt="0"/>
      <dgm:spPr/>
    </dgm:pt>
    <dgm:pt modelId="{41777AFB-2D36-43F7-9FE7-96EC6137032B}" type="pres">
      <dgm:prSet presAssocID="{41FDE28D-F2FA-491D-B0A5-36A7BDDCFF32}" presName="bgRect" presStyleLbl="bgShp" presStyleIdx="1" presStyleCnt="5"/>
      <dgm:spPr/>
    </dgm:pt>
    <dgm:pt modelId="{A36FAD45-B0ED-4C2A-B8E6-3576A3F6FB35}" type="pres">
      <dgm:prSet presAssocID="{41FDE28D-F2FA-491D-B0A5-36A7BDDCFF32}" presName="iconRect" presStyleLbl="node1" presStyleIdx="1" presStyleCnt="5"/>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dgm:spPr>
      <dgm:extLst>
        <a:ext uri="{E40237B7-FDA0-4F09-8148-C483321AD2D9}">
          <dgm14:cNvPr xmlns:dgm14="http://schemas.microsoft.com/office/drawing/2010/diagram" id="0" name="" descr="Run"/>
        </a:ext>
      </dgm:extLst>
    </dgm:pt>
    <dgm:pt modelId="{0D0DF123-9BD6-4790-8AB2-B5E37263A1CF}" type="pres">
      <dgm:prSet presAssocID="{41FDE28D-F2FA-491D-B0A5-36A7BDDCFF32}" presName="spaceRect" presStyleCnt="0"/>
      <dgm:spPr/>
    </dgm:pt>
    <dgm:pt modelId="{68A85BE4-70E3-430E-A851-17AA38F540E6}" type="pres">
      <dgm:prSet presAssocID="{41FDE28D-F2FA-491D-B0A5-36A7BDDCFF32}" presName="parTx" presStyleLbl="revTx" presStyleIdx="1" presStyleCnt="5">
        <dgm:presLayoutVars>
          <dgm:chMax val="0"/>
          <dgm:chPref val="0"/>
        </dgm:presLayoutVars>
      </dgm:prSet>
      <dgm:spPr/>
    </dgm:pt>
    <dgm:pt modelId="{5685AFE3-BFEC-44C5-8EDD-C39D5051B1B0}" type="pres">
      <dgm:prSet presAssocID="{13576857-7716-4C64-8928-B59FE7314D5B}" presName="sibTrans" presStyleCnt="0"/>
      <dgm:spPr/>
    </dgm:pt>
    <dgm:pt modelId="{41A4C9A1-2145-4C1A-996F-9A8CED92A478}" type="pres">
      <dgm:prSet presAssocID="{E800E307-FC13-4FE6-91B6-C9F1FADA69DD}" presName="compNode" presStyleCnt="0"/>
      <dgm:spPr/>
    </dgm:pt>
    <dgm:pt modelId="{5490205F-8BC9-4799-8860-E4D5C0051F54}" type="pres">
      <dgm:prSet presAssocID="{E800E307-FC13-4FE6-91B6-C9F1FADA69DD}" presName="bgRect" presStyleLbl="bgShp" presStyleIdx="2" presStyleCnt="5"/>
      <dgm:spPr/>
    </dgm:pt>
    <dgm:pt modelId="{9C571F03-7B11-45F7-B9D2-CFA5A38728D8}" type="pres">
      <dgm:prSet presAssocID="{E800E307-FC13-4FE6-91B6-C9F1FADA69DD}" presName="iconRect" presStyleLbl="node1" presStyleIdx="2" presStyleCnt="5"/>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dgm:spPr>
      <dgm:extLst>
        <a:ext uri="{E40237B7-FDA0-4F09-8148-C483321AD2D9}">
          <dgm14:cNvPr xmlns:dgm14="http://schemas.microsoft.com/office/drawing/2010/diagram" id="0" name="" descr="Brain in head"/>
        </a:ext>
      </dgm:extLst>
    </dgm:pt>
    <dgm:pt modelId="{D32E7075-DFF5-4A21-A495-BCCE16498DAC}" type="pres">
      <dgm:prSet presAssocID="{E800E307-FC13-4FE6-91B6-C9F1FADA69DD}" presName="spaceRect" presStyleCnt="0"/>
      <dgm:spPr/>
    </dgm:pt>
    <dgm:pt modelId="{3C3D03F5-F3C4-4776-A2E3-92083F461C71}" type="pres">
      <dgm:prSet presAssocID="{E800E307-FC13-4FE6-91B6-C9F1FADA69DD}" presName="parTx" presStyleLbl="revTx" presStyleIdx="2" presStyleCnt="5">
        <dgm:presLayoutVars>
          <dgm:chMax val="0"/>
          <dgm:chPref val="0"/>
        </dgm:presLayoutVars>
      </dgm:prSet>
      <dgm:spPr/>
    </dgm:pt>
    <dgm:pt modelId="{2636C269-39BE-4F0B-A08E-8F160474DD7B}" type="pres">
      <dgm:prSet presAssocID="{6C21C64E-8E5D-43D8-BA7D-9A901021F062}" presName="sibTrans" presStyleCnt="0"/>
      <dgm:spPr/>
    </dgm:pt>
    <dgm:pt modelId="{8BB49C9C-FC58-49D7-ACEB-969D5334904E}" type="pres">
      <dgm:prSet presAssocID="{165918C2-B99B-4DF8-A983-D9F3DD6D0356}" presName="compNode" presStyleCnt="0"/>
      <dgm:spPr/>
    </dgm:pt>
    <dgm:pt modelId="{7ADF464C-E6E6-4D1F-9F4B-035DB9794EAB}" type="pres">
      <dgm:prSet presAssocID="{165918C2-B99B-4DF8-A983-D9F3DD6D0356}" presName="bgRect" presStyleLbl="bgShp" presStyleIdx="3" presStyleCnt="5"/>
      <dgm:spPr/>
    </dgm:pt>
    <dgm:pt modelId="{34CD92D4-7448-455A-9AE7-1C6A8D2F5CCA}" type="pres">
      <dgm:prSet presAssocID="{165918C2-B99B-4DF8-A983-D9F3DD6D0356}" presName="iconRect" presStyleLbl="node1" presStyleIdx="3" presStyleCnt="5"/>
      <dgm:spPr>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dgm:spPr>
      <dgm:extLst>
        <a:ext uri="{E40237B7-FDA0-4F09-8148-C483321AD2D9}">
          <dgm14:cNvPr xmlns:dgm14="http://schemas.microsoft.com/office/drawing/2010/diagram" id="0" name="" descr="Head with Gears"/>
        </a:ext>
      </dgm:extLst>
    </dgm:pt>
    <dgm:pt modelId="{0A60BE5F-B431-4CA7-B438-018090D072E4}" type="pres">
      <dgm:prSet presAssocID="{165918C2-B99B-4DF8-A983-D9F3DD6D0356}" presName="spaceRect" presStyleCnt="0"/>
      <dgm:spPr/>
    </dgm:pt>
    <dgm:pt modelId="{3D70B8F9-CD96-41E5-93C8-B3B4A9341526}" type="pres">
      <dgm:prSet presAssocID="{165918C2-B99B-4DF8-A983-D9F3DD6D0356}" presName="parTx" presStyleLbl="revTx" presStyleIdx="3" presStyleCnt="5">
        <dgm:presLayoutVars>
          <dgm:chMax val="0"/>
          <dgm:chPref val="0"/>
        </dgm:presLayoutVars>
      </dgm:prSet>
      <dgm:spPr/>
    </dgm:pt>
    <dgm:pt modelId="{01229A91-9F41-4FB8-9F70-3BBB33C61FE5}" type="pres">
      <dgm:prSet presAssocID="{AE0B6EB9-B043-4A81-8CB1-1BB1B625E525}" presName="sibTrans" presStyleCnt="0"/>
      <dgm:spPr/>
    </dgm:pt>
    <dgm:pt modelId="{B41E970E-B721-4D3E-B515-76FF6F40D69C}" type="pres">
      <dgm:prSet presAssocID="{28E72D3D-D012-401D-AD83-3076C340E6A5}" presName="compNode" presStyleCnt="0"/>
      <dgm:spPr/>
    </dgm:pt>
    <dgm:pt modelId="{08EA52FC-B760-44B8-87C1-A66B2839CCE9}" type="pres">
      <dgm:prSet presAssocID="{28E72D3D-D012-401D-AD83-3076C340E6A5}" presName="bgRect" presStyleLbl="bgShp" presStyleIdx="4" presStyleCnt="5"/>
      <dgm:spPr/>
    </dgm:pt>
    <dgm:pt modelId="{D90852C3-243B-4B3B-BAAE-CC75307DD69F}" type="pres">
      <dgm:prSet presAssocID="{28E72D3D-D012-401D-AD83-3076C340E6A5}" presName="iconRect" presStyleLbl="node1" presStyleIdx="4" presStyleCnt="5"/>
      <dgm:spPr>
        <a:blipFill>
          <a:blip xmlns:r="http://schemas.openxmlformats.org/officeDocument/2006/relationships"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a:blipFill>
      </dgm:spPr>
      <dgm:extLst>
        <a:ext uri="{E40237B7-FDA0-4F09-8148-C483321AD2D9}">
          <dgm14:cNvPr xmlns:dgm14="http://schemas.microsoft.com/office/drawing/2010/diagram" id="0" name="" descr="Connections"/>
        </a:ext>
      </dgm:extLst>
    </dgm:pt>
    <dgm:pt modelId="{42B66B10-DD3A-404A-8EE2-AC5523DF11F7}" type="pres">
      <dgm:prSet presAssocID="{28E72D3D-D012-401D-AD83-3076C340E6A5}" presName="spaceRect" presStyleCnt="0"/>
      <dgm:spPr/>
    </dgm:pt>
    <dgm:pt modelId="{AF212FD1-ECBB-4625-89D1-BBCD74EB28E1}" type="pres">
      <dgm:prSet presAssocID="{28E72D3D-D012-401D-AD83-3076C340E6A5}" presName="parTx" presStyleLbl="revTx" presStyleIdx="4" presStyleCnt="5">
        <dgm:presLayoutVars>
          <dgm:chMax val="0"/>
          <dgm:chPref val="0"/>
        </dgm:presLayoutVars>
      </dgm:prSet>
      <dgm:spPr/>
    </dgm:pt>
  </dgm:ptLst>
  <dgm:cxnLst>
    <dgm:cxn modelId="{07EF3503-CCA4-4F1B-AF1F-8F46CACFB760}" type="presOf" srcId="{41FDE28D-F2FA-491D-B0A5-36A7BDDCFF32}" destId="{68A85BE4-70E3-430E-A851-17AA38F540E6}" srcOrd="0" destOrd="0" presId="urn:microsoft.com/office/officeart/2018/2/layout/IconVerticalSolidList"/>
    <dgm:cxn modelId="{2A7EBC6C-5176-4F0B-81A8-38DDD481F3E2}" type="presOf" srcId="{CA7FC5A9-96A4-4CF1-9374-26F89E3C6C17}" destId="{C56814B5-0145-4ACF-B5B6-5FA9EC4444C1}" srcOrd="0" destOrd="0" presId="urn:microsoft.com/office/officeart/2018/2/layout/IconVerticalSolidList"/>
    <dgm:cxn modelId="{E31DCE81-FB23-4081-8E30-59CCEF3C0263}" srcId="{A12A7860-956A-46CB-9D1F-49EEC39CB317}" destId="{E800E307-FC13-4FE6-91B6-C9F1FADA69DD}" srcOrd="2" destOrd="0" parTransId="{ABDA5693-DE32-464D-BE19-0A11B5DAA5FE}" sibTransId="{6C21C64E-8E5D-43D8-BA7D-9A901021F062}"/>
    <dgm:cxn modelId="{AC4F368E-BC78-46BA-B0F5-6A8AE31071BE}" type="presOf" srcId="{28E72D3D-D012-401D-AD83-3076C340E6A5}" destId="{AF212FD1-ECBB-4625-89D1-BBCD74EB28E1}" srcOrd="0" destOrd="0" presId="urn:microsoft.com/office/officeart/2018/2/layout/IconVerticalSolidList"/>
    <dgm:cxn modelId="{7242559C-D3FF-41CB-9535-80B4861171E5}" srcId="{A12A7860-956A-46CB-9D1F-49EEC39CB317}" destId="{CA7FC5A9-96A4-4CF1-9374-26F89E3C6C17}" srcOrd="0" destOrd="0" parTransId="{D9344374-82C8-42E0-85EE-D53B14E61B9B}" sibTransId="{66159DA1-D745-4E2F-B174-CD406CC644C9}"/>
    <dgm:cxn modelId="{A103ACAA-5CD3-4DCE-8859-06F442829A14}" type="presOf" srcId="{E800E307-FC13-4FE6-91B6-C9F1FADA69DD}" destId="{3C3D03F5-F3C4-4776-A2E3-92083F461C71}" srcOrd="0" destOrd="0" presId="urn:microsoft.com/office/officeart/2018/2/layout/IconVerticalSolidList"/>
    <dgm:cxn modelId="{F955EAC7-F840-4A59-8FE4-20CA03022317}" srcId="{A12A7860-956A-46CB-9D1F-49EEC39CB317}" destId="{28E72D3D-D012-401D-AD83-3076C340E6A5}" srcOrd="4" destOrd="0" parTransId="{25FDA5B8-303F-41DE-A767-1148BB6C8A95}" sibTransId="{AD20BDFB-CF83-46FD-A817-E5DCAFEEA1D3}"/>
    <dgm:cxn modelId="{13229ECE-D548-4B7C-A499-D9842E4E71CB}" type="presOf" srcId="{A12A7860-956A-46CB-9D1F-49EEC39CB317}" destId="{D239EA6C-F85A-43AF-AD8C-40B82797C0FD}" srcOrd="0" destOrd="0" presId="urn:microsoft.com/office/officeart/2018/2/layout/IconVerticalSolidList"/>
    <dgm:cxn modelId="{94072EDC-B99C-48FB-B973-A8EDC522B5A7}" srcId="{A12A7860-956A-46CB-9D1F-49EEC39CB317}" destId="{41FDE28D-F2FA-491D-B0A5-36A7BDDCFF32}" srcOrd="1" destOrd="0" parTransId="{4A52797B-07DD-4225-B402-6554843748A1}" sibTransId="{13576857-7716-4C64-8928-B59FE7314D5B}"/>
    <dgm:cxn modelId="{4A7BF3EB-1D6B-468F-9E91-EFACD17E2932}" type="presOf" srcId="{165918C2-B99B-4DF8-A983-D9F3DD6D0356}" destId="{3D70B8F9-CD96-41E5-93C8-B3B4A9341526}" srcOrd="0" destOrd="0" presId="urn:microsoft.com/office/officeart/2018/2/layout/IconVerticalSolidList"/>
    <dgm:cxn modelId="{3B8067EF-FB98-4FC4-92E3-507E287180BF}" srcId="{A12A7860-956A-46CB-9D1F-49EEC39CB317}" destId="{165918C2-B99B-4DF8-A983-D9F3DD6D0356}" srcOrd="3" destOrd="0" parTransId="{2EB997D5-BACE-44B5-865C-8D0FADE1FAAB}" sibTransId="{AE0B6EB9-B043-4A81-8CB1-1BB1B625E525}"/>
    <dgm:cxn modelId="{AE1A28D2-34BE-4BCF-A1D8-7C53838F4DE2}" type="presParOf" srcId="{D239EA6C-F85A-43AF-AD8C-40B82797C0FD}" destId="{1102CD40-FE12-4046-B45B-B3DC713953B6}" srcOrd="0" destOrd="0" presId="urn:microsoft.com/office/officeart/2018/2/layout/IconVerticalSolidList"/>
    <dgm:cxn modelId="{E1BD1025-A665-4C9D-A685-6DC6CC41A28D}" type="presParOf" srcId="{1102CD40-FE12-4046-B45B-B3DC713953B6}" destId="{CF121451-21D2-4C63-899F-A735E96DFA32}" srcOrd="0" destOrd="0" presId="urn:microsoft.com/office/officeart/2018/2/layout/IconVerticalSolidList"/>
    <dgm:cxn modelId="{D713B3BF-D5E4-4189-840C-3E1E0FC7734C}" type="presParOf" srcId="{1102CD40-FE12-4046-B45B-B3DC713953B6}" destId="{315BAD13-242C-4097-A617-F33E2F598BCB}" srcOrd="1" destOrd="0" presId="urn:microsoft.com/office/officeart/2018/2/layout/IconVerticalSolidList"/>
    <dgm:cxn modelId="{8D8F10D2-874B-4A46-A362-AB439D1D1341}" type="presParOf" srcId="{1102CD40-FE12-4046-B45B-B3DC713953B6}" destId="{1E65762B-3D0A-48DB-8932-F9EE6587C3A6}" srcOrd="2" destOrd="0" presId="urn:microsoft.com/office/officeart/2018/2/layout/IconVerticalSolidList"/>
    <dgm:cxn modelId="{9AD9336C-DB6F-42AB-9433-B32E01866EB8}" type="presParOf" srcId="{1102CD40-FE12-4046-B45B-B3DC713953B6}" destId="{C56814B5-0145-4ACF-B5B6-5FA9EC4444C1}" srcOrd="3" destOrd="0" presId="urn:microsoft.com/office/officeart/2018/2/layout/IconVerticalSolidList"/>
    <dgm:cxn modelId="{508A0E1D-E0E8-41D4-BCD3-D1DAA2CA569E}" type="presParOf" srcId="{D239EA6C-F85A-43AF-AD8C-40B82797C0FD}" destId="{8D511F73-1E9A-47D6-A2AD-41DD408FF48E}" srcOrd="1" destOrd="0" presId="urn:microsoft.com/office/officeart/2018/2/layout/IconVerticalSolidList"/>
    <dgm:cxn modelId="{F3DBE708-EE72-4AD3-B103-E8C250BA0E58}" type="presParOf" srcId="{D239EA6C-F85A-43AF-AD8C-40B82797C0FD}" destId="{A48A4767-6BBC-4518-976E-F0F611FCE305}" srcOrd="2" destOrd="0" presId="urn:microsoft.com/office/officeart/2018/2/layout/IconVerticalSolidList"/>
    <dgm:cxn modelId="{9BEF9AC6-82E4-4B0A-B80A-88C9C91C9D3D}" type="presParOf" srcId="{A48A4767-6BBC-4518-976E-F0F611FCE305}" destId="{41777AFB-2D36-43F7-9FE7-96EC6137032B}" srcOrd="0" destOrd="0" presId="urn:microsoft.com/office/officeart/2018/2/layout/IconVerticalSolidList"/>
    <dgm:cxn modelId="{485F62E2-425D-4ED9-8156-13E494440099}" type="presParOf" srcId="{A48A4767-6BBC-4518-976E-F0F611FCE305}" destId="{A36FAD45-B0ED-4C2A-B8E6-3576A3F6FB35}" srcOrd="1" destOrd="0" presId="urn:microsoft.com/office/officeart/2018/2/layout/IconVerticalSolidList"/>
    <dgm:cxn modelId="{4411F7D2-D55F-45DB-9823-5C83801A20F9}" type="presParOf" srcId="{A48A4767-6BBC-4518-976E-F0F611FCE305}" destId="{0D0DF123-9BD6-4790-8AB2-B5E37263A1CF}" srcOrd="2" destOrd="0" presId="urn:microsoft.com/office/officeart/2018/2/layout/IconVerticalSolidList"/>
    <dgm:cxn modelId="{B0FFEE03-21F6-4182-8591-D935699E4EA4}" type="presParOf" srcId="{A48A4767-6BBC-4518-976E-F0F611FCE305}" destId="{68A85BE4-70E3-430E-A851-17AA38F540E6}" srcOrd="3" destOrd="0" presId="urn:microsoft.com/office/officeart/2018/2/layout/IconVerticalSolidList"/>
    <dgm:cxn modelId="{13030577-DDD1-43E0-8697-900301E27536}" type="presParOf" srcId="{D239EA6C-F85A-43AF-AD8C-40B82797C0FD}" destId="{5685AFE3-BFEC-44C5-8EDD-C39D5051B1B0}" srcOrd="3" destOrd="0" presId="urn:microsoft.com/office/officeart/2018/2/layout/IconVerticalSolidList"/>
    <dgm:cxn modelId="{44295019-E6ED-41C8-B08A-077BA266E609}" type="presParOf" srcId="{D239EA6C-F85A-43AF-AD8C-40B82797C0FD}" destId="{41A4C9A1-2145-4C1A-996F-9A8CED92A478}" srcOrd="4" destOrd="0" presId="urn:microsoft.com/office/officeart/2018/2/layout/IconVerticalSolidList"/>
    <dgm:cxn modelId="{31CAE3B0-EF82-4913-ADA1-A144CCE45E08}" type="presParOf" srcId="{41A4C9A1-2145-4C1A-996F-9A8CED92A478}" destId="{5490205F-8BC9-4799-8860-E4D5C0051F54}" srcOrd="0" destOrd="0" presId="urn:microsoft.com/office/officeart/2018/2/layout/IconVerticalSolidList"/>
    <dgm:cxn modelId="{77348828-BE4D-41DC-A0CC-68BAC54AB354}" type="presParOf" srcId="{41A4C9A1-2145-4C1A-996F-9A8CED92A478}" destId="{9C571F03-7B11-45F7-B9D2-CFA5A38728D8}" srcOrd="1" destOrd="0" presId="urn:microsoft.com/office/officeart/2018/2/layout/IconVerticalSolidList"/>
    <dgm:cxn modelId="{FA0B729A-8150-4634-9EEA-19D38ED8A341}" type="presParOf" srcId="{41A4C9A1-2145-4C1A-996F-9A8CED92A478}" destId="{D32E7075-DFF5-4A21-A495-BCCE16498DAC}" srcOrd="2" destOrd="0" presId="urn:microsoft.com/office/officeart/2018/2/layout/IconVerticalSolidList"/>
    <dgm:cxn modelId="{91D512D9-48C2-441C-BBFD-4148F842DE81}" type="presParOf" srcId="{41A4C9A1-2145-4C1A-996F-9A8CED92A478}" destId="{3C3D03F5-F3C4-4776-A2E3-92083F461C71}" srcOrd="3" destOrd="0" presId="urn:microsoft.com/office/officeart/2018/2/layout/IconVerticalSolidList"/>
    <dgm:cxn modelId="{AB51A3BA-7047-40D6-8E35-5D9AD46B4AA1}" type="presParOf" srcId="{D239EA6C-F85A-43AF-AD8C-40B82797C0FD}" destId="{2636C269-39BE-4F0B-A08E-8F160474DD7B}" srcOrd="5" destOrd="0" presId="urn:microsoft.com/office/officeart/2018/2/layout/IconVerticalSolidList"/>
    <dgm:cxn modelId="{CBCD3BC6-125D-4BC4-B674-A6C9F907BDB2}" type="presParOf" srcId="{D239EA6C-F85A-43AF-AD8C-40B82797C0FD}" destId="{8BB49C9C-FC58-49D7-ACEB-969D5334904E}" srcOrd="6" destOrd="0" presId="urn:microsoft.com/office/officeart/2018/2/layout/IconVerticalSolidList"/>
    <dgm:cxn modelId="{D2EFB6A6-A609-4323-A059-F2B0015DB42E}" type="presParOf" srcId="{8BB49C9C-FC58-49D7-ACEB-969D5334904E}" destId="{7ADF464C-E6E6-4D1F-9F4B-035DB9794EAB}" srcOrd="0" destOrd="0" presId="urn:microsoft.com/office/officeart/2018/2/layout/IconVerticalSolidList"/>
    <dgm:cxn modelId="{7127D1A7-85BD-4712-A1D2-E334C7550381}" type="presParOf" srcId="{8BB49C9C-FC58-49D7-ACEB-969D5334904E}" destId="{34CD92D4-7448-455A-9AE7-1C6A8D2F5CCA}" srcOrd="1" destOrd="0" presId="urn:microsoft.com/office/officeart/2018/2/layout/IconVerticalSolidList"/>
    <dgm:cxn modelId="{52305674-3367-4D2B-8761-D0B4CAFE9BED}" type="presParOf" srcId="{8BB49C9C-FC58-49D7-ACEB-969D5334904E}" destId="{0A60BE5F-B431-4CA7-B438-018090D072E4}" srcOrd="2" destOrd="0" presId="urn:microsoft.com/office/officeart/2018/2/layout/IconVerticalSolidList"/>
    <dgm:cxn modelId="{A6B1BC5E-F5DD-4FA2-BCA5-C669337D101D}" type="presParOf" srcId="{8BB49C9C-FC58-49D7-ACEB-969D5334904E}" destId="{3D70B8F9-CD96-41E5-93C8-B3B4A9341526}" srcOrd="3" destOrd="0" presId="urn:microsoft.com/office/officeart/2018/2/layout/IconVerticalSolidList"/>
    <dgm:cxn modelId="{434F7D5F-21C8-444D-B7AB-689657C0426A}" type="presParOf" srcId="{D239EA6C-F85A-43AF-AD8C-40B82797C0FD}" destId="{01229A91-9F41-4FB8-9F70-3BBB33C61FE5}" srcOrd="7" destOrd="0" presId="urn:microsoft.com/office/officeart/2018/2/layout/IconVerticalSolidList"/>
    <dgm:cxn modelId="{78F4021E-D4A6-4CB8-BEF2-A56EAD13F65D}" type="presParOf" srcId="{D239EA6C-F85A-43AF-AD8C-40B82797C0FD}" destId="{B41E970E-B721-4D3E-B515-76FF6F40D69C}" srcOrd="8" destOrd="0" presId="urn:microsoft.com/office/officeart/2018/2/layout/IconVerticalSolidList"/>
    <dgm:cxn modelId="{9F59832A-BB9B-4696-A24A-A0308A87DBCB}" type="presParOf" srcId="{B41E970E-B721-4D3E-B515-76FF6F40D69C}" destId="{08EA52FC-B760-44B8-87C1-A66B2839CCE9}" srcOrd="0" destOrd="0" presId="urn:microsoft.com/office/officeart/2018/2/layout/IconVerticalSolidList"/>
    <dgm:cxn modelId="{690B0AAE-D9CF-4AD2-8CCF-3C88D4D3BEDF}" type="presParOf" srcId="{B41E970E-B721-4D3E-B515-76FF6F40D69C}" destId="{D90852C3-243B-4B3B-BAAE-CC75307DD69F}" srcOrd="1" destOrd="0" presId="urn:microsoft.com/office/officeart/2018/2/layout/IconVerticalSolidList"/>
    <dgm:cxn modelId="{B96D77CF-1182-4F85-B8D9-BEA092615E12}" type="presParOf" srcId="{B41E970E-B721-4D3E-B515-76FF6F40D69C}" destId="{42B66B10-DD3A-404A-8EE2-AC5523DF11F7}" srcOrd="2" destOrd="0" presId="urn:microsoft.com/office/officeart/2018/2/layout/IconVerticalSolidList"/>
    <dgm:cxn modelId="{ECC3F6AC-7CD6-4005-9684-958829E3ACAD}" type="presParOf" srcId="{B41E970E-B721-4D3E-B515-76FF6F40D69C}" destId="{AF212FD1-ECBB-4625-89D1-BBCD74EB28E1}" srcOrd="3" destOrd="0" presId="urn:microsoft.com/office/officeart/2018/2/layout/IconVerticalSoli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6.xml><?xml version="1.0" encoding="utf-8"?>
<dgm:dataModel xmlns:dgm="http://schemas.openxmlformats.org/drawingml/2006/diagram" xmlns:a="http://schemas.openxmlformats.org/drawingml/2006/main">
  <dgm:ptLst>
    <dgm:pt modelId="{ED51801E-E127-4AE1-B6E5-A89D01765EE5}" type="doc">
      <dgm:prSet loTypeId="urn:microsoft.com/office/officeart/2018/2/layout/IconVerticalSolidList" loCatId="icon" qsTypeId="urn:microsoft.com/office/officeart/2005/8/quickstyle/simple1" qsCatId="simple" csTypeId="urn:microsoft.com/office/officeart/2005/8/colors/accent1_2" csCatId="accent1" phldr="1"/>
      <dgm:spPr/>
      <dgm:t>
        <a:bodyPr/>
        <a:lstStyle/>
        <a:p>
          <a:endParaRPr lang="en-US"/>
        </a:p>
      </dgm:t>
    </dgm:pt>
    <dgm:pt modelId="{45EAE0ED-A12C-4BEC-8955-50D6BA30268F}">
      <dgm:prSet/>
      <dgm:spPr/>
      <dgm:t>
        <a:bodyPr/>
        <a:lstStyle/>
        <a:p>
          <a:pPr>
            <a:lnSpc>
              <a:spcPct val="100000"/>
            </a:lnSpc>
          </a:pPr>
          <a:r>
            <a:rPr lang="en-US"/>
            <a:t>• Going for a walk</a:t>
          </a:r>
        </a:p>
      </dgm:t>
    </dgm:pt>
    <dgm:pt modelId="{33438095-51C1-4E4D-A37B-F7F714B60469}" type="parTrans" cxnId="{2EB117D7-9125-43D4-8EF0-99D3165C8BB7}">
      <dgm:prSet/>
      <dgm:spPr/>
      <dgm:t>
        <a:bodyPr/>
        <a:lstStyle/>
        <a:p>
          <a:endParaRPr lang="en-US"/>
        </a:p>
      </dgm:t>
    </dgm:pt>
    <dgm:pt modelId="{A5C57ECB-5715-45D3-8F68-0DA45EB09201}" type="sibTrans" cxnId="{2EB117D7-9125-43D4-8EF0-99D3165C8BB7}">
      <dgm:prSet/>
      <dgm:spPr/>
      <dgm:t>
        <a:bodyPr/>
        <a:lstStyle/>
        <a:p>
          <a:endParaRPr lang="en-US"/>
        </a:p>
      </dgm:t>
    </dgm:pt>
    <dgm:pt modelId="{060EFC4C-E05B-4094-9577-A44309336760}">
      <dgm:prSet/>
      <dgm:spPr/>
      <dgm:t>
        <a:bodyPr/>
        <a:lstStyle/>
        <a:p>
          <a:pPr>
            <a:lnSpc>
              <a:spcPct val="100000"/>
            </a:lnSpc>
          </a:pPr>
          <a:r>
            <a:rPr lang="en-US"/>
            <a:t>• A hot bubble bath</a:t>
          </a:r>
        </a:p>
      </dgm:t>
    </dgm:pt>
    <dgm:pt modelId="{ED762153-E4E8-479C-9396-3E1BFEB76419}" type="parTrans" cxnId="{3582E25E-9902-44CD-9C56-7E83765460D6}">
      <dgm:prSet/>
      <dgm:spPr/>
      <dgm:t>
        <a:bodyPr/>
        <a:lstStyle/>
        <a:p>
          <a:endParaRPr lang="en-US"/>
        </a:p>
      </dgm:t>
    </dgm:pt>
    <dgm:pt modelId="{53F710FF-B69B-43EC-841B-5FD276846E28}" type="sibTrans" cxnId="{3582E25E-9902-44CD-9C56-7E83765460D6}">
      <dgm:prSet/>
      <dgm:spPr/>
      <dgm:t>
        <a:bodyPr/>
        <a:lstStyle/>
        <a:p>
          <a:endParaRPr lang="en-US"/>
        </a:p>
      </dgm:t>
    </dgm:pt>
    <dgm:pt modelId="{09DEF945-F794-4F5B-9E37-94F0A56B122A}">
      <dgm:prSet/>
      <dgm:spPr/>
      <dgm:t>
        <a:bodyPr/>
        <a:lstStyle/>
        <a:p>
          <a:pPr>
            <a:lnSpc>
              <a:spcPct val="100000"/>
            </a:lnSpc>
          </a:pPr>
          <a:r>
            <a:rPr lang="en-US"/>
            <a:t>• A run</a:t>
          </a:r>
        </a:p>
      </dgm:t>
    </dgm:pt>
    <dgm:pt modelId="{1A25AE3E-285A-48D2-AB77-3CE0A3E81AF6}" type="parTrans" cxnId="{80C2922D-658A-465A-802A-3B72573A3EB4}">
      <dgm:prSet/>
      <dgm:spPr/>
      <dgm:t>
        <a:bodyPr/>
        <a:lstStyle/>
        <a:p>
          <a:endParaRPr lang="en-US"/>
        </a:p>
      </dgm:t>
    </dgm:pt>
    <dgm:pt modelId="{DC0F8D66-464D-4B77-A706-617569ABC7B6}" type="sibTrans" cxnId="{80C2922D-658A-465A-802A-3B72573A3EB4}">
      <dgm:prSet/>
      <dgm:spPr/>
      <dgm:t>
        <a:bodyPr/>
        <a:lstStyle/>
        <a:p>
          <a:endParaRPr lang="en-US"/>
        </a:p>
      </dgm:t>
    </dgm:pt>
    <dgm:pt modelId="{DBC9B1E0-BC78-465C-AECD-E7D75A216B3D}">
      <dgm:prSet/>
      <dgm:spPr/>
      <dgm:t>
        <a:bodyPr/>
        <a:lstStyle/>
        <a:p>
          <a:pPr>
            <a:lnSpc>
              <a:spcPct val="100000"/>
            </a:lnSpc>
          </a:pPr>
          <a:r>
            <a:rPr lang="en-US"/>
            <a:t>• Baking</a:t>
          </a:r>
        </a:p>
      </dgm:t>
    </dgm:pt>
    <dgm:pt modelId="{72301D12-D98D-4BFB-AE68-D5C97FEC7067}" type="parTrans" cxnId="{D060A73A-8A43-4F6C-8FB5-4CEE0F50D554}">
      <dgm:prSet/>
      <dgm:spPr/>
      <dgm:t>
        <a:bodyPr/>
        <a:lstStyle/>
        <a:p>
          <a:endParaRPr lang="en-US"/>
        </a:p>
      </dgm:t>
    </dgm:pt>
    <dgm:pt modelId="{BC3E8275-736E-4502-9291-40821202023E}" type="sibTrans" cxnId="{D060A73A-8A43-4F6C-8FB5-4CEE0F50D554}">
      <dgm:prSet/>
      <dgm:spPr/>
      <dgm:t>
        <a:bodyPr/>
        <a:lstStyle/>
        <a:p>
          <a:endParaRPr lang="en-US"/>
        </a:p>
      </dgm:t>
    </dgm:pt>
    <dgm:pt modelId="{589429BB-F074-4F56-9983-5C78FEC59E1E}">
      <dgm:prSet/>
      <dgm:spPr/>
      <dgm:t>
        <a:bodyPr/>
        <a:lstStyle/>
        <a:p>
          <a:pPr>
            <a:lnSpc>
              <a:spcPct val="100000"/>
            </a:lnSpc>
          </a:pPr>
          <a:r>
            <a:rPr lang="en-US"/>
            <a:t>• Out with Friends</a:t>
          </a:r>
        </a:p>
      </dgm:t>
    </dgm:pt>
    <dgm:pt modelId="{F82A4AD9-D2E7-42D0-B962-82A5BF1E30A7}" type="parTrans" cxnId="{59139821-E0C0-4DDE-97CA-F2BA3CA53ABD}">
      <dgm:prSet/>
      <dgm:spPr/>
      <dgm:t>
        <a:bodyPr/>
        <a:lstStyle/>
        <a:p>
          <a:endParaRPr lang="en-US"/>
        </a:p>
      </dgm:t>
    </dgm:pt>
    <dgm:pt modelId="{1E8E1AC3-0F7D-49A4-8E5E-7F359194F743}" type="sibTrans" cxnId="{59139821-E0C0-4DDE-97CA-F2BA3CA53ABD}">
      <dgm:prSet/>
      <dgm:spPr/>
      <dgm:t>
        <a:bodyPr/>
        <a:lstStyle/>
        <a:p>
          <a:endParaRPr lang="en-US"/>
        </a:p>
      </dgm:t>
    </dgm:pt>
    <dgm:pt modelId="{59B9DDAD-12F2-4D17-8BDF-A032761EF3C2}">
      <dgm:prSet/>
      <dgm:spPr/>
      <dgm:t>
        <a:bodyPr/>
        <a:lstStyle/>
        <a:p>
          <a:pPr>
            <a:lnSpc>
              <a:spcPct val="100000"/>
            </a:lnSpc>
          </a:pPr>
          <a:r>
            <a:rPr lang="en-US"/>
            <a:t>• Reading a book</a:t>
          </a:r>
        </a:p>
      </dgm:t>
    </dgm:pt>
    <dgm:pt modelId="{9C52EE1D-00F6-4EEE-9418-05972A5451E0}" type="parTrans" cxnId="{2233852A-94D6-4214-B2D8-246C8B9510C4}">
      <dgm:prSet/>
      <dgm:spPr/>
      <dgm:t>
        <a:bodyPr/>
        <a:lstStyle/>
        <a:p>
          <a:endParaRPr lang="en-US"/>
        </a:p>
      </dgm:t>
    </dgm:pt>
    <dgm:pt modelId="{D22E9B5E-B522-4E03-83D0-BB0F1ECA2C77}" type="sibTrans" cxnId="{2233852A-94D6-4214-B2D8-246C8B9510C4}">
      <dgm:prSet/>
      <dgm:spPr/>
      <dgm:t>
        <a:bodyPr/>
        <a:lstStyle/>
        <a:p>
          <a:endParaRPr lang="en-US"/>
        </a:p>
      </dgm:t>
    </dgm:pt>
    <dgm:pt modelId="{56F041C0-3A3E-499C-BF3B-310B410876F4}">
      <dgm:prSet/>
      <dgm:spPr/>
      <dgm:t>
        <a:bodyPr/>
        <a:lstStyle/>
        <a:p>
          <a:pPr>
            <a:lnSpc>
              <a:spcPct val="100000"/>
            </a:lnSpc>
          </a:pPr>
          <a:r>
            <a:rPr lang="en-US"/>
            <a:t>• Listening to music </a:t>
          </a:r>
        </a:p>
      </dgm:t>
    </dgm:pt>
    <dgm:pt modelId="{860A6ED3-A3EB-4DA0-91B3-E7D2A440C53B}" type="parTrans" cxnId="{29390DFE-8CC8-4822-AEAC-935183E76542}">
      <dgm:prSet/>
      <dgm:spPr/>
      <dgm:t>
        <a:bodyPr/>
        <a:lstStyle/>
        <a:p>
          <a:endParaRPr lang="en-US"/>
        </a:p>
      </dgm:t>
    </dgm:pt>
    <dgm:pt modelId="{B8B51A71-5C77-4E81-8055-88C8C70887F9}" type="sibTrans" cxnId="{29390DFE-8CC8-4822-AEAC-935183E76542}">
      <dgm:prSet/>
      <dgm:spPr/>
      <dgm:t>
        <a:bodyPr/>
        <a:lstStyle/>
        <a:p>
          <a:endParaRPr lang="en-US"/>
        </a:p>
      </dgm:t>
    </dgm:pt>
    <dgm:pt modelId="{AF264C44-D6AC-4E02-85C9-2ED0F97FD2C0}" type="pres">
      <dgm:prSet presAssocID="{ED51801E-E127-4AE1-B6E5-A89D01765EE5}" presName="root" presStyleCnt="0">
        <dgm:presLayoutVars>
          <dgm:dir/>
          <dgm:resizeHandles val="exact"/>
        </dgm:presLayoutVars>
      </dgm:prSet>
      <dgm:spPr/>
    </dgm:pt>
    <dgm:pt modelId="{EC656A68-C0CB-41C3-BE9B-9DCC334FB00F}" type="pres">
      <dgm:prSet presAssocID="{45EAE0ED-A12C-4BEC-8955-50D6BA30268F}" presName="compNode" presStyleCnt="0"/>
      <dgm:spPr/>
    </dgm:pt>
    <dgm:pt modelId="{3763EEF0-05E2-4198-9DC2-18F5789B4955}" type="pres">
      <dgm:prSet presAssocID="{45EAE0ED-A12C-4BEC-8955-50D6BA30268F}" presName="bgRect" presStyleLbl="bgShp" presStyleIdx="0" presStyleCnt="7"/>
      <dgm:spPr/>
    </dgm:pt>
    <dgm:pt modelId="{301B3830-3B3C-419E-A405-A8497D1DA348}" type="pres">
      <dgm:prSet presAssocID="{45EAE0ED-A12C-4BEC-8955-50D6BA30268F}" presName="iconRect" presStyleLbl="node1" presStyleIdx="0" presStyleCnt="7"/>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dgm:spPr>
      <dgm:extLst>
        <a:ext uri="{E40237B7-FDA0-4F09-8148-C483321AD2D9}">
          <dgm14:cNvPr xmlns:dgm14="http://schemas.microsoft.com/office/drawing/2010/diagram" id="0" name="" descr="Shoe footprints"/>
        </a:ext>
      </dgm:extLst>
    </dgm:pt>
    <dgm:pt modelId="{FBBF3F8E-4960-4A23-9B4F-369ADC3523E6}" type="pres">
      <dgm:prSet presAssocID="{45EAE0ED-A12C-4BEC-8955-50D6BA30268F}" presName="spaceRect" presStyleCnt="0"/>
      <dgm:spPr/>
    </dgm:pt>
    <dgm:pt modelId="{732DB758-27F4-40E0-8F9E-03F6546F67A8}" type="pres">
      <dgm:prSet presAssocID="{45EAE0ED-A12C-4BEC-8955-50D6BA30268F}" presName="parTx" presStyleLbl="revTx" presStyleIdx="0" presStyleCnt="7">
        <dgm:presLayoutVars>
          <dgm:chMax val="0"/>
          <dgm:chPref val="0"/>
        </dgm:presLayoutVars>
      </dgm:prSet>
      <dgm:spPr/>
    </dgm:pt>
    <dgm:pt modelId="{52B31E2A-33A0-4D3C-A1C5-9ED5AE00AFC0}" type="pres">
      <dgm:prSet presAssocID="{A5C57ECB-5715-45D3-8F68-0DA45EB09201}" presName="sibTrans" presStyleCnt="0"/>
      <dgm:spPr/>
    </dgm:pt>
    <dgm:pt modelId="{6B49BEBA-61A8-4F29-94CC-9D172D60E825}" type="pres">
      <dgm:prSet presAssocID="{060EFC4C-E05B-4094-9577-A44309336760}" presName="compNode" presStyleCnt="0"/>
      <dgm:spPr/>
    </dgm:pt>
    <dgm:pt modelId="{0A26B0CE-62AE-4DEB-9C3E-A9441F4CF792}" type="pres">
      <dgm:prSet presAssocID="{060EFC4C-E05B-4094-9577-A44309336760}" presName="bgRect" presStyleLbl="bgShp" presStyleIdx="1" presStyleCnt="7"/>
      <dgm:spPr/>
    </dgm:pt>
    <dgm:pt modelId="{9D231F04-CC32-4939-A16F-95F1BDE01DB3}" type="pres">
      <dgm:prSet presAssocID="{060EFC4C-E05B-4094-9577-A44309336760}" presName="iconRect" presStyleLbl="node1" presStyleIdx="1" presStyleCnt="7"/>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dgm:spPr>
      <dgm:extLst>
        <a:ext uri="{E40237B7-FDA0-4F09-8148-C483321AD2D9}">
          <dgm14:cNvPr xmlns:dgm14="http://schemas.microsoft.com/office/drawing/2010/diagram" id="0" name="" descr="Bathtub"/>
        </a:ext>
      </dgm:extLst>
    </dgm:pt>
    <dgm:pt modelId="{8C10EFBA-30D9-4EE7-AD41-E5C30E52530B}" type="pres">
      <dgm:prSet presAssocID="{060EFC4C-E05B-4094-9577-A44309336760}" presName="spaceRect" presStyleCnt="0"/>
      <dgm:spPr/>
    </dgm:pt>
    <dgm:pt modelId="{D56C4860-EB90-4B06-B193-280D45C22663}" type="pres">
      <dgm:prSet presAssocID="{060EFC4C-E05B-4094-9577-A44309336760}" presName="parTx" presStyleLbl="revTx" presStyleIdx="1" presStyleCnt="7">
        <dgm:presLayoutVars>
          <dgm:chMax val="0"/>
          <dgm:chPref val="0"/>
        </dgm:presLayoutVars>
      </dgm:prSet>
      <dgm:spPr/>
    </dgm:pt>
    <dgm:pt modelId="{FD3D21AA-5DC0-4D76-B809-9104C7741728}" type="pres">
      <dgm:prSet presAssocID="{53F710FF-B69B-43EC-841B-5FD276846E28}" presName="sibTrans" presStyleCnt="0"/>
      <dgm:spPr/>
    </dgm:pt>
    <dgm:pt modelId="{4208A1B9-228C-4A17-BED0-01421C6AB3B1}" type="pres">
      <dgm:prSet presAssocID="{09DEF945-F794-4F5B-9E37-94F0A56B122A}" presName="compNode" presStyleCnt="0"/>
      <dgm:spPr/>
    </dgm:pt>
    <dgm:pt modelId="{9BC60717-3DC0-428C-A54C-FDD9514394EE}" type="pres">
      <dgm:prSet presAssocID="{09DEF945-F794-4F5B-9E37-94F0A56B122A}" presName="bgRect" presStyleLbl="bgShp" presStyleIdx="2" presStyleCnt="7"/>
      <dgm:spPr/>
    </dgm:pt>
    <dgm:pt modelId="{5E14377F-ECDE-4597-9F21-C68D9F0EB8D4}" type="pres">
      <dgm:prSet presAssocID="{09DEF945-F794-4F5B-9E37-94F0A56B122A}" presName="iconRect" presStyleLbl="node1" presStyleIdx="2" presStyleCnt="7"/>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dgm:spPr>
      <dgm:extLst>
        <a:ext uri="{E40237B7-FDA0-4F09-8148-C483321AD2D9}">
          <dgm14:cNvPr xmlns:dgm14="http://schemas.microsoft.com/office/drawing/2010/diagram" id="0" name="" descr="Crawl"/>
        </a:ext>
      </dgm:extLst>
    </dgm:pt>
    <dgm:pt modelId="{373CD2B8-D412-4593-80F4-0C79E83887B0}" type="pres">
      <dgm:prSet presAssocID="{09DEF945-F794-4F5B-9E37-94F0A56B122A}" presName="spaceRect" presStyleCnt="0"/>
      <dgm:spPr/>
    </dgm:pt>
    <dgm:pt modelId="{2592D2B1-1018-40DD-90AC-9FBF3654A69C}" type="pres">
      <dgm:prSet presAssocID="{09DEF945-F794-4F5B-9E37-94F0A56B122A}" presName="parTx" presStyleLbl="revTx" presStyleIdx="2" presStyleCnt="7">
        <dgm:presLayoutVars>
          <dgm:chMax val="0"/>
          <dgm:chPref val="0"/>
        </dgm:presLayoutVars>
      </dgm:prSet>
      <dgm:spPr/>
    </dgm:pt>
    <dgm:pt modelId="{E40A36D3-E0C2-4C47-986C-FDA78760DCD1}" type="pres">
      <dgm:prSet presAssocID="{DC0F8D66-464D-4B77-A706-617569ABC7B6}" presName="sibTrans" presStyleCnt="0"/>
      <dgm:spPr/>
    </dgm:pt>
    <dgm:pt modelId="{52423E49-79C8-4730-8A23-E17293C3CC7A}" type="pres">
      <dgm:prSet presAssocID="{DBC9B1E0-BC78-465C-AECD-E7D75A216B3D}" presName="compNode" presStyleCnt="0"/>
      <dgm:spPr/>
    </dgm:pt>
    <dgm:pt modelId="{E3045810-54F9-4FFC-B49D-70BE4823A547}" type="pres">
      <dgm:prSet presAssocID="{DBC9B1E0-BC78-465C-AECD-E7D75A216B3D}" presName="bgRect" presStyleLbl="bgShp" presStyleIdx="3" presStyleCnt="7"/>
      <dgm:spPr/>
    </dgm:pt>
    <dgm:pt modelId="{435AA987-0300-48EF-8CEA-2755D4963D8A}" type="pres">
      <dgm:prSet presAssocID="{DBC9B1E0-BC78-465C-AECD-E7D75A216B3D}" presName="iconRect" presStyleLbl="node1" presStyleIdx="3" presStyleCnt="7"/>
      <dgm:spPr>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dgm:spPr>
      <dgm:extLst>
        <a:ext uri="{E40237B7-FDA0-4F09-8148-C483321AD2D9}">
          <dgm14:cNvPr xmlns:dgm14="http://schemas.microsoft.com/office/drawing/2010/diagram" id="0" name="" descr="Cupcake"/>
        </a:ext>
      </dgm:extLst>
    </dgm:pt>
    <dgm:pt modelId="{6C3D61DD-561E-4467-9DA5-26A8CB4AA806}" type="pres">
      <dgm:prSet presAssocID="{DBC9B1E0-BC78-465C-AECD-E7D75A216B3D}" presName="spaceRect" presStyleCnt="0"/>
      <dgm:spPr/>
    </dgm:pt>
    <dgm:pt modelId="{3F5DA170-E1AE-43EC-8DEC-3F13FC17DD80}" type="pres">
      <dgm:prSet presAssocID="{DBC9B1E0-BC78-465C-AECD-E7D75A216B3D}" presName="parTx" presStyleLbl="revTx" presStyleIdx="3" presStyleCnt="7">
        <dgm:presLayoutVars>
          <dgm:chMax val="0"/>
          <dgm:chPref val="0"/>
        </dgm:presLayoutVars>
      </dgm:prSet>
      <dgm:spPr/>
    </dgm:pt>
    <dgm:pt modelId="{B390737B-6807-4D42-9DFD-FA98865FC10F}" type="pres">
      <dgm:prSet presAssocID="{BC3E8275-736E-4502-9291-40821202023E}" presName="sibTrans" presStyleCnt="0"/>
      <dgm:spPr/>
    </dgm:pt>
    <dgm:pt modelId="{FFEC087D-722F-4256-8BC4-3157BA9B799D}" type="pres">
      <dgm:prSet presAssocID="{589429BB-F074-4F56-9983-5C78FEC59E1E}" presName="compNode" presStyleCnt="0"/>
      <dgm:spPr/>
    </dgm:pt>
    <dgm:pt modelId="{E7EE527C-D93C-4792-8B9D-57FAB3578C0B}" type="pres">
      <dgm:prSet presAssocID="{589429BB-F074-4F56-9983-5C78FEC59E1E}" presName="bgRect" presStyleLbl="bgShp" presStyleIdx="4" presStyleCnt="7"/>
      <dgm:spPr/>
    </dgm:pt>
    <dgm:pt modelId="{C2EE5910-2B83-4DB4-9688-1C4C41ED51CE}" type="pres">
      <dgm:prSet presAssocID="{589429BB-F074-4F56-9983-5C78FEC59E1E}" presName="iconRect" presStyleLbl="node1" presStyleIdx="4" presStyleCnt="7"/>
      <dgm:spPr>
        <a:blipFill>
          <a:blip xmlns:r="http://schemas.openxmlformats.org/officeDocument/2006/relationships"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a:blipFill>
      </dgm:spPr>
      <dgm:extLst>
        <a:ext uri="{E40237B7-FDA0-4F09-8148-C483321AD2D9}">
          <dgm14:cNvPr xmlns:dgm14="http://schemas.microsoft.com/office/drawing/2010/diagram" id="0" name="" descr="Cheers"/>
        </a:ext>
      </dgm:extLst>
    </dgm:pt>
    <dgm:pt modelId="{6725B007-9ECA-4E25-AC27-DA21C03616DF}" type="pres">
      <dgm:prSet presAssocID="{589429BB-F074-4F56-9983-5C78FEC59E1E}" presName="spaceRect" presStyleCnt="0"/>
      <dgm:spPr/>
    </dgm:pt>
    <dgm:pt modelId="{D789C14A-CA22-40E1-9922-8152D3D2F875}" type="pres">
      <dgm:prSet presAssocID="{589429BB-F074-4F56-9983-5C78FEC59E1E}" presName="parTx" presStyleLbl="revTx" presStyleIdx="4" presStyleCnt="7">
        <dgm:presLayoutVars>
          <dgm:chMax val="0"/>
          <dgm:chPref val="0"/>
        </dgm:presLayoutVars>
      </dgm:prSet>
      <dgm:spPr/>
    </dgm:pt>
    <dgm:pt modelId="{80ED661E-A652-439D-B1FA-8B87D753A3CC}" type="pres">
      <dgm:prSet presAssocID="{1E8E1AC3-0F7D-49A4-8E5E-7F359194F743}" presName="sibTrans" presStyleCnt="0"/>
      <dgm:spPr/>
    </dgm:pt>
    <dgm:pt modelId="{C8F8D210-54F7-4EA3-A48F-F2C3774361CA}" type="pres">
      <dgm:prSet presAssocID="{59B9DDAD-12F2-4D17-8BDF-A032761EF3C2}" presName="compNode" presStyleCnt="0"/>
      <dgm:spPr/>
    </dgm:pt>
    <dgm:pt modelId="{7C24D329-C346-4BC3-A6A9-4107FAE5500E}" type="pres">
      <dgm:prSet presAssocID="{59B9DDAD-12F2-4D17-8BDF-A032761EF3C2}" presName="bgRect" presStyleLbl="bgShp" presStyleIdx="5" presStyleCnt="7"/>
      <dgm:spPr/>
    </dgm:pt>
    <dgm:pt modelId="{7376BA79-0BED-4595-A86C-4E896A6B908F}" type="pres">
      <dgm:prSet presAssocID="{59B9DDAD-12F2-4D17-8BDF-A032761EF3C2}" presName="iconRect" presStyleLbl="node1" presStyleIdx="5" presStyleCnt="7"/>
      <dgm:spPr>
        <a:blipFill>
          <a:blip xmlns:r="http://schemas.openxmlformats.org/officeDocument/2006/relationships" r:embed="rId11">
            <a:extLst>
              <a:ext uri="{28A0092B-C50C-407E-A947-70E740481C1C}">
                <a14:useLocalDpi xmlns:a14="http://schemas.microsoft.com/office/drawing/2010/main" val="0"/>
              </a:ext>
              <a:ext uri="{96DAC541-7B7A-43D3-8B79-37D633B846F1}">
                <asvg:svgBlip xmlns:asvg="http://schemas.microsoft.com/office/drawing/2016/SVG/main" r:embed="rId12"/>
              </a:ext>
            </a:extLst>
          </a:blip>
          <a:stretch>
            <a:fillRect/>
          </a:stretch>
        </a:blipFill>
      </dgm:spPr>
      <dgm:extLst>
        <a:ext uri="{E40237B7-FDA0-4F09-8148-C483321AD2D9}">
          <dgm14:cNvPr xmlns:dgm14="http://schemas.microsoft.com/office/drawing/2010/diagram" id="0" name="" descr="Open Book"/>
        </a:ext>
      </dgm:extLst>
    </dgm:pt>
    <dgm:pt modelId="{50992A92-140F-4574-8E26-8F9A92C6E8F4}" type="pres">
      <dgm:prSet presAssocID="{59B9DDAD-12F2-4D17-8BDF-A032761EF3C2}" presName="spaceRect" presStyleCnt="0"/>
      <dgm:spPr/>
    </dgm:pt>
    <dgm:pt modelId="{A06E9729-E192-4ADE-B218-98F6DB6F39AC}" type="pres">
      <dgm:prSet presAssocID="{59B9DDAD-12F2-4D17-8BDF-A032761EF3C2}" presName="parTx" presStyleLbl="revTx" presStyleIdx="5" presStyleCnt="7">
        <dgm:presLayoutVars>
          <dgm:chMax val="0"/>
          <dgm:chPref val="0"/>
        </dgm:presLayoutVars>
      </dgm:prSet>
      <dgm:spPr/>
    </dgm:pt>
    <dgm:pt modelId="{8997EEEE-6B2F-4A55-9A76-95CEDD855B2A}" type="pres">
      <dgm:prSet presAssocID="{D22E9B5E-B522-4E03-83D0-BB0F1ECA2C77}" presName="sibTrans" presStyleCnt="0"/>
      <dgm:spPr/>
    </dgm:pt>
    <dgm:pt modelId="{A3986232-E22E-4603-8E6B-51B257ABA418}" type="pres">
      <dgm:prSet presAssocID="{56F041C0-3A3E-499C-BF3B-310B410876F4}" presName="compNode" presStyleCnt="0"/>
      <dgm:spPr/>
    </dgm:pt>
    <dgm:pt modelId="{9CDBE47C-A012-4DD3-BF30-547ACCEF2660}" type="pres">
      <dgm:prSet presAssocID="{56F041C0-3A3E-499C-BF3B-310B410876F4}" presName="bgRect" presStyleLbl="bgShp" presStyleIdx="6" presStyleCnt="7"/>
      <dgm:spPr/>
    </dgm:pt>
    <dgm:pt modelId="{14152677-1610-4CCC-A0BB-7C69489AFABC}" type="pres">
      <dgm:prSet presAssocID="{56F041C0-3A3E-499C-BF3B-310B410876F4}" presName="iconRect" presStyleLbl="node1" presStyleIdx="6" presStyleCnt="7"/>
      <dgm:spPr>
        <a:blipFill>
          <a:blip xmlns:r="http://schemas.openxmlformats.org/officeDocument/2006/relationships" r:embed="rId13">
            <a:extLst>
              <a:ext uri="{28A0092B-C50C-407E-A947-70E740481C1C}">
                <a14:useLocalDpi xmlns:a14="http://schemas.microsoft.com/office/drawing/2010/main" val="0"/>
              </a:ext>
              <a:ext uri="{96DAC541-7B7A-43D3-8B79-37D633B846F1}">
                <asvg:svgBlip xmlns:asvg="http://schemas.microsoft.com/office/drawing/2016/SVG/main" r:embed="rId14"/>
              </a:ext>
            </a:extLst>
          </a:blip>
          <a:stretch>
            <a:fillRect/>
          </a:stretch>
        </a:blipFill>
      </dgm:spPr>
      <dgm:extLst>
        <a:ext uri="{E40237B7-FDA0-4F09-8148-C483321AD2D9}">
          <dgm14:cNvPr xmlns:dgm14="http://schemas.microsoft.com/office/drawing/2010/diagram" id="0" name="" descr="Treble clef"/>
        </a:ext>
      </dgm:extLst>
    </dgm:pt>
    <dgm:pt modelId="{D124CCBE-5E64-4570-90F3-E18F39E09B1B}" type="pres">
      <dgm:prSet presAssocID="{56F041C0-3A3E-499C-BF3B-310B410876F4}" presName="spaceRect" presStyleCnt="0"/>
      <dgm:spPr/>
    </dgm:pt>
    <dgm:pt modelId="{8FDA72BF-A8C9-405D-A898-2F1909D9C95F}" type="pres">
      <dgm:prSet presAssocID="{56F041C0-3A3E-499C-BF3B-310B410876F4}" presName="parTx" presStyleLbl="revTx" presStyleIdx="6" presStyleCnt="7">
        <dgm:presLayoutVars>
          <dgm:chMax val="0"/>
          <dgm:chPref val="0"/>
        </dgm:presLayoutVars>
      </dgm:prSet>
      <dgm:spPr/>
    </dgm:pt>
  </dgm:ptLst>
  <dgm:cxnLst>
    <dgm:cxn modelId="{E1857404-85D5-437B-AB1B-4F6194C306AF}" type="presOf" srcId="{060EFC4C-E05B-4094-9577-A44309336760}" destId="{D56C4860-EB90-4B06-B193-280D45C22663}" srcOrd="0" destOrd="0" presId="urn:microsoft.com/office/officeart/2018/2/layout/IconVerticalSolidList"/>
    <dgm:cxn modelId="{F48E1014-08A2-4C06-A3F4-8756E004EE55}" type="presOf" srcId="{45EAE0ED-A12C-4BEC-8955-50D6BA30268F}" destId="{732DB758-27F4-40E0-8F9E-03F6546F67A8}" srcOrd="0" destOrd="0" presId="urn:microsoft.com/office/officeart/2018/2/layout/IconVerticalSolidList"/>
    <dgm:cxn modelId="{59139821-E0C0-4DDE-97CA-F2BA3CA53ABD}" srcId="{ED51801E-E127-4AE1-B6E5-A89D01765EE5}" destId="{589429BB-F074-4F56-9983-5C78FEC59E1E}" srcOrd="4" destOrd="0" parTransId="{F82A4AD9-D2E7-42D0-B962-82A5BF1E30A7}" sibTransId="{1E8E1AC3-0F7D-49A4-8E5E-7F359194F743}"/>
    <dgm:cxn modelId="{2233852A-94D6-4214-B2D8-246C8B9510C4}" srcId="{ED51801E-E127-4AE1-B6E5-A89D01765EE5}" destId="{59B9DDAD-12F2-4D17-8BDF-A032761EF3C2}" srcOrd="5" destOrd="0" parTransId="{9C52EE1D-00F6-4EEE-9418-05972A5451E0}" sibTransId="{D22E9B5E-B522-4E03-83D0-BB0F1ECA2C77}"/>
    <dgm:cxn modelId="{80C2922D-658A-465A-802A-3B72573A3EB4}" srcId="{ED51801E-E127-4AE1-B6E5-A89D01765EE5}" destId="{09DEF945-F794-4F5B-9E37-94F0A56B122A}" srcOrd="2" destOrd="0" parTransId="{1A25AE3E-285A-48D2-AB77-3CE0A3E81AF6}" sibTransId="{DC0F8D66-464D-4B77-A706-617569ABC7B6}"/>
    <dgm:cxn modelId="{71EAA334-253F-42E3-9317-AE5022627414}" type="presOf" srcId="{59B9DDAD-12F2-4D17-8BDF-A032761EF3C2}" destId="{A06E9729-E192-4ADE-B218-98F6DB6F39AC}" srcOrd="0" destOrd="0" presId="urn:microsoft.com/office/officeart/2018/2/layout/IconVerticalSolidList"/>
    <dgm:cxn modelId="{D060A73A-8A43-4F6C-8FB5-4CEE0F50D554}" srcId="{ED51801E-E127-4AE1-B6E5-A89D01765EE5}" destId="{DBC9B1E0-BC78-465C-AECD-E7D75A216B3D}" srcOrd="3" destOrd="0" parTransId="{72301D12-D98D-4BFB-AE68-D5C97FEC7067}" sibTransId="{BC3E8275-736E-4502-9291-40821202023E}"/>
    <dgm:cxn modelId="{3582E25E-9902-44CD-9C56-7E83765460D6}" srcId="{ED51801E-E127-4AE1-B6E5-A89D01765EE5}" destId="{060EFC4C-E05B-4094-9577-A44309336760}" srcOrd="1" destOrd="0" parTransId="{ED762153-E4E8-479C-9396-3E1BFEB76419}" sibTransId="{53F710FF-B69B-43EC-841B-5FD276846E28}"/>
    <dgm:cxn modelId="{E0DD9274-A47D-456C-9B72-1E889C07ADD5}" type="presOf" srcId="{DBC9B1E0-BC78-465C-AECD-E7D75A216B3D}" destId="{3F5DA170-E1AE-43EC-8DEC-3F13FC17DD80}" srcOrd="0" destOrd="0" presId="urn:microsoft.com/office/officeart/2018/2/layout/IconVerticalSolidList"/>
    <dgm:cxn modelId="{6CE3057C-FFF8-4BDB-A6C0-6449D41AB73C}" type="presOf" srcId="{589429BB-F074-4F56-9983-5C78FEC59E1E}" destId="{D789C14A-CA22-40E1-9922-8152D3D2F875}" srcOrd="0" destOrd="0" presId="urn:microsoft.com/office/officeart/2018/2/layout/IconVerticalSolidList"/>
    <dgm:cxn modelId="{D328FCB9-BD01-4E76-BF30-83C8E863B1A7}" type="presOf" srcId="{ED51801E-E127-4AE1-B6E5-A89D01765EE5}" destId="{AF264C44-D6AC-4E02-85C9-2ED0F97FD2C0}" srcOrd="0" destOrd="0" presId="urn:microsoft.com/office/officeart/2018/2/layout/IconVerticalSolidList"/>
    <dgm:cxn modelId="{4D4BA6C2-4806-4475-95DA-8D20174F1543}" type="presOf" srcId="{09DEF945-F794-4F5B-9E37-94F0A56B122A}" destId="{2592D2B1-1018-40DD-90AC-9FBF3654A69C}" srcOrd="0" destOrd="0" presId="urn:microsoft.com/office/officeart/2018/2/layout/IconVerticalSolidList"/>
    <dgm:cxn modelId="{AD2794C3-41CF-49FD-8ECF-AB5852CE20E4}" type="presOf" srcId="{56F041C0-3A3E-499C-BF3B-310B410876F4}" destId="{8FDA72BF-A8C9-405D-A898-2F1909D9C95F}" srcOrd="0" destOrd="0" presId="urn:microsoft.com/office/officeart/2018/2/layout/IconVerticalSolidList"/>
    <dgm:cxn modelId="{2EB117D7-9125-43D4-8EF0-99D3165C8BB7}" srcId="{ED51801E-E127-4AE1-B6E5-A89D01765EE5}" destId="{45EAE0ED-A12C-4BEC-8955-50D6BA30268F}" srcOrd="0" destOrd="0" parTransId="{33438095-51C1-4E4D-A37B-F7F714B60469}" sibTransId="{A5C57ECB-5715-45D3-8F68-0DA45EB09201}"/>
    <dgm:cxn modelId="{29390DFE-8CC8-4822-AEAC-935183E76542}" srcId="{ED51801E-E127-4AE1-B6E5-A89D01765EE5}" destId="{56F041C0-3A3E-499C-BF3B-310B410876F4}" srcOrd="6" destOrd="0" parTransId="{860A6ED3-A3EB-4DA0-91B3-E7D2A440C53B}" sibTransId="{B8B51A71-5C77-4E81-8055-88C8C70887F9}"/>
    <dgm:cxn modelId="{6FD69685-653B-4521-B842-E952803D3984}" type="presParOf" srcId="{AF264C44-D6AC-4E02-85C9-2ED0F97FD2C0}" destId="{EC656A68-C0CB-41C3-BE9B-9DCC334FB00F}" srcOrd="0" destOrd="0" presId="urn:microsoft.com/office/officeart/2018/2/layout/IconVerticalSolidList"/>
    <dgm:cxn modelId="{71FCF4CE-F65F-4F18-8D85-F2004082628A}" type="presParOf" srcId="{EC656A68-C0CB-41C3-BE9B-9DCC334FB00F}" destId="{3763EEF0-05E2-4198-9DC2-18F5789B4955}" srcOrd="0" destOrd="0" presId="urn:microsoft.com/office/officeart/2018/2/layout/IconVerticalSolidList"/>
    <dgm:cxn modelId="{91B07D3A-7163-4BCE-9DB4-B157E185A3AD}" type="presParOf" srcId="{EC656A68-C0CB-41C3-BE9B-9DCC334FB00F}" destId="{301B3830-3B3C-419E-A405-A8497D1DA348}" srcOrd="1" destOrd="0" presId="urn:microsoft.com/office/officeart/2018/2/layout/IconVerticalSolidList"/>
    <dgm:cxn modelId="{C2FD0316-2A7E-4973-8B81-D556CBE1BB66}" type="presParOf" srcId="{EC656A68-C0CB-41C3-BE9B-9DCC334FB00F}" destId="{FBBF3F8E-4960-4A23-9B4F-369ADC3523E6}" srcOrd="2" destOrd="0" presId="urn:microsoft.com/office/officeart/2018/2/layout/IconVerticalSolidList"/>
    <dgm:cxn modelId="{4383A683-0F49-4622-8C17-9C704D3C1277}" type="presParOf" srcId="{EC656A68-C0CB-41C3-BE9B-9DCC334FB00F}" destId="{732DB758-27F4-40E0-8F9E-03F6546F67A8}" srcOrd="3" destOrd="0" presId="urn:microsoft.com/office/officeart/2018/2/layout/IconVerticalSolidList"/>
    <dgm:cxn modelId="{98409E6E-2F9C-4464-B989-637B1AE7A38F}" type="presParOf" srcId="{AF264C44-D6AC-4E02-85C9-2ED0F97FD2C0}" destId="{52B31E2A-33A0-4D3C-A1C5-9ED5AE00AFC0}" srcOrd="1" destOrd="0" presId="urn:microsoft.com/office/officeart/2018/2/layout/IconVerticalSolidList"/>
    <dgm:cxn modelId="{B74A6CDD-0F79-4E76-841A-59E29D2C8D2E}" type="presParOf" srcId="{AF264C44-D6AC-4E02-85C9-2ED0F97FD2C0}" destId="{6B49BEBA-61A8-4F29-94CC-9D172D60E825}" srcOrd="2" destOrd="0" presId="urn:microsoft.com/office/officeart/2018/2/layout/IconVerticalSolidList"/>
    <dgm:cxn modelId="{DCE2EA99-7FE8-48EB-B912-DD4227957EAA}" type="presParOf" srcId="{6B49BEBA-61A8-4F29-94CC-9D172D60E825}" destId="{0A26B0CE-62AE-4DEB-9C3E-A9441F4CF792}" srcOrd="0" destOrd="0" presId="urn:microsoft.com/office/officeart/2018/2/layout/IconVerticalSolidList"/>
    <dgm:cxn modelId="{01734487-57EC-4CF3-BAB8-1F4CD7420A5B}" type="presParOf" srcId="{6B49BEBA-61A8-4F29-94CC-9D172D60E825}" destId="{9D231F04-CC32-4939-A16F-95F1BDE01DB3}" srcOrd="1" destOrd="0" presId="urn:microsoft.com/office/officeart/2018/2/layout/IconVerticalSolidList"/>
    <dgm:cxn modelId="{A46F96C2-820C-48A3-BAFE-EB03161EEFC0}" type="presParOf" srcId="{6B49BEBA-61A8-4F29-94CC-9D172D60E825}" destId="{8C10EFBA-30D9-4EE7-AD41-E5C30E52530B}" srcOrd="2" destOrd="0" presId="urn:microsoft.com/office/officeart/2018/2/layout/IconVerticalSolidList"/>
    <dgm:cxn modelId="{400B267C-DCDF-4F59-8AF1-A3C471CC6B53}" type="presParOf" srcId="{6B49BEBA-61A8-4F29-94CC-9D172D60E825}" destId="{D56C4860-EB90-4B06-B193-280D45C22663}" srcOrd="3" destOrd="0" presId="urn:microsoft.com/office/officeart/2018/2/layout/IconVerticalSolidList"/>
    <dgm:cxn modelId="{393DC445-029E-44AA-804C-D36FEB6A818E}" type="presParOf" srcId="{AF264C44-D6AC-4E02-85C9-2ED0F97FD2C0}" destId="{FD3D21AA-5DC0-4D76-B809-9104C7741728}" srcOrd="3" destOrd="0" presId="urn:microsoft.com/office/officeart/2018/2/layout/IconVerticalSolidList"/>
    <dgm:cxn modelId="{C1E70D98-0735-4EB0-99C8-B2844016BA8F}" type="presParOf" srcId="{AF264C44-D6AC-4E02-85C9-2ED0F97FD2C0}" destId="{4208A1B9-228C-4A17-BED0-01421C6AB3B1}" srcOrd="4" destOrd="0" presId="urn:microsoft.com/office/officeart/2018/2/layout/IconVerticalSolidList"/>
    <dgm:cxn modelId="{AE315BFB-5376-458C-AD81-C9F992691BF9}" type="presParOf" srcId="{4208A1B9-228C-4A17-BED0-01421C6AB3B1}" destId="{9BC60717-3DC0-428C-A54C-FDD9514394EE}" srcOrd="0" destOrd="0" presId="urn:microsoft.com/office/officeart/2018/2/layout/IconVerticalSolidList"/>
    <dgm:cxn modelId="{8CC03C84-C214-4C58-85A7-9999A9A2DA91}" type="presParOf" srcId="{4208A1B9-228C-4A17-BED0-01421C6AB3B1}" destId="{5E14377F-ECDE-4597-9F21-C68D9F0EB8D4}" srcOrd="1" destOrd="0" presId="urn:microsoft.com/office/officeart/2018/2/layout/IconVerticalSolidList"/>
    <dgm:cxn modelId="{2255607B-F47F-41F6-A811-78B3A80BA436}" type="presParOf" srcId="{4208A1B9-228C-4A17-BED0-01421C6AB3B1}" destId="{373CD2B8-D412-4593-80F4-0C79E83887B0}" srcOrd="2" destOrd="0" presId="urn:microsoft.com/office/officeart/2018/2/layout/IconVerticalSolidList"/>
    <dgm:cxn modelId="{9D872604-1561-40B1-925C-EEB53B0CAED1}" type="presParOf" srcId="{4208A1B9-228C-4A17-BED0-01421C6AB3B1}" destId="{2592D2B1-1018-40DD-90AC-9FBF3654A69C}" srcOrd="3" destOrd="0" presId="urn:microsoft.com/office/officeart/2018/2/layout/IconVerticalSolidList"/>
    <dgm:cxn modelId="{61BDA0EE-1863-41CB-999E-718E76ED0DC1}" type="presParOf" srcId="{AF264C44-D6AC-4E02-85C9-2ED0F97FD2C0}" destId="{E40A36D3-E0C2-4C47-986C-FDA78760DCD1}" srcOrd="5" destOrd="0" presId="urn:microsoft.com/office/officeart/2018/2/layout/IconVerticalSolidList"/>
    <dgm:cxn modelId="{0B167C98-41DB-4956-AE67-F205D7D2203B}" type="presParOf" srcId="{AF264C44-D6AC-4E02-85C9-2ED0F97FD2C0}" destId="{52423E49-79C8-4730-8A23-E17293C3CC7A}" srcOrd="6" destOrd="0" presId="urn:microsoft.com/office/officeart/2018/2/layout/IconVerticalSolidList"/>
    <dgm:cxn modelId="{B198767A-AB57-4846-A970-68380ECF71C4}" type="presParOf" srcId="{52423E49-79C8-4730-8A23-E17293C3CC7A}" destId="{E3045810-54F9-4FFC-B49D-70BE4823A547}" srcOrd="0" destOrd="0" presId="urn:microsoft.com/office/officeart/2018/2/layout/IconVerticalSolidList"/>
    <dgm:cxn modelId="{A91619C9-662E-49A8-B2D4-4EF7BFE447A1}" type="presParOf" srcId="{52423E49-79C8-4730-8A23-E17293C3CC7A}" destId="{435AA987-0300-48EF-8CEA-2755D4963D8A}" srcOrd="1" destOrd="0" presId="urn:microsoft.com/office/officeart/2018/2/layout/IconVerticalSolidList"/>
    <dgm:cxn modelId="{4529BA93-3B3C-4566-9A52-1FEC3AA9128A}" type="presParOf" srcId="{52423E49-79C8-4730-8A23-E17293C3CC7A}" destId="{6C3D61DD-561E-4467-9DA5-26A8CB4AA806}" srcOrd="2" destOrd="0" presId="urn:microsoft.com/office/officeart/2018/2/layout/IconVerticalSolidList"/>
    <dgm:cxn modelId="{6B649F72-163D-497C-BFE6-469A69EEAE8F}" type="presParOf" srcId="{52423E49-79C8-4730-8A23-E17293C3CC7A}" destId="{3F5DA170-E1AE-43EC-8DEC-3F13FC17DD80}" srcOrd="3" destOrd="0" presId="urn:microsoft.com/office/officeart/2018/2/layout/IconVerticalSolidList"/>
    <dgm:cxn modelId="{90D5836A-D972-4292-8376-30696D1ED8C9}" type="presParOf" srcId="{AF264C44-D6AC-4E02-85C9-2ED0F97FD2C0}" destId="{B390737B-6807-4D42-9DFD-FA98865FC10F}" srcOrd="7" destOrd="0" presId="urn:microsoft.com/office/officeart/2018/2/layout/IconVerticalSolidList"/>
    <dgm:cxn modelId="{EBE6A634-62C1-4663-98E7-FD75ECA1CC3D}" type="presParOf" srcId="{AF264C44-D6AC-4E02-85C9-2ED0F97FD2C0}" destId="{FFEC087D-722F-4256-8BC4-3157BA9B799D}" srcOrd="8" destOrd="0" presId="urn:microsoft.com/office/officeart/2018/2/layout/IconVerticalSolidList"/>
    <dgm:cxn modelId="{D63EF240-2D7D-4525-AA2F-8E0034896F3F}" type="presParOf" srcId="{FFEC087D-722F-4256-8BC4-3157BA9B799D}" destId="{E7EE527C-D93C-4792-8B9D-57FAB3578C0B}" srcOrd="0" destOrd="0" presId="urn:microsoft.com/office/officeart/2018/2/layout/IconVerticalSolidList"/>
    <dgm:cxn modelId="{7E9D5DC1-1C97-4084-B30E-E296E66190B0}" type="presParOf" srcId="{FFEC087D-722F-4256-8BC4-3157BA9B799D}" destId="{C2EE5910-2B83-4DB4-9688-1C4C41ED51CE}" srcOrd="1" destOrd="0" presId="urn:microsoft.com/office/officeart/2018/2/layout/IconVerticalSolidList"/>
    <dgm:cxn modelId="{055004ED-EB78-4D84-B746-398EEB43BDD9}" type="presParOf" srcId="{FFEC087D-722F-4256-8BC4-3157BA9B799D}" destId="{6725B007-9ECA-4E25-AC27-DA21C03616DF}" srcOrd="2" destOrd="0" presId="urn:microsoft.com/office/officeart/2018/2/layout/IconVerticalSolidList"/>
    <dgm:cxn modelId="{7784042F-B2BF-4AF2-B61D-5A5BF7E66722}" type="presParOf" srcId="{FFEC087D-722F-4256-8BC4-3157BA9B799D}" destId="{D789C14A-CA22-40E1-9922-8152D3D2F875}" srcOrd="3" destOrd="0" presId="urn:microsoft.com/office/officeart/2018/2/layout/IconVerticalSolidList"/>
    <dgm:cxn modelId="{B9C330A8-E896-4D81-8CD0-FD4F1FA82A67}" type="presParOf" srcId="{AF264C44-D6AC-4E02-85C9-2ED0F97FD2C0}" destId="{80ED661E-A652-439D-B1FA-8B87D753A3CC}" srcOrd="9" destOrd="0" presId="urn:microsoft.com/office/officeart/2018/2/layout/IconVerticalSolidList"/>
    <dgm:cxn modelId="{D022017B-52C1-4E65-B155-C37A90A173DA}" type="presParOf" srcId="{AF264C44-D6AC-4E02-85C9-2ED0F97FD2C0}" destId="{C8F8D210-54F7-4EA3-A48F-F2C3774361CA}" srcOrd="10" destOrd="0" presId="urn:microsoft.com/office/officeart/2018/2/layout/IconVerticalSolidList"/>
    <dgm:cxn modelId="{874C3EF5-7262-4F93-BFF3-DD6BCF9AFF2F}" type="presParOf" srcId="{C8F8D210-54F7-4EA3-A48F-F2C3774361CA}" destId="{7C24D329-C346-4BC3-A6A9-4107FAE5500E}" srcOrd="0" destOrd="0" presId="urn:microsoft.com/office/officeart/2018/2/layout/IconVerticalSolidList"/>
    <dgm:cxn modelId="{82C2B2CF-B181-4B22-AD31-7BC5479EF22E}" type="presParOf" srcId="{C8F8D210-54F7-4EA3-A48F-F2C3774361CA}" destId="{7376BA79-0BED-4595-A86C-4E896A6B908F}" srcOrd="1" destOrd="0" presId="urn:microsoft.com/office/officeart/2018/2/layout/IconVerticalSolidList"/>
    <dgm:cxn modelId="{0181CB46-7A19-4E67-B159-F8F6532BE59E}" type="presParOf" srcId="{C8F8D210-54F7-4EA3-A48F-F2C3774361CA}" destId="{50992A92-140F-4574-8E26-8F9A92C6E8F4}" srcOrd="2" destOrd="0" presId="urn:microsoft.com/office/officeart/2018/2/layout/IconVerticalSolidList"/>
    <dgm:cxn modelId="{59460B21-34E6-4518-A9CE-058B3164A478}" type="presParOf" srcId="{C8F8D210-54F7-4EA3-A48F-F2C3774361CA}" destId="{A06E9729-E192-4ADE-B218-98F6DB6F39AC}" srcOrd="3" destOrd="0" presId="urn:microsoft.com/office/officeart/2018/2/layout/IconVerticalSolidList"/>
    <dgm:cxn modelId="{6A8C5533-8195-40C7-9188-F7B57A2729CC}" type="presParOf" srcId="{AF264C44-D6AC-4E02-85C9-2ED0F97FD2C0}" destId="{8997EEEE-6B2F-4A55-9A76-95CEDD855B2A}" srcOrd="11" destOrd="0" presId="urn:microsoft.com/office/officeart/2018/2/layout/IconVerticalSolidList"/>
    <dgm:cxn modelId="{8023A2FC-93D5-4BB3-B1F5-4B84C72E70B7}" type="presParOf" srcId="{AF264C44-D6AC-4E02-85C9-2ED0F97FD2C0}" destId="{A3986232-E22E-4603-8E6B-51B257ABA418}" srcOrd="12" destOrd="0" presId="urn:microsoft.com/office/officeart/2018/2/layout/IconVerticalSolidList"/>
    <dgm:cxn modelId="{34EA70CD-DEA5-437F-BD79-B28C49420EFB}" type="presParOf" srcId="{A3986232-E22E-4603-8E6B-51B257ABA418}" destId="{9CDBE47C-A012-4DD3-BF30-547ACCEF2660}" srcOrd="0" destOrd="0" presId="urn:microsoft.com/office/officeart/2018/2/layout/IconVerticalSolidList"/>
    <dgm:cxn modelId="{2D93268B-C414-4653-9DE8-BBFCF7C8D9E4}" type="presParOf" srcId="{A3986232-E22E-4603-8E6B-51B257ABA418}" destId="{14152677-1610-4CCC-A0BB-7C69489AFABC}" srcOrd="1" destOrd="0" presId="urn:microsoft.com/office/officeart/2018/2/layout/IconVerticalSolidList"/>
    <dgm:cxn modelId="{20E11802-F109-4DF1-B6FB-B9FE4E7A16D8}" type="presParOf" srcId="{A3986232-E22E-4603-8E6B-51B257ABA418}" destId="{D124CCBE-5E64-4570-90F3-E18F39E09B1B}" srcOrd="2" destOrd="0" presId="urn:microsoft.com/office/officeart/2018/2/layout/IconVerticalSolidList"/>
    <dgm:cxn modelId="{DF42B69D-BBF2-461F-A5FF-FFF058A59660}" type="presParOf" srcId="{A3986232-E22E-4603-8E6B-51B257ABA418}" destId="{8FDA72BF-A8C9-405D-A898-2F1909D9C95F}" srcOrd="3" destOrd="0" presId="urn:microsoft.com/office/officeart/2018/2/layout/IconVerticalSoli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7.xml><?xml version="1.0" encoding="utf-8"?>
<dgm:dataModel xmlns:dgm="http://schemas.openxmlformats.org/drawingml/2006/diagram" xmlns:a="http://schemas.openxmlformats.org/drawingml/2006/main">
  <dgm:ptLst>
    <dgm:pt modelId="{4CCDD7CA-2388-49DB-BA2E-26050841F446}" type="doc">
      <dgm:prSet loTypeId="urn:microsoft.com/office/officeart/2008/layout/LinedList" loCatId="list" qsTypeId="urn:microsoft.com/office/officeart/2005/8/quickstyle/simple1" qsCatId="simple" csTypeId="urn:microsoft.com/office/officeart/2005/8/colors/colorful5" csCatId="colorful" phldr="1"/>
      <dgm:spPr/>
      <dgm:t>
        <a:bodyPr/>
        <a:lstStyle/>
        <a:p>
          <a:endParaRPr lang="en-US"/>
        </a:p>
      </dgm:t>
    </dgm:pt>
    <dgm:pt modelId="{DF7F9B0A-B762-4CF8-868A-1682D2854BD6}">
      <dgm:prSet/>
      <dgm:spPr/>
      <dgm:t>
        <a:bodyPr/>
        <a:lstStyle/>
        <a:p>
          <a:pPr>
            <a:lnSpc>
              <a:spcPct val="100000"/>
            </a:lnSpc>
          </a:pPr>
          <a:r>
            <a:rPr lang="en-US"/>
            <a:t>Free school meal entitlement </a:t>
          </a:r>
          <a:endParaRPr lang="en-US" dirty="0"/>
        </a:p>
      </dgm:t>
    </dgm:pt>
    <dgm:pt modelId="{9A8A162E-83D1-46E0-85FD-B2F6C6A410D8}" type="parTrans" cxnId="{F51CFD4A-B359-4249-8831-3AB23C4FE63F}">
      <dgm:prSet/>
      <dgm:spPr/>
      <dgm:t>
        <a:bodyPr/>
        <a:lstStyle/>
        <a:p>
          <a:endParaRPr lang="en-US"/>
        </a:p>
      </dgm:t>
    </dgm:pt>
    <dgm:pt modelId="{803567BB-17C7-4465-9F88-07B7F76B01DC}" type="sibTrans" cxnId="{F51CFD4A-B359-4249-8831-3AB23C4FE63F}">
      <dgm:prSet/>
      <dgm:spPr/>
      <dgm:t>
        <a:bodyPr/>
        <a:lstStyle/>
        <a:p>
          <a:endParaRPr lang="en-US"/>
        </a:p>
      </dgm:t>
    </dgm:pt>
    <dgm:pt modelId="{F537B686-382F-4E16-9E0E-D62EEDB43551}">
      <dgm:prSet/>
      <dgm:spPr/>
      <dgm:t>
        <a:bodyPr/>
        <a:lstStyle/>
        <a:p>
          <a:pPr>
            <a:lnSpc>
              <a:spcPct val="100000"/>
            </a:lnSpc>
          </a:pPr>
          <a:r>
            <a:rPr lang="en-US"/>
            <a:t>Council tax reduction</a:t>
          </a:r>
          <a:endParaRPr lang="en-US" dirty="0"/>
        </a:p>
      </dgm:t>
    </dgm:pt>
    <dgm:pt modelId="{796A4083-50D7-4342-A4E3-7D11D5F54C9F}" type="parTrans" cxnId="{4C63DEF7-18E1-4300-BD20-00E5DF6B179A}">
      <dgm:prSet/>
      <dgm:spPr/>
      <dgm:t>
        <a:bodyPr/>
        <a:lstStyle/>
        <a:p>
          <a:endParaRPr lang="en-US"/>
        </a:p>
      </dgm:t>
    </dgm:pt>
    <dgm:pt modelId="{385B12D1-ABBA-4BB4-B515-202D9B046C9A}" type="sibTrans" cxnId="{4C63DEF7-18E1-4300-BD20-00E5DF6B179A}">
      <dgm:prSet/>
      <dgm:spPr/>
      <dgm:t>
        <a:bodyPr/>
        <a:lstStyle/>
        <a:p>
          <a:endParaRPr lang="en-US"/>
        </a:p>
      </dgm:t>
    </dgm:pt>
    <dgm:pt modelId="{54DA40E3-BFE8-4745-AA9E-5381D0C00B27}">
      <dgm:prSet/>
      <dgm:spPr/>
      <dgm:t>
        <a:bodyPr/>
        <a:lstStyle/>
        <a:p>
          <a:pPr>
            <a:lnSpc>
              <a:spcPct val="100000"/>
            </a:lnSpc>
          </a:pPr>
          <a:r>
            <a:rPr lang="en-US"/>
            <a:t>School grants</a:t>
          </a:r>
          <a:endParaRPr lang="en-US" dirty="0"/>
        </a:p>
      </dgm:t>
    </dgm:pt>
    <dgm:pt modelId="{7F2A9DE9-B998-42E3-9BCF-5993E116FDA9}" type="parTrans" cxnId="{CC90B396-A53F-4DAD-AEBC-F1691A3F9CFB}">
      <dgm:prSet/>
      <dgm:spPr/>
      <dgm:t>
        <a:bodyPr/>
        <a:lstStyle/>
        <a:p>
          <a:endParaRPr lang="en-US"/>
        </a:p>
      </dgm:t>
    </dgm:pt>
    <dgm:pt modelId="{B56CEF97-5190-4FDC-A1C9-F5CC12880CAF}" type="sibTrans" cxnId="{CC90B396-A53F-4DAD-AEBC-F1691A3F9CFB}">
      <dgm:prSet/>
      <dgm:spPr/>
      <dgm:t>
        <a:bodyPr/>
        <a:lstStyle/>
        <a:p>
          <a:endParaRPr lang="en-US"/>
        </a:p>
      </dgm:t>
    </dgm:pt>
    <dgm:pt modelId="{EC30936C-71D8-4C92-8BEA-7CF03D49CB78}">
      <dgm:prSet/>
      <dgm:spPr/>
      <dgm:t>
        <a:bodyPr/>
        <a:lstStyle/>
        <a:p>
          <a:pPr>
            <a:lnSpc>
              <a:spcPct val="100000"/>
            </a:lnSpc>
          </a:pPr>
          <a:r>
            <a:rPr lang="en-GB" i="0"/>
            <a:t>Emergency Assistance Payment (EAP)</a:t>
          </a:r>
          <a:endParaRPr lang="en-US" dirty="0"/>
        </a:p>
      </dgm:t>
    </dgm:pt>
    <dgm:pt modelId="{9EE82C27-E3DB-4EE3-8AD6-03A96F62B047}" type="parTrans" cxnId="{758D82CC-8CD7-4599-9035-54AAA3F632F3}">
      <dgm:prSet/>
      <dgm:spPr/>
      <dgm:t>
        <a:bodyPr/>
        <a:lstStyle/>
        <a:p>
          <a:endParaRPr lang="en-US"/>
        </a:p>
      </dgm:t>
    </dgm:pt>
    <dgm:pt modelId="{9E8B9FA8-4FFC-4FB0-B66C-FC4B4AF7E925}" type="sibTrans" cxnId="{758D82CC-8CD7-4599-9035-54AAA3F632F3}">
      <dgm:prSet/>
      <dgm:spPr/>
      <dgm:t>
        <a:bodyPr/>
        <a:lstStyle/>
        <a:p>
          <a:endParaRPr lang="en-US"/>
        </a:p>
      </dgm:t>
    </dgm:pt>
    <dgm:pt modelId="{23878B09-0594-43C6-B44F-E43A00F25691}">
      <dgm:prSet/>
      <dgm:spPr/>
      <dgm:t>
        <a:bodyPr/>
        <a:lstStyle/>
        <a:p>
          <a:pPr>
            <a:lnSpc>
              <a:spcPct val="100000"/>
            </a:lnSpc>
          </a:pPr>
          <a:r>
            <a:rPr lang="en-GB" i="0"/>
            <a:t>Cold weather payments</a:t>
          </a:r>
          <a:endParaRPr lang="en-US" dirty="0"/>
        </a:p>
      </dgm:t>
    </dgm:pt>
    <dgm:pt modelId="{E334C4C8-B642-4A58-A1FB-1D0E4734C2AB}" type="parTrans" cxnId="{AF36C89A-AFC0-478A-8ADB-4B9C989239F6}">
      <dgm:prSet/>
      <dgm:spPr/>
      <dgm:t>
        <a:bodyPr/>
        <a:lstStyle/>
        <a:p>
          <a:endParaRPr lang="en-US"/>
        </a:p>
      </dgm:t>
    </dgm:pt>
    <dgm:pt modelId="{94852A29-41A7-4D63-A63D-8E6114466239}" type="sibTrans" cxnId="{AF36C89A-AFC0-478A-8ADB-4B9C989239F6}">
      <dgm:prSet/>
      <dgm:spPr/>
      <dgm:t>
        <a:bodyPr/>
        <a:lstStyle/>
        <a:p>
          <a:endParaRPr lang="en-US"/>
        </a:p>
      </dgm:t>
    </dgm:pt>
    <dgm:pt modelId="{AC5481FF-C306-4D2E-B5EE-485845C63472}">
      <dgm:prSet/>
      <dgm:spPr/>
      <dgm:t>
        <a:bodyPr/>
        <a:lstStyle/>
        <a:p>
          <a:pPr>
            <a:lnSpc>
              <a:spcPct val="100000"/>
            </a:lnSpc>
          </a:pPr>
          <a:r>
            <a:rPr lang="en-GB" b="0" i="0"/>
            <a:t>Alternative Fuels Payment (AFP) </a:t>
          </a:r>
          <a:r>
            <a:rPr lang="en-GB"/>
            <a:t>£ 200</a:t>
          </a:r>
          <a:endParaRPr lang="en-US" dirty="0"/>
        </a:p>
      </dgm:t>
    </dgm:pt>
    <dgm:pt modelId="{7785D720-43B9-4BE1-AB9E-39405838D319}" type="parTrans" cxnId="{423E2EF6-0EF9-4FBD-8E06-CEA8A215E2C9}">
      <dgm:prSet/>
      <dgm:spPr/>
      <dgm:t>
        <a:bodyPr/>
        <a:lstStyle/>
        <a:p>
          <a:endParaRPr lang="en-US"/>
        </a:p>
      </dgm:t>
    </dgm:pt>
    <dgm:pt modelId="{B0A015A8-F3FA-43EE-BFB6-FB6F9AA2898C}" type="sibTrans" cxnId="{423E2EF6-0EF9-4FBD-8E06-CEA8A215E2C9}">
      <dgm:prSet/>
      <dgm:spPr/>
      <dgm:t>
        <a:bodyPr/>
        <a:lstStyle/>
        <a:p>
          <a:endParaRPr lang="en-US"/>
        </a:p>
      </dgm:t>
    </dgm:pt>
    <dgm:pt modelId="{CFCD2CF9-79C4-FB4B-B1A0-829DFEA1DECD}" type="pres">
      <dgm:prSet presAssocID="{4CCDD7CA-2388-49DB-BA2E-26050841F446}" presName="vert0" presStyleCnt="0">
        <dgm:presLayoutVars>
          <dgm:dir/>
          <dgm:animOne val="branch"/>
          <dgm:animLvl val="lvl"/>
        </dgm:presLayoutVars>
      </dgm:prSet>
      <dgm:spPr/>
    </dgm:pt>
    <dgm:pt modelId="{8EA2D51E-1ED2-1744-96B7-3849ED7CC9D6}" type="pres">
      <dgm:prSet presAssocID="{F537B686-382F-4E16-9E0E-D62EEDB43551}" presName="thickLine" presStyleLbl="alignNode1" presStyleIdx="0" presStyleCnt="6"/>
      <dgm:spPr/>
    </dgm:pt>
    <dgm:pt modelId="{1888C66E-FD8F-DE46-AC1D-229850B440CB}" type="pres">
      <dgm:prSet presAssocID="{F537B686-382F-4E16-9E0E-D62EEDB43551}" presName="horz1" presStyleCnt="0"/>
      <dgm:spPr/>
    </dgm:pt>
    <dgm:pt modelId="{9067F24A-5446-0B4E-9CE1-87F022DD0170}" type="pres">
      <dgm:prSet presAssocID="{F537B686-382F-4E16-9E0E-D62EEDB43551}" presName="tx1" presStyleLbl="revTx" presStyleIdx="0" presStyleCnt="6"/>
      <dgm:spPr/>
    </dgm:pt>
    <dgm:pt modelId="{D6972706-BFE4-454C-BBC4-6D524B1CAE3E}" type="pres">
      <dgm:prSet presAssocID="{F537B686-382F-4E16-9E0E-D62EEDB43551}" presName="vert1" presStyleCnt="0"/>
      <dgm:spPr/>
    </dgm:pt>
    <dgm:pt modelId="{F49D17F6-CE70-A040-87D8-FD2C20152195}" type="pres">
      <dgm:prSet presAssocID="{54DA40E3-BFE8-4745-AA9E-5381D0C00B27}" presName="thickLine" presStyleLbl="alignNode1" presStyleIdx="1" presStyleCnt="6"/>
      <dgm:spPr/>
    </dgm:pt>
    <dgm:pt modelId="{F38D7529-7639-1D4B-A4C5-C8FB49029211}" type="pres">
      <dgm:prSet presAssocID="{54DA40E3-BFE8-4745-AA9E-5381D0C00B27}" presName="horz1" presStyleCnt="0"/>
      <dgm:spPr/>
    </dgm:pt>
    <dgm:pt modelId="{3C1F2F3E-6654-5B4E-8C4E-056497358B10}" type="pres">
      <dgm:prSet presAssocID="{54DA40E3-BFE8-4745-AA9E-5381D0C00B27}" presName="tx1" presStyleLbl="revTx" presStyleIdx="1" presStyleCnt="6"/>
      <dgm:spPr/>
    </dgm:pt>
    <dgm:pt modelId="{56E66361-23E2-BB4C-A9B6-D6A3976F9FFF}" type="pres">
      <dgm:prSet presAssocID="{54DA40E3-BFE8-4745-AA9E-5381D0C00B27}" presName="vert1" presStyleCnt="0"/>
      <dgm:spPr/>
    </dgm:pt>
    <dgm:pt modelId="{FC40484C-A326-7D4C-A5D0-08BE9B84451B}" type="pres">
      <dgm:prSet presAssocID="{EC30936C-71D8-4C92-8BEA-7CF03D49CB78}" presName="thickLine" presStyleLbl="alignNode1" presStyleIdx="2" presStyleCnt="6"/>
      <dgm:spPr/>
    </dgm:pt>
    <dgm:pt modelId="{7CA379DC-86FC-2E47-AC4B-5E284D0EEE4C}" type="pres">
      <dgm:prSet presAssocID="{EC30936C-71D8-4C92-8BEA-7CF03D49CB78}" presName="horz1" presStyleCnt="0"/>
      <dgm:spPr/>
    </dgm:pt>
    <dgm:pt modelId="{76F31B9A-32D6-1242-9EEC-CDAD58FA8EC7}" type="pres">
      <dgm:prSet presAssocID="{EC30936C-71D8-4C92-8BEA-7CF03D49CB78}" presName="tx1" presStyleLbl="revTx" presStyleIdx="2" presStyleCnt="6"/>
      <dgm:spPr/>
    </dgm:pt>
    <dgm:pt modelId="{B69F6E55-E27C-2349-A08B-0B86B34EF034}" type="pres">
      <dgm:prSet presAssocID="{EC30936C-71D8-4C92-8BEA-7CF03D49CB78}" presName="vert1" presStyleCnt="0"/>
      <dgm:spPr/>
    </dgm:pt>
    <dgm:pt modelId="{268F5D04-496E-2E44-BE54-63137239F982}" type="pres">
      <dgm:prSet presAssocID="{23878B09-0594-43C6-B44F-E43A00F25691}" presName="thickLine" presStyleLbl="alignNode1" presStyleIdx="3" presStyleCnt="6"/>
      <dgm:spPr/>
    </dgm:pt>
    <dgm:pt modelId="{8A02A847-4B47-1646-BDA0-707004DED074}" type="pres">
      <dgm:prSet presAssocID="{23878B09-0594-43C6-B44F-E43A00F25691}" presName="horz1" presStyleCnt="0"/>
      <dgm:spPr/>
    </dgm:pt>
    <dgm:pt modelId="{C6689E94-FCB6-7749-873D-EEDD9A632F47}" type="pres">
      <dgm:prSet presAssocID="{23878B09-0594-43C6-B44F-E43A00F25691}" presName="tx1" presStyleLbl="revTx" presStyleIdx="3" presStyleCnt="6"/>
      <dgm:spPr/>
    </dgm:pt>
    <dgm:pt modelId="{65C51435-7125-E746-803C-BBA78F9507D4}" type="pres">
      <dgm:prSet presAssocID="{23878B09-0594-43C6-B44F-E43A00F25691}" presName="vert1" presStyleCnt="0"/>
      <dgm:spPr/>
    </dgm:pt>
    <dgm:pt modelId="{C02BD7B0-C038-7949-8FFF-9723D2C8CD9B}" type="pres">
      <dgm:prSet presAssocID="{AC5481FF-C306-4D2E-B5EE-485845C63472}" presName="thickLine" presStyleLbl="alignNode1" presStyleIdx="4" presStyleCnt="6"/>
      <dgm:spPr/>
    </dgm:pt>
    <dgm:pt modelId="{F12051AB-B599-B143-8731-FB8B33828035}" type="pres">
      <dgm:prSet presAssocID="{AC5481FF-C306-4D2E-B5EE-485845C63472}" presName="horz1" presStyleCnt="0"/>
      <dgm:spPr/>
    </dgm:pt>
    <dgm:pt modelId="{B2258B04-7CED-A746-BADA-F6F501BAF759}" type="pres">
      <dgm:prSet presAssocID="{AC5481FF-C306-4D2E-B5EE-485845C63472}" presName="tx1" presStyleLbl="revTx" presStyleIdx="4" presStyleCnt="6"/>
      <dgm:spPr/>
    </dgm:pt>
    <dgm:pt modelId="{81EB763F-8F03-C743-9790-9393F4113644}" type="pres">
      <dgm:prSet presAssocID="{AC5481FF-C306-4D2E-B5EE-485845C63472}" presName="vert1" presStyleCnt="0"/>
      <dgm:spPr/>
    </dgm:pt>
    <dgm:pt modelId="{765830B0-A585-404E-B4F0-5FC95FA11AA8}" type="pres">
      <dgm:prSet presAssocID="{DF7F9B0A-B762-4CF8-868A-1682D2854BD6}" presName="thickLine" presStyleLbl="alignNode1" presStyleIdx="5" presStyleCnt="6"/>
      <dgm:spPr/>
    </dgm:pt>
    <dgm:pt modelId="{82E93D6C-0CDE-6F46-80C5-15B371944EC9}" type="pres">
      <dgm:prSet presAssocID="{DF7F9B0A-B762-4CF8-868A-1682D2854BD6}" presName="horz1" presStyleCnt="0"/>
      <dgm:spPr/>
    </dgm:pt>
    <dgm:pt modelId="{36C16476-50F5-164B-A44B-1DD55AC9F4F7}" type="pres">
      <dgm:prSet presAssocID="{DF7F9B0A-B762-4CF8-868A-1682D2854BD6}" presName="tx1" presStyleLbl="revTx" presStyleIdx="5" presStyleCnt="6"/>
      <dgm:spPr/>
    </dgm:pt>
    <dgm:pt modelId="{DC9D272E-1657-CB4F-8290-3A61CD18A4DB}" type="pres">
      <dgm:prSet presAssocID="{DF7F9B0A-B762-4CF8-868A-1682D2854BD6}" presName="vert1" presStyleCnt="0"/>
      <dgm:spPr/>
    </dgm:pt>
  </dgm:ptLst>
  <dgm:cxnLst>
    <dgm:cxn modelId="{FACB190A-6A5D-304C-89C0-852DA7A9DF56}" type="presOf" srcId="{EC30936C-71D8-4C92-8BEA-7CF03D49CB78}" destId="{76F31B9A-32D6-1242-9EEC-CDAD58FA8EC7}" srcOrd="0" destOrd="0" presId="urn:microsoft.com/office/officeart/2008/layout/LinedList"/>
    <dgm:cxn modelId="{2D42DB31-DF94-1A49-91C4-E68656D11749}" type="presOf" srcId="{F537B686-382F-4E16-9E0E-D62EEDB43551}" destId="{9067F24A-5446-0B4E-9CE1-87F022DD0170}" srcOrd="0" destOrd="0" presId="urn:microsoft.com/office/officeart/2008/layout/LinedList"/>
    <dgm:cxn modelId="{F51CFD4A-B359-4249-8831-3AB23C4FE63F}" srcId="{4CCDD7CA-2388-49DB-BA2E-26050841F446}" destId="{DF7F9B0A-B762-4CF8-868A-1682D2854BD6}" srcOrd="5" destOrd="0" parTransId="{9A8A162E-83D1-46E0-85FD-B2F6C6A410D8}" sibTransId="{803567BB-17C7-4465-9F88-07B7F76B01DC}"/>
    <dgm:cxn modelId="{DE52127E-7602-2F45-A79C-A4575B709128}" type="presOf" srcId="{54DA40E3-BFE8-4745-AA9E-5381D0C00B27}" destId="{3C1F2F3E-6654-5B4E-8C4E-056497358B10}" srcOrd="0" destOrd="0" presId="urn:microsoft.com/office/officeart/2008/layout/LinedList"/>
    <dgm:cxn modelId="{C8D97394-9915-6B4A-B9A0-F8BA14031D5D}" type="presOf" srcId="{AC5481FF-C306-4D2E-B5EE-485845C63472}" destId="{B2258B04-7CED-A746-BADA-F6F501BAF759}" srcOrd="0" destOrd="0" presId="urn:microsoft.com/office/officeart/2008/layout/LinedList"/>
    <dgm:cxn modelId="{CC90B396-A53F-4DAD-AEBC-F1691A3F9CFB}" srcId="{4CCDD7CA-2388-49DB-BA2E-26050841F446}" destId="{54DA40E3-BFE8-4745-AA9E-5381D0C00B27}" srcOrd="1" destOrd="0" parTransId="{7F2A9DE9-B998-42E3-9BCF-5993E116FDA9}" sibTransId="{B56CEF97-5190-4FDC-A1C9-F5CC12880CAF}"/>
    <dgm:cxn modelId="{AF36C89A-AFC0-478A-8ADB-4B9C989239F6}" srcId="{4CCDD7CA-2388-49DB-BA2E-26050841F446}" destId="{23878B09-0594-43C6-B44F-E43A00F25691}" srcOrd="3" destOrd="0" parTransId="{E334C4C8-B642-4A58-A1FB-1D0E4734C2AB}" sibTransId="{94852A29-41A7-4D63-A63D-8E6114466239}"/>
    <dgm:cxn modelId="{9612B1CA-ECF0-7042-A63A-957ADEED7AA0}" type="presOf" srcId="{DF7F9B0A-B762-4CF8-868A-1682D2854BD6}" destId="{36C16476-50F5-164B-A44B-1DD55AC9F4F7}" srcOrd="0" destOrd="0" presId="urn:microsoft.com/office/officeart/2008/layout/LinedList"/>
    <dgm:cxn modelId="{758D82CC-8CD7-4599-9035-54AAA3F632F3}" srcId="{4CCDD7CA-2388-49DB-BA2E-26050841F446}" destId="{EC30936C-71D8-4C92-8BEA-7CF03D49CB78}" srcOrd="2" destOrd="0" parTransId="{9EE82C27-E3DB-4EE3-8AD6-03A96F62B047}" sibTransId="{9E8B9FA8-4FFC-4FB0-B66C-FC4B4AF7E925}"/>
    <dgm:cxn modelId="{CE5F97E0-0953-1844-AD50-B050C78067D2}" type="presOf" srcId="{4CCDD7CA-2388-49DB-BA2E-26050841F446}" destId="{CFCD2CF9-79C4-FB4B-B1A0-829DFEA1DECD}" srcOrd="0" destOrd="0" presId="urn:microsoft.com/office/officeart/2008/layout/LinedList"/>
    <dgm:cxn modelId="{170297EC-A2DF-2849-B17C-7B5AD0CC047B}" type="presOf" srcId="{23878B09-0594-43C6-B44F-E43A00F25691}" destId="{C6689E94-FCB6-7749-873D-EEDD9A632F47}" srcOrd="0" destOrd="0" presId="urn:microsoft.com/office/officeart/2008/layout/LinedList"/>
    <dgm:cxn modelId="{423E2EF6-0EF9-4FBD-8E06-CEA8A215E2C9}" srcId="{4CCDD7CA-2388-49DB-BA2E-26050841F446}" destId="{AC5481FF-C306-4D2E-B5EE-485845C63472}" srcOrd="4" destOrd="0" parTransId="{7785D720-43B9-4BE1-AB9E-39405838D319}" sibTransId="{B0A015A8-F3FA-43EE-BFB6-FB6F9AA2898C}"/>
    <dgm:cxn modelId="{4C63DEF7-18E1-4300-BD20-00E5DF6B179A}" srcId="{4CCDD7CA-2388-49DB-BA2E-26050841F446}" destId="{F537B686-382F-4E16-9E0E-D62EEDB43551}" srcOrd="0" destOrd="0" parTransId="{796A4083-50D7-4342-A4E3-7D11D5F54C9F}" sibTransId="{385B12D1-ABBA-4BB4-B515-202D9B046C9A}"/>
    <dgm:cxn modelId="{8E417483-DBF4-3A41-ADB9-ADDD442E1B35}" type="presParOf" srcId="{CFCD2CF9-79C4-FB4B-B1A0-829DFEA1DECD}" destId="{8EA2D51E-1ED2-1744-96B7-3849ED7CC9D6}" srcOrd="0" destOrd="0" presId="urn:microsoft.com/office/officeart/2008/layout/LinedList"/>
    <dgm:cxn modelId="{BE90639F-A6EC-6249-9EB1-8847AA99CD82}" type="presParOf" srcId="{CFCD2CF9-79C4-FB4B-B1A0-829DFEA1DECD}" destId="{1888C66E-FD8F-DE46-AC1D-229850B440CB}" srcOrd="1" destOrd="0" presId="urn:microsoft.com/office/officeart/2008/layout/LinedList"/>
    <dgm:cxn modelId="{844294B6-0F91-EB40-A4FE-64AF4559F9F9}" type="presParOf" srcId="{1888C66E-FD8F-DE46-AC1D-229850B440CB}" destId="{9067F24A-5446-0B4E-9CE1-87F022DD0170}" srcOrd="0" destOrd="0" presId="urn:microsoft.com/office/officeart/2008/layout/LinedList"/>
    <dgm:cxn modelId="{17D97AFF-C41F-1244-AF79-B5734C553459}" type="presParOf" srcId="{1888C66E-FD8F-DE46-AC1D-229850B440CB}" destId="{D6972706-BFE4-454C-BBC4-6D524B1CAE3E}" srcOrd="1" destOrd="0" presId="urn:microsoft.com/office/officeart/2008/layout/LinedList"/>
    <dgm:cxn modelId="{4AD0B15D-C776-BF42-A3DE-431838EF49AE}" type="presParOf" srcId="{CFCD2CF9-79C4-FB4B-B1A0-829DFEA1DECD}" destId="{F49D17F6-CE70-A040-87D8-FD2C20152195}" srcOrd="2" destOrd="0" presId="urn:microsoft.com/office/officeart/2008/layout/LinedList"/>
    <dgm:cxn modelId="{57708466-CB9B-7446-B2BF-0F41D3BDF2F4}" type="presParOf" srcId="{CFCD2CF9-79C4-FB4B-B1A0-829DFEA1DECD}" destId="{F38D7529-7639-1D4B-A4C5-C8FB49029211}" srcOrd="3" destOrd="0" presId="urn:microsoft.com/office/officeart/2008/layout/LinedList"/>
    <dgm:cxn modelId="{B02AA203-2050-8046-8303-AF1C1871ED31}" type="presParOf" srcId="{F38D7529-7639-1D4B-A4C5-C8FB49029211}" destId="{3C1F2F3E-6654-5B4E-8C4E-056497358B10}" srcOrd="0" destOrd="0" presId="urn:microsoft.com/office/officeart/2008/layout/LinedList"/>
    <dgm:cxn modelId="{6F09D852-FB12-2649-88FC-FE7F9AFE0E0C}" type="presParOf" srcId="{F38D7529-7639-1D4B-A4C5-C8FB49029211}" destId="{56E66361-23E2-BB4C-A9B6-D6A3976F9FFF}" srcOrd="1" destOrd="0" presId="urn:microsoft.com/office/officeart/2008/layout/LinedList"/>
    <dgm:cxn modelId="{1E57EE78-2A31-5943-8AFE-9DC0F74A15E4}" type="presParOf" srcId="{CFCD2CF9-79C4-FB4B-B1A0-829DFEA1DECD}" destId="{FC40484C-A326-7D4C-A5D0-08BE9B84451B}" srcOrd="4" destOrd="0" presId="urn:microsoft.com/office/officeart/2008/layout/LinedList"/>
    <dgm:cxn modelId="{3B50A44A-7CC2-8545-B685-1EE38075C446}" type="presParOf" srcId="{CFCD2CF9-79C4-FB4B-B1A0-829DFEA1DECD}" destId="{7CA379DC-86FC-2E47-AC4B-5E284D0EEE4C}" srcOrd="5" destOrd="0" presId="urn:microsoft.com/office/officeart/2008/layout/LinedList"/>
    <dgm:cxn modelId="{8D9876FD-AA0D-354D-8932-AF1268561FCE}" type="presParOf" srcId="{7CA379DC-86FC-2E47-AC4B-5E284D0EEE4C}" destId="{76F31B9A-32D6-1242-9EEC-CDAD58FA8EC7}" srcOrd="0" destOrd="0" presId="urn:microsoft.com/office/officeart/2008/layout/LinedList"/>
    <dgm:cxn modelId="{BC9A375F-DFC4-DA43-8DFD-FE2090AB4BFC}" type="presParOf" srcId="{7CA379DC-86FC-2E47-AC4B-5E284D0EEE4C}" destId="{B69F6E55-E27C-2349-A08B-0B86B34EF034}" srcOrd="1" destOrd="0" presId="urn:microsoft.com/office/officeart/2008/layout/LinedList"/>
    <dgm:cxn modelId="{E7D459F3-8CC2-AF4A-B9B1-C21EF0BB1228}" type="presParOf" srcId="{CFCD2CF9-79C4-FB4B-B1A0-829DFEA1DECD}" destId="{268F5D04-496E-2E44-BE54-63137239F982}" srcOrd="6" destOrd="0" presId="urn:microsoft.com/office/officeart/2008/layout/LinedList"/>
    <dgm:cxn modelId="{F880FD86-0609-5744-BC69-A1B1BE1C8DF6}" type="presParOf" srcId="{CFCD2CF9-79C4-FB4B-B1A0-829DFEA1DECD}" destId="{8A02A847-4B47-1646-BDA0-707004DED074}" srcOrd="7" destOrd="0" presId="urn:microsoft.com/office/officeart/2008/layout/LinedList"/>
    <dgm:cxn modelId="{C549B705-ED28-1F40-B3C9-97BBD7C3F539}" type="presParOf" srcId="{8A02A847-4B47-1646-BDA0-707004DED074}" destId="{C6689E94-FCB6-7749-873D-EEDD9A632F47}" srcOrd="0" destOrd="0" presId="urn:microsoft.com/office/officeart/2008/layout/LinedList"/>
    <dgm:cxn modelId="{7C0396A9-98F2-DA47-A8B4-6DBAC7B602EB}" type="presParOf" srcId="{8A02A847-4B47-1646-BDA0-707004DED074}" destId="{65C51435-7125-E746-803C-BBA78F9507D4}" srcOrd="1" destOrd="0" presId="urn:microsoft.com/office/officeart/2008/layout/LinedList"/>
    <dgm:cxn modelId="{7C388298-E7A1-3543-A42A-A9CC58FCC1ED}" type="presParOf" srcId="{CFCD2CF9-79C4-FB4B-B1A0-829DFEA1DECD}" destId="{C02BD7B0-C038-7949-8FFF-9723D2C8CD9B}" srcOrd="8" destOrd="0" presId="urn:microsoft.com/office/officeart/2008/layout/LinedList"/>
    <dgm:cxn modelId="{A01BFABD-45E2-D341-A0C0-F0C3F322D536}" type="presParOf" srcId="{CFCD2CF9-79C4-FB4B-B1A0-829DFEA1DECD}" destId="{F12051AB-B599-B143-8731-FB8B33828035}" srcOrd="9" destOrd="0" presId="urn:microsoft.com/office/officeart/2008/layout/LinedList"/>
    <dgm:cxn modelId="{180FC1F3-CE3F-C84A-B245-1737FEFBD7FC}" type="presParOf" srcId="{F12051AB-B599-B143-8731-FB8B33828035}" destId="{B2258B04-7CED-A746-BADA-F6F501BAF759}" srcOrd="0" destOrd="0" presId="urn:microsoft.com/office/officeart/2008/layout/LinedList"/>
    <dgm:cxn modelId="{E2567C6F-9119-9946-A85D-3CBE625C6CA5}" type="presParOf" srcId="{F12051AB-B599-B143-8731-FB8B33828035}" destId="{81EB763F-8F03-C743-9790-9393F4113644}" srcOrd="1" destOrd="0" presId="urn:microsoft.com/office/officeart/2008/layout/LinedList"/>
    <dgm:cxn modelId="{E0E53C56-7786-A040-A158-7BF6E0A2749A}" type="presParOf" srcId="{CFCD2CF9-79C4-FB4B-B1A0-829DFEA1DECD}" destId="{765830B0-A585-404E-B4F0-5FC95FA11AA8}" srcOrd="10" destOrd="0" presId="urn:microsoft.com/office/officeart/2008/layout/LinedList"/>
    <dgm:cxn modelId="{84B36AFA-72C8-9F43-AB97-7AB0A91986AF}" type="presParOf" srcId="{CFCD2CF9-79C4-FB4B-B1A0-829DFEA1DECD}" destId="{82E93D6C-0CDE-6F46-80C5-15B371944EC9}" srcOrd="11" destOrd="0" presId="urn:microsoft.com/office/officeart/2008/layout/LinedList"/>
    <dgm:cxn modelId="{0EBCDD34-9A17-D043-961C-4885881E1AF9}" type="presParOf" srcId="{82E93D6C-0CDE-6F46-80C5-15B371944EC9}" destId="{36C16476-50F5-164B-A44B-1DD55AC9F4F7}" srcOrd="0" destOrd="0" presId="urn:microsoft.com/office/officeart/2008/layout/LinedList"/>
    <dgm:cxn modelId="{F5B44ED3-D9D1-6D4E-8ECB-3491184AA84A}" type="presParOf" srcId="{82E93D6C-0CDE-6F46-80C5-15B371944EC9}" destId="{DC9D272E-1657-CB4F-8290-3A61CD18A4DB}" srcOrd="1" destOrd="0" presId="urn:microsoft.com/office/officeart/2008/layout/Lin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8.xml><?xml version="1.0" encoding="utf-8"?>
<dgm:dataModel xmlns:dgm="http://schemas.openxmlformats.org/drawingml/2006/diagram" xmlns:a="http://schemas.openxmlformats.org/drawingml/2006/main">
  <dgm:ptLst>
    <dgm:pt modelId="{B43E6A16-5054-4686-AF7F-CE2151C35B88}" type="doc">
      <dgm:prSet loTypeId="urn:microsoft.com/office/officeart/2008/layout/LinedList" loCatId="list" qsTypeId="urn:microsoft.com/office/officeart/2005/8/quickstyle/simple1" qsCatId="simple" csTypeId="urn:microsoft.com/office/officeart/2005/8/colors/accent1_2" csCatId="accent1" phldr="1"/>
      <dgm:spPr/>
      <dgm:t>
        <a:bodyPr/>
        <a:lstStyle/>
        <a:p>
          <a:endParaRPr lang="en-US"/>
        </a:p>
      </dgm:t>
    </dgm:pt>
    <dgm:pt modelId="{6667E743-3FCB-49F2-A52B-0A86AD4BE8A0}">
      <dgm:prSet/>
      <dgm:spPr/>
      <dgm:t>
        <a:bodyPr/>
        <a:lstStyle/>
        <a:p>
          <a:r>
            <a:rPr lang="en-US"/>
            <a:t>Early Help Hubs.</a:t>
          </a:r>
        </a:p>
      </dgm:t>
    </dgm:pt>
    <dgm:pt modelId="{93104F54-3DB9-4A83-81C5-202833200C1B}" type="parTrans" cxnId="{27880266-3456-4D0D-B131-F61025376C47}">
      <dgm:prSet/>
      <dgm:spPr/>
      <dgm:t>
        <a:bodyPr/>
        <a:lstStyle/>
        <a:p>
          <a:endParaRPr lang="en-US"/>
        </a:p>
      </dgm:t>
    </dgm:pt>
    <dgm:pt modelId="{864E5F94-49B2-4F56-842B-0E63236D95BB}" type="sibTrans" cxnId="{27880266-3456-4D0D-B131-F61025376C47}">
      <dgm:prSet/>
      <dgm:spPr/>
      <dgm:t>
        <a:bodyPr/>
        <a:lstStyle/>
        <a:p>
          <a:endParaRPr lang="en-US"/>
        </a:p>
      </dgm:t>
    </dgm:pt>
    <dgm:pt modelId="{74F7C03A-370F-4906-ACF7-9FFF2D4A9DB4}">
      <dgm:prSet/>
      <dgm:spPr/>
      <dgm:t>
        <a:bodyPr/>
        <a:lstStyle/>
        <a:p>
          <a:r>
            <a:rPr lang="en-US"/>
            <a:t>Citizens Advice Wales </a:t>
          </a:r>
        </a:p>
      </dgm:t>
    </dgm:pt>
    <dgm:pt modelId="{4E3BF1A6-97DE-4224-8101-FBACA3F15CC3}" type="parTrans" cxnId="{617C6263-2680-4F37-B529-627C835980AF}">
      <dgm:prSet/>
      <dgm:spPr/>
      <dgm:t>
        <a:bodyPr/>
        <a:lstStyle/>
        <a:p>
          <a:endParaRPr lang="en-US"/>
        </a:p>
      </dgm:t>
    </dgm:pt>
    <dgm:pt modelId="{EAD75952-5EF4-43A6-9629-FBD4FA3E89B0}" type="sibTrans" cxnId="{617C6263-2680-4F37-B529-627C835980AF}">
      <dgm:prSet/>
      <dgm:spPr/>
      <dgm:t>
        <a:bodyPr/>
        <a:lstStyle/>
        <a:p>
          <a:endParaRPr lang="en-US"/>
        </a:p>
      </dgm:t>
    </dgm:pt>
    <dgm:pt modelId="{58BE3B72-E1EF-41F8-87C3-B73B3F97DE20}">
      <dgm:prSet/>
      <dgm:spPr/>
      <dgm:t>
        <a:bodyPr/>
        <a:lstStyle/>
        <a:p>
          <a:r>
            <a:rPr lang="en-US"/>
            <a:t>Young minds- online / helpline </a:t>
          </a:r>
        </a:p>
      </dgm:t>
    </dgm:pt>
    <dgm:pt modelId="{F4B2D0EA-7E73-4642-ADA4-8AD4D85AFED1}" type="parTrans" cxnId="{B3AFFE05-EC3D-40E3-9225-8590EB9E4737}">
      <dgm:prSet/>
      <dgm:spPr/>
      <dgm:t>
        <a:bodyPr/>
        <a:lstStyle/>
        <a:p>
          <a:endParaRPr lang="en-US"/>
        </a:p>
      </dgm:t>
    </dgm:pt>
    <dgm:pt modelId="{3A2E96DF-C839-46D3-BC38-EBC0BE8F6048}" type="sibTrans" cxnId="{B3AFFE05-EC3D-40E3-9225-8590EB9E4737}">
      <dgm:prSet/>
      <dgm:spPr/>
      <dgm:t>
        <a:bodyPr/>
        <a:lstStyle/>
        <a:p>
          <a:endParaRPr lang="en-US"/>
        </a:p>
      </dgm:t>
    </dgm:pt>
    <dgm:pt modelId="{7732C537-0E5C-45F5-87BF-35AFF0E190D0}">
      <dgm:prSet/>
      <dgm:spPr/>
      <dgm:t>
        <a:bodyPr/>
        <a:lstStyle/>
        <a:p>
          <a:r>
            <a:rPr lang="en-US"/>
            <a:t>Barnardo’s Cymru </a:t>
          </a:r>
        </a:p>
      </dgm:t>
    </dgm:pt>
    <dgm:pt modelId="{2C204C3D-9463-4515-A982-A277705D59B5}" type="parTrans" cxnId="{AD171B37-A731-4506-90F5-F736468954B1}">
      <dgm:prSet/>
      <dgm:spPr/>
      <dgm:t>
        <a:bodyPr/>
        <a:lstStyle/>
        <a:p>
          <a:endParaRPr lang="en-US"/>
        </a:p>
      </dgm:t>
    </dgm:pt>
    <dgm:pt modelId="{7D80E771-6758-4727-B624-8EA7A4C5587E}" type="sibTrans" cxnId="{AD171B37-A731-4506-90F5-F736468954B1}">
      <dgm:prSet/>
      <dgm:spPr/>
      <dgm:t>
        <a:bodyPr/>
        <a:lstStyle/>
        <a:p>
          <a:endParaRPr lang="en-US"/>
        </a:p>
      </dgm:t>
    </dgm:pt>
    <dgm:pt modelId="{FA4B291B-9540-405F-80F6-0031CB988EFC}">
      <dgm:prSet/>
      <dgm:spPr/>
      <dgm:t>
        <a:bodyPr/>
        <a:lstStyle/>
        <a:p>
          <a:r>
            <a:rPr lang="en-US" dirty="0"/>
            <a:t>Shelter Cymru - Housing Advise.</a:t>
          </a:r>
        </a:p>
      </dgm:t>
    </dgm:pt>
    <dgm:pt modelId="{D6E0F810-BA07-4E03-B499-36533EE78D8A}" type="parTrans" cxnId="{CC2AE18B-EC2F-43D2-8254-2A9A25D8C5CC}">
      <dgm:prSet/>
      <dgm:spPr/>
      <dgm:t>
        <a:bodyPr/>
        <a:lstStyle/>
        <a:p>
          <a:endParaRPr lang="en-US"/>
        </a:p>
      </dgm:t>
    </dgm:pt>
    <dgm:pt modelId="{46AC5A30-92E4-419A-AA26-AE7ED237C096}" type="sibTrans" cxnId="{CC2AE18B-EC2F-43D2-8254-2A9A25D8C5CC}">
      <dgm:prSet/>
      <dgm:spPr/>
      <dgm:t>
        <a:bodyPr/>
        <a:lstStyle/>
        <a:p>
          <a:endParaRPr lang="en-US"/>
        </a:p>
      </dgm:t>
    </dgm:pt>
    <dgm:pt modelId="{3EC2B53B-844A-4FCF-8207-D6EF048557E2}">
      <dgm:prSet/>
      <dgm:spPr/>
      <dgm:t>
        <a:bodyPr/>
        <a:lstStyle/>
        <a:p>
          <a:r>
            <a:rPr lang="en-US"/>
            <a:t>Samaritans – Online / phone </a:t>
          </a:r>
        </a:p>
      </dgm:t>
    </dgm:pt>
    <dgm:pt modelId="{0EDE193E-9BBD-4F91-B31C-96A9411274DB}" type="parTrans" cxnId="{435166B3-E957-4D84-86F4-50280F675E3F}">
      <dgm:prSet/>
      <dgm:spPr/>
      <dgm:t>
        <a:bodyPr/>
        <a:lstStyle/>
        <a:p>
          <a:endParaRPr lang="en-US"/>
        </a:p>
      </dgm:t>
    </dgm:pt>
    <dgm:pt modelId="{E2B77563-E4D2-4083-BF3E-6B60A0397F97}" type="sibTrans" cxnId="{435166B3-E957-4D84-86F4-50280F675E3F}">
      <dgm:prSet/>
      <dgm:spPr/>
      <dgm:t>
        <a:bodyPr/>
        <a:lstStyle/>
        <a:p>
          <a:endParaRPr lang="en-US"/>
        </a:p>
      </dgm:t>
    </dgm:pt>
    <dgm:pt modelId="{84298E39-3493-1F46-BFF0-8B2E68E81948}" type="pres">
      <dgm:prSet presAssocID="{B43E6A16-5054-4686-AF7F-CE2151C35B88}" presName="vert0" presStyleCnt="0">
        <dgm:presLayoutVars>
          <dgm:dir/>
          <dgm:animOne val="branch"/>
          <dgm:animLvl val="lvl"/>
        </dgm:presLayoutVars>
      </dgm:prSet>
      <dgm:spPr/>
    </dgm:pt>
    <dgm:pt modelId="{A08D4EAC-3D71-EB49-AFE4-3525DCFC7164}" type="pres">
      <dgm:prSet presAssocID="{6667E743-3FCB-49F2-A52B-0A86AD4BE8A0}" presName="thickLine" presStyleLbl="alignNode1" presStyleIdx="0" presStyleCnt="6"/>
      <dgm:spPr/>
    </dgm:pt>
    <dgm:pt modelId="{46A4BD9D-4A11-6640-B223-6E15CEF4E344}" type="pres">
      <dgm:prSet presAssocID="{6667E743-3FCB-49F2-A52B-0A86AD4BE8A0}" presName="horz1" presStyleCnt="0"/>
      <dgm:spPr/>
    </dgm:pt>
    <dgm:pt modelId="{1BA2AD5E-D2FB-374E-AEB1-B0B65B7B1957}" type="pres">
      <dgm:prSet presAssocID="{6667E743-3FCB-49F2-A52B-0A86AD4BE8A0}" presName="tx1" presStyleLbl="revTx" presStyleIdx="0" presStyleCnt="6"/>
      <dgm:spPr/>
    </dgm:pt>
    <dgm:pt modelId="{905C1BD5-EF8E-BF4F-8415-4C7DAF4F3536}" type="pres">
      <dgm:prSet presAssocID="{6667E743-3FCB-49F2-A52B-0A86AD4BE8A0}" presName="vert1" presStyleCnt="0"/>
      <dgm:spPr/>
    </dgm:pt>
    <dgm:pt modelId="{DE1DCE5A-EFF1-EC4D-842D-524FEA71AF24}" type="pres">
      <dgm:prSet presAssocID="{74F7C03A-370F-4906-ACF7-9FFF2D4A9DB4}" presName="thickLine" presStyleLbl="alignNode1" presStyleIdx="1" presStyleCnt="6"/>
      <dgm:spPr/>
    </dgm:pt>
    <dgm:pt modelId="{4B6C7B12-3948-7547-A0FB-9FEA175DE0B7}" type="pres">
      <dgm:prSet presAssocID="{74F7C03A-370F-4906-ACF7-9FFF2D4A9DB4}" presName="horz1" presStyleCnt="0"/>
      <dgm:spPr/>
    </dgm:pt>
    <dgm:pt modelId="{AF0D8AED-1C31-EC4E-A85A-10E0FE6F55A0}" type="pres">
      <dgm:prSet presAssocID="{74F7C03A-370F-4906-ACF7-9FFF2D4A9DB4}" presName="tx1" presStyleLbl="revTx" presStyleIdx="1" presStyleCnt="6"/>
      <dgm:spPr/>
    </dgm:pt>
    <dgm:pt modelId="{9E6B5E21-8670-BB45-A238-1102946F0D90}" type="pres">
      <dgm:prSet presAssocID="{74F7C03A-370F-4906-ACF7-9FFF2D4A9DB4}" presName="vert1" presStyleCnt="0"/>
      <dgm:spPr/>
    </dgm:pt>
    <dgm:pt modelId="{CF3488CC-0919-A148-904D-D09DBC7F146D}" type="pres">
      <dgm:prSet presAssocID="{58BE3B72-E1EF-41F8-87C3-B73B3F97DE20}" presName="thickLine" presStyleLbl="alignNode1" presStyleIdx="2" presStyleCnt="6"/>
      <dgm:spPr/>
    </dgm:pt>
    <dgm:pt modelId="{C72D1190-25EE-2D4A-8C17-9D943223512A}" type="pres">
      <dgm:prSet presAssocID="{58BE3B72-E1EF-41F8-87C3-B73B3F97DE20}" presName="horz1" presStyleCnt="0"/>
      <dgm:spPr/>
    </dgm:pt>
    <dgm:pt modelId="{3837F592-ED24-6544-BC3E-0C8133184AAD}" type="pres">
      <dgm:prSet presAssocID="{58BE3B72-E1EF-41F8-87C3-B73B3F97DE20}" presName="tx1" presStyleLbl="revTx" presStyleIdx="2" presStyleCnt="6"/>
      <dgm:spPr/>
    </dgm:pt>
    <dgm:pt modelId="{6855A004-A99A-4843-8CCD-37D41958D2EA}" type="pres">
      <dgm:prSet presAssocID="{58BE3B72-E1EF-41F8-87C3-B73B3F97DE20}" presName="vert1" presStyleCnt="0"/>
      <dgm:spPr/>
    </dgm:pt>
    <dgm:pt modelId="{52CE7842-60EE-994C-9D16-15D49FD56701}" type="pres">
      <dgm:prSet presAssocID="{7732C537-0E5C-45F5-87BF-35AFF0E190D0}" presName="thickLine" presStyleLbl="alignNode1" presStyleIdx="3" presStyleCnt="6"/>
      <dgm:spPr/>
    </dgm:pt>
    <dgm:pt modelId="{FC181E22-FEC5-8346-8936-621810D9EC6A}" type="pres">
      <dgm:prSet presAssocID="{7732C537-0E5C-45F5-87BF-35AFF0E190D0}" presName="horz1" presStyleCnt="0"/>
      <dgm:spPr/>
    </dgm:pt>
    <dgm:pt modelId="{9DF85862-5582-0B48-B11B-123B91D850F9}" type="pres">
      <dgm:prSet presAssocID="{7732C537-0E5C-45F5-87BF-35AFF0E190D0}" presName="tx1" presStyleLbl="revTx" presStyleIdx="3" presStyleCnt="6"/>
      <dgm:spPr/>
    </dgm:pt>
    <dgm:pt modelId="{B47470B3-7D54-3D41-9E8F-B28B3B3F48E0}" type="pres">
      <dgm:prSet presAssocID="{7732C537-0E5C-45F5-87BF-35AFF0E190D0}" presName="vert1" presStyleCnt="0"/>
      <dgm:spPr/>
    </dgm:pt>
    <dgm:pt modelId="{EF40FE4A-1D15-544D-A698-9D8A3F960D6C}" type="pres">
      <dgm:prSet presAssocID="{FA4B291B-9540-405F-80F6-0031CB988EFC}" presName="thickLine" presStyleLbl="alignNode1" presStyleIdx="4" presStyleCnt="6"/>
      <dgm:spPr/>
    </dgm:pt>
    <dgm:pt modelId="{A14830C2-D17D-B14E-BDC3-490921F6F5D1}" type="pres">
      <dgm:prSet presAssocID="{FA4B291B-9540-405F-80F6-0031CB988EFC}" presName="horz1" presStyleCnt="0"/>
      <dgm:spPr/>
    </dgm:pt>
    <dgm:pt modelId="{75552A64-82FA-5D45-8390-FEF5F801D454}" type="pres">
      <dgm:prSet presAssocID="{FA4B291B-9540-405F-80F6-0031CB988EFC}" presName="tx1" presStyleLbl="revTx" presStyleIdx="4" presStyleCnt="6"/>
      <dgm:spPr/>
    </dgm:pt>
    <dgm:pt modelId="{907CE2DA-C087-2447-B289-7DDB1A0C7CA1}" type="pres">
      <dgm:prSet presAssocID="{FA4B291B-9540-405F-80F6-0031CB988EFC}" presName="vert1" presStyleCnt="0"/>
      <dgm:spPr/>
    </dgm:pt>
    <dgm:pt modelId="{FF53A7C0-9689-4848-91D3-546B402ED970}" type="pres">
      <dgm:prSet presAssocID="{3EC2B53B-844A-4FCF-8207-D6EF048557E2}" presName="thickLine" presStyleLbl="alignNode1" presStyleIdx="5" presStyleCnt="6"/>
      <dgm:spPr/>
    </dgm:pt>
    <dgm:pt modelId="{3006156E-6FFC-EE42-9279-1A3B8A63FA58}" type="pres">
      <dgm:prSet presAssocID="{3EC2B53B-844A-4FCF-8207-D6EF048557E2}" presName="horz1" presStyleCnt="0"/>
      <dgm:spPr/>
    </dgm:pt>
    <dgm:pt modelId="{7DFEA473-5D2E-8447-BF57-DAB9F360F4F9}" type="pres">
      <dgm:prSet presAssocID="{3EC2B53B-844A-4FCF-8207-D6EF048557E2}" presName="tx1" presStyleLbl="revTx" presStyleIdx="5" presStyleCnt="6"/>
      <dgm:spPr/>
    </dgm:pt>
    <dgm:pt modelId="{C5797F03-585B-9943-83BE-591A5D1A210B}" type="pres">
      <dgm:prSet presAssocID="{3EC2B53B-844A-4FCF-8207-D6EF048557E2}" presName="vert1" presStyleCnt="0"/>
      <dgm:spPr/>
    </dgm:pt>
  </dgm:ptLst>
  <dgm:cxnLst>
    <dgm:cxn modelId="{B3AFFE05-EC3D-40E3-9225-8590EB9E4737}" srcId="{B43E6A16-5054-4686-AF7F-CE2151C35B88}" destId="{58BE3B72-E1EF-41F8-87C3-B73B3F97DE20}" srcOrd="2" destOrd="0" parTransId="{F4B2D0EA-7E73-4642-ADA4-8AD4D85AFED1}" sibTransId="{3A2E96DF-C839-46D3-BC38-EBC0BE8F6048}"/>
    <dgm:cxn modelId="{DC83E107-3AAC-D643-8191-91D08E976242}" type="presOf" srcId="{3EC2B53B-844A-4FCF-8207-D6EF048557E2}" destId="{7DFEA473-5D2E-8447-BF57-DAB9F360F4F9}" srcOrd="0" destOrd="0" presId="urn:microsoft.com/office/officeart/2008/layout/LinedList"/>
    <dgm:cxn modelId="{AD171B37-A731-4506-90F5-F736468954B1}" srcId="{B43E6A16-5054-4686-AF7F-CE2151C35B88}" destId="{7732C537-0E5C-45F5-87BF-35AFF0E190D0}" srcOrd="3" destOrd="0" parTransId="{2C204C3D-9463-4515-A982-A277705D59B5}" sibTransId="{7D80E771-6758-4727-B624-8EA7A4C5587E}"/>
    <dgm:cxn modelId="{B671D241-E959-7542-B03B-18F4A9BE7B42}" type="presOf" srcId="{58BE3B72-E1EF-41F8-87C3-B73B3F97DE20}" destId="{3837F592-ED24-6544-BC3E-0C8133184AAD}" srcOrd="0" destOrd="0" presId="urn:microsoft.com/office/officeart/2008/layout/LinedList"/>
    <dgm:cxn modelId="{6D5DC552-788A-8A4A-BAFA-6192EA06DCD3}" type="presOf" srcId="{6667E743-3FCB-49F2-A52B-0A86AD4BE8A0}" destId="{1BA2AD5E-D2FB-374E-AEB1-B0B65B7B1957}" srcOrd="0" destOrd="0" presId="urn:microsoft.com/office/officeart/2008/layout/LinedList"/>
    <dgm:cxn modelId="{617C6263-2680-4F37-B529-627C835980AF}" srcId="{B43E6A16-5054-4686-AF7F-CE2151C35B88}" destId="{74F7C03A-370F-4906-ACF7-9FFF2D4A9DB4}" srcOrd="1" destOrd="0" parTransId="{4E3BF1A6-97DE-4224-8101-FBACA3F15CC3}" sibTransId="{EAD75952-5EF4-43A6-9629-FBD4FA3E89B0}"/>
    <dgm:cxn modelId="{27880266-3456-4D0D-B131-F61025376C47}" srcId="{B43E6A16-5054-4686-AF7F-CE2151C35B88}" destId="{6667E743-3FCB-49F2-A52B-0A86AD4BE8A0}" srcOrd="0" destOrd="0" parTransId="{93104F54-3DB9-4A83-81C5-202833200C1B}" sibTransId="{864E5F94-49B2-4F56-842B-0E63236D95BB}"/>
    <dgm:cxn modelId="{8224527C-219E-5B49-88C1-3C40E199D862}" type="presOf" srcId="{FA4B291B-9540-405F-80F6-0031CB988EFC}" destId="{75552A64-82FA-5D45-8390-FEF5F801D454}" srcOrd="0" destOrd="0" presId="urn:microsoft.com/office/officeart/2008/layout/LinedList"/>
    <dgm:cxn modelId="{CC2AE18B-EC2F-43D2-8254-2A9A25D8C5CC}" srcId="{B43E6A16-5054-4686-AF7F-CE2151C35B88}" destId="{FA4B291B-9540-405F-80F6-0031CB988EFC}" srcOrd="4" destOrd="0" parTransId="{D6E0F810-BA07-4E03-B499-36533EE78D8A}" sibTransId="{46AC5A30-92E4-419A-AA26-AE7ED237C096}"/>
    <dgm:cxn modelId="{435166B3-E957-4D84-86F4-50280F675E3F}" srcId="{B43E6A16-5054-4686-AF7F-CE2151C35B88}" destId="{3EC2B53B-844A-4FCF-8207-D6EF048557E2}" srcOrd="5" destOrd="0" parTransId="{0EDE193E-9BBD-4F91-B31C-96A9411274DB}" sibTransId="{E2B77563-E4D2-4083-BF3E-6B60A0397F97}"/>
    <dgm:cxn modelId="{FA2214D6-B329-324A-B808-9064A4A063E9}" type="presOf" srcId="{74F7C03A-370F-4906-ACF7-9FFF2D4A9DB4}" destId="{AF0D8AED-1C31-EC4E-A85A-10E0FE6F55A0}" srcOrd="0" destOrd="0" presId="urn:microsoft.com/office/officeart/2008/layout/LinedList"/>
    <dgm:cxn modelId="{577C19E3-3B53-614F-86CD-D9199E44207F}" type="presOf" srcId="{B43E6A16-5054-4686-AF7F-CE2151C35B88}" destId="{84298E39-3493-1F46-BFF0-8B2E68E81948}" srcOrd="0" destOrd="0" presId="urn:microsoft.com/office/officeart/2008/layout/LinedList"/>
    <dgm:cxn modelId="{3447A9E5-359A-3D45-917E-02DF272BD3D5}" type="presOf" srcId="{7732C537-0E5C-45F5-87BF-35AFF0E190D0}" destId="{9DF85862-5582-0B48-B11B-123B91D850F9}" srcOrd="0" destOrd="0" presId="urn:microsoft.com/office/officeart/2008/layout/LinedList"/>
    <dgm:cxn modelId="{C37089D6-5E18-D04C-B105-8997B233E375}" type="presParOf" srcId="{84298E39-3493-1F46-BFF0-8B2E68E81948}" destId="{A08D4EAC-3D71-EB49-AFE4-3525DCFC7164}" srcOrd="0" destOrd="0" presId="urn:microsoft.com/office/officeart/2008/layout/LinedList"/>
    <dgm:cxn modelId="{FEB24524-C7E3-1841-9431-9F00549A4A4C}" type="presParOf" srcId="{84298E39-3493-1F46-BFF0-8B2E68E81948}" destId="{46A4BD9D-4A11-6640-B223-6E15CEF4E344}" srcOrd="1" destOrd="0" presId="urn:microsoft.com/office/officeart/2008/layout/LinedList"/>
    <dgm:cxn modelId="{E0F0ED9E-A30C-784A-9EB0-B29489210195}" type="presParOf" srcId="{46A4BD9D-4A11-6640-B223-6E15CEF4E344}" destId="{1BA2AD5E-D2FB-374E-AEB1-B0B65B7B1957}" srcOrd="0" destOrd="0" presId="urn:microsoft.com/office/officeart/2008/layout/LinedList"/>
    <dgm:cxn modelId="{297EF828-5654-594C-9C5E-8AFFAA69A421}" type="presParOf" srcId="{46A4BD9D-4A11-6640-B223-6E15CEF4E344}" destId="{905C1BD5-EF8E-BF4F-8415-4C7DAF4F3536}" srcOrd="1" destOrd="0" presId="urn:microsoft.com/office/officeart/2008/layout/LinedList"/>
    <dgm:cxn modelId="{90ED73D1-8A3A-E649-8288-C54B996ED986}" type="presParOf" srcId="{84298E39-3493-1F46-BFF0-8B2E68E81948}" destId="{DE1DCE5A-EFF1-EC4D-842D-524FEA71AF24}" srcOrd="2" destOrd="0" presId="urn:microsoft.com/office/officeart/2008/layout/LinedList"/>
    <dgm:cxn modelId="{CB2A5205-BC9D-944A-982B-62620E596C90}" type="presParOf" srcId="{84298E39-3493-1F46-BFF0-8B2E68E81948}" destId="{4B6C7B12-3948-7547-A0FB-9FEA175DE0B7}" srcOrd="3" destOrd="0" presId="urn:microsoft.com/office/officeart/2008/layout/LinedList"/>
    <dgm:cxn modelId="{6A157689-8B20-F24B-B017-A11F8565E25F}" type="presParOf" srcId="{4B6C7B12-3948-7547-A0FB-9FEA175DE0B7}" destId="{AF0D8AED-1C31-EC4E-A85A-10E0FE6F55A0}" srcOrd="0" destOrd="0" presId="urn:microsoft.com/office/officeart/2008/layout/LinedList"/>
    <dgm:cxn modelId="{16765256-B5EC-A54F-BEB3-5CA705388037}" type="presParOf" srcId="{4B6C7B12-3948-7547-A0FB-9FEA175DE0B7}" destId="{9E6B5E21-8670-BB45-A238-1102946F0D90}" srcOrd="1" destOrd="0" presId="urn:microsoft.com/office/officeart/2008/layout/LinedList"/>
    <dgm:cxn modelId="{977A6913-96EC-7441-B094-DAD2368C394D}" type="presParOf" srcId="{84298E39-3493-1F46-BFF0-8B2E68E81948}" destId="{CF3488CC-0919-A148-904D-D09DBC7F146D}" srcOrd="4" destOrd="0" presId="urn:microsoft.com/office/officeart/2008/layout/LinedList"/>
    <dgm:cxn modelId="{A751C97B-7045-A247-95ED-084D794A8DC7}" type="presParOf" srcId="{84298E39-3493-1F46-BFF0-8B2E68E81948}" destId="{C72D1190-25EE-2D4A-8C17-9D943223512A}" srcOrd="5" destOrd="0" presId="urn:microsoft.com/office/officeart/2008/layout/LinedList"/>
    <dgm:cxn modelId="{77B02D6A-CACE-6E4E-9707-9C09D77AA625}" type="presParOf" srcId="{C72D1190-25EE-2D4A-8C17-9D943223512A}" destId="{3837F592-ED24-6544-BC3E-0C8133184AAD}" srcOrd="0" destOrd="0" presId="urn:microsoft.com/office/officeart/2008/layout/LinedList"/>
    <dgm:cxn modelId="{EA6D669F-575F-B14E-89D8-5A89BF863F75}" type="presParOf" srcId="{C72D1190-25EE-2D4A-8C17-9D943223512A}" destId="{6855A004-A99A-4843-8CCD-37D41958D2EA}" srcOrd="1" destOrd="0" presId="urn:microsoft.com/office/officeart/2008/layout/LinedList"/>
    <dgm:cxn modelId="{32A98B56-2F2A-3241-BC5F-82CF25FCE298}" type="presParOf" srcId="{84298E39-3493-1F46-BFF0-8B2E68E81948}" destId="{52CE7842-60EE-994C-9D16-15D49FD56701}" srcOrd="6" destOrd="0" presId="urn:microsoft.com/office/officeart/2008/layout/LinedList"/>
    <dgm:cxn modelId="{EDEA6C65-9957-E949-91A8-B43584F2E793}" type="presParOf" srcId="{84298E39-3493-1F46-BFF0-8B2E68E81948}" destId="{FC181E22-FEC5-8346-8936-621810D9EC6A}" srcOrd="7" destOrd="0" presId="urn:microsoft.com/office/officeart/2008/layout/LinedList"/>
    <dgm:cxn modelId="{48F3A8A3-DCBF-7B4F-9773-9EC3076272BF}" type="presParOf" srcId="{FC181E22-FEC5-8346-8936-621810D9EC6A}" destId="{9DF85862-5582-0B48-B11B-123B91D850F9}" srcOrd="0" destOrd="0" presId="urn:microsoft.com/office/officeart/2008/layout/LinedList"/>
    <dgm:cxn modelId="{79F4F49E-10B6-484F-A0B7-09BF164F4E9D}" type="presParOf" srcId="{FC181E22-FEC5-8346-8936-621810D9EC6A}" destId="{B47470B3-7D54-3D41-9E8F-B28B3B3F48E0}" srcOrd="1" destOrd="0" presId="urn:microsoft.com/office/officeart/2008/layout/LinedList"/>
    <dgm:cxn modelId="{2938E105-6197-8249-BC0B-7D619A15499D}" type="presParOf" srcId="{84298E39-3493-1F46-BFF0-8B2E68E81948}" destId="{EF40FE4A-1D15-544D-A698-9D8A3F960D6C}" srcOrd="8" destOrd="0" presId="urn:microsoft.com/office/officeart/2008/layout/LinedList"/>
    <dgm:cxn modelId="{3A0E1B25-F741-8042-B5C7-F4E8CCA05183}" type="presParOf" srcId="{84298E39-3493-1F46-BFF0-8B2E68E81948}" destId="{A14830C2-D17D-B14E-BDC3-490921F6F5D1}" srcOrd="9" destOrd="0" presId="urn:microsoft.com/office/officeart/2008/layout/LinedList"/>
    <dgm:cxn modelId="{0A45925F-D5DB-DB49-A6E4-E0610E29FF2E}" type="presParOf" srcId="{A14830C2-D17D-B14E-BDC3-490921F6F5D1}" destId="{75552A64-82FA-5D45-8390-FEF5F801D454}" srcOrd="0" destOrd="0" presId="urn:microsoft.com/office/officeart/2008/layout/LinedList"/>
    <dgm:cxn modelId="{062BB509-98BC-674D-82CA-AC4C4B6C9039}" type="presParOf" srcId="{A14830C2-D17D-B14E-BDC3-490921F6F5D1}" destId="{907CE2DA-C087-2447-B289-7DDB1A0C7CA1}" srcOrd="1" destOrd="0" presId="urn:microsoft.com/office/officeart/2008/layout/LinedList"/>
    <dgm:cxn modelId="{B118EF3B-0B07-D84B-9366-F0062E30D46A}" type="presParOf" srcId="{84298E39-3493-1F46-BFF0-8B2E68E81948}" destId="{FF53A7C0-9689-4848-91D3-546B402ED970}" srcOrd="10" destOrd="0" presId="urn:microsoft.com/office/officeart/2008/layout/LinedList"/>
    <dgm:cxn modelId="{066681F7-E115-7740-AB3D-28148868D9FD}" type="presParOf" srcId="{84298E39-3493-1F46-BFF0-8B2E68E81948}" destId="{3006156E-6FFC-EE42-9279-1A3B8A63FA58}" srcOrd="11" destOrd="0" presId="urn:microsoft.com/office/officeart/2008/layout/LinedList"/>
    <dgm:cxn modelId="{A9AD9FA6-14DE-774B-B8F6-D5DE689E7C62}" type="presParOf" srcId="{3006156E-6FFC-EE42-9279-1A3B8A63FA58}" destId="{7DFEA473-5D2E-8447-BF57-DAB9F360F4F9}" srcOrd="0" destOrd="0" presId="urn:microsoft.com/office/officeart/2008/layout/LinedList"/>
    <dgm:cxn modelId="{67C0A15A-40FA-224E-BD59-C45713059343}" type="presParOf" srcId="{3006156E-6FFC-EE42-9279-1A3B8A63FA58}" destId="{C5797F03-585B-9943-83BE-591A5D1A210B}" srcOrd="1" destOrd="0" presId="urn:microsoft.com/office/officeart/2008/layout/Lin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9.xml><?xml version="1.0" encoding="utf-8"?>
<dgm:dataModel xmlns:dgm="http://schemas.openxmlformats.org/drawingml/2006/diagram" xmlns:a="http://schemas.openxmlformats.org/drawingml/2006/main">
  <dgm:ptLst>
    <dgm:pt modelId="{114CB088-8E8B-40F1-A018-24CBDB3BC687}" type="doc">
      <dgm:prSet loTypeId="urn:microsoft.com/office/officeart/2008/layout/LinedList" loCatId="list" qsTypeId="urn:microsoft.com/office/officeart/2005/8/quickstyle/simple1" qsCatId="simple" csTypeId="urn:microsoft.com/office/officeart/2005/8/colors/accent1_2" csCatId="accent1" phldr="1"/>
      <dgm:spPr/>
      <dgm:t>
        <a:bodyPr/>
        <a:lstStyle/>
        <a:p>
          <a:endParaRPr lang="en-US"/>
        </a:p>
      </dgm:t>
    </dgm:pt>
    <dgm:pt modelId="{3C856662-0EB8-4375-9AE8-1998A0B6F966}">
      <dgm:prSet/>
      <dgm:spPr/>
      <dgm:t>
        <a:bodyPr/>
        <a:lstStyle/>
        <a:p>
          <a:r>
            <a:rPr lang="en-US"/>
            <a:t>Youth work</a:t>
          </a:r>
        </a:p>
      </dgm:t>
    </dgm:pt>
    <dgm:pt modelId="{2CB17AA2-A946-4C81-9CF0-8706EC1E1D35}" type="parTrans" cxnId="{259FC23D-7F96-4B64-9853-3F064ADBB26D}">
      <dgm:prSet/>
      <dgm:spPr/>
      <dgm:t>
        <a:bodyPr/>
        <a:lstStyle/>
        <a:p>
          <a:endParaRPr lang="en-US"/>
        </a:p>
      </dgm:t>
    </dgm:pt>
    <dgm:pt modelId="{AD88FFAD-7177-47B8-8446-D50CD2875F9F}" type="sibTrans" cxnId="{259FC23D-7F96-4B64-9853-3F064ADBB26D}">
      <dgm:prSet/>
      <dgm:spPr/>
      <dgm:t>
        <a:bodyPr/>
        <a:lstStyle/>
        <a:p>
          <a:endParaRPr lang="en-US"/>
        </a:p>
      </dgm:t>
    </dgm:pt>
    <dgm:pt modelId="{B3EF13BE-3FA0-4F81-9F78-B977D4977613}">
      <dgm:prSet/>
      <dgm:spPr/>
      <dgm:t>
        <a:bodyPr/>
        <a:lstStyle/>
        <a:p>
          <a:r>
            <a:rPr lang="en-US"/>
            <a:t>School Councillors</a:t>
          </a:r>
        </a:p>
      </dgm:t>
    </dgm:pt>
    <dgm:pt modelId="{9537AD28-D699-4875-9DCA-DC884671A71C}" type="parTrans" cxnId="{79FEE55C-0C94-4FA0-A998-75BC175695FA}">
      <dgm:prSet/>
      <dgm:spPr/>
      <dgm:t>
        <a:bodyPr/>
        <a:lstStyle/>
        <a:p>
          <a:endParaRPr lang="en-US"/>
        </a:p>
      </dgm:t>
    </dgm:pt>
    <dgm:pt modelId="{B4F18EA9-A2CE-4A86-8B6A-843B08F1DAE9}" type="sibTrans" cxnId="{79FEE55C-0C94-4FA0-A998-75BC175695FA}">
      <dgm:prSet/>
      <dgm:spPr/>
      <dgm:t>
        <a:bodyPr/>
        <a:lstStyle/>
        <a:p>
          <a:endParaRPr lang="en-US"/>
        </a:p>
      </dgm:t>
    </dgm:pt>
    <dgm:pt modelId="{23A47665-D89F-4BD3-BE36-42B911428675}">
      <dgm:prSet/>
      <dgm:spPr/>
      <dgm:t>
        <a:bodyPr/>
        <a:lstStyle/>
        <a:p>
          <a:r>
            <a:rPr lang="en-US"/>
            <a:t>Young Minds</a:t>
          </a:r>
        </a:p>
      </dgm:t>
    </dgm:pt>
    <dgm:pt modelId="{406281B9-686F-4031-93B2-CD69011CDDA1}" type="parTrans" cxnId="{5A264EE8-7364-4518-B26F-33FC8DA48EAC}">
      <dgm:prSet/>
      <dgm:spPr/>
      <dgm:t>
        <a:bodyPr/>
        <a:lstStyle/>
        <a:p>
          <a:endParaRPr lang="en-US"/>
        </a:p>
      </dgm:t>
    </dgm:pt>
    <dgm:pt modelId="{6A337CEC-F1AB-4468-9FFF-6E990D734EF1}" type="sibTrans" cxnId="{5A264EE8-7364-4518-B26F-33FC8DA48EAC}">
      <dgm:prSet/>
      <dgm:spPr/>
      <dgm:t>
        <a:bodyPr/>
        <a:lstStyle/>
        <a:p>
          <a:endParaRPr lang="en-US"/>
        </a:p>
      </dgm:t>
    </dgm:pt>
    <dgm:pt modelId="{6ECC3F02-1B57-4A53-89B8-F759C844C08D}">
      <dgm:prSet/>
      <dgm:spPr/>
      <dgm:t>
        <a:bodyPr/>
        <a:lstStyle/>
        <a:p>
          <a:r>
            <a:rPr lang="en-US"/>
            <a:t>NHS Wales Silver Cloud </a:t>
          </a:r>
        </a:p>
      </dgm:t>
    </dgm:pt>
    <dgm:pt modelId="{E7AA6339-296D-43E7-90D4-4135FB4F7523}" type="parTrans" cxnId="{635B6C12-9954-4441-9D11-9A0B9D0DCD28}">
      <dgm:prSet/>
      <dgm:spPr/>
      <dgm:t>
        <a:bodyPr/>
        <a:lstStyle/>
        <a:p>
          <a:endParaRPr lang="en-US"/>
        </a:p>
      </dgm:t>
    </dgm:pt>
    <dgm:pt modelId="{183E78B4-485B-47BD-8EF8-1AAE0B3D2BFC}" type="sibTrans" cxnId="{635B6C12-9954-4441-9D11-9A0B9D0DCD28}">
      <dgm:prSet/>
      <dgm:spPr/>
      <dgm:t>
        <a:bodyPr/>
        <a:lstStyle/>
        <a:p>
          <a:endParaRPr lang="en-US"/>
        </a:p>
      </dgm:t>
    </dgm:pt>
    <dgm:pt modelId="{37CCE12B-F90B-410A-9147-97CEAD499B5A}">
      <dgm:prSet/>
      <dgm:spPr/>
      <dgm:t>
        <a:bodyPr/>
        <a:lstStyle/>
        <a:p>
          <a:r>
            <a:rPr lang="en-US"/>
            <a:t>NHS 111 Press 2</a:t>
          </a:r>
        </a:p>
      </dgm:t>
    </dgm:pt>
    <dgm:pt modelId="{6A4CEE0D-B35F-4776-82FE-DD5B68B7B618}" type="parTrans" cxnId="{FFAE8FAA-FCDA-408F-8A5B-BC1B01472042}">
      <dgm:prSet/>
      <dgm:spPr/>
      <dgm:t>
        <a:bodyPr/>
        <a:lstStyle/>
        <a:p>
          <a:endParaRPr lang="en-US"/>
        </a:p>
      </dgm:t>
    </dgm:pt>
    <dgm:pt modelId="{2AC435F0-B766-47C8-A93E-FC9020E2E6CB}" type="sibTrans" cxnId="{FFAE8FAA-FCDA-408F-8A5B-BC1B01472042}">
      <dgm:prSet/>
      <dgm:spPr/>
      <dgm:t>
        <a:bodyPr/>
        <a:lstStyle/>
        <a:p>
          <a:endParaRPr lang="en-US"/>
        </a:p>
      </dgm:t>
    </dgm:pt>
    <dgm:pt modelId="{D2AC2E41-6ADF-4AB7-A900-8B691158F293}">
      <dgm:prSet/>
      <dgm:spPr/>
      <dgm:t>
        <a:bodyPr/>
        <a:lstStyle/>
        <a:p>
          <a:r>
            <a:rPr lang="en-US"/>
            <a:t>Meic Cymru</a:t>
          </a:r>
        </a:p>
      </dgm:t>
    </dgm:pt>
    <dgm:pt modelId="{F82C23B5-D950-4A8F-BDDA-C2DA607F29D9}" type="parTrans" cxnId="{5BFCC096-54C8-4E28-B6F2-A1E38BB5DF8A}">
      <dgm:prSet/>
      <dgm:spPr/>
      <dgm:t>
        <a:bodyPr/>
        <a:lstStyle/>
        <a:p>
          <a:endParaRPr lang="en-US"/>
        </a:p>
      </dgm:t>
    </dgm:pt>
    <dgm:pt modelId="{ABDCE367-F62A-4BAD-8114-B369291326D9}" type="sibTrans" cxnId="{5BFCC096-54C8-4E28-B6F2-A1E38BB5DF8A}">
      <dgm:prSet/>
      <dgm:spPr/>
      <dgm:t>
        <a:bodyPr/>
        <a:lstStyle/>
        <a:p>
          <a:endParaRPr lang="en-US"/>
        </a:p>
      </dgm:t>
    </dgm:pt>
    <dgm:pt modelId="{7D2C6F1D-EC9E-455A-B435-9D8C917266D4}">
      <dgm:prSet/>
      <dgm:spPr/>
      <dgm:t>
        <a:bodyPr/>
        <a:lstStyle/>
        <a:p>
          <a:r>
            <a:rPr lang="en-US"/>
            <a:t>Mind – online / phone </a:t>
          </a:r>
        </a:p>
      </dgm:t>
    </dgm:pt>
    <dgm:pt modelId="{4F6A9F99-8AA4-40BC-A045-01E267894B89}" type="parTrans" cxnId="{E76CDE33-6FF7-475B-ACA8-8C38FFD4EC35}">
      <dgm:prSet/>
      <dgm:spPr/>
      <dgm:t>
        <a:bodyPr/>
        <a:lstStyle/>
        <a:p>
          <a:endParaRPr lang="en-US"/>
        </a:p>
      </dgm:t>
    </dgm:pt>
    <dgm:pt modelId="{7150B9F9-6867-4A5B-A24D-139A6581CDEA}" type="sibTrans" cxnId="{E76CDE33-6FF7-475B-ACA8-8C38FFD4EC35}">
      <dgm:prSet/>
      <dgm:spPr/>
      <dgm:t>
        <a:bodyPr/>
        <a:lstStyle/>
        <a:p>
          <a:endParaRPr lang="en-US"/>
        </a:p>
      </dgm:t>
    </dgm:pt>
    <dgm:pt modelId="{1F1E21FA-8735-4DD5-B32C-AB85281A2590}">
      <dgm:prSet/>
      <dgm:spPr/>
      <dgm:t>
        <a:bodyPr/>
        <a:lstStyle/>
        <a:p>
          <a:r>
            <a:rPr lang="en-US" dirty="0"/>
            <a:t>Samaritans – 24hour free phone service </a:t>
          </a:r>
        </a:p>
      </dgm:t>
    </dgm:pt>
    <dgm:pt modelId="{CD7C4772-C915-49DD-917E-9735FFFD6859}" type="parTrans" cxnId="{19C19B66-464A-4EF1-AD16-6D3E266B1FC1}">
      <dgm:prSet/>
      <dgm:spPr/>
      <dgm:t>
        <a:bodyPr/>
        <a:lstStyle/>
        <a:p>
          <a:endParaRPr lang="en-US"/>
        </a:p>
      </dgm:t>
    </dgm:pt>
    <dgm:pt modelId="{A1BC62E7-4267-407D-8929-179441FA0ACA}" type="sibTrans" cxnId="{19C19B66-464A-4EF1-AD16-6D3E266B1FC1}">
      <dgm:prSet/>
      <dgm:spPr/>
      <dgm:t>
        <a:bodyPr/>
        <a:lstStyle/>
        <a:p>
          <a:endParaRPr lang="en-US"/>
        </a:p>
      </dgm:t>
    </dgm:pt>
    <dgm:pt modelId="{1E6BC535-2754-4616-A3F8-A95118AA913B}">
      <dgm:prSet/>
      <dgm:spPr/>
      <dgm:t>
        <a:bodyPr/>
        <a:lstStyle/>
        <a:p>
          <a:r>
            <a:rPr lang="en-US" dirty="0"/>
            <a:t>C.A.L.L – 24hour helpline </a:t>
          </a:r>
        </a:p>
      </dgm:t>
    </dgm:pt>
    <dgm:pt modelId="{F9329DF0-2B39-4924-9FC4-09D48753FA29}" type="parTrans" cxnId="{1747B289-57BE-42B6-968C-CF825525BDF5}">
      <dgm:prSet/>
      <dgm:spPr/>
      <dgm:t>
        <a:bodyPr/>
        <a:lstStyle/>
        <a:p>
          <a:endParaRPr lang="en-US"/>
        </a:p>
      </dgm:t>
    </dgm:pt>
    <dgm:pt modelId="{42A68F6E-0C09-45D4-800C-F046A76968BD}" type="sibTrans" cxnId="{1747B289-57BE-42B6-968C-CF825525BDF5}">
      <dgm:prSet/>
      <dgm:spPr/>
      <dgm:t>
        <a:bodyPr/>
        <a:lstStyle/>
        <a:p>
          <a:endParaRPr lang="en-US"/>
        </a:p>
      </dgm:t>
    </dgm:pt>
    <dgm:pt modelId="{BBAE1240-2B4C-0744-88D0-F5CEFFF0D09F}" type="pres">
      <dgm:prSet presAssocID="{114CB088-8E8B-40F1-A018-24CBDB3BC687}" presName="vert0" presStyleCnt="0">
        <dgm:presLayoutVars>
          <dgm:dir/>
          <dgm:animOne val="branch"/>
          <dgm:animLvl val="lvl"/>
        </dgm:presLayoutVars>
      </dgm:prSet>
      <dgm:spPr/>
    </dgm:pt>
    <dgm:pt modelId="{4DE6FBA6-9D7C-8F41-9B0E-9F1DFEFC9622}" type="pres">
      <dgm:prSet presAssocID="{3C856662-0EB8-4375-9AE8-1998A0B6F966}" presName="thickLine" presStyleLbl="alignNode1" presStyleIdx="0" presStyleCnt="9"/>
      <dgm:spPr/>
    </dgm:pt>
    <dgm:pt modelId="{5149D00E-BE4A-3343-8A73-557EAA178A0D}" type="pres">
      <dgm:prSet presAssocID="{3C856662-0EB8-4375-9AE8-1998A0B6F966}" presName="horz1" presStyleCnt="0"/>
      <dgm:spPr/>
    </dgm:pt>
    <dgm:pt modelId="{B9750290-AA24-BB46-8F23-8B963500996C}" type="pres">
      <dgm:prSet presAssocID="{3C856662-0EB8-4375-9AE8-1998A0B6F966}" presName="tx1" presStyleLbl="revTx" presStyleIdx="0" presStyleCnt="9"/>
      <dgm:spPr/>
    </dgm:pt>
    <dgm:pt modelId="{1AA1CB9B-8517-6D4B-84A1-E1BD23412EE9}" type="pres">
      <dgm:prSet presAssocID="{3C856662-0EB8-4375-9AE8-1998A0B6F966}" presName="vert1" presStyleCnt="0"/>
      <dgm:spPr/>
    </dgm:pt>
    <dgm:pt modelId="{A8828F08-3D1E-E347-9C11-B2C45A66C7D2}" type="pres">
      <dgm:prSet presAssocID="{B3EF13BE-3FA0-4F81-9F78-B977D4977613}" presName="thickLine" presStyleLbl="alignNode1" presStyleIdx="1" presStyleCnt="9"/>
      <dgm:spPr/>
    </dgm:pt>
    <dgm:pt modelId="{5C6094CD-E43D-6A48-B630-814EBD07F1E6}" type="pres">
      <dgm:prSet presAssocID="{B3EF13BE-3FA0-4F81-9F78-B977D4977613}" presName="horz1" presStyleCnt="0"/>
      <dgm:spPr/>
    </dgm:pt>
    <dgm:pt modelId="{46C1E900-6B29-CA43-830D-AEB4561C8F39}" type="pres">
      <dgm:prSet presAssocID="{B3EF13BE-3FA0-4F81-9F78-B977D4977613}" presName="tx1" presStyleLbl="revTx" presStyleIdx="1" presStyleCnt="9"/>
      <dgm:spPr/>
    </dgm:pt>
    <dgm:pt modelId="{353544F0-9568-B843-8FD1-06C1129012B7}" type="pres">
      <dgm:prSet presAssocID="{B3EF13BE-3FA0-4F81-9F78-B977D4977613}" presName="vert1" presStyleCnt="0"/>
      <dgm:spPr/>
    </dgm:pt>
    <dgm:pt modelId="{613FEDA1-1F65-044A-8256-684E133DF1A9}" type="pres">
      <dgm:prSet presAssocID="{23A47665-D89F-4BD3-BE36-42B911428675}" presName="thickLine" presStyleLbl="alignNode1" presStyleIdx="2" presStyleCnt="9"/>
      <dgm:spPr/>
    </dgm:pt>
    <dgm:pt modelId="{63291475-6CD6-0848-92DC-238388644504}" type="pres">
      <dgm:prSet presAssocID="{23A47665-D89F-4BD3-BE36-42B911428675}" presName="horz1" presStyleCnt="0"/>
      <dgm:spPr/>
    </dgm:pt>
    <dgm:pt modelId="{D246B6AD-957D-4643-B50E-DA8583DE5032}" type="pres">
      <dgm:prSet presAssocID="{23A47665-D89F-4BD3-BE36-42B911428675}" presName="tx1" presStyleLbl="revTx" presStyleIdx="2" presStyleCnt="9"/>
      <dgm:spPr/>
    </dgm:pt>
    <dgm:pt modelId="{CA457DA8-7CBC-5E41-BB7E-9554CBCC5273}" type="pres">
      <dgm:prSet presAssocID="{23A47665-D89F-4BD3-BE36-42B911428675}" presName="vert1" presStyleCnt="0"/>
      <dgm:spPr/>
    </dgm:pt>
    <dgm:pt modelId="{DF5591EA-D2B4-3548-B181-9FD74FB2A23D}" type="pres">
      <dgm:prSet presAssocID="{6ECC3F02-1B57-4A53-89B8-F759C844C08D}" presName="thickLine" presStyleLbl="alignNode1" presStyleIdx="3" presStyleCnt="9"/>
      <dgm:spPr/>
    </dgm:pt>
    <dgm:pt modelId="{96056FA1-7822-DD43-9157-C106D89E9514}" type="pres">
      <dgm:prSet presAssocID="{6ECC3F02-1B57-4A53-89B8-F759C844C08D}" presName="horz1" presStyleCnt="0"/>
      <dgm:spPr/>
    </dgm:pt>
    <dgm:pt modelId="{DE32A991-E212-5345-BE08-9F13AB06995F}" type="pres">
      <dgm:prSet presAssocID="{6ECC3F02-1B57-4A53-89B8-F759C844C08D}" presName="tx1" presStyleLbl="revTx" presStyleIdx="3" presStyleCnt="9"/>
      <dgm:spPr/>
    </dgm:pt>
    <dgm:pt modelId="{D1B57021-6EF7-794F-BE0C-EF9CA1D29A8E}" type="pres">
      <dgm:prSet presAssocID="{6ECC3F02-1B57-4A53-89B8-F759C844C08D}" presName="vert1" presStyleCnt="0"/>
      <dgm:spPr/>
    </dgm:pt>
    <dgm:pt modelId="{C0119893-9BF9-2047-9F9A-EAB1D4155AB1}" type="pres">
      <dgm:prSet presAssocID="{37CCE12B-F90B-410A-9147-97CEAD499B5A}" presName="thickLine" presStyleLbl="alignNode1" presStyleIdx="4" presStyleCnt="9"/>
      <dgm:spPr/>
    </dgm:pt>
    <dgm:pt modelId="{4E8F932B-FB0A-5049-AD70-63D6402DD557}" type="pres">
      <dgm:prSet presAssocID="{37CCE12B-F90B-410A-9147-97CEAD499B5A}" presName="horz1" presStyleCnt="0"/>
      <dgm:spPr/>
    </dgm:pt>
    <dgm:pt modelId="{5EA63BCE-25FA-FB49-970B-92A42488F8EC}" type="pres">
      <dgm:prSet presAssocID="{37CCE12B-F90B-410A-9147-97CEAD499B5A}" presName="tx1" presStyleLbl="revTx" presStyleIdx="4" presStyleCnt="9"/>
      <dgm:spPr/>
    </dgm:pt>
    <dgm:pt modelId="{F7B71D87-2705-7D4D-ADE3-D1148F6D756C}" type="pres">
      <dgm:prSet presAssocID="{37CCE12B-F90B-410A-9147-97CEAD499B5A}" presName="vert1" presStyleCnt="0"/>
      <dgm:spPr/>
    </dgm:pt>
    <dgm:pt modelId="{D1EED97C-3E51-534D-9DBD-1472DA9C9647}" type="pres">
      <dgm:prSet presAssocID="{D2AC2E41-6ADF-4AB7-A900-8B691158F293}" presName="thickLine" presStyleLbl="alignNode1" presStyleIdx="5" presStyleCnt="9"/>
      <dgm:spPr/>
    </dgm:pt>
    <dgm:pt modelId="{6714A33B-D412-A04D-9AB2-3C0E888422D2}" type="pres">
      <dgm:prSet presAssocID="{D2AC2E41-6ADF-4AB7-A900-8B691158F293}" presName="horz1" presStyleCnt="0"/>
      <dgm:spPr/>
    </dgm:pt>
    <dgm:pt modelId="{DA3E12A5-D898-F849-9274-69144F26B894}" type="pres">
      <dgm:prSet presAssocID="{D2AC2E41-6ADF-4AB7-A900-8B691158F293}" presName="tx1" presStyleLbl="revTx" presStyleIdx="5" presStyleCnt="9"/>
      <dgm:spPr/>
    </dgm:pt>
    <dgm:pt modelId="{51599C0A-4E5C-234D-BFB0-E096B4D273B4}" type="pres">
      <dgm:prSet presAssocID="{D2AC2E41-6ADF-4AB7-A900-8B691158F293}" presName="vert1" presStyleCnt="0"/>
      <dgm:spPr/>
    </dgm:pt>
    <dgm:pt modelId="{3CF20237-9060-D648-BCBD-CED7EB3610B7}" type="pres">
      <dgm:prSet presAssocID="{7D2C6F1D-EC9E-455A-B435-9D8C917266D4}" presName="thickLine" presStyleLbl="alignNode1" presStyleIdx="6" presStyleCnt="9"/>
      <dgm:spPr/>
    </dgm:pt>
    <dgm:pt modelId="{A953855F-6247-4648-A8CC-CAB276BE5096}" type="pres">
      <dgm:prSet presAssocID="{7D2C6F1D-EC9E-455A-B435-9D8C917266D4}" presName="horz1" presStyleCnt="0"/>
      <dgm:spPr/>
    </dgm:pt>
    <dgm:pt modelId="{6E2B059D-7EEE-BF4B-A6C9-66B022290F93}" type="pres">
      <dgm:prSet presAssocID="{7D2C6F1D-EC9E-455A-B435-9D8C917266D4}" presName="tx1" presStyleLbl="revTx" presStyleIdx="6" presStyleCnt="9"/>
      <dgm:spPr/>
    </dgm:pt>
    <dgm:pt modelId="{FE5CE8FB-FC7A-C94B-8EEF-15166A8ACACF}" type="pres">
      <dgm:prSet presAssocID="{7D2C6F1D-EC9E-455A-B435-9D8C917266D4}" presName="vert1" presStyleCnt="0"/>
      <dgm:spPr/>
    </dgm:pt>
    <dgm:pt modelId="{1BF10218-9617-0B4F-A524-19457657773F}" type="pres">
      <dgm:prSet presAssocID="{1F1E21FA-8735-4DD5-B32C-AB85281A2590}" presName="thickLine" presStyleLbl="alignNode1" presStyleIdx="7" presStyleCnt="9"/>
      <dgm:spPr/>
    </dgm:pt>
    <dgm:pt modelId="{03A49B44-A07E-A340-B21B-F0FF8B355CB2}" type="pres">
      <dgm:prSet presAssocID="{1F1E21FA-8735-4DD5-B32C-AB85281A2590}" presName="horz1" presStyleCnt="0"/>
      <dgm:spPr/>
    </dgm:pt>
    <dgm:pt modelId="{9299261B-403B-114F-B0C3-A1FD9191CA8A}" type="pres">
      <dgm:prSet presAssocID="{1F1E21FA-8735-4DD5-B32C-AB85281A2590}" presName="tx1" presStyleLbl="revTx" presStyleIdx="7" presStyleCnt="9"/>
      <dgm:spPr/>
    </dgm:pt>
    <dgm:pt modelId="{1A4D057A-2D4A-7B4B-946A-E20E5B577A6B}" type="pres">
      <dgm:prSet presAssocID="{1F1E21FA-8735-4DD5-B32C-AB85281A2590}" presName="vert1" presStyleCnt="0"/>
      <dgm:spPr/>
    </dgm:pt>
    <dgm:pt modelId="{CA5D41C3-C083-2E4A-B5B3-1B9A7D775B86}" type="pres">
      <dgm:prSet presAssocID="{1E6BC535-2754-4616-A3F8-A95118AA913B}" presName="thickLine" presStyleLbl="alignNode1" presStyleIdx="8" presStyleCnt="9"/>
      <dgm:spPr/>
    </dgm:pt>
    <dgm:pt modelId="{99D3F9B8-10B4-D840-A2EA-05838300AC5C}" type="pres">
      <dgm:prSet presAssocID="{1E6BC535-2754-4616-A3F8-A95118AA913B}" presName="horz1" presStyleCnt="0"/>
      <dgm:spPr/>
    </dgm:pt>
    <dgm:pt modelId="{E5585ECC-7931-1D4D-98C0-A80F42463536}" type="pres">
      <dgm:prSet presAssocID="{1E6BC535-2754-4616-A3F8-A95118AA913B}" presName="tx1" presStyleLbl="revTx" presStyleIdx="8" presStyleCnt="9"/>
      <dgm:spPr/>
    </dgm:pt>
    <dgm:pt modelId="{08DED243-42F5-9B43-9FEF-F48620BD88EA}" type="pres">
      <dgm:prSet presAssocID="{1E6BC535-2754-4616-A3F8-A95118AA913B}" presName="vert1" presStyleCnt="0"/>
      <dgm:spPr/>
    </dgm:pt>
  </dgm:ptLst>
  <dgm:cxnLst>
    <dgm:cxn modelId="{0A725D12-00FE-5C46-AFEA-407F96A171DF}" type="presOf" srcId="{B3EF13BE-3FA0-4F81-9F78-B977D4977613}" destId="{46C1E900-6B29-CA43-830D-AEB4561C8F39}" srcOrd="0" destOrd="0" presId="urn:microsoft.com/office/officeart/2008/layout/LinedList"/>
    <dgm:cxn modelId="{635B6C12-9954-4441-9D11-9A0B9D0DCD28}" srcId="{114CB088-8E8B-40F1-A018-24CBDB3BC687}" destId="{6ECC3F02-1B57-4A53-89B8-F759C844C08D}" srcOrd="3" destOrd="0" parTransId="{E7AA6339-296D-43E7-90D4-4135FB4F7523}" sibTransId="{183E78B4-485B-47BD-8EF8-1AAE0B3D2BFC}"/>
    <dgm:cxn modelId="{E17EED26-CA38-934F-A66E-B6A6CCC5E8B8}" type="presOf" srcId="{1F1E21FA-8735-4DD5-B32C-AB85281A2590}" destId="{9299261B-403B-114F-B0C3-A1FD9191CA8A}" srcOrd="0" destOrd="0" presId="urn:microsoft.com/office/officeart/2008/layout/LinedList"/>
    <dgm:cxn modelId="{E76CDE33-6FF7-475B-ACA8-8C38FFD4EC35}" srcId="{114CB088-8E8B-40F1-A018-24CBDB3BC687}" destId="{7D2C6F1D-EC9E-455A-B435-9D8C917266D4}" srcOrd="6" destOrd="0" parTransId="{4F6A9F99-8AA4-40BC-A045-01E267894B89}" sibTransId="{7150B9F9-6867-4A5B-A24D-139A6581CDEA}"/>
    <dgm:cxn modelId="{259FC23D-7F96-4B64-9853-3F064ADBB26D}" srcId="{114CB088-8E8B-40F1-A018-24CBDB3BC687}" destId="{3C856662-0EB8-4375-9AE8-1998A0B6F966}" srcOrd="0" destOrd="0" parTransId="{2CB17AA2-A946-4C81-9CF0-8706EC1E1D35}" sibTransId="{AD88FFAD-7177-47B8-8446-D50CD2875F9F}"/>
    <dgm:cxn modelId="{79FEE55C-0C94-4FA0-A998-75BC175695FA}" srcId="{114CB088-8E8B-40F1-A018-24CBDB3BC687}" destId="{B3EF13BE-3FA0-4F81-9F78-B977D4977613}" srcOrd="1" destOrd="0" parTransId="{9537AD28-D699-4875-9DCA-DC884671A71C}" sibTransId="{B4F18EA9-A2CE-4A86-8B6A-843B08F1DAE9}"/>
    <dgm:cxn modelId="{91303E5D-3716-C646-AE3F-02E605F73160}" type="presOf" srcId="{3C856662-0EB8-4375-9AE8-1998A0B6F966}" destId="{B9750290-AA24-BB46-8F23-8B963500996C}" srcOrd="0" destOrd="0" presId="urn:microsoft.com/office/officeart/2008/layout/LinedList"/>
    <dgm:cxn modelId="{19C19B66-464A-4EF1-AD16-6D3E266B1FC1}" srcId="{114CB088-8E8B-40F1-A018-24CBDB3BC687}" destId="{1F1E21FA-8735-4DD5-B32C-AB85281A2590}" srcOrd="7" destOrd="0" parTransId="{CD7C4772-C915-49DD-917E-9735FFFD6859}" sibTransId="{A1BC62E7-4267-407D-8929-179441FA0ACA}"/>
    <dgm:cxn modelId="{F9A90A73-2F22-9449-829C-ED67CBBC9159}" type="presOf" srcId="{1E6BC535-2754-4616-A3F8-A95118AA913B}" destId="{E5585ECC-7931-1D4D-98C0-A80F42463536}" srcOrd="0" destOrd="0" presId="urn:microsoft.com/office/officeart/2008/layout/LinedList"/>
    <dgm:cxn modelId="{1747B289-57BE-42B6-968C-CF825525BDF5}" srcId="{114CB088-8E8B-40F1-A018-24CBDB3BC687}" destId="{1E6BC535-2754-4616-A3F8-A95118AA913B}" srcOrd="8" destOrd="0" parTransId="{F9329DF0-2B39-4924-9FC4-09D48753FA29}" sibTransId="{42A68F6E-0C09-45D4-800C-F046A76968BD}"/>
    <dgm:cxn modelId="{5BFCC096-54C8-4E28-B6F2-A1E38BB5DF8A}" srcId="{114CB088-8E8B-40F1-A018-24CBDB3BC687}" destId="{D2AC2E41-6ADF-4AB7-A900-8B691158F293}" srcOrd="5" destOrd="0" parTransId="{F82C23B5-D950-4A8F-BDDA-C2DA607F29D9}" sibTransId="{ABDCE367-F62A-4BAD-8114-B369291326D9}"/>
    <dgm:cxn modelId="{FFAE8FAA-FCDA-408F-8A5B-BC1B01472042}" srcId="{114CB088-8E8B-40F1-A018-24CBDB3BC687}" destId="{37CCE12B-F90B-410A-9147-97CEAD499B5A}" srcOrd="4" destOrd="0" parTransId="{6A4CEE0D-B35F-4776-82FE-DD5B68B7B618}" sibTransId="{2AC435F0-B766-47C8-A93E-FC9020E2E6CB}"/>
    <dgm:cxn modelId="{5B1910B0-E3B9-DF47-8C03-068C75DB30D9}" type="presOf" srcId="{37CCE12B-F90B-410A-9147-97CEAD499B5A}" destId="{5EA63BCE-25FA-FB49-970B-92A42488F8EC}" srcOrd="0" destOrd="0" presId="urn:microsoft.com/office/officeart/2008/layout/LinedList"/>
    <dgm:cxn modelId="{BFEA0CB8-B2A2-D34F-B1F5-2E856363615C}" type="presOf" srcId="{7D2C6F1D-EC9E-455A-B435-9D8C917266D4}" destId="{6E2B059D-7EEE-BF4B-A6C9-66B022290F93}" srcOrd="0" destOrd="0" presId="urn:microsoft.com/office/officeart/2008/layout/LinedList"/>
    <dgm:cxn modelId="{84337EBF-7790-8B46-8E63-30733C385A34}" type="presOf" srcId="{D2AC2E41-6ADF-4AB7-A900-8B691158F293}" destId="{DA3E12A5-D898-F849-9274-69144F26B894}" srcOrd="0" destOrd="0" presId="urn:microsoft.com/office/officeart/2008/layout/LinedList"/>
    <dgm:cxn modelId="{BF8F95CD-EDC1-A846-97A1-8ADB273DDF04}" type="presOf" srcId="{114CB088-8E8B-40F1-A018-24CBDB3BC687}" destId="{BBAE1240-2B4C-0744-88D0-F5CEFFF0D09F}" srcOrd="0" destOrd="0" presId="urn:microsoft.com/office/officeart/2008/layout/LinedList"/>
    <dgm:cxn modelId="{5A264EE8-7364-4518-B26F-33FC8DA48EAC}" srcId="{114CB088-8E8B-40F1-A018-24CBDB3BC687}" destId="{23A47665-D89F-4BD3-BE36-42B911428675}" srcOrd="2" destOrd="0" parTransId="{406281B9-686F-4031-93B2-CD69011CDDA1}" sibTransId="{6A337CEC-F1AB-4468-9FFF-6E990D734EF1}"/>
    <dgm:cxn modelId="{D9B471F3-F33F-464A-BEA9-A9089B2DE9EF}" type="presOf" srcId="{23A47665-D89F-4BD3-BE36-42B911428675}" destId="{D246B6AD-957D-4643-B50E-DA8583DE5032}" srcOrd="0" destOrd="0" presId="urn:microsoft.com/office/officeart/2008/layout/LinedList"/>
    <dgm:cxn modelId="{1423F2FF-559E-354B-9C62-E394E10B3963}" type="presOf" srcId="{6ECC3F02-1B57-4A53-89B8-F759C844C08D}" destId="{DE32A991-E212-5345-BE08-9F13AB06995F}" srcOrd="0" destOrd="0" presId="urn:microsoft.com/office/officeart/2008/layout/LinedList"/>
    <dgm:cxn modelId="{DE637645-798D-894E-BF7F-0F586BA18F8E}" type="presParOf" srcId="{BBAE1240-2B4C-0744-88D0-F5CEFFF0D09F}" destId="{4DE6FBA6-9D7C-8F41-9B0E-9F1DFEFC9622}" srcOrd="0" destOrd="0" presId="urn:microsoft.com/office/officeart/2008/layout/LinedList"/>
    <dgm:cxn modelId="{8BA2E884-FC1A-5F4F-8090-85BB4BE6B37F}" type="presParOf" srcId="{BBAE1240-2B4C-0744-88D0-F5CEFFF0D09F}" destId="{5149D00E-BE4A-3343-8A73-557EAA178A0D}" srcOrd="1" destOrd="0" presId="urn:microsoft.com/office/officeart/2008/layout/LinedList"/>
    <dgm:cxn modelId="{08671CBD-38D7-B44E-9C0F-CCA33F0CA87F}" type="presParOf" srcId="{5149D00E-BE4A-3343-8A73-557EAA178A0D}" destId="{B9750290-AA24-BB46-8F23-8B963500996C}" srcOrd="0" destOrd="0" presId="urn:microsoft.com/office/officeart/2008/layout/LinedList"/>
    <dgm:cxn modelId="{9007282F-3987-2644-AABB-7D02DD95F1EC}" type="presParOf" srcId="{5149D00E-BE4A-3343-8A73-557EAA178A0D}" destId="{1AA1CB9B-8517-6D4B-84A1-E1BD23412EE9}" srcOrd="1" destOrd="0" presId="urn:microsoft.com/office/officeart/2008/layout/LinedList"/>
    <dgm:cxn modelId="{1B87CDF5-69A3-9141-A57C-47E2208BFE88}" type="presParOf" srcId="{BBAE1240-2B4C-0744-88D0-F5CEFFF0D09F}" destId="{A8828F08-3D1E-E347-9C11-B2C45A66C7D2}" srcOrd="2" destOrd="0" presId="urn:microsoft.com/office/officeart/2008/layout/LinedList"/>
    <dgm:cxn modelId="{BD040A1D-6E89-6841-BD12-481BB6645BAF}" type="presParOf" srcId="{BBAE1240-2B4C-0744-88D0-F5CEFFF0D09F}" destId="{5C6094CD-E43D-6A48-B630-814EBD07F1E6}" srcOrd="3" destOrd="0" presId="urn:microsoft.com/office/officeart/2008/layout/LinedList"/>
    <dgm:cxn modelId="{320267B4-4A3E-524D-89DA-92F527763753}" type="presParOf" srcId="{5C6094CD-E43D-6A48-B630-814EBD07F1E6}" destId="{46C1E900-6B29-CA43-830D-AEB4561C8F39}" srcOrd="0" destOrd="0" presId="urn:microsoft.com/office/officeart/2008/layout/LinedList"/>
    <dgm:cxn modelId="{5925C708-84FD-5D42-A12A-FD6CA847982C}" type="presParOf" srcId="{5C6094CD-E43D-6A48-B630-814EBD07F1E6}" destId="{353544F0-9568-B843-8FD1-06C1129012B7}" srcOrd="1" destOrd="0" presId="urn:microsoft.com/office/officeart/2008/layout/LinedList"/>
    <dgm:cxn modelId="{EEA524E8-BC63-D94C-98E8-50297B8E4EA9}" type="presParOf" srcId="{BBAE1240-2B4C-0744-88D0-F5CEFFF0D09F}" destId="{613FEDA1-1F65-044A-8256-684E133DF1A9}" srcOrd="4" destOrd="0" presId="urn:microsoft.com/office/officeart/2008/layout/LinedList"/>
    <dgm:cxn modelId="{BC514D8F-97EB-214F-B190-B5DD0AE49D05}" type="presParOf" srcId="{BBAE1240-2B4C-0744-88D0-F5CEFFF0D09F}" destId="{63291475-6CD6-0848-92DC-238388644504}" srcOrd="5" destOrd="0" presId="urn:microsoft.com/office/officeart/2008/layout/LinedList"/>
    <dgm:cxn modelId="{00A99B3A-DA40-BF48-A0EA-BB265EF31B4B}" type="presParOf" srcId="{63291475-6CD6-0848-92DC-238388644504}" destId="{D246B6AD-957D-4643-B50E-DA8583DE5032}" srcOrd="0" destOrd="0" presId="urn:microsoft.com/office/officeart/2008/layout/LinedList"/>
    <dgm:cxn modelId="{F2204433-48F1-7C4A-BAAB-8A64C59ECC52}" type="presParOf" srcId="{63291475-6CD6-0848-92DC-238388644504}" destId="{CA457DA8-7CBC-5E41-BB7E-9554CBCC5273}" srcOrd="1" destOrd="0" presId="urn:microsoft.com/office/officeart/2008/layout/LinedList"/>
    <dgm:cxn modelId="{FEEA39FC-E6A3-DD48-A06D-314D2122D208}" type="presParOf" srcId="{BBAE1240-2B4C-0744-88D0-F5CEFFF0D09F}" destId="{DF5591EA-D2B4-3548-B181-9FD74FB2A23D}" srcOrd="6" destOrd="0" presId="urn:microsoft.com/office/officeart/2008/layout/LinedList"/>
    <dgm:cxn modelId="{E25AB597-923C-E844-8488-F281D187411C}" type="presParOf" srcId="{BBAE1240-2B4C-0744-88D0-F5CEFFF0D09F}" destId="{96056FA1-7822-DD43-9157-C106D89E9514}" srcOrd="7" destOrd="0" presId="urn:microsoft.com/office/officeart/2008/layout/LinedList"/>
    <dgm:cxn modelId="{8481A6C8-4239-9D48-B49E-2003DD06C3F7}" type="presParOf" srcId="{96056FA1-7822-DD43-9157-C106D89E9514}" destId="{DE32A991-E212-5345-BE08-9F13AB06995F}" srcOrd="0" destOrd="0" presId="urn:microsoft.com/office/officeart/2008/layout/LinedList"/>
    <dgm:cxn modelId="{D28175DE-0133-AB43-81AC-325B1499F4B8}" type="presParOf" srcId="{96056FA1-7822-DD43-9157-C106D89E9514}" destId="{D1B57021-6EF7-794F-BE0C-EF9CA1D29A8E}" srcOrd="1" destOrd="0" presId="urn:microsoft.com/office/officeart/2008/layout/LinedList"/>
    <dgm:cxn modelId="{009ACC28-E9F2-744D-9D1A-AF5462527FA8}" type="presParOf" srcId="{BBAE1240-2B4C-0744-88D0-F5CEFFF0D09F}" destId="{C0119893-9BF9-2047-9F9A-EAB1D4155AB1}" srcOrd="8" destOrd="0" presId="urn:microsoft.com/office/officeart/2008/layout/LinedList"/>
    <dgm:cxn modelId="{0A81807F-4029-5C4D-B3B8-55FA605B4039}" type="presParOf" srcId="{BBAE1240-2B4C-0744-88D0-F5CEFFF0D09F}" destId="{4E8F932B-FB0A-5049-AD70-63D6402DD557}" srcOrd="9" destOrd="0" presId="urn:microsoft.com/office/officeart/2008/layout/LinedList"/>
    <dgm:cxn modelId="{AC24D9BF-790A-DC4E-92D2-5C3E81ABA9F0}" type="presParOf" srcId="{4E8F932B-FB0A-5049-AD70-63D6402DD557}" destId="{5EA63BCE-25FA-FB49-970B-92A42488F8EC}" srcOrd="0" destOrd="0" presId="urn:microsoft.com/office/officeart/2008/layout/LinedList"/>
    <dgm:cxn modelId="{DC19B041-34C1-B542-A087-54C910F49113}" type="presParOf" srcId="{4E8F932B-FB0A-5049-AD70-63D6402DD557}" destId="{F7B71D87-2705-7D4D-ADE3-D1148F6D756C}" srcOrd="1" destOrd="0" presId="urn:microsoft.com/office/officeart/2008/layout/LinedList"/>
    <dgm:cxn modelId="{BF3431C6-460C-044C-9DF9-0E0B4FF98062}" type="presParOf" srcId="{BBAE1240-2B4C-0744-88D0-F5CEFFF0D09F}" destId="{D1EED97C-3E51-534D-9DBD-1472DA9C9647}" srcOrd="10" destOrd="0" presId="urn:microsoft.com/office/officeart/2008/layout/LinedList"/>
    <dgm:cxn modelId="{5435C27A-3986-6C43-8D89-C630FBC4E69F}" type="presParOf" srcId="{BBAE1240-2B4C-0744-88D0-F5CEFFF0D09F}" destId="{6714A33B-D412-A04D-9AB2-3C0E888422D2}" srcOrd="11" destOrd="0" presId="urn:microsoft.com/office/officeart/2008/layout/LinedList"/>
    <dgm:cxn modelId="{84103949-3582-6F46-AA3B-91E1E0FF554B}" type="presParOf" srcId="{6714A33B-D412-A04D-9AB2-3C0E888422D2}" destId="{DA3E12A5-D898-F849-9274-69144F26B894}" srcOrd="0" destOrd="0" presId="urn:microsoft.com/office/officeart/2008/layout/LinedList"/>
    <dgm:cxn modelId="{784B612D-82FD-8D40-A609-5319ED9520E0}" type="presParOf" srcId="{6714A33B-D412-A04D-9AB2-3C0E888422D2}" destId="{51599C0A-4E5C-234D-BFB0-E096B4D273B4}" srcOrd="1" destOrd="0" presId="urn:microsoft.com/office/officeart/2008/layout/LinedList"/>
    <dgm:cxn modelId="{0750E102-4E72-224C-94D2-A385F4011BC9}" type="presParOf" srcId="{BBAE1240-2B4C-0744-88D0-F5CEFFF0D09F}" destId="{3CF20237-9060-D648-BCBD-CED7EB3610B7}" srcOrd="12" destOrd="0" presId="urn:microsoft.com/office/officeart/2008/layout/LinedList"/>
    <dgm:cxn modelId="{7B22A361-AF09-574D-8745-56191E056BB9}" type="presParOf" srcId="{BBAE1240-2B4C-0744-88D0-F5CEFFF0D09F}" destId="{A953855F-6247-4648-A8CC-CAB276BE5096}" srcOrd="13" destOrd="0" presId="urn:microsoft.com/office/officeart/2008/layout/LinedList"/>
    <dgm:cxn modelId="{53BF29E3-E5AA-0840-AE3F-A072D8873D23}" type="presParOf" srcId="{A953855F-6247-4648-A8CC-CAB276BE5096}" destId="{6E2B059D-7EEE-BF4B-A6C9-66B022290F93}" srcOrd="0" destOrd="0" presId="urn:microsoft.com/office/officeart/2008/layout/LinedList"/>
    <dgm:cxn modelId="{2073FA12-57DA-AB4E-A240-D979296A26B8}" type="presParOf" srcId="{A953855F-6247-4648-A8CC-CAB276BE5096}" destId="{FE5CE8FB-FC7A-C94B-8EEF-15166A8ACACF}" srcOrd="1" destOrd="0" presId="urn:microsoft.com/office/officeart/2008/layout/LinedList"/>
    <dgm:cxn modelId="{E355AEFC-FEF8-0D41-8676-076172761057}" type="presParOf" srcId="{BBAE1240-2B4C-0744-88D0-F5CEFFF0D09F}" destId="{1BF10218-9617-0B4F-A524-19457657773F}" srcOrd="14" destOrd="0" presId="urn:microsoft.com/office/officeart/2008/layout/LinedList"/>
    <dgm:cxn modelId="{D3628267-9AF3-9F4C-8D21-6BBE53CED136}" type="presParOf" srcId="{BBAE1240-2B4C-0744-88D0-F5CEFFF0D09F}" destId="{03A49B44-A07E-A340-B21B-F0FF8B355CB2}" srcOrd="15" destOrd="0" presId="urn:microsoft.com/office/officeart/2008/layout/LinedList"/>
    <dgm:cxn modelId="{7F5D408E-B2AE-2141-8516-9D7B3FC3F042}" type="presParOf" srcId="{03A49B44-A07E-A340-B21B-F0FF8B355CB2}" destId="{9299261B-403B-114F-B0C3-A1FD9191CA8A}" srcOrd="0" destOrd="0" presId="urn:microsoft.com/office/officeart/2008/layout/LinedList"/>
    <dgm:cxn modelId="{3F9E9402-F339-0843-95ED-A01A3B72847E}" type="presParOf" srcId="{03A49B44-A07E-A340-B21B-F0FF8B355CB2}" destId="{1A4D057A-2D4A-7B4B-946A-E20E5B577A6B}" srcOrd="1" destOrd="0" presId="urn:microsoft.com/office/officeart/2008/layout/LinedList"/>
    <dgm:cxn modelId="{D12D5B0E-CB17-D74E-A5BA-45DB5EB431E1}" type="presParOf" srcId="{BBAE1240-2B4C-0744-88D0-F5CEFFF0D09F}" destId="{CA5D41C3-C083-2E4A-B5B3-1B9A7D775B86}" srcOrd="16" destOrd="0" presId="urn:microsoft.com/office/officeart/2008/layout/LinedList"/>
    <dgm:cxn modelId="{BA412440-5660-6642-ABA2-B4E05D254796}" type="presParOf" srcId="{BBAE1240-2B4C-0744-88D0-F5CEFFF0D09F}" destId="{99D3F9B8-10B4-D840-A2EA-05838300AC5C}" srcOrd="17" destOrd="0" presId="urn:microsoft.com/office/officeart/2008/layout/LinedList"/>
    <dgm:cxn modelId="{46502937-C743-4B44-BC0D-FD1A72FFE7D7}" type="presParOf" srcId="{99D3F9B8-10B4-D840-A2EA-05838300AC5C}" destId="{E5585ECC-7931-1D4D-98C0-A80F42463536}" srcOrd="0" destOrd="0" presId="urn:microsoft.com/office/officeart/2008/layout/LinedList"/>
    <dgm:cxn modelId="{E987FA07-EEF1-3845-B22A-E7A5940D0373}" type="presParOf" srcId="{99D3F9B8-10B4-D840-A2EA-05838300AC5C}" destId="{08DED243-42F5-9B43-9FEF-F48620BD88EA}" srcOrd="1" destOrd="0" presId="urn:microsoft.com/office/officeart/2008/layout/Lin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87D0E68-EB42-F443-BE82-8ACDCBF97B5A}">
      <dsp:nvSpPr>
        <dsp:cNvPr id="0" name=""/>
        <dsp:cNvSpPr/>
      </dsp:nvSpPr>
      <dsp:spPr>
        <a:xfrm>
          <a:off x="0" y="560"/>
          <a:ext cx="10653579"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157D3CB6-6A56-114F-A402-46CD8C733376}">
      <dsp:nvSpPr>
        <dsp:cNvPr id="0" name=""/>
        <dsp:cNvSpPr/>
      </dsp:nvSpPr>
      <dsp:spPr>
        <a:xfrm>
          <a:off x="0" y="560"/>
          <a:ext cx="10653579" cy="6561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4300" tIns="114300" rIns="114300" bIns="114300" numCol="1" spcCol="1270" anchor="t" anchorCtr="0">
          <a:noAutofit/>
        </a:bodyPr>
        <a:lstStyle/>
        <a:p>
          <a:pPr marL="0" lvl="0" indent="0" algn="l" defTabSz="1333500">
            <a:lnSpc>
              <a:spcPct val="90000"/>
            </a:lnSpc>
            <a:spcBef>
              <a:spcPct val="0"/>
            </a:spcBef>
            <a:spcAft>
              <a:spcPct val="35000"/>
            </a:spcAft>
            <a:buNone/>
          </a:pPr>
          <a:r>
            <a:rPr lang="en-GB" sz="3000" b="0" i="0" kern="1200"/>
            <a:t>Energy bills</a:t>
          </a:r>
          <a:endParaRPr lang="en-US" sz="3000" kern="1200"/>
        </a:p>
      </dsp:txBody>
      <dsp:txXfrm>
        <a:off x="0" y="560"/>
        <a:ext cx="10653579" cy="656100"/>
      </dsp:txXfrm>
    </dsp:sp>
    <dsp:sp modelId="{834F89F9-6858-A345-B285-03D071A61271}">
      <dsp:nvSpPr>
        <dsp:cNvPr id="0" name=""/>
        <dsp:cNvSpPr/>
      </dsp:nvSpPr>
      <dsp:spPr>
        <a:xfrm>
          <a:off x="0" y="656661"/>
          <a:ext cx="10653579"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2AC63A3D-C784-AF43-A5D4-EC99A200EBA0}">
      <dsp:nvSpPr>
        <dsp:cNvPr id="0" name=""/>
        <dsp:cNvSpPr/>
      </dsp:nvSpPr>
      <dsp:spPr>
        <a:xfrm>
          <a:off x="0" y="656661"/>
          <a:ext cx="10653579" cy="6561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4300" tIns="114300" rIns="114300" bIns="114300" numCol="1" spcCol="1270" anchor="t" anchorCtr="0">
          <a:noAutofit/>
        </a:bodyPr>
        <a:lstStyle/>
        <a:p>
          <a:pPr marL="0" lvl="0" indent="0" algn="l" defTabSz="1333500">
            <a:lnSpc>
              <a:spcPct val="90000"/>
            </a:lnSpc>
            <a:spcBef>
              <a:spcPct val="0"/>
            </a:spcBef>
            <a:spcAft>
              <a:spcPct val="35000"/>
            </a:spcAft>
            <a:buNone/>
          </a:pPr>
          <a:r>
            <a:rPr lang="en-GB" sz="3000" b="0" i="0" kern="1200"/>
            <a:t>Food and grocery prices</a:t>
          </a:r>
          <a:endParaRPr lang="en-US" sz="3000" kern="1200"/>
        </a:p>
      </dsp:txBody>
      <dsp:txXfrm>
        <a:off x="0" y="656661"/>
        <a:ext cx="10653579" cy="656100"/>
      </dsp:txXfrm>
    </dsp:sp>
    <dsp:sp modelId="{3DE55A07-4BAE-2A4F-8B81-F66563AAEF7B}">
      <dsp:nvSpPr>
        <dsp:cNvPr id="0" name=""/>
        <dsp:cNvSpPr/>
      </dsp:nvSpPr>
      <dsp:spPr>
        <a:xfrm>
          <a:off x="0" y="1312762"/>
          <a:ext cx="10653579"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B832BA7F-2762-EA4F-B026-B6A7F5D20BB1}">
      <dsp:nvSpPr>
        <dsp:cNvPr id="0" name=""/>
        <dsp:cNvSpPr/>
      </dsp:nvSpPr>
      <dsp:spPr>
        <a:xfrm>
          <a:off x="0" y="1312762"/>
          <a:ext cx="10653579" cy="6561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4300" tIns="114300" rIns="114300" bIns="114300" numCol="1" spcCol="1270" anchor="t" anchorCtr="0">
          <a:noAutofit/>
        </a:bodyPr>
        <a:lstStyle/>
        <a:p>
          <a:pPr marL="0" lvl="0" indent="0" algn="l" defTabSz="1333500">
            <a:lnSpc>
              <a:spcPct val="90000"/>
            </a:lnSpc>
            <a:spcBef>
              <a:spcPct val="0"/>
            </a:spcBef>
            <a:spcAft>
              <a:spcPct val="35000"/>
            </a:spcAft>
            <a:buNone/>
          </a:pPr>
          <a:r>
            <a:rPr lang="en-GB" sz="3000" b="0" i="0" kern="1200"/>
            <a:t>Housing costs (rent and mortgages)</a:t>
          </a:r>
          <a:endParaRPr lang="en-US" sz="3000" kern="1200"/>
        </a:p>
      </dsp:txBody>
      <dsp:txXfrm>
        <a:off x="0" y="1312762"/>
        <a:ext cx="10653579" cy="656100"/>
      </dsp:txXfrm>
    </dsp:sp>
    <dsp:sp modelId="{507E0CD8-3A1C-8946-AC8C-574F94C3EC34}">
      <dsp:nvSpPr>
        <dsp:cNvPr id="0" name=""/>
        <dsp:cNvSpPr/>
      </dsp:nvSpPr>
      <dsp:spPr>
        <a:xfrm>
          <a:off x="0" y="1968863"/>
          <a:ext cx="10653579"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596F7765-D2A8-E145-9787-F9D5D9826A01}">
      <dsp:nvSpPr>
        <dsp:cNvPr id="0" name=""/>
        <dsp:cNvSpPr/>
      </dsp:nvSpPr>
      <dsp:spPr>
        <a:xfrm>
          <a:off x="0" y="1968863"/>
          <a:ext cx="10653579" cy="6561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4300" tIns="114300" rIns="114300" bIns="114300" numCol="1" spcCol="1270" anchor="t" anchorCtr="0">
          <a:noAutofit/>
        </a:bodyPr>
        <a:lstStyle/>
        <a:p>
          <a:pPr marL="0" lvl="0" indent="0" algn="l" defTabSz="1333500">
            <a:lnSpc>
              <a:spcPct val="90000"/>
            </a:lnSpc>
            <a:spcBef>
              <a:spcPct val="0"/>
            </a:spcBef>
            <a:spcAft>
              <a:spcPct val="35000"/>
            </a:spcAft>
            <a:buNone/>
          </a:pPr>
          <a:r>
            <a:rPr lang="en-GB" sz="3000" b="0" i="0" kern="1200"/>
            <a:t>Fuel and transport costs</a:t>
          </a:r>
          <a:endParaRPr lang="en-US" sz="3000" kern="1200"/>
        </a:p>
      </dsp:txBody>
      <dsp:txXfrm>
        <a:off x="0" y="1968863"/>
        <a:ext cx="10653579" cy="656100"/>
      </dsp:txXfrm>
    </dsp:sp>
    <dsp:sp modelId="{98064507-41DF-DB43-868E-A8031ACEC06C}">
      <dsp:nvSpPr>
        <dsp:cNvPr id="0" name=""/>
        <dsp:cNvSpPr/>
      </dsp:nvSpPr>
      <dsp:spPr>
        <a:xfrm>
          <a:off x="0" y="2624964"/>
          <a:ext cx="10653579"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639D8EEC-3698-AD4B-A65A-4687248ABB2F}">
      <dsp:nvSpPr>
        <dsp:cNvPr id="0" name=""/>
        <dsp:cNvSpPr/>
      </dsp:nvSpPr>
      <dsp:spPr>
        <a:xfrm>
          <a:off x="0" y="2624964"/>
          <a:ext cx="10653579" cy="6561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4300" tIns="114300" rIns="114300" bIns="114300" numCol="1" spcCol="1270" anchor="t" anchorCtr="0">
          <a:noAutofit/>
        </a:bodyPr>
        <a:lstStyle/>
        <a:p>
          <a:pPr marL="0" lvl="0" indent="0" algn="l" defTabSz="1333500">
            <a:lnSpc>
              <a:spcPct val="90000"/>
            </a:lnSpc>
            <a:spcBef>
              <a:spcPct val="0"/>
            </a:spcBef>
            <a:spcAft>
              <a:spcPct val="35000"/>
            </a:spcAft>
            <a:buNone/>
          </a:pPr>
          <a:r>
            <a:rPr lang="en-GB" sz="3000" b="0" i="0" kern="1200"/>
            <a:t>Household goods and essentials</a:t>
          </a:r>
          <a:endParaRPr lang="en-US" sz="3000" kern="1200"/>
        </a:p>
      </dsp:txBody>
      <dsp:txXfrm>
        <a:off x="0" y="2624964"/>
        <a:ext cx="10653579" cy="656100"/>
      </dsp:txXfrm>
    </dsp:sp>
    <dsp:sp modelId="{4C871AE2-05DC-8E43-822C-42F289F2FA0F}">
      <dsp:nvSpPr>
        <dsp:cNvPr id="0" name=""/>
        <dsp:cNvSpPr/>
      </dsp:nvSpPr>
      <dsp:spPr>
        <a:xfrm>
          <a:off x="0" y="3281065"/>
          <a:ext cx="10653579"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7084F086-8E83-E643-B9D6-D402A7B5ABE5}">
      <dsp:nvSpPr>
        <dsp:cNvPr id="0" name=""/>
        <dsp:cNvSpPr/>
      </dsp:nvSpPr>
      <dsp:spPr>
        <a:xfrm>
          <a:off x="0" y="3281065"/>
          <a:ext cx="10653579" cy="6561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4300" tIns="114300" rIns="114300" bIns="114300" numCol="1" spcCol="1270" anchor="t" anchorCtr="0">
          <a:noAutofit/>
        </a:bodyPr>
        <a:lstStyle/>
        <a:p>
          <a:pPr marL="0" lvl="0" indent="0" algn="l" defTabSz="1333500">
            <a:lnSpc>
              <a:spcPct val="90000"/>
            </a:lnSpc>
            <a:spcBef>
              <a:spcPct val="0"/>
            </a:spcBef>
            <a:spcAft>
              <a:spcPct val="35000"/>
            </a:spcAft>
            <a:buNone/>
          </a:pPr>
          <a:r>
            <a:rPr lang="en-GB" sz="3000" b="0" i="0" kern="1200"/>
            <a:t>Interest rates and borrowing costs</a:t>
          </a:r>
          <a:endParaRPr lang="en-US" sz="3000" kern="1200"/>
        </a:p>
      </dsp:txBody>
      <dsp:txXfrm>
        <a:off x="0" y="3281065"/>
        <a:ext cx="10653579" cy="656100"/>
      </dsp:txXfrm>
    </dsp:sp>
    <dsp:sp modelId="{AB0EC10F-DC91-5345-A4D2-B8FC3AA07554}">
      <dsp:nvSpPr>
        <dsp:cNvPr id="0" name=""/>
        <dsp:cNvSpPr/>
      </dsp:nvSpPr>
      <dsp:spPr>
        <a:xfrm>
          <a:off x="0" y="3937166"/>
          <a:ext cx="10653579"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00CDB111-935B-2243-9D69-F44A24A80593}">
      <dsp:nvSpPr>
        <dsp:cNvPr id="0" name=""/>
        <dsp:cNvSpPr/>
      </dsp:nvSpPr>
      <dsp:spPr>
        <a:xfrm>
          <a:off x="0" y="3937166"/>
          <a:ext cx="10653579" cy="6561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4300" tIns="114300" rIns="114300" bIns="114300" numCol="1" spcCol="1270" anchor="t" anchorCtr="0">
          <a:noAutofit/>
        </a:bodyPr>
        <a:lstStyle/>
        <a:p>
          <a:pPr marL="0" lvl="0" indent="0" algn="l" defTabSz="1333500">
            <a:lnSpc>
              <a:spcPct val="90000"/>
            </a:lnSpc>
            <a:spcBef>
              <a:spcPct val="0"/>
            </a:spcBef>
            <a:spcAft>
              <a:spcPct val="35000"/>
            </a:spcAft>
            <a:buNone/>
          </a:pPr>
          <a:r>
            <a:rPr lang="en-GB" sz="3000" b="0" i="0" kern="1200"/>
            <a:t>Childcare and everyday living expenses</a:t>
          </a:r>
          <a:endParaRPr lang="en-US" sz="3000" kern="1200"/>
        </a:p>
      </dsp:txBody>
      <dsp:txXfrm>
        <a:off x="0" y="3937166"/>
        <a:ext cx="10653579" cy="656100"/>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107643C-6859-254D-8A36-02786163D57E}">
      <dsp:nvSpPr>
        <dsp:cNvPr id="0" name=""/>
        <dsp:cNvSpPr/>
      </dsp:nvSpPr>
      <dsp:spPr>
        <a:xfrm>
          <a:off x="0" y="706"/>
          <a:ext cx="6949440" cy="0"/>
        </a:xfrm>
        <a:prstGeom prst="line">
          <a:avLst/>
        </a:prstGeom>
        <a:solidFill>
          <a:schemeClr val="accent2">
            <a:hueOff val="0"/>
            <a:satOff val="0"/>
            <a:lumOff val="0"/>
            <a:alphaOff val="0"/>
          </a:schemeClr>
        </a:solidFill>
        <a:ln w="1270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512F7EEE-FD33-BC4A-9BC9-62A39398916B}">
      <dsp:nvSpPr>
        <dsp:cNvPr id="0" name=""/>
        <dsp:cNvSpPr/>
      </dsp:nvSpPr>
      <dsp:spPr>
        <a:xfrm>
          <a:off x="0" y="706"/>
          <a:ext cx="6949440" cy="115704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21920" tIns="121920" rIns="121920" bIns="121920" numCol="1" spcCol="1270" anchor="t" anchorCtr="0">
          <a:noAutofit/>
        </a:bodyPr>
        <a:lstStyle/>
        <a:p>
          <a:pPr marL="0" lvl="0" indent="0" algn="l" defTabSz="1422400">
            <a:lnSpc>
              <a:spcPct val="90000"/>
            </a:lnSpc>
            <a:spcBef>
              <a:spcPct val="0"/>
            </a:spcBef>
            <a:spcAft>
              <a:spcPct val="35000"/>
            </a:spcAft>
            <a:buNone/>
          </a:pPr>
          <a:r>
            <a:rPr lang="en-US" sz="3200" kern="1200"/>
            <a:t>1 IN 5 People live in poverty in Wales .</a:t>
          </a:r>
        </a:p>
      </dsp:txBody>
      <dsp:txXfrm>
        <a:off x="0" y="706"/>
        <a:ext cx="6949440" cy="1157045"/>
      </dsp:txXfrm>
    </dsp:sp>
    <dsp:sp modelId="{60C013AF-ADDC-1549-832E-8C2F66F9715D}">
      <dsp:nvSpPr>
        <dsp:cNvPr id="0" name=""/>
        <dsp:cNvSpPr/>
      </dsp:nvSpPr>
      <dsp:spPr>
        <a:xfrm>
          <a:off x="0" y="1157751"/>
          <a:ext cx="6949440" cy="0"/>
        </a:xfrm>
        <a:prstGeom prst="line">
          <a:avLst/>
        </a:prstGeom>
        <a:solidFill>
          <a:schemeClr val="accent2">
            <a:hueOff val="-260332"/>
            <a:satOff val="-5408"/>
            <a:lumOff val="-1471"/>
            <a:alphaOff val="0"/>
          </a:schemeClr>
        </a:solidFill>
        <a:ln w="12700" cap="flat" cmpd="sng" algn="ctr">
          <a:solidFill>
            <a:schemeClr val="accent2">
              <a:hueOff val="-260332"/>
              <a:satOff val="-5408"/>
              <a:lumOff val="-1471"/>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747EC961-A072-B245-8637-388A4BE13864}">
      <dsp:nvSpPr>
        <dsp:cNvPr id="0" name=""/>
        <dsp:cNvSpPr/>
      </dsp:nvSpPr>
      <dsp:spPr>
        <a:xfrm>
          <a:off x="0" y="1157751"/>
          <a:ext cx="6949440" cy="115704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21920" tIns="121920" rIns="121920" bIns="121920" numCol="1" spcCol="1270" anchor="t" anchorCtr="0">
          <a:noAutofit/>
        </a:bodyPr>
        <a:lstStyle/>
        <a:p>
          <a:pPr marL="0" lvl="0" indent="0" algn="l" defTabSz="1422400">
            <a:lnSpc>
              <a:spcPct val="90000"/>
            </a:lnSpc>
            <a:spcBef>
              <a:spcPct val="0"/>
            </a:spcBef>
            <a:spcAft>
              <a:spcPct val="35000"/>
            </a:spcAft>
            <a:buNone/>
          </a:pPr>
          <a:r>
            <a:rPr lang="en-US" sz="3200" kern="1200"/>
            <a:t>22% of the population .</a:t>
          </a:r>
        </a:p>
      </dsp:txBody>
      <dsp:txXfrm>
        <a:off x="0" y="1157751"/>
        <a:ext cx="6949440" cy="1157045"/>
      </dsp:txXfrm>
    </dsp:sp>
    <dsp:sp modelId="{E9345F23-755F-694D-AFF7-D915BD93CF2E}">
      <dsp:nvSpPr>
        <dsp:cNvPr id="0" name=""/>
        <dsp:cNvSpPr/>
      </dsp:nvSpPr>
      <dsp:spPr>
        <a:xfrm>
          <a:off x="0" y="2314796"/>
          <a:ext cx="6949440" cy="0"/>
        </a:xfrm>
        <a:prstGeom prst="line">
          <a:avLst/>
        </a:prstGeom>
        <a:solidFill>
          <a:schemeClr val="accent2">
            <a:hueOff val="-520665"/>
            <a:satOff val="-10816"/>
            <a:lumOff val="-2941"/>
            <a:alphaOff val="0"/>
          </a:schemeClr>
        </a:solidFill>
        <a:ln w="12700" cap="flat" cmpd="sng" algn="ctr">
          <a:solidFill>
            <a:schemeClr val="accent2">
              <a:hueOff val="-520665"/>
              <a:satOff val="-10816"/>
              <a:lumOff val="-2941"/>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4FDFF809-ABBD-E842-B232-B36F1786946D}">
      <dsp:nvSpPr>
        <dsp:cNvPr id="0" name=""/>
        <dsp:cNvSpPr/>
      </dsp:nvSpPr>
      <dsp:spPr>
        <a:xfrm>
          <a:off x="0" y="2314796"/>
          <a:ext cx="6949440" cy="115704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21920" tIns="121920" rIns="121920" bIns="121920" numCol="1" spcCol="1270" anchor="t" anchorCtr="0">
          <a:noAutofit/>
        </a:bodyPr>
        <a:lstStyle/>
        <a:p>
          <a:pPr marL="0" lvl="0" indent="0" algn="l" defTabSz="1422400">
            <a:lnSpc>
              <a:spcPct val="90000"/>
            </a:lnSpc>
            <a:spcBef>
              <a:spcPct val="0"/>
            </a:spcBef>
            <a:spcAft>
              <a:spcPct val="35000"/>
            </a:spcAft>
            <a:buNone/>
          </a:pPr>
          <a:r>
            <a:rPr lang="en-US" sz="3200" kern="1200"/>
            <a:t>700,000 individuals .</a:t>
          </a:r>
        </a:p>
      </dsp:txBody>
      <dsp:txXfrm>
        <a:off x="0" y="2314796"/>
        <a:ext cx="6949440" cy="1157045"/>
      </dsp:txXfrm>
    </dsp:sp>
    <dsp:sp modelId="{30F77F68-5C10-4544-B631-D8E1FC1364EB}">
      <dsp:nvSpPr>
        <dsp:cNvPr id="0" name=""/>
        <dsp:cNvSpPr/>
      </dsp:nvSpPr>
      <dsp:spPr>
        <a:xfrm>
          <a:off x="0" y="3471841"/>
          <a:ext cx="6949440" cy="0"/>
        </a:xfrm>
        <a:prstGeom prst="line">
          <a:avLst/>
        </a:prstGeom>
        <a:solidFill>
          <a:schemeClr val="accent2">
            <a:hueOff val="-780997"/>
            <a:satOff val="-16223"/>
            <a:lumOff val="-4412"/>
            <a:alphaOff val="0"/>
          </a:schemeClr>
        </a:solidFill>
        <a:ln w="12700" cap="flat" cmpd="sng" algn="ctr">
          <a:solidFill>
            <a:schemeClr val="accent2">
              <a:hueOff val="-780997"/>
              <a:satOff val="-16223"/>
              <a:lumOff val="-4412"/>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279BF4C1-D9EE-4E4E-8EEA-25B29782CD5F}">
      <dsp:nvSpPr>
        <dsp:cNvPr id="0" name=""/>
        <dsp:cNvSpPr/>
      </dsp:nvSpPr>
      <dsp:spPr>
        <a:xfrm>
          <a:off x="0" y="3471841"/>
          <a:ext cx="6949440" cy="115704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21920" tIns="121920" rIns="121920" bIns="121920" numCol="1" spcCol="1270" anchor="t" anchorCtr="0">
          <a:noAutofit/>
        </a:bodyPr>
        <a:lstStyle/>
        <a:p>
          <a:pPr marL="0" lvl="0" indent="0" algn="l" defTabSz="1422400">
            <a:lnSpc>
              <a:spcPct val="90000"/>
            </a:lnSpc>
            <a:spcBef>
              <a:spcPct val="0"/>
            </a:spcBef>
            <a:spcAft>
              <a:spcPct val="35000"/>
            </a:spcAft>
            <a:buNone/>
          </a:pPr>
          <a:r>
            <a:rPr lang="en-US" sz="3200" kern="1200"/>
            <a:t>200,000 children.</a:t>
          </a:r>
        </a:p>
      </dsp:txBody>
      <dsp:txXfrm>
        <a:off x="0" y="3471841"/>
        <a:ext cx="6949440" cy="1157045"/>
      </dsp:txXfrm>
    </dsp:sp>
    <dsp:sp modelId="{159ED903-3F15-2540-8E2D-7315D4A13807}">
      <dsp:nvSpPr>
        <dsp:cNvPr id="0" name=""/>
        <dsp:cNvSpPr/>
      </dsp:nvSpPr>
      <dsp:spPr>
        <a:xfrm>
          <a:off x="0" y="4628886"/>
          <a:ext cx="6949440" cy="0"/>
        </a:xfrm>
        <a:prstGeom prst="line">
          <a:avLst/>
        </a:prstGeom>
        <a:solidFill>
          <a:schemeClr val="accent2">
            <a:hueOff val="-1041329"/>
            <a:satOff val="-21631"/>
            <a:lumOff val="-5882"/>
            <a:alphaOff val="0"/>
          </a:schemeClr>
        </a:solidFill>
        <a:ln w="12700" cap="flat" cmpd="sng" algn="ctr">
          <a:solidFill>
            <a:schemeClr val="accent2">
              <a:hueOff val="-1041329"/>
              <a:satOff val="-21631"/>
              <a:lumOff val="-5882"/>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7A476022-7D7A-CF47-B719-CFD1F39AE45D}">
      <dsp:nvSpPr>
        <dsp:cNvPr id="0" name=""/>
        <dsp:cNvSpPr/>
      </dsp:nvSpPr>
      <dsp:spPr>
        <a:xfrm>
          <a:off x="0" y="4628886"/>
          <a:ext cx="6949440" cy="115704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21920" tIns="121920" rIns="121920" bIns="121920" numCol="1" spcCol="1270" anchor="t" anchorCtr="0">
          <a:noAutofit/>
        </a:bodyPr>
        <a:lstStyle/>
        <a:p>
          <a:pPr marL="0" lvl="0" indent="0" algn="l" defTabSz="1422400">
            <a:lnSpc>
              <a:spcPct val="90000"/>
            </a:lnSpc>
            <a:spcBef>
              <a:spcPct val="0"/>
            </a:spcBef>
            <a:spcAft>
              <a:spcPct val="35000"/>
            </a:spcAft>
            <a:buNone/>
          </a:pPr>
          <a:r>
            <a:rPr lang="en-US" sz="3200" kern="1200"/>
            <a:t>(JRF, 2025)</a:t>
          </a:r>
        </a:p>
      </dsp:txBody>
      <dsp:txXfrm>
        <a:off x="0" y="4628886"/>
        <a:ext cx="6949440" cy="1157045"/>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B9368C6-B2B5-834B-A813-3813E0E9F455}">
      <dsp:nvSpPr>
        <dsp:cNvPr id="0" name=""/>
        <dsp:cNvSpPr/>
      </dsp:nvSpPr>
      <dsp:spPr>
        <a:xfrm>
          <a:off x="0" y="560"/>
          <a:ext cx="10653579"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7C374181-6956-DC43-9A5F-ED94728A7537}">
      <dsp:nvSpPr>
        <dsp:cNvPr id="0" name=""/>
        <dsp:cNvSpPr/>
      </dsp:nvSpPr>
      <dsp:spPr>
        <a:xfrm>
          <a:off x="0" y="560"/>
          <a:ext cx="10653579" cy="45927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0010" tIns="80010" rIns="80010" bIns="80010" numCol="1" spcCol="1270" anchor="t" anchorCtr="0">
          <a:noAutofit/>
        </a:bodyPr>
        <a:lstStyle/>
        <a:p>
          <a:pPr marL="0" lvl="0" indent="0" algn="l" defTabSz="933450">
            <a:lnSpc>
              <a:spcPct val="90000"/>
            </a:lnSpc>
            <a:spcBef>
              <a:spcPct val="0"/>
            </a:spcBef>
            <a:spcAft>
              <a:spcPct val="35000"/>
            </a:spcAft>
            <a:buNone/>
          </a:pPr>
          <a:r>
            <a:rPr lang="en-GB" sz="2100" kern="1200"/>
            <a:t>Poorer overall health</a:t>
          </a:r>
          <a:endParaRPr lang="en-US" sz="2100" kern="1200"/>
        </a:p>
      </dsp:txBody>
      <dsp:txXfrm>
        <a:off x="0" y="560"/>
        <a:ext cx="10653579" cy="459270"/>
      </dsp:txXfrm>
    </dsp:sp>
    <dsp:sp modelId="{ADF95B62-458A-F142-A662-54D710016594}">
      <dsp:nvSpPr>
        <dsp:cNvPr id="0" name=""/>
        <dsp:cNvSpPr/>
      </dsp:nvSpPr>
      <dsp:spPr>
        <a:xfrm>
          <a:off x="0" y="459831"/>
          <a:ext cx="10653579"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528D35F7-4716-AC41-9F35-6DF508E9E125}">
      <dsp:nvSpPr>
        <dsp:cNvPr id="0" name=""/>
        <dsp:cNvSpPr/>
      </dsp:nvSpPr>
      <dsp:spPr>
        <a:xfrm>
          <a:off x="0" y="459831"/>
          <a:ext cx="10653579" cy="45927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0010" tIns="80010" rIns="80010" bIns="80010" numCol="1" spcCol="1270" anchor="t" anchorCtr="0">
          <a:noAutofit/>
        </a:bodyPr>
        <a:lstStyle/>
        <a:p>
          <a:pPr marL="0" lvl="0" indent="0" algn="l" defTabSz="933450">
            <a:lnSpc>
              <a:spcPct val="90000"/>
            </a:lnSpc>
            <a:spcBef>
              <a:spcPct val="0"/>
            </a:spcBef>
            <a:spcAft>
              <a:spcPct val="35000"/>
            </a:spcAft>
            <a:buNone/>
          </a:pPr>
          <a:r>
            <a:rPr lang="en-GB" sz="2100" kern="1200"/>
            <a:t>Higher risk of illness at all ages</a:t>
          </a:r>
          <a:endParaRPr lang="en-US" sz="2100" kern="1200"/>
        </a:p>
      </dsp:txBody>
      <dsp:txXfrm>
        <a:off x="0" y="459831"/>
        <a:ext cx="10653579" cy="459270"/>
      </dsp:txXfrm>
    </dsp:sp>
    <dsp:sp modelId="{AFF435A9-C7E7-7344-A46C-EEF7F8C3267D}">
      <dsp:nvSpPr>
        <dsp:cNvPr id="0" name=""/>
        <dsp:cNvSpPr/>
      </dsp:nvSpPr>
      <dsp:spPr>
        <a:xfrm>
          <a:off x="0" y="919102"/>
          <a:ext cx="10653579"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386CCF8F-AA0D-984C-B216-B425FAED57EA}">
      <dsp:nvSpPr>
        <dsp:cNvPr id="0" name=""/>
        <dsp:cNvSpPr/>
      </dsp:nvSpPr>
      <dsp:spPr>
        <a:xfrm>
          <a:off x="0" y="919102"/>
          <a:ext cx="10653579" cy="45927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0010" tIns="80010" rIns="80010" bIns="80010" numCol="1" spcCol="1270" anchor="t" anchorCtr="0">
          <a:noAutofit/>
        </a:bodyPr>
        <a:lstStyle/>
        <a:p>
          <a:pPr marL="0" lvl="0" indent="0" algn="l" defTabSz="933450">
            <a:lnSpc>
              <a:spcPct val="90000"/>
            </a:lnSpc>
            <a:spcBef>
              <a:spcPct val="0"/>
            </a:spcBef>
            <a:spcAft>
              <a:spcPct val="35000"/>
            </a:spcAft>
            <a:buNone/>
          </a:pPr>
          <a:r>
            <a:rPr lang="en-GB" sz="2100" kern="1200"/>
            <a:t>Shorter life expectancy</a:t>
          </a:r>
          <a:endParaRPr lang="en-US" sz="2100" kern="1200"/>
        </a:p>
      </dsp:txBody>
      <dsp:txXfrm>
        <a:off x="0" y="919102"/>
        <a:ext cx="10653579" cy="459270"/>
      </dsp:txXfrm>
    </dsp:sp>
    <dsp:sp modelId="{8C03BD36-E560-4C4B-A1BE-0064803E19E6}">
      <dsp:nvSpPr>
        <dsp:cNvPr id="0" name=""/>
        <dsp:cNvSpPr/>
      </dsp:nvSpPr>
      <dsp:spPr>
        <a:xfrm>
          <a:off x="0" y="1378372"/>
          <a:ext cx="10653579"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13792A1B-1F45-0E40-A770-02BE796DF752}">
      <dsp:nvSpPr>
        <dsp:cNvPr id="0" name=""/>
        <dsp:cNvSpPr/>
      </dsp:nvSpPr>
      <dsp:spPr>
        <a:xfrm>
          <a:off x="0" y="1378372"/>
          <a:ext cx="10653579" cy="45927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0010" tIns="80010" rIns="80010" bIns="80010" numCol="1" spcCol="1270" anchor="t" anchorCtr="0">
          <a:noAutofit/>
        </a:bodyPr>
        <a:lstStyle/>
        <a:p>
          <a:pPr marL="0" lvl="0" indent="0" algn="l" defTabSz="933450">
            <a:lnSpc>
              <a:spcPct val="90000"/>
            </a:lnSpc>
            <a:spcBef>
              <a:spcPct val="0"/>
            </a:spcBef>
            <a:spcAft>
              <a:spcPct val="35000"/>
            </a:spcAft>
            <a:buNone/>
          </a:pPr>
          <a:r>
            <a:rPr lang="en-GB" sz="2100" kern="1200"/>
            <a:t>Fewer healthy years of life</a:t>
          </a:r>
          <a:endParaRPr lang="en-US" sz="2100" kern="1200"/>
        </a:p>
      </dsp:txBody>
      <dsp:txXfrm>
        <a:off x="0" y="1378372"/>
        <a:ext cx="10653579" cy="459270"/>
      </dsp:txXfrm>
    </dsp:sp>
    <dsp:sp modelId="{5FCF7A46-1FEB-1B49-A7FF-F2E1C5BD1195}">
      <dsp:nvSpPr>
        <dsp:cNvPr id="0" name=""/>
        <dsp:cNvSpPr/>
      </dsp:nvSpPr>
      <dsp:spPr>
        <a:xfrm>
          <a:off x="0" y="1837643"/>
          <a:ext cx="10653579"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DD183099-13CF-DE48-ACE1-698C5440C699}">
      <dsp:nvSpPr>
        <dsp:cNvPr id="0" name=""/>
        <dsp:cNvSpPr/>
      </dsp:nvSpPr>
      <dsp:spPr>
        <a:xfrm>
          <a:off x="0" y="1837643"/>
          <a:ext cx="10653579" cy="45927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0010" tIns="80010" rIns="80010" bIns="80010" numCol="1" spcCol="1270" anchor="t" anchorCtr="0">
          <a:noAutofit/>
        </a:bodyPr>
        <a:lstStyle/>
        <a:p>
          <a:pPr marL="0" lvl="0" indent="0" algn="l" defTabSz="933450">
            <a:lnSpc>
              <a:spcPct val="90000"/>
            </a:lnSpc>
            <a:spcBef>
              <a:spcPct val="0"/>
            </a:spcBef>
            <a:spcAft>
              <a:spcPct val="35000"/>
            </a:spcAft>
            <a:buNone/>
          </a:pPr>
          <a:r>
            <a:rPr lang="en-GB" sz="2100" kern="1200"/>
            <a:t>Health problems starting young and lasting into adulthood</a:t>
          </a:r>
          <a:endParaRPr lang="en-US" sz="2100" kern="1200"/>
        </a:p>
      </dsp:txBody>
      <dsp:txXfrm>
        <a:off x="0" y="1837643"/>
        <a:ext cx="10653579" cy="459270"/>
      </dsp:txXfrm>
    </dsp:sp>
    <dsp:sp modelId="{B7AB7910-A70D-324E-A000-9AB5732DCF95}">
      <dsp:nvSpPr>
        <dsp:cNvPr id="0" name=""/>
        <dsp:cNvSpPr/>
      </dsp:nvSpPr>
      <dsp:spPr>
        <a:xfrm>
          <a:off x="0" y="2296913"/>
          <a:ext cx="10653579"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5827A9C8-6391-B14D-8EAE-6D740DC09566}">
      <dsp:nvSpPr>
        <dsp:cNvPr id="0" name=""/>
        <dsp:cNvSpPr/>
      </dsp:nvSpPr>
      <dsp:spPr>
        <a:xfrm>
          <a:off x="0" y="2296914"/>
          <a:ext cx="10653579" cy="45927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0010" tIns="80010" rIns="80010" bIns="80010" numCol="1" spcCol="1270" anchor="t" anchorCtr="0">
          <a:noAutofit/>
        </a:bodyPr>
        <a:lstStyle/>
        <a:p>
          <a:pPr marL="0" lvl="0" indent="0" algn="l" defTabSz="933450">
            <a:lnSpc>
              <a:spcPct val="90000"/>
            </a:lnSpc>
            <a:spcBef>
              <a:spcPct val="0"/>
            </a:spcBef>
            <a:spcAft>
              <a:spcPct val="35000"/>
            </a:spcAft>
            <a:buNone/>
          </a:pPr>
          <a:r>
            <a:rPr lang="en-GB" sz="2100" kern="1200"/>
            <a:t>Big gaps between rich and deprived areas</a:t>
          </a:r>
          <a:endParaRPr lang="en-US" sz="2100" kern="1200"/>
        </a:p>
      </dsp:txBody>
      <dsp:txXfrm>
        <a:off x="0" y="2296914"/>
        <a:ext cx="10653579" cy="459270"/>
      </dsp:txXfrm>
    </dsp:sp>
    <dsp:sp modelId="{EA64FB76-003B-3340-9FF3-47FBC73BEFE8}">
      <dsp:nvSpPr>
        <dsp:cNvPr id="0" name=""/>
        <dsp:cNvSpPr/>
      </dsp:nvSpPr>
      <dsp:spPr>
        <a:xfrm>
          <a:off x="0" y="2756184"/>
          <a:ext cx="10653579"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D42F7E63-4BD1-9546-8CF0-4B43F42BC9A0}">
      <dsp:nvSpPr>
        <dsp:cNvPr id="0" name=""/>
        <dsp:cNvSpPr/>
      </dsp:nvSpPr>
      <dsp:spPr>
        <a:xfrm>
          <a:off x="0" y="2756184"/>
          <a:ext cx="10653579" cy="45927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0010" tIns="80010" rIns="80010" bIns="80010" numCol="1" spcCol="1270" anchor="t" anchorCtr="0">
          <a:noAutofit/>
        </a:bodyPr>
        <a:lstStyle/>
        <a:p>
          <a:pPr marL="0" lvl="0" indent="0" algn="l" defTabSz="933450">
            <a:lnSpc>
              <a:spcPct val="90000"/>
            </a:lnSpc>
            <a:spcBef>
              <a:spcPct val="0"/>
            </a:spcBef>
            <a:spcAft>
              <a:spcPct val="35000"/>
            </a:spcAft>
            <a:buNone/>
          </a:pPr>
          <a:r>
            <a:rPr lang="en-GB" sz="2100" kern="1200"/>
            <a:t>Lower school achievement</a:t>
          </a:r>
          <a:endParaRPr lang="en-US" sz="2100" kern="1200"/>
        </a:p>
      </dsp:txBody>
      <dsp:txXfrm>
        <a:off x="0" y="2756184"/>
        <a:ext cx="10653579" cy="459270"/>
      </dsp:txXfrm>
    </dsp:sp>
    <dsp:sp modelId="{B192074E-E464-3840-BB81-FA0B85AEC8D2}">
      <dsp:nvSpPr>
        <dsp:cNvPr id="0" name=""/>
        <dsp:cNvSpPr/>
      </dsp:nvSpPr>
      <dsp:spPr>
        <a:xfrm>
          <a:off x="0" y="3215455"/>
          <a:ext cx="10653579"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A2FE1AC0-2B9D-7244-90ED-BB03265E73D2}">
      <dsp:nvSpPr>
        <dsp:cNvPr id="0" name=""/>
        <dsp:cNvSpPr/>
      </dsp:nvSpPr>
      <dsp:spPr>
        <a:xfrm>
          <a:off x="0" y="3215455"/>
          <a:ext cx="10653579" cy="45927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0010" tIns="80010" rIns="80010" bIns="80010" numCol="1" spcCol="1270" anchor="t" anchorCtr="0">
          <a:noAutofit/>
        </a:bodyPr>
        <a:lstStyle/>
        <a:p>
          <a:pPr marL="0" lvl="0" indent="0" algn="l" defTabSz="933450">
            <a:lnSpc>
              <a:spcPct val="90000"/>
            </a:lnSpc>
            <a:spcBef>
              <a:spcPct val="0"/>
            </a:spcBef>
            <a:spcAft>
              <a:spcPct val="35000"/>
            </a:spcAft>
            <a:buNone/>
          </a:pPr>
          <a:r>
            <a:rPr lang="en-GB" sz="2100" kern="1200"/>
            <a:t>Disadvantaged pupils falling behind early</a:t>
          </a:r>
          <a:endParaRPr lang="en-US" sz="2100" kern="1200"/>
        </a:p>
      </dsp:txBody>
      <dsp:txXfrm>
        <a:off x="0" y="3215455"/>
        <a:ext cx="10653579" cy="459270"/>
      </dsp:txXfrm>
    </dsp:sp>
    <dsp:sp modelId="{0BE80AC2-91D8-C244-9325-DA1A51FB37D9}">
      <dsp:nvSpPr>
        <dsp:cNvPr id="0" name=""/>
        <dsp:cNvSpPr/>
      </dsp:nvSpPr>
      <dsp:spPr>
        <a:xfrm>
          <a:off x="0" y="3674725"/>
          <a:ext cx="10653579"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88B50AA7-9A75-FD43-A041-666F048E5886}">
      <dsp:nvSpPr>
        <dsp:cNvPr id="0" name=""/>
        <dsp:cNvSpPr/>
      </dsp:nvSpPr>
      <dsp:spPr>
        <a:xfrm>
          <a:off x="0" y="3674725"/>
          <a:ext cx="10653579" cy="45927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0010" tIns="80010" rIns="80010" bIns="80010" numCol="1" spcCol="1270" anchor="t" anchorCtr="0">
          <a:noAutofit/>
        </a:bodyPr>
        <a:lstStyle/>
        <a:p>
          <a:pPr marL="0" lvl="0" indent="0" algn="l" defTabSz="933450">
            <a:lnSpc>
              <a:spcPct val="90000"/>
            </a:lnSpc>
            <a:spcBef>
              <a:spcPct val="0"/>
            </a:spcBef>
            <a:spcAft>
              <a:spcPct val="35000"/>
            </a:spcAft>
            <a:buNone/>
          </a:pPr>
          <a:r>
            <a:rPr lang="en-GB" sz="2100" kern="1200"/>
            <a:t>Fewer job and income opportunities later</a:t>
          </a:r>
          <a:endParaRPr lang="en-US" sz="2100" kern="1200"/>
        </a:p>
      </dsp:txBody>
      <dsp:txXfrm>
        <a:off x="0" y="3674725"/>
        <a:ext cx="10653579" cy="459270"/>
      </dsp:txXfrm>
    </dsp:sp>
    <dsp:sp modelId="{F5013A9B-445C-6B47-9230-1C96A97A81D3}">
      <dsp:nvSpPr>
        <dsp:cNvPr id="0" name=""/>
        <dsp:cNvSpPr/>
      </dsp:nvSpPr>
      <dsp:spPr>
        <a:xfrm>
          <a:off x="0" y="4133996"/>
          <a:ext cx="10653579"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D9573C30-F4B7-824F-9811-6D2C1EC91669}">
      <dsp:nvSpPr>
        <dsp:cNvPr id="0" name=""/>
        <dsp:cNvSpPr/>
      </dsp:nvSpPr>
      <dsp:spPr>
        <a:xfrm>
          <a:off x="0" y="4133996"/>
          <a:ext cx="10653579" cy="45927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0010" tIns="80010" rIns="80010" bIns="80010" numCol="1" spcCol="1270" anchor="t" anchorCtr="0">
          <a:noAutofit/>
        </a:bodyPr>
        <a:lstStyle/>
        <a:p>
          <a:pPr marL="0" lvl="0" indent="0" algn="l" defTabSz="933450">
            <a:lnSpc>
              <a:spcPct val="90000"/>
            </a:lnSpc>
            <a:spcBef>
              <a:spcPct val="0"/>
            </a:spcBef>
            <a:spcAft>
              <a:spcPct val="35000"/>
            </a:spcAft>
            <a:buNone/>
          </a:pPr>
          <a:r>
            <a:rPr lang="en-GB" sz="2100" kern="1200"/>
            <a:t>Ongoing cycle of poverty between generations</a:t>
          </a:r>
          <a:endParaRPr lang="en-US" sz="2100" kern="1200"/>
        </a:p>
      </dsp:txBody>
      <dsp:txXfrm>
        <a:off x="0" y="4133996"/>
        <a:ext cx="10653579" cy="459270"/>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0FE4135-1845-D847-82A6-AE411A4D2541}">
      <dsp:nvSpPr>
        <dsp:cNvPr id="0" name=""/>
        <dsp:cNvSpPr/>
      </dsp:nvSpPr>
      <dsp:spPr>
        <a:xfrm>
          <a:off x="0" y="0"/>
          <a:ext cx="10653579"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374A9ED5-8504-7748-B49C-8D5125F586CC}">
      <dsp:nvSpPr>
        <dsp:cNvPr id="0" name=""/>
        <dsp:cNvSpPr/>
      </dsp:nvSpPr>
      <dsp:spPr>
        <a:xfrm>
          <a:off x="0" y="0"/>
          <a:ext cx="10653579" cy="57422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9060" tIns="99060" rIns="99060" bIns="99060" numCol="1" spcCol="1270" anchor="t" anchorCtr="0">
          <a:noAutofit/>
        </a:bodyPr>
        <a:lstStyle/>
        <a:p>
          <a:pPr marL="0" lvl="0" indent="0" algn="l" defTabSz="1155700">
            <a:lnSpc>
              <a:spcPct val="90000"/>
            </a:lnSpc>
            <a:spcBef>
              <a:spcPct val="0"/>
            </a:spcBef>
            <a:spcAft>
              <a:spcPct val="35000"/>
            </a:spcAft>
            <a:buNone/>
          </a:pPr>
          <a:r>
            <a:rPr lang="en-GB" sz="2600" b="0" i="0" u="sng" kern="1200"/>
            <a:t>Emotional &amp; Social Impacts</a:t>
          </a:r>
          <a:endParaRPr lang="en-US" sz="2600" kern="1200"/>
        </a:p>
      </dsp:txBody>
      <dsp:txXfrm>
        <a:off x="0" y="0"/>
        <a:ext cx="10653579" cy="574228"/>
      </dsp:txXfrm>
    </dsp:sp>
    <dsp:sp modelId="{069A460D-FA9E-FC43-9F65-0542545DFA0A}">
      <dsp:nvSpPr>
        <dsp:cNvPr id="0" name=""/>
        <dsp:cNvSpPr/>
      </dsp:nvSpPr>
      <dsp:spPr>
        <a:xfrm>
          <a:off x="0" y="574228"/>
          <a:ext cx="10653579"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D05B2452-2353-704C-8D2B-C850AD9091AA}">
      <dsp:nvSpPr>
        <dsp:cNvPr id="0" name=""/>
        <dsp:cNvSpPr/>
      </dsp:nvSpPr>
      <dsp:spPr>
        <a:xfrm>
          <a:off x="0" y="574228"/>
          <a:ext cx="10653579" cy="57422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9060" tIns="99060" rIns="99060" bIns="99060" numCol="1" spcCol="1270" anchor="t" anchorCtr="0">
          <a:noAutofit/>
        </a:bodyPr>
        <a:lstStyle/>
        <a:p>
          <a:pPr marL="0" lvl="0" indent="0" algn="l" defTabSz="1155700">
            <a:lnSpc>
              <a:spcPct val="90000"/>
            </a:lnSpc>
            <a:spcBef>
              <a:spcPct val="0"/>
            </a:spcBef>
            <a:spcAft>
              <a:spcPct val="35000"/>
            </a:spcAft>
            <a:buNone/>
          </a:pPr>
          <a:r>
            <a:rPr lang="en-GB" sz="2600" kern="1200"/>
            <a:t>More stress and anxiety</a:t>
          </a:r>
          <a:endParaRPr lang="en-US" sz="2600" kern="1200"/>
        </a:p>
      </dsp:txBody>
      <dsp:txXfrm>
        <a:off x="0" y="574228"/>
        <a:ext cx="10653579" cy="574228"/>
      </dsp:txXfrm>
    </dsp:sp>
    <dsp:sp modelId="{2B3CABFA-2869-134A-96EA-29F0207A41AF}">
      <dsp:nvSpPr>
        <dsp:cNvPr id="0" name=""/>
        <dsp:cNvSpPr/>
      </dsp:nvSpPr>
      <dsp:spPr>
        <a:xfrm>
          <a:off x="0" y="1148457"/>
          <a:ext cx="10653579"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DDAB7E49-44FF-D843-AC80-5611D92E88A1}">
      <dsp:nvSpPr>
        <dsp:cNvPr id="0" name=""/>
        <dsp:cNvSpPr/>
      </dsp:nvSpPr>
      <dsp:spPr>
        <a:xfrm>
          <a:off x="0" y="1148457"/>
          <a:ext cx="10653579" cy="57422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9060" tIns="99060" rIns="99060" bIns="99060" numCol="1" spcCol="1270" anchor="t" anchorCtr="0">
          <a:noAutofit/>
        </a:bodyPr>
        <a:lstStyle/>
        <a:p>
          <a:pPr marL="0" lvl="0" indent="0" algn="l" defTabSz="1155700">
            <a:lnSpc>
              <a:spcPct val="90000"/>
            </a:lnSpc>
            <a:spcBef>
              <a:spcPct val="0"/>
            </a:spcBef>
            <a:spcAft>
              <a:spcPct val="35000"/>
            </a:spcAft>
            <a:buNone/>
          </a:pPr>
          <a:r>
            <a:rPr lang="en-GB" sz="2600" kern="1200"/>
            <a:t>Lower confidence and self-esteem</a:t>
          </a:r>
          <a:endParaRPr lang="en-US" sz="2600" kern="1200"/>
        </a:p>
      </dsp:txBody>
      <dsp:txXfrm>
        <a:off x="0" y="1148457"/>
        <a:ext cx="10653579" cy="574228"/>
      </dsp:txXfrm>
    </dsp:sp>
    <dsp:sp modelId="{606E8316-1B51-584E-999E-2A5803D2B319}">
      <dsp:nvSpPr>
        <dsp:cNvPr id="0" name=""/>
        <dsp:cNvSpPr/>
      </dsp:nvSpPr>
      <dsp:spPr>
        <a:xfrm>
          <a:off x="0" y="1722685"/>
          <a:ext cx="10653579"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B4E867FC-B155-D049-919F-266664EF15C5}">
      <dsp:nvSpPr>
        <dsp:cNvPr id="0" name=""/>
        <dsp:cNvSpPr/>
      </dsp:nvSpPr>
      <dsp:spPr>
        <a:xfrm>
          <a:off x="0" y="1722685"/>
          <a:ext cx="10653579" cy="57422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9060" tIns="99060" rIns="99060" bIns="99060" numCol="1" spcCol="1270" anchor="t" anchorCtr="0">
          <a:noAutofit/>
        </a:bodyPr>
        <a:lstStyle/>
        <a:p>
          <a:pPr marL="0" lvl="0" indent="0" algn="l" defTabSz="1155700">
            <a:lnSpc>
              <a:spcPct val="90000"/>
            </a:lnSpc>
            <a:spcBef>
              <a:spcPct val="0"/>
            </a:spcBef>
            <a:spcAft>
              <a:spcPct val="35000"/>
            </a:spcAft>
            <a:buNone/>
          </a:pPr>
          <a:r>
            <a:rPr lang="en-GB" sz="2600" kern="1200"/>
            <a:t>Higher risk of mental health problems</a:t>
          </a:r>
          <a:endParaRPr lang="en-US" sz="2600" kern="1200"/>
        </a:p>
      </dsp:txBody>
      <dsp:txXfrm>
        <a:off x="0" y="1722685"/>
        <a:ext cx="10653579" cy="574228"/>
      </dsp:txXfrm>
    </dsp:sp>
    <dsp:sp modelId="{070F5ED1-F193-4649-815B-5E2C5A15BD46}">
      <dsp:nvSpPr>
        <dsp:cNvPr id="0" name=""/>
        <dsp:cNvSpPr/>
      </dsp:nvSpPr>
      <dsp:spPr>
        <a:xfrm>
          <a:off x="0" y="2296914"/>
          <a:ext cx="10653579"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4E53AA9F-284E-394A-8BF5-0D6E65DA4B75}">
      <dsp:nvSpPr>
        <dsp:cNvPr id="0" name=""/>
        <dsp:cNvSpPr/>
      </dsp:nvSpPr>
      <dsp:spPr>
        <a:xfrm>
          <a:off x="0" y="2296914"/>
          <a:ext cx="10653579" cy="57422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9060" tIns="99060" rIns="99060" bIns="99060" numCol="1" spcCol="1270" anchor="t" anchorCtr="0">
          <a:noAutofit/>
        </a:bodyPr>
        <a:lstStyle/>
        <a:p>
          <a:pPr marL="0" lvl="0" indent="0" algn="l" defTabSz="1155700">
            <a:lnSpc>
              <a:spcPct val="90000"/>
            </a:lnSpc>
            <a:spcBef>
              <a:spcPct val="0"/>
            </a:spcBef>
            <a:spcAft>
              <a:spcPct val="35000"/>
            </a:spcAft>
            <a:buNone/>
          </a:pPr>
          <a:r>
            <a:rPr lang="en-GB" sz="2600" kern="1200"/>
            <a:t>Feeling excluded or stigmatised</a:t>
          </a:r>
          <a:endParaRPr lang="en-US" sz="2600" kern="1200"/>
        </a:p>
      </dsp:txBody>
      <dsp:txXfrm>
        <a:off x="0" y="2296914"/>
        <a:ext cx="10653579" cy="574228"/>
      </dsp:txXfrm>
    </dsp:sp>
    <dsp:sp modelId="{85985DB1-8907-3543-BC52-416952743ECD}">
      <dsp:nvSpPr>
        <dsp:cNvPr id="0" name=""/>
        <dsp:cNvSpPr/>
      </dsp:nvSpPr>
      <dsp:spPr>
        <a:xfrm>
          <a:off x="0" y="2871142"/>
          <a:ext cx="10653579"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DA4FE3CC-4E93-1845-86AD-4EE2C803C6B3}">
      <dsp:nvSpPr>
        <dsp:cNvPr id="0" name=""/>
        <dsp:cNvSpPr/>
      </dsp:nvSpPr>
      <dsp:spPr>
        <a:xfrm>
          <a:off x="0" y="2871142"/>
          <a:ext cx="10653579" cy="57422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9060" tIns="99060" rIns="99060" bIns="99060" numCol="1" spcCol="1270" anchor="t" anchorCtr="0">
          <a:noAutofit/>
        </a:bodyPr>
        <a:lstStyle/>
        <a:p>
          <a:pPr marL="0" lvl="0" indent="0" algn="l" defTabSz="1155700">
            <a:lnSpc>
              <a:spcPct val="90000"/>
            </a:lnSpc>
            <a:spcBef>
              <a:spcPct val="0"/>
            </a:spcBef>
            <a:spcAft>
              <a:spcPct val="35000"/>
            </a:spcAft>
            <a:buNone/>
          </a:pPr>
          <a:r>
            <a:rPr lang="en-GB" sz="2600" kern="1200"/>
            <a:t>Weaker sense of belonging</a:t>
          </a:r>
          <a:endParaRPr lang="en-US" sz="2600" kern="1200"/>
        </a:p>
      </dsp:txBody>
      <dsp:txXfrm>
        <a:off x="0" y="2871142"/>
        <a:ext cx="10653579" cy="574228"/>
      </dsp:txXfrm>
    </dsp:sp>
    <dsp:sp modelId="{E48AA0AC-0A54-9840-B20F-D2AEF61FA656}">
      <dsp:nvSpPr>
        <dsp:cNvPr id="0" name=""/>
        <dsp:cNvSpPr/>
      </dsp:nvSpPr>
      <dsp:spPr>
        <a:xfrm>
          <a:off x="0" y="3445371"/>
          <a:ext cx="10653579"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1EE230AA-5205-D74C-9658-79AC9FE0973C}">
      <dsp:nvSpPr>
        <dsp:cNvPr id="0" name=""/>
        <dsp:cNvSpPr/>
      </dsp:nvSpPr>
      <dsp:spPr>
        <a:xfrm>
          <a:off x="0" y="3445371"/>
          <a:ext cx="10653579" cy="57422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9060" tIns="99060" rIns="99060" bIns="99060" numCol="1" spcCol="1270" anchor="t" anchorCtr="0">
          <a:noAutofit/>
        </a:bodyPr>
        <a:lstStyle/>
        <a:p>
          <a:pPr marL="0" lvl="0" indent="0" algn="l" defTabSz="1155700">
            <a:lnSpc>
              <a:spcPct val="90000"/>
            </a:lnSpc>
            <a:spcBef>
              <a:spcPct val="0"/>
            </a:spcBef>
            <a:spcAft>
              <a:spcPct val="35000"/>
            </a:spcAft>
            <a:buNone/>
          </a:pPr>
          <a:r>
            <a:rPr lang="en-GB" sz="2600" kern="1200" dirty="0"/>
            <a:t>Fewer opportunities for access to youth  provision or activities </a:t>
          </a:r>
          <a:endParaRPr lang="en-US" sz="2600" kern="1200" dirty="0"/>
        </a:p>
      </dsp:txBody>
      <dsp:txXfrm>
        <a:off x="0" y="3445371"/>
        <a:ext cx="10653579" cy="574228"/>
      </dsp:txXfrm>
    </dsp:sp>
    <dsp:sp modelId="{07B17E24-8D11-EF41-9CC0-D29AB3C977EF}">
      <dsp:nvSpPr>
        <dsp:cNvPr id="0" name=""/>
        <dsp:cNvSpPr/>
      </dsp:nvSpPr>
      <dsp:spPr>
        <a:xfrm>
          <a:off x="0" y="4019599"/>
          <a:ext cx="10653579"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378B36FC-4AE4-744C-98F8-A1862A8F55A5}">
      <dsp:nvSpPr>
        <dsp:cNvPr id="0" name=""/>
        <dsp:cNvSpPr/>
      </dsp:nvSpPr>
      <dsp:spPr>
        <a:xfrm>
          <a:off x="0" y="4019599"/>
          <a:ext cx="10653579" cy="57422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9060" tIns="99060" rIns="99060" bIns="99060" numCol="1" spcCol="1270" anchor="t" anchorCtr="0">
          <a:noAutofit/>
        </a:bodyPr>
        <a:lstStyle/>
        <a:p>
          <a:pPr marL="0" lvl="0" indent="0" algn="l" defTabSz="1155700">
            <a:lnSpc>
              <a:spcPct val="90000"/>
            </a:lnSpc>
            <a:spcBef>
              <a:spcPct val="0"/>
            </a:spcBef>
            <a:spcAft>
              <a:spcPct val="35000"/>
            </a:spcAft>
            <a:buNone/>
          </a:pPr>
          <a:r>
            <a:rPr lang="en-GB" sz="2600" kern="1200"/>
            <a:t>Increased risk of bullying and isolation</a:t>
          </a:r>
          <a:endParaRPr lang="en-US" sz="2600" kern="1200"/>
        </a:p>
      </dsp:txBody>
      <dsp:txXfrm>
        <a:off x="0" y="4019599"/>
        <a:ext cx="10653579" cy="574228"/>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1028641-2E88-0147-A172-9EF9523BF263}">
      <dsp:nvSpPr>
        <dsp:cNvPr id="0" name=""/>
        <dsp:cNvSpPr/>
      </dsp:nvSpPr>
      <dsp:spPr>
        <a:xfrm>
          <a:off x="0" y="0"/>
          <a:ext cx="6949440" cy="0"/>
        </a:xfrm>
        <a:prstGeom prst="line">
          <a:avLst/>
        </a:prstGeom>
        <a:solidFill>
          <a:schemeClr val="accent2">
            <a:hueOff val="0"/>
            <a:satOff val="0"/>
            <a:lumOff val="0"/>
            <a:alphaOff val="0"/>
          </a:schemeClr>
        </a:solidFill>
        <a:ln w="1270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CABA78D3-AEE0-4845-97B4-FA5197CD2EE8}">
      <dsp:nvSpPr>
        <dsp:cNvPr id="0" name=""/>
        <dsp:cNvSpPr/>
      </dsp:nvSpPr>
      <dsp:spPr>
        <a:xfrm>
          <a:off x="0" y="0"/>
          <a:ext cx="6949440" cy="289331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21920" tIns="121920" rIns="121920" bIns="121920" numCol="1" spcCol="1270" anchor="t" anchorCtr="0">
          <a:noAutofit/>
        </a:bodyPr>
        <a:lstStyle/>
        <a:p>
          <a:pPr marL="0" lvl="0" indent="0" algn="l" defTabSz="1422400">
            <a:lnSpc>
              <a:spcPct val="90000"/>
            </a:lnSpc>
            <a:spcBef>
              <a:spcPct val="0"/>
            </a:spcBef>
            <a:spcAft>
              <a:spcPct val="35000"/>
            </a:spcAft>
            <a:buNone/>
          </a:pPr>
          <a:r>
            <a:rPr lang="en-GB" sz="3200" b="0" kern="1200"/>
            <a:t>UNICEF defines subjective wellbeing</a:t>
          </a:r>
          <a:r>
            <a:rPr lang="en-GB" sz="3200" kern="1200"/>
            <a:t> as a person’s experience of</a:t>
          </a:r>
          <a:r>
            <a:rPr lang="en-GB" sz="3200" b="1" kern="1200"/>
            <a:t> </a:t>
          </a:r>
          <a:r>
            <a:rPr lang="en-GB" sz="3200" b="0" kern="1200"/>
            <a:t>positive or negative</a:t>
          </a:r>
          <a:r>
            <a:rPr lang="en-GB" sz="3200" b="1" kern="1200"/>
            <a:t> </a:t>
          </a:r>
          <a:r>
            <a:rPr lang="en-GB" sz="3200" b="0" kern="1200"/>
            <a:t>emotions</a:t>
          </a:r>
          <a:r>
            <a:rPr lang="en-GB" sz="3200" kern="1200"/>
            <a:t>, their</a:t>
          </a:r>
          <a:r>
            <a:rPr lang="en-GB" sz="3200" b="1" kern="1200"/>
            <a:t> </a:t>
          </a:r>
          <a:r>
            <a:rPr lang="en-GB" sz="3200" b="0" kern="1200"/>
            <a:t>judgement of life experiences</a:t>
          </a:r>
          <a:r>
            <a:rPr lang="en-GB" sz="3200" b="1" kern="1200"/>
            <a:t>, </a:t>
          </a:r>
          <a:r>
            <a:rPr lang="en-GB" sz="3200" kern="1200"/>
            <a:t>and</a:t>
          </a:r>
          <a:r>
            <a:rPr lang="en-GB" sz="3200" b="1" kern="1200"/>
            <a:t> </a:t>
          </a:r>
          <a:r>
            <a:rPr lang="en-GB" sz="3200" b="0" kern="1200"/>
            <a:t>overall life satisfaction</a:t>
          </a:r>
          <a:r>
            <a:rPr lang="en-GB" sz="3200" kern="1200"/>
            <a:t>.</a:t>
          </a:r>
          <a:endParaRPr lang="en-US" sz="3200" kern="1200"/>
        </a:p>
      </dsp:txBody>
      <dsp:txXfrm>
        <a:off x="0" y="0"/>
        <a:ext cx="6949440" cy="2893318"/>
      </dsp:txXfrm>
    </dsp:sp>
    <dsp:sp modelId="{8FB91353-B3E2-954C-87EE-CF3A5A2AAD95}">
      <dsp:nvSpPr>
        <dsp:cNvPr id="0" name=""/>
        <dsp:cNvSpPr/>
      </dsp:nvSpPr>
      <dsp:spPr>
        <a:xfrm>
          <a:off x="0" y="2893318"/>
          <a:ext cx="6949440" cy="0"/>
        </a:xfrm>
        <a:prstGeom prst="line">
          <a:avLst/>
        </a:prstGeom>
        <a:solidFill>
          <a:schemeClr val="accent2">
            <a:hueOff val="-1041329"/>
            <a:satOff val="-21631"/>
            <a:lumOff val="-5882"/>
            <a:alphaOff val="0"/>
          </a:schemeClr>
        </a:solidFill>
        <a:ln w="12700" cap="flat" cmpd="sng" algn="ctr">
          <a:solidFill>
            <a:schemeClr val="accent2">
              <a:hueOff val="-1041329"/>
              <a:satOff val="-21631"/>
              <a:lumOff val="-5882"/>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E7572B2E-57A5-1A41-9FE9-DF4C23D42A75}">
      <dsp:nvSpPr>
        <dsp:cNvPr id="0" name=""/>
        <dsp:cNvSpPr/>
      </dsp:nvSpPr>
      <dsp:spPr>
        <a:xfrm>
          <a:off x="0" y="2893318"/>
          <a:ext cx="6949440" cy="289331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21920" tIns="121920" rIns="121920" bIns="121920" numCol="1" spcCol="1270" anchor="t" anchorCtr="0">
          <a:noAutofit/>
        </a:bodyPr>
        <a:lstStyle/>
        <a:p>
          <a:pPr marL="0" lvl="0" indent="0" algn="l" defTabSz="1422400">
            <a:lnSpc>
              <a:spcPct val="90000"/>
            </a:lnSpc>
            <a:spcBef>
              <a:spcPct val="0"/>
            </a:spcBef>
            <a:spcAft>
              <a:spcPct val="35000"/>
            </a:spcAft>
            <a:buNone/>
          </a:pPr>
          <a:r>
            <a:rPr lang="en-GB" sz="3200" b="0" kern="1200"/>
            <a:t>Negative factors associated with poverty</a:t>
          </a:r>
          <a:r>
            <a:rPr lang="en-GB" sz="3200" kern="1200"/>
            <a:t> like stress, social exclusion, and lack of opportunities can </a:t>
          </a:r>
          <a:r>
            <a:rPr lang="en-GB" sz="3200" b="0" kern="1200"/>
            <a:t>harm how young people perceive their overall wellbeing.</a:t>
          </a:r>
          <a:endParaRPr lang="en-US" sz="3200" kern="1200"/>
        </a:p>
      </dsp:txBody>
      <dsp:txXfrm>
        <a:off x="0" y="2893318"/>
        <a:ext cx="6949440" cy="2893318"/>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EDC5BDB-BE94-B047-A23B-3B9486F984EA}">
      <dsp:nvSpPr>
        <dsp:cNvPr id="0" name=""/>
        <dsp:cNvSpPr/>
      </dsp:nvSpPr>
      <dsp:spPr>
        <a:xfrm>
          <a:off x="0" y="560"/>
          <a:ext cx="10653579"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D0D3B3E7-9FEB-1245-89EB-86FC8F3227FC}">
      <dsp:nvSpPr>
        <dsp:cNvPr id="0" name=""/>
        <dsp:cNvSpPr/>
      </dsp:nvSpPr>
      <dsp:spPr>
        <a:xfrm>
          <a:off x="0" y="560"/>
          <a:ext cx="10653579" cy="6561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0010" tIns="80010" rIns="80010" bIns="80010" numCol="1" spcCol="1270" anchor="t" anchorCtr="0">
          <a:noAutofit/>
        </a:bodyPr>
        <a:lstStyle/>
        <a:p>
          <a:pPr marL="0" lvl="0" indent="0" algn="l" defTabSz="933450">
            <a:lnSpc>
              <a:spcPct val="90000"/>
            </a:lnSpc>
            <a:spcBef>
              <a:spcPct val="0"/>
            </a:spcBef>
            <a:spcAft>
              <a:spcPct val="35000"/>
            </a:spcAft>
            <a:buNone/>
          </a:pPr>
          <a:r>
            <a:rPr lang="en-GB" sz="2100" b="1" i="0" kern="1200"/>
            <a:t>Physical health - </a:t>
          </a:r>
          <a:r>
            <a:rPr lang="en-GB" sz="2100" b="0" i="0" kern="1200"/>
            <a:t>higher risk of illness, low birth weight, poor long-term health</a:t>
          </a:r>
          <a:endParaRPr lang="en-US" sz="2100" kern="1200"/>
        </a:p>
      </dsp:txBody>
      <dsp:txXfrm>
        <a:off x="0" y="560"/>
        <a:ext cx="10653579" cy="656100"/>
      </dsp:txXfrm>
    </dsp:sp>
    <dsp:sp modelId="{C4D26262-4BA4-654E-9DFF-121421D96905}">
      <dsp:nvSpPr>
        <dsp:cNvPr id="0" name=""/>
        <dsp:cNvSpPr/>
      </dsp:nvSpPr>
      <dsp:spPr>
        <a:xfrm>
          <a:off x="0" y="656661"/>
          <a:ext cx="10653579"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AE71C396-E5E4-0140-A639-E4CCD430F9A1}">
      <dsp:nvSpPr>
        <dsp:cNvPr id="0" name=""/>
        <dsp:cNvSpPr/>
      </dsp:nvSpPr>
      <dsp:spPr>
        <a:xfrm>
          <a:off x="0" y="656661"/>
          <a:ext cx="10653579" cy="6561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0010" tIns="80010" rIns="80010" bIns="80010" numCol="1" spcCol="1270" anchor="t" anchorCtr="0">
          <a:noAutofit/>
        </a:bodyPr>
        <a:lstStyle/>
        <a:p>
          <a:pPr marL="0" lvl="0" indent="0" algn="l" defTabSz="933450">
            <a:lnSpc>
              <a:spcPct val="90000"/>
            </a:lnSpc>
            <a:spcBef>
              <a:spcPct val="0"/>
            </a:spcBef>
            <a:spcAft>
              <a:spcPct val="35000"/>
            </a:spcAft>
            <a:buNone/>
          </a:pPr>
          <a:r>
            <a:rPr lang="en-GB" sz="2100" b="1" i="0" kern="1200"/>
            <a:t>Mental health - </a:t>
          </a:r>
          <a:r>
            <a:rPr lang="en-GB" sz="2100" b="0" i="0" kern="1200"/>
            <a:t>stress, anxiety, psychological distress</a:t>
          </a:r>
          <a:endParaRPr lang="en-US" sz="2100" kern="1200"/>
        </a:p>
      </dsp:txBody>
      <dsp:txXfrm>
        <a:off x="0" y="656661"/>
        <a:ext cx="10653579" cy="656100"/>
      </dsp:txXfrm>
    </dsp:sp>
    <dsp:sp modelId="{36F18820-29F9-8A48-B0DD-7C589342A537}">
      <dsp:nvSpPr>
        <dsp:cNvPr id="0" name=""/>
        <dsp:cNvSpPr/>
      </dsp:nvSpPr>
      <dsp:spPr>
        <a:xfrm>
          <a:off x="0" y="1312762"/>
          <a:ext cx="10653579"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8A5AA3D1-419D-E645-8DF3-1B9C710597CE}">
      <dsp:nvSpPr>
        <dsp:cNvPr id="0" name=""/>
        <dsp:cNvSpPr/>
      </dsp:nvSpPr>
      <dsp:spPr>
        <a:xfrm>
          <a:off x="0" y="1312762"/>
          <a:ext cx="10653579" cy="6561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0010" tIns="80010" rIns="80010" bIns="80010" numCol="1" spcCol="1270" anchor="t" anchorCtr="0">
          <a:noAutofit/>
        </a:bodyPr>
        <a:lstStyle/>
        <a:p>
          <a:pPr marL="0" lvl="0" indent="0" algn="l" defTabSz="933450">
            <a:lnSpc>
              <a:spcPct val="90000"/>
            </a:lnSpc>
            <a:spcBef>
              <a:spcPct val="0"/>
            </a:spcBef>
            <a:spcAft>
              <a:spcPct val="35000"/>
            </a:spcAft>
            <a:buNone/>
          </a:pPr>
          <a:r>
            <a:rPr lang="en-GB" sz="2100" b="1" i="0" kern="1200"/>
            <a:t>Education - </a:t>
          </a:r>
          <a:r>
            <a:rPr lang="en-GB" sz="2100" b="0" i="0" kern="1200"/>
            <a:t>poorer attendance, lower attainment, reduced engagement in learning</a:t>
          </a:r>
          <a:endParaRPr lang="en-US" sz="2100" kern="1200"/>
        </a:p>
      </dsp:txBody>
      <dsp:txXfrm>
        <a:off x="0" y="1312762"/>
        <a:ext cx="10653579" cy="656100"/>
      </dsp:txXfrm>
    </dsp:sp>
    <dsp:sp modelId="{07991B0A-2FBB-A343-8A0B-7E475F064A3C}">
      <dsp:nvSpPr>
        <dsp:cNvPr id="0" name=""/>
        <dsp:cNvSpPr/>
      </dsp:nvSpPr>
      <dsp:spPr>
        <a:xfrm>
          <a:off x="0" y="1968863"/>
          <a:ext cx="10653579"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B58F41A5-927E-964D-84A8-A22E0E3F9D37}">
      <dsp:nvSpPr>
        <dsp:cNvPr id="0" name=""/>
        <dsp:cNvSpPr/>
      </dsp:nvSpPr>
      <dsp:spPr>
        <a:xfrm>
          <a:off x="0" y="1968863"/>
          <a:ext cx="10653579" cy="6561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0010" tIns="80010" rIns="80010" bIns="80010" numCol="1" spcCol="1270" anchor="t" anchorCtr="0">
          <a:noAutofit/>
        </a:bodyPr>
        <a:lstStyle/>
        <a:p>
          <a:pPr marL="0" lvl="0" indent="0" algn="l" defTabSz="933450">
            <a:lnSpc>
              <a:spcPct val="90000"/>
            </a:lnSpc>
            <a:spcBef>
              <a:spcPct val="0"/>
            </a:spcBef>
            <a:spcAft>
              <a:spcPct val="35000"/>
            </a:spcAft>
            <a:buNone/>
          </a:pPr>
          <a:r>
            <a:rPr lang="en-GB" sz="2100" b="1" i="0" kern="1200"/>
            <a:t>Participation - </a:t>
          </a:r>
          <a:r>
            <a:rPr lang="en-GB" sz="2100" b="0" i="0" kern="1200"/>
            <a:t>missing school trips, extracurriculars, holidays, and youth services</a:t>
          </a:r>
          <a:endParaRPr lang="en-US" sz="2100" kern="1200"/>
        </a:p>
      </dsp:txBody>
      <dsp:txXfrm>
        <a:off x="0" y="1968863"/>
        <a:ext cx="10653579" cy="656100"/>
      </dsp:txXfrm>
    </dsp:sp>
    <dsp:sp modelId="{93725366-33A2-074B-9BF4-312BFD9B07E0}">
      <dsp:nvSpPr>
        <dsp:cNvPr id="0" name=""/>
        <dsp:cNvSpPr/>
      </dsp:nvSpPr>
      <dsp:spPr>
        <a:xfrm>
          <a:off x="0" y="2624964"/>
          <a:ext cx="10653579"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325687A0-A3B0-7C45-BF73-3D5DF4EED197}">
      <dsp:nvSpPr>
        <dsp:cNvPr id="0" name=""/>
        <dsp:cNvSpPr/>
      </dsp:nvSpPr>
      <dsp:spPr>
        <a:xfrm>
          <a:off x="0" y="2624964"/>
          <a:ext cx="10653579" cy="6561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0010" tIns="80010" rIns="80010" bIns="80010" numCol="1" spcCol="1270" anchor="t" anchorCtr="0">
          <a:noAutofit/>
        </a:bodyPr>
        <a:lstStyle/>
        <a:p>
          <a:pPr marL="0" lvl="0" indent="0" algn="l" defTabSz="933450">
            <a:lnSpc>
              <a:spcPct val="90000"/>
            </a:lnSpc>
            <a:spcBef>
              <a:spcPct val="0"/>
            </a:spcBef>
            <a:spcAft>
              <a:spcPct val="35000"/>
            </a:spcAft>
            <a:buNone/>
          </a:pPr>
          <a:r>
            <a:rPr lang="en-GB" sz="2100" b="1" i="0" kern="1200"/>
            <a:t>Social - </a:t>
          </a:r>
          <a:r>
            <a:rPr lang="en-GB" sz="2100" b="0" i="0" kern="1200"/>
            <a:t> isolation, stigma, fewer friendships, limited opportunities for activities</a:t>
          </a:r>
          <a:endParaRPr lang="en-US" sz="2100" kern="1200"/>
        </a:p>
      </dsp:txBody>
      <dsp:txXfrm>
        <a:off x="0" y="2624964"/>
        <a:ext cx="10653579" cy="656100"/>
      </dsp:txXfrm>
    </dsp:sp>
    <dsp:sp modelId="{49ECF8A7-DD08-DC40-A8D8-402433F0D0A4}">
      <dsp:nvSpPr>
        <dsp:cNvPr id="0" name=""/>
        <dsp:cNvSpPr/>
      </dsp:nvSpPr>
      <dsp:spPr>
        <a:xfrm>
          <a:off x="0" y="3281065"/>
          <a:ext cx="10653579"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8F5A8ACD-39F9-9443-9EE0-5777821B376D}">
      <dsp:nvSpPr>
        <dsp:cNvPr id="0" name=""/>
        <dsp:cNvSpPr/>
      </dsp:nvSpPr>
      <dsp:spPr>
        <a:xfrm>
          <a:off x="0" y="3281065"/>
          <a:ext cx="10653579" cy="6561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0010" tIns="80010" rIns="80010" bIns="80010" numCol="1" spcCol="1270" anchor="t" anchorCtr="0">
          <a:noAutofit/>
        </a:bodyPr>
        <a:lstStyle/>
        <a:p>
          <a:pPr marL="0" lvl="0" indent="0" algn="l" defTabSz="933450">
            <a:lnSpc>
              <a:spcPct val="90000"/>
            </a:lnSpc>
            <a:spcBef>
              <a:spcPct val="0"/>
            </a:spcBef>
            <a:spcAft>
              <a:spcPct val="35000"/>
            </a:spcAft>
            <a:buNone/>
          </a:pPr>
          <a:r>
            <a:rPr lang="en-GB" sz="2100" b="1" i="0" kern="1200"/>
            <a:t>Long-term risk - </a:t>
          </a:r>
          <a:r>
            <a:rPr lang="en-GB" sz="2100" b="0" i="0" kern="1200"/>
            <a:t>greater chance of disadvantage in adulthood</a:t>
          </a:r>
          <a:endParaRPr lang="en-US" sz="2100" kern="1200"/>
        </a:p>
      </dsp:txBody>
      <dsp:txXfrm>
        <a:off x="0" y="3281065"/>
        <a:ext cx="10653579" cy="656100"/>
      </dsp:txXfrm>
    </dsp:sp>
    <dsp:sp modelId="{08F147B5-AB29-5147-87AA-0A843A0D6D26}">
      <dsp:nvSpPr>
        <dsp:cNvPr id="0" name=""/>
        <dsp:cNvSpPr/>
      </dsp:nvSpPr>
      <dsp:spPr>
        <a:xfrm>
          <a:off x="0" y="3937166"/>
          <a:ext cx="10653579"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307CB762-3E97-9E41-B741-EB2A3281EDD4}">
      <dsp:nvSpPr>
        <dsp:cNvPr id="0" name=""/>
        <dsp:cNvSpPr/>
      </dsp:nvSpPr>
      <dsp:spPr>
        <a:xfrm>
          <a:off x="0" y="3937166"/>
          <a:ext cx="10653579" cy="6561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45720" tIns="45720" rIns="45720" bIns="45720" numCol="1" spcCol="1270" anchor="t" anchorCtr="0">
          <a:noAutofit/>
        </a:bodyPr>
        <a:lstStyle/>
        <a:p>
          <a:pPr marL="0" lvl="0" indent="0" algn="l" defTabSz="533400">
            <a:lnSpc>
              <a:spcPct val="90000"/>
            </a:lnSpc>
            <a:spcBef>
              <a:spcPct val="0"/>
            </a:spcBef>
            <a:spcAft>
              <a:spcPct val="35000"/>
            </a:spcAft>
            <a:buNone/>
          </a:pPr>
          <a:r>
            <a:rPr lang="en-US" sz="1200" b="1" kern="1200" dirty="0"/>
            <a:t>( Children Poverty for Action Group, 2024)</a:t>
          </a:r>
          <a:endParaRPr lang="en-US" sz="1200" kern="1200" dirty="0"/>
        </a:p>
      </dsp:txBody>
      <dsp:txXfrm>
        <a:off x="0" y="3937166"/>
        <a:ext cx="10653579" cy="656100"/>
      </dsp:txXfrm>
    </dsp:sp>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08EAC45-A599-45C1-8BC5-AEA2E477DD32}">
      <dsp:nvSpPr>
        <dsp:cNvPr id="0" name=""/>
        <dsp:cNvSpPr/>
      </dsp:nvSpPr>
      <dsp:spPr>
        <a:xfrm>
          <a:off x="0" y="746497"/>
          <a:ext cx="10653579" cy="1378148"/>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0C000CC4-7EA6-4F06-94C1-91E57AF71FA0}">
      <dsp:nvSpPr>
        <dsp:cNvPr id="0" name=""/>
        <dsp:cNvSpPr/>
      </dsp:nvSpPr>
      <dsp:spPr>
        <a:xfrm>
          <a:off x="416889" y="1056580"/>
          <a:ext cx="757981" cy="757981"/>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0B6007A0-7C07-4137-977B-8DBB1069DA47}">
      <dsp:nvSpPr>
        <dsp:cNvPr id="0" name=""/>
        <dsp:cNvSpPr/>
      </dsp:nvSpPr>
      <dsp:spPr>
        <a:xfrm>
          <a:off x="1591761" y="746497"/>
          <a:ext cx="9061817" cy="137814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45854" tIns="145854" rIns="145854" bIns="145854" numCol="1" spcCol="1270" anchor="ctr" anchorCtr="0">
          <a:noAutofit/>
        </a:bodyPr>
        <a:lstStyle/>
        <a:p>
          <a:pPr marL="0" lvl="0" indent="0" algn="l" defTabSz="1022350">
            <a:lnSpc>
              <a:spcPct val="100000"/>
            </a:lnSpc>
            <a:spcBef>
              <a:spcPct val="0"/>
            </a:spcBef>
            <a:spcAft>
              <a:spcPct val="35000"/>
            </a:spcAft>
            <a:buNone/>
          </a:pPr>
          <a:r>
            <a:rPr lang="en-US" sz="2300" kern="1200" dirty="0"/>
            <a:t>A more prosperous Wales – Where everyone has jobs and equal opportunity regardless of age , sex, ethnicity or background  and there is no poverty.</a:t>
          </a:r>
        </a:p>
      </dsp:txBody>
      <dsp:txXfrm>
        <a:off x="1591761" y="746497"/>
        <a:ext cx="9061817" cy="1378148"/>
      </dsp:txXfrm>
    </dsp:sp>
    <dsp:sp modelId="{BEFCDF2A-433C-47BB-B8FC-8919E37B3280}">
      <dsp:nvSpPr>
        <dsp:cNvPr id="0" name=""/>
        <dsp:cNvSpPr/>
      </dsp:nvSpPr>
      <dsp:spPr>
        <a:xfrm>
          <a:off x="0" y="2469182"/>
          <a:ext cx="10653579" cy="1378148"/>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C5272940-706B-49CD-9F08-D4D5C9F55B19}">
      <dsp:nvSpPr>
        <dsp:cNvPr id="0" name=""/>
        <dsp:cNvSpPr/>
      </dsp:nvSpPr>
      <dsp:spPr>
        <a:xfrm>
          <a:off x="416889" y="2779265"/>
          <a:ext cx="757981" cy="757981"/>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19B2CFBB-DF86-473D-AA17-902938DECDF9}">
      <dsp:nvSpPr>
        <dsp:cNvPr id="0" name=""/>
        <dsp:cNvSpPr/>
      </dsp:nvSpPr>
      <dsp:spPr>
        <a:xfrm>
          <a:off x="1591761" y="2469182"/>
          <a:ext cx="9061817" cy="137814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45854" tIns="145854" rIns="145854" bIns="145854" numCol="1" spcCol="1270" anchor="ctr" anchorCtr="0">
          <a:noAutofit/>
        </a:bodyPr>
        <a:lstStyle/>
        <a:p>
          <a:pPr marL="0" lvl="0" indent="0" algn="l" defTabSz="1022350">
            <a:lnSpc>
              <a:spcPct val="100000"/>
            </a:lnSpc>
            <a:spcBef>
              <a:spcPct val="0"/>
            </a:spcBef>
            <a:spcAft>
              <a:spcPct val="35000"/>
            </a:spcAft>
            <a:buNone/>
          </a:pPr>
          <a:r>
            <a:rPr lang="en-US" sz="2300" kern="1200" dirty="0"/>
            <a:t>A more equal Wales- Where everyone has an equal chance whatever their background .</a:t>
          </a:r>
        </a:p>
      </dsp:txBody>
      <dsp:txXfrm>
        <a:off x="1591761" y="2469182"/>
        <a:ext cx="9061817" cy="1378148"/>
      </dsp:txXfrm>
    </dsp:sp>
  </dsp:spTree>
</dsp:drawing>
</file>

<file path=ppt/diagrams/drawing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6932353-7D79-6F4C-9D0D-3009A023180B}">
      <dsp:nvSpPr>
        <dsp:cNvPr id="0" name=""/>
        <dsp:cNvSpPr/>
      </dsp:nvSpPr>
      <dsp:spPr>
        <a:xfrm>
          <a:off x="0" y="0"/>
          <a:ext cx="10653579"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A0A4C05B-86AB-EB46-BF05-C320471D6FE4}">
      <dsp:nvSpPr>
        <dsp:cNvPr id="0" name=""/>
        <dsp:cNvSpPr/>
      </dsp:nvSpPr>
      <dsp:spPr>
        <a:xfrm>
          <a:off x="0" y="0"/>
          <a:ext cx="10653579" cy="229691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29540" tIns="129540" rIns="129540" bIns="129540" numCol="1" spcCol="1270" anchor="t" anchorCtr="0">
          <a:noAutofit/>
        </a:bodyPr>
        <a:lstStyle/>
        <a:p>
          <a:pPr marL="0" lvl="0" indent="0" algn="l" defTabSz="1511300">
            <a:lnSpc>
              <a:spcPct val="90000"/>
            </a:lnSpc>
            <a:spcBef>
              <a:spcPct val="0"/>
            </a:spcBef>
            <a:spcAft>
              <a:spcPct val="35000"/>
            </a:spcAft>
            <a:buNone/>
          </a:pPr>
          <a:r>
            <a:rPr lang="en-GB" sz="3400" b="1" i="0" kern="1200" dirty="0"/>
            <a:t>“Barnardo’s warns that the cost-of-living crisis is having an unprecedented impact on children, young people, and families, leaving more children vulnerable to criminal and sexual exploitation.”</a:t>
          </a:r>
          <a:endParaRPr lang="en-US" sz="3400" kern="1200" dirty="0"/>
        </a:p>
      </dsp:txBody>
      <dsp:txXfrm>
        <a:off x="0" y="0"/>
        <a:ext cx="10653579" cy="2296914"/>
      </dsp:txXfrm>
    </dsp:sp>
    <dsp:sp modelId="{2AE93172-0747-4749-8719-F6FA9C45187E}">
      <dsp:nvSpPr>
        <dsp:cNvPr id="0" name=""/>
        <dsp:cNvSpPr/>
      </dsp:nvSpPr>
      <dsp:spPr>
        <a:xfrm>
          <a:off x="0" y="2296914"/>
          <a:ext cx="10653579"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702F9898-B525-DD45-B3AC-D430C1E896A2}">
      <dsp:nvSpPr>
        <dsp:cNvPr id="0" name=""/>
        <dsp:cNvSpPr/>
      </dsp:nvSpPr>
      <dsp:spPr>
        <a:xfrm>
          <a:off x="0" y="2296914"/>
          <a:ext cx="10653579" cy="229691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29540" tIns="129540" rIns="129540" bIns="129540" numCol="1" spcCol="1270" anchor="t" anchorCtr="0">
          <a:noAutofit/>
        </a:bodyPr>
        <a:lstStyle/>
        <a:p>
          <a:pPr marL="0" lvl="0" indent="0" algn="l" defTabSz="1511300">
            <a:lnSpc>
              <a:spcPct val="90000"/>
            </a:lnSpc>
            <a:spcBef>
              <a:spcPct val="0"/>
            </a:spcBef>
            <a:spcAft>
              <a:spcPct val="35000"/>
            </a:spcAft>
            <a:buNone/>
          </a:pPr>
          <a:r>
            <a:rPr lang="en-GB" sz="3400" b="1" kern="1200"/>
            <a:t>(Edwards , 2023)</a:t>
          </a:r>
          <a:endParaRPr lang="en-US" sz="3400" kern="1200"/>
        </a:p>
      </dsp:txBody>
      <dsp:txXfrm>
        <a:off x="0" y="2296914"/>
        <a:ext cx="10653579" cy="2296914"/>
      </dsp:txXfrm>
    </dsp:sp>
  </dsp:spTree>
</dsp:drawing>
</file>

<file path=ppt/diagrams/drawing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C848279-0AD6-6B41-9E98-3CB6078EC7EC}">
      <dsp:nvSpPr>
        <dsp:cNvPr id="0" name=""/>
        <dsp:cNvSpPr/>
      </dsp:nvSpPr>
      <dsp:spPr>
        <a:xfrm>
          <a:off x="0" y="2243"/>
          <a:ext cx="10653579"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365BD137-87F3-9F42-BE04-FBDFA35D08F3}">
      <dsp:nvSpPr>
        <dsp:cNvPr id="0" name=""/>
        <dsp:cNvSpPr/>
      </dsp:nvSpPr>
      <dsp:spPr>
        <a:xfrm>
          <a:off x="0" y="2243"/>
          <a:ext cx="10653579" cy="76489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0010" tIns="80010" rIns="80010" bIns="80010" numCol="1" spcCol="1270" anchor="t" anchorCtr="0">
          <a:noAutofit/>
        </a:bodyPr>
        <a:lstStyle/>
        <a:p>
          <a:pPr marL="0" lvl="0" indent="0" algn="l" defTabSz="933450">
            <a:lnSpc>
              <a:spcPct val="90000"/>
            </a:lnSpc>
            <a:spcBef>
              <a:spcPct val="0"/>
            </a:spcBef>
            <a:spcAft>
              <a:spcPct val="35000"/>
            </a:spcAft>
            <a:buNone/>
          </a:pPr>
          <a:r>
            <a:rPr lang="en-GB" sz="2100" b="0" i="0" kern="1200"/>
            <a:t>All young people face risks during adolescence</a:t>
          </a:r>
          <a:endParaRPr lang="en-US" sz="2100" kern="1200"/>
        </a:p>
      </dsp:txBody>
      <dsp:txXfrm>
        <a:off x="0" y="2243"/>
        <a:ext cx="10653579" cy="764890"/>
      </dsp:txXfrm>
    </dsp:sp>
    <dsp:sp modelId="{CE287A1B-B348-E146-A57B-32F478083D2E}">
      <dsp:nvSpPr>
        <dsp:cNvPr id="0" name=""/>
        <dsp:cNvSpPr/>
      </dsp:nvSpPr>
      <dsp:spPr>
        <a:xfrm>
          <a:off x="0" y="767133"/>
          <a:ext cx="10653579"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7C6ED145-F33C-8341-83ED-B2CD9EE0D8C5}">
      <dsp:nvSpPr>
        <dsp:cNvPr id="0" name=""/>
        <dsp:cNvSpPr/>
      </dsp:nvSpPr>
      <dsp:spPr>
        <a:xfrm>
          <a:off x="0" y="767133"/>
          <a:ext cx="10653579" cy="76489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0010" tIns="80010" rIns="80010" bIns="80010" numCol="1" spcCol="1270" anchor="t" anchorCtr="0">
          <a:noAutofit/>
        </a:bodyPr>
        <a:lstStyle/>
        <a:p>
          <a:pPr marL="0" lvl="0" indent="0" algn="l" defTabSz="933450">
            <a:lnSpc>
              <a:spcPct val="90000"/>
            </a:lnSpc>
            <a:spcBef>
              <a:spcPct val="0"/>
            </a:spcBef>
            <a:spcAft>
              <a:spcPct val="35000"/>
            </a:spcAft>
            <a:buNone/>
          </a:pPr>
          <a:r>
            <a:rPr lang="en-GB" sz="2100" b="0" i="0" kern="1200"/>
            <a:t>Poverty can increase exposure to exploitation and harm</a:t>
          </a:r>
          <a:endParaRPr lang="en-US" sz="2100" kern="1200"/>
        </a:p>
      </dsp:txBody>
      <dsp:txXfrm>
        <a:off x="0" y="767133"/>
        <a:ext cx="10653579" cy="764890"/>
      </dsp:txXfrm>
    </dsp:sp>
    <dsp:sp modelId="{753198C2-FD5E-A14A-8C6C-951FF64A61CB}">
      <dsp:nvSpPr>
        <dsp:cNvPr id="0" name=""/>
        <dsp:cNvSpPr/>
      </dsp:nvSpPr>
      <dsp:spPr>
        <a:xfrm>
          <a:off x="0" y="1532023"/>
          <a:ext cx="10653579"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3D889BAE-50C4-3849-8F22-6CE001834D7B}">
      <dsp:nvSpPr>
        <dsp:cNvPr id="0" name=""/>
        <dsp:cNvSpPr/>
      </dsp:nvSpPr>
      <dsp:spPr>
        <a:xfrm>
          <a:off x="0" y="1532023"/>
          <a:ext cx="10653579" cy="76489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0010" tIns="80010" rIns="80010" bIns="80010" numCol="1" spcCol="1270" anchor="t" anchorCtr="0">
          <a:noAutofit/>
        </a:bodyPr>
        <a:lstStyle/>
        <a:p>
          <a:pPr marL="0" lvl="0" indent="0" algn="l" defTabSz="933450">
            <a:lnSpc>
              <a:spcPct val="90000"/>
            </a:lnSpc>
            <a:spcBef>
              <a:spcPct val="0"/>
            </a:spcBef>
            <a:spcAft>
              <a:spcPct val="35000"/>
            </a:spcAft>
            <a:buNone/>
          </a:pPr>
          <a:r>
            <a:rPr lang="en-GB" sz="2100" b="0" i="0" kern="1200"/>
            <a:t>Financial hardship can make risky offers seem more attractive</a:t>
          </a:r>
          <a:endParaRPr lang="en-US" sz="2100" kern="1200"/>
        </a:p>
      </dsp:txBody>
      <dsp:txXfrm>
        <a:off x="0" y="1532023"/>
        <a:ext cx="10653579" cy="764890"/>
      </dsp:txXfrm>
    </dsp:sp>
    <dsp:sp modelId="{9AE6715E-A822-674D-8953-EF34CA48DAC6}">
      <dsp:nvSpPr>
        <dsp:cNvPr id="0" name=""/>
        <dsp:cNvSpPr/>
      </dsp:nvSpPr>
      <dsp:spPr>
        <a:xfrm>
          <a:off x="0" y="2296913"/>
          <a:ext cx="10653579"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C96C0DD9-9B30-024A-9DB7-51514FE2917D}">
      <dsp:nvSpPr>
        <dsp:cNvPr id="0" name=""/>
        <dsp:cNvSpPr/>
      </dsp:nvSpPr>
      <dsp:spPr>
        <a:xfrm>
          <a:off x="0" y="2296914"/>
          <a:ext cx="10653579" cy="76489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0010" tIns="80010" rIns="80010" bIns="80010" numCol="1" spcCol="1270" anchor="t" anchorCtr="0">
          <a:noAutofit/>
        </a:bodyPr>
        <a:lstStyle/>
        <a:p>
          <a:pPr marL="0" lvl="0" indent="0" algn="l" defTabSz="933450">
            <a:lnSpc>
              <a:spcPct val="90000"/>
            </a:lnSpc>
            <a:spcBef>
              <a:spcPct val="0"/>
            </a:spcBef>
            <a:spcAft>
              <a:spcPct val="35000"/>
            </a:spcAft>
            <a:buNone/>
          </a:pPr>
          <a:r>
            <a:rPr lang="en-GB" sz="2100" b="0" i="0" kern="1200"/>
            <a:t>Social exclusion can increase susceptibility to grooming</a:t>
          </a:r>
          <a:endParaRPr lang="en-US" sz="2100" kern="1200"/>
        </a:p>
      </dsp:txBody>
      <dsp:txXfrm>
        <a:off x="0" y="2296914"/>
        <a:ext cx="10653579" cy="764890"/>
      </dsp:txXfrm>
    </dsp:sp>
    <dsp:sp modelId="{C8D99FB8-9541-2245-A356-6005A614FBF0}">
      <dsp:nvSpPr>
        <dsp:cNvPr id="0" name=""/>
        <dsp:cNvSpPr/>
      </dsp:nvSpPr>
      <dsp:spPr>
        <a:xfrm>
          <a:off x="0" y="3061804"/>
          <a:ext cx="10653579"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9A4181BD-08EA-BF4B-ACB2-ABC1235C34ED}">
      <dsp:nvSpPr>
        <dsp:cNvPr id="0" name=""/>
        <dsp:cNvSpPr/>
      </dsp:nvSpPr>
      <dsp:spPr>
        <a:xfrm>
          <a:off x="0" y="3061804"/>
          <a:ext cx="10653579" cy="76489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0010" tIns="80010" rIns="80010" bIns="80010" numCol="1" spcCol="1270" anchor="t" anchorCtr="0">
          <a:noAutofit/>
        </a:bodyPr>
        <a:lstStyle/>
        <a:p>
          <a:pPr marL="0" lvl="0" indent="0" algn="l" defTabSz="933450">
            <a:lnSpc>
              <a:spcPct val="90000"/>
            </a:lnSpc>
            <a:spcBef>
              <a:spcPct val="0"/>
            </a:spcBef>
            <a:spcAft>
              <a:spcPct val="35000"/>
            </a:spcAft>
            <a:buNone/>
          </a:pPr>
          <a:r>
            <a:rPr lang="en-GB" sz="2100" i="0" kern="1200"/>
            <a:t>Poor mental health and feelings of isolation can increase vulnerability</a:t>
          </a:r>
          <a:endParaRPr lang="en-US" sz="2100" kern="1200"/>
        </a:p>
      </dsp:txBody>
      <dsp:txXfrm>
        <a:off x="0" y="3061804"/>
        <a:ext cx="10653579" cy="764890"/>
      </dsp:txXfrm>
    </dsp:sp>
    <dsp:sp modelId="{DCDFF926-27D4-9047-92A3-E1CE7BBC7B55}">
      <dsp:nvSpPr>
        <dsp:cNvPr id="0" name=""/>
        <dsp:cNvSpPr/>
      </dsp:nvSpPr>
      <dsp:spPr>
        <a:xfrm>
          <a:off x="0" y="3826694"/>
          <a:ext cx="10653579"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EAB980F8-BA2D-4D49-B9C1-EB7F6788FF8B}">
      <dsp:nvSpPr>
        <dsp:cNvPr id="0" name=""/>
        <dsp:cNvSpPr/>
      </dsp:nvSpPr>
      <dsp:spPr>
        <a:xfrm>
          <a:off x="0" y="3826694"/>
          <a:ext cx="10653579" cy="76489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0010" tIns="80010" rIns="80010" bIns="80010" numCol="1" spcCol="1270" anchor="t" anchorCtr="0">
          <a:noAutofit/>
        </a:bodyPr>
        <a:lstStyle/>
        <a:p>
          <a:pPr marL="0" lvl="0" indent="0" algn="l" defTabSz="933450">
            <a:lnSpc>
              <a:spcPct val="90000"/>
            </a:lnSpc>
            <a:spcBef>
              <a:spcPct val="0"/>
            </a:spcBef>
            <a:spcAft>
              <a:spcPct val="35000"/>
            </a:spcAft>
            <a:buNone/>
          </a:pPr>
          <a:r>
            <a:rPr lang="en-GB" sz="2100" i="0" kern="1200"/>
            <a:t>Lack of trusted adult support can leave young people more exposed to exploitation</a:t>
          </a:r>
          <a:endParaRPr lang="en-US" sz="2100" kern="1200"/>
        </a:p>
      </dsp:txBody>
      <dsp:txXfrm>
        <a:off x="0" y="3826694"/>
        <a:ext cx="10653579" cy="764890"/>
      </dsp:txXfrm>
    </dsp:sp>
  </dsp:spTree>
</dsp:drawing>
</file>

<file path=ppt/diagrams/drawing1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0DAEB4D-0C6E-DB40-B5CD-0056FEB3E0AD}">
      <dsp:nvSpPr>
        <dsp:cNvPr id="0" name=""/>
        <dsp:cNvSpPr/>
      </dsp:nvSpPr>
      <dsp:spPr>
        <a:xfrm>
          <a:off x="0" y="2243"/>
          <a:ext cx="10653579"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29DDAF45-91DF-2147-9D5E-62F75D5456BC}">
      <dsp:nvSpPr>
        <dsp:cNvPr id="0" name=""/>
        <dsp:cNvSpPr/>
      </dsp:nvSpPr>
      <dsp:spPr>
        <a:xfrm>
          <a:off x="0" y="2243"/>
          <a:ext cx="10653579" cy="76489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3350" tIns="133350" rIns="133350" bIns="133350" numCol="1" spcCol="1270" anchor="t" anchorCtr="0">
          <a:noAutofit/>
        </a:bodyPr>
        <a:lstStyle/>
        <a:p>
          <a:pPr marL="0" lvl="0" indent="0" algn="l" defTabSz="1555750">
            <a:lnSpc>
              <a:spcPct val="90000"/>
            </a:lnSpc>
            <a:spcBef>
              <a:spcPct val="0"/>
            </a:spcBef>
            <a:spcAft>
              <a:spcPct val="35000"/>
            </a:spcAft>
            <a:buNone/>
          </a:pPr>
          <a:r>
            <a:rPr lang="en-GB" sz="3500" kern="1200"/>
            <a:t>County lines exploitation</a:t>
          </a:r>
          <a:endParaRPr lang="en-US" sz="3500" kern="1200"/>
        </a:p>
      </dsp:txBody>
      <dsp:txXfrm>
        <a:off x="0" y="2243"/>
        <a:ext cx="10653579" cy="764890"/>
      </dsp:txXfrm>
    </dsp:sp>
    <dsp:sp modelId="{22A1D70C-439A-3541-8085-8ACBE4356FB2}">
      <dsp:nvSpPr>
        <dsp:cNvPr id="0" name=""/>
        <dsp:cNvSpPr/>
      </dsp:nvSpPr>
      <dsp:spPr>
        <a:xfrm>
          <a:off x="0" y="767133"/>
          <a:ext cx="10653579"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2F441C32-5FBA-C448-8F23-4BF6EAD77237}">
      <dsp:nvSpPr>
        <dsp:cNvPr id="0" name=""/>
        <dsp:cNvSpPr/>
      </dsp:nvSpPr>
      <dsp:spPr>
        <a:xfrm>
          <a:off x="0" y="767133"/>
          <a:ext cx="10653579" cy="76489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3350" tIns="133350" rIns="133350" bIns="133350" numCol="1" spcCol="1270" anchor="t" anchorCtr="0">
          <a:noAutofit/>
        </a:bodyPr>
        <a:lstStyle/>
        <a:p>
          <a:pPr marL="0" lvl="0" indent="0" algn="l" defTabSz="1555750">
            <a:lnSpc>
              <a:spcPct val="90000"/>
            </a:lnSpc>
            <a:spcBef>
              <a:spcPct val="0"/>
            </a:spcBef>
            <a:spcAft>
              <a:spcPct val="35000"/>
            </a:spcAft>
            <a:buNone/>
          </a:pPr>
          <a:r>
            <a:rPr lang="en-GB" sz="3500" kern="1200"/>
            <a:t>Child criminal exploitation (CCE)</a:t>
          </a:r>
          <a:endParaRPr lang="en-US" sz="3500" kern="1200"/>
        </a:p>
      </dsp:txBody>
      <dsp:txXfrm>
        <a:off x="0" y="767133"/>
        <a:ext cx="10653579" cy="764890"/>
      </dsp:txXfrm>
    </dsp:sp>
    <dsp:sp modelId="{83FE8F2B-B80B-A645-8206-D205EDDB6AEA}">
      <dsp:nvSpPr>
        <dsp:cNvPr id="0" name=""/>
        <dsp:cNvSpPr/>
      </dsp:nvSpPr>
      <dsp:spPr>
        <a:xfrm>
          <a:off x="0" y="1532023"/>
          <a:ext cx="10653579"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CC4485AB-B758-FB4F-9536-0B29B311AF42}">
      <dsp:nvSpPr>
        <dsp:cNvPr id="0" name=""/>
        <dsp:cNvSpPr/>
      </dsp:nvSpPr>
      <dsp:spPr>
        <a:xfrm>
          <a:off x="0" y="1532023"/>
          <a:ext cx="10653579" cy="76489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3350" tIns="133350" rIns="133350" bIns="133350" numCol="1" spcCol="1270" anchor="t" anchorCtr="0">
          <a:noAutofit/>
        </a:bodyPr>
        <a:lstStyle/>
        <a:p>
          <a:pPr marL="0" lvl="0" indent="0" algn="l" defTabSz="1555750">
            <a:lnSpc>
              <a:spcPct val="90000"/>
            </a:lnSpc>
            <a:spcBef>
              <a:spcPct val="0"/>
            </a:spcBef>
            <a:spcAft>
              <a:spcPct val="35000"/>
            </a:spcAft>
            <a:buNone/>
          </a:pPr>
          <a:r>
            <a:rPr lang="en-GB" sz="3500" kern="1200"/>
            <a:t>Gang involvement</a:t>
          </a:r>
          <a:endParaRPr lang="en-US" sz="3500" kern="1200"/>
        </a:p>
      </dsp:txBody>
      <dsp:txXfrm>
        <a:off x="0" y="1532023"/>
        <a:ext cx="10653579" cy="764890"/>
      </dsp:txXfrm>
    </dsp:sp>
    <dsp:sp modelId="{A14D3F9D-DDFD-204D-9B85-AF395912336B}">
      <dsp:nvSpPr>
        <dsp:cNvPr id="0" name=""/>
        <dsp:cNvSpPr/>
      </dsp:nvSpPr>
      <dsp:spPr>
        <a:xfrm>
          <a:off x="0" y="2296913"/>
          <a:ext cx="10653579"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838E0F88-90B6-0545-BA4C-1EDD8DE3F4A8}">
      <dsp:nvSpPr>
        <dsp:cNvPr id="0" name=""/>
        <dsp:cNvSpPr/>
      </dsp:nvSpPr>
      <dsp:spPr>
        <a:xfrm>
          <a:off x="0" y="2296914"/>
          <a:ext cx="10653579" cy="76489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3350" tIns="133350" rIns="133350" bIns="133350" numCol="1" spcCol="1270" anchor="t" anchorCtr="0">
          <a:noAutofit/>
        </a:bodyPr>
        <a:lstStyle/>
        <a:p>
          <a:pPr marL="0" lvl="0" indent="0" algn="l" defTabSz="1555750">
            <a:lnSpc>
              <a:spcPct val="90000"/>
            </a:lnSpc>
            <a:spcBef>
              <a:spcPct val="0"/>
            </a:spcBef>
            <a:spcAft>
              <a:spcPct val="35000"/>
            </a:spcAft>
            <a:buNone/>
          </a:pPr>
          <a:r>
            <a:rPr lang="en-GB" sz="3500" kern="1200"/>
            <a:t>Online exploitation </a:t>
          </a:r>
          <a:endParaRPr lang="en-US" sz="3500" kern="1200"/>
        </a:p>
      </dsp:txBody>
      <dsp:txXfrm>
        <a:off x="0" y="2296914"/>
        <a:ext cx="10653579" cy="764890"/>
      </dsp:txXfrm>
    </dsp:sp>
    <dsp:sp modelId="{1FA6136A-EEDA-9741-AA53-FE4376DB7F5B}">
      <dsp:nvSpPr>
        <dsp:cNvPr id="0" name=""/>
        <dsp:cNvSpPr/>
      </dsp:nvSpPr>
      <dsp:spPr>
        <a:xfrm>
          <a:off x="0" y="3061804"/>
          <a:ext cx="10653579"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D250ED71-91F2-4440-9C4C-A01113353DC2}">
      <dsp:nvSpPr>
        <dsp:cNvPr id="0" name=""/>
        <dsp:cNvSpPr/>
      </dsp:nvSpPr>
      <dsp:spPr>
        <a:xfrm>
          <a:off x="0" y="3061804"/>
          <a:ext cx="10653579" cy="76489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3350" tIns="133350" rIns="133350" bIns="133350" numCol="1" spcCol="1270" anchor="t" anchorCtr="0">
          <a:noAutofit/>
        </a:bodyPr>
        <a:lstStyle/>
        <a:p>
          <a:pPr marL="0" lvl="0" indent="0" algn="l" defTabSz="1555750">
            <a:lnSpc>
              <a:spcPct val="90000"/>
            </a:lnSpc>
            <a:spcBef>
              <a:spcPct val="0"/>
            </a:spcBef>
            <a:spcAft>
              <a:spcPct val="35000"/>
            </a:spcAft>
            <a:buNone/>
          </a:pPr>
          <a:r>
            <a:rPr lang="en-GB" sz="3500" kern="1200"/>
            <a:t>Substance misuse</a:t>
          </a:r>
          <a:endParaRPr lang="en-US" sz="3500" kern="1200"/>
        </a:p>
      </dsp:txBody>
      <dsp:txXfrm>
        <a:off x="0" y="3061804"/>
        <a:ext cx="10653579" cy="764890"/>
      </dsp:txXfrm>
    </dsp:sp>
    <dsp:sp modelId="{E04C31A9-F9BE-8C46-90C8-32761921142C}">
      <dsp:nvSpPr>
        <dsp:cNvPr id="0" name=""/>
        <dsp:cNvSpPr/>
      </dsp:nvSpPr>
      <dsp:spPr>
        <a:xfrm>
          <a:off x="0" y="3826694"/>
          <a:ext cx="10653579"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BA35275F-16B2-8E41-9ABA-145B10B2D94E}">
      <dsp:nvSpPr>
        <dsp:cNvPr id="0" name=""/>
        <dsp:cNvSpPr/>
      </dsp:nvSpPr>
      <dsp:spPr>
        <a:xfrm>
          <a:off x="0" y="3826694"/>
          <a:ext cx="10653579" cy="76489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3350" tIns="133350" rIns="133350" bIns="133350" numCol="1" spcCol="1270" anchor="t" anchorCtr="0">
          <a:noAutofit/>
        </a:bodyPr>
        <a:lstStyle/>
        <a:p>
          <a:pPr marL="0" lvl="0" indent="0" algn="l" defTabSz="1555750">
            <a:lnSpc>
              <a:spcPct val="90000"/>
            </a:lnSpc>
            <a:spcBef>
              <a:spcPct val="0"/>
            </a:spcBef>
            <a:spcAft>
              <a:spcPct val="35000"/>
            </a:spcAft>
            <a:buNone/>
          </a:pPr>
          <a:r>
            <a:rPr lang="en-GB" sz="3500" kern="1200"/>
            <a:t>School exclusion and disengagement</a:t>
          </a:r>
          <a:endParaRPr lang="en-US" sz="3500" kern="1200"/>
        </a:p>
      </dsp:txBody>
      <dsp:txXfrm>
        <a:off x="0" y="3826694"/>
        <a:ext cx="10653579" cy="764890"/>
      </dsp:txXfrm>
    </dsp:sp>
  </dsp:spTree>
</dsp:drawing>
</file>

<file path=ppt/diagrams/drawing1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93A9406-A311-5E4D-910D-A72CCE97A570}">
      <dsp:nvSpPr>
        <dsp:cNvPr id="0" name=""/>
        <dsp:cNvSpPr/>
      </dsp:nvSpPr>
      <dsp:spPr>
        <a:xfrm>
          <a:off x="0" y="560"/>
          <a:ext cx="10653579"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1B7FF232-410E-C34F-ADF5-146B410FF295}">
      <dsp:nvSpPr>
        <dsp:cNvPr id="0" name=""/>
        <dsp:cNvSpPr/>
      </dsp:nvSpPr>
      <dsp:spPr>
        <a:xfrm>
          <a:off x="0" y="560"/>
          <a:ext cx="10653579" cy="45927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45720" tIns="45720" rIns="45720" bIns="45720" numCol="1" spcCol="1270" anchor="t" anchorCtr="0">
          <a:noAutofit/>
        </a:bodyPr>
        <a:lstStyle/>
        <a:p>
          <a:pPr marL="0" lvl="0" indent="0" algn="l" defTabSz="533400">
            <a:lnSpc>
              <a:spcPct val="90000"/>
            </a:lnSpc>
            <a:spcBef>
              <a:spcPct val="0"/>
            </a:spcBef>
            <a:spcAft>
              <a:spcPct val="35000"/>
            </a:spcAft>
            <a:buNone/>
          </a:pPr>
          <a:r>
            <a:rPr lang="en-GB" sz="1200" b="0" i="0" kern="1200" dirty="0"/>
            <a:t>Sudden changes in behaviour, that seem extreme </a:t>
          </a:r>
          <a:endParaRPr lang="en-US" sz="1200" kern="1200" dirty="0"/>
        </a:p>
      </dsp:txBody>
      <dsp:txXfrm>
        <a:off x="0" y="560"/>
        <a:ext cx="10653579" cy="459270"/>
      </dsp:txXfrm>
    </dsp:sp>
    <dsp:sp modelId="{8EA1C3E7-3AE5-3740-959C-69008B680416}">
      <dsp:nvSpPr>
        <dsp:cNvPr id="0" name=""/>
        <dsp:cNvSpPr/>
      </dsp:nvSpPr>
      <dsp:spPr>
        <a:xfrm>
          <a:off x="0" y="459831"/>
          <a:ext cx="10653579"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38891631-0A5B-4A40-991A-C0BD3876DA5A}">
      <dsp:nvSpPr>
        <dsp:cNvPr id="0" name=""/>
        <dsp:cNvSpPr/>
      </dsp:nvSpPr>
      <dsp:spPr>
        <a:xfrm>
          <a:off x="0" y="459831"/>
          <a:ext cx="10653579" cy="45927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45720" tIns="45720" rIns="45720" bIns="45720" numCol="1" spcCol="1270" anchor="t" anchorCtr="0">
          <a:noAutofit/>
        </a:bodyPr>
        <a:lstStyle/>
        <a:p>
          <a:pPr marL="0" lvl="0" indent="0" algn="l" defTabSz="533400">
            <a:lnSpc>
              <a:spcPct val="90000"/>
            </a:lnSpc>
            <a:spcBef>
              <a:spcPct val="0"/>
            </a:spcBef>
            <a:spcAft>
              <a:spcPct val="35000"/>
            </a:spcAft>
            <a:buNone/>
          </a:pPr>
          <a:r>
            <a:rPr lang="en-GB" sz="1200" b="0" i="0" kern="1200" dirty="0"/>
            <a:t>Spending more time away or going missing from home or school</a:t>
          </a:r>
          <a:endParaRPr lang="en-US" sz="1200" kern="1200" dirty="0"/>
        </a:p>
      </dsp:txBody>
      <dsp:txXfrm>
        <a:off x="0" y="459831"/>
        <a:ext cx="10653579" cy="459270"/>
      </dsp:txXfrm>
    </dsp:sp>
    <dsp:sp modelId="{F12E4D0F-BD78-7C41-A132-C363A51C0116}">
      <dsp:nvSpPr>
        <dsp:cNvPr id="0" name=""/>
        <dsp:cNvSpPr/>
      </dsp:nvSpPr>
      <dsp:spPr>
        <a:xfrm>
          <a:off x="0" y="919102"/>
          <a:ext cx="10653579"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3D4263A6-BFAE-E349-80CA-A18D8D427753}">
      <dsp:nvSpPr>
        <dsp:cNvPr id="0" name=""/>
        <dsp:cNvSpPr/>
      </dsp:nvSpPr>
      <dsp:spPr>
        <a:xfrm>
          <a:off x="0" y="919102"/>
          <a:ext cx="10653579" cy="45927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45720" tIns="45720" rIns="45720" bIns="45720" numCol="1" spcCol="1270" anchor="t" anchorCtr="0">
          <a:noAutofit/>
        </a:bodyPr>
        <a:lstStyle/>
        <a:p>
          <a:pPr marL="0" lvl="0" indent="0" algn="l" defTabSz="533400">
            <a:lnSpc>
              <a:spcPct val="90000"/>
            </a:lnSpc>
            <a:spcBef>
              <a:spcPct val="0"/>
            </a:spcBef>
            <a:spcAft>
              <a:spcPct val="35000"/>
            </a:spcAft>
            <a:buNone/>
          </a:pPr>
          <a:r>
            <a:rPr lang="en-GB" sz="1200" b="0" i="0" kern="1200" dirty="0"/>
            <a:t>Being secretive about how they’re spending their time, including when using online devices</a:t>
          </a:r>
          <a:endParaRPr lang="en-US" sz="1200" kern="1200" dirty="0"/>
        </a:p>
      </dsp:txBody>
      <dsp:txXfrm>
        <a:off x="0" y="919102"/>
        <a:ext cx="10653579" cy="459270"/>
      </dsp:txXfrm>
    </dsp:sp>
    <dsp:sp modelId="{FB072558-DD30-1E43-B2B4-3D1928639678}">
      <dsp:nvSpPr>
        <dsp:cNvPr id="0" name=""/>
        <dsp:cNvSpPr/>
      </dsp:nvSpPr>
      <dsp:spPr>
        <a:xfrm>
          <a:off x="0" y="1378372"/>
          <a:ext cx="10653579"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8A18AE84-811C-C442-B24F-8F8E211E9AF5}">
      <dsp:nvSpPr>
        <dsp:cNvPr id="0" name=""/>
        <dsp:cNvSpPr/>
      </dsp:nvSpPr>
      <dsp:spPr>
        <a:xfrm>
          <a:off x="0" y="1378372"/>
          <a:ext cx="10653579" cy="45927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45720" tIns="45720" rIns="45720" bIns="45720" numCol="1" spcCol="1270" anchor="t" anchorCtr="0">
          <a:noAutofit/>
        </a:bodyPr>
        <a:lstStyle/>
        <a:p>
          <a:pPr marL="0" lvl="0" indent="0" algn="l" defTabSz="533400">
            <a:lnSpc>
              <a:spcPct val="90000"/>
            </a:lnSpc>
            <a:spcBef>
              <a:spcPct val="0"/>
            </a:spcBef>
            <a:spcAft>
              <a:spcPct val="35000"/>
            </a:spcAft>
            <a:buNone/>
          </a:pPr>
          <a:r>
            <a:rPr lang="en-GB" sz="1200" b="0" i="0" kern="1200" dirty="0"/>
            <a:t>Having unexplained gifts, big or small</a:t>
          </a:r>
          <a:endParaRPr lang="en-US" sz="1200" kern="1200" dirty="0"/>
        </a:p>
      </dsp:txBody>
      <dsp:txXfrm>
        <a:off x="0" y="1378372"/>
        <a:ext cx="10653579" cy="459270"/>
      </dsp:txXfrm>
    </dsp:sp>
    <dsp:sp modelId="{2A851B17-F452-6F4D-8C8B-2E981A586B89}">
      <dsp:nvSpPr>
        <dsp:cNvPr id="0" name=""/>
        <dsp:cNvSpPr/>
      </dsp:nvSpPr>
      <dsp:spPr>
        <a:xfrm>
          <a:off x="0" y="1837643"/>
          <a:ext cx="10653579"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C5CA11DD-8BFB-1240-B51D-5311D7C562DC}">
      <dsp:nvSpPr>
        <dsp:cNvPr id="0" name=""/>
        <dsp:cNvSpPr/>
      </dsp:nvSpPr>
      <dsp:spPr>
        <a:xfrm>
          <a:off x="0" y="1837643"/>
          <a:ext cx="10653579" cy="45927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45720" tIns="45720" rIns="45720" bIns="45720" numCol="1" spcCol="1270" anchor="t" anchorCtr="0">
          <a:noAutofit/>
        </a:bodyPr>
        <a:lstStyle/>
        <a:p>
          <a:pPr marL="0" lvl="0" indent="0" algn="l" defTabSz="533400">
            <a:lnSpc>
              <a:spcPct val="90000"/>
            </a:lnSpc>
            <a:spcBef>
              <a:spcPct val="0"/>
            </a:spcBef>
            <a:spcAft>
              <a:spcPct val="35000"/>
            </a:spcAft>
            <a:buNone/>
          </a:pPr>
          <a:r>
            <a:rPr lang="en-GB" sz="1200" b="0" i="0" kern="1200" dirty="0"/>
            <a:t>Misusing alcohol and/or drugs</a:t>
          </a:r>
          <a:endParaRPr lang="en-US" sz="1200" kern="1200" dirty="0"/>
        </a:p>
      </dsp:txBody>
      <dsp:txXfrm>
        <a:off x="0" y="1837643"/>
        <a:ext cx="10653579" cy="459270"/>
      </dsp:txXfrm>
    </dsp:sp>
    <dsp:sp modelId="{FF211AD9-8597-CF43-A125-EDCB830E6453}">
      <dsp:nvSpPr>
        <dsp:cNvPr id="0" name=""/>
        <dsp:cNvSpPr/>
      </dsp:nvSpPr>
      <dsp:spPr>
        <a:xfrm>
          <a:off x="0" y="2296913"/>
          <a:ext cx="10653579"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26BC3581-9BFA-4544-A883-BFE0FC415DEE}">
      <dsp:nvSpPr>
        <dsp:cNvPr id="0" name=""/>
        <dsp:cNvSpPr/>
      </dsp:nvSpPr>
      <dsp:spPr>
        <a:xfrm>
          <a:off x="0" y="2296914"/>
          <a:ext cx="10653579" cy="45927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45720" tIns="45720" rIns="45720" bIns="45720" numCol="1" spcCol="1270" anchor="t" anchorCtr="0">
          <a:noAutofit/>
        </a:bodyPr>
        <a:lstStyle/>
        <a:p>
          <a:pPr marL="0" lvl="0" indent="0" algn="l" defTabSz="533400">
            <a:lnSpc>
              <a:spcPct val="90000"/>
            </a:lnSpc>
            <a:spcBef>
              <a:spcPct val="0"/>
            </a:spcBef>
            <a:spcAft>
              <a:spcPct val="35000"/>
            </a:spcAft>
            <a:buNone/>
          </a:pPr>
          <a:r>
            <a:rPr lang="en-GB" sz="1200" b="0" i="0" kern="1200" dirty="0"/>
            <a:t>Having a friendship or relationship with a much older person</a:t>
          </a:r>
          <a:endParaRPr lang="en-US" sz="1200" kern="1200" dirty="0"/>
        </a:p>
      </dsp:txBody>
      <dsp:txXfrm>
        <a:off x="0" y="2296914"/>
        <a:ext cx="10653579" cy="459270"/>
      </dsp:txXfrm>
    </dsp:sp>
    <dsp:sp modelId="{C49E6679-1DE9-1F4F-935B-737DB2A52A61}">
      <dsp:nvSpPr>
        <dsp:cNvPr id="0" name=""/>
        <dsp:cNvSpPr/>
      </dsp:nvSpPr>
      <dsp:spPr>
        <a:xfrm>
          <a:off x="0" y="2756184"/>
          <a:ext cx="10653579"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81E11F96-8BD0-854E-AAF5-605B68CFB001}">
      <dsp:nvSpPr>
        <dsp:cNvPr id="0" name=""/>
        <dsp:cNvSpPr/>
      </dsp:nvSpPr>
      <dsp:spPr>
        <a:xfrm>
          <a:off x="0" y="2756184"/>
          <a:ext cx="10653579" cy="45927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45720" tIns="45720" rIns="45720" bIns="45720" numCol="1" spcCol="1270" anchor="t" anchorCtr="0">
          <a:noAutofit/>
        </a:bodyPr>
        <a:lstStyle/>
        <a:p>
          <a:pPr marL="0" lvl="0" indent="0" algn="l" defTabSz="533400">
            <a:lnSpc>
              <a:spcPct val="90000"/>
            </a:lnSpc>
            <a:spcBef>
              <a:spcPct val="0"/>
            </a:spcBef>
            <a:spcAft>
              <a:spcPct val="35000"/>
            </a:spcAft>
            <a:buNone/>
          </a:pPr>
          <a:r>
            <a:rPr lang="en-GB" sz="1200" b="0" i="0" kern="1200" dirty="0"/>
            <a:t>Developing sexual health problems</a:t>
          </a:r>
          <a:endParaRPr lang="en-US" sz="1200" kern="1200" dirty="0"/>
        </a:p>
      </dsp:txBody>
      <dsp:txXfrm>
        <a:off x="0" y="2756184"/>
        <a:ext cx="10653579" cy="459270"/>
      </dsp:txXfrm>
    </dsp:sp>
    <dsp:sp modelId="{93E77C7F-5858-724F-806B-ABE11C30B74F}">
      <dsp:nvSpPr>
        <dsp:cNvPr id="0" name=""/>
        <dsp:cNvSpPr/>
      </dsp:nvSpPr>
      <dsp:spPr>
        <a:xfrm>
          <a:off x="0" y="3215455"/>
          <a:ext cx="10653579"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2DA57839-48AA-B641-A7C3-220431CCA843}">
      <dsp:nvSpPr>
        <dsp:cNvPr id="0" name=""/>
        <dsp:cNvSpPr/>
      </dsp:nvSpPr>
      <dsp:spPr>
        <a:xfrm>
          <a:off x="0" y="3215455"/>
          <a:ext cx="10653579" cy="45927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45720" tIns="45720" rIns="45720" bIns="45720" numCol="1" spcCol="1270" anchor="t" anchorCtr="0">
          <a:noAutofit/>
        </a:bodyPr>
        <a:lstStyle/>
        <a:p>
          <a:pPr marL="0" lvl="0" indent="0" algn="l" defTabSz="533400">
            <a:lnSpc>
              <a:spcPct val="90000"/>
            </a:lnSpc>
            <a:spcBef>
              <a:spcPct val="0"/>
            </a:spcBef>
            <a:spcAft>
              <a:spcPct val="35000"/>
            </a:spcAft>
            <a:buNone/>
          </a:pPr>
          <a:r>
            <a:rPr lang="en-GB" sz="1200" b="0" i="0" kern="1200" dirty="0"/>
            <a:t>Using sexual language, you wouldn’t expect them to know</a:t>
          </a:r>
          <a:endParaRPr lang="en-US" sz="1200" kern="1200" dirty="0"/>
        </a:p>
      </dsp:txBody>
      <dsp:txXfrm>
        <a:off x="0" y="3215455"/>
        <a:ext cx="10653579" cy="459270"/>
      </dsp:txXfrm>
    </dsp:sp>
    <dsp:sp modelId="{03FDEEB5-0416-6848-B2D0-D6E1C8B14818}">
      <dsp:nvSpPr>
        <dsp:cNvPr id="0" name=""/>
        <dsp:cNvSpPr/>
      </dsp:nvSpPr>
      <dsp:spPr>
        <a:xfrm>
          <a:off x="0" y="3674725"/>
          <a:ext cx="10653579"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51B7CFBD-CEED-2146-9D5B-79BAD8A6F9D4}">
      <dsp:nvSpPr>
        <dsp:cNvPr id="0" name=""/>
        <dsp:cNvSpPr/>
      </dsp:nvSpPr>
      <dsp:spPr>
        <a:xfrm>
          <a:off x="0" y="3674725"/>
          <a:ext cx="10653579" cy="45927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45720" tIns="45720" rIns="45720" bIns="45720" numCol="1" spcCol="1270" anchor="t" anchorCtr="0">
          <a:noAutofit/>
        </a:bodyPr>
        <a:lstStyle/>
        <a:p>
          <a:pPr marL="0" lvl="0" indent="0" algn="l" defTabSz="533400">
            <a:lnSpc>
              <a:spcPct val="90000"/>
            </a:lnSpc>
            <a:spcBef>
              <a:spcPct val="0"/>
            </a:spcBef>
            <a:spcAft>
              <a:spcPct val="35000"/>
            </a:spcAft>
            <a:buNone/>
          </a:pPr>
          <a:r>
            <a:rPr lang="en-GB" sz="1200" b="0" i="0" kern="1200" dirty="0"/>
            <a:t>Seeming upset or withdrawn</a:t>
          </a:r>
          <a:endParaRPr lang="en-US" sz="1200" kern="1200" dirty="0"/>
        </a:p>
      </dsp:txBody>
      <dsp:txXfrm>
        <a:off x="0" y="3674725"/>
        <a:ext cx="10653579" cy="459270"/>
      </dsp:txXfrm>
    </dsp:sp>
    <dsp:sp modelId="{58810BE2-D52F-D847-9720-3F05B4CC602B}">
      <dsp:nvSpPr>
        <dsp:cNvPr id="0" name=""/>
        <dsp:cNvSpPr/>
      </dsp:nvSpPr>
      <dsp:spPr>
        <a:xfrm>
          <a:off x="0" y="4133996"/>
          <a:ext cx="10653579"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BBE338F9-2F54-3C41-91AA-84EE6C17F11C}">
      <dsp:nvSpPr>
        <dsp:cNvPr id="0" name=""/>
        <dsp:cNvSpPr/>
      </dsp:nvSpPr>
      <dsp:spPr>
        <a:xfrm>
          <a:off x="0" y="4133996"/>
          <a:ext cx="10653579" cy="45927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45720" tIns="45720" rIns="45720" bIns="45720" numCol="1" spcCol="1270" anchor="t" anchorCtr="0">
          <a:noAutofit/>
        </a:bodyPr>
        <a:lstStyle/>
        <a:p>
          <a:pPr marL="0" lvl="0" indent="0" algn="l" defTabSz="533400">
            <a:lnSpc>
              <a:spcPct val="90000"/>
            </a:lnSpc>
            <a:spcBef>
              <a:spcPct val="0"/>
            </a:spcBef>
            <a:spcAft>
              <a:spcPct val="35000"/>
            </a:spcAft>
            <a:buNone/>
          </a:pPr>
          <a:r>
            <a:rPr lang="en-GB" sz="1200" b="0" i="0" kern="1200" dirty="0"/>
            <a:t>Mental health problems</a:t>
          </a:r>
          <a:r>
            <a:rPr lang="en-GB" sz="1200" kern="1200" dirty="0"/>
            <a:t>   (NSPCC,2024)</a:t>
          </a:r>
          <a:br>
            <a:rPr lang="en-GB" sz="1200" kern="1200" dirty="0"/>
          </a:br>
          <a:endParaRPr lang="en-US" sz="1200" kern="1200" dirty="0"/>
        </a:p>
      </dsp:txBody>
      <dsp:txXfrm>
        <a:off x="0" y="4133996"/>
        <a:ext cx="10653579" cy="459270"/>
      </dsp:txXfrm>
    </dsp:sp>
  </dsp:spTree>
</dsp:drawing>
</file>

<file path=ppt/diagrams/drawing1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C9B9134-6572-F34B-8F97-FFF5F8F91E97}">
      <dsp:nvSpPr>
        <dsp:cNvPr id="0" name=""/>
        <dsp:cNvSpPr/>
      </dsp:nvSpPr>
      <dsp:spPr>
        <a:xfrm>
          <a:off x="0" y="2243"/>
          <a:ext cx="10653579"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75417E85-8A2C-BE47-BEB4-4995A3559E76}">
      <dsp:nvSpPr>
        <dsp:cNvPr id="0" name=""/>
        <dsp:cNvSpPr/>
      </dsp:nvSpPr>
      <dsp:spPr>
        <a:xfrm>
          <a:off x="0" y="2243"/>
          <a:ext cx="10653579" cy="152978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63830" tIns="163830" rIns="163830" bIns="163830" numCol="1" spcCol="1270" anchor="t" anchorCtr="0">
          <a:noAutofit/>
        </a:bodyPr>
        <a:lstStyle/>
        <a:p>
          <a:pPr marL="0" lvl="0" indent="0" algn="l" defTabSz="1911350">
            <a:lnSpc>
              <a:spcPct val="90000"/>
            </a:lnSpc>
            <a:spcBef>
              <a:spcPct val="0"/>
            </a:spcBef>
            <a:spcAft>
              <a:spcPct val="35000"/>
            </a:spcAft>
            <a:buNone/>
          </a:pPr>
          <a:r>
            <a:rPr lang="en-GB" sz="4300" b="0" i="0" kern="1200"/>
            <a:t>Early support and protective relationships reduce risk</a:t>
          </a:r>
          <a:endParaRPr lang="en-US" sz="4300" kern="1200"/>
        </a:p>
      </dsp:txBody>
      <dsp:txXfrm>
        <a:off x="0" y="2243"/>
        <a:ext cx="10653579" cy="1529780"/>
      </dsp:txXfrm>
    </dsp:sp>
    <dsp:sp modelId="{8440DC93-4639-C748-B9A7-060C589B9319}">
      <dsp:nvSpPr>
        <dsp:cNvPr id="0" name=""/>
        <dsp:cNvSpPr/>
      </dsp:nvSpPr>
      <dsp:spPr>
        <a:xfrm>
          <a:off x="0" y="1532023"/>
          <a:ext cx="10653579"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594C45F3-82C9-6047-9083-0645864CC988}">
      <dsp:nvSpPr>
        <dsp:cNvPr id="0" name=""/>
        <dsp:cNvSpPr/>
      </dsp:nvSpPr>
      <dsp:spPr>
        <a:xfrm>
          <a:off x="0" y="1532023"/>
          <a:ext cx="10653579" cy="152978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63830" tIns="163830" rIns="163830" bIns="163830" numCol="1" spcCol="1270" anchor="t" anchorCtr="0">
          <a:noAutofit/>
        </a:bodyPr>
        <a:lstStyle/>
        <a:p>
          <a:pPr marL="0" lvl="0" indent="0" algn="l" defTabSz="1911350">
            <a:lnSpc>
              <a:spcPct val="90000"/>
            </a:lnSpc>
            <a:spcBef>
              <a:spcPct val="0"/>
            </a:spcBef>
            <a:spcAft>
              <a:spcPct val="35000"/>
            </a:spcAft>
            <a:buNone/>
          </a:pPr>
          <a:r>
            <a:rPr lang="en-GB" sz="4300" b="0" i="0" kern="1200"/>
            <a:t>Tackling poverty is part of safeguarding young people</a:t>
          </a:r>
          <a:endParaRPr lang="en-US" sz="4300" kern="1200"/>
        </a:p>
      </dsp:txBody>
      <dsp:txXfrm>
        <a:off x="0" y="1532023"/>
        <a:ext cx="10653579" cy="1529780"/>
      </dsp:txXfrm>
    </dsp:sp>
    <dsp:sp modelId="{2C7D05FD-03C8-394C-A275-A380BAEB01DF}">
      <dsp:nvSpPr>
        <dsp:cNvPr id="0" name=""/>
        <dsp:cNvSpPr/>
      </dsp:nvSpPr>
      <dsp:spPr>
        <a:xfrm>
          <a:off x="0" y="3061804"/>
          <a:ext cx="10653579"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A5094373-2967-5640-94E1-9B2570A96441}">
      <dsp:nvSpPr>
        <dsp:cNvPr id="0" name=""/>
        <dsp:cNvSpPr/>
      </dsp:nvSpPr>
      <dsp:spPr>
        <a:xfrm>
          <a:off x="0" y="3061804"/>
          <a:ext cx="10653579" cy="152978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63830" tIns="163830" rIns="163830" bIns="163830" numCol="1" spcCol="1270" anchor="t" anchorCtr="0">
          <a:noAutofit/>
        </a:bodyPr>
        <a:lstStyle/>
        <a:p>
          <a:pPr marL="0" lvl="0" indent="0" algn="l" defTabSz="1911350">
            <a:lnSpc>
              <a:spcPct val="90000"/>
            </a:lnSpc>
            <a:spcBef>
              <a:spcPct val="0"/>
            </a:spcBef>
            <a:spcAft>
              <a:spcPct val="35000"/>
            </a:spcAft>
            <a:buNone/>
          </a:pPr>
          <a:r>
            <a:rPr lang="en-GB" sz="4300" b="0" i="0" kern="1200"/>
            <a:t>Prevention is more effective than late intervention</a:t>
          </a:r>
          <a:endParaRPr lang="en-US" sz="4300" kern="1200"/>
        </a:p>
      </dsp:txBody>
      <dsp:txXfrm>
        <a:off x="0" y="3061804"/>
        <a:ext cx="10653579" cy="1529780"/>
      </dsp:txXfrm>
    </dsp:sp>
  </dsp:spTree>
</dsp:drawing>
</file>

<file path=ppt/diagrams/drawing1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24F8460-0125-4C40-A8A9-50921FEA57D5}">
      <dsp:nvSpPr>
        <dsp:cNvPr id="0" name=""/>
        <dsp:cNvSpPr/>
      </dsp:nvSpPr>
      <dsp:spPr>
        <a:xfrm>
          <a:off x="0" y="0"/>
          <a:ext cx="6949440" cy="0"/>
        </a:xfrm>
        <a:prstGeom prst="line">
          <a:avLst/>
        </a:prstGeom>
        <a:solidFill>
          <a:schemeClr val="accent2">
            <a:hueOff val="0"/>
            <a:satOff val="0"/>
            <a:lumOff val="0"/>
            <a:alphaOff val="0"/>
          </a:schemeClr>
        </a:solidFill>
        <a:ln w="1270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685B2592-E46A-0A4A-B65C-F669810A99BD}">
      <dsp:nvSpPr>
        <dsp:cNvPr id="0" name=""/>
        <dsp:cNvSpPr/>
      </dsp:nvSpPr>
      <dsp:spPr>
        <a:xfrm>
          <a:off x="0" y="0"/>
          <a:ext cx="6949440" cy="289331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0010" tIns="80010" rIns="80010" bIns="80010" numCol="1" spcCol="1270" anchor="t" anchorCtr="0">
          <a:noAutofit/>
        </a:bodyPr>
        <a:lstStyle/>
        <a:p>
          <a:pPr marL="0" lvl="0" indent="0" algn="l" defTabSz="933450">
            <a:lnSpc>
              <a:spcPct val="90000"/>
            </a:lnSpc>
            <a:spcBef>
              <a:spcPct val="0"/>
            </a:spcBef>
            <a:spcAft>
              <a:spcPct val="35000"/>
            </a:spcAft>
            <a:buNone/>
          </a:pPr>
          <a:r>
            <a:rPr lang="en-GB" sz="2100" b="0" i="0" kern="1200"/>
            <a:t>Youth work is relationship focused, offering safe, non-judgemental spaces where young people can be themselves. Experienced practitioners provide opportunities for personal growth, skill development, and social connection in a holistic way, fostering confidence, resilience, and positive aspirations. By supporting young people emotionally, socially, and practically, youth work helps them navigate challenges and reach their full potential .</a:t>
          </a:r>
          <a:endParaRPr lang="en-US" sz="2100" kern="1200"/>
        </a:p>
      </dsp:txBody>
      <dsp:txXfrm>
        <a:off x="0" y="0"/>
        <a:ext cx="6949440" cy="2893318"/>
      </dsp:txXfrm>
    </dsp:sp>
    <dsp:sp modelId="{9760EB51-C575-0241-AAF1-9D80495BEC40}">
      <dsp:nvSpPr>
        <dsp:cNvPr id="0" name=""/>
        <dsp:cNvSpPr/>
      </dsp:nvSpPr>
      <dsp:spPr>
        <a:xfrm>
          <a:off x="0" y="2893318"/>
          <a:ext cx="6949440" cy="0"/>
        </a:xfrm>
        <a:prstGeom prst="line">
          <a:avLst/>
        </a:prstGeom>
        <a:solidFill>
          <a:schemeClr val="accent2">
            <a:hueOff val="-1041329"/>
            <a:satOff val="-21631"/>
            <a:lumOff val="-5882"/>
            <a:alphaOff val="0"/>
          </a:schemeClr>
        </a:solidFill>
        <a:ln w="12700" cap="flat" cmpd="sng" algn="ctr">
          <a:solidFill>
            <a:schemeClr val="accent2">
              <a:hueOff val="-1041329"/>
              <a:satOff val="-21631"/>
              <a:lumOff val="-5882"/>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9DA1F68E-AEF6-0A47-B98C-423EEC559C0C}">
      <dsp:nvSpPr>
        <dsp:cNvPr id="0" name=""/>
        <dsp:cNvSpPr/>
      </dsp:nvSpPr>
      <dsp:spPr>
        <a:xfrm>
          <a:off x="0" y="2893318"/>
          <a:ext cx="6949440" cy="289331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0010" tIns="80010" rIns="80010" bIns="80010" numCol="1" spcCol="1270" anchor="t" anchorCtr="0">
          <a:noAutofit/>
        </a:bodyPr>
        <a:lstStyle/>
        <a:p>
          <a:pPr marL="0" lvl="0" indent="0" algn="l" defTabSz="933450">
            <a:lnSpc>
              <a:spcPct val="90000"/>
            </a:lnSpc>
            <a:spcBef>
              <a:spcPct val="0"/>
            </a:spcBef>
            <a:spcAft>
              <a:spcPct val="35000"/>
            </a:spcAft>
            <a:buNone/>
          </a:pPr>
          <a:r>
            <a:rPr lang="en-GB" sz="2100" b="0" i="0" kern="1200"/>
            <a:t>(CLD Standards Council Scotland, 2019)</a:t>
          </a:r>
          <a:endParaRPr lang="en-US" sz="2100" kern="1200"/>
        </a:p>
      </dsp:txBody>
      <dsp:txXfrm>
        <a:off x="0" y="2893318"/>
        <a:ext cx="6949440" cy="2893318"/>
      </dsp:txXfrm>
    </dsp:sp>
  </dsp:spTree>
</dsp:drawing>
</file>

<file path=ppt/diagrams/drawing1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9B58A03-34CF-3245-A139-CDE592F1BFBE}">
      <dsp:nvSpPr>
        <dsp:cNvPr id="0" name=""/>
        <dsp:cNvSpPr/>
      </dsp:nvSpPr>
      <dsp:spPr>
        <a:xfrm>
          <a:off x="0" y="560"/>
          <a:ext cx="10653579"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8E83E262-9371-9F40-99BF-751443952F4D}">
      <dsp:nvSpPr>
        <dsp:cNvPr id="0" name=""/>
        <dsp:cNvSpPr/>
      </dsp:nvSpPr>
      <dsp:spPr>
        <a:xfrm>
          <a:off x="0" y="560"/>
          <a:ext cx="10653579" cy="91854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5250" tIns="95250" rIns="95250" bIns="95250" numCol="1" spcCol="1270" anchor="t" anchorCtr="0">
          <a:noAutofit/>
        </a:bodyPr>
        <a:lstStyle/>
        <a:p>
          <a:pPr marL="0" lvl="0" indent="0" algn="l" defTabSz="1111250">
            <a:lnSpc>
              <a:spcPct val="90000"/>
            </a:lnSpc>
            <a:spcBef>
              <a:spcPct val="0"/>
            </a:spcBef>
            <a:spcAft>
              <a:spcPct val="35000"/>
            </a:spcAft>
            <a:buNone/>
          </a:pPr>
          <a:r>
            <a:rPr lang="en-US" sz="2500" kern="1200" dirty="0"/>
            <a:t>Educative – </a:t>
          </a:r>
          <a:r>
            <a:rPr lang="en-GB" sz="2500" b="0" i="0" kern="1200" dirty="0"/>
            <a:t>Builds skills and knowledge to make safe choices and pursue goals.</a:t>
          </a:r>
          <a:endParaRPr lang="en-US" sz="2500" kern="1200" dirty="0"/>
        </a:p>
      </dsp:txBody>
      <dsp:txXfrm>
        <a:off x="0" y="560"/>
        <a:ext cx="10653579" cy="918541"/>
      </dsp:txXfrm>
    </dsp:sp>
    <dsp:sp modelId="{B693CE54-8AAD-2546-A62F-1D272EF6662A}">
      <dsp:nvSpPr>
        <dsp:cNvPr id="0" name=""/>
        <dsp:cNvSpPr/>
      </dsp:nvSpPr>
      <dsp:spPr>
        <a:xfrm>
          <a:off x="0" y="919102"/>
          <a:ext cx="10653579"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519ADDFB-EC2C-DF42-BD8C-C5688D3D8C56}">
      <dsp:nvSpPr>
        <dsp:cNvPr id="0" name=""/>
        <dsp:cNvSpPr/>
      </dsp:nvSpPr>
      <dsp:spPr>
        <a:xfrm>
          <a:off x="0" y="919102"/>
          <a:ext cx="10653579" cy="91854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5250" tIns="95250" rIns="95250" bIns="95250" numCol="1" spcCol="1270" anchor="t" anchorCtr="0">
          <a:noAutofit/>
        </a:bodyPr>
        <a:lstStyle/>
        <a:p>
          <a:pPr marL="0" lvl="0" indent="0" algn="l" defTabSz="1111250">
            <a:lnSpc>
              <a:spcPct val="90000"/>
            </a:lnSpc>
            <a:spcBef>
              <a:spcPct val="0"/>
            </a:spcBef>
            <a:spcAft>
              <a:spcPct val="35000"/>
            </a:spcAft>
            <a:buNone/>
          </a:pPr>
          <a:r>
            <a:rPr lang="en-US" sz="2500" kern="1200" dirty="0"/>
            <a:t>Expressive- </a:t>
          </a:r>
          <a:r>
            <a:rPr lang="en-GB" sz="2500" b="0" i="0" kern="1200" dirty="0"/>
            <a:t>Provides safe ways to share feelings, supporting positive  mental health , well-being and personal growth.</a:t>
          </a:r>
          <a:endParaRPr lang="en-US" sz="2500" kern="1200" dirty="0"/>
        </a:p>
      </dsp:txBody>
      <dsp:txXfrm>
        <a:off x="0" y="919102"/>
        <a:ext cx="10653579" cy="918541"/>
      </dsp:txXfrm>
    </dsp:sp>
    <dsp:sp modelId="{D812F98F-9F02-AC41-81AB-7D269C7FA665}">
      <dsp:nvSpPr>
        <dsp:cNvPr id="0" name=""/>
        <dsp:cNvSpPr/>
      </dsp:nvSpPr>
      <dsp:spPr>
        <a:xfrm>
          <a:off x="0" y="1837643"/>
          <a:ext cx="10653579"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D99384C3-EF8F-FD4C-8ECF-6849272AC28C}">
      <dsp:nvSpPr>
        <dsp:cNvPr id="0" name=""/>
        <dsp:cNvSpPr/>
      </dsp:nvSpPr>
      <dsp:spPr>
        <a:xfrm>
          <a:off x="0" y="1837643"/>
          <a:ext cx="10653579" cy="91854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5250" tIns="95250" rIns="95250" bIns="95250" numCol="1" spcCol="1270" anchor="t" anchorCtr="0">
          <a:noAutofit/>
        </a:bodyPr>
        <a:lstStyle/>
        <a:p>
          <a:pPr marL="0" lvl="0" indent="0" algn="l" defTabSz="1111250">
            <a:lnSpc>
              <a:spcPct val="90000"/>
            </a:lnSpc>
            <a:spcBef>
              <a:spcPct val="0"/>
            </a:spcBef>
            <a:spcAft>
              <a:spcPct val="35000"/>
            </a:spcAft>
            <a:buNone/>
          </a:pPr>
          <a:r>
            <a:rPr lang="en-US" sz="2500" kern="1200" dirty="0"/>
            <a:t>Empowering- </a:t>
          </a:r>
          <a:r>
            <a:rPr lang="en-GB" sz="2500" b="0" i="0" kern="1200" dirty="0"/>
            <a:t>Increases self-esteem and agency, helping young people thrive and resist negative influences.</a:t>
          </a:r>
          <a:endParaRPr lang="en-US" sz="2500" kern="1200" dirty="0"/>
        </a:p>
      </dsp:txBody>
      <dsp:txXfrm>
        <a:off x="0" y="1837643"/>
        <a:ext cx="10653579" cy="918541"/>
      </dsp:txXfrm>
    </dsp:sp>
    <dsp:sp modelId="{4CF14DBD-BE23-984A-B066-ED5CF0FDB9EC}">
      <dsp:nvSpPr>
        <dsp:cNvPr id="0" name=""/>
        <dsp:cNvSpPr/>
      </dsp:nvSpPr>
      <dsp:spPr>
        <a:xfrm>
          <a:off x="0" y="2756184"/>
          <a:ext cx="10653579"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6BD65E99-916F-9A4B-95D2-CD98C9971DE5}">
      <dsp:nvSpPr>
        <dsp:cNvPr id="0" name=""/>
        <dsp:cNvSpPr/>
      </dsp:nvSpPr>
      <dsp:spPr>
        <a:xfrm>
          <a:off x="0" y="2756184"/>
          <a:ext cx="10653579" cy="91854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5250" tIns="95250" rIns="95250" bIns="95250" numCol="1" spcCol="1270" anchor="t" anchorCtr="0">
          <a:noAutofit/>
        </a:bodyPr>
        <a:lstStyle/>
        <a:p>
          <a:pPr marL="0" lvl="0" indent="0" algn="l" defTabSz="1111250">
            <a:lnSpc>
              <a:spcPct val="90000"/>
            </a:lnSpc>
            <a:spcBef>
              <a:spcPct val="0"/>
            </a:spcBef>
            <a:spcAft>
              <a:spcPct val="35000"/>
            </a:spcAft>
            <a:buNone/>
          </a:pPr>
          <a:r>
            <a:rPr lang="en-US" sz="2500" kern="1200" dirty="0"/>
            <a:t>Inclusive- </a:t>
          </a:r>
          <a:r>
            <a:rPr lang="en-GB" sz="2500" b="0" i="0" kern="1200" dirty="0"/>
            <a:t>Creates safe, respectful spaces where all young people feel valued and can reach their potential.</a:t>
          </a:r>
          <a:endParaRPr lang="en-US" sz="2500" kern="1200" dirty="0"/>
        </a:p>
      </dsp:txBody>
      <dsp:txXfrm>
        <a:off x="0" y="2756184"/>
        <a:ext cx="10653579" cy="918541"/>
      </dsp:txXfrm>
    </dsp:sp>
    <dsp:sp modelId="{D0092A0C-9A13-F242-8DC4-A1B27E97442D}">
      <dsp:nvSpPr>
        <dsp:cNvPr id="0" name=""/>
        <dsp:cNvSpPr/>
      </dsp:nvSpPr>
      <dsp:spPr>
        <a:xfrm>
          <a:off x="0" y="3674725"/>
          <a:ext cx="10653579"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6B7E38BE-CB7D-DF4A-9275-A31878B81C31}">
      <dsp:nvSpPr>
        <dsp:cNvPr id="0" name=""/>
        <dsp:cNvSpPr/>
      </dsp:nvSpPr>
      <dsp:spPr>
        <a:xfrm>
          <a:off x="0" y="3674725"/>
          <a:ext cx="10653579" cy="91854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5250" tIns="95250" rIns="95250" bIns="95250" numCol="1" spcCol="1270" anchor="t" anchorCtr="0">
          <a:noAutofit/>
        </a:bodyPr>
        <a:lstStyle/>
        <a:p>
          <a:pPr marL="0" lvl="0" indent="0" algn="l" defTabSz="1111250">
            <a:lnSpc>
              <a:spcPct val="90000"/>
            </a:lnSpc>
            <a:spcBef>
              <a:spcPct val="0"/>
            </a:spcBef>
            <a:spcAft>
              <a:spcPct val="35000"/>
            </a:spcAft>
            <a:buNone/>
          </a:pPr>
          <a:r>
            <a:rPr lang="en-US" sz="2500" kern="1200" dirty="0"/>
            <a:t>Participative-  </a:t>
          </a:r>
          <a:r>
            <a:rPr lang="en-GB" sz="2500" b="0" i="0" kern="1200" dirty="0"/>
            <a:t>Encourages involvement in decisions, fostering belonging, confidence, and future aspirations.</a:t>
          </a:r>
          <a:endParaRPr lang="en-US" sz="2500" kern="1200" dirty="0"/>
        </a:p>
      </dsp:txBody>
      <dsp:txXfrm>
        <a:off x="0" y="3674725"/>
        <a:ext cx="10653579" cy="918541"/>
      </dsp:txXfrm>
    </dsp:sp>
  </dsp:spTree>
</dsp:drawing>
</file>

<file path=ppt/diagrams/drawing1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F121451-21D2-4C63-899F-A735E96DFA32}">
      <dsp:nvSpPr>
        <dsp:cNvPr id="0" name=""/>
        <dsp:cNvSpPr/>
      </dsp:nvSpPr>
      <dsp:spPr>
        <a:xfrm>
          <a:off x="0" y="5618"/>
          <a:ext cx="4361693" cy="67086"/>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315BAD13-242C-4097-A617-F33E2F598BCB}">
      <dsp:nvSpPr>
        <dsp:cNvPr id="0" name=""/>
        <dsp:cNvSpPr/>
      </dsp:nvSpPr>
      <dsp:spPr>
        <a:xfrm>
          <a:off x="20293" y="20713"/>
          <a:ext cx="36933" cy="36897"/>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C56814B5-0145-4ACF-B5B6-5FA9EC4444C1}">
      <dsp:nvSpPr>
        <dsp:cNvPr id="0" name=""/>
        <dsp:cNvSpPr/>
      </dsp:nvSpPr>
      <dsp:spPr>
        <a:xfrm>
          <a:off x="77521" y="5618"/>
          <a:ext cx="3856438" cy="102307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08275" tIns="108275" rIns="108275" bIns="108275" numCol="1" spcCol="1270" anchor="ctr" anchorCtr="0">
          <a:noAutofit/>
        </a:bodyPr>
        <a:lstStyle/>
        <a:p>
          <a:pPr marL="0" lvl="0" indent="0" algn="l" defTabSz="622300">
            <a:lnSpc>
              <a:spcPct val="100000"/>
            </a:lnSpc>
            <a:spcBef>
              <a:spcPct val="0"/>
            </a:spcBef>
            <a:spcAft>
              <a:spcPct val="35000"/>
            </a:spcAft>
            <a:buNone/>
          </a:pPr>
          <a:r>
            <a:rPr lang="en-GB" sz="1400" b="0" i="0" kern="1200" dirty="0"/>
            <a:t>Connecting with others can boost self-esteem, allow us to share positive experiences, and joining groups can help build skills, motivation, and reduce anxiety.</a:t>
          </a:r>
          <a:endParaRPr lang="en-US" sz="1400" kern="1200" dirty="0"/>
        </a:p>
      </dsp:txBody>
      <dsp:txXfrm>
        <a:off x="77521" y="5618"/>
        <a:ext cx="3856438" cy="1023072"/>
      </dsp:txXfrm>
    </dsp:sp>
    <dsp:sp modelId="{41777AFB-2D36-43F7-9FE7-96EC6137032B}">
      <dsp:nvSpPr>
        <dsp:cNvPr id="0" name=""/>
        <dsp:cNvSpPr/>
      </dsp:nvSpPr>
      <dsp:spPr>
        <a:xfrm>
          <a:off x="0" y="1206617"/>
          <a:ext cx="4361693" cy="67086"/>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A36FAD45-B0ED-4C2A-B8E6-3576A3F6FB35}">
      <dsp:nvSpPr>
        <dsp:cNvPr id="0" name=""/>
        <dsp:cNvSpPr/>
      </dsp:nvSpPr>
      <dsp:spPr>
        <a:xfrm>
          <a:off x="20293" y="1221711"/>
          <a:ext cx="36933" cy="36897"/>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68A85BE4-70E3-430E-A851-17AA38F540E6}">
      <dsp:nvSpPr>
        <dsp:cNvPr id="0" name=""/>
        <dsp:cNvSpPr/>
      </dsp:nvSpPr>
      <dsp:spPr>
        <a:xfrm>
          <a:off x="77521" y="1206617"/>
          <a:ext cx="3856438" cy="102307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08275" tIns="108275" rIns="108275" bIns="108275" numCol="1" spcCol="1270" anchor="ctr" anchorCtr="0">
          <a:noAutofit/>
        </a:bodyPr>
        <a:lstStyle/>
        <a:p>
          <a:pPr marL="0" lvl="0" indent="0" algn="l" defTabSz="622300">
            <a:lnSpc>
              <a:spcPct val="100000"/>
            </a:lnSpc>
            <a:spcBef>
              <a:spcPct val="0"/>
            </a:spcBef>
            <a:spcAft>
              <a:spcPct val="35000"/>
            </a:spcAft>
            <a:buNone/>
          </a:pPr>
          <a:r>
            <a:rPr lang="en-GB" sz="1400" b="0" i="0" kern="1200" dirty="0"/>
            <a:t>Being physically active can boost both your mental wellbeing and physical health.</a:t>
          </a:r>
          <a:endParaRPr lang="en-US" sz="1400" kern="1200" dirty="0"/>
        </a:p>
      </dsp:txBody>
      <dsp:txXfrm>
        <a:off x="77521" y="1206617"/>
        <a:ext cx="3856438" cy="1023072"/>
      </dsp:txXfrm>
    </dsp:sp>
    <dsp:sp modelId="{5490205F-8BC9-4799-8860-E4D5C0051F54}">
      <dsp:nvSpPr>
        <dsp:cNvPr id="0" name=""/>
        <dsp:cNvSpPr/>
      </dsp:nvSpPr>
      <dsp:spPr>
        <a:xfrm>
          <a:off x="0" y="2407616"/>
          <a:ext cx="4361693" cy="67086"/>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9C571F03-7B11-45F7-B9D2-CFA5A38728D8}">
      <dsp:nvSpPr>
        <dsp:cNvPr id="0" name=""/>
        <dsp:cNvSpPr/>
      </dsp:nvSpPr>
      <dsp:spPr>
        <a:xfrm>
          <a:off x="20293" y="2422710"/>
          <a:ext cx="36933" cy="36897"/>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3C3D03F5-F3C4-4776-A2E3-92083F461C71}">
      <dsp:nvSpPr>
        <dsp:cNvPr id="0" name=""/>
        <dsp:cNvSpPr/>
      </dsp:nvSpPr>
      <dsp:spPr>
        <a:xfrm>
          <a:off x="77521" y="2407616"/>
          <a:ext cx="3856438" cy="102307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08275" tIns="108275" rIns="108275" bIns="108275" numCol="1" spcCol="1270" anchor="ctr" anchorCtr="0">
          <a:noAutofit/>
        </a:bodyPr>
        <a:lstStyle/>
        <a:p>
          <a:pPr marL="0" lvl="0" indent="0" algn="l" defTabSz="622300">
            <a:lnSpc>
              <a:spcPct val="100000"/>
            </a:lnSpc>
            <a:spcBef>
              <a:spcPct val="0"/>
            </a:spcBef>
            <a:spcAft>
              <a:spcPct val="35000"/>
            </a:spcAft>
            <a:buNone/>
          </a:pPr>
          <a:r>
            <a:rPr lang="en-GB" sz="1400" b="0" i="0" kern="1200" dirty="0"/>
            <a:t>Taking notice and being present in our lives helps us stay aware of our thoughts and feelings, which promotes positive associations and supports wellbeing.</a:t>
          </a:r>
          <a:endParaRPr lang="en-US" sz="1400" kern="1200" dirty="0"/>
        </a:p>
      </dsp:txBody>
      <dsp:txXfrm>
        <a:off x="77521" y="2407616"/>
        <a:ext cx="3856438" cy="1023072"/>
      </dsp:txXfrm>
    </dsp:sp>
    <dsp:sp modelId="{7ADF464C-E6E6-4D1F-9F4B-035DB9794EAB}">
      <dsp:nvSpPr>
        <dsp:cNvPr id="0" name=""/>
        <dsp:cNvSpPr/>
      </dsp:nvSpPr>
      <dsp:spPr>
        <a:xfrm>
          <a:off x="0" y="3608614"/>
          <a:ext cx="4361693" cy="67086"/>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34CD92D4-7448-455A-9AE7-1C6A8D2F5CCA}">
      <dsp:nvSpPr>
        <dsp:cNvPr id="0" name=""/>
        <dsp:cNvSpPr/>
      </dsp:nvSpPr>
      <dsp:spPr>
        <a:xfrm>
          <a:off x="20293" y="3623709"/>
          <a:ext cx="36933" cy="36897"/>
        </a:xfrm>
        <a:prstGeom prst="rect">
          <a:avLst/>
        </a:prstGeom>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3D70B8F9-CD96-41E5-93C8-B3B4A9341526}">
      <dsp:nvSpPr>
        <dsp:cNvPr id="0" name=""/>
        <dsp:cNvSpPr/>
      </dsp:nvSpPr>
      <dsp:spPr>
        <a:xfrm>
          <a:off x="77521" y="3608614"/>
          <a:ext cx="3856438" cy="102307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08275" tIns="108275" rIns="108275" bIns="108275" numCol="1" spcCol="1270" anchor="ctr" anchorCtr="0">
          <a:noAutofit/>
        </a:bodyPr>
        <a:lstStyle/>
        <a:p>
          <a:pPr marL="0" lvl="0" indent="0" algn="l" defTabSz="622300">
            <a:lnSpc>
              <a:spcPct val="100000"/>
            </a:lnSpc>
            <a:spcBef>
              <a:spcPct val="0"/>
            </a:spcBef>
            <a:spcAft>
              <a:spcPct val="35000"/>
            </a:spcAft>
            <a:buNone/>
          </a:pPr>
          <a:r>
            <a:rPr lang="en-GB" sz="1400" b="0" i="0" kern="1200" dirty="0"/>
            <a:t>Keep learning by trying new things and developing skills, which can boost confidence, wellbeing, and personal growth.</a:t>
          </a:r>
          <a:endParaRPr lang="en-US" sz="1400" kern="1200" dirty="0"/>
        </a:p>
      </dsp:txBody>
      <dsp:txXfrm>
        <a:off x="77521" y="3608614"/>
        <a:ext cx="3856438" cy="1023072"/>
      </dsp:txXfrm>
    </dsp:sp>
    <dsp:sp modelId="{08EA52FC-B760-44B8-87C1-A66B2839CCE9}">
      <dsp:nvSpPr>
        <dsp:cNvPr id="0" name=""/>
        <dsp:cNvSpPr/>
      </dsp:nvSpPr>
      <dsp:spPr>
        <a:xfrm>
          <a:off x="0" y="4809613"/>
          <a:ext cx="4361693" cy="67086"/>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D90852C3-243B-4B3B-BAAE-CC75307DD69F}">
      <dsp:nvSpPr>
        <dsp:cNvPr id="0" name=""/>
        <dsp:cNvSpPr/>
      </dsp:nvSpPr>
      <dsp:spPr>
        <a:xfrm>
          <a:off x="20293" y="4824707"/>
          <a:ext cx="36933" cy="36897"/>
        </a:xfrm>
        <a:prstGeom prst="rect">
          <a:avLst/>
        </a:prstGeom>
        <a:blipFill>
          <a:blip xmlns:r="http://schemas.openxmlformats.org/officeDocument/2006/relationships"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AF212FD1-ECBB-4625-89D1-BBCD74EB28E1}">
      <dsp:nvSpPr>
        <dsp:cNvPr id="0" name=""/>
        <dsp:cNvSpPr/>
      </dsp:nvSpPr>
      <dsp:spPr>
        <a:xfrm>
          <a:off x="77521" y="4809613"/>
          <a:ext cx="3856438" cy="102307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08275" tIns="108275" rIns="108275" bIns="108275" numCol="1" spcCol="1270" anchor="ctr" anchorCtr="0">
          <a:noAutofit/>
        </a:bodyPr>
        <a:lstStyle/>
        <a:p>
          <a:pPr marL="0" lvl="0" indent="0" algn="l" defTabSz="622300">
            <a:lnSpc>
              <a:spcPct val="100000"/>
            </a:lnSpc>
            <a:spcBef>
              <a:spcPct val="0"/>
            </a:spcBef>
            <a:spcAft>
              <a:spcPct val="35000"/>
            </a:spcAft>
            <a:buNone/>
          </a:pPr>
          <a:r>
            <a:rPr lang="en-GB" sz="1400" b="0" i="0" kern="1200" dirty="0"/>
            <a:t>Giving to others, through kindness, support, or your time in the community, can boost your wellbeing, build positive connections, and foster self-worth and confidence.</a:t>
          </a:r>
          <a:endParaRPr lang="en-US" sz="1400" kern="1200" dirty="0"/>
        </a:p>
      </dsp:txBody>
      <dsp:txXfrm>
        <a:off x="77521" y="4809613"/>
        <a:ext cx="3856438" cy="1023072"/>
      </dsp:txXfrm>
    </dsp:sp>
  </dsp:spTree>
</dsp:drawing>
</file>

<file path=ppt/diagrams/drawing1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763EEF0-05E2-4198-9DC2-18F5789B4955}">
      <dsp:nvSpPr>
        <dsp:cNvPr id="0" name=""/>
        <dsp:cNvSpPr/>
      </dsp:nvSpPr>
      <dsp:spPr>
        <a:xfrm>
          <a:off x="0" y="392"/>
          <a:ext cx="10653579" cy="540357"/>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301B3830-3B3C-419E-A405-A8497D1DA348}">
      <dsp:nvSpPr>
        <dsp:cNvPr id="0" name=""/>
        <dsp:cNvSpPr/>
      </dsp:nvSpPr>
      <dsp:spPr>
        <a:xfrm>
          <a:off x="163458" y="121973"/>
          <a:ext cx="297196" cy="297196"/>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732DB758-27F4-40E0-8F9E-03F6546F67A8}">
      <dsp:nvSpPr>
        <dsp:cNvPr id="0" name=""/>
        <dsp:cNvSpPr/>
      </dsp:nvSpPr>
      <dsp:spPr>
        <a:xfrm>
          <a:off x="624113" y="392"/>
          <a:ext cx="10029465" cy="54035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57188" tIns="57188" rIns="57188" bIns="57188" numCol="1" spcCol="1270" anchor="ctr" anchorCtr="0">
          <a:noAutofit/>
        </a:bodyPr>
        <a:lstStyle/>
        <a:p>
          <a:pPr marL="0" lvl="0" indent="0" algn="l" defTabSz="711200">
            <a:lnSpc>
              <a:spcPct val="100000"/>
            </a:lnSpc>
            <a:spcBef>
              <a:spcPct val="0"/>
            </a:spcBef>
            <a:spcAft>
              <a:spcPct val="35000"/>
            </a:spcAft>
            <a:buNone/>
          </a:pPr>
          <a:r>
            <a:rPr lang="en-US" sz="1600" kern="1200"/>
            <a:t>• Going for a walk</a:t>
          </a:r>
        </a:p>
      </dsp:txBody>
      <dsp:txXfrm>
        <a:off x="624113" y="392"/>
        <a:ext cx="10029465" cy="540357"/>
      </dsp:txXfrm>
    </dsp:sp>
    <dsp:sp modelId="{0A26B0CE-62AE-4DEB-9C3E-A9441F4CF792}">
      <dsp:nvSpPr>
        <dsp:cNvPr id="0" name=""/>
        <dsp:cNvSpPr/>
      </dsp:nvSpPr>
      <dsp:spPr>
        <a:xfrm>
          <a:off x="0" y="675840"/>
          <a:ext cx="10653579" cy="540357"/>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9D231F04-CC32-4939-A16F-95F1BDE01DB3}">
      <dsp:nvSpPr>
        <dsp:cNvPr id="0" name=""/>
        <dsp:cNvSpPr/>
      </dsp:nvSpPr>
      <dsp:spPr>
        <a:xfrm>
          <a:off x="163458" y="797420"/>
          <a:ext cx="297196" cy="297196"/>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D56C4860-EB90-4B06-B193-280D45C22663}">
      <dsp:nvSpPr>
        <dsp:cNvPr id="0" name=""/>
        <dsp:cNvSpPr/>
      </dsp:nvSpPr>
      <dsp:spPr>
        <a:xfrm>
          <a:off x="624113" y="675840"/>
          <a:ext cx="10029465" cy="54035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57188" tIns="57188" rIns="57188" bIns="57188" numCol="1" spcCol="1270" anchor="ctr" anchorCtr="0">
          <a:noAutofit/>
        </a:bodyPr>
        <a:lstStyle/>
        <a:p>
          <a:pPr marL="0" lvl="0" indent="0" algn="l" defTabSz="711200">
            <a:lnSpc>
              <a:spcPct val="100000"/>
            </a:lnSpc>
            <a:spcBef>
              <a:spcPct val="0"/>
            </a:spcBef>
            <a:spcAft>
              <a:spcPct val="35000"/>
            </a:spcAft>
            <a:buNone/>
          </a:pPr>
          <a:r>
            <a:rPr lang="en-US" sz="1600" kern="1200"/>
            <a:t>• A hot bubble bath</a:t>
          </a:r>
        </a:p>
      </dsp:txBody>
      <dsp:txXfrm>
        <a:off x="624113" y="675840"/>
        <a:ext cx="10029465" cy="540357"/>
      </dsp:txXfrm>
    </dsp:sp>
    <dsp:sp modelId="{9BC60717-3DC0-428C-A54C-FDD9514394EE}">
      <dsp:nvSpPr>
        <dsp:cNvPr id="0" name=""/>
        <dsp:cNvSpPr/>
      </dsp:nvSpPr>
      <dsp:spPr>
        <a:xfrm>
          <a:off x="0" y="1351287"/>
          <a:ext cx="10653579" cy="540357"/>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5E14377F-ECDE-4597-9F21-C68D9F0EB8D4}">
      <dsp:nvSpPr>
        <dsp:cNvPr id="0" name=""/>
        <dsp:cNvSpPr/>
      </dsp:nvSpPr>
      <dsp:spPr>
        <a:xfrm>
          <a:off x="163458" y="1472868"/>
          <a:ext cx="297196" cy="297196"/>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2592D2B1-1018-40DD-90AC-9FBF3654A69C}">
      <dsp:nvSpPr>
        <dsp:cNvPr id="0" name=""/>
        <dsp:cNvSpPr/>
      </dsp:nvSpPr>
      <dsp:spPr>
        <a:xfrm>
          <a:off x="624113" y="1351287"/>
          <a:ext cx="10029465" cy="54035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57188" tIns="57188" rIns="57188" bIns="57188" numCol="1" spcCol="1270" anchor="ctr" anchorCtr="0">
          <a:noAutofit/>
        </a:bodyPr>
        <a:lstStyle/>
        <a:p>
          <a:pPr marL="0" lvl="0" indent="0" algn="l" defTabSz="711200">
            <a:lnSpc>
              <a:spcPct val="100000"/>
            </a:lnSpc>
            <a:spcBef>
              <a:spcPct val="0"/>
            </a:spcBef>
            <a:spcAft>
              <a:spcPct val="35000"/>
            </a:spcAft>
            <a:buNone/>
          </a:pPr>
          <a:r>
            <a:rPr lang="en-US" sz="1600" kern="1200"/>
            <a:t>• A run</a:t>
          </a:r>
        </a:p>
      </dsp:txBody>
      <dsp:txXfrm>
        <a:off x="624113" y="1351287"/>
        <a:ext cx="10029465" cy="540357"/>
      </dsp:txXfrm>
    </dsp:sp>
    <dsp:sp modelId="{E3045810-54F9-4FFC-B49D-70BE4823A547}">
      <dsp:nvSpPr>
        <dsp:cNvPr id="0" name=""/>
        <dsp:cNvSpPr/>
      </dsp:nvSpPr>
      <dsp:spPr>
        <a:xfrm>
          <a:off x="0" y="2026735"/>
          <a:ext cx="10653579" cy="540357"/>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435AA987-0300-48EF-8CEA-2755D4963D8A}">
      <dsp:nvSpPr>
        <dsp:cNvPr id="0" name=""/>
        <dsp:cNvSpPr/>
      </dsp:nvSpPr>
      <dsp:spPr>
        <a:xfrm>
          <a:off x="163458" y="2148315"/>
          <a:ext cx="297196" cy="297196"/>
        </a:xfrm>
        <a:prstGeom prst="rect">
          <a:avLst/>
        </a:prstGeom>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3F5DA170-E1AE-43EC-8DEC-3F13FC17DD80}">
      <dsp:nvSpPr>
        <dsp:cNvPr id="0" name=""/>
        <dsp:cNvSpPr/>
      </dsp:nvSpPr>
      <dsp:spPr>
        <a:xfrm>
          <a:off x="624113" y="2026735"/>
          <a:ext cx="10029465" cy="54035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57188" tIns="57188" rIns="57188" bIns="57188" numCol="1" spcCol="1270" anchor="ctr" anchorCtr="0">
          <a:noAutofit/>
        </a:bodyPr>
        <a:lstStyle/>
        <a:p>
          <a:pPr marL="0" lvl="0" indent="0" algn="l" defTabSz="711200">
            <a:lnSpc>
              <a:spcPct val="100000"/>
            </a:lnSpc>
            <a:spcBef>
              <a:spcPct val="0"/>
            </a:spcBef>
            <a:spcAft>
              <a:spcPct val="35000"/>
            </a:spcAft>
            <a:buNone/>
          </a:pPr>
          <a:r>
            <a:rPr lang="en-US" sz="1600" kern="1200"/>
            <a:t>• Baking</a:t>
          </a:r>
        </a:p>
      </dsp:txBody>
      <dsp:txXfrm>
        <a:off x="624113" y="2026735"/>
        <a:ext cx="10029465" cy="540357"/>
      </dsp:txXfrm>
    </dsp:sp>
    <dsp:sp modelId="{E7EE527C-D93C-4792-8B9D-57FAB3578C0B}">
      <dsp:nvSpPr>
        <dsp:cNvPr id="0" name=""/>
        <dsp:cNvSpPr/>
      </dsp:nvSpPr>
      <dsp:spPr>
        <a:xfrm>
          <a:off x="0" y="2702182"/>
          <a:ext cx="10653579" cy="540357"/>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C2EE5910-2B83-4DB4-9688-1C4C41ED51CE}">
      <dsp:nvSpPr>
        <dsp:cNvPr id="0" name=""/>
        <dsp:cNvSpPr/>
      </dsp:nvSpPr>
      <dsp:spPr>
        <a:xfrm>
          <a:off x="163458" y="2823763"/>
          <a:ext cx="297196" cy="297196"/>
        </a:xfrm>
        <a:prstGeom prst="rect">
          <a:avLst/>
        </a:prstGeom>
        <a:blipFill>
          <a:blip xmlns:r="http://schemas.openxmlformats.org/officeDocument/2006/relationships"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D789C14A-CA22-40E1-9922-8152D3D2F875}">
      <dsp:nvSpPr>
        <dsp:cNvPr id="0" name=""/>
        <dsp:cNvSpPr/>
      </dsp:nvSpPr>
      <dsp:spPr>
        <a:xfrm>
          <a:off x="624113" y="2702182"/>
          <a:ext cx="10029465" cy="54035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57188" tIns="57188" rIns="57188" bIns="57188" numCol="1" spcCol="1270" anchor="ctr" anchorCtr="0">
          <a:noAutofit/>
        </a:bodyPr>
        <a:lstStyle/>
        <a:p>
          <a:pPr marL="0" lvl="0" indent="0" algn="l" defTabSz="711200">
            <a:lnSpc>
              <a:spcPct val="100000"/>
            </a:lnSpc>
            <a:spcBef>
              <a:spcPct val="0"/>
            </a:spcBef>
            <a:spcAft>
              <a:spcPct val="35000"/>
            </a:spcAft>
            <a:buNone/>
          </a:pPr>
          <a:r>
            <a:rPr lang="en-US" sz="1600" kern="1200"/>
            <a:t>• Out with Friends</a:t>
          </a:r>
        </a:p>
      </dsp:txBody>
      <dsp:txXfrm>
        <a:off x="624113" y="2702182"/>
        <a:ext cx="10029465" cy="540357"/>
      </dsp:txXfrm>
    </dsp:sp>
    <dsp:sp modelId="{7C24D329-C346-4BC3-A6A9-4107FAE5500E}">
      <dsp:nvSpPr>
        <dsp:cNvPr id="0" name=""/>
        <dsp:cNvSpPr/>
      </dsp:nvSpPr>
      <dsp:spPr>
        <a:xfrm>
          <a:off x="0" y="3377629"/>
          <a:ext cx="10653579" cy="540357"/>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7376BA79-0BED-4595-A86C-4E896A6B908F}">
      <dsp:nvSpPr>
        <dsp:cNvPr id="0" name=""/>
        <dsp:cNvSpPr/>
      </dsp:nvSpPr>
      <dsp:spPr>
        <a:xfrm>
          <a:off x="163458" y="3499210"/>
          <a:ext cx="297196" cy="297196"/>
        </a:xfrm>
        <a:prstGeom prst="rect">
          <a:avLst/>
        </a:prstGeom>
        <a:blipFill>
          <a:blip xmlns:r="http://schemas.openxmlformats.org/officeDocument/2006/relationships" r:embed="rId11">
            <a:extLst>
              <a:ext uri="{28A0092B-C50C-407E-A947-70E740481C1C}">
                <a14:useLocalDpi xmlns:a14="http://schemas.microsoft.com/office/drawing/2010/main" val="0"/>
              </a:ext>
              <a:ext uri="{96DAC541-7B7A-43D3-8B79-37D633B846F1}">
                <asvg:svgBlip xmlns:asvg="http://schemas.microsoft.com/office/drawing/2016/SVG/main" r:embed="rId12"/>
              </a:ext>
            </a:extLst>
          </a:blip>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A06E9729-E192-4ADE-B218-98F6DB6F39AC}">
      <dsp:nvSpPr>
        <dsp:cNvPr id="0" name=""/>
        <dsp:cNvSpPr/>
      </dsp:nvSpPr>
      <dsp:spPr>
        <a:xfrm>
          <a:off x="624113" y="3377629"/>
          <a:ext cx="10029465" cy="54035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57188" tIns="57188" rIns="57188" bIns="57188" numCol="1" spcCol="1270" anchor="ctr" anchorCtr="0">
          <a:noAutofit/>
        </a:bodyPr>
        <a:lstStyle/>
        <a:p>
          <a:pPr marL="0" lvl="0" indent="0" algn="l" defTabSz="711200">
            <a:lnSpc>
              <a:spcPct val="100000"/>
            </a:lnSpc>
            <a:spcBef>
              <a:spcPct val="0"/>
            </a:spcBef>
            <a:spcAft>
              <a:spcPct val="35000"/>
            </a:spcAft>
            <a:buNone/>
          </a:pPr>
          <a:r>
            <a:rPr lang="en-US" sz="1600" kern="1200"/>
            <a:t>• Reading a book</a:t>
          </a:r>
        </a:p>
      </dsp:txBody>
      <dsp:txXfrm>
        <a:off x="624113" y="3377629"/>
        <a:ext cx="10029465" cy="540357"/>
      </dsp:txXfrm>
    </dsp:sp>
    <dsp:sp modelId="{9CDBE47C-A012-4DD3-BF30-547ACCEF2660}">
      <dsp:nvSpPr>
        <dsp:cNvPr id="0" name=""/>
        <dsp:cNvSpPr/>
      </dsp:nvSpPr>
      <dsp:spPr>
        <a:xfrm>
          <a:off x="0" y="4053077"/>
          <a:ext cx="10653579" cy="540357"/>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14152677-1610-4CCC-A0BB-7C69489AFABC}">
      <dsp:nvSpPr>
        <dsp:cNvPr id="0" name=""/>
        <dsp:cNvSpPr/>
      </dsp:nvSpPr>
      <dsp:spPr>
        <a:xfrm>
          <a:off x="163458" y="4174658"/>
          <a:ext cx="297196" cy="297196"/>
        </a:xfrm>
        <a:prstGeom prst="rect">
          <a:avLst/>
        </a:prstGeom>
        <a:blipFill>
          <a:blip xmlns:r="http://schemas.openxmlformats.org/officeDocument/2006/relationships" r:embed="rId13">
            <a:extLst>
              <a:ext uri="{28A0092B-C50C-407E-A947-70E740481C1C}">
                <a14:useLocalDpi xmlns:a14="http://schemas.microsoft.com/office/drawing/2010/main" val="0"/>
              </a:ext>
              <a:ext uri="{96DAC541-7B7A-43D3-8B79-37D633B846F1}">
                <asvg:svgBlip xmlns:asvg="http://schemas.microsoft.com/office/drawing/2016/SVG/main" r:embed="rId14"/>
              </a:ext>
            </a:extLst>
          </a:blip>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8FDA72BF-A8C9-405D-A898-2F1909D9C95F}">
      <dsp:nvSpPr>
        <dsp:cNvPr id="0" name=""/>
        <dsp:cNvSpPr/>
      </dsp:nvSpPr>
      <dsp:spPr>
        <a:xfrm>
          <a:off x="624113" y="4053077"/>
          <a:ext cx="10029465" cy="54035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57188" tIns="57188" rIns="57188" bIns="57188" numCol="1" spcCol="1270" anchor="ctr" anchorCtr="0">
          <a:noAutofit/>
        </a:bodyPr>
        <a:lstStyle/>
        <a:p>
          <a:pPr marL="0" lvl="0" indent="0" algn="l" defTabSz="711200">
            <a:lnSpc>
              <a:spcPct val="100000"/>
            </a:lnSpc>
            <a:spcBef>
              <a:spcPct val="0"/>
            </a:spcBef>
            <a:spcAft>
              <a:spcPct val="35000"/>
            </a:spcAft>
            <a:buNone/>
          </a:pPr>
          <a:r>
            <a:rPr lang="en-US" sz="1600" kern="1200"/>
            <a:t>• Listening to music </a:t>
          </a:r>
        </a:p>
      </dsp:txBody>
      <dsp:txXfrm>
        <a:off x="624113" y="4053077"/>
        <a:ext cx="10029465" cy="540357"/>
      </dsp:txXfrm>
    </dsp:sp>
  </dsp:spTree>
</dsp:drawing>
</file>

<file path=ppt/diagrams/drawing1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EA2D51E-1ED2-1744-96B7-3849ED7CC9D6}">
      <dsp:nvSpPr>
        <dsp:cNvPr id="0" name=""/>
        <dsp:cNvSpPr/>
      </dsp:nvSpPr>
      <dsp:spPr>
        <a:xfrm>
          <a:off x="0" y="2328"/>
          <a:ext cx="7536203" cy="0"/>
        </a:xfrm>
        <a:prstGeom prst="line">
          <a:avLst/>
        </a:prstGeom>
        <a:solidFill>
          <a:schemeClr val="accent5">
            <a:hueOff val="0"/>
            <a:satOff val="0"/>
            <a:lumOff val="0"/>
            <a:alphaOff val="0"/>
          </a:schemeClr>
        </a:solidFill>
        <a:ln w="12700" cap="flat" cmpd="sng" algn="ctr">
          <a:solidFill>
            <a:schemeClr val="accent5">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9067F24A-5446-0B4E-9CE1-87F022DD0170}">
      <dsp:nvSpPr>
        <dsp:cNvPr id="0" name=""/>
        <dsp:cNvSpPr/>
      </dsp:nvSpPr>
      <dsp:spPr>
        <a:xfrm>
          <a:off x="0" y="2328"/>
          <a:ext cx="7536203" cy="79402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8110" tIns="118110" rIns="118110" bIns="118110" numCol="1" spcCol="1270" anchor="t" anchorCtr="0">
          <a:noAutofit/>
        </a:bodyPr>
        <a:lstStyle/>
        <a:p>
          <a:pPr marL="0" lvl="0" indent="0" algn="l" defTabSz="1377950">
            <a:lnSpc>
              <a:spcPct val="100000"/>
            </a:lnSpc>
            <a:spcBef>
              <a:spcPct val="0"/>
            </a:spcBef>
            <a:spcAft>
              <a:spcPct val="35000"/>
            </a:spcAft>
            <a:buNone/>
          </a:pPr>
          <a:r>
            <a:rPr lang="en-US" sz="3100" kern="1200"/>
            <a:t>Council tax reduction</a:t>
          </a:r>
          <a:endParaRPr lang="en-US" sz="3100" kern="1200" dirty="0"/>
        </a:p>
      </dsp:txBody>
      <dsp:txXfrm>
        <a:off x="0" y="2328"/>
        <a:ext cx="7536203" cy="794026"/>
      </dsp:txXfrm>
    </dsp:sp>
    <dsp:sp modelId="{F49D17F6-CE70-A040-87D8-FD2C20152195}">
      <dsp:nvSpPr>
        <dsp:cNvPr id="0" name=""/>
        <dsp:cNvSpPr/>
      </dsp:nvSpPr>
      <dsp:spPr>
        <a:xfrm>
          <a:off x="0" y="796354"/>
          <a:ext cx="7536203" cy="0"/>
        </a:xfrm>
        <a:prstGeom prst="line">
          <a:avLst/>
        </a:prstGeom>
        <a:solidFill>
          <a:schemeClr val="accent5">
            <a:hueOff val="1822866"/>
            <a:satOff val="-821"/>
            <a:lumOff val="-1019"/>
            <a:alphaOff val="0"/>
          </a:schemeClr>
        </a:solidFill>
        <a:ln w="12700" cap="flat" cmpd="sng" algn="ctr">
          <a:solidFill>
            <a:schemeClr val="accent5">
              <a:hueOff val="1822866"/>
              <a:satOff val="-821"/>
              <a:lumOff val="-1019"/>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3C1F2F3E-6654-5B4E-8C4E-056497358B10}">
      <dsp:nvSpPr>
        <dsp:cNvPr id="0" name=""/>
        <dsp:cNvSpPr/>
      </dsp:nvSpPr>
      <dsp:spPr>
        <a:xfrm>
          <a:off x="0" y="796354"/>
          <a:ext cx="7536203" cy="79402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8110" tIns="118110" rIns="118110" bIns="118110" numCol="1" spcCol="1270" anchor="t" anchorCtr="0">
          <a:noAutofit/>
        </a:bodyPr>
        <a:lstStyle/>
        <a:p>
          <a:pPr marL="0" lvl="0" indent="0" algn="l" defTabSz="1377950">
            <a:lnSpc>
              <a:spcPct val="100000"/>
            </a:lnSpc>
            <a:spcBef>
              <a:spcPct val="0"/>
            </a:spcBef>
            <a:spcAft>
              <a:spcPct val="35000"/>
            </a:spcAft>
            <a:buNone/>
          </a:pPr>
          <a:r>
            <a:rPr lang="en-US" sz="3100" kern="1200"/>
            <a:t>School grants</a:t>
          </a:r>
          <a:endParaRPr lang="en-US" sz="3100" kern="1200" dirty="0"/>
        </a:p>
      </dsp:txBody>
      <dsp:txXfrm>
        <a:off x="0" y="796354"/>
        <a:ext cx="7536203" cy="794026"/>
      </dsp:txXfrm>
    </dsp:sp>
    <dsp:sp modelId="{FC40484C-A326-7D4C-A5D0-08BE9B84451B}">
      <dsp:nvSpPr>
        <dsp:cNvPr id="0" name=""/>
        <dsp:cNvSpPr/>
      </dsp:nvSpPr>
      <dsp:spPr>
        <a:xfrm>
          <a:off x="0" y="1590380"/>
          <a:ext cx="7536203" cy="0"/>
        </a:xfrm>
        <a:prstGeom prst="line">
          <a:avLst/>
        </a:prstGeom>
        <a:solidFill>
          <a:schemeClr val="accent5">
            <a:hueOff val="3645731"/>
            <a:satOff val="-1642"/>
            <a:lumOff val="-2039"/>
            <a:alphaOff val="0"/>
          </a:schemeClr>
        </a:solidFill>
        <a:ln w="12700" cap="flat" cmpd="sng" algn="ctr">
          <a:solidFill>
            <a:schemeClr val="accent5">
              <a:hueOff val="3645731"/>
              <a:satOff val="-1642"/>
              <a:lumOff val="-2039"/>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76F31B9A-32D6-1242-9EEC-CDAD58FA8EC7}">
      <dsp:nvSpPr>
        <dsp:cNvPr id="0" name=""/>
        <dsp:cNvSpPr/>
      </dsp:nvSpPr>
      <dsp:spPr>
        <a:xfrm>
          <a:off x="0" y="1590380"/>
          <a:ext cx="7536203" cy="79402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8110" tIns="118110" rIns="118110" bIns="118110" numCol="1" spcCol="1270" anchor="t" anchorCtr="0">
          <a:noAutofit/>
        </a:bodyPr>
        <a:lstStyle/>
        <a:p>
          <a:pPr marL="0" lvl="0" indent="0" algn="l" defTabSz="1377950">
            <a:lnSpc>
              <a:spcPct val="100000"/>
            </a:lnSpc>
            <a:spcBef>
              <a:spcPct val="0"/>
            </a:spcBef>
            <a:spcAft>
              <a:spcPct val="35000"/>
            </a:spcAft>
            <a:buNone/>
          </a:pPr>
          <a:r>
            <a:rPr lang="en-GB" sz="3100" i="0" kern="1200"/>
            <a:t>Emergency Assistance Payment (EAP)</a:t>
          </a:r>
          <a:endParaRPr lang="en-US" sz="3100" kern="1200" dirty="0"/>
        </a:p>
      </dsp:txBody>
      <dsp:txXfrm>
        <a:off x="0" y="1590380"/>
        <a:ext cx="7536203" cy="794026"/>
      </dsp:txXfrm>
    </dsp:sp>
    <dsp:sp modelId="{268F5D04-496E-2E44-BE54-63137239F982}">
      <dsp:nvSpPr>
        <dsp:cNvPr id="0" name=""/>
        <dsp:cNvSpPr/>
      </dsp:nvSpPr>
      <dsp:spPr>
        <a:xfrm>
          <a:off x="0" y="2384407"/>
          <a:ext cx="7536203" cy="0"/>
        </a:xfrm>
        <a:prstGeom prst="line">
          <a:avLst/>
        </a:prstGeom>
        <a:solidFill>
          <a:schemeClr val="accent5">
            <a:hueOff val="5468597"/>
            <a:satOff val="-2462"/>
            <a:lumOff val="-3058"/>
            <a:alphaOff val="0"/>
          </a:schemeClr>
        </a:solidFill>
        <a:ln w="12700" cap="flat" cmpd="sng" algn="ctr">
          <a:solidFill>
            <a:schemeClr val="accent5">
              <a:hueOff val="5468597"/>
              <a:satOff val="-2462"/>
              <a:lumOff val="-3058"/>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C6689E94-FCB6-7749-873D-EEDD9A632F47}">
      <dsp:nvSpPr>
        <dsp:cNvPr id="0" name=""/>
        <dsp:cNvSpPr/>
      </dsp:nvSpPr>
      <dsp:spPr>
        <a:xfrm>
          <a:off x="0" y="2384406"/>
          <a:ext cx="7536203" cy="79402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8110" tIns="118110" rIns="118110" bIns="118110" numCol="1" spcCol="1270" anchor="t" anchorCtr="0">
          <a:noAutofit/>
        </a:bodyPr>
        <a:lstStyle/>
        <a:p>
          <a:pPr marL="0" lvl="0" indent="0" algn="l" defTabSz="1377950">
            <a:lnSpc>
              <a:spcPct val="100000"/>
            </a:lnSpc>
            <a:spcBef>
              <a:spcPct val="0"/>
            </a:spcBef>
            <a:spcAft>
              <a:spcPct val="35000"/>
            </a:spcAft>
            <a:buNone/>
          </a:pPr>
          <a:r>
            <a:rPr lang="en-GB" sz="3100" i="0" kern="1200"/>
            <a:t>Cold weather payments</a:t>
          </a:r>
          <a:endParaRPr lang="en-US" sz="3100" kern="1200" dirty="0"/>
        </a:p>
      </dsp:txBody>
      <dsp:txXfrm>
        <a:off x="0" y="2384406"/>
        <a:ext cx="7536203" cy="794026"/>
      </dsp:txXfrm>
    </dsp:sp>
    <dsp:sp modelId="{C02BD7B0-C038-7949-8FFF-9723D2C8CD9B}">
      <dsp:nvSpPr>
        <dsp:cNvPr id="0" name=""/>
        <dsp:cNvSpPr/>
      </dsp:nvSpPr>
      <dsp:spPr>
        <a:xfrm>
          <a:off x="0" y="3178433"/>
          <a:ext cx="7536203" cy="0"/>
        </a:xfrm>
        <a:prstGeom prst="line">
          <a:avLst/>
        </a:prstGeom>
        <a:solidFill>
          <a:schemeClr val="accent5">
            <a:hueOff val="7291462"/>
            <a:satOff val="-3283"/>
            <a:lumOff val="-4078"/>
            <a:alphaOff val="0"/>
          </a:schemeClr>
        </a:solidFill>
        <a:ln w="12700" cap="flat" cmpd="sng" algn="ctr">
          <a:solidFill>
            <a:schemeClr val="accent5">
              <a:hueOff val="7291462"/>
              <a:satOff val="-3283"/>
              <a:lumOff val="-4078"/>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B2258B04-7CED-A746-BADA-F6F501BAF759}">
      <dsp:nvSpPr>
        <dsp:cNvPr id="0" name=""/>
        <dsp:cNvSpPr/>
      </dsp:nvSpPr>
      <dsp:spPr>
        <a:xfrm>
          <a:off x="0" y="3178433"/>
          <a:ext cx="7536203" cy="79402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8110" tIns="118110" rIns="118110" bIns="118110" numCol="1" spcCol="1270" anchor="t" anchorCtr="0">
          <a:noAutofit/>
        </a:bodyPr>
        <a:lstStyle/>
        <a:p>
          <a:pPr marL="0" lvl="0" indent="0" algn="l" defTabSz="1377950">
            <a:lnSpc>
              <a:spcPct val="100000"/>
            </a:lnSpc>
            <a:spcBef>
              <a:spcPct val="0"/>
            </a:spcBef>
            <a:spcAft>
              <a:spcPct val="35000"/>
            </a:spcAft>
            <a:buNone/>
          </a:pPr>
          <a:r>
            <a:rPr lang="en-GB" sz="3100" b="0" i="0" kern="1200"/>
            <a:t>Alternative Fuels Payment (AFP) </a:t>
          </a:r>
          <a:r>
            <a:rPr lang="en-GB" sz="3100" kern="1200"/>
            <a:t>£ 200</a:t>
          </a:r>
          <a:endParaRPr lang="en-US" sz="3100" kern="1200" dirty="0"/>
        </a:p>
      </dsp:txBody>
      <dsp:txXfrm>
        <a:off x="0" y="3178433"/>
        <a:ext cx="7536203" cy="794026"/>
      </dsp:txXfrm>
    </dsp:sp>
    <dsp:sp modelId="{765830B0-A585-404E-B4F0-5FC95FA11AA8}">
      <dsp:nvSpPr>
        <dsp:cNvPr id="0" name=""/>
        <dsp:cNvSpPr/>
      </dsp:nvSpPr>
      <dsp:spPr>
        <a:xfrm>
          <a:off x="0" y="3972459"/>
          <a:ext cx="7536203" cy="0"/>
        </a:xfrm>
        <a:prstGeom prst="line">
          <a:avLst/>
        </a:prstGeom>
        <a:solidFill>
          <a:schemeClr val="accent5">
            <a:hueOff val="9114327"/>
            <a:satOff val="-4104"/>
            <a:lumOff val="-5097"/>
            <a:alphaOff val="0"/>
          </a:schemeClr>
        </a:solidFill>
        <a:ln w="12700" cap="flat" cmpd="sng" algn="ctr">
          <a:solidFill>
            <a:schemeClr val="accent5">
              <a:hueOff val="9114327"/>
              <a:satOff val="-4104"/>
              <a:lumOff val="-5097"/>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36C16476-50F5-164B-A44B-1DD55AC9F4F7}">
      <dsp:nvSpPr>
        <dsp:cNvPr id="0" name=""/>
        <dsp:cNvSpPr/>
      </dsp:nvSpPr>
      <dsp:spPr>
        <a:xfrm>
          <a:off x="0" y="3972459"/>
          <a:ext cx="7536203" cy="79402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8110" tIns="118110" rIns="118110" bIns="118110" numCol="1" spcCol="1270" anchor="t" anchorCtr="0">
          <a:noAutofit/>
        </a:bodyPr>
        <a:lstStyle/>
        <a:p>
          <a:pPr marL="0" lvl="0" indent="0" algn="l" defTabSz="1377950">
            <a:lnSpc>
              <a:spcPct val="100000"/>
            </a:lnSpc>
            <a:spcBef>
              <a:spcPct val="0"/>
            </a:spcBef>
            <a:spcAft>
              <a:spcPct val="35000"/>
            </a:spcAft>
            <a:buNone/>
          </a:pPr>
          <a:r>
            <a:rPr lang="en-US" sz="3100" kern="1200"/>
            <a:t>Free school meal entitlement </a:t>
          </a:r>
          <a:endParaRPr lang="en-US" sz="3100" kern="1200" dirty="0"/>
        </a:p>
      </dsp:txBody>
      <dsp:txXfrm>
        <a:off x="0" y="3972459"/>
        <a:ext cx="7536203" cy="794026"/>
      </dsp:txXfrm>
    </dsp:sp>
  </dsp:spTree>
</dsp:drawing>
</file>

<file path=ppt/diagrams/drawing1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08D4EAC-3D71-EB49-AFE4-3525DCFC7164}">
      <dsp:nvSpPr>
        <dsp:cNvPr id="0" name=""/>
        <dsp:cNvSpPr/>
      </dsp:nvSpPr>
      <dsp:spPr>
        <a:xfrm>
          <a:off x="0" y="2243"/>
          <a:ext cx="10653579"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1BA2AD5E-D2FB-374E-AEB1-B0B65B7B1957}">
      <dsp:nvSpPr>
        <dsp:cNvPr id="0" name=""/>
        <dsp:cNvSpPr/>
      </dsp:nvSpPr>
      <dsp:spPr>
        <a:xfrm>
          <a:off x="0" y="2243"/>
          <a:ext cx="10653579" cy="76489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3350" tIns="133350" rIns="133350" bIns="133350" numCol="1" spcCol="1270" anchor="t" anchorCtr="0">
          <a:noAutofit/>
        </a:bodyPr>
        <a:lstStyle/>
        <a:p>
          <a:pPr marL="0" lvl="0" indent="0" algn="l" defTabSz="1555750">
            <a:lnSpc>
              <a:spcPct val="90000"/>
            </a:lnSpc>
            <a:spcBef>
              <a:spcPct val="0"/>
            </a:spcBef>
            <a:spcAft>
              <a:spcPct val="35000"/>
            </a:spcAft>
            <a:buNone/>
          </a:pPr>
          <a:r>
            <a:rPr lang="en-US" sz="3500" kern="1200"/>
            <a:t>Early Help Hubs.</a:t>
          </a:r>
        </a:p>
      </dsp:txBody>
      <dsp:txXfrm>
        <a:off x="0" y="2243"/>
        <a:ext cx="10653579" cy="764890"/>
      </dsp:txXfrm>
    </dsp:sp>
    <dsp:sp modelId="{DE1DCE5A-EFF1-EC4D-842D-524FEA71AF24}">
      <dsp:nvSpPr>
        <dsp:cNvPr id="0" name=""/>
        <dsp:cNvSpPr/>
      </dsp:nvSpPr>
      <dsp:spPr>
        <a:xfrm>
          <a:off x="0" y="767133"/>
          <a:ext cx="10653579"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AF0D8AED-1C31-EC4E-A85A-10E0FE6F55A0}">
      <dsp:nvSpPr>
        <dsp:cNvPr id="0" name=""/>
        <dsp:cNvSpPr/>
      </dsp:nvSpPr>
      <dsp:spPr>
        <a:xfrm>
          <a:off x="0" y="767133"/>
          <a:ext cx="10653579" cy="76489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3350" tIns="133350" rIns="133350" bIns="133350" numCol="1" spcCol="1270" anchor="t" anchorCtr="0">
          <a:noAutofit/>
        </a:bodyPr>
        <a:lstStyle/>
        <a:p>
          <a:pPr marL="0" lvl="0" indent="0" algn="l" defTabSz="1555750">
            <a:lnSpc>
              <a:spcPct val="90000"/>
            </a:lnSpc>
            <a:spcBef>
              <a:spcPct val="0"/>
            </a:spcBef>
            <a:spcAft>
              <a:spcPct val="35000"/>
            </a:spcAft>
            <a:buNone/>
          </a:pPr>
          <a:r>
            <a:rPr lang="en-US" sz="3500" kern="1200"/>
            <a:t>Citizens Advice Wales </a:t>
          </a:r>
        </a:p>
      </dsp:txBody>
      <dsp:txXfrm>
        <a:off x="0" y="767133"/>
        <a:ext cx="10653579" cy="764890"/>
      </dsp:txXfrm>
    </dsp:sp>
    <dsp:sp modelId="{CF3488CC-0919-A148-904D-D09DBC7F146D}">
      <dsp:nvSpPr>
        <dsp:cNvPr id="0" name=""/>
        <dsp:cNvSpPr/>
      </dsp:nvSpPr>
      <dsp:spPr>
        <a:xfrm>
          <a:off x="0" y="1532023"/>
          <a:ext cx="10653579"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3837F592-ED24-6544-BC3E-0C8133184AAD}">
      <dsp:nvSpPr>
        <dsp:cNvPr id="0" name=""/>
        <dsp:cNvSpPr/>
      </dsp:nvSpPr>
      <dsp:spPr>
        <a:xfrm>
          <a:off x="0" y="1532023"/>
          <a:ext cx="10653579" cy="76489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3350" tIns="133350" rIns="133350" bIns="133350" numCol="1" spcCol="1270" anchor="t" anchorCtr="0">
          <a:noAutofit/>
        </a:bodyPr>
        <a:lstStyle/>
        <a:p>
          <a:pPr marL="0" lvl="0" indent="0" algn="l" defTabSz="1555750">
            <a:lnSpc>
              <a:spcPct val="90000"/>
            </a:lnSpc>
            <a:spcBef>
              <a:spcPct val="0"/>
            </a:spcBef>
            <a:spcAft>
              <a:spcPct val="35000"/>
            </a:spcAft>
            <a:buNone/>
          </a:pPr>
          <a:r>
            <a:rPr lang="en-US" sz="3500" kern="1200"/>
            <a:t>Young minds- online / helpline </a:t>
          </a:r>
        </a:p>
      </dsp:txBody>
      <dsp:txXfrm>
        <a:off x="0" y="1532023"/>
        <a:ext cx="10653579" cy="764890"/>
      </dsp:txXfrm>
    </dsp:sp>
    <dsp:sp modelId="{52CE7842-60EE-994C-9D16-15D49FD56701}">
      <dsp:nvSpPr>
        <dsp:cNvPr id="0" name=""/>
        <dsp:cNvSpPr/>
      </dsp:nvSpPr>
      <dsp:spPr>
        <a:xfrm>
          <a:off x="0" y="2296913"/>
          <a:ext cx="10653579"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9DF85862-5582-0B48-B11B-123B91D850F9}">
      <dsp:nvSpPr>
        <dsp:cNvPr id="0" name=""/>
        <dsp:cNvSpPr/>
      </dsp:nvSpPr>
      <dsp:spPr>
        <a:xfrm>
          <a:off x="0" y="2296914"/>
          <a:ext cx="10653579" cy="76489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3350" tIns="133350" rIns="133350" bIns="133350" numCol="1" spcCol="1270" anchor="t" anchorCtr="0">
          <a:noAutofit/>
        </a:bodyPr>
        <a:lstStyle/>
        <a:p>
          <a:pPr marL="0" lvl="0" indent="0" algn="l" defTabSz="1555750">
            <a:lnSpc>
              <a:spcPct val="90000"/>
            </a:lnSpc>
            <a:spcBef>
              <a:spcPct val="0"/>
            </a:spcBef>
            <a:spcAft>
              <a:spcPct val="35000"/>
            </a:spcAft>
            <a:buNone/>
          </a:pPr>
          <a:r>
            <a:rPr lang="en-US" sz="3500" kern="1200"/>
            <a:t>Barnardo’s Cymru </a:t>
          </a:r>
        </a:p>
      </dsp:txBody>
      <dsp:txXfrm>
        <a:off x="0" y="2296914"/>
        <a:ext cx="10653579" cy="764890"/>
      </dsp:txXfrm>
    </dsp:sp>
    <dsp:sp modelId="{EF40FE4A-1D15-544D-A698-9D8A3F960D6C}">
      <dsp:nvSpPr>
        <dsp:cNvPr id="0" name=""/>
        <dsp:cNvSpPr/>
      </dsp:nvSpPr>
      <dsp:spPr>
        <a:xfrm>
          <a:off x="0" y="3061804"/>
          <a:ext cx="10653579"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75552A64-82FA-5D45-8390-FEF5F801D454}">
      <dsp:nvSpPr>
        <dsp:cNvPr id="0" name=""/>
        <dsp:cNvSpPr/>
      </dsp:nvSpPr>
      <dsp:spPr>
        <a:xfrm>
          <a:off x="0" y="3061804"/>
          <a:ext cx="10653579" cy="76489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3350" tIns="133350" rIns="133350" bIns="133350" numCol="1" spcCol="1270" anchor="t" anchorCtr="0">
          <a:noAutofit/>
        </a:bodyPr>
        <a:lstStyle/>
        <a:p>
          <a:pPr marL="0" lvl="0" indent="0" algn="l" defTabSz="1555750">
            <a:lnSpc>
              <a:spcPct val="90000"/>
            </a:lnSpc>
            <a:spcBef>
              <a:spcPct val="0"/>
            </a:spcBef>
            <a:spcAft>
              <a:spcPct val="35000"/>
            </a:spcAft>
            <a:buNone/>
          </a:pPr>
          <a:r>
            <a:rPr lang="en-US" sz="3500" kern="1200" dirty="0"/>
            <a:t>Shelter Cymru - Housing Advise.</a:t>
          </a:r>
        </a:p>
      </dsp:txBody>
      <dsp:txXfrm>
        <a:off x="0" y="3061804"/>
        <a:ext cx="10653579" cy="764890"/>
      </dsp:txXfrm>
    </dsp:sp>
    <dsp:sp modelId="{FF53A7C0-9689-4848-91D3-546B402ED970}">
      <dsp:nvSpPr>
        <dsp:cNvPr id="0" name=""/>
        <dsp:cNvSpPr/>
      </dsp:nvSpPr>
      <dsp:spPr>
        <a:xfrm>
          <a:off x="0" y="3826694"/>
          <a:ext cx="10653579"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7DFEA473-5D2E-8447-BF57-DAB9F360F4F9}">
      <dsp:nvSpPr>
        <dsp:cNvPr id="0" name=""/>
        <dsp:cNvSpPr/>
      </dsp:nvSpPr>
      <dsp:spPr>
        <a:xfrm>
          <a:off x="0" y="3826694"/>
          <a:ext cx="10653579" cy="76489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3350" tIns="133350" rIns="133350" bIns="133350" numCol="1" spcCol="1270" anchor="t" anchorCtr="0">
          <a:noAutofit/>
        </a:bodyPr>
        <a:lstStyle/>
        <a:p>
          <a:pPr marL="0" lvl="0" indent="0" algn="l" defTabSz="1555750">
            <a:lnSpc>
              <a:spcPct val="90000"/>
            </a:lnSpc>
            <a:spcBef>
              <a:spcPct val="0"/>
            </a:spcBef>
            <a:spcAft>
              <a:spcPct val="35000"/>
            </a:spcAft>
            <a:buNone/>
          </a:pPr>
          <a:r>
            <a:rPr lang="en-US" sz="3500" kern="1200"/>
            <a:t>Samaritans – Online / phone </a:t>
          </a:r>
        </a:p>
      </dsp:txBody>
      <dsp:txXfrm>
        <a:off x="0" y="3826694"/>
        <a:ext cx="10653579" cy="764890"/>
      </dsp:txXfrm>
    </dsp:sp>
  </dsp:spTree>
</dsp:drawing>
</file>

<file path=ppt/diagrams/drawing1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DE6FBA6-9D7C-8F41-9B0E-9F1DFEFC9622}">
      <dsp:nvSpPr>
        <dsp:cNvPr id="0" name=""/>
        <dsp:cNvSpPr/>
      </dsp:nvSpPr>
      <dsp:spPr>
        <a:xfrm>
          <a:off x="0" y="560"/>
          <a:ext cx="10653579"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B9750290-AA24-BB46-8F23-8B963500996C}">
      <dsp:nvSpPr>
        <dsp:cNvPr id="0" name=""/>
        <dsp:cNvSpPr/>
      </dsp:nvSpPr>
      <dsp:spPr>
        <a:xfrm>
          <a:off x="0" y="560"/>
          <a:ext cx="10653579" cy="5103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7630" tIns="87630" rIns="87630" bIns="87630" numCol="1" spcCol="1270" anchor="t" anchorCtr="0">
          <a:noAutofit/>
        </a:bodyPr>
        <a:lstStyle/>
        <a:p>
          <a:pPr marL="0" lvl="0" indent="0" algn="l" defTabSz="1022350">
            <a:lnSpc>
              <a:spcPct val="90000"/>
            </a:lnSpc>
            <a:spcBef>
              <a:spcPct val="0"/>
            </a:spcBef>
            <a:spcAft>
              <a:spcPct val="35000"/>
            </a:spcAft>
            <a:buNone/>
          </a:pPr>
          <a:r>
            <a:rPr lang="en-US" sz="2300" kern="1200"/>
            <a:t>Youth work</a:t>
          </a:r>
        </a:p>
      </dsp:txBody>
      <dsp:txXfrm>
        <a:off x="0" y="560"/>
        <a:ext cx="10653579" cy="510300"/>
      </dsp:txXfrm>
    </dsp:sp>
    <dsp:sp modelId="{A8828F08-3D1E-E347-9C11-B2C45A66C7D2}">
      <dsp:nvSpPr>
        <dsp:cNvPr id="0" name=""/>
        <dsp:cNvSpPr/>
      </dsp:nvSpPr>
      <dsp:spPr>
        <a:xfrm>
          <a:off x="0" y="510861"/>
          <a:ext cx="10653579"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46C1E900-6B29-CA43-830D-AEB4561C8F39}">
      <dsp:nvSpPr>
        <dsp:cNvPr id="0" name=""/>
        <dsp:cNvSpPr/>
      </dsp:nvSpPr>
      <dsp:spPr>
        <a:xfrm>
          <a:off x="0" y="510861"/>
          <a:ext cx="10653579" cy="5103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7630" tIns="87630" rIns="87630" bIns="87630" numCol="1" spcCol="1270" anchor="t" anchorCtr="0">
          <a:noAutofit/>
        </a:bodyPr>
        <a:lstStyle/>
        <a:p>
          <a:pPr marL="0" lvl="0" indent="0" algn="l" defTabSz="1022350">
            <a:lnSpc>
              <a:spcPct val="90000"/>
            </a:lnSpc>
            <a:spcBef>
              <a:spcPct val="0"/>
            </a:spcBef>
            <a:spcAft>
              <a:spcPct val="35000"/>
            </a:spcAft>
            <a:buNone/>
          </a:pPr>
          <a:r>
            <a:rPr lang="en-US" sz="2300" kern="1200"/>
            <a:t>School Councillors</a:t>
          </a:r>
        </a:p>
      </dsp:txBody>
      <dsp:txXfrm>
        <a:off x="0" y="510861"/>
        <a:ext cx="10653579" cy="510300"/>
      </dsp:txXfrm>
    </dsp:sp>
    <dsp:sp modelId="{613FEDA1-1F65-044A-8256-684E133DF1A9}">
      <dsp:nvSpPr>
        <dsp:cNvPr id="0" name=""/>
        <dsp:cNvSpPr/>
      </dsp:nvSpPr>
      <dsp:spPr>
        <a:xfrm>
          <a:off x="0" y="1021162"/>
          <a:ext cx="10653579"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D246B6AD-957D-4643-B50E-DA8583DE5032}">
      <dsp:nvSpPr>
        <dsp:cNvPr id="0" name=""/>
        <dsp:cNvSpPr/>
      </dsp:nvSpPr>
      <dsp:spPr>
        <a:xfrm>
          <a:off x="0" y="1021162"/>
          <a:ext cx="10653579" cy="5103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7630" tIns="87630" rIns="87630" bIns="87630" numCol="1" spcCol="1270" anchor="t" anchorCtr="0">
          <a:noAutofit/>
        </a:bodyPr>
        <a:lstStyle/>
        <a:p>
          <a:pPr marL="0" lvl="0" indent="0" algn="l" defTabSz="1022350">
            <a:lnSpc>
              <a:spcPct val="90000"/>
            </a:lnSpc>
            <a:spcBef>
              <a:spcPct val="0"/>
            </a:spcBef>
            <a:spcAft>
              <a:spcPct val="35000"/>
            </a:spcAft>
            <a:buNone/>
          </a:pPr>
          <a:r>
            <a:rPr lang="en-US" sz="2300" kern="1200"/>
            <a:t>Young Minds</a:t>
          </a:r>
        </a:p>
      </dsp:txBody>
      <dsp:txXfrm>
        <a:off x="0" y="1021162"/>
        <a:ext cx="10653579" cy="510300"/>
      </dsp:txXfrm>
    </dsp:sp>
    <dsp:sp modelId="{DF5591EA-D2B4-3548-B181-9FD74FB2A23D}">
      <dsp:nvSpPr>
        <dsp:cNvPr id="0" name=""/>
        <dsp:cNvSpPr/>
      </dsp:nvSpPr>
      <dsp:spPr>
        <a:xfrm>
          <a:off x="0" y="1531462"/>
          <a:ext cx="10653579"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DE32A991-E212-5345-BE08-9F13AB06995F}">
      <dsp:nvSpPr>
        <dsp:cNvPr id="0" name=""/>
        <dsp:cNvSpPr/>
      </dsp:nvSpPr>
      <dsp:spPr>
        <a:xfrm>
          <a:off x="0" y="1531462"/>
          <a:ext cx="10653579" cy="5103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7630" tIns="87630" rIns="87630" bIns="87630" numCol="1" spcCol="1270" anchor="t" anchorCtr="0">
          <a:noAutofit/>
        </a:bodyPr>
        <a:lstStyle/>
        <a:p>
          <a:pPr marL="0" lvl="0" indent="0" algn="l" defTabSz="1022350">
            <a:lnSpc>
              <a:spcPct val="90000"/>
            </a:lnSpc>
            <a:spcBef>
              <a:spcPct val="0"/>
            </a:spcBef>
            <a:spcAft>
              <a:spcPct val="35000"/>
            </a:spcAft>
            <a:buNone/>
          </a:pPr>
          <a:r>
            <a:rPr lang="en-US" sz="2300" kern="1200"/>
            <a:t>NHS Wales Silver Cloud </a:t>
          </a:r>
        </a:p>
      </dsp:txBody>
      <dsp:txXfrm>
        <a:off x="0" y="1531462"/>
        <a:ext cx="10653579" cy="510300"/>
      </dsp:txXfrm>
    </dsp:sp>
    <dsp:sp modelId="{C0119893-9BF9-2047-9F9A-EAB1D4155AB1}">
      <dsp:nvSpPr>
        <dsp:cNvPr id="0" name=""/>
        <dsp:cNvSpPr/>
      </dsp:nvSpPr>
      <dsp:spPr>
        <a:xfrm>
          <a:off x="0" y="2041763"/>
          <a:ext cx="10653579"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5EA63BCE-25FA-FB49-970B-92A42488F8EC}">
      <dsp:nvSpPr>
        <dsp:cNvPr id="0" name=""/>
        <dsp:cNvSpPr/>
      </dsp:nvSpPr>
      <dsp:spPr>
        <a:xfrm>
          <a:off x="0" y="2041763"/>
          <a:ext cx="10653579" cy="5103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7630" tIns="87630" rIns="87630" bIns="87630" numCol="1" spcCol="1270" anchor="t" anchorCtr="0">
          <a:noAutofit/>
        </a:bodyPr>
        <a:lstStyle/>
        <a:p>
          <a:pPr marL="0" lvl="0" indent="0" algn="l" defTabSz="1022350">
            <a:lnSpc>
              <a:spcPct val="90000"/>
            </a:lnSpc>
            <a:spcBef>
              <a:spcPct val="0"/>
            </a:spcBef>
            <a:spcAft>
              <a:spcPct val="35000"/>
            </a:spcAft>
            <a:buNone/>
          </a:pPr>
          <a:r>
            <a:rPr lang="en-US" sz="2300" kern="1200"/>
            <a:t>NHS 111 Press 2</a:t>
          </a:r>
        </a:p>
      </dsp:txBody>
      <dsp:txXfrm>
        <a:off x="0" y="2041763"/>
        <a:ext cx="10653579" cy="510300"/>
      </dsp:txXfrm>
    </dsp:sp>
    <dsp:sp modelId="{D1EED97C-3E51-534D-9DBD-1472DA9C9647}">
      <dsp:nvSpPr>
        <dsp:cNvPr id="0" name=""/>
        <dsp:cNvSpPr/>
      </dsp:nvSpPr>
      <dsp:spPr>
        <a:xfrm>
          <a:off x="0" y="2552064"/>
          <a:ext cx="10653579"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DA3E12A5-D898-F849-9274-69144F26B894}">
      <dsp:nvSpPr>
        <dsp:cNvPr id="0" name=""/>
        <dsp:cNvSpPr/>
      </dsp:nvSpPr>
      <dsp:spPr>
        <a:xfrm>
          <a:off x="0" y="2552064"/>
          <a:ext cx="10653579" cy="5103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7630" tIns="87630" rIns="87630" bIns="87630" numCol="1" spcCol="1270" anchor="t" anchorCtr="0">
          <a:noAutofit/>
        </a:bodyPr>
        <a:lstStyle/>
        <a:p>
          <a:pPr marL="0" lvl="0" indent="0" algn="l" defTabSz="1022350">
            <a:lnSpc>
              <a:spcPct val="90000"/>
            </a:lnSpc>
            <a:spcBef>
              <a:spcPct val="0"/>
            </a:spcBef>
            <a:spcAft>
              <a:spcPct val="35000"/>
            </a:spcAft>
            <a:buNone/>
          </a:pPr>
          <a:r>
            <a:rPr lang="en-US" sz="2300" kern="1200"/>
            <a:t>Meic Cymru</a:t>
          </a:r>
        </a:p>
      </dsp:txBody>
      <dsp:txXfrm>
        <a:off x="0" y="2552064"/>
        <a:ext cx="10653579" cy="510300"/>
      </dsp:txXfrm>
    </dsp:sp>
    <dsp:sp modelId="{3CF20237-9060-D648-BCBD-CED7EB3610B7}">
      <dsp:nvSpPr>
        <dsp:cNvPr id="0" name=""/>
        <dsp:cNvSpPr/>
      </dsp:nvSpPr>
      <dsp:spPr>
        <a:xfrm>
          <a:off x="0" y="3062365"/>
          <a:ext cx="10653579"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6E2B059D-7EEE-BF4B-A6C9-66B022290F93}">
      <dsp:nvSpPr>
        <dsp:cNvPr id="0" name=""/>
        <dsp:cNvSpPr/>
      </dsp:nvSpPr>
      <dsp:spPr>
        <a:xfrm>
          <a:off x="0" y="3062365"/>
          <a:ext cx="10653579" cy="5103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7630" tIns="87630" rIns="87630" bIns="87630" numCol="1" spcCol="1270" anchor="t" anchorCtr="0">
          <a:noAutofit/>
        </a:bodyPr>
        <a:lstStyle/>
        <a:p>
          <a:pPr marL="0" lvl="0" indent="0" algn="l" defTabSz="1022350">
            <a:lnSpc>
              <a:spcPct val="90000"/>
            </a:lnSpc>
            <a:spcBef>
              <a:spcPct val="0"/>
            </a:spcBef>
            <a:spcAft>
              <a:spcPct val="35000"/>
            </a:spcAft>
            <a:buNone/>
          </a:pPr>
          <a:r>
            <a:rPr lang="en-US" sz="2300" kern="1200"/>
            <a:t>Mind – online / phone </a:t>
          </a:r>
        </a:p>
      </dsp:txBody>
      <dsp:txXfrm>
        <a:off x="0" y="3062365"/>
        <a:ext cx="10653579" cy="510300"/>
      </dsp:txXfrm>
    </dsp:sp>
    <dsp:sp modelId="{1BF10218-9617-0B4F-A524-19457657773F}">
      <dsp:nvSpPr>
        <dsp:cNvPr id="0" name=""/>
        <dsp:cNvSpPr/>
      </dsp:nvSpPr>
      <dsp:spPr>
        <a:xfrm>
          <a:off x="0" y="3572665"/>
          <a:ext cx="10653579"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9299261B-403B-114F-B0C3-A1FD9191CA8A}">
      <dsp:nvSpPr>
        <dsp:cNvPr id="0" name=""/>
        <dsp:cNvSpPr/>
      </dsp:nvSpPr>
      <dsp:spPr>
        <a:xfrm>
          <a:off x="0" y="3572665"/>
          <a:ext cx="10653579" cy="5103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7630" tIns="87630" rIns="87630" bIns="87630" numCol="1" spcCol="1270" anchor="t" anchorCtr="0">
          <a:noAutofit/>
        </a:bodyPr>
        <a:lstStyle/>
        <a:p>
          <a:pPr marL="0" lvl="0" indent="0" algn="l" defTabSz="1022350">
            <a:lnSpc>
              <a:spcPct val="90000"/>
            </a:lnSpc>
            <a:spcBef>
              <a:spcPct val="0"/>
            </a:spcBef>
            <a:spcAft>
              <a:spcPct val="35000"/>
            </a:spcAft>
            <a:buNone/>
          </a:pPr>
          <a:r>
            <a:rPr lang="en-US" sz="2300" kern="1200" dirty="0"/>
            <a:t>Samaritans – 24hour free phone service </a:t>
          </a:r>
        </a:p>
      </dsp:txBody>
      <dsp:txXfrm>
        <a:off x="0" y="3572665"/>
        <a:ext cx="10653579" cy="510300"/>
      </dsp:txXfrm>
    </dsp:sp>
    <dsp:sp modelId="{CA5D41C3-C083-2E4A-B5B3-1B9A7D775B86}">
      <dsp:nvSpPr>
        <dsp:cNvPr id="0" name=""/>
        <dsp:cNvSpPr/>
      </dsp:nvSpPr>
      <dsp:spPr>
        <a:xfrm>
          <a:off x="0" y="4082966"/>
          <a:ext cx="10653579"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E5585ECC-7931-1D4D-98C0-A80F42463536}">
      <dsp:nvSpPr>
        <dsp:cNvPr id="0" name=""/>
        <dsp:cNvSpPr/>
      </dsp:nvSpPr>
      <dsp:spPr>
        <a:xfrm>
          <a:off x="0" y="4082966"/>
          <a:ext cx="10653579" cy="5103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7630" tIns="87630" rIns="87630" bIns="87630" numCol="1" spcCol="1270" anchor="t" anchorCtr="0">
          <a:noAutofit/>
        </a:bodyPr>
        <a:lstStyle/>
        <a:p>
          <a:pPr marL="0" lvl="0" indent="0" algn="l" defTabSz="1022350">
            <a:lnSpc>
              <a:spcPct val="90000"/>
            </a:lnSpc>
            <a:spcBef>
              <a:spcPct val="0"/>
            </a:spcBef>
            <a:spcAft>
              <a:spcPct val="35000"/>
            </a:spcAft>
            <a:buNone/>
          </a:pPr>
          <a:r>
            <a:rPr lang="en-US" sz="2300" kern="1200" dirty="0"/>
            <a:t>C.A.L.L – 24hour helpline </a:t>
          </a:r>
        </a:p>
      </dsp:txBody>
      <dsp:txXfrm>
        <a:off x="0" y="4082966"/>
        <a:ext cx="10653579" cy="510300"/>
      </dsp:txXfrm>
    </dsp:sp>
  </dsp:spTree>
</dsp:drawing>
</file>

<file path=ppt/diagrams/layout1.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2.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3.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4.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5.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6.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7.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layout8.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9.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10.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11.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12.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13.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14.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15.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layout16.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layout17.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18.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19.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9.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0.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9.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4336E9A-8E96-CD8C-7598-F87632CD81CF}"/>
              </a:ext>
            </a:extLst>
          </p:cNvPr>
          <p:cNvSpPr>
            <a:spLocks noGrp="1"/>
          </p:cNvSpPr>
          <p:nvPr>
            <p:ph type="ctrTitle"/>
          </p:nvPr>
        </p:nvSpPr>
        <p:spPr>
          <a:xfrm>
            <a:off x="2301923" y="1122363"/>
            <a:ext cx="7588155" cy="2621154"/>
          </a:xfrm>
        </p:spPr>
        <p:txBody>
          <a:bodyPr anchor="b">
            <a:normAutofit/>
          </a:bodyPr>
          <a:lstStyle>
            <a:lvl1pPr algn="ctr">
              <a:defRPr sz="4000"/>
            </a:lvl1pPr>
          </a:lstStyle>
          <a:p>
            <a:r>
              <a:rPr lang="en-US"/>
              <a:t>Click to edit Master title style</a:t>
            </a:r>
            <a:endParaRPr lang="en-US" dirty="0"/>
          </a:p>
        </p:txBody>
      </p:sp>
      <p:sp>
        <p:nvSpPr>
          <p:cNvPr id="3" name="Subtitle 2">
            <a:extLst>
              <a:ext uri="{FF2B5EF4-FFF2-40B4-BE49-F238E27FC236}">
                <a16:creationId xmlns:a16="http://schemas.microsoft.com/office/drawing/2014/main" id="{2BDC76B8-60F6-62D3-9F73-E81662203017}"/>
              </a:ext>
            </a:extLst>
          </p:cNvPr>
          <p:cNvSpPr>
            <a:spLocks noGrp="1"/>
          </p:cNvSpPr>
          <p:nvPr>
            <p:ph type="subTitle" idx="1"/>
          </p:nvPr>
        </p:nvSpPr>
        <p:spPr>
          <a:xfrm>
            <a:off x="2301923" y="3843708"/>
            <a:ext cx="7588155" cy="1414091"/>
          </a:xfrm>
        </p:spPr>
        <p:txBody>
          <a:bodyPr>
            <a:normAutofit/>
          </a:bodyPr>
          <a:lstStyle>
            <a:lvl1pPr marL="0" indent="0" algn="ctr">
              <a:buNone/>
              <a:defRPr sz="18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a:extLst>
              <a:ext uri="{FF2B5EF4-FFF2-40B4-BE49-F238E27FC236}">
                <a16:creationId xmlns:a16="http://schemas.microsoft.com/office/drawing/2014/main" id="{EAE2DAFA-435E-AAF9-8B67-495E5AFDCD91}"/>
              </a:ext>
            </a:extLst>
          </p:cNvPr>
          <p:cNvSpPr>
            <a:spLocks noGrp="1"/>
          </p:cNvSpPr>
          <p:nvPr>
            <p:ph type="dt" sz="half" idx="10"/>
          </p:nvPr>
        </p:nvSpPr>
        <p:spPr/>
        <p:txBody>
          <a:bodyPr/>
          <a:lstStyle/>
          <a:p>
            <a:fld id="{C128FA71-3A18-48C0-980F-4B68F7F63042}" type="datetime1">
              <a:rPr lang="en-US" smtClean="0"/>
              <a:t>2/16/26</a:t>
            </a:fld>
            <a:endParaRPr lang="en-US"/>
          </a:p>
        </p:txBody>
      </p:sp>
      <p:sp>
        <p:nvSpPr>
          <p:cNvPr id="5" name="Footer Placeholder 4">
            <a:extLst>
              <a:ext uri="{FF2B5EF4-FFF2-40B4-BE49-F238E27FC236}">
                <a16:creationId xmlns:a16="http://schemas.microsoft.com/office/drawing/2014/main" id="{5B407A58-3351-E479-1A0C-2FF49FA42707}"/>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81789E10-2433-2ECB-9C92-571B583A4CF1}"/>
              </a:ext>
            </a:extLst>
          </p:cNvPr>
          <p:cNvSpPr>
            <a:spLocks noGrp="1"/>
          </p:cNvSpPr>
          <p:nvPr>
            <p:ph type="sldNum" sz="quarter" idx="12"/>
          </p:nvPr>
        </p:nvSpPr>
        <p:spPr/>
        <p:txBody>
          <a:bodyPr/>
          <a:lstStyle/>
          <a:p>
            <a:fld id="{CC057153-B650-4DEB-B370-79DDCFDCE934}" type="slidenum">
              <a:rPr lang="en-US" smtClean="0"/>
              <a:t>‹#›</a:t>
            </a:fld>
            <a:endParaRPr lang="en-US"/>
          </a:p>
        </p:txBody>
      </p:sp>
    </p:spTree>
    <p:extLst>
      <p:ext uri="{BB962C8B-B14F-4D97-AF65-F5344CB8AC3E}">
        <p14:creationId xmlns:p14="http://schemas.microsoft.com/office/powerpoint/2010/main" val="342392504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7433D9-FD02-59E2-0F81-A0B7201D2DA0}"/>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6C2DD052-3E45-E789-01F8-33250024ECBD}"/>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0B9485D1-E172-8F0A-A425-3097B3ABCFB4}"/>
              </a:ext>
            </a:extLst>
          </p:cNvPr>
          <p:cNvSpPr>
            <a:spLocks noGrp="1"/>
          </p:cNvSpPr>
          <p:nvPr>
            <p:ph type="dt" sz="half" idx="10"/>
          </p:nvPr>
        </p:nvSpPr>
        <p:spPr/>
        <p:txBody>
          <a:bodyPr/>
          <a:lstStyle/>
          <a:p>
            <a:fld id="{51C1210E-201E-4473-82AC-2466F5386C38}" type="datetime1">
              <a:rPr lang="en-US" smtClean="0"/>
              <a:t>2/16/26</a:t>
            </a:fld>
            <a:endParaRPr lang="en-US"/>
          </a:p>
        </p:txBody>
      </p:sp>
      <p:sp>
        <p:nvSpPr>
          <p:cNvPr id="5" name="Footer Placeholder 4">
            <a:extLst>
              <a:ext uri="{FF2B5EF4-FFF2-40B4-BE49-F238E27FC236}">
                <a16:creationId xmlns:a16="http://schemas.microsoft.com/office/drawing/2014/main" id="{B17E6B5E-6174-FD5C-41E8-FFC44C650D7E}"/>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4BF72154-F85B-E301-DA57-E314D7315916}"/>
              </a:ext>
            </a:extLst>
          </p:cNvPr>
          <p:cNvSpPr>
            <a:spLocks noGrp="1"/>
          </p:cNvSpPr>
          <p:nvPr>
            <p:ph type="sldNum" sz="quarter" idx="12"/>
          </p:nvPr>
        </p:nvSpPr>
        <p:spPr/>
        <p:txBody>
          <a:bodyPr/>
          <a:lstStyle/>
          <a:p>
            <a:fld id="{CC057153-B650-4DEB-B370-79DDCFDCE934}" type="slidenum">
              <a:rPr lang="en-US" smtClean="0"/>
              <a:t>‹#›</a:t>
            </a:fld>
            <a:endParaRPr lang="en-US"/>
          </a:p>
        </p:txBody>
      </p:sp>
    </p:spTree>
    <p:extLst>
      <p:ext uri="{BB962C8B-B14F-4D97-AF65-F5344CB8AC3E}">
        <p14:creationId xmlns:p14="http://schemas.microsoft.com/office/powerpoint/2010/main" val="55297666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1D06AF-EF87-8489-2C82-DEB90B7EFE0C}"/>
              </a:ext>
            </a:extLst>
          </p:cNvPr>
          <p:cNvSpPr>
            <a:spLocks noGrp="1"/>
          </p:cNvSpPr>
          <p:nvPr>
            <p:ph type="title"/>
          </p:nvPr>
        </p:nvSpPr>
        <p:spPr>
          <a:xfrm>
            <a:off x="603381" y="553616"/>
            <a:ext cx="8273140" cy="4008859"/>
          </a:xfrm>
        </p:spPr>
        <p:txBody>
          <a:bodyPr anchor="t">
            <a:normAutofit/>
          </a:bodyPr>
          <a:lstStyle>
            <a:lvl1pPr>
              <a:defRPr sz="5400" cap="all" baseline="0"/>
            </a:lvl1p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308E5678-CA38-1318-9EA2-5E0A4F9A59BA}"/>
              </a:ext>
            </a:extLst>
          </p:cNvPr>
          <p:cNvSpPr>
            <a:spLocks noGrp="1"/>
          </p:cNvSpPr>
          <p:nvPr>
            <p:ph type="body" idx="1"/>
          </p:nvPr>
        </p:nvSpPr>
        <p:spPr>
          <a:xfrm>
            <a:off x="603380" y="4589463"/>
            <a:ext cx="8273140" cy="1384617"/>
          </a:xfrm>
        </p:spPr>
        <p:txBody>
          <a:bodyPr anchor="b">
            <a:normAutofit/>
          </a:bodyPr>
          <a:lstStyle>
            <a:lvl1pPr marL="0" indent="0">
              <a:buNone/>
              <a:defRPr sz="20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44E99186-7E5A-60AF-DE69-5C7DA71611AB}"/>
              </a:ext>
            </a:extLst>
          </p:cNvPr>
          <p:cNvSpPr>
            <a:spLocks noGrp="1"/>
          </p:cNvSpPr>
          <p:nvPr>
            <p:ph type="dt" sz="half" idx="10"/>
          </p:nvPr>
        </p:nvSpPr>
        <p:spPr/>
        <p:txBody>
          <a:bodyPr/>
          <a:lstStyle/>
          <a:p>
            <a:fld id="{B01EA198-6CAB-4B8F-B93F-1F9C8C4B6CE7}" type="datetime1">
              <a:rPr lang="en-US" smtClean="0"/>
              <a:t>2/16/26</a:t>
            </a:fld>
            <a:endParaRPr lang="en-US"/>
          </a:p>
        </p:txBody>
      </p:sp>
      <p:sp>
        <p:nvSpPr>
          <p:cNvPr id="5" name="Footer Placeholder 4">
            <a:extLst>
              <a:ext uri="{FF2B5EF4-FFF2-40B4-BE49-F238E27FC236}">
                <a16:creationId xmlns:a16="http://schemas.microsoft.com/office/drawing/2014/main" id="{82FA13D1-1FBA-E820-323B-77B41F1A665D}"/>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FB39BE85-85F6-4636-C651-D87CC969A49E}"/>
              </a:ext>
            </a:extLst>
          </p:cNvPr>
          <p:cNvSpPr>
            <a:spLocks noGrp="1"/>
          </p:cNvSpPr>
          <p:nvPr>
            <p:ph type="sldNum" sz="quarter" idx="12"/>
          </p:nvPr>
        </p:nvSpPr>
        <p:spPr/>
        <p:txBody>
          <a:bodyPr/>
          <a:lstStyle/>
          <a:p>
            <a:fld id="{CC057153-B650-4DEB-B370-79DDCFDCE934}" type="slidenum">
              <a:rPr lang="en-US" smtClean="0"/>
              <a:t>‹#›</a:t>
            </a:fld>
            <a:endParaRPr lang="en-US"/>
          </a:p>
        </p:txBody>
      </p:sp>
    </p:spTree>
    <p:extLst>
      <p:ext uri="{BB962C8B-B14F-4D97-AF65-F5344CB8AC3E}">
        <p14:creationId xmlns:p14="http://schemas.microsoft.com/office/powerpoint/2010/main" val="345791693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612648" y="548640"/>
            <a:ext cx="10741152" cy="1132258"/>
          </a:xfrm>
        </p:spPr>
        <p:txBody>
          <a:body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572E861E-DFBA-B4AA-9356-CDE3D3F57C04}"/>
              </a:ext>
            </a:extLst>
          </p:cNvPr>
          <p:cNvSpPr>
            <a:spLocks noGrp="1"/>
          </p:cNvSpPr>
          <p:nvPr>
            <p:ph sz="half" idx="1"/>
          </p:nvPr>
        </p:nvSpPr>
        <p:spPr>
          <a:xfrm>
            <a:off x="612648"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a:extLst>
              <a:ext uri="{FF2B5EF4-FFF2-40B4-BE49-F238E27FC236}">
                <a16:creationId xmlns:a16="http://schemas.microsoft.com/office/drawing/2014/main" id="{451D7538-EC5A-3EE7-176F-A58920C50797}"/>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897D0B7E-1A60-DA52-6965-92412B1C2F9F}"/>
              </a:ext>
            </a:extLst>
          </p:cNvPr>
          <p:cNvSpPr>
            <a:spLocks noGrp="1"/>
          </p:cNvSpPr>
          <p:nvPr>
            <p:ph type="dt" sz="half" idx="10"/>
          </p:nvPr>
        </p:nvSpPr>
        <p:spPr/>
        <p:txBody>
          <a:bodyPr/>
          <a:lstStyle/>
          <a:p>
            <a:fld id="{CA06041F-4525-44D5-AA4F-332294BF1F56}" type="datetime1">
              <a:rPr lang="en-US" smtClean="0"/>
              <a:t>2/16/26</a:t>
            </a:fld>
            <a:endParaRPr lang="en-US"/>
          </a:p>
        </p:txBody>
      </p:sp>
      <p:sp>
        <p:nvSpPr>
          <p:cNvPr id="6" name="Footer Placeholder 5">
            <a:extLst>
              <a:ext uri="{FF2B5EF4-FFF2-40B4-BE49-F238E27FC236}">
                <a16:creationId xmlns:a16="http://schemas.microsoft.com/office/drawing/2014/main" id="{C2BDD5A2-CE3E-3215-6DAA-F75C0D1229DA}"/>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B1B822F1-284A-1786-FAF2-72129E2FE64D}"/>
              </a:ext>
            </a:extLst>
          </p:cNvPr>
          <p:cNvSpPr>
            <a:spLocks noGrp="1"/>
          </p:cNvSpPr>
          <p:nvPr>
            <p:ph type="sldNum" sz="quarter" idx="12"/>
          </p:nvPr>
        </p:nvSpPr>
        <p:spPr/>
        <p:txBody>
          <a:bodyPr/>
          <a:lstStyle/>
          <a:p>
            <a:fld id="{CC057153-B650-4DEB-B370-79DDCFDCE934}" type="slidenum">
              <a:rPr lang="en-US" smtClean="0"/>
              <a:t>‹#›</a:t>
            </a:fld>
            <a:endParaRPr lang="en-US"/>
          </a:p>
        </p:txBody>
      </p:sp>
    </p:spTree>
    <p:extLst>
      <p:ext uri="{BB962C8B-B14F-4D97-AF65-F5344CB8AC3E}">
        <p14:creationId xmlns:p14="http://schemas.microsoft.com/office/powerpoint/2010/main" val="230094562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1FEE969-634D-6E32-D227-18E9282C6F9E}"/>
              </a:ext>
            </a:extLst>
          </p:cNvPr>
          <p:cNvSpPr>
            <a:spLocks noGrp="1"/>
          </p:cNvSpPr>
          <p:nvPr>
            <p:ph type="title"/>
          </p:nvPr>
        </p:nvSpPr>
        <p:spPr>
          <a:xfrm>
            <a:off x="609600" y="547396"/>
            <a:ext cx="10745788" cy="1143292"/>
          </a:xfrm>
        </p:spPr>
        <p:txBody>
          <a:body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61CD26D4-290A-F0ED-7D62-41EDA6FEC2B9}"/>
              </a:ext>
            </a:extLst>
          </p:cNvPr>
          <p:cNvSpPr>
            <a:spLocks noGrp="1"/>
          </p:cNvSpPr>
          <p:nvPr>
            <p:ph type="body" idx="1"/>
          </p:nvPr>
        </p:nvSpPr>
        <p:spPr>
          <a:xfrm>
            <a:off x="609600" y="1685735"/>
            <a:ext cx="5157787" cy="559834"/>
          </a:xfrm>
        </p:spPr>
        <p:txBody>
          <a:bodyPr anchor="b">
            <a:normAutofit/>
          </a:bodyPr>
          <a:lstStyle>
            <a:lvl1pPr marL="0" indent="0">
              <a:lnSpc>
                <a:spcPct val="90000"/>
              </a:lnSpc>
              <a:buNone/>
              <a:defRPr sz="2000" b="1" cap="all" baseline="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94DA52B0-7419-A946-4523-6D34BCAD26D1}"/>
              </a:ext>
            </a:extLst>
          </p:cNvPr>
          <p:cNvSpPr>
            <a:spLocks noGrp="1"/>
          </p:cNvSpPr>
          <p:nvPr>
            <p:ph sz="half" idx="2"/>
          </p:nvPr>
        </p:nvSpPr>
        <p:spPr>
          <a:xfrm>
            <a:off x="609600" y="2386894"/>
            <a:ext cx="5157787" cy="3765089"/>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a:extLst>
              <a:ext uri="{FF2B5EF4-FFF2-40B4-BE49-F238E27FC236}">
                <a16:creationId xmlns:a16="http://schemas.microsoft.com/office/drawing/2014/main" id="{06536620-C4F3-EEC3-DBF1-05196B1CBB55}"/>
              </a:ext>
            </a:extLst>
          </p:cNvPr>
          <p:cNvSpPr>
            <a:spLocks noGrp="1"/>
          </p:cNvSpPr>
          <p:nvPr>
            <p:ph type="body" sz="quarter" idx="3"/>
          </p:nvPr>
        </p:nvSpPr>
        <p:spPr>
          <a:xfrm>
            <a:off x="6172200" y="1685735"/>
            <a:ext cx="5183188" cy="559834"/>
          </a:xfrm>
        </p:spPr>
        <p:txBody>
          <a:bodyPr anchor="b">
            <a:normAutofit/>
          </a:bodyPr>
          <a:lstStyle>
            <a:lvl1pPr marL="0" indent="0">
              <a:lnSpc>
                <a:spcPct val="90000"/>
              </a:lnSpc>
              <a:buNone/>
              <a:defRPr sz="2000" b="1" cap="all" baseline="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33BAE980-E611-98B5-04E9-DE4584B0E33F}"/>
              </a:ext>
            </a:extLst>
          </p:cNvPr>
          <p:cNvSpPr>
            <a:spLocks noGrp="1"/>
          </p:cNvSpPr>
          <p:nvPr>
            <p:ph sz="quarter" idx="4"/>
          </p:nvPr>
        </p:nvSpPr>
        <p:spPr>
          <a:xfrm>
            <a:off x="6172199" y="2386894"/>
            <a:ext cx="5183189" cy="3765089"/>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4E3B3581-658A-8487-F9CB-E79F2BFF27E4}"/>
              </a:ext>
            </a:extLst>
          </p:cNvPr>
          <p:cNvSpPr>
            <a:spLocks noGrp="1"/>
          </p:cNvSpPr>
          <p:nvPr>
            <p:ph type="dt" sz="half" idx="10"/>
          </p:nvPr>
        </p:nvSpPr>
        <p:spPr/>
        <p:txBody>
          <a:bodyPr/>
          <a:lstStyle/>
          <a:p>
            <a:fld id="{F9557091-BBDF-4EB9-BA6B-2BB67AC4FC0F}" type="datetime1">
              <a:rPr lang="en-US" smtClean="0"/>
              <a:t>2/16/26</a:t>
            </a:fld>
            <a:endParaRPr lang="en-US"/>
          </a:p>
        </p:txBody>
      </p:sp>
      <p:sp>
        <p:nvSpPr>
          <p:cNvPr id="8" name="Footer Placeholder 7">
            <a:extLst>
              <a:ext uri="{FF2B5EF4-FFF2-40B4-BE49-F238E27FC236}">
                <a16:creationId xmlns:a16="http://schemas.microsoft.com/office/drawing/2014/main" id="{949D76D8-9033-26CF-BF4C-AECCC685C177}"/>
              </a:ext>
            </a:extLst>
          </p:cNvPr>
          <p:cNvSpPr>
            <a:spLocks noGrp="1"/>
          </p:cNvSpPr>
          <p:nvPr>
            <p:ph type="ftr" sz="quarter" idx="11"/>
          </p:nvPr>
        </p:nvSpPr>
        <p:spPr/>
        <p:txBody>
          <a:bodyPr/>
          <a:lstStyle/>
          <a:p>
            <a:endParaRPr lang="en-US" dirty="0"/>
          </a:p>
        </p:txBody>
      </p:sp>
      <p:sp>
        <p:nvSpPr>
          <p:cNvPr id="9" name="Slide Number Placeholder 8">
            <a:extLst>
              <a:ext uri="{FF2B5EF4-FFF2-40B4-BE49-F238E27FC236}">
                <a16:creationId xmlns:a16="http://schemas.microsoft.com/office/drawing/2014/main" id="{E02A06B8-CC1D-542F-D8EB-7625046B91D2}"/>
              </a:ext>
            </a:extLst>
          </p:cNvPr>
          <p:cNvSpPr>
            <a:spLocks noGrp="1"/>
          </p:cNvSpPr>
          <p:nvPr>
            <p:ph type="sldNum" sz="quarter" idx="12"/>
          </p:nvPr>
        </p:nvSpPr>
        <p:spPr/>
        <p:txBody>
          <a:bodyPr/>
          <a:lstStyle/>
          <a:p>
            <a:fld id="{CC057153-B650-4DEB-B370-79DDCFDCE934}" type="slidenum">
              <a:rPr lang="en-US" smtClean="0"/>
              <a:t>‹#›</a:t>
            </a:fld>
            <a:endParaRPr lang="en-US"/>
          </a:p>
        </p:txBody>
      </p:sp>
    </p:spTree>
    <p:extLst>
      <p:ext uri="{BB962C8B-B14F-4D97-AF65-F5344CB8AC3E}">
        <p14:creationId xmlns:p14="http://schemas.microsoft.com/office/powerpoint/2010/main" val="345701809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66A9F42-7FF7-F803-C075-BC4968D35E34}"/>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E89E8268-7232-2944-F1BD-399F9419B563}"/>
              </a:ext>
            </a:extLst>
          </p:cNvPr>
          <p:cNvSpPr>
            <a:spLocks noGrp="1"/>
          </p:cNvSpPr>
          <p:nvPr>
            <p:ph type="dt" sz="half" idx="10"/>
          </p:nvPr>
        </p:nvSpPr>
        <p:spPr/>
        <p:txBody>
          <a:bodyPr/>
          <a:lstStyle/>
          <a:p>
            <a:fld id="{2D6B226B-77A6-410C-9796-083F278E0125}" type="datetime1">
              <a:rPr lang="en-US" smtClean="0"/>
              <a:t>2/16/26</a:t>
            </a:fld>
            <a:endParaRPr lang="en-US"/>
          </a:p>
        </p:txBody>
      </p:sp>
      <p:sp>
        <p:nvSpPr>
          <p:cNvPr id="4" name="Footer Placeholder 3">
            <a:extLst>
              <a:ext uri="{FF2B5EF4-FFF2-40B4-BE49-F238E27FC236}">
                <a16:creationId xmlns:a16="http://schemas.microsoft.com/office/drawing/2014/main" id="{6B968DDD-323F-89A1-84E3-DDBA626D9386}"/>
              </a:ext>
            </a:extLst>
          </p:cNvPr>
          <p:cNvSpPr>
            <a:spLocks noGrp="1"/>
          </p:cNvSpPr>
          <p:nvPr>
            <p:ph type="ftr" sz="quarter" idx="11"/>
          </p:nvPr>
        </p:nvSpPr>
        <p:spPr/>
        <p:txBody>
          <a:bodyPr/>
          <a:lstStyle/>
          <a:p>
            <a:endParaRPr lang="en-US" dirty="0"/>
          </a:p>
        </p:txBody>
      </p:sp>
      <p:sp>
        <p:nvSpPr>
          <p:cNvPr id="5" name="Slide Number Placeholder 4">
            <a:extLst>
              <a:ext uri="{FF2B5EF4-FFF2-40B4-BE49-F238E27FC236}">
                <a16:creationId xmlns:a16="http://schemas.microsoft.com/office/drawing/2014/main" id="{98FBDC76-671D-1671-DCE2-D5658BD40E29}"/>
              </a:ext>
            </a:extLst>
          </p:cNvPr>
          <p:cNvSpPr>
            <a:spLocks noGrp="1"/>
          </p:cNvSpPr>
          <p:nvPr>
            <p:ph type="sldNum" sz="quarter" idx="12"/>
          </p:nvPr>
        </p:nvSpPr>
        <p:spPr/>
        <p:txBody>
          <a:bodyPr/>
          <a:lstStyle/>
          <a:p>
            <a:fld id="{CC057153-B650-4DEB-B370-79DDCFDCE934}" type="slidenum">
              <a:rPr lang="en-US" smtClean="0"/>
              <a:t>‹#›</a:t>
            </a:fld>
            <a:endParaRPr lang="en-US"/>
          </a:p>
        </p:txBody>
      </p:sp>
    </p:spTree>
    <p:extLst>
      <p:ext uri="{BB962C8B-B14F-4D97-AF65-F5344CB8AC3E}">
        <p14:creationId xmlns:p14="http://schemas.microsoft.com/office/powerpoint/2010/main" val="254375633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49BC4D82-0182-501C-9231-46767680476E}"/>
              </a:ext>
            </a:extLst>
          </p:cNvPr>
          <p:cNvSpPr>
            <a:spLocks noGrp="1"/>
          </p:cNvSpPr>
          <p:nvPr>
            <p:ph type="dt" sz="half" idx="10"/>
          </p:nvPr>
        </p:nvSpPr>
        <p:spPr/>
        <p:txBody>
          <a:bodyPr/>
          <a:lstStyle/>
          <a:p>
            <a:fld id="{A23A578B-D289-4C40-8593-3D356C49DA58}" type="datetime1">
              <a:rPr lang="en-US" smtClean="0"/>
              <a:t>2/16/26</a:t>
            </a:fld>
            <a:endParaRPr lang="en-US"/>
          </a:p>
        </p:txBody>
      </p:sp>
      <p:sp>
        <p:nvSpPr>
          <p:cNvPr id="3" name="Footer Placeholder 2">
            <a:extLst>
              <a:ext uri="{FF2B5EF4-FFF2-40B4-BE49-F238E27FC236}">
                <a16:creationId xmlns:a16="http://schemas.microsoft.com/office/drawing/2014/main" id="{10EAA6C9-A7F3-19F1-D17C-A1D83FAF553F}"/>
              </a:ext>
            </a:extLst>
          </p:cNvPr>
          <p:cNvSpPr>
            <a:spLocks noGrp="1"/>
          </p:cNvSpPr>
          <p:nvPr>
            <p:ph type="ftr" sz="quarter" idx="11"/>
          </p:nvPr>
        </p:nvSpPr>
        <p:spPr/>
        <p:txBody>
          <a:bodyPr/>
          <a:lstStyle/>
          <a:p>
            <a:endParaRPr lang="en-US" dirty="0"/>
          </a:p>
        </p:txBody>
      </p:sp>
      <p:sp>
        <p:nvSpPr>
          <p:cNvPr id="4" name="Slide Number Placeholder 3">
            <a:extLst>
              <a:ext uri="{FF2B5EF4-FFF2-40B4-BE49-F238E27FC236}">
                <a16:creationId xmlns:a16="http://schemas.microsoft.com/office/drawing/2014/main" id="{34EBB816-1B94-116F-92D4-6043AE9E0C6B}"/>
              </a:ext>
            </a:extLst>
          </p:cNvPr>
          <p:cNvSpPr>
            <a:spLocks noGrp="1"/>
          </p:cNvSpPr>
          <p:nvPr>
            <p:ph type="sldNum" sz="quarter" idx="12"/>
          </p:nvPr>
        </p:nvSpPr>
        <p:spPr/>
        <p:txBody>
          <a:bodyPr/>
          <a:lstStyle/>
          <a:p>
            <a:fld id="{CC057153-B650-4DEB-B370-79DDCFDCE934}" type="slidenum">
              <a:rPr lang="en-US" smtClean="0"/>
              <a:t>‹#›</a:t>
            </a:fld>
            <a:endParaRPr lang="en-US"/>
          </a:p>
        </p:txBody>
      </p:sp>
    </p:spTree>
    <p:extLst>
      <p:ext uri="{BB962C8B-B14F-4D97-AF65-F5344CB8AC3E}">
        <p14:creationId xmlns:p14="http://schemas.microsoft.com/office/powerpoint/2010/main" val="343574350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350C37F-77BE-E128-4248-D001C39E79C6}"/>
              </a:ext>
            </a:extLst>
          </p:cNvPr>
          <p:cNvSpPr>
            <a:spLocks noGrp="1"/>
          </p:cNvSpPr>
          <p:nvPr>
            <p:ph type="title"/>
          </p:nvPr>
        </p:nvSpPr>
        <p:spPr>
          <a:xfrm>
            <a:off x="597160" y="553616"/>
            <a:ext cx="3595634" cy="1757505"/>
          </a:xfrm>
        </p:spPr>
        <p:txBody>
          <a:bodyPr anchor="t">
            <a:normAutofit/>
          </a:bodyPr>
          <a:lstStyle>
            <a:lvl1pPr>
              <a:defRPr sz="2800"/>
            </a:lvl1p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2F3B20A8-A604-C977-02C0-083BA8663484}"/>
              </a:ext>
            </a:extLst>
          </p:cNvPr>
          <p:cNvSpPr>
            <a:spLocks noGrp="1"/>
          </p:cNvSpPr>
          <p:nvPr>
            <p:ph idx="1"/>
          </p:nvPr>
        </p:nvSpPr>
        <p:spPr>
          <a:xfrm>
            <a:off x="5134708" y="553616"/>
            <a:ext cx="6279741" cy="5486400"/>
          </a:xfrm>
        </p:spPr>
        <p:txBody>
          <a:bodyPr>
            <a:normAutofit/>
          </a:bodyPr>
          <a:lstStyle>
            <a:lvl1pPr>
              <a:defRPr sz="2800"/>
            </a:lvl1pPr>
            <a:lvl2pPr>
              <a:defRPr sz="2400"/>
            </a:lvl2pPr>
            <a:lvl3pPr>
              <a:defRPr sz="2000"/>
            </a:lvl3pPr>
            <a:lvl4pPr>
              <a:defRPr sz="1800"/>
            </a:lvl4pPr>
            <a:lvl5pPr>
              <a:defRPr sz="18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a:extLst>
              <a:ext uri="{FF2B5EF4-FFF2-40B4-BE49-F238E27FC236}">
                <a16:creationId xmlns:a16="http://schemas.microsoft.com/office/drawing/2014/main" id="{EC0EEBFB-2026-6A35-33ED-F008376B67A0}"/>
              </a:ext>
            </a:extLst>
          </p:cNvPr>
          <p:cNvSpPr>
            <a:spLocks noGrp="1"/>
          </p:cNvSpPr>
          <p:nvPr>
            <p:ph type="body" sz="half" idx="2"/>
          </p:nvPr>
        </p:nvSpPr>
        <p:spPr>
          <a:xfrm>
            <a:off x="597160" y="2311121"/>
            <a:ext cx="3595634" cy="3728895"/>
          </a:xfrm>
        </p:spPr>
        <p:txBody>
          <a:bodyPr anchor="t">
            <a:normAutofit/>
          </a:bodyPr>
          <a:lstStyle>
            <a:lvl1pPr marL="0" indent="0">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3F05638-7A56-469A-825A-1DFA600254C8}"/>
              </a:ext>
            </a:extLst>
          </p:cNvPr>
          <p:cNvSpPr>
            <a:spLocks noGrp="1"/>
          </p:cNvSpPr>
          <p:nvPr>
            <p:ph type="dt" sz="half" idx="10"/>
          </p:nvPr>
        </p:nvSpPr>
        <p:spPr/>
        <p:txBody>
          <a:bodyPr/>
          <a:lstStyle/>
          <a:p>
            <a:fld id="{713DFAE3-14DB-48A7-A80F-80DDB072CE3D}" type="datetime1">
              <a:rPr lang="en-US" smtClean="0"/>
              <a:t>2/16/26</a:t>
            </a:fld>
            <a:endParaRPr lang="en-US"/>
          </a:p>
        </p:txBody>
      </p:sp>
      <p:sp>
        <p:nvSpPr>
          <p:cNvPr id="6" name="Footer Placeholder 5">
            <a:extLst>
              <a:ext uri="{FF2B5EF4-FFF2-40B4-BE49-F238E27FC236}">
                <a16:creationId xmlns:a16="http://schemas.microsoft.com/office/drawing/2014/main" id="{9C85A215-184B-2105-0279-ED02F6445831}"/>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32C7CA46-892B-253A-3A28-7414E17B837B}"/>
              </a:ext>
            </a:extLst>
          </p:cNvPr>
          <p:cNvSpPr>
            <a:spLocks noGrp="1"/>
          </p:cNvSpPr>
          <p:nvPr>
            <p:ph type="sldNum" sz="quarter" idx="12"/>
          </p:nvPr>
        </p:nvSpPr>
        <p:spPr/>
        <p:txBody>
          <a:bodyPr/>
          <a:lstStyle/>
          <a:p>
            <a:fld id="{CC057153-B650-4DEB-B370-79DDCFDCE934}" type="slidenum">
              <a:rPr lang="en-US" smtClean="0"/>
              <a:t>‹#›</a:t>
            </a:fld>
            <a:endParaRPr lang="en-US"/>
          </a:p>
        </p:txBody>
      </p:sp>
    </p:spTree>
    <p:extLst>
      <p:ext uri="{BB962C8B-B14F-4D97-AF65-F5344CB8AC3E}">
        <p14:creationId xmlns:p14="http://schemas.microsoft.com/office/powerpoint/2010/main" val="337500353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FB06A09-98CF-FAC2-3708-AECC4360C651}"/>
              </a:ext>
            </a:extLst>
          </p:cNvPr>
          <p:cNvSpPr>
            <a:spLocks noGrp="1"/>
          </p:cNvSpPr>
          <p:nvPr>
            <p:ph type="title"/>
          </p:nvPr>
        </p:nvSpPr>
        <p:spPr>
          <a:xfrm>
            <a:off x="594360" y="557784"/>
            <a:ext cx="3595634" cy="2212313"/>
          </a:xfrm>
        </p:spPr>
        <p:txBody>
          <a:bodyPr anchor="t">
            <a:normAutofit/>
          </a:bodyPr>
          <a:lstStyle>
            <a:lvl1pPr>
              <a:defRPr sz="2800"/>
            </a:lvl1pPr>
          </a:lstStyle>
          <a:p>
            <a:r>
              <a:rPr lang="en-US"/>
              <a:t>Click to edit Master title style</a:t>
            </a:r>
            <a:endParaRPr lang="en-US" dirty="0"/>
          </a:p>
        </p:txBody>
      </p:sp>
      <p:sp>
        <p:nvSpPr>
          <p:cNvPr id="3" name="Picture Placeholder 2">
            <a:extLst>
              <a:ext uri="{FF2B5EF4-FFF2-40B4-BE49-F238E27FC236}">
                <a16:creationId xmlns:a16="http://schemas.microsoft.com/office/drawing/2014/main" id="{9571C769-CEC8-962A-01E6-15B0E056791E}"/>
              </a:ext>
            </a:extLst>
          </p:cNvPr>
          <p:cNvSpPr>
            <a:spLocks noGrp="1"/>
          </p:cNvSpPr>
          <p:nvPr>
            <p:ph type="pic" idx="1"/>
          </p:nvPr>
        </p:nvSpPr>
        <p:spPr>
          <a:xfrm>
            <a:off x="5063319" y="657103"/>
            <a:ext cx="6483687" cy="5555904"/>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a:extLst>
              <a:ext uri="{FF2B5EF4-FFF2-40B4-BE49-F238E27FC236}">
                <a16:creationId xmlns:a16="http://schemas.microsoft.com/office/drawing/2014/main" id="{F32C4A61-EF2A-C5A5-B150-4448600B3937}"/>
              </a:ext>
            </a:extLst>
          </p:cNvPr>
          <p:cNvSpPr>
            <a:spLocks noGrp="1"/>
          </p:cNvSpPr>
          <p:nvPr>
            <p:ph type="body" sz="half" idx="2"/>
          </p:nvPr>
        </p:nvSpPr>
        <p:spPr>
          <a:xfrm>
            <a:off x="609601" y="2826137"/>
            <a:ext cx="3585586" cy="3434638"/>
          </a:xfrm>
        </p:spPr>
        <p:txBody>
          <a:bodyPr anchor="b"/>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20B235E-39C7-4C78-20EF-DB48ECD9CB90}"/>
              </a:ext>
            </a:extLst>
          </p:cNvPr>
          <p:cNvSpPr>
            <a:spLocks noGrp="1"/>
          </p:cNvSpPr>
          <p:nvPr>
            <p:ph type="dt" sz="half" idx="10"/>
          </p:nvPr>
        </p:nvSpPr>
        <p:spPr/>
        <p:txBody>
          <a:bodyPr/>
          <a:lstStyle/>
          <a:p>
            <a:fld id="{92C5EAEF-6478-4102-8F5D-A5FE9FC97ACB}" type="datetime1">
              <a:rPr lang="en-US" smtClean="0"/>
              <a:t>2/16/26</a:t>
            </a:fld>
            <a:endParaRPr lang="en-US"/>
          </a:p>
        </p:txBody>
      </p:sp>
      <p:sp>
        <p:nvSpPr>
          <p:cNvPr id="6" name="Footer Placeholder 5">
            <a:extLst>
              <a:ext uri="{FF2B5EF4-FFF2-40B4-BE49-F238E27FC236}">
                <a16:creationId xmlns:a16="http://schemas.microsoft.com/office/drawing/2014/main" id="{7FDC75DA-9A78-9AB9-7171-95A08CC51C56}"/>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5EFE1A03-DCCB-53C7-DBFE-2AD55C90591B}"/>
              </a:ext>
            </a:extLst>
          </p:cNvPr>
          <p:cNvSpPr>
            <a:spLocks noGrp="1"/>
          </p:cNvSpPr>
          <p:nvPr>
            <p:ph type="sldNum" sz="quarter" idx="12"/>
          </p:nvPr>
        </p:nvSpPr>
        <p:spPr/>
        <p:txBody>
          <a:bodyPr/>
          <a:lstStyle/>
          <a:p>
            <a:fld id="{CC057153-B650-4DEB-B370-79DDCFDCE934}" type="slidenum">
              <a:rPr lang="en-US" smtClean="0"/>
              <a:t>‹#›</a:t>
            </a:fld>
            <a:endParaRPr lang="en-US"/>
          </a:p>
        </p:txBody>
      </p:sp>
    </p:spTree>
    <p:extLst>
      <p:ext uri="{BB962C8B-B14F-4D97-AF65-F5344CB8AC3E}">
        <p14:creationId xmlns:p14="http://schemas.microsoft.com/office/powerpoint/2010/main" val="171064912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54E956D-CB73-C986-F100-46487310D11E}"/>
              </a:ext>
            </a:extLst>
          </p:cNvPr>
          <p:cNvSpPr>
            <a:spLocks noGrp="1"/>
          </p:cNvSpPr>
          <p:nvPr>
            <p:ph type="title"/>
          </p:nvPr>
        </p:nvSpPr>
        <p:spPr>
          <a:xfrm>
            <a:off x="612648" y="548640"/>
            <a:ext cx="10515600" cy="1132258"/>
          </a:xfrm>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FE423E6A-A07C-BF0D-EA30-9A8A854E48F1}"/>
              </a:ext>
            </a:extLst>
          </p:cNvPr>
          <p:cNvSpPr>
            <a:spLocks noGrp="1"/>
          </p:cNvSpPr>
          <p:nvPr>
            <p:ph type="body" orient="vert" idx="1"/>
          </p:nvPr>
        </p:nvSpPr>
        <p:spPr>
          <a:xfrm>
            <a:off x="612648" y="1680898"/>
            <a:ext cx="10515600" cy="449606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EEDC9908-8F95-8DFC-72CC-158552B56735}"/>
              </a:ext>
            </a:extLst>
          </p:cNvPr>
          <p:cNvSpPr>
            <a:spLocks noGrp="1"/>
          </p:cNvSpPr>
          <p:nvPr>
            <p:ph type="dt" sz="half" idx="10"/>
          </p:nvPr>
        </p:nvSpPr>
        <p:spPr/>
        <p:txBody>
          <a:bodyPr/>
          <a:lstStyle/>
          <a:p>
            <a:fld id="{7104EDB3-C0E8-45F8-9E1D-1B6C8D1880C0}" type="datetime1">
              <a:rPr lang="en-US" smtClean="0"/>
              <a:t>2/16/26</a:t>
            </a:fld>
            <a:endParaRPr lang="en-US"/>
          </a:p>
        </p:txBody>
      </p:sp>
      <p:sp>
        <p:nvSpPr>
          <p:cNvPr id="5" name="Footer Placeholder 4">
            <a:extLst>
              <a:ext uri="{FF2B5EF4-FFF2-40B4-BE49-F238E27FC236}">
                <a16:creationId xmlns:a16="http://schemas.microsoft.com/office/drawing/2014/main" id="{2C26C9BE-9060-50CB-2BB7-07307FF89A7A}"/>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A84A835B-97D3-BC22-F0B8-4986D4636271}"/>
              </a:ext>
            </a:extLst>
          </p:cNvPr>
          <p:cNvSpPr>
            <a:spLocks noGrp="1"/>
          </p:cNvSpPr>
          <p:nvPr>
            <p:ph type="sldNum" sz="quarter" idx="12"/>
          </p:nvPr>
        </p:nvSpPr>
        <p:spPr/>
        <p:txBody>
          <a:bodyPr/>
          <a:lstStyle/>
          <a:p>
            <a:fld id="{CC057153-B650-4DEB-B370-79DDCFDCE934}" type="slidenum">
              <a:rPr lang="en-US" smtClean="0"/>
              <a:t>‹#›</a:t>
            </a:fld>
            <a:endParaRPr lang="en-US"/>
          </a:p>
        </p:txBody>
      </p:sp>
    </p:spTree>
    <p:extLst>
      <p:ext uri="{BB962C8B-B14F-4D97-AF65-F5344CB8AC3E}">
        <p14:creationId xmlns:p14="http://schemas.microsoft.com/office/powerpoint/2010/main" val="93356007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485B0252-346C-F6F4-3642-19F571550D45}"/>
              </a:ext>
            </a:extLst>
          </p:cNvPr>
          <p:cNvSpPr>
            <a:spLocks noGrp="1"/>
          </p:cNvSpPr>
          <p:nvPr>
            <p:ph type="title" orient="vert"/>
          </p:nvPr>
        </p:nvSpPr>
        <p:spPr>
          <a:xfrm>
            <a:off x="9634888" y="578497"/>
            <a:ext cx="2047037" cy="5598466"/>
          </a:xfrm>
        </p:spPr>
        <p:txBody>
          <a:bodyPr vert="eaVert"/>
          <a:lstStyle/>
          <a:p>
            <a:r>
              <a:rPr lang="en-US"/>
              <a:t>Click to edit Master title style</a:t>
            </a:r>
            <a:endParaRPr lang="en-US" dirty="0"/>
          </a:p>
        </p:txBody>
      </p:sp>
      <p:sp>
        <p:nvSpPr>
          <p:cNvPr id="3" name="Vertical Text Placeholder 2">
            <a:extLst>
              <a:ext uri="{FF2B5EF4-FFF2-40B4-BE49-F238E27FC236}">
                <a16:creationId xmlns:a16="http://schemas.microsoft.com/office/drawing/2014/main" id="{F798DA36-7351-9D6A-518B-678AB8A507D3}"/>
              </a:ext>
            </a:extLst>
          </p:cNvPr>
          <p:cNvSpPr>
            <a:spLocks noGrp="1"/>
          </p:cNvSpPr>
          <p:nvPr>
            <p:ph type="body" orient="vert" idx="1"/>
          </p:nvPr>
        </p:nvSpPr>
        <p:spPr>
          <a:xfrm>
            <a:off x="838200" y="578497"/>
            <a:ext cx="8796688" cy="559846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8846BDFF-D746-836C-04B8-CA89AD5D1466}"/>
              </a:ext>
            </a:extLst>
          </p:cNvPr>
          <p:cNvSpPr>
            <a:spLocks noGrp="1"/>
          </p:cNvSpPr>
          <p:nvPr>
            <p:ph type="dt" sz="half" idx="10"/>
          </p:nvPr>
        </p:nvSpPr>
        <p:spPr/>
        <p:txBody>
          <a:bodyPr/>
          <a:lstStyle/>
          <a:p>
            <a:fld id="{9CF0EC4B-54ED-4041-B552-9BA760FA3DBA}" type="datetime1">
              <a:rPr lang="en-US" smtClean="0"/>
              <a:t>2/16/26</a:t>
            </a:fld>
            <a:endParaRPr lang="en-US"/>
          </a:p>
        </p:txBody>
      </p:sp>
      <p:sp>
        <p:nvSpPr>
          <p:cNvPr id="5" name="Footer Placeholder 4">
            <a:extLst>
              <a:ext uri="{FF2B5EF4-FFF2-40B4-BE49-F238E27FC236}">
                <a16:creationId xmlns:a16="http://schemas.microsoft.com/office/drawing/2014/main" id="{919AA929-A9E6-FF9C-0C59-177F892D6A69}"/>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9316D893-7E81-90DC-4139-7687B39C3AC8}"/>
              </a:ext>
            </a:extLst>
          </p:cNvPr>
          <p:cNvSpPr>
            <a:spLocks noGrp="1"/>
          </p:cNvSpPr>
          <p:nvPr>
            <p:ph type="sldNum" sz="quarter" idx="12"/>
          </p:nvPr>
        </p:nvSpPr>
        <p:spPr/>
        <p:txBody>
          <a:bodyPr/>
          <a:lstStyle/>
          <a:p>
            <a:fld id="{CC057153-B650-4DEB-B370-79DDCFDCE934}" type="slidenum">
              <a:rPr lang="en-US" smtClean="0"/>
              <a:t>‹#›</a:t>
            </a:fld>
            <a:endParaRPr lang="en-US"/>
          </a:p>
        </p:txBody>
      </p:sp>
    </p:spTree>
    <p:extLst>
      <p:ext uri="{BB962C8B-B14F-4D97-AF65-F5344CB8AC3E}">
        <p14:creationId xmlns:p14="http://schemas.microsoft.com/office/powerpoint/2010/main" val="273780787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475BFB69-9245-EC58-F1DE-FEB625BD336A}"/>
              </a:ext>
            </a:extLst>
          </p:cNvPr>
          <p:cNvSpPr>
            <a:spLocks noGrp="1"/>
          </p:cNvSpPr>
          <p:nvPr>
            <p:ph type="title"/>
          </p:nvPr>
        </p:nvSpPr>
        <p:spPr>
          <a:xfrm>
            <a:off x="612648" y="548640"/>
            <a:ext cx="10653578" cy="1132258"/>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5516AFD5-5144-C460-0CA4-644BC4A93C02}"/>
              </a:ext>
            </a:extLst>
          </p:cNvPr>
          <p:cNvSpPr>
            <a:spLocks noGrp="1"/>
          </p:cNvSpPr>
          <p:nvPr>
            <p:ph type="body" idx="1"/>
          </p:nvPr>
        </p:nvSpPr>
        <p:spPr>
          <a:xfrm>
            <a:off x="612647" y="1715532"/>
            <a:ext cx="10653579" cy="459382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3995753E-AF8A-7E04-8A1A-205B755A0215}"/>
              </a:ext>
            </a:extLst>
          </p:cNvPr>
          <p:cNvSpPr>
            <a:spLocks noGrp="1"/>
          </p:cNvSpPr>
          <p:nvPr>
            <p:ph type="dt" sz="half" idx="2"/>
          </p:nvPr>
        </p:nvSpPr>
        <p:spPr>
          <a:xfrm>
            <a:off x="137160" y="6453002"/>
            <a:ext cx="3494314" cy="365125"/>
          </a:xfrm>
          <a:prstGeom prst="rect">
            <a:avLst/>
          </a:prstGeom>
        </p:spPr>
        <p:txBody>
          <a:bodyPr vert="horz" lIns="91440" tIns="45720" rIns="91440" bIns="45720" rtlCol="0" anchor="ctr"/>
          <a:lstStyle>
            <a:lvl1pPr algn="l">
              <a:defRPr sz="900">
                <a:solidFill>
                  <a:schemeClr val="tx1"/>
                </a:solidFill>
              </a:defRPr>
            </a:lvl1pPr>
          </a:lstStyle>
          <a:p>
            <a:fld id="{67F45AC6-C491-4585-A584-9CE2AF7D5500}" type="datetime1">
              <a:rPr lang="en-US" smtClean="0"/>
              <a:t>2/16/26</a:t>
            </a:fld>
            <a:endParaRPr lang="en-US"/>
          </a:p>
        </p:txBody>
      </p:sp>
      <p:sp>
        <p:nvSpPr>
          <p:cNvPr id="5" name="Footer Placeholder 4">
            <a:extLst>
              <a:ext uri="{FF2B5EF4-FFF2-40B4-BE49-F238E27FC236}">
                <a16:creationId xmlns:a16="http://schemas.microsoft.com/office/drawing/2014/main" id="{D4E1B7C8-DA74-800B-EE14-A39E9DB32DE4}"/>
              </a:ext>
            </a:extLst>
          </p:cNvPr>
          <p:cNvSpPr>
            <a:spLocks noGrp="1"/>
          </p:cNvSpPr>
          <p:nvPr>
            <p:ph type="ftr" sz="quarter" idx="3"/>
          </p:nvPr>
        </p:nvSpPr>
        <p:spPr>
          <a:xfrm>
            <a:off x="8876521" y="6453002"/>
            <a:ext cx="2805405" cy="365125"/>
          </a:xfrm>
          <a:prstGeom prst="rect">
            <a:avLst/>
          </a:prstGeom>
        </p:spPr>
        <p:txBody>
          <a:bodyPr vert="horz" lIns="91440" tIns="45720" rIns="91440" bIns="45720" rtlCol="0" anchor="ctr"/>
          <a:lstStyle>
            <a:lvl1pPr algn="r">
              <a:defRPr sz="900">
                <a:solidFill>
                  <a:schemeClr val="tx1"/>
                </a:solidFill>
              </a:defRPr>
            </a:lvl1pPr>
          </a:lstStyle>
          <a:p>
            <a:endParaRPr lang="en-US" dirty="0"/>
          </a:p>
        </p:txBody>
      </p:sp>
      <p:sp>
        <p:nvSpPr>
          <p:cNvPr id="6" name="Slide Number Placeholder 5">
            <a:extLst>
              <a:ext uri="{FF2B5EF4-FFF2-40B4-BE49-F238E27FC236}">
                <a16:creationId xmlns:a16="http://schemas.microsoft.com/office/drawing/2014/main" id="{7AC1647D-0DF0-CA1B-F723-EF7B8F508DB7}"/>
              </a:ext>
            </a:extLst>
          </p:cNvPr>
          <p:cNvSpPr>
            <a:spLocks noGrp="1"/>
          </p:cNvSpPr>
          <p:nvPr>
            <p:ph type="sldNum" sz="quarter" idx="4"/>
          </p:nvPr>
        </p:nvSpPr>
        <p:spPr>
          <a:xfrm>
            <a:off x="11632162" y="6453002"/>
            <a:ext cx="429207" cy="365125"/>
          </a:xfrm>
          <a:prstGeom prst="rect">
            <a:avLst/>
          </a:prstGeom>
        </p:spPr>
        <p:txBody>
          <a:bodyPr vert="horz" lIns="91440" tIns="45720" rIns="91440" bIns="45720" rtlCol="0" anchor="ctr"/>
          <a:lstStyle>
            <a:lvl1pPr algn="r">
              <a:defRPr sz="900">
                <a:solidFill>
                  <a:schemeClr val="tx1"/>
                </a:solidFill>
              </a:defRPr>
            </a:lvl1pPr>
          </a:lstStyle>
          <a:p>
            <a:fld id="{CC057153-B650-4DEB-B370-79DDCFDCE934}" type="slidenum">
              <a:rPr lang="en-US" smtClean="0"/>
              <a:t>‹#›</a:t>
            </a:fld>
            <a:endParaRPr lang="en-US"/>
          </a:p>
        </p:txBody>
      </p:sp>
    </p:spTree>
    <p:extLst>
      <p:ext uri="{BB962C8B-B14F-4D97-AF65-F5344CB8AC3E}">
        <p14:creationId xmlns:p14="http://schemas.microsoft.com/office/powerpoint/2010/main" val="3841653033"/>
      </p:ext>
    </p:extLst>
  </p:cSld>
  <p:clrMap bg1="lt1" tx1="dk1" bg2="lt2" tx2="dk2" accent1="accent1" accent2="accent2" accent3="accent3" accent4="accent4" accent5="accent5" accent6="accent6" hlink="hlink" folHlink="folHlink"/>
  <p:sldLayoutIdLst>
    <p:sldLayoutId id="2147483662" r:id="rId1"/>
    <p:sldLayoutId id="2147483663" r:id="rId2"/>
    <p:sldLayoutId id="2147483664" r:id="rId3"/>
    <p:sldLayoutId id="2147483665" r:id="rId4"/>
    <p:sldLayoutId id="2147483666" r:id="rId5"/>
    <p:sldLayoutId id="2147483672" r:id="rId6"/>
    <p:sldLayoutId id="2147483667" r:id="rId7"/>
    <p:sldLayoutId id="2147483668" r:id="rId8"/>
    <p:sldLayoutId id="2147483669" r:id="rId9"/>
    <p:sldLayoutId id="2147483671" r:id="rId10"/>
    <p:sldLayoutId id="2147483670" r:id="rId11"/>
  </p:sldLayoutIdLst>
  <p:hf sldNum="0" hdr="0" ftr="0" dt="0"/>
  <p:txStyles>
    <p:titleStyle>
      <a:lvl1pPr algn="l" defTabSz="914400" rtl="0" eaLnBrk="1" latinLnBrk="0" hangingPunct="1">
        <a:lnSpc>
          <a:spcPct val="90000"/>
        </a:lnSpc>
        <a:spcBef>
          <a:spcPct val="0"/>
        </a:spcBef>
        <a:buNone/>
        <a:defRPr sz="3600" b="1" kern="1200">
          <a:solidFill>
            <a:schemeClr val="tx1"/>
          </a:solidFill>
          <a:latin typeface="+mj-lt"/>
          <a:ea typeface="+mj-ea"/>
          <a:cs typeface="+mj-cs"/>
        </a:defRPr>
      </a:lvl1pPr>
    </p:titleStyle>
    <p:bodyStyle>
      <a:lvl1pPr marL="228600" indent="-228600" algn="l" defTabSz="914400" rtl="0" eaLnBrk="1" latinLnBrk="0" hangingPunct="1">
        <a:lnSpc>
          <a:spcPct val="120000"/>
        </a:lnSpc>
        <a:spcBef>
          <a:spcPts val="1000"/>
        </a:spcBef>
        <a:buFont typeface="Arial" panose="020B0604020202020204" pitchFamily="34" charset="0"/>
        <a:buChar char="•"/>
        <a:defRPr sz="2000" kern="1200">
          <a:solidFill>
            <a:schemeClr val="tx1"/>
          </a:solidFill>
          <a:latin typeface="+mn-lt"/>
          <a:ea typeface="+mn-ea"/>
          <a:cs typeface="+mn-cs"/>
        </a:defRPr>
      </a:lvl1pPr>
      <a:lvl2pPr marL="457200" indent="-228600" algn="l" defTabSz="914400" rtl="0" eaLnBrk="1" latinLnBrk="0" hangingPunct="1">
        <a:lnSpc>
          <a:spcPct val="120000"/>
        </a:lnSpc>
        <a:spcBef>
          <a:spcPts val="500"/>
        </a:spcBef>
        <a:buFont typeface="Arial" panose="020B0604020202020204" pitchFamily="34" charset="0"/>
        <a:buChar char="•"/>
        <a:defRPr sz="1800" kern="1200">
          <a:solidFill>
            <a:schemeClr val="tx1"/>
          </a:solidFill>
          <a:latin typeface="+mn-lt"/>
          <a:ea typeface="+mn-ea"/>
          <a:cs typeface="+mn-cs"/>
        </a:defRPr>
      </a:lvl2pPr>
      <a:lvl3pPr marL="685800" indent="-228600" algn="l" defTabSz="914400" rtl="0" eaLnBrk="1" latinLnBrk="0" hangingPunct="1">
        <a:lnSpc>
          <a:spcPct val="120000"/>
        </a:lnSpc>
        <a:spcBef>
          <a:spcPts val="500"/>
        </a:spcBef>
        <a:buFont typeface="Arial" panose="020B0604020202020204" pitchFamily="34" charset="0"/>
        <a:buChar char="•"/>
        <a:defRPr sz="1600" kern="1200">
          <a:solidFill>
            <a:schemeClr val="tx1"/>
          </a:solidFill>
          <a:latin typeface="+mn-lt"/>
          <a:ea typeface="+mn-ea"/>
          <a:cs typeface="+mn-cs"/>
        </a:defRPr>
      </a:lvl3pPr>
      <a:lvl4pPr marL="914400" indent="-228600" algn="l" defTabSz="914400" rtl="0" eaLnBrk="1" latinLnBrk="0" hangingPunct="1">
        <a:lnSpc>
          <a:spcPct val="120000"/>
        </a:lnSpc>
        <a:spcBef>
          <a:spcPts val="500"/>
        </a:spcBef>
        <a:buFont typeface="Arial" panose="020B0604020202020204" pitchFamily="34" charset="0"/>
        <a:buChar char="•"/>
        <a:defRPr sz="1400" kern="1200">
          <a:solidFill>
            <a:schemeClr val="tx1"/>
          </a:solidFill>
          <a:latin typeface="+mn-lt"/>
          <a:ea typeface="+mn-ea"/>
          <a:cs typeface="+mn-cs"/>
        </a:defRPr>
      </a:lvl4pPr>
      <a:lvl5pPr marL="1143000" indent="-228600" algn="l" defTabSz="914400" rtl="0" eaLnBrk="1" latinLnBrk="0" hangingPunct="1">
        <a:lnSpc>
          <a:spcPct val="120000"/>
        </a:lnSpc>
        <a:spcBef>
          <a:spcPts val="500"/>
        </a:spcBef>
        <a:buFont typeface="Arial" panose="020B0604020202020204" pitchFamily="34" charset="0"/>
        <a:buChar char="•"/>
        <a:defRPr sz="12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10.png"/><Relationship Id="rId2" Type="http://schemas.openxmlformats.org/officeDocument/2006/relationships/image" Target="../media/image5.png"/><Relationship Id="rId1" Type="http://schemas.openxmlformats.org/officeDocument/2006/relationships/slideLayout" Target="../slideLayouts/slideLayout2.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8.xml.rels><?xml version="1.0" encoding="UTF-8" standalone="yes"?>
<Relationships xmlns="http://schemas.openxmlformats.org/package/2006/relationships"><Relationship Id="rId2" Type="http://schemas.openxmlformats.org/officeDocument/2006/relationships/chart" Target="../charts/chart1.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chart" Target="../charts/chart2.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chart" Target="../charts/chart3.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2.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13.xml.rels><?xml version="1.0" encoding="UTF-8" standalone="yes"?>
<Relationships xmlns="http://schemas.openxmlformats.org/package/2006/relationships"><Relationship Id="rId3" Type="http://schemas.openxmlformats.org/officeDocument/2006/relationships/hyperlink" Target="http://www.progressive-charlestown.com/2015/08/heart-association-raises-concerns-about.html" TargetMode="External"/><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diagramLayout" Target="../diagrams/layout4.xml"/><Relationship Id="rId2" Type="http://schemas.openxmlformats.org/officeDocument/2006/relationships/diagramData" Target="../diagrams/data4.xml"/><Relationship Id="rId1" Type="http://schemas.openxmlformats.org/officeDocument/2006/relationships/slideLayout" Target="../slideLayouts/slideLayout2.xml"/><Relationship Id="rId6" Type="http://schemas.microsoft.com/office/2007/relationships/diagramDrawing" Target="../diagrams/drawing4.xml"/><Relationship Id="rId5" Type="http://schemas.openxmlformats.org/officeDocument/2006/relationships/diagramColors" Target="../diagrams/colors4.xml"/><Relationship Id="rId4" Type="http://schemas.openxmlformats.org/officeDocument/2006/relationships/diagramQuickStyle" Target="../diagrams/quickStyle4.xml"/></Relationships>
</file>

<file path=ppt/slides/_rels/slide15.xml.rels><?xml version="1.0" encoding="UTF-8" standalone="yes"?>
<Relationships xmlns="http://schemas.openxmlformats.org/package/2006/relationships"><Relationship Id="rId3" Type="http://schemas.openxmlformats.org/officeDocument/2006/relationships/diagramLayout" Target="../diagrams/layout5.xml"/><Relationship Id="rId2" Type="http://schemas.openxmlformats.org/officeDocument/2006/relationships/diagramData" Target="../diagrams/data5.xml"/><Relationship Id="rId1" Type="http://schemas.openxmlformats.org/officeDocument/2006/relationships/slideLayout" Target="../slideLayouts/slideLayout2.xml"/><Relationship Id="rId6" Type="http://schemas.microsoft.com/office/2007/relationships/diagramDrawing" Target="../diagrams/drawing5.xml"/><Relationship Id="rId5" Type="http://schemas.openxmlformats.org/officeDocument/2006/relationships/diagramColors" Target="../diagrams/colors5.xml"/><Relationship Id="rId4" Type="http://schemas.openxmlformats.org/officeDocument/2006/relationships/diagramQuickStyle" Target="../diagrams/quickStyle5.xml"/></Relationships>
</file>

<file path=ppt/slides/_rels/slide16.xml.rels><?xml version="1.0" encoding="UTF-8" standalone="yes"?>
<Relationships xmlns="http://schemas.openxmlformats.org/package/2006/relationships"><Relationship Id="rId3" Type="http://schemas.openxmlformats.org/officeDocument/2006/relationships/diagramLayout" Target="../diagrams/layout6.xml"/><Relationship Id="rId2" Type="http://schemas.openxmlformats.org/officeDocument/2006/relationships/diagramData" Target="../diagrams/data6.xml"/><Relationship Id="rId1" Type="http://schemas.openxmlformats.org/officeDocument/2006/relationships/slideLayout" Target="../slideLayouts/slideLayout2.xml"/><Relationship Id="rId6" Type="http://schemas.microsoft.com/office/2007/relationships/diagramDrawing" Target="../diagrams/drawing6.xml"/><Relationship Id="rId5" Type="http://schemas.openxmlformats.org/officeDocument/2006/relationships/diagramColors" Target="../diagrams/colors6.xml"/><Relationship Id="rId4" Type="http://schemas.openxmlformats.org/officeDocument/2006/relationships/diagramQuickStyle" Target="../diagrams/quickStyle6.xml"/></Relationships>
</file>

<file path=ppt/slides/_rels/slide17.xml.rels><?xml version="1.0" encoding="UTF-8" standalone="yes"?>
<Relationships xmlns="http://schemas.openxmlformats.org/package/2006/relationships"><Relationship Id="rId3" Type="http://schemas.openxmlformats.org/officeDocument/2006/relationships/hyperlink" Target="https://batteredhope.blogspot.com/2016/08/you-can-hang-on-to-hope-even-if-it-is.html" TargetMode="External"/><Relationship Id="rId2" Type="http://schemas.openxmlformats.org/officeDocument/2006/relationships/image" Target="../media/image13.jp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hyperlink" Target="https://www.pikist.com/free-photo-svqyc" TargetMode="External"/><Relationship Id="rId2" Type="http://schemas.openxmlformats.org/officeDocument/2006/relationships/image" Target="../media/image14.jp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diagramLayout" Target="../diagrams/layout7.xml"/><Relationship Id="rId2" Type="http://schemas.openxmlformats.org/officeDocument/2006/relationships/diagramData" Target="../diagrams/data7.xml"/><Relationship Id="rId1" Type="http://schemas.openxmlformats.org/officeDocument/2006/relationships/slideLayout" Target="../slideLayouts/slideLayout2.xml"/><Relationship Id="rId6" Type="http://schemas.microsoft.com/office/2007/relationships/diagramDrawing" Target="../diagrams/drawing7.xml"/><Relationship Id="rId5" Type="http://schemas.openxmlformats.org/officeDocument/2006/relationships/diagramColors" Target="../diagrams/colors7.xml"/><Relationship Id="rId4" Type="http://schemas.openxmlformats.org/officeDocument/2006/relationships/diagramQuickStyle" Target="../diagrams/quickStyle7.xml"/></Relationships>
</file>

<file path=ppt/slides/_rels/slide20.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hyperlink" Target="https://uwm.pressbooks.pub/uwmpublicspeaking/chapter/listening/" TargetMode="External"/><Relationship Id="rId2" Type="http://schemas.openxmlformats.org/officeDocument/2006/relationships/image" Target="../media/image20.jp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diagramLayout" Target="../diagrams/layout8.xml"/><Relationship Id="rId2" Type="http://schemas.openxmlformats.org/officeDocument/2006/relationships/diagramData" Target="../diagrams/data8.xml"/><Relationship Id="rId1" Type="http://schemas.openxmlformats.org/officeDocument/2006/relationships/slideLayout" Target="../slideLayouts/slideLayout2.xml"/><Relationship Id="rId6" Type="http://schemas.microsoft.com/office/2007/relationships/diagramDrawing" Target="../diagrams/drawing8.xml"/><Relationship Id="rId5" Type="http://schemas.openxmlformats.org/officeDocument/2006/relationships/diagramColors" Target="../diagrams/colors8.xml"/><Relationship Id="rId4" Type="http://schemas.openxmlformats.org/officeDocument/2006/relationships/diagramQuickStyle" Target="../diagrams/quickStyle8.xml"/></Relationships>
</file>

<file path=ppt/slides/_rels/slide23.xml.rels><?xml version="1.0" encoding="UTF-8" standalone="yes"?>
<Relationships xmlns="http://schemas.openxmlformats.org/package/2006/relationships"><Relationship Id="rId3" Type="http://schemas.openxmlformats.org/officeDocument/2006/relationships/diagramLayout" Target="../diagrams/layout9.xml"/><Relationship Id="rId2" Type="http://schemas.openxmlformats.org/officeDocument/2006/relationships/diagramData" Target="../diagrams/data9.xml"/><Relationship Id="rId1" Type="http://schemas.openxmlformats.org/officeDocument/2006/relationships/slideLayout" Target="../slideLayouts/slideLayout2.xml"/><Relationship Id="rId6" Type="http://schemas.microsoft.com/office/2007/relationships/diagramDrawing" Target="../diagrams/drawing9.xml"/><Relationship Id="rId5" Type="http://schemas.openxmlformats.org/officeDocument/2006/relationships/diagramColors" Target="../diagrams/colors9.xml"/><Relationship Id="rId4" Type="http://schemas.openxmlformats.org/officeDocument/2006/relationships/diagramQuickStyle" Target="../diagrams/quickStyle9.xml"/></Relationships>
</file>

<file path=ppt/slides/_rels/slide24.xml.rels><?xml version="1.0" encoding="UTF-8" standalone="yes"?>
<Relationships xmlns="http://schemas.openxmlformats.org/package/2006/relationships"><Relationship Id="rId3" Type="http://schemas.openxmlformats.org/officeDocument/2006/relationships/diagramLayout" Target="../diagrams/layout10.xml"/><Relationship Id="rId2" Type="http://schemas.openxmlformats.org/officeDocument/2006/relationships/diagramData" Target="../diagrams/data10.xml"/><Relationship Id="rId1" Type="http://schemas.openxmlformats.org/officeDocument/2006/relationships/slideLayout" Target="../slideLayouts/slideLayout2.xml"/><Relationship Id="rId6" Type="http://schemas.microsoft.com/office/2007/relationships/diagramDrawing" Target="../diagrams/drawing10.xml"/><Relationship Id="rId5" Type="http://schemas.openxmlformats.org/officeDocument/2006/relationships/diagramColors" Target="../diagrams/colors10.xml"/><Relationship Id="rId4" Type="http://schemas.openxmlformats.org/officeDocument/2006/relationships/diagramQuickStyle" Target="../diagrams/quickStyle10.xml"/></Relationships>
</file>

<file path=ppt/slides/_rels/slide25.xml.rels><?xml version="1.0" encoding="UTF-8" standalone="yes"?>
<Relationships xmlns="http://schemas.openxmlformats.org/package/2006/relationships"><Relationship Id="rId3" Type="http://schemas.openxmlformats.org/officeDocument/2006/relationships/diagramLayout" Target="../diagrams/layout11.xml"/><Relationship Id="rId2" Type="http://schemas.openxmlformats.org/officeDocument/2006/relationships/diagramData" Target="../diagrams/data11.xml"/><Relationship Id="rId1" Type="http://schemas.openxmlformats.org/officeDocument/2006/relationships/slideLayout" Target="../slideLayouts/slideLayout2.xml"/><Relationship Id="rId6" Type="http://schemas.microsoft.com/office/2007/relationships/diagramDrawing" Target="../diagrams/drawing11.xml"/><Relationship Id="rId5" Type="http://schemas.openxmlformats.org/officeDocument/2006/relationships/diagramColors" Target="../diagrams/colors11.xml"/><Relationship Id="rId4" Type="http://schemas.openxmlformats.org/officeDocument/2006/relationships/diagramQuickStyle" Target="../diagrams/quickStyle11.xml"/></Relationships>
</file>

<file path=ppt/slides/_rels/slide26.xml.rels><?xml version="1.0" encoding="UTF-8" standalone="yes"?>
<Relationships xmlns="http://schemas.openxmlformats.org/package/2006/relationships"><Relationship Id="rId3" Type="http://schemas.openxmlformats.org/officeDocument/2006/relationships/diagramLayout" Target="../diagrams/layout12.xml"/><Relationship Id="rId2" Type="http://schemas.openxmlformats.org/officeDocument/2006/relationships/diagramData" Target="../diagrams/data12.xml"/><Relationship Id="rId1" Type="http://schemas.openxmlformats.org/officeDocument/2006/relationships/slideLayout" Target="../slideLayouts/slideLayout2.xml"/><Relationship Id="rId6" Type="http://schemas.microsoft.com/office/2007/relationships/diagramDrawing" Target="../diagrams/drawing12.xml"/><Relationship Id="rId5" Type="http://schemas.openxmlformats.org/officeDocument/2006/relationships/diagramColors" Target="../diagrams/colors12.xml"/><Relationship Id="rId4" Type="http://schemas.openxmlformats.org/officeDocument/2006/relationships/diagramQuickStyle" Target="../diagrams/quickStyle12.xml"/></Relationships>
</file>

<file path=ppt/slides/_rels/slide27.xml.rels><?xml version="1.0" encoding="UTF-8" standalone="yes"?>
<Relationships xmlns="http://schemas.openxmlformats.org/package/2006/relationships"><Relationship Id="rId3" Type="http://schemas.openxmlformats.org/officeDocument/2006/relationships/diagramLayout" Target="../diagrams/layout13.xml"/><Relationship Id="rId2" Type="http://schemas.openxmlformats.org/officeDocument/2006/relationships/diagramData" Target="../diagrams/data13.xml"/><Relationship Id="rId1" Type="http://schemas.openxmlformats.org/officeDocument/2006/relationships/slideLayout" Target="../slideLayouts/slideLayout2.xml"/><Relationship Id="rId6" Type="http://schemas.microsoft.com/office/2007/relationships/diagramDrawing" Target="../diagrams/drawing13.xml"/><Relationship Id="rId5" Type="http://schemas.openxmlformats.org/officeDocument/2006/relationships/diagramColors" Target="../diagrams/colors13.xml"/><Relationship Id="rId4" Type="http://schemas.openxmlformats.org/officeDocument/2006/relationships/diagramQuickStyle" Target="../diagrams/quickStyle13.xml"/></Relationships>
</file>

<file path=ppt/slides/_rels/slide28.xml.rels><?xml version="1.0" encoding="UTF-8" standalone="yes"?>
<Relationships xmlns="http://schemas.openxmlformats.org/package/2006/relationships"><Relationship Id="rId3" Type="http://schemas.openxmlformats.org/officeDocument/2006/relationships/diagramLayout" Target="../diagrams/layout14.xml"/><Relationship Id="rId2" Type="http://schemas.openxmlformats.org/officeDocument/2006/relationships/diagramData" Target="../diagrams/data14.xml"/><Relationship Id="rId1" Type="http://schemas.openxmlformats.org/officeDocument/2006/relationships/slideLayout" Target="../slideLayouts/slideLayout2.xml"/><Relationship Id="rId6" Type="http://schemas.microsoft.com/office/2007/relationships/diagramDrawing" Target="../diagrams/drawing14.xml"/><Relationship Id="rId5" Type="http://schemas.openxmlformats.org/officeDocument/2006/relationships/diagramColors" Target="../diagrams/colors14.xml"/><Relationship Id="rId4" Type="http://schemas.openxmlformats.org/officeDocument/2006/relationships/diagramQuickStyle" Target="../diagrams/quickStyle14.xml"/></Relationships>
</file>

<file path=ppt/slides/_rels/slide29.xml.rels><?xml version="1.0" encoding="UTF-8" standalone="yes"?>
<Relationships xmlns="http://schemas.openxmlformats.org/package/2006/relationships"><Relationship Id="rId3" Type="http://schemas.openxmlformats.org/officeDocument/2006/relationships/diagramData" Target="../diagrams/data15.xml"/><Relationship Id="rId7" Type="http://schemas.microsoft.com/office/2007/relationships/diagramDrawing" Target="../diagrams/drawing15.xml"/><Relationship Id="rId2" Type="http://schemas.openxmlformats.org/officeDocument/2006/relationships/image" Target="../media/image21.png"/><Relationship Id="rId1" Type="http://schemas.openxmlformats.org/officeDocument/2006/relationships/slideLayout" Target="../slideLayouts/slideLayout2.xml"/><Relationship Id="rId6" Type="http://schemas.openxmlformats.org/officeDocument/2006/relationships/diagramColors" Target="../diagrams/colors15.xml"/><Relationship Id="rId5" Type="http://schemas.openxmlformats.org/officeDocument/2006/relationships/diagramQuickStyle" Target="../diagrams/quickStyle15.xml"/><Relationship Id="rId4" Type="http://schemas.openxmlformats.org/officeDocument/2006/relationships/diagramLayout" Target="../diagrams/layout15.xml"/></Relationships>
</file>

<file path=ppt/slides/_rels/slide30.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openxmlformats.org/officeDocument/2006/relationships/hyperlink" Target="https://www.flickr.com/photos/rog2bark/3633773522/" TargetMode="External"/><Relationship Id="rId7" Type="http://schemas.openxmlformats.org/officeDocument/2006/relationships/hyperlink" Target="https://pixnio.com/fr/media/livre-herbe-lecture-relaxation-ete" TargetMode="External"/><Relationship Id="rId2" Type="http://schemas.openxmlformats.org/officeDocument/2006/relationships/image" Target="../media/image33.jpg"/><Relationship Id="rId1" Type="http://schemas.openxmlformats.org/officeDocument/2006/relationships/slideLayout" Target="../slideLayouts/slideLayout2.xml"/><Relationship Id="rId6" Type="http://schemas.openxmlformats.org/officeDocument/2006/relationships/image" Target="../media/image35.jpg"/><Relationship Id="rId5" Type="http://schemas.openxmlformats.org/officeDocument/2006/relationships/hyperlink" Target="https://pxhere.com/es/photo/982892" TargetMode="External"/><Relationship Id="rId4" Type="http://schemas.openxmlformats.org/officeDocument/2006/relationships/image" Target="../media/image34.jpg!d"/></Relationships>
</file>

<file path=ppt/slides/_rels/slide32.xml.rels><?xml version="1.0" encoding="UTF-8" standalone="yes"?>
<Relationships xmlns="http://schemas.openxmlformats.org/package/2006/relationships"><Relationship Id="rId3" Type="http://schemas.openxmlformats.org/officeDocument/2006/relationships/diagramLayout" Target="../diagrams/layout16.xml"/><Relationship Id="rId2" Type="http://schemas.openxmlformats.org/officeDocument/2006/relationships/diagramData" Target="../diagrams/data16.xml"/><Relationship Id="rId1" Type="http://schemas.openxmlformats.org/officeDocument/2006/relationships/slideLayout" Target="../slideLayouts/slideLayout2.xml"/><Relationship Id="rId6" Type="http://schemas.microsoft.com/office/2007/relationships/diagramDrawing" Target="../diagrams/drawing16.xml"/><Relationship Id="rId5" Type="http://schemas.openxmlformats.org/officeDocument/2006/relationships/diagramColors" Target="../diagrams/colors16.xml"/><Relationship Id="rId4" Type="http://schemas.openxmlformats.org/officeDocument/2006/relationships/diagramQuickStyle" Target="../diagrams/quickStyle16.xml"/></Relationships>
</file>

<file path=ppt/slides/_rels/slide33.xml.rels><?xml version="1.0" encoding="UTF-8" standalone="yes"?>
<Relationships xmlns="http://schemas.openxmlformats.org/package/2006/relationships"><Relationship Id="rId3" Type="http://schemas.openxmlformats.org/officeDocument/2006/relationships/diagramLayout" Target="../diagrams/layout17.xml"/><Relationship Id="rId2" Type="http://schemas.openxmlformats.org/officeDocument/2006/relationships/diagramData" Target="../diagrams/data17.xml"/><Relationship Id="rId1" Type="http://schemas.openxmlformats.org/officeDocument/2006/relationships/slideLayout" Target="../slideLayouts/slideLayout2.xml"/><Relationship Id="rId6" Type="http://schemas.microsoft.com/office/2007/relationships/diagramDrawing" Target="../diagrams/drawing17.xml"/><Relationship Id="rId5" Type="http://schemas.openxmlformats.org/officeDocument/2006/relationships/diagramColors" Target="../diagrams/colors17.xml"/><Relationship Id="rId4" Type="http://schemas.openxmlformats.org/officeDocument/2006/relationships/diagramQuickStyle" Target="../diagrams/quickStyle17.xml"/></Relationships>
</file>

<file path=ppt/slides/_rels/slide34.xml.rels><?xml version="1.0" encoding="UTF-8" standalone="yes"?>
<Relationships xmlns="http://schemas.openxmlformats.org/package/2006/relationships"><Relationship Id="rId3" Type="http://schemas.openxmlformats.org/officeDocument/2006/relationships/diagramLayout" Target="../diagrams/layout18.xml"/><Relationship Id="rId2" Type="http://schemas.openxmlformats.org/officeDocument/2006/relationships/diagramData" Target="../diagrams/data18.xml"/><Relationship Id="rId1" Type="http://schemas.openxmlformats.org/officeDocument/2006/relationships/slideLayout" Target="../slideLayouts/slideLayout2.xml"/><Relationship Id="rId6" Type="http://schemas.microsoft.com/office/2007/relationships/diagramDrawing" Target="../diagrams/drawing18.xml"/><Relationship Id="rId5" Type="http://schemas.openxmlformats.org/officeDocument/2006/relationships/diagramColors" Target="../diagrams/colors18.xml"/><Relationship Id="rId4" Type="http://schemas.openxmlformats.org/officeDocument/2006/relationships/diagramQuickStyle" Target="../diagrams/quickStyle18.xml"/></Relationships>
</file>

<file path=ppt/slides/_rels/slide35.xml.rels><?xml version="1.0" encoding="UTF-8" standalone="yes"?>
<Relationships xmlns="http://schemas.openxmlformats.org/package/2006/relationships"><Relationship Id="rId3" Type="http://schemas.openxmlformats.org/officeDocument/2006/relationships/diagramLayout" Target="../diagrams/layout19.xml"/><Relationship Id="rId2" Type="http://schemas.openxmlformats.org/officeDocument/2006/relationships/diagramData" Target="../diagrams/data19.xml"/><Relationship Id="rId1" Type="http://schemas.openxmlformats.org/officeDocument/2006/relationships/slideLayout" Target="../slideLayouts/slideLayout2.xml"/><Relationship Id="rId6" Type="http://schemas.microsoft.com/office/2007/relationships/diagramDrawing" Target="../diagrams/drawing19.xml"/><Relationship Id="rId5" Type="http://schemas.openxmlformats.org/officeDocument/2006/relationships/diagramColors" Target="../diagrams/colors19.xml"/><Relationship Id="rId4" Type="http://schemas.openxmlformats.org/officeDocument/2006/relationships/diagramQuickStyle" Target="../diagrams/quickStyle19.xml"/></Relationships>
</file>

<file path=ppt/slides/_rels/slide3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3" Type="http://schemas.openxmlformats.org/officeDocument/2006/relationships/hyperlink" Target="https://www.cdc.gov/aces/about/index.html" TargetMode="External"/><Relationship Id="rId2" Type="http://schemas.openxmlformats.org/officeDocument/2006/relationships/hyperlink" Target="https://camhsprofessionals.co.uk/2021/04/01/maslows-hierarchy-of-needs-" TargetMode="External"/><Relationship Id="rId1" Type="http://schemas.openxmlformats.org/officeDocument/2006/relationships/slideLayout" Target="../slideLayouts/slideLayout2.xml"/><Relationship Id="rId4" Type="http://schemas.openxmlformats.org/officeDocument/2006/relationships/hyperlink" Target="https://cpag.org.uk/child-poverty/effects-poverty" TargetMode="External"/></Relationships>
</file>

<file path=ppt/slides/_rels/slide38.xml.rels><?xml version="1.0" encoding="UTF-8" standalone="yes"?>
<Relationships xmlns="http://schemas.openxmlformats.org/package/2006/relationships"><Relationship Id="rId2" Type="http://schemas.openxmlformats.org/officeDocument/2006/relationships/hyperlink" Target="https://commonslibrary.parliament.uk/research-briefings/CBP-10100/" TargetMode="External"/><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hyperlink" Target="https://learning.nspcc.org.uk/safeguarding-child-protection/grooming" TargetMode="External"/><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4" name="Rectangle 23">
            <a:extLst>
              <a:ext uri="{FF2B5EF4-FFF2-40B4-BE49-F238E27FC236}">
                <a16:creationId xmlns:a16="http://schemas.microsoft.com/office/drawing/2014/main" id="{5E5473D2-DD46-DFAF-84EC-264D6CE58B9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15000"/>
                  </a:schemeClr>
                </a:solidFill>
                <a:prstDash val="solid"/>
                <a:miter lim="800000"/>
              </a14:hiddenLine>
            </a:ext>
          </a:ex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BD4E3D2C-CAD9-A9E6-0BB8-B0734DA6899F}"/>
              </a:ext>
            </a:extLst>
          </p:cNvPr>
          <p:cNvSpPr>
            <a:spLocks noGrp="1"/>
          </p:cNvSpPr>
          <p:nvPr>
            <p:ph type="ctrTitle"/>
          </p:nvPr>
        </p:nvSpPr>
        <p:spPr>
          <a:xfrm>
            <a:off x="7843394" y="1585762"/>
            <a:ext cx="3788767" cy="2811737"/>
          </a:xfrm>
        </p:spPr>
        <p:txBody>
          <a:bodyPr>
            <a:normAutofit/>
          </a:bodyPr>
          <a:lstStyle/>
          <a:p>
            <a:pPr algn="l"/>
            <a:r>
              <a:rPr lang="en-US" sz="4400" u="sng" dirty="0"/>
              <a:t>Rachel Jones </a:t>
            </a:r>
            <a:br>
              <a:rPr lang="en-US" sz="4400" u="sng" dirty="0"/>
            </a:br>
            <a:r>
              <a:rPr lang="en-US" sz="4400" dirty="0"/>
              <a:t>2308282</a:t>
            </a:r>
          </a:p>
        </p:txBody>
      </p:sp>
      <p:sp>
        <p:nvSpPr>
          <p:cNvPr id="3" name="Subtitle 2">
            <a:extLst>
              <a:ext uri="{FF2B5EF4-FFF2-40B4-BE49-F238E27FC236}">
                <a16:creationId xmlns:a16="http://schemas.microsoft.com/office/drawing/2014/main" id="{895DC03D-4E8F-A4D4-E2E4-CF5597A88F24}"/>
              </a:ext>
            </a:extLst>
          </p:cNvPr>
          <p:cNvSpPr>
            <a:spLocks noGrp="1"/>
          </p:cNvSpPr>
          <p:nvPr>
            <p:ph type="subTitle" idx="1"/>
          </p:nvPr>
        </p:nvSpPr>
        <p:spPr>
          <a:xfrm>
            <a:off x="7843395" y="4524046"/>
            <a:ext cx="3614857" cy="1319951"/>
          </a:xfrm>
        </p:spPr>
        <p:txBody>
          <a:bodyPr>
            <a:normAutofit/>
          </a:bodyPr>
          <a:lstStyle/>
          <a:p>
            <a:pPr algn="l">
              <a:lnSpc>
                <a:spcPct val="110000"/>
              </a:lnSpc>
            </a:pPr>
            <a:r>
              <a:rPr lang="en-US" sz="1500"/>
              <a:t>Youth In Action </a:t>
            </a:r>
          </a:p>
          <a:p>
            <a:pPr algn="l">
              <a:lnSpc>
                <a:spcPct val="110000"/>
              </a:lnSpc>
            </a:pPr>
            <a:r>
              <a:rPr lang="en-US" sz="1500"/>
              <a:t>Tackling Today’s Toughest Issues.</a:t>
            </a:r>
          </a:p>
          <a:p>
            <a:pPr algn="l">
              <a:lnSpc>
                <a:spcPct val="110000"/>
              </a:lnSpc>
            </a:pPr>
            <a:r>
              <a:rPr lang="en-US" sz="1500"/>
              <a:t>ECYW6009</a:t>
            </a:r>
          </a:p>
          <a:p>
            <a:pPr algn="l">
              <a:lnSpc>
                <a:spcPct val="110000"/>
              </a:lnSpc>
            </a:pPr>
            <a:endParaRPr lang="en-US" sz="1500"/>
          </a:p>
        </p:txBody>
      </p:sp>
      <p:pic>
        <p:nvPicPr>
          <p:cNvPr id="25" name="Picture 24">
            <a:extLst>
              <a:ext uri="{FF2B5EF4-FFF2-40B4-BE49-F238E27FC236}">
                <a16:creationId xmlns:a16="http://schemas.microsoft.com/office/drawing/2014/main" id="{222CEB8A-B540-2BC6-2FD3-8EDBF978D68A}"/>
              </a:ext>
            </a:extLst>
          </p:cNvPr>
          <p:cNvPicPr>
            <a:picLocks noChangeAspect="1"/>
          </p:cNvPicPr>
          <p:nvPr/>
        </p:nvPicPr>
        <p:blipFill>
          <a:blip r:embed="rId2"/>
          <a:srcRect l="3923" r="24364" b="-1"/>
          <a:stretch>
            <a:fillRect/>
          </a:stretch>
        </p:blipFill>
        <p:spPr>
          <a:xfrm>
            <a:off x="2" y="10"/>
            <a:ext cx="7367752" cy="6857990"/>
          </a:xfrm>
          <a:prstGeom prst="rect">
            <a:avLst/>
          </a:prstGeom>
        </p:spPr>
      </p:pic>
    </p:spTree>
    <p:extLst>
      <p:ext uri="{BB962C8B-B14F-4D97-AF65-F5344CB8AC3E}">
        <p14:creationId xmlns:p14="http://schemas.microsoft.com/office/powerpoint/2010/main" val="136364998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3" name="Rectangle 12">
            <a:extLst>
              <a:ext uri="{FF2B5EF4-FFF2-40B4-BE49-F238E27FC236}">
                <a16:creationId xmlns:a16="http://schemas.microsoft.com/office/drawing/2014/main" id="{6E448DB1-4196-18A6-15DA-C72635C1B11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bg1"/>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15000"/>
                  </a:schemeClr>
                </a:solidFill>
                <a:prstDash val="solid"/>
                <a:miter lim="800000"/>
              </a14:hiddenLine>
            </a:ext>
          </a:ex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Neue Haas Grotesk Text Pro"/>
              <a:ea typeface="+mn-ea"/>
              <a:cs typeface="+mn-cs"/>
            </a:endParaRPr>
          </a:p>
        </p:txBody>
      </p:sp>
      <p:pic>
        <p:nvPicPr>
          <p:cNvPr id="14" name="Picture 13" descr="Old wrinkled hands with some coins">
            <a:extLst>
              <a:ext uri="{FF2B5EF4-FFF2-40B4-BE49-F238E27FC236}">
                <a16:creationId xmlns:a16="http://schemas.microsoft.com/office/drawing/2014/main" id="{2ECB12B1-5CED-5CA5-C1D2-6D252B3C5842}"/>
              </a:ext>
            </a:extLst>
          </p:cNvPr>
          <p:cNvPicPr>
            <a:picLocks noChangeAspect="1"/>
          </p:cNvPicPr>
          <p:nvPr/>
        </p:nvPicPr>
        <p:blipFill>
          <a:blip r:embed="rId2"/>
          <a:srcRect b="15730"/>
          <a:stretch>
            <a:fillRect/>
          </a:stretch>
        </p:blipFill>
        <p:spPr>
          <a:xfrm>
            <a:off x="20" y="10"/>
            <a:ext cx="12191980" cy="6857990"/>
          </a:xfrm>
          <a:prstGeom prst="rect">
            <a:avLst/>
          </a:prstGeom>
        </p:spPr>
      </p:pic>
      <p:sp>
        <p:nvSpPr>
          <p:cNvPr id="15" name="Rectangle 14">
            <a:extLst>
              <a:ext uri="{FF2B5EF4-FFF2-40B4-BE49-F238E27FC236}">
                <a16:creationId xmlns:a16="http://schemas.microsoft.com/office/drawing/2014/main" id="{76A10D8F-D463-70E5-239B-17AD65EF433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173183" y="173181"/>
            <a:ext cx="6858002" cy="6511640"/>
          </a:xfrm>
          <a:prstGeom prst="rect">
            <a:avLst/>
          </a:prstGeom>
          <a:gradFill>
            <a:gsLst>
              <a:gs pos="0">
                <a:schemeClr val="bg1">
                  <a:alpha val="0"/>
                </a:schemeClr>
              </a:gs>
              <a:gs pos="46000">
                <a:schemeClr val="bg1">
                  <a:alpha val="30000"/>
                </a:schemeClr>
              </a:gs>
              <a:gs pos="26000">
                <a:schemeClr val="bg1">
                  <a:alpha val="17000"/>
                </a:schemeClr>
              </a:gs>
              <a:gs pos="100000">
                <a:schemeClr val="bg1">
                  <a:alpha val="45000"/>
                </a:scheme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Neue Haas Grotesk Text Pro"/>
              <a:ea typeface="+mn-ea"/>
              <a:cs typeface="+mn-cs"/>
            </a:endParaRPr>
          </a:p>
        </p:txBody>
      </p:sp>
      <p:sp>
        <p:nvSpPr>
          <p:cNvPr id="2" name="Title 1">
            <a:extLst>
              <a:ext uri="{FF2B5EF4-FFF2-40B4-BE49-F238E27FC236}">
                <a16:creationId xmlns:a16="http://schemas.microsoft.com/office/drawing/2014/main" id="{C59EC69F-92B7-E206-B88E-63997057C9C5}"/>
              </a:ext>
            </a:extLst>
          </p:cNvPr>
          <p:cNvSpPr>
            <a:spLocks noGrp="1"/>
          </p:cNvSpPr>
          <p:nvPr>
            <p:ph type="title"/>
          </p:nvPr>
        </p:nvSpPr>
        <p:spPr>
          <a:xfrm>
            <a:off x="286506" y="603315"/>
            <a:ext cx="5649211" cy="3685731"/>
          </a:xfrm>
        </p:spPr>
        <p:txBody>
          <a:bodyPr vert="horz" lIns="91440" tIns="45720" rIns="91440" bIns="45720" rtlCol="0" anchor="t">
            <a:normAutofit/>
          </a:bodyPr>
          <a:lstStyle/>
          <a:p>
            <a:r>
              <a:rPr lang="en-US" sz="6600"/>
              <a:t>Poverty!!!</a:t>
            </a:r>
          </a:p>
        </p:txBody>
      </p:sp>
      <p:sp>
        <p:nvSpPr>
          <p:cNvPr id="3" name="Content Placeholder 2">
            <a:extLst>
              <a:ext uri="{FF2B5EF4-FFF2-40B4-BE49-F238E27FC236}">
                <a16:creationId xmlns:a16="http://schemas.microsoft.com/office/drawing/2014/main" id="{1493CDE8-50FA-00CE-8762-6FD3C03A331A}"/>
              </a:ext>
            </a:extLst>
          </p:cNvPr>
          <p:cNvSpPr>
            <a:spLocks noGrp="1"/>
          </p:cNvSpPr>
          <p:nvPr>
            <p:ph idx="1"/>
          </p:nvPr>
        </p:nvSpPr>
        <p:spPr>
          <a:xfrm>
            <a:off x="286507" y="4437176"/>
            <a:ext cx="4007587" cy="1290807"/>
          </a:xfrm>
        </p:spPr>
        <p:txBody>
          <a:bodyPr vert="horz" lIns="91440" tIns="45720" rIns="91440" bIns="45720" rtlCol="0" anchor="ctr">
            <a:normAutofit/>
          </a:bodyPr>
          <a:lstStyle/>
          <a:p>
            <a:pPr marL="0" indent="0">
              <a:buNone/>
            </a:pPr>
            <a:r>
              <a:rPr lang="en-US" sz="2200" dirty="0"/>
              <a:t>Cost of living crisis </a:t>
            </a:r>
          </a:p>
        </p:txBody>
      </p:sp>
    </p:spTree>
    <p:extLst>
      <p:ext uri="{BB962C8B-B14F-4D97-AF65-F5344CB8AC3E}">
        <p14:creationId xmlns:p14="http://schemas.microsoft.com/office/powerpoint/2010/main" val="1794222310"/>
      </p:ext>
    </p:extLst>
  </p:cSld>
  <p:clrMapOvr>
    <a:overrideClrMapping bg1="dk1" tx1="lt1" bg2="dk2" tx2="lt2" accent1="accent1" accent2="accent2" accent3="accent3" accent4="accent4" accent5="accent5" accent6="accent6" hlink="hlink" folHlink="folHlink"/>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iterate>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7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49511223-F73D-772B-6D44-F64267F3BC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bg1"/>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15000"/>
                  </a:schemeClr>
                </a:solidFill>
                <a:prstDash val="solid"/>
                <a:miter lim="800000"/>
              </a14:hiddenLine>
            </a:ext>
          </a:ex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20" name="Rectangle 19">
            <a:extLst>
              <a:ext uri="{FF2B5EF4-FFF2-40B4-BE49-F238E27FC236}">
                <a16:creationId xmlns:a16="http://schemas.microsoft.com/office/drawing/2014/main" id="{0008A3A5-CFEE-6C46-1790-319CDA5C688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15000"/>
                  </a:schemeClr>
                </a:solidFill>
                <a:prstDash val="solid"/>
                <a:miter lim="800000"/>
              </a14:hiddenLine>
            </a:ext>
          </a:ex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6DA88A47-898F-C591-B931-8502CB0A0513}"/>
              </a:ext>
            </a:extLst>
          </p:cNvPr>
          <p:cNvSpPr>
            <a:spLocks noGrp="1"/>
          </p:cNvSpPr>
          <p:nvPr>
            <p:ph type="title"/>
          </p:nvPr>
        </p:nvSpPr>
        <p:spPr>
          <a:xfrm>
            <a:off x="609602" y="1396999"/>
            <a:ext cx="2786388" cy="2032001"/>
          </a:xfrm>
        </p:spPr>
        <p:txBody>
          <a:bodyPr anchor="t">
            <a:normAutofit/>
          </a:bodyPr>
          <a:lstStyle/>
          <a:p>
            <a:r>
              <a:rPr lang="en-US" sz="2800"/>
              <a:t>Definition of Poverty!!</a:t>
            </a:r>
          </a:p>
        </p:txBody>
      </p:sp>
      <p:sp>
        <p:nvSpPr>
          <p:cNvPr id="3" name="Content Placeholder 2">
            <a:extLst>
              <a:ext uri="{FF2B5EF4-FFF2-40B4-BE49-F238E27FC236}">
                <a16:creationId xmlns:a16="http://schemas.microsoft.com/office/drawing/2014/main" id="{5D89DC37-ECC4-759A-3362-0F5B61C701D7}"/>
              </a:ext>
            </a:extLst>
          </p:cNvPr>
          <p:cNvSpPr>
            <a:spLocks noGrp="1"/>
          </p:cNvSpPr>
          <p:nvPr>
            <p:ph idx="1"/>
          </p:nvPr>
        </p:nvSpPr>
        <p:spPr>
          <a:xfrm>
            <a:off x="3980408" y="1483360"/>
            <a:ext cx="7013171" cy="4430096"/>
          </a:xfrm>
        </p:spPr>
        <p:txBody>
          <a:bodyPr>
            <a:normAutofit/>
          </a:bodyPr>
          <a:lstStyle/>
          <a:p>
            <a:pPr marL="0" indent="0">
              <a:buNone/>
            </a:pPr>
            <a:r>
              <a:rPr lang="en-GB" sz="2400" b="1" i="0" u="none" strike="noStrike" dirty="0">
                <a:effectLst/>
              </a:rPr>
              <a:t>“Poverty means not having enough resources to meet basic needs, live with dignity, and participate fully in society. It can harm health, education, and social and emotional wellbeing, limiting</a:t>
            </a:r>
            <a:r>
              <a:rPr lang="en-GB" sz="2400" b="1" dirty="0"/>
              <a:t> </a:t>
            </a:r>
            <a:r>
              <a:rPr lang="en-GB" sz="2400" b="1" i="0" u="none" strike="noStrike" dirty="0">
                <a:effectLst/>
              </a:rPr>
              <a:t>opportunities and reducing young people’s aspirations.”</a:t>
            </a:r>
            <a:r>
              <a:rPr lang="en-GB" sz="2400" b="0" i="0" u="none" strike="noStrike" dirty="0">
                <a:effectLst/>
                <a:latin typeface="-webkit-standard"/>
              </a:rPr>
              <a:t> – Joseph Rowntree Foundation (JRF,2025).</a:t>
            </a:r>
            <a:endParaRPr lang="en-US" sz="2400" dirty="0"/>
          </a:p>
        </p:txBody>
      </p:sp>
    </p:spTree>
    <p:extLst>
      <p:ext uri="{BB962C8B-B14F-4D97-AF65-F5344CB8AC3E}">
        <p14:creationId xmlns:p14="http://schemas.microsoft.com/office/powerpoint/2010/main" val="31323307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7" name="Content Placeholder 2">
            <a:extLst>
              <a:ext uri="{FF2B5EF4-FFF2-40B4-BE49-F238E27FC236}">
                <a16:creationId xmlns:a16="http://schemas.microsoft.com/office/drawing/2014/main" id="{6A902EFB-6C83-AEBF-1933-17E172FF97D6}"/>
              </a:ext>
            </a:extLst>
          </p:cNvPr>
          <p:cNvGraphicFramePr>
            <a:graphicFrameLocks noGrp="1"/>
          </p:cNvGraphicFramePr>
          <p:nvPr>
            <p:ph idx="1"/>
            <p:extLst>
              <p:ext uri="{D42A27DB-BD31-4B8C-83A1-F6EECF244321}">
                <p14:modId xmlns:p14="http://schemas.microsoft.com/office/powerpoint/2010/main" val="1358181596"/>
              </p:ext>
            </p:extLst>
          </p:nvPr>
        </p:nvGraphicFramePr>
        <p:xfrm>
          <a:off x="612647" y="1715532"/>
          <a:ext cx="10653579" cy="459382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5" name="Title 4">
            <a:extLst>
              <a:ext uri="{FF2B5EF4-FFF2-40B4-BE49-F238E27FC236}">
                <a16:creationId xmlns:a16="http://schemas.microsoft.com/office/drawing/2014/main" id="{6AD789D1-834C-395F-1FDE-EC541D83A370}"/>
              </a:ext>
            </a:extLst>
          </p:cNvPr>
          <p:cNvSpPr>
            <a:spLocks noGrp="1"/>
          </p:cNvSpPr>
          <p:nvPr>
            <p:ph type="title"/>
          </p:nvPr>
        </p:nvSpPr>
        <p:spPr/>
        <p:txBody>
          <a:bodyPr/>
          <a:lstStyle/>
          <a:p>
            <a:r>
              <a:rPr lang="en-US" u="sng" dirty="0"/>
              <a:t>Cost of living crisis !!!</a:t>
            </a:r>
          </a:p>
        </p:txBody>
      </p:sp>
      <p:sp>
        <p:nvSpPr>
          <p:cNvPr id="6" name="TextBox 5">
            <a:extLst>
              <a:ext uri="{FF2B5EF4-FFF2-40B4-BE49-F238E27FC236}">
                <a16:creationId xmlns:a16="http://schemas.microsoft.com/office/drawing/2014/main" id="{8D001D1F-55AB-0E5F-56D1-24B8A8D230A1}"/>
              </a:ext>
            </a:extLst>
          </p:cNvPr>
          <p:cNvSpPr txBox="1"/>
          <p:nvPr/>
        </p:nvSpPr>
        <p:spPr>
          <a:xfrm>
            <a:off x="9541564" y="5940029"/>
            <a:ext cx="2037789" cy="276999"/>
          </a:xfrm>
          <a:prstGeom prst="rect">
            <a:avLst/>
          </a:prstGeom>
          <a:noFill/>
        </p:spPr>
        <p:txBody>
          <a:bodyPr wrap="square" rtlCol="0">
            <a:spAutoFit/>
          </a:bodyPr>
          <a:lstStyle/>
          <a:p>
            <a:r>
              <a:rPr lang="en-US" sz="1200" dirty="0"/>
              <a:t>(ONS,2025), (JRF,2025)</a:t>
            </a:r>
          </a:p>
        </p:txBody>
      </p:sp>
    </p:spTree>
    <p:extLst>
      <p:ext uri="{BB962C8B-B14F-4D97-AF65-F5344CB8AC3E}">
        <p14:creationId xmlns:p14="http://schemas.microsoft.com/office/powerpoint/2010/main" val="16702623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6" name="Rectangle 35">
            <a:extLst>
              <a:ext uri="{FF2B5EF4-FFF2-40B4-BE49-F238E27FC236}">
                <a16:creationId xmlns:a16="http://schemas.microsoft.com/office/drawing/2014/main" id="{35A92A98-187D-1D81-86FD-8D40CC69B62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bg1"/>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15000"/>
                  </a:schemeClr>
                </a:solidFill>
                <a:prstDash val="solid"/>
                <a:miter lim="800000"/>
              </a14:hiddenLine>
            </a:ext>
          </a:ex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277EC8E7-F38F-708E-1339-B0D7012AB461}"/>
              </a:ext>
            </a:extLst>
          </p:cNvPr>
          <p:cNvSpPr>
            <a:spLocks noGrp="1"/>
          </p:cNvSpPr>
          <p:nvPr>
            <p:ph type="title"/>
          </p:nvPr>
        </p:nvSpPr>
        <p:spPr>
          <a:xfrm>
            <a:off x="624252" y="221630"/>
            <a:ext cx="11294162" cy="1170252"/>
          </a:xfrm>
        </p:spPr>
        <p:txBody>
          <a:bodyPr vert="horz" lIns="91440" tIns="45720" rIns="91440" bIns="45720" rtlCol="0" anchor="b">
            <a:normAutofit/>
          </a:bodyPr>
          <a:lstStyle/>
          <a:p>
            <a:r>
              <a:rPr lang="en-US" sz="4000" dirty="0"/>
              <a:t>Advisory Leaflet </a:t>
            </a:r>
          </a:p>
        </p:txBody>
      </p:sp>
      <p:pic>
        <p:nvPicPr>
          <p:cNvPr id="5" name="Content Placeholder 4" descr="A brochure with text and images&#10;&#10;Description automatically generated">
            <a:extLst>
              <a:ext uri="{FF2B5EF4-FFF2-40B4-BE49-F238E27FC236}">
                <a16:creationId xmlns:a16="http://schemas.microsoft.com/office/drawing/2014/main" id="{00B31847-5693-6F01-FC08-239CE4043E66}"/>
              </a:ext>
            </a:extLst>
          </p:cNvPr>
          <p:cNvPicPr>
            <a:picLocks noGrp="1" noChangeAspect="1"/>
          </p:cNvPicPr>
          <p:nvPr>
            <p:ph idx="1"/>
          </p:nvPr>
        </p:nvPicPr>
        <p:blipFill>
          <a:blip r:embed="rId2"/>
          <a:stretch>
            <a:fillRect/>
          </a:stretch>
        </p:blipFill>
        <p:spPr>
          <a:xfrm>
            <a:off x="624252" y="1778654"/>
            <a:ext cx="5428239" cy="3840480"/>
          </a:xfrm>
          <a:prstGeom prst="rect">
            <a:avLst/>
          </a:prstGeom>
        </p:spPr>
      </p:pic>
      <p:pic>
        <p:nvPicPr>
          <p:cNvPr id="13" name="Picture 12" descr="A brochure with text and images&#10;&#10;Description automatically generated">
            <a:extLst>
              <a:ext uri="{FF2B5EF4-FFF2-40B4-BE49-F238E27FC236}">
                <a16:creationId xmlns:a16="http://schemas.microsoft.com/office/drawing/2014/main" id="{0C7DD79C-BF51-CA99-41F6-BF6E07F8E41E}"/>
              </a:ext>
            </a:extLst>
          </p:cNvPr>
          <p:cNvPicPr>
            <a:picLocks noChangeAspect="1"/>
          </p:cNvPicPr>
          <p:nvPr/>
        </p:nvPicPr>
        <p:blipFill>
          <a:blip r:embed="rId3"/>
          <a:stretch>
            <a:fillRect/>
          </a:stretch>
        </p:blipFill>
        <p:spPr>
          <a:xfrm>
            <a:off x="6210925" y="1778654"/>
            <a:ext cx="5428239" cy="3840480"/>
          </a:xfrm>
          <a:prstGeom prst="rect">
            <a:avLst/>
          </a:prstGeom>
        </p:spPr>
      </p:pic>
    </p:spTree>
    <p:extLst>
      <p:ext uri="{BB962C8B-B14F-4D97-AF65-F5344CB8AC3E}">
        <p14:creationId xmlns:p14="http://schemas.microsoft.com/office/powerpoint/2010/main" val="223835324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600DC1B0-7E1A-BD02-3F93-19E6B1B7507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bg1"/>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15000"/>
                  </a:schemeClr>
                </a:solidFill>
                <a:prstDash val="solid"/>
                <a:miter lim="800000"/>
              </a14:hiddenLine>
            </a:ext>
          </a:ex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F9425A8B-A0EA-FE25-4416-77F09EF7CD4D}"/>
              </a:ext>
            </a:extLst>
          </p:cNvPr>
          <p:cNvSpPr>
            <a:spLocks noGrp="1"/>
          </p:cNvSpPr>
          <p:nvPr>
            <p:ph type="title"/>
          </p:nvPr>
        </p:nvSpPr>
        <p:spPr>
          <a:xfrm>
            <a:off x="612649" y="548638"/>
            <a:ext cx="3493008" cy="5788152"/>
          </a:xfrm>
        </p:spPr>
        <p:txBody>
          <a:bodyPr anchor="ctr">
            <a:normAutofit/>
          </a:bodyPr>
          <a:lstStyle/>
          <a:p>
            <a:r>
              <a:rPr lang="en-US" sz="4000" u="sng"/>
              <a:t>Poverty in Wales.</a:t>
            </a:r>
          </a:p>
        </p:txBody>
      </p:sp>
      <p:graphicFrame>
        <p:nvGraphicFramePr>
          <p:cNvPr id="7" name="Content Placeholder 4">
            <a:extLst>
              <a:ext uri="{FF2B5EF4-FFF2-40B4-BE49-F238E27FC236}">
                <a16:creationId xmlns:a16="http://schemas.microsoft.com/office/drawing/2014/main" id="{959C2897-3FD6-D9EF-B6B9-FD588837AB6A}"/>
              </a:ext>
            </a:extLst>
          </p:cNvPr>
          <p:cNvGraphicFramePr>
            <a:graphicFrameLocks noGrp="1"/>
          </p:cNvGraphicFramePr>
          <p:nvPr>
            <p:ph idx="1"/>
            <p:extLst>
              <p:ext uri="{D42A27DB-BD31-4B8C-83A1-F6EECF244321}">
                <p14:modId xmlns:p14="http://schemas.microsoft.com/office/powerpoint/2010/main" val="3005299779"/>
              </p:ext>
            </p:extLst>
          </p:nvPr>
        </p:nvGraphicFramePr>
        <p:xfrm>
          <a:off x="4608246" y="548640"/>
          <a:ext cx="6949440" cy="578663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68096030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A24B97-2F1B-3632-8BDA-6DC2A2054406}"/>
              </a:ext>
            </a:extLst>
          </p:cNvPr>
          <p:cNvSpPr>
            <a:spLocks noGrp="1"/>
          </p:cNvSpPr>
          <p:nvPr>
            <p:ph type="title"/>
          </p:nvPr>
        </p:nvSpPr>
        <p:spPr/>
        <p:txBody>
          <a:bodyPr/>
          <a:lstStyle/>
          <a:p>
            <a:r>
              <a:rPr lang="en-US" u="sng" dirty="0"/>
              <a:t>UK poverty statistics!!</a:t>
            </a:r>
          </a:p>
        </p:txBody>
      </p:sp>
      <p:pic>
        <p:nvPicPr>
          <p:cNvPr id="2050" name="Picture 2" descr="page11image22868368">
            <a:extLst>
              <a:ext uri="{FF2B5EF4-FFF2-40B4-BE49-F238E27FC236}">
                <a16:creationId xmlns:a16="http://schemas.microsoft.com/office/drawing/2014/main" id="{1DA17CDB-C079-FAB5-34F8-6829486A6241}"/>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804220" y="1096296"/>
            <a:ext cx="3898900" cy="12700"/>
          </a:xfrm>
          <a:prstGeom prst="rect">
            <a:avLst/>
          </a:prstGeom>
          <a:noFill/>
          <a:extLst>
            <a:ext uri="{909E8E84-426E-40DD-AFC4-6F175D3DCCD1}">
              <a14:hiddenFill xmlns:a14="http://schemas.microsoft.com/office/drawing/2010/main">
                <a:solidFill>
                  <a:srgbClr val="FFFFFF"/>
                </a:solidFill>
              </a14:hiddenFill>
            </a:ext>
          </a:extLst>
        </p:spPr>
      </p:pic>
      <p:pic>
        <p:nvPicPr>
          <p:cNvPr id="2051" name="Picture 3" descr="page11image22868576">
            <a:extLst>
              <a:ext uri="{FF2B5EF4-FFF2-40B4-BE49-F238E27FC236}">
                <a16:creationId xmlns:a16="http://schemas.microsoft.com/office/drawing/2014/main" id="{2D3AA369-3654-13D6-19AA-A35735B4590B}"/>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804220" y="1096296"/>
            <a:ext cx="12700" cy="2527300"/>
          </a:xfrm>
          <a:prstGeom prst="rect">
            <a:avLst/>
          </a:prstGeom>
          <a:noFill/>
          <a:extLst>
            <a:ext uri="{909E8E84-426E-40DD-AFC4-6F175D3DCCD1}">
              <a14:hiddenFill xmlns:a14="http://schemas.microsoft.com/office/drawing/2010/main">
                <a:solidFill>
                  <a:srgbClr val="FFFFFF"/>
                </a:solidFill>
              </a14:hiddenFill>
            </a:ext>
          </a:extLst>
        </p:spPr>
      </p:pic>
      <p:pic>
        <p:nvPicPr>
          <p:cNvPr id="2052" name="Picture 4" descr="page11image22868784">
            <a:extLst>
              <a:ext uri="{FF2B5EF4-FFF2-40B4-BE49-F238E27FC236}">
                <a16:creationId xmlns:a16="http://schemas.microsoft.com/office/drawing/2014/main" id="{8A5091BD-50FA-B091-CD28-1734E378CE1B}"/>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804220" y="1096296"/>
            <a:ext cx="3911600" cy="495300"/>
          </a:xfrm>
          <a:prstGeom prst="rect">
            <a:avLst/>
          </a:prstGeom>
          <a:noFill/>
          <a:extLst>
            <a:ext uri="{909E8E84-426E-40DD-AFC4-6F175D3DCCD1}">
              <a14:hiddenFill xmlns:a14="http://schemas.microsoft.com/office/drawing/2010/main">
                <a:solidFill>
                  <a:srgbClr val="FFFFFF"/>
                </a:solidFill>
              </a14:hiddenFill>
            </a:ext>
          </a:extLst>
        </p:spPr>
      </p:pic>
      <p:pic>
        <p:nvPicPr>
          <p:cNvPr id="2053" name="Picture 5" descr="page11image22868992">
            <a:extLst>
              <a:ext uri="{FF2B5EF4-FFF2-40B4-BE49-F238E27FC236}">
                <a16:creationId xmlns:a16="http://schemas.microsoft.com/office/drawing/2014/main" id="{D536D321-B422-6DE4-4B8A-3CABD5E39F26}"/>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804220" y="1096296"/>
            <a:ext cx="3898900" cy="12700"/>
          </a:xfrm>
          <a:prstGeom prst="rect">
            <a:avLst/>
          </a:prstGeom>
          <a:noFill/>
          <a:extLst>
            <a:ext uri="{909E8E84-426E-40DD-AFC4-6F175D3DCCD1}">
              <a14:hiddenFill xmlns:a14="http://schemas.microsoft.com/office/drawing/2010/main">
                <a:solidFill>
                  <a:srgbClr val="FFFFFF"/>
                </a:solidFill>
              </a14:hiddenFill>
            </a:ext>
          </a:extLst>
        </p:spPr>
      </p:pic>
      <p:pic>
        <p:nvPicPr>
          <p:cNvPr id="2054" name="Picture 6" descr="page11image5554288">
            <a:extLst>
              <a:ext uri="{FF2B5EF4-FFF2-40B4-BE49-F238E27FC236}">
                <a16:creationId xmlns:a16="http://schemas.microsoft.com/office/drawing/2014/main" id="{2572FA93-31BE-7C42-F82D-303AE559C5FE}"/>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804220" y="1096296"/>
            <a:ext cx="3873500" cy="622300"/>
          </a:xfrm>
          <a:prstGeom prst="rect">
            <a:avLst/>
          </a:prstGeom>
          <a:noFill/>
          <a:extLst>
            <a:ext uri="{909E8E84-426E-40DD-AFC4-6F175D3DCCD1}">
              <a14:hiddenFill xmlns:a14="http://schemas.microsoft.com/office/drawing/2010/main">
                <a:solidFill>
                  <a:srgbClr val="FFFFFF"/>
                </a:solidFill>
              </a14:hiddenFill>
            </a:ext>
          </a:extLst>
        </p:spPr>
      </p:pic>
      <p:pic>
        <p:nvPicPr>
          <p:cNvPr id="2055" name="Picture 7" descr="page11image22869616">
            <a:extLst>
              <a:ext uri="{FF2B5EF4-FFF2-40B4-BE49-F238E27FC236}">
                <a16:creationId xmlns:a16="http://schemas.microsoft.com/office/drawing/2014/main" id="{91FBD3EA-85E7-A0B6-15D5-BFA234A7FB79}"/>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804220" y="1096296"/>
            <a:ext cx="3327400" cy="228600"/>
          </a:xfrm>
          <a:prstGeom prst="rect">
            <a:avLst/>
          </a:prstGeom>
          <a:noFill/>
          <a:extLst>
            <a:ext uri="{909E8E84-426E-40DD-AFC4-6F175D3DCCD1}">
              <a14:hiddenFill xmlns:a14="http://schemas.microsoft.com/office/drawing/2010/main">
                <a:solidFill>
                  <a:srgbClr val="FFFFFF"/>
                </a:solidFill>
              </a14:hiddenFill>
            </a:ext>
          </a:extLst>
        </p:spPr>
      </p:pic>
      <p:pic>
        <p:nvPicPr>
          <p:cNvPr id="2056" name="Picture 8" descr="page11image22869824">
            <a:extLst>
              <a:ext uri="{FF2B5EF4-FFF2-40B4-BE49-F238E27FC236}">
                <a16:creationId xmlns:a16="http://schemas.microsoft.com/office/drawing/2014/main" id="{E7A341AF-9218-955D-2A69-E9F16C5967FE}"/>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804220" y="1096296"/>
            <a:ext cx="3898900" cy="12700"/>
          </a:xfrm>
          <a:prstGeom prst="rect">
            <a:avLst/>
          </a:prstGeom>
          <a:noFill/>
          <a:extLst>
            <a:ext uri="{909E8E84-426E-40DD-AFC4-6F175D3DCCD1}">
              <a14:hiddenFill xmlns:a14="http://schemas.microsoft.com/office/drawing/2010/main">
                <a:solidFill>
                  <a:srgbClr val="FFFFFF"/>
                </a:solidFill>
              </a14:hiddenFill>
            </a:ext>
          </a:extLst>
        </p:spPr>
      </p:pic>
      <p:pic>
        <p:nvPicPr>
          <p:cNvPr id="2057" name="Picture 9" descr="page11image22870032">
            <a:extLst>
              <a:ext uri="{FF2B5EF4-FFF2-40B4-BE49-F238E27FC236}">
                <a16:creationId xmlns:a16="http://schemas.microsoft.com/office/drawing/2014/main" id="{30D1C0E9-DD79-DC79-4711-63B7D60F741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804220" y="1096296"/>
            <a:ext cx="3898900" cy="12700"/>
          </a:xfrm>
          <a:prstGeom prst="rect">
            <a:avLst/>
          </a:prstGeom>
          <a:noFill/>
          <a:extLst>
            <a:ext uri="{909E8E84-426E-40DD-AFC4-6F175D3DCCD1}">
              <a14:hiddenFill xmlns:a14="http://schemas.microsoft.com/office/drawing/2010/main">
                <a:solidFill>
                  <a:srgbClr val="FFFFFF"/>
                </a:solidFill>
              </a14:hiddenFill>
            </a:ext>
          </a:extLst>
        </p:spPr>
      </p:pic>
      <p:pic>
        <p:nvPicPr>
          <p:cNvPr id="2058" name="Picture 10" descr="page11image22870240">
            <a:extLst>
              <a:ext uri="{FF2B5EF4-FFF2-40B4-BE49-F238E27FC236}">
                <a16:creationId xmlns:a16="http://schemas.microsoft.com/office/drawing/2014/main" id="{74B69558-D92C-2848-435C-34DB3E160DF3}"/>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804220" y="1096296"/>
            <a:ext cx="3898900" cy="12700"/>
          </a:xfrm>
          <a:prstGeom prst="rect">
            <a:avLst/>
          </a:prstGeom>
          <a:noFill/>
          <a:extLst>
            <a:ext uri="{909E8E84-426E-40DD-AFC4-6F175D3DCCD1}">
              <a14:hiddenFill xmlns:a14="http://schemas.microsoft.com/office/drawing/2010/main">
                <a:solidFill>
                  <a:srgbClr val="FFFFFF"/>
                </a:solidFill>
              </a14:hiddenFill>
            </a:ext>
          </a:extLst>
        </p:spPr>
      </p:pic>
      <p:pic>
        <p:nvPicPr>
          <p:cNvPr id="2059" name="Picture 11" descr="page11image22870448">
            <a:extLst>
              <a:ext uri="{FF2B5EF4-FFF2-40B4-BE49-F238E27FC236}">
                <a16:creationId xmlns:a16="http://schemas.microsoft.com/office/drawing/2014/main" id="{8AE96F40-01EB-7649-BF7C-0730A01974BE}"/>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804220" y="1096296"/>
            <a:ext cx="3898900" cy="12700"/>
          </a:xfrm>
          <a:prstGeom prst="rect">
            <a:avLst/>
          </a:prstGeom>
          <a:noFill/>
          <a:extLst>
            <a:ext uri="{909E8E84-426E-40DD-AFC4-6F175D3DCCD1}">
              <a14:hiddenFill xmlns:a14="http://schemas.microsoft.com/office/drawing/2010/main">
                <a:solidFill>
                  <a:srgbClr val="FFFFFF"/>
                </a:solidFill>
              </a14:hiddenFill>
            </a:ext>
          </a:extLst>
        </p:spPr>
      </p:pic>
      <p:pic>
        <p:nvPicPr>
          <p:cNvPr id="2060" name="Picture 12" descr="page11image22870656">
            <a:extLst>
              <a:ext uri="{FF2B5EF4-FFF2-40B4-BE49-F238E27FC236}">
                <a16:creationId xmlns:a16="http://schemas.microsoft.com/office/drawing/2014/main" id="{F33EDF0C-E262-2073-D35C-7CBAF4D53348}"/>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804220" y="1096296"/>
            <a:ext cx="3898900" cy="12700"/>
          </a:xfrm>
          <a:prstGeom prst="rect">
            <a:avLst/>
          </a:prstGeom>
          <a:noFill/>
          <a:extLst>
            <a:ext uri="{909E8E84-426E-40DD-AFC4-6F175D3DCCD1}">
              <a14:hiddenFill xmlns:a14="http://schemas.microsoft.com/office/drawing/2010/main">
                <a:solidFill>
                  <a:srgbClr val="FFFFFF"/>
                </a:solidFill>
              </a14:hiddenFill>
            </a:ext>
          </a:extLst>
        </p:spPr>
      </p:pic>
      <p:pic>
        <p:nvPicPr>
          <p:cNvPr id="4" name="Picture 3">
            <a:extLst>
              <a:ext uri="{FF2B5EF4-FFF2-40B4-BE49-F238E27FC236}">
                <a16:creationId xmlns:a16="http://schemas.microsoft.com/office/drawing/2014/main" id="{CDEE03EE-1196-6CE0-5C80-2C2AC91A2BEC}"/>
              </a:ext>
            </a:extLst>
          </p:cNvPr>
          <p:cNvPicPr>
            <a:picLocks noChangeAspect="1"/>
          </p:cNvPicPr>
          <p:nvPr/>
        </p:nvPicPr>
        <p:blipFill>
          <a:blip r:embed="rId7"/>
          <a:stretch>
            <a:fillRect/>
          </a:stretch>
        </p:blipFill>
        <p:spPr>
          <a:xfrm>
            <a:off x="612648" y="2139252"/>
            <a:ext cx="6114204" cy="2222500"/>
          </a:xfrm>
          <a:prstGeom prst="rect">
            <a:avLst/>
          </a:prstGeom>
        </p:spPr>
      </p:pic>
      <p:sp>
        <p:nvSpPr>
          <p:cNvPr id="6" name="TextBox 5">
            <a:extLst>
              <a:ext uri="{FF2B5EF4-FFF2-40B4-BE49-F238E27FC236}">
                <a16:creationId xmlns:a16="http://schemas.microsoft.com/office/drawing/2014/main" id="{B994AE80-1D15-7A9D-2003-D10E0250AFA0}"/>
              </a:ext>
            </a:extLst>
          </p:cNvPr>
          <p:cNvSpPr txBox="1"/>
          <p:nvPr/>
        </p:nvSpPr>
        <p:spPr>
          <a:xfrm>
            <a:off x="1098804" y="4361752"/>
            <a:ext cx="4032816" cy="276999"/>
          </a:xfrm>
          <a:prstGeom prst="rect">
            <a:avLst/>
          </a:prstGeom>
          <a:noFill/>
        </p:spPr>
        <p:txBody>
          <a:bodyPr wrap="square" rtlCol="0">
            <a:spAutoFit/>
          </a:bodyPr>
          <a:lstStyle/>
          <a:p>
            <a:r>
              <a:rPr lang="en-US" sz="1200" dirty="0"/>
              <a:t>(JRF, 2025)</a:t>
            </a:r>
          </a:p>
        </p:txBody>
      </p:sp>
    </p:spTree>
    <p:extLst>
      <p:ext uri="{BB962C8B-B14F-4D97-AF65-F5344CB8AC3E}">
        <p14:creationId xmlns:p14="http://schemas.microsoft.com/office/powerpoint/2010/main" val="224634525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01A22726-DA03-BCB0-F12E-98258FB7E5C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bg1"/>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15000"/>
                  </a:schemeClr>
                </a:solidFill>
                <a:prstDash val="solid"/>
                <a:miter lim="800000"/>
              </a14:hiddenLine>
            </a:ext>
          </a:ex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D68D38BD-2530-2B74-EC7F-AC2C60D097AB}"/>
              </a:ext>
            </a:extLst>
          </p:cNvPr>
          <p:cNvSpPr>
            <a:spLocks noGrp="1"/>
          </p:cNvSpPr>
          <p:nvPr>
            <p:ph type="title"/>
          </p:nvPr>
        </p:nvSpPr>
        <p:spPr>
          <a:xfrm>
            <a:off x="1524000" y="548640"/>
            <a:ext cx="9160475" cy="1132258"/>
          </a:xfrm>
        </p:spPr>
        <p:txBody>
          <a:bodyPr anchor="ctr">
            <a:normAutofit/>
          </a:bodyPr>
          <a:lstStyle/>
          <a:p>
            <a:pPr algn="ctr"/>
            <a:r>
              <a:rPr lang="en-US" u="sng" dirty="0"/>
              <a:t>Employment in Wales !!!</a:t>
            </a:r>
          </a:p>
        </p:txBody>
      </p:sp>
      <p:graphicFrame>
        <p:nvGraphicFramePr>
          <p:cNvPr id="4" name="Content Placeholder 3">
            <a:extLst>
              <a:ext uri="{FF2B5EF4-FFF2-40B4-BE49-F238E27FC236}">
                <a16:creationId xmlns:a16="http://schemas.microsoft.com/office/drawing/2014/main" id="{635FE539-5375-A963-4AE2-35D3E0DC17A3}"/>
              </a:ext>
            </a:extLst>
          </p:cNvPr>
          <p:cNvGraphicFramePr>
            <a:graphicFrameLocks noGrp="1"/>
          </p:cNvGraphicFramePr>
          <p:nvPr>
            <p:ph idx="1"/>
            <p:extLst>
              <p:ext uri="{D42A27DB-BD31-4B8C-83A1-F6EECF244321}">
                <p14:modId xmlns:p14="http://schemas.microsoft.com/office/powerpoint/2010/main" val="579906401"/>
              </p:ext>
            </p:extLst>
          </p:nvPr>
        </p:nvGraphicFramePr>
        <p:xfrm>
          <a:off x="930876" y="2037806"/>
          <a:ext cx="10335350" cy="4066431"/>
        </p:xfrm>
        <a:graphic>
          <a:graphicData uri="http://schemas.openxmlformats.org/drawingml/2006/chart">
            <c:chart xmlns:c="http://schemas.openxmlformats.org/drawingml/2006/chart" xmlns:r="http://schemas.openxmlformats.org/officeDocument/2006/relationships" r:id="rId2"/>
          </a:graphicData>
        </a:graphic>
      </p:graphicFrame>
      <p:sp>
        <p:nvSpPr>
          <p:cNvPr id="5" name="TextBox 4">
            <a:extLst>
              <a:ext uri="{FF2B5EF4-FFF2-40B4-BE49-F238E27FC236}">
                <a16:creationId xmlns:a16="http://schemas.microsoft.com/office/drawing/2014/main" id="{53846DF9-1029-7CCA-F3C0-5E09570332EA}"/>
              </a:ext>
            </a:extLst>
          </p:cNvPr>
          <p:cNvSpPr txBox="1"/>
          <p:nvPr/>
        </p:nvSpPr>
        <p:spPr>
          <a:xfrm>
            <a:off x="10229851" y="6104237"/>
            <a:ext cx="1714500" cy="276999"/>
          </a:xfrm>
          <a:prstGeom prst="rect">
            <a:avLst/>
          </a:prstGeom>
          <a:noFill/>
        </p:spPr>
        <p:txBody>
          <a:bodyPr wrap="square" rtlCol="0">
            <a:spAutoFit/>
          </a:bodyPr>
          <a:lstStyle/>
          <a:p>
            <a:r>
              <a:rPr lang="en-US" sz="1200" b="1" dirty="0"/>
              <a:t>(JRF,2025)</a:t>
            </a:r>
          </a:p>
        </p:txBody>
      </p:sp>
    </p:spTree>
    <p:extLst>
      <p:ext uri="{BB962C8B-B14F-4D97-AF65-F5344CB8AC3E}">
        <p14:creationId xmlns:p14="http://schemas.microsoft.com/office/powerpoint/2010/main" val="314476575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6" name="Rectangle 15">
            <a:extLst>
              <a:ext uri="{FF2B5EF4-FFF2-40B4-BE49-F238E27FC236}">
                <a16:creationId xmlns:a16="http://schemas.microsoft.com/office/drawing/2014/main" id="{9B65F7F7-2FCE-8F01-53DE-15C39342BE9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15000"/>
                  </a:schemeClr>
                </a:solidFill>
                <a:prstDash val="solid"/>
                <a:miter lim="800000"/>
              </a14:hiddenLine>
            </a:ext>
          </a:ex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graphicFrame>
        <p:nvGraphicFramePr>
          <p:cNvPr id="11" name="Chart 10">
            <a:extLst>
              <a:ext uri="{FF2B5EF4-FFF2-40B4-BE49-F238E27FC236}">
                <a16:creationId xmlns:a16="http://schemas.microsoft.com/office/drawing/2014/main" id="{92BB01CD-285E-CD02-2C84-02D6BD3ED52B}"/>
              </a:ext>
            </a:extLst>
          </p:cNvPr>
          <p:cNvGraphicFramePr/>
          <p:nvPr>
            <p:extLst>
              <p:ext uri="{D42A27DB-BD31-4B8C-83A1-F6EECF244321}">
                <p14:modId xmlns:p14="http://schemas.microsoft.com/office/powerpoint/2010/main" val="3087950084"/>
              </p:ext>
            </p:extLst>
          </p:nvPr>
        </p:nvGraphicFramePr>
        <p:xfrm>
          <a:off x="1343025" y="685800"/>
          <a:ext cx="8854059" cy="5668315"/>
        </p:xfrm>
        <a:graphic>
          <a:graphicData uri="http://schemas.openxmlformats.org/drawingml/2006/chart">
            <c:chart xmlns:c="http://schemas.openxmlformats.org/drawingml/2006/chart" xmlns:r="http://schemas.openxmlformats.org/officeDocument/2006/relationships" r:id="rId2"/>
          </a:graphicData>
        </a:graphic>
      </p:graphicFrame>
      <p:sp>
        <p:nvSpPr>
          <p:cNvPr id="12" name="TextBox 11">
            <a:extLst>
              <a:ext uri="{FF2B5EF4-FFF2-40B4-BE49-F238E27FC236}">
                <a16:creationId xmlns:a16="http://schemas.microsoft.com/office/drawing/2014/main" id="{690E05DC-0C4A-622A-4F78-9B0E5DF0864C}"/>
              </a:ext>
            </a:extLst>
          </p:cNvPr>
          <p:cNvSpPr txBox="1"/>
          <p:nvPr/>
        </p:nvSpPr>
        <p:spPr>
          <a:xfrm>
            <a:off x="10687050" y="5943600"/>
            <a:ext cx="1504950" cy="369332"/>
          </a:xfrm>
          <a:prstGeom prst="rect">
            <a:avLst/>
          </a:prstGeom>
          <a:noFill/>
        </p:spPr>
        <p:txBody>
          <a:bodyPr wrap="square" rtlCol="0">
            <a:spAutoFit/>
          </a:bodyPr>
          <a:lstStyle/>
          <a:p>
            <a:r>
              <a:rPr lang="en-US" dirty="0"/>
              <a:t>(</a:t>
            </a:r>
            <a:r>
              <a:rPr lang="en-US" sz="1200" b="1" dirty="0"/>
              <a:t>JRF,2025</a:t>
            </a:r>
            <a:r>
              <a:rPr lang="en-US" dirty="0"/>
              <a:t>)</a:t>
            </a:r>
          </a:p>
        </p:txBody>
      </p:sp>
    </p:spTree>
    <p:extLst>
      <p:ext uri="{BB962C8B-B14F-4D97-AF65-F5344CB8AC3E}">
        <p14:creationId xmlns:p14="http://schemas.microsoft.com/office/powerpoint/2010/main" val="145282183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92CC1E4F-F1F0-B945-BE50-C72A7103E8A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15000"/>
                  </a:schemeClr>
                </a:solidFill>
                <a:prstDash val="solid"/>
                <a:miter lim="800000"/>
              </a14:hiddenLine>
            </a:ext>
          </a:ex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Neue Haas Grotesk Text Pro"/>
              <a:ea typeface="+mn-ea"/>
              <a:cs typeface="+mn-cs"/>
            </a:endParaRPr>
          </a:p>
        </p:txBody>
      </p:sp>
      <p:pic>
        <p:nvPicPr>
          <p:cNvPr id="5" name="Picture 4" descr="Codes on papers">
            <a:extLst>
              <a:ext uri="{FF2B5EF4-FFF2-40B4-BE49-F238E27FC236}">
                <a16:creationId xmlns:a16="http://schemas.microsoft.com/office/drawing/2014/main" id="{F2BA040C-FE00-09BC-1C48-91E5C97EDCCA}"/>
              </a:ext>
            </a:extLst>
          </p:cNvPr>
          <p:cNvPicPr>
            <a:picLocks noChangeAspect="1"/>
          </p:cNvPicPr>
          <p:nvPr/>
        </p:nvPicPr>
        <p:blipFill>
          <a:blip r:embed="rId2"/>
          <a:srcRect l="13387" r="11439" b="-1"/>
          <a:stretch>
            <a:fillRect/>
          </a:stretch>
        </p:blipFill>
        <p:spPr>
          <a:xfrm>
            <a:off x="20" y="10"/>
            <a:ext cx="7723393" cy="6857990"/>
          </a:xfrm>
          <a:prstGeom prst="rect">
            <a:avLst/>
          </a:prstGeom>
        </p:spPr>
      </p:pic>
      <p:sp>
        <p:nvSpPr>
          <p:cNvPr id="3" name="Content Placeholder 2">
            <a:extLst>
              <a:ext uri="{FF2B5EF4-FFF2-40B4-BE49-F238E27FC236}">
                <a16:creationId xmlns:a16="http://schemas.microsoft.com/office/drawing/2014/main" id="{21E35082-5F65-1FC5-B55D-BEDCBEEB0041}"/>
              </a:ext>
            </a:extLst>
          </p:cNvPr>
          <p:cNvSpPr>
            <a:spLocks noGrp="1"/>
          </p:cNvSpPr>
          <p:nvPr>
            <p:ph idx="1"/>
          </p:nvPr>
        </p:nvSpPr>
        <p:spPr>
          <a:xfrm>
            <a:off x="8270419" y="3412998"/>
            <a:ext cx="3557145" cy="2767366"/>
          </a:xfrm>
        </p:spPr>
        <p:txBody>
          <a:bodyPr>
            <a:normAutofit/>
          </a:bodyPr>
          <a:lstStyle/>
          <a:p>
            <a:pPr marL="0" indent="0">
              <a:buNone/>
            </a:pPr>
            <a:r>
              <a:rPr lang="en-GB" sz="1800" dirty="0">
                <a:effectLst/>
                <a:latin typeface="Arial" panose="020B0604020202020204" pitchFamily="34" charset="0"/>
                <a:ea typeface="Times New Roman" panose="02020603050405020304" pitchFamily="18" charset="0"/>
              </a:rPr>
              <a:t>This shows that rising inflation is outpacing wages, leaving many working households still living in poverty (UK Parliament ,2025)</a:t>
            </a:r>
            <a:endParaRPr lang="en-GB" sz="1800" dirty="0">
              <a:effectLst/>
              <a:latin typeface="Times New Roman" panose="02020603050405020304" pitchFamily="18" charset="0"/>
              <a:ea typeface="Times New Roman" panose="02020603050405020304" pitchFamily="18" charset="0"/>
            </a:endParaRPr>
          </a:p>
          <a:p>
            <a:pPr marL="0" indent="0">
              <a:buNone/>
            </a:pPr>
            <a:endParaRPr lang="en-US" sz="1800" dirty="0"/>
          </a:p>
        </p:txBody>
      </p:sp>
    </p:spTree>
    <p:extLst>
      <p:ext uri="{BB962C8B-B14F-4D97-AF65-F5344CB8AC3E}">
        <p14:creationId xmlns:p14="http://schemas.microsoft.com/office/powerpoint/2010/main" val="396781017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C8B12E9E-0882-B45B-2DE2-47178489175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15000"/>
                  </a:schemeClr>
                </a:solidFill>
                <a:prstDash val="solid"/>
                <a:miter lim="800000"/>
              </a14:hiddenLine>
            </a:ext>
          </a:ex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AutoShape 4" descr="Figure 1 shows a bar graph with the percentage of children living in poverty each year since 2013 to 2015 up to 2022 to 2024. The table shows the percentage has gone up and down across the years with a peak in 2019 to 2021 of 31% a reduction in the two following periods then a return to the 31% figure. it also shows the figures have been relatively consistent over the period. A graph with numbers and lines.">
            <a:extLst>
              <a:ext uri="{FF2B5EF4-FFF2-40B4-BE49-F238E27FC236}">
                <a16:creationId xmlns:a16="http://schemas.microsoft.com/office/drawing/2014/main" id="{405AEB23-2405-5E84-3573-0103CBDB78F1}"/>
              </a:ext>
            </a:extLst>
          </p:cNvPr>
          <p:cNvSpPr>
            <a:spLocks noChangeAspect="1" noChangeArrowheads="1"/>
          </p:cNvSpPr>
          <p:nvPr/>
        </p:nvSpPr>
        <p:spPr bwMode="auto">
          <a:xfrm>
            <a:off x="3967567" y="3276599"/>
            <a:ext cx="3751880" cy="1775847"/>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6" name="AutoShape 6" descr="Figure 1 shows a bar graph with the percentage of children living in poverty each year since 2013 to 2015 up to 2022 to 2024. The table shows the percentage has gone up and down across the years with a peak in 2019 to 2021 of 31% a reduction in the two following periods then a return to the 31% figure. it also shows the figures have been relatively consistent over the period. A graph with numbers and lines.">
            <a:extLst>
              <a:ext uri="{FF2B5EF4-FFF2-40B4-BE49-F238E27FC236}">
                <a16:creationId xmlns:a16="http://schemas.microsoft.com/office/drawing/2014/main" id="{8B231757-B865-423A-FA8A-6A8CE7CE0639}"/>
              </a:ext>
            </a:extLst>
          </p:cNvPr>
          <p:cNvSpPr>
            <a:spLocks noChangeAspect="1" noChangeArrowheads="1"/>
          </p:cNvSpPr>
          <p:nvPr/>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graphicFrame>
        <p:nvGraphicFramePr>
          <p:cNvPr id="7" name="Chart 6">
            <a:extLst>
              <a:ext uri="{FF2B5EF4-FFF2-40B4-BE49-F238E27FC236}">
                <a16:creationId xmlns:a16="http://schemas.microsoft.com/office/drawing/2014/main" id="{81C89656-AD24-A377-7EC9-41938F6E2FAB}"/>
              </a:ext>
            </a:extLst>
          </p:cNvPr>
          <p:cNvGraphicFramePr/>
          <p:nvPr>
            <p:extLst>
              <p:ext uri="{D42A27DB-BD31-4B8C-83A1-F6EECF244321}">
                <p14:modId xmlns:p14="http://schemas.microsoft.com/office/powerpoint/2010/main" val="1266046639"/>
              </p:ext>
            </p:extLst>
          </p:nvPr>
        </p:nvGraphicFramePr>
        <p:xfrm>
          <a:off x="2005780" y="1471046"/>
          <a:ext cx="8052619" cy="3308282"/>
        </p:xfrm>
        <a:graphic>
          <a:graphicData uri="http://schemas.openxmlformats.org/drawingml/2006/chart">
            <c:chart xmlns:c="http://schemas.openxmlformats.org/drawingml/2006/chart" xmlns:r="http://schemas.openxmlformats.org/officeDocument/2006/relationships" r:id="rId2"/>
          </a:graphicData>
        </a:graphic>
      </p:graphicFrame>
      <p:sp>
        <p:nvSpPr>
          <p:cNvPr id="9" name="TextBox 8">
            <a:extLst>
              <a:ext uri="{FF2B5EF4-FFF2-40B4-BE49-F238E27FC236}">
                <a16:creationId xmlns:a16="http://schemas.microsoft.com/office/drawing/2014/main" id="{00C70A50-F3A6-9C83-DA56-C4FDB0F5E786}"/>
              </a:ext>
            </a:extLst>
          </p:cNvPr>
          <p:cNvSpPr txBox="1"/>
          <p:nvPr/>
        </p:nvSpPr>
        <p:spPr>
          <a:xfrm>
            <a:off x="10058399" y="6065708"/>
            <a:ext cx="1496291" cy="276999"/>
          </a:xfrm>
          <a:prstGeom prst="rect">
            <a:avLst/>
          </a:prstGeom>
          <a:noFill/>
        </p:spPr>
        <p:txBody>
          <a:bodyPr wrap="square" rtlCol="0">
            <a:spAutoFit/>
          </a:bodyPr>
          <a:lstStyle/>
          <a:p>
            <a:r>
              <a:rPr lang="en-US" sz="1200" b="1" dirty="0"/>
              <a:t>(JRF,2025)</a:t>
            </a:r>
          </a:p>
        </p:txBody>
      </p:sp>
    </p:spTree>
    <p:extLst>
      <p:ext uri="{BB962C8B-B14F-4D97-AF65-F5344CB8AC3E}">
        <p14:creationId xmlns:p14="http://schemas.microsoft.com/office/powerpoint/2010/main" val="326226649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ACD5210-2F30-B28A-65BE-925A1C44E560}"/>
              </a:ext>
            </a:extLst>
          </p:cNvPr>
          <p:cNvSpPr>
            <a:spLocks noGrp="1"/>
          </p:cNvSpPr>
          <p:nvPr>
            <p:ph type="title"/>
          </p:nvPr>
        </p:nvSpPr>
        <p:spPr/>
        <p:txBody>
          <a:bodyPr/>
          <a:lstStyle/>
          <a:p>
            <a:r>
              <a:rPr lang="en-GB" i="0" u="sng" strike="noStrike" dirty="0">
                <a:solidFill>
                  <a:srgbClr val="000000"/>
                </a:solidFill>
                <a:effectLst/>
                <a:latin typeface="-webkit-standard"/>
              </a:rPr>
              <a:t>Main factors affecting people living in poverty</a:t>
            </a:r>
            <a:r>
              <a:rPr lang="en-US" i="0" u="sng" strike="noStrike" dirty="0">
                <a:solidFill>
                  <a:srgbClr val="000000"/>
                </a:solidFill>
                <a:effectLst/>
                <a:latin typeface="-webkit-standard"/>
              </a:rPr>
              <a:t>!!</a:t>
            </a:r>
            <a:endParaRPr lang="en-US" u="sng" dirty="0"/>
          </a:p>
        </p:txBody>
      </p:sp>
      <p:graphicFrame>
        <p:nvGraphicFramePr>
          <p:cNvPr id="6" name="Content Placeholder 2">
            <a:extLst>
              <a:ext uri="{FF2B5EF4-FFF2-40B4-BE49-F238E27FC236}">
                <a16:creationId xmlns:a16="http://schemas.microsoft.com/office/drawing/2014/main" id="{D0C469CD-B0D7-AC57-7CEA-1715EAF498BF}"/>
              </a:ext>
            </a:extLst>
          </p:cNvPr>
          <p:cNvGraphicFramePr>
            <a:graphicFrameLocks noGrp="1"/>
          </p:cNvGraphicFramePr>
          <p:nvPr>
            <p:ph idx="1"/>
          </p:nvPr>
        </p:nvGraphicFramePr>
        <p:xfrm>
          <a:off x="612647" y="1715532"/>
          <a:ext cx="10653579" cy="459382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4" name="TextBox 3">
            <a:extLst>
              <a:ext uri="{FF2B5EF4-FFF2-40B4-BE49-F238E27FC236}">
                <a16:creationId xmlns:a16="http://schemas.microsoft.com/office/drawing/2014/main" id="{10A63595-6A96-BA7A-09E0-A137559F136C}"/>
              </a:ext>
            </a:extLst>
          </p:cNvPr>
          <p:cNvSpPr txBox="1"/>
          <p:nvPr/>
        </p:nvSpPr>
        <p:spPr>
          <a:xfrm>
            <a:off x="10078278" y="5908223"/>
            <a:ext cx="1828800" cy="276999"/>
          </a:xfrm>
          <a:prstGeom prst="rect">
            <a:avLst/>
          </a:prstGeom>
          <a:noFill/>
        </p:spPr>
        <p:txBody>
          <a:bodyPr wrap="square" rtlCol="0">
            <a:spAutoFit/>
          </a:bodyPr>
          <a:lstStyle/>
          <a:p>
            <a:r>
              <a:rPr lang="en-US" sz="1200" dirty="0"/>
              <a:t>(JRF,2025)</a:t>
            </a:r>
          </a:p>
        </p:txBody>
      </p:sp>
    </p:spTree>
    <p:extLst>
      <p:ext uri="{BB962C8B-B14F-4D97-AF65-F5344CB8AC3E}">
        <p14:creationId xmlns:p14="http://schemas.microsoft.com/office/powerpoint/2010/main" val="114827086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6" name="Rectangle 15">
            <a:extLst>
              <a:ext uri="{FF2B5EF4-FFF2-40B4-BE49-F238E27FC236}">
                <a16:creationId xmlns:a16="http://schemas.microsoft.com/office/drawing/2014/main" id="{CBB0869A-0BE5-B3E9-F73D-2F3691E4D93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15000"/>
                  </a:schemeClr>
                </a:solidFill>
                <a:prstDash val="solid"/>
                <a:miter lim="800000"/>
              </a14:hiddenLine>
            </a:ext>
          </a:ex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A5FF19B4-C484-4D61-A0C5-31E94F8C797F}"/>
              </a:ext>
            </a:extLst>
          </p:cNvPr>
          <p:cNvSpPr>
            <a:spLocks noGrp="1"/>
          </p:cNvSpPr>
          <p:nvPr>
            <p:ph idx="1"/>
          </p:nvPr>
        </p:nvSpPr>
        <p:spPr>
          <a:xfrm>
            <a:off x="612648" y="2584058"/>
            <a:ext cx="4621553" cy="3159018"/>
          </a:xfrm>
        </p:spPr>
        <p:txBody>
          <a:bodyPr>
            <a:normAutofit/>
          </a:bodyPr>
          <a:lstStyle/>
          <a:p>
            <a:pPr marL="0" indent="0">
              <a:buNone/>
            </a:pPr>
            <a:r>
              <a:rPr lang="en-GB" sz="1800" b="0" i="0" u="none" strike="noStrike" dirty="0">
                <a:effectLst/>
              </a:rPr>
              <a:t>Persistent poverty in children and young people can be considered a form of toxic stress . A prolonged adverse childhood experience that can have a negative, lasting impact on their current and future life experiences, wellbeing, and aspirations.</a:t>
            </a:r>
          </a:p>
          <a:p>
            <a:pPr marL="0" indent="0">
              <a:buNone/>
            </a:pPr>
            <a:r>
              <a:rPr lang="en-US" sz="1800" dirty="0">
                <a:latin typeface="Arial" panose="020B0604020202020204" pitchFamily="34" charset="0"/>
                <a:cs typeface="Arial" panose="020B0604020202020204" pitchFamily="34" charset="0"/>
              </a:rPr>
              <a:t>(CFDCP,2024) (JRF,2025)</a:t>
            </a:r>
          </a:p>
          <a:p>
            <a:pPr marL="0" indent="0">
              <a:buNone/>
            </a:pPr>
            <a:endParaRPr lang="en-US" sz="1800" dirty="0">
              <a:latin typeface="Arial" panose="020B0604020202020204" pitchFamily="34" charset="0"/>
              <a:cs typeface="Arial" panose="020B0604020202020204" pitchFamily="34" charset="0"/>
            </a:endParaRPr>
          </a:p>
          <a:p>
            <a:pPr marL="0" indent="0">
              <a:buNone/>
            </a:pPr>
            <a:endParaRPr lang="en-US" sz="1800" dirty="0"/>
          </a:p>
          <a:p>
            <a:endParaRPr lang="en-US" sz="1800" dirty="0"/>
          </a:p>
          <a:p>
            <a:endParaRPr lang="en-US" sz="1800" dirty="0"/>
          </a:p>
          <a:p>
            <a:endParaRPr lang="en-US" sz="1800" dirty="0"/>
          </a:p>
          <a:p>
            <a:endParaRPr lang="en-US" sz="1800" dirty="0"/>
          </a:p>
          <a:p>
            <a:endParaRPr lang="en-US" sz="1800" dirty="0"/>
          </a:p>
          <a:p>
            <a:pPr marL="0" indent="0">
              <a:buNone/>
            </a:pPr>
            <a:endParaRPr lang="en-US" sz="1800" dirty="0"/>
          </a:p>
        </p:txBody>
      </p:sp>
      <p:pic>
        <p:nvPicPr>
          <p:cNvPr id="5" name="Picture 4" descr="A diagram of the poverty cycle&#10;&#10;Description automatically generated">
            <a:extLst>
              <a:ext uri="{FF2B5EF4-FFF2-40B4-BE49-F238E27FC236}">
                <a16:creationId xmlns:a16="http://schemas.microsoft.com/office/drawing/2014/main" id="{77C1BEAF-17DA-DD77-7147-F14FAFA50F57}"/>
              </a:ext>
            </a:extLst>
          </p:cNvPr>
          <p:cNvPicPr>
            <a:picLocks noChangeAspect="1"/>
          </p:cNvPicPr>
          <p:nvPr/>
        </p:nvPicPr>
        <p:blipFill>
          <a:blip r:embed="rId2">
            <a:extLst>
              <a:ext uri="{837473B0-CC2E-450A-ABE3-18F120FF3D39}">
                <a1611:picAttrSrcUrl xmlns:a1611="http://schemas.microsoft.com/office/drawing/2016/11/main" r:id="rId3"/>
              </a:ext>
            </a:extLst>
          </a:blip>
          <a:stretch>
            <a:fillRect/>
          </a:stretch>
        </p:blipFill>
        <p:spPr>
          <a:xfrm>
            <a:off x="5691261" y="1363886"/>
            <a:ext cx="5837780" cy="4130227"/>
          </a:xfrm>
          <a:prstGeom prst="rect">
            <a:avLst/>
          </a:prstGeom>
        </p:spPr>
      </p:pic>
    </p:spTree>
    <p:extLst>
      <p:ext uri="{BB962C8B-B14F-4D97-AF65-F5344CB8AC3E}">
        <p14:creationId xmlns:p14="http://schemas.microsoft.com/office/powerpoint/2010/main" val="291612856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79D0B77-9036-76C0-0026-5658E777C71E}"/>
              </a:ext>
            </a:extLst>
          </p:cNvPr>
          <p:cNvSpPr>
            <a:spLocks noGrp="1"/>
          </p:cNvSpPr>
          <p:nvPr>
            <p:ph type="title"/>
          </p:nvPr>
        </p:nvSpPr>
        <p:spPr>
          <a:xfrm>
            <a:off x="612648" y="548640"/>
            <a:ext cx="10653578" cy="1166892"/>
          </a:xfrm>
        </p:spPr>
        <p:txBody>
          <a:bodyPr/>
          <a:lstStyle/>
          <a:p>
            <a:r>
              <a:rPr lang="en-US" dirty="0"/>
              <a:t>Poverty effects on a young persons subjective and objective wellbeing!!!</a:t>
            </a:r>
          </a:p>
        </p:txBody>
      </p:sp>
      <p:graphicFrame>
        <p:nvGraphicFramePr>
          <p:cNvPr id="6" name="Content Placeholder 2">
            <a:extLst>
              <a:ext uri="{FF2B5EF4-FFF2-40B4-BE49-F238E27FC236}">
                <a16:creationId xmlns:a16="http://schemas.microsoft.com/office/drawing/2014/main" id="{8C3EFF33-EE5D-6744-5B36-8C0FDCDEF6E0}"/>
              </a:ext>
            </a:extLst>
          </p:cNvPr>
          <p:cNvGraphicFramePr>
            <a:graphicFrameLocks noGrp="1"/>
          </p:cNvGraphicFramePr>
          <p:nvPr>
            <p:ph idx="1"/>
            <p:extLst>
              <p:ext uri="{D42A27DB-BD31-4B8C-83A1-F6EECF244321}">
                <p14:modId xmlns:p14="http://schemas.microsoft.com/office/powerpoint/2010/main" val="3095727955"/>
              </p:ext>
            </p:extLst>
          </p:nvPr>
        </p:nvGraphicFramePr>
        <p:xfrm>
          <a:off x="612647" y="1715532"/>
          <a:ext cx="10653579" cy="459382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4" name="TextBox 3">
            <a:extLst>
              <a:ext uri="{FF2B5EF4-FFF2-40B4-BE49-F238E27FC236}">
                <a16:creationId xmlns:a16="http://schemas.microsoft.com/office/drawing/2014/main" id="{B83B41AE-1F06-9E61-743E-4A1EE79F0DEC}"/>
              </a:ext>
            </a:extLst>
          </p:cNvPr>
          <p:cNvSpPr txBox="1"/>
          <p:nvPr/>
        </p:nvSpPr>
        <p:spPr>
          <a:xfrm>
            <a:off x="10030691" y="5846619"/>
            <a:ext cx="1801091" cy="461665"/>
          </a:xfrm>
          <a:prstGeom prst="rect">
            <a:avLst/>
          </a:prstGeom>
          <a:noFill/>
        </p:spPr>
        <p:txBody>
          <a:bodyPr wrap="square" rtlCol="0">
            <a:spAutoFit/>
          </a:bodyPr>
          <a:lstStyle/>
          <a:p>
            <a:r>
              <a:rPr lang="en-US" sz="1200" dirty="0"/>
              <a:t>(JRF,2025)</a:t>
            </a:r>
          </a:p>
          <a:p>
            <a:r>
              <a:rPr lang="en-US" sz="1200" dirty="0"/>
              <a:t>(UNICEF,2021)</a:t>
            </a:r>
          </a:p>
        </p:txBody>
      </p:sp>
    </p:spTree>
    <p:extLst>
      <p:ext uri="{BB962C8B-B14F-4D97-AF65-F5344CB8AC3E}">
        <p14:creationId xmlns:p14="http://schemas.microsoft.com/office/powerpoint/2010/main" val="171627778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600DC1B0-7E1A-BD02-3F93-19E6B1B7507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bg1"/>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15000"/>
                  </a:schemeClr>
                </a:solidFill>
                <a:prstDash val="solid"/>
                <a:miter lim="800000"/>
              </a14:hiddenLine>
            </a:ext>
          </a:ex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56A6D89F-2F0A-C630-E0A4-BB4FAF01BF75}"/>
              </a:ext>
            </a:extLst>
          </p:cNvPr>
          <p:cNvSpPr>
            <a:spLocks noGrp="1"/>
          </p:cNvSpPr>
          <p:nvPr>
            <p:ph type="title"/>
          </p:nvPr>
        </p:nvSpPr>
        <p:spPr>
          <a:xfrm>
            <a:off x="612649" y="548638"/>
            <a:ext cx="3493008" cy="5788152"/>
          </a:xfrm>
        </p:spPr>
        <p:txBody>
          <a:bodyPr anchor="ctr">
            <a:normAutofit/>
          </a:bodyPr>
          <a:lstStyle/>
          <a:p>
            <a:r>
              <a:rPr lang="en-US" sz="3700"/>
              <a:t>UNICEF ON SUBJECTIVE WELLBEING!!</a:t>
            </a:r>
          </a:p>
        </p:txBody>
      </p:sp>
      <p:graphicFrame>
        <p:nvGraphicFramePr>
          <p:cNvPr id="12" name="Content Placeholder 2">
            <a:extLst>
              <a:ext uri="{FF2B5EF4-FFF2-40B4-BE49-F238E27FC236}">
                <a16:creationId xmlns:a16="http://schemas.microsoft.com/office/drawing/2014/main" id="{26454301-6C93-9C36-C18A-642F96C2860A}"/>
              </a:ext>
            </a:extLst>
          </p:cNvPr>
          <p:cNvGraphicFramePr>
            <a:graphicFrameLocks noGrp="1"/>
          </p:cNvGraphicFramePr>
          <p:nvPr>
            <p:ph idx="1"/>
            <p:extLst>
              <p:ext uri="{D42A27DB-BD31-4B8C-83A1-F6EECF244321}">
                <p14:modId xmlns:p14="http://schemas.microsoft.com/office/powerpoint/2010/main" val="4134423695"/>
              </p:ext>
            </p:extLst>
          </p:nvPr>
        </p:nvGraphicFramePr>
        <p:xfrm>
          <a:off x="4608246" y="548640"/>
          <a:ext cx="6949440" cy="578663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4" name="TextBox 3">
            <a:extLst>
              <a:ext uri="{FF2B5EF4-FFF2-40B4-BE49-F238E27FC236}">
                <a16:creationId xmlns:a16="http://schemas.microsoft.com/office/drawing/2014/main" id="{8919D5F0-7CD4-24AF-C5DF-E5A76BEEFF68}"/>
              </a:ext>
            </a:extLst>
          </p:cNvPr>
          <p:cNvSpPr txBox="1"/>
          <p:nvPr/>
        </p:nvSpPr>
        <p:spPr>
          <a:xfrm>
            <a:off x="10030691" y="5624945"/>
            <a:ext cx="1548660" cy="276999"/>
          </a:xfrm>
          <a:prstGeom prst="rect">
            <a:avLst/>
          </a:prstGeom>
          <a:noFill/>
        </p:spPr>
        <p:txBody>
          <a:bodyPr wrap="square" rtlCol="0">
            <a:spAutoFit/>
          </a:bodyPr>
          <a:lstStyle/>
          <a:p>
            <a:r>
              <a:rPr lang="en-US" sz="1200" dirty="0"/>
              <a:t>(UNICEF,2021)</a:t>
            </a:r>
          </a:p>
        </p:txBody>
      </p:sp>
    </p:spTree>
    <p:extLst>
      <p:ext uri="{BB962C8B-B14F-4D97-AF65-F5344CB8AC3E}">
        <p14:creationId xmlns:p14="http://schemas.microsoft.com/office/powerpoint/2010/main" val="411752675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E9FFEEF-27C6-1498-02BE-93674A4F71BD}"/>
              </a:ext>
            </a:extLst>
          </p:cNvPr>
          <p:cNvSpPr>
            <a:spLocks noGrp="1"/>
          </p:cNvSpPr>
          <p:nvPr>
            <p:ph type="title"/>
          </p:nvPr>
        </p:nvSpPr>
        <p:spPr>
          <a:xfrm>
            <a:off x="612647" y="548640"/>
            <a:ext cx="10653578" cy="1132258"/>
          </a:xfrm>
        </p:spPr>
        <p:txBody>
          <a:bodyPr/>
          <a:lstStyle/>
          <a:p>
            <a:r>
              <a:rPr lang="en-GB" i="0" u="sng" strike="noStrike">
                <a:solidFill>
                  <a:srgbClr val="000000"/>
                </a:solidFill>
                <a:effectLst/>
                <a:latin typeface="-webkit-standard"/>
              </a:rPr>
              <a:t>Objective Outcomes!!!</a:t>
            </a:r>
            <a:endParaRPr lang="en-US" u="sng" dirty="0"/>
          </a:p>
        </p:txBody>
      </p:sp>
      <p:graphicFrame>
        <p:nvGraphicFramePr>
          <p:cNvPr id="5" name="Content Placeholder 2">
            <a:extLst>
              <a:ext uri="{FF2B5EF4-FFF2-40B4-BE49-F238E27FC236}">
                <a16:creationId xmlns:a16="http://schemas.microsoft.com/office/drawing/2014/main" id="{6EA5AAE9-B1EB-80E8-CBB0-C03BADE88C63}"/>
              </a:ext>
            </a:extLst>
          </p:cNvPr>
          <p:cNvGraphicFramePr>
            <a:graphicFrameLocks noGrp="1"/>
          </p:cNvGraphicFramePr>
          <p:nvPr>
            <p:ph idx="1"/>
            <p:extLst>
              <p:ext uri="{D42A27DB-BD31-4B8C-83A1-F6EECF244321}">
                <p14:modId xmlns:p14="http://schemas.microsoft.com/office/powerpoint/2010/main" val="411391611"/>
              </p:ext>
            </p:extLst>
          </p:nvPr>
        </p:nvGraphicFramePr>
        <p:xfrm>
          <a:off x="612647" y="1715532"/>
          <a:ext cx="10653579" cy="459382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402773126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9" name="Rectangle 28">
            <a:extLst>
              <a:ext uri="{FF2B5EF4-FFF2-40B4-BE49-F238E27FC236}">
                <a16:creationId xmlns:a16="http://schemas.microsoft.com/office/drawing/2014/main" id="{D1BA7680-B1FB-4B6B-2155-45DD5D6C4CF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bg1"/>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15000"/>
                  </a:schemeClr>
                </a:solidFill>
                <a:prstDash val="solid"/>
                <a:miter lim="800000"/>
              </a14:hiddenLine>
            </a:ext>
          </a:ex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descr="A person holding a word&#10;&#10;Description automatically generated">
            <a:extLst>
              <a:ext uri="{FF2B5EF4-FFF2-40B4-BE49-F238E27FC236}">
                <a16:creationId xmlns:a16="http://schemas.microsoft.com/office/drawing/2014/main" id="{DFC538C8-BD24-E924-A868-A89601323DA7}"/>
              </a:ext>
            </a:extLst>
          </p:cNvPr>
          <p:cNvPicPr>
            <a:picLocks noChangeAspect="1"/>
          </p:cNvPicPr>
          <p:nvPr/>
        </p:nvPicPr>
        <p:blipFill>
          <a:blip r:embed="rId2">
            <a:extLst>
              <a:ext uri="{837473B0-CC2E-450A-ABE3-18F120FF3D39}">
                <a1611:picAttrSrcUrl xmlns:a1611="http://schemas.microsoft.com/office/drawing/2016/11/main" r:id="rId3"/>
              </a:ext>
            </a:extLst>
          </a:blip>
          <a:srcRect r="6666"/>
          <a:stretch>
            <a:fillRect/>
          </a:stretch>
        </p:blipFill>
        <p:spPr>
          <a:xfrm flipH="1">
            <a:off x="20" y="-1"/>
            <a:ext cx="12191980" cy="6858001"/>
          </a:xfrm>
          <a:prstGeom prst="rect">
            <a:avLst/>
          </a:prstGeom>
        </p:spPr>
      </p:pic>
      <p:sp>
        <p:nvSpPr>
          <p:cNvPr id="30" name="Rectangle 29">
            <a:extLst>
              <a:ext uri="{FF2B5EF4-FFF2-40B4-BE49-F238E27FC236}">
                <a16:creationId xmlns:a16="http://schemas.microsoft.com/office/drawing/2014/main" id="{A9CCD9CD-49AE-3D3E-923B-81ECD3FBF75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332383"/>
            <a:ext cx="12192000" cy="4525617"/>
          </a:xfrm>
          <a:prstGeom prst="rect">
            <a:avLst/>
          </a:prstGeom>
          <a:gradFill>
            <a:gsLst>
              <a:gs pos="0">
                <a:srgbClr val="000000">
                  <a:alpha val="0"/>
                </a:srgbClr>
              </a:gs>
              <a:gs pos="55000">
                <a:srgbClr val="000000">
                  <a:alpha val="35000"/>
                </a:srgbClr>
              </a:gs>
              <a:gs pos="100000">
                <a:srgbClr val="000000">
                  <a:alpha val="45000"/>
                </a:srgb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CBAD90A6-164C-509B-E4E4-327CF16A0CD5}"/>
              </a:ext>
            </a:extLst>
          </p:cNvPr>
          <p:cNvSpPr>
            <a:spLocks noGrp="1"/>
          </p:cNvSpPr>
          <p:nvPr>
            <p:ph type="title"/>
          </p:nvPr>
        </p:nvSpPr>
        <p:spPr>
          <a:xfrm>
            <a:off x="624506" y="3991500"/>
            <a:ext cx="8837546" cy="1870483"/>
          </a:xfrm>
        </p:spPr>
        <p:txBody>
          <a:bodyPr vert="horz" lIns="91440" tIns="45720" rIns="91440" bIns="45720" rtlCol="0" anchor="b">
            <a:normAutofit/>
          </a:bodyPr>
          <a:lstStyle/>
          <a:p>
            <a:r>
              <a:rPr lang="en-US" sz="3800" i="0" u="none" strike="noStrike">
                <a:solidFill>
                  <a:srgbClr val="FFFFFF"/>
                </a:solidFill>
                <a:effectLst/>
              </a:rPr>
              <a:t>“ No child should grow up hungry, cold or without hope for the future”</a:t>
            </a:r>
            <a:br>
              <a:rPr lang="en-US" sz="3800" i="0" u="none" strike="noStrike">
                <a:solidFill>
                  <a:srgbClr val="FFFFFF"/>
                </a:solidFill>
                <a:effectLst/>
              </a:rPr>
            </a:br>
            <a:r>
              <a:rPr lang="en-US" sz="3800" i="0" u="none" strike="noStrike">
                <a:solidFill>
                  <a:srgbClr val="FFFFFF"/>
                </a:solidFill>
                <a:effectLst/>
              </a:rPr>
              <a:t>(WG,2025)</a:t>
            </a:r>
            <a:endParaRPr lang="en-US" sz="3800">
              <a:solidFill>
                <a:srgbClr val="FFFFFF"/>
              </a:solidFill>
            </a:endParaRPr>
          </a:p>
        </p:txBody>
      </p:sp>
    </p:spTree>
    <p:extLst>
      <p:ext uri="{BB962C8B-B14F-4D97-AF65-F5344CB8AC3E}">
        <p14:creationId xmlns:p14="http://schemas.microsoft.com/office/powerpoint/2010/main" val="894236317"/>
      </p:ext>
    </p:extLst>
  </p:cSld>
  <p:clrMapOvr>
    <a:overrideClrMapping bg1="dk1" tx1="lt1" bg2="dk2" tx2="lt2" accent1="accent1" accent2="accent2" accent3="accent3" accent4="accent4" accent5="accent5" accent6="accent6" hlink="hlink" folHlink="folHlink"/>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500"/>
                                  </p:stCondLst>
                                  <p:iterate type="lt">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4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8" name="Rectangle 27">
            <a:extLst>
              <a:ext uri="{FF2B5EF4-FFF2-40B4-BE49-F238E27FC236}">
                <a16:creationId xmlns:a16="http://schemas.microsoft.com/office/drawing/2014/main" id="{5E5473D2-DD46-DFAF-84EC-264D6CE58B9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15000"/>
                  </a:schemeClr>
                </a:solidFill>
                <a:prstDash val="solid"/>
                <a:miter lim="800000"/>
              </a14:hiddenLine>
            </a:ext>
          </a:ex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31A7032A-4425-62FE-E647-5D8E9FBF3542}"/>
              </a:ext>
            </a:extLst>
          </p:cNvPr>
          <p:cNvSpPr>
            <a:spLocks noGrp="1"/>
          </p:cNvSpPr>
          <p:nvPr>
            <p:ph type="title"/>
          </p:nvPr>
        </p:nvSpPr>
        <p:spPr>
          <a:xfrm>
            <a:off x="7843394" y="1585762"/>
            <a:ext cx="3788767" cy="2811737"/>
          </a:xfrm>
        </p:spPr>
        <p:txBody>
          <a:bodyPr vert="horz" lIns="91440" tIns="45720" rIns="91440" bIns="45720" rtlCol="0" anchor="b">
            <a:normAutofit/>
          </a:bodyPr>
          <a:lstStyle/>
          <a:p>
            <a:r>
              <a:rPr lang="en-US" sz="1100" dirty="0"/>
              <a:t>• Over 7 billion pounds invested  to help reduce poverty  in Wales since 2022.</a:t>
            </a:r>
            <a:br>
              <a:rPr lang="en-US" sz="1100" dirty="0"/>
            </a:br>
            <a:br>
              <a:rPr lang="en-US" sz="1100" dirty="0"/>
            </a:br>
            <a:r>
              <a:rPr lang="en-US" sz="1100" dirty="0"/>
              <a:t>• Free school meals / Breakfast club.</a:t>
            </a:r>
            <a:br>
              <a:rPr lang="en-US" sz="1100" dirty="0"/>
            </a:br>
            <a:br>
              <a:rPr lang="en-US" sz="1100" dirty="0"/>
            </a:br>
            <a:r>
              <a:rPr lang="en-US" sz="1100" dirty="0"/>
              <a:t>• Flying start.</a:t>
            </a:r>
            <a:br>
              <a:rPr lang="en-US" sz="1100" dirty="0"/>
            </a:br>
            <a:br>
              <a:rPr lang="en-US" sz="1100" dirty="0"/>
            </a:br>
            <a:r>
              <a:rPr lang="en-US" sz="1100" dirty="0"/>
              <a:t>• Increase of minimum wage .</a:t>
            </a:r>
            <a:br>
              <a:rPr lang="en-US" sz="1100" dirty="0"/>
            </a:br>
            <a:br>
              <a:rPr lang="en-US" sz="1100" dirty="0"/>
            </a:br>
            <a:r>
              <a:rPr lang="en-US" sz="1100" dirty="0"/>
              <a:t>• School Essentials Grants.</a:t>
            </a:r>
            <a:br>
              <a:rPr lang="en-US" sz="1100" dirty="0"/>
            </a:br>
            <a:br>
              <a:rPr lang="en-US" sz="1100" dirty="0"/>
            </a:br>
            <a:r>
              <a:rPr lang="en-US" sz="1100" dirty="0"/>
              <a:t>• Over 55,000 young people supported into education, training , employment ( Young persons guarantee scheme) </a:t>
            </a:r>
            <a:br>
              <a:rPr lang="en-US" sz="1100" dirty="0"/>
            </a:br>
            <a:br>
              <a:rPr lang="en-US" sz="1100" dirty="0"/>
            </a:br>
            <a:r>
              <a:rPr lang="en-US" sz="1100" dirty="0"/>
              <a:t>(WG,2025)</a:t>
            </a:r>
          </a:p>
        </p:txBody>
      </p:sp>
      <p:pic>
        <p:nvPicPr>
          <p:cNvPr id="9" name="Picture 8">
            <a:extLst>
              <a:ext uri="{FF2B5EF4-FFF2-40B4-BE49-F238E27FC236}">
                <a16:creationId xmlns:a16="http://schemas.microsoft.com/office/drawing/2014/main" id="{0381DE9B-673B-08EA-FC7F-CCE94475721A}"/>
              </a:ext>
              <a:ext uri="{C183D7F6-B498-43B3-948B-1728B52AA6E4}">
                <adec:decorative xmlns:adec="http://schemas.microsoft.com/office/drawing/2017/decorative" val="1"/>
              </a:ext>
            </a:extLst>
          </p:cNvPr>
          <p:cNvPicPr>
            <a:picLocks noChangeAspect="1"/>
          </p:cNvPicPr>
          <p:nvPr/>
        </p:nvPicPr>
        <p:blipFill>
          <a:blip r:embed="rId2">
            <a:extLst>
              <a:ext uri="{837473B0-CC2E-450A-ABE3-18F120FF3D39}">
                <a1611:picAttrSrcUrl xmlns:a1611="http://schemas.microsoft.com/office/drawing/2016/11/main" r:id="rId3"/>
              </a:ext>
            </a:extLst>
          </a:blip>
          <a:srcRect l="16802" r="7188" b="-1"/>
          <a:stretch>
            <a:fillRect/>
          </a:stretch>
        </p:blipFill>
        <p:spPr>
          <a:xfrm>
            <a:off x="2" y="10"/>
            <a:ext cx="7367752" cy="6857990"/>
          </a:xfrm>
          <a:prstGeom prst="rect">
            <a:avLst/>
          </a:prstGeom>
        </p:spPr>
      </p:pic>
    </p:spTree>
    <p:extLst>
      <p:ext uri="{BB962C8B-B14F-4D97-AF65-F5344CB8AC3E}">
        <p14:creationId xmlns:p14="http://schemas.microsoft.com/office/powerpoint/2010/main" val="189652621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500"/>
                                  </p:stCondLst>
                                  <p:iterate type="lt">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4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5CC829F-4DB2-F75B-67DC-B5489923AC5F}"/>
              </a:ext>
            </a:extLst>
          </p:cNvPr>
          <p:cNvSpPr>
            <a:spLocks noGrp="1"/>
          </p:cNvSpPr>
          <p:nvPr>
            <p:ph type="title"/>
          </p:nvPr>
        </p:nvSpPr>
        <p:spPr/>
        <p:txBody>
          <a:bodyPr/>
          <a:lstStyle/>
          <a:p>
            <a:r>
              <a:rPr lang="en-US" dirty="0"/>
              <a:t>Wellbeing of future generations act (2015).</a:t>
            </a:r>
          </a:p>
        </p:txBody>
      </p:sp>
      <p:graphicFrame>
        <p:nvGraphicFramePr>
          <p:cNvPr id="5" name="Content Placeholder 2">
            <a:extLst>
              <a:ext uri="{FF2B5EF4-FFF2-40B4-BE49-F238E27FC236}">
                <a16:creationId xmlns:a16="http://schemas.microsoft.com/office/drawing/2014/main" id="{CEF16047-23A1-876C-81A9-ED03FC7A61B7}"/>
              </a:ext>
            </a:extLst>
          </p:cNvPr>
          <p:cNvGraphicFramePr>
            <a:graphicFrameLocks noGrp="1"/>
          </p:cNvGraphicFramePr>
          <p:nvPr>
            <p:ph idx="1"/>
            <p:extLst>
              <p:ext uri="{D42A27DB-BD31-4B8C-83A1-F6EECF244321}">
                <p14:modId xmlns:p14="http://schemas.microsoft.com/office/powerpoint/2010/main" val="3911027063"/>
              </p:ext>
            </p:extLst>
          </p:nvPr>
        </p:nvGraphicFramePr>
        <p:xfrm>
          <a:off x="612647" y="1715532"/>
          <a:ext cx="10653579" cy="459382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9" name="TextBox 8">
            <a:extLst>
              <a:ext uri="{FF2B5EF4-FFF2-40B4-BE49-F238E27FC236}">
                <a16:creationId xmlns:a16="http://schemas.microsoft.com/office/drawing/2014/main" id="{13C9D771-7857-FB6C-D91B-521CFCD9140C}"/>
              </a:ext>
            </a:extLst>
          </p:cNvPr>
          <p:cNvSpPr txBox="1"/>
          <p:nvPr/>
        </p:nvSpPr>
        <p:spPr>
          <a:xfrm>
            <a:off x="9634654" y="5709425"/>
            <a:ext cx="1631572" cy="276999"/>
          </a:xfrm>
          <a:prstGeom prst="rect">
            <a:avLst/>
          </a:prstGeom>
          <a:noFill/>
        </p:spPr>
        <p:txBody>
          <a:bodyPr wrap="square" rtlCol="0">
            <a:spAutoFit/>
          </a:bodyPr>
          <a:lstStyle/>
          <a:p>
            <a:r>
              <a:rPr lang="en-US" sz="1200" dirty="0"/>
              <a:t>(WG,2025)</a:t>
            </a:r>
          </a:p>
        </p:txBody>
      </p:sp>
    </p:spTree>
    <p:extLst>
      <p:ext uri="{BB962C8B-B14F-4D97-AF65-F5344CB8AC3E}">
        <p14:creationId xmlns:p14="http://schemas.microsoft.com/office/powerpoint/2010/main" val="2898971959"/>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1" name="Rectangle 10">
            <a:extLst>
              <a:ext uri="{FF2B5EF4-FFF2-40B4-BE49-F238E27FC236}">
                <a16:creationId xmlns:a16="http://schemas.microsoft.com/office/drawing/2014/main" id="{37B65277-82C6-6D08-6DCA-4A7DCC3B713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15000"/>
                  </a:schemeClr>
                </a:solidFill>
                <a:prstDash val="solid"/>
                <a:miter lim="800000"/>
              </a14:hiddenLine>
            </a:ext>
          </a:ex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1441D019-506F-D92B-B305-E3A1E27C839B}"/>
              </a:ext>
            </a:extLst>
          </p:cNvPr>
          <p:cNvSpPr>
            <a:spLocks noGrp="1"/>
          </p:cNvSpPr>
          <p:nvPr>
            <p:ph type="title"/>
          </p:nvPr>
        </p:nvSpPr>
        <p:spPr>
          <a:xfrm>
            <a:off x="5906802" y="603504"/>
            <a:ext cx="5577902" cy="1060704"/>
          </a:xfrm>
        </p:spPr>
        <p:txBody>
          <a:bodyPr anchor="b">
            <a:normAutofit/>
          </a:bodyPr>
          <a:lstStyle/>
          <a:p>
            <a:r>
              <a:rPr lang="en-US" dirty="0"/>
              <a:t>Maslow!!</a:t>
            </a:r>
          </a:p>
        </p:txBody>
      </p:sp>
      <p:pic>
        <p:nvPicPr>
          <p:cNvPr id="4" name="Content Placeholder 3">
            <a:extLst>
              <a:ext uri="{FF2B5EF4-FFF2-40B4-BE49-F238E27FC236}">
                <a16:creationId xmlns:a16="http://schemas.microsoft.com/office/drawing/2014/main" id="{5303572F-792A-0450-CFE6-F2305746E863}"/>
              </a:ext>
            </a:extLst>
          </p:cNvPr>
          <p:cNvPicPr>
            <a:picLocks noChangeAspect="1"/>
          </p:cNvPicPr>
          <p:nvPr/>
        </p:nvPicPr>
        <p:blipFill>
          <a:blip r:embed="rId2"/>
          <a:stretch>
            <a:fillRect/>
          </a:stretch>
        </p:blipFill>
        <p:spPr>
          <a:xfrm>
            <a:off x="612648" y="1324812"/>
            <a:ext cx="4681506" cy="4236761"/>
          </a:xfrm>
          <a:prstGeom prst="rect">
            <a:avLst/>
          </a:prstGeom>
        </p:spPr>
      </p:pic>
      <p:sp>
        <p:nvSpPr>
          <p:cNvPr id="8" name="Content Placeholder 7">
            <a:extLst>
              <a:ext uri="{FF2B5EF4-FFF2-40B4-BE49-F238E27FC236}">
                <a16:creationId xmlns:a16="http://schemas.microsoft.com/office/drawing/2014/main" id="{05342C55-F2B7-6AF9-603A-0F58E73E19FD}"/>
              </a:ext>
            </a:extLst>
          </p:cNvPr>
          <p:cNvSpPr>
            <a:spLocks noGrp="1"/>
          </p:cNvSpPr>
          <p:nvPr>
            <p:ph idx="1"/>
          </p:nvPr>
        </p:nvSpPr>
        <p:spPr>
          <a:xfrm>
            <a:off x="5906802" y="2212848"/>
            <a:ext cx="5577902" cy="4096512"/>
          </a:xfrm>
        </p:spPr>
        <p:txBody>
          <a:bodyPr>
            <a:normAutofit/>
          </a:bodyPr>
          <a:lstStyle/>
          <a:p>
            <a:pPr marL="0" indent="0">
              <a:buNone/>
            </a:pPr>
            <a:r>
              <a:rPr lang="en-GB" sz="1800" b="0" i="0" u="none" strike="noStrike" dirty="0">
                <a:solidFill>
                  <a:srgbClr val="000000"/>
                </a:solidFill>
                <a:effectLst/>
                <a:latin typeface="-webkit-standard"/>
              </a:rPr>
              <a:t>Maslow’s hierarchy of needs shows that young people must have their basic needs food, shelter, safety, and security met before they can focus on higher-level needs like friendships, self-esteem, and personal growth. Without these foundations, poverty, stress, or unsafe conditions can prevent them from forming healthy relationships, building confidence, or developing a sense of purpose. This limits their life fulfilment, achievement of goals, and ability to reach their full potential, making it essential to ensure basic needs are secured for young people to thrive emotionally, socially, and academically.</a:t>
            </a:r>
            <a:endParaRPr lang="en-US" sz="1800" dirty="0"/>
          </a:p>
        </p:txBody>
      </p:sp>
      <p:sp>
        <p:nvSpPr>
          <p:cNvPr id="5" name="TextBox 4">
            <a:extLst>
              <a:ext uri="{FF2B5EF4-FFF2-40B4-BE49-F238E27FC236}">
                <a16:creationId xmlns:a16="http://schemas.microsoft.com/office/drawing/2014/main" id="{4AC7264E-DAB8-876D-665E-72CD8C39FC1C}"/>
              </a:ext>
            </a:extLst>
          </p:cNvPr>
          <p:cNvSpPr txBox="1"/>
          <p:nvPr/>
        </p:nvSpPr>
        <p:spPr>
          <a:xfrm>
            <a:off x="612648" y="5940028"/>
            <a:ext cx="1901952" cy="276999"/>
          </a:xfrm>
          <a:prstGeom prst="rect">
            <a:avLst/>
          </a:prstGeom>
          <a:noFill/>
        </p:spPr>
        <p:txBody>
          <a:bodyPr wrap="square" rtlCol="0">
            <a:spAutoFit/>
          </a:bodyPr>
          <a:lstStyle/>
          <a:p>
            <a:r>
              <a:rPr lang="en-US" sz="1200" b="1" dirty="0"/>
              <a:t>(CAHMS, 2021)</a:t>
            </a:r>
          </a:p>
        </p:txBody>
      </p:sp>
    </p:spTree>
    <p:extLst>
      <p:ext uri="{BB962C8B-B14F-4D97-AF65-F5344CB8AC3E}">
        <p14:creationId xmlns:p14="http://schemas.microsoft.com/office/powerpoint/2010/main" val="2304699283"/>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5" name="Rectangle 14">
            <a:extLst>
              <a:ext uri="{FF2B5EF4-FFF2-40B4-BE49-F238E27FC236}">
                <a16:creationId xmlns:a16="http://schemas.microsoft.com/office/drawing/2014/main" id="{92CC1E4F-F1F0-B945-BE50-C72A7103E8A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15000"/>
                  </a:schemeClr>
                </a:solidFill>
                <a:prstDash val="solid"/>
                <a:miter lim="800000"/>
              </a14:hiddenLine>
            </a:ext>
          </a:ex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Neue Haas Grotesk Text Pro"/>
              <a:ea typeface="+mn-ea"/>
              <a:cs typeface="+mn-cs"/>
            </a:endParaRPr>
          </a:p>
        </p:txBody>
      </p:sp>
      <p:pic>
        <p:nvPicPr>
          <p:cNvPr id="7" name="Picture 6" descr="A person shouting into a megaphone on a staircase&#10;&#10;Description automatically generated">
            <a:extLst>
              <a:ext uri="{FF2B5EF4-FFF2-40B4-BE49-F238E27FC236}">
                <a16:creationId xmlns:a16="http://schemas.microsoft.com/office/drawing/2014/main" id="{194357B3-AA3C-82A5-C81E-4D8B104686DB}"/>
              </a:ext>
            </a:extLst>
          </p:cNvPr>
          <p:cNvPicPr>
            <a:picLocks noChangeAspect="1"/>
          </p:cNvPicPr>
          <p:nvPr/>
        </p:nvPicPr>
        <p:blipFill>
          <a:blip r:embed="rId2">
            <a:extLst>
              <a:ext uri="{837473B0-CC2E-450A-ABE3-18F120FF3D39}">
                <a1611:picAttrSrcUrl xmlns:a1611="http://schemas.microsoft.com/office/drawing/2016/11/main" r:id="rId3"/>
              </a:ext>
            </a:extLst>
          </a:blip>
          <a:srcRect r="9341"/>
          <a:stretch>
            <a:fillRect/>
          </a:stretch>
        </p:blipFill>
        <p:spPr>
          <a:xfrm>
            <a:off x="20" y="10"/>
            <a:ext cx="7723393" cy="6857990"/>
          </a:xfrm>
          <a:prstGeom prst="rect">
            <a:avLst/>
          </a:prstGeom>
        </p:spPr>
      </p:pic>
      <p:sp>
        <p:nvSpPr>
          <p:cNvPr id="5" name="TextBox 4">
            <a:extLst>
              <a:ext uri="{FF2B5EF4-FFF2-40B4-BE49-F238E27FC236}">
                <a16:creationId xmlns:a16="http://schemas.microsoft.com/office/drawing/2014/main" id="{7630C4F8-1E3F-12B6-873F-759A62CD2D6C}"/>
              </a:ext>
            </a:extLst>
          </p:cNvPr>
          <p:cNvSpPr txBox="1"/>
          <p:nvPr/>
        </p:nvSpPr>
        <p:spPr>
          <a:xfrm>
            <a:off x="8270420" y="554182"/>
            <a:ext cx="3284271" cy="2874818"/>
          </a:xfrm>
          <a:prstGeom prst="rect">
            <a:avLst/>
          </a:prstGeom>
        </p:spPr>
        <p:txBody>
          <a:bodyPr vert="horz" lIns="91440" tIns="45720" rIns="91440" bIns="45720" rtlCol="0">
            <a:normAutofit/>
          </a:bodyPr>
          <a:lstStyle/>
          <a:p>
            <a:pPr>
              <a:lnSpc>
                <a:spcPct val="120000"/>
              </a:lnSpc>
              <a:spcAft>
                <a:spcPts val="600"/>
              </a:spcAft>
            </a:pPr>
            <a:r>
              <a:rPr lang="en-US" b="0" i="0" u="none" strike="noStrike" dirty="0">
                <a:effectLst/>
              </a:rPr>
              <a:t>“The Welsh Government is calling on Westminster to act so every child, young person and their family in Wales has the chance to prosper and thrive.”</a:t>
            </a:r>
          </a:p>
          <a:p>
            <a:pPr>
              <a:lnSpc>
                <a:spcPct val="120000"/>
              </a:lnSpc>
              <a:spcAft>
                <a:spcPts val="600"/>
              </a:spcAft>
            </a:pPr>
            <a:r>
              <a:rPr lang="en-US" sz="1200" dirty="0"/>
              <a:t>(WG,2025)</a:t>
            </a:r>
          </a:p>
        </p:txBody>
      </p:sp>
    </p:spTree>
    <p:extLst>
      <p:ext uri="{BB962C8B-B14F-4D97-AF65-F5344CB8AC3E}">
        <p14:creationId xmlns:p14="http://schemas.microsoft.com/office/powerpoint/2010/main" val="4174540813"/>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1" name="Content Placeholder 2">
            <a:extLst>
              <a:ext uri="{FF2B5EF4-FFF2-40B4-BE49-F238E27FC236}">
                <a16:creationId xmlns:a16="http://schemas.microsoft.com/office/drawing/2014/main" id="{57C24DB9-AF60-9E95-B044-292F98252D02}"/>
              </a:ext>
            </a:extLst>
          </p:cNvPr>
          <p:cNvGraphicFramePr>
            <a:graphicFrameLocks noGrp="1"/>
          </p:cNvGraphicFramePr>
          <p:nvPr>
            <p:ph idx="1"/>
          </p:nvPr>
        </p:nvGraphicFramePr>
        <p:xfrm>
          <a:off x="612647" y="1715532"/>
          <a:ext cx="10653579" cy="459382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730234375"/>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8CEC69A-9E55-5E5F-C63B-94063C16793C}"/>
              </a:ext>
            </a:extLst>
          </p:cNvPr>
          <p:cNvSpPr>
            <a:spLocks noGrp="1"/>
          </p:cNvSpPr>
          <p:nvPr>
            <p:ph type="title"/>
          </p:nvPr>
        </p:nvSpPr>
        <p:spPr/>
        <p:txBody>
          <a:bodyPr/>
          <a:lstStyle/>
          <a:p>
            <a:r>
              <a:rPr lang="en-GB" i="0" u="sng" strike="noStrike" dirty="0">
                <a:solidFill>
                  <a:srgbClr val="000000"/>
                </a:solidFill>
                <a:effectLst/>
                <a:latin typeface="-webkit-standard"/>
              </a:rPr>
              <a:t>ALL YOUNG PEOPLE ARE VULNERABLE, BUT LIVING THROUGH POVERTY CAN INCREASE RISK!!</a:t>
            </a:r>
            <a:endParaRPr lang="en-US" u="sng" dirty="0"/>
          </a:p>
        </p:txBody>
      </p:sp>
      <p:graphicFrame>
        <p:nvGraphicFramePr>
          <p:cNvPr id="6" name="Content Placeholder 2">
            <a:extLst>
              <a:ext uri="{FF2B5EF4-FFF2-40B4-BE49-F238E27FC236}">
                <a16:creationId xmlns:a16="http://schemas.microsoft.com/office/drawing/2014/main" id="{DECA12DF-578E-19E1-B5DB-1681FF478264}"/>
              </a:ext>
            </a:extLst>
          </p:cNvPr>
          <p:cNvGraphicFramePr>
            <a:graphicFrameLocks noGrp="1"/>
          </p:cNvGraphicFramePr>
          <p:nvPr>
            <p:ph idx="1"/>
          </p:nvPr>
        </p:nvGraphicFramePr>
        <p:xfrm>
          <a:off x="612647" y="1715532"/>
          <a:ext cx="10653579" cy="459382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4" name="TextBox 3">
            <a:extLst>
              <a:ext uri="{FF2B5EF4-FFF2-40B4-BE49-F238E27FC236}">
                <a16:creationId xmlns:a16="http://schemas.microsoft.com/office/drawing/2014/main" id="{67B2B8F1-CDC7-231C-1730-7D2E84489AFC}"/>
              </a:ext>
            </a:extLst>
          </p:cNvPr>
          <p:cNvSpPr txBox="1"/>
          <p:nvPr/>
        </p:nvSpPr>
        <p:spPr>
          <a:xfrm>
            <a:off x="9584298" y="6124694"/>
            <a:ext cx="1995055" cy="276999"/>
          </a:xfrm>
          <a:prstGeom prst="rect">
            <a:avLst/>
          </a:prstGeom>
          <a:noFill/>
        </p:spPr>
        <p:txBody>
          <a:bodyPr wrap="square" rtlCol="0">
            <a:spAutoFit/>
          </a:bodyPr>
          <a:lstStyle/>
          <a:p>
            <a:r>
              <a:rPr lang="en-US" sz="1200" b="1" dirty="0"/>
              <a:t>(JRF,2025)</a:t>
            </a:r>
          </a:p>
        </p:txBody>
      </p:sp>
    </p:spTree>
    <p:extLst>
      <p:ext uri="{BB962C8B-B14F-4D97-AF65-F5344CB8AC3E}">
        <p14:creationId xmlns:p14="http://schemas.microsoft.com/office/powerpoint/2010/main" val="855094850"/>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00906CB-E55C-CB8D-C347-C54122BC1157}"/>
              </a:ext>
            </a:extLst>
          </p:cNvPr>
          <p:cNvSpPr>
            <a:spLocks noGrp="1"/>
          </p:cNvSpPr>
          <p:nvPr>
            <p:ph type="title"/>
          </p:nvPr>
        </p:nvSpPr>
        <p:spPr/>
        <p:txBody>
          <a:bodyPr/>
          <a:lstStyle/>
          <a:p>
            <a:r>
              <a:rPr lang="en-GB" i="0" u="sng" strike="noStrike" dirty="0">
                <a:solidFill>
                  <a:srgbClr val="000000"/>
                </a:solidFill>
                <a:effectLst/>
                <a:latin typeface="-webkit-standard"/>
              </a:rPr>
              <a:t>Risks linked to increased vulnerability!!!</a:t>
            </a:r>
            <a:endParaRPr lang="en-US" u="sng" dirty="0"/>
          </a:p>
        </p:txBody>
      </p:sp>
      <p:graphicFrame>
        <p:nvGraphicFramePr>
          <p:cNvPr id="5" name="Content Placeholder 2">
            <a:extLst>
              <a:ext uri="{FF2B5EF4-FFF2-40B4-BE49-F238E27FC236}">
                <a16:creationId xmlns:a16="http://schemas.microsoft.com/office/drawing/2014/main" id="{C15BB0E9-81F5-3F87-D248-6A4CAA972E62}"/>
              </a:ext>
            </a:extLst>
          </p:cNvPr>
          <p:cNvGraphicFramePr>
            <a:graphicFrameLocks noGrp="1"/>
          </p:cNvGraphicFramePr>
          <p:nvPr>
            <p:ph idx="1"/>
          </p:nvPr>
        </p:nvGraphicFramePr>
        <p:xfrm>
          <a:off x="612647" y="1715532"/>
          <a:ext cx="10653579" cy="459382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235132112"/>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B69BD48-832B-2DA0-CAF0-6AC0955F8E3D}"/>
              </a:ext>
            </a:extLst>
          </p:cNvPr>
          <p:cNvSpPr>
            <a:spLocks noGrp="1"/>
          </p:cNvSpPr>
          <p:nvPr>
            <p:ph type="title"/>
          </p:nvPr>
        </p:nvSpPr>
        <p:spPr/>
        <p:txBody>
          <a:bodyPr/>
          <a:lstStyle/>
          <a:p>
            <a:r>
              <a:rPr lang="en-US" u="sng" dirty="0"/>
              <a:t>Signs to look out for !!!</a:t>
            </a:r>
          </a:p>
        </p:txBody>
      </p:sp>
      <p:graphicFrame>
        <p:nvGraphicFramePr>
          <p:cNvPr id="5" name="Content Placeholder 2">
            <a:extLst>
              <a:ext uri="{FF2B5EF4-FFF2-40B4-BE49-F238E27FC236}">
                <a16:creationId xmlns:a16="http://schemas.microsoft.com/office/drawing/2014/main" id="{515BDC3C-129A-D62F-E800-F83844ECFB6C}"/>
              </a:ext>
            </a:extLst>
          </p:cNvPr>
          <p:cNvGraphicFramePr>
            <a:graphicFrameLocks noGrp="1"/>
          </p:cNvGraphicFramePr>
          <p:nvPr>
            <p:ph idx="1"/>
            <p:extLst>
              <p:ext uri="{D42A27DB-BD31-4B8C-83A1-F6EECF244321}">
                <p14:modId xmlns:p14="http://schemas.microsoft.com/office/powerpoint/2010/main" val="2517851077"/>
              </p:ext>
            </p:extLst>
          </p:nvPr>
        </p:nvGraphicFramePr>
        <p:xfrm>
          <a:off x="612647" y="1715532"/>
          <a:ext cx="10653579" cy="459382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199288150"/>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E7A4338-F87A-70A6-ACE7-10DF6FE20E1E}"/>
              </a:ext>
            </a:extLst>
          </p:cNvPr>
          <p:cNvSpPr>
            <a:spLocks noGrp="1"/>
          </p:cNvSpPr>
          <p:nvPr>
            <p:ph type="title"/>
          </p:nvPr>
        </p:nvSpPr>
        <p:spPr/>
        <p:txBody>
          <a:bodyPr/>
          <a:lstStyle/>
          <a:p>
            <a:r>
              <a:rPr lang="en-GB" i="0" u="sng" strike="noStrike" dirty="0">
                <a:solidFill>
                  <a:srgbClr val="000000"/>
                </a:solidFill>
                <a:effectLst/>
                <a:latin typeface="-webkit-standard"/>
              </a:rPr>
              <a:t>PREVENTION AND EARLY SUPPORT MATTER!!!</a:t>
            </a:r>
            <a:endParaRPr lang="en-US" u="sng" dirty="0"/>
          </a:p>
        </p:txBody>
      </p:sp>
      <p:graphicFrame>
        <p:nvGraphicFramePr>
          <p:cNvPr id="8" name="Content Placeholder 2">
            <a:extLst>
              <a:ext uri="{FF2B5EF4-FFF2-40B4-BE49-F238E27FC236}">
                <a16:creationId xmlns:a16="http://schemas.microsoft.com/office/drawing/2014/main" id="{2CE81399-92E9-A6B4-FBD0-FB0A9FE11642}"/>
              </a:ext>
            </a:extLst>
          </p:cNvPr>
          <p:cNvGraphicFramePr>
            <a:graphicFrameLocks noGrp="1"/>
          </p:cNvGraphicFramePr>
          <p:nvPr>
            <p:ph idx="1"/>
          </p:nvPr>
        </p:nvGraphicFramePr>
        <p:xfrm>
          <a:off x="612647" y="1715532"/>
          <a:ext cx="10653579" cy="459382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4" name="TextBox 3">
            <a:extLst>
              <a:ext uri="{FF2B5EF4-FFF2-40B4-BE49-F238E27FC236}">
                <a16:creationId xmlns:a16="http://schemas.microsoft.com/office/drawing/2014/main" id="{56EA499A-E49E-3CD7-C486-DFE389E6000B}"/>
              </a:ext>
            </a:extLst>
          </p:cNvPr>
          <p:cNvSpPr txBox="1"/>
          <p:nvPr/>
        </p:nvSpPr>
        <p:spPr>
          <a:xfrm>
            <a:off x="8035637" y="5541817"/>
            <a:ext cx="2260771" cy="276999"/>
          </a:xfrm>
          <a:prstGeom prst="rect">
            <a:avLst/>
          </a:prstGeom>
          <a:noFill/>
        </p:spPr>
        <p:txBody>
          <a:bodyPr wrap="square" rtlCol="0">
            <a:spAutoFit/>
          </a:bodyPr>
          <a:lstStyle/>
          <a:p>
            <a:r>
              <a:rPr lang="en-US" sz="1200" dirty="0"/>
              <a:t>(JRF, 2025)</a:t>
            </a:r>
          </a:p>
        </p:txBody>
      </p:sp>
    </p:spTree>
    <p:extLst>
      <p:ext uri="{BB962C8B-B14F-4D97-AF65-F5344CB8AC3E}">
        <p14:creationId xmlns:p14="http://schemas.microsoft.com/office/powerpoint/2010/main" val="4190620508"/>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4" name="Rectangle 13">
            <a:extLst>
              <a:ext uri="{FF2B5EF4-FFF2-40B4-BE49-F238E27FC236}">
                <a16:creationId xmlns:a16="http://schemas.microsoft.com/office/drawing/2014/main" id="{600DC1B0-7E1A-BD02-3F93-19E6B1B7507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bg1"/>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15000"/>
                  </a:schemeClr>
                </a:solidFill>
                <a:prstDash val="solid"/>
                <a:miter lim="800000"/>
              </a14:hiddenLine>
            </a:ext>
          </a:ex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26D665E6-DB44-1E84-7A4C-7EB3449DF618}"/>
              </a:ext>
            </a:extLst>
          </p:cNvPr>
          <p:cNvSpPr>
            <a:spLocks noGrp="1"/>
          </p:cNvSpPr>
          <p:nvPr>
            <p:ph type="title"/>
          </p:nvPr>
        </p:nvSpPr>
        <p:spPr>
          <a:xfrm>
            <a:off x="612649" y="548638"/>
            <a:ext cx="3493008" cy="5788152"/>
          </a:xfrm>
        </p:spPr>
        <p:txBody>
          <a:bodyPr anchor="ctr">
            <a:normAutofit/>
          </a:bodyPr>
          <a:lstStyle/>
          <a:p>
            <a:r>
              <a:rPr lang="en-US" sz="4000" u="sng"/>
              <a:t>Why youth work matters !!!</a:t>
            </a:r>
          </a:p>
        </p:txBody>
      </p:sp>
      <p:graphicFrame>
        <p:nvGraphicFramePr>
          <p:cNvPr id="10" name="Content Placeholder 2">
            <a:extLst>
              <a:ext uri="{FF2B5EF4-FFF2-40B4-BE49-F238E27FC236}">
                <a16:creationId xmlns:a16="http://schemas.microsoft.com/office/drawing/2014/main" id="{21E6215E-FE73-B4A2-1471-5F24AF4EC4BD}"/>
              </a:ext>
            </a:extLst>
          </p:cNvPr>
          <p:cNvGraphicFramePr>
            <a:graphicFrameLocks noGrp="1"/>
          </p:cNvGraphicFramePr>
          <p:nvPr>
            <p:ph idx="1"/>
            <p:extLst>
              <p:ext uri="{D42A27DB-BD31-4B8C-83A1-F6EECF244321}">
                <p14:modId xmlns:p14="http://schemas.microsoft.com/office/powerpoint/2010/main" val="1874830302"/>
              </p:ext>
            </p:extLst>
          </p:nvPr>
        </p:nvGraphicFramePr>
        <p:xfrm>
          <a:off x="4608246" y="548640"/>
          <a:ext cx="6949440" cy="578663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50021662"/>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6CE7E30-2543-02D2-4185-9BA81ECB7762}"/>
              </a:ext>
            </a:extLst>
          </p:cNvPr>
          <p:cNvSpPr>
            <a:spLocks noGrp="1"/>
          </p:cNvSpPr>
          <p:nvPr>
            <p:ph type="title"/>
          </p:nvPr>
        </p:nvSpPr>
        <p:spPr/>
        <p:txBody>
          <a:bodyPr/>
          <a:lstStyle/>
          <a:p>
            <a:r>
              <a:rPr lang="en-US" u="sng" dirty="0"/>
              <a:t>Protective factor for young people!!</a:t>
            </a:r>
          </a:p>
        </p:txBody>
      </p:sp>
      <p:graphicFrame>
        <p:nvGraphicFramePr>
          <p:cNvPr id="6" name="Content Placeholder 2">
            <a:extLst>
              <a:ext uri="{FF2B5EF4-FFF2-40B4-BE49-F238E27FC236}">
                <a16:creationId xmlns:a16="http://schemas.microsoft.com/office/drawing/2014/main" id="{D47029DF-61D3-CB2F-7300-B90B56BE80C5}"/>
              </a:ext>
            </a:extLst>
          </p:cNvPr>
          <p:cNvGraphicFramePr>
            <a:graphicFrameLocks noGrp="1"/>
          </p:cNvGraphicFramePr>
          <p:nvPr>
            <p:ph idx="1"/>
          </p:nvPr>
        </p:nvGraphicFramePr>
        <p:xfrm>
          <a:off x="612647" y="1715532"/>
          <a:ext cx="10653579" cy="459382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4" name="TextBox 3">
            <a:extLst>
              <a:ext uri="{FF2B5EF4-FFF2-40B4-BE49-F238E27FC236}">
                <a16:creationId xmlns:a16="http://schemas.microsoft.com/office/drawing/2014/main" id="{555B061D-9D2F-F8C7-66B8-662F17B9D3BE}"/>
              </a:ext>
            </a:extLst>
          </p:cNvPr>
          <p:cNvSpPr txBox="1"/>
          <p:nvPr/>
        </p:nvSpPr>
        <p:spPr>
          <a:xfrm>
            <a:off x="7287491" y="6309360"/>
            <a:ext cx="4904509" cy="276999"/>
          </a:xfrm>
          <a:prstGeom prst="rect">
            <a:avLst/>
          </a:prstGeom>
          <a:noFill/>
        </p:spPr>
        <p:txBody>
          <a:bodyPr wrap="square" rtlCol="0">
            <a:spAutoFit/>
          </a:bodyPr>
          <a:lstStyle/>
          <a:p>
            <a:r>
              <a:rPr lang="en-US" sz="1200" dirty="0"/>
              <a:t>(Youth Work in Wales Review Group,2022)</a:t>
            </a:r>
          </a:p>
        </p:txBody>
      </p:sp>
    </p:spTree>
    <p:extLst>
      <p:ext uri="{BB962C8B-B14F-4D97-AF65-F5344CB8AC3E}">
        <p14:creationId xmlns:p14="http://schemas.microsoft.com/office/powerpoint/2010/main" val="960798878"/>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4105" name="Rectangle 4104">
            <a:extLst>
              <a:ext uri="{FF2B5EF4-FFF2-40B4-BE49-F238E27FC236}">
                <a16:creationId xmlns:a16="http://schemas.microsoft.com/office/drawing/2014/main" id="{92CC1E4F-F1F0-B945-BE50-C72A7103E8A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15000"/>
                  </a:schemeClr>
                </a:solidFill>
                <a:prstDash val="solid"/>
                <a:miter lim="800000"/>
              </a14:hiddenLine>
            </a:ext>
          </a:ex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098" name="Picture 2">
            <a:extLst>
              <a:ext uri="{FF2B5EF4-FFF2-40B4-BE49-F238E27FC236}">
                <a16:creationId xmlns:a16="http://schemas.microsoft.com/office/drawing/2014/main" id="{B2688091-4D23-09D5-A97E-914D13D57366}"/>
              </a:ext>
            </a:extLst>
          </p:cNvPr>
          <p:cNvPicPr>
            <a:picLocks noChangeAspect="1" noChangeArrowheads="1"/>
          </p:cNvPicPr>
          <p:nvPr/>
        </p:nvPicPr>
        <p:blipFill>
          <a:blip r:embed="rId2">
            <a:extLst>
              <a:ext uri="{28A0092B-C50C-407E-A947-70E740481C1C}">
                <a14:useLocalDpi xmlns:a14="http://schemas.microsoft.com/office/drawing/2010/main" val="0"/>
              </a:ext>
            </a:extLst>
          </a:blip>
          <a:srcRect l="2046" r="5020"/>
          <a:stretch>
            <a:fillRect/>
          </a:stretch>
        </p:blipFill>
        <p:spPr bwMode="auto">
          <a:xfrm>
            <a:off x="353651" y="10"/>
            <a:ext cx="6415706" cy="6857990"/>
          </a:xfrm>
          <a:prstGeom prst="rect">
            <a:avLst/>
          </a:prstGeom>
          <a:noFill/>
          <a:extLst>
            <a:ext uri="{909E8E84-426E-40DD-AFC4-6F175D3DCCD1}">
              <a14:hiddenFill xmlns:a14="http://schemas.microsoft.com/office/drawing/2010/main">
                <a:solidFill>
                  <a:srgbClr val="FFFFFF"/>
                </a:solidFill>
              </a14:hiddenFill>
            </a:ext>
          </a:extLst>
        </p:spPr>
      </p:pic>
      <p:graphicFrame>
        <p:nvGraphicFramePr>
          <p:cNvPr id="4109" name="Content Placeholder 4101">
            <a:extLst>
              <a:ext uri="{FF2B5EF4-FFF2-40B4-BE49-F238E27FC236}">
                <a16:creationId xmlns:a16="http://schemas.microsoft.com/office/drawing/2014/main" id="{0E28F407-0CBF-3944-6A30-D6D0516B76D8}"/>
              </a:ext>
            </a:extLst>
          </p:cNvPr>
          <p:cNvGraphicFramePr>
            <a:graphicFrameLocks noGrp="1"/>
          </p:cNvGraphicFramePr>
          <p:nvPr>
            <p:ph idx="1"/>
          </p:nvPr>
        </p:nvGraphicFramePr>
        <p:xfrm>
          <a:off x="7123007" y="471054"/>
          <a:ext cx="4361693" cy="5838305"/>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4" name="TextBox 3">
            <a:extLst>
              <a:ext uri="{FF2B5EF4-FFF2-40B4-BE49-F238E27FC236}">
                <a16:creationId xmlns:a16="http://schemas.microsoft.com/office/drawing/2014/main" id="{97714795-BD55-52C0-A44B-88630774171B}"/>
              </a:ext>
            </a:extLst>
          </p:cNvPr>
          <p:cNvSpPr txBox="1"/>
          <p:nvPr/>
        </p:nvSpPr>
        <p:spPr>
          <a:xfrm>
            <a:off x="9116291" y="6309359"/>
            <a:ext cx="1579418" cy="276999"/>
          </a:xfrm>
          <a:prstGeom prst="rect">
            <a:avLst/>
          </a:prstGeom>
          <a:noFill/>
        </p:spPr>
        <p:txBody>
          <a:bodyPr wrap="square" rtlCol="0">
            <a:spAutoFit/>
          </a:bodyPr>
          <a:lstStyle/>
          <a:p>
            <a:r>
              <a:rPr lang="en-US" sz="1200" dirty="0"/>
              <a:t>(NHS, 2024)</a:t>
            </a:r>
          </a:p>
        </p:txBody>
      </p:sp>
    </p:spTree>
    <p:extLst>
      <p:ext uri="{BB962C8B-B14F-4D97-AF65-F5344CB8AC3E}">
        <p14:creationId xmlns:p14="http://schemas.microsoft.com/office/powerpoint/2010/main" val="386522544"/>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2961259D-605E-E200-FF9F-7C8C71D7C8E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15000"/>
                  </a:schemeClr>
                </a:solidFill>
                <a:prstDash val="solid"/>
                <a:miter lim="800000"/>
              </a14:hiddenLine>
            </a:ext>
          </a:ex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0970131B-39F9-02FF-2DE8-DBC4C167A74E}"/>
              </a:ext>
            </a:extLst>
          </p:cNvPr>
          <p:cNvSpPr>
            <a:spLocks noGrp="1"/>
          </p:cNvSpPr>
          <p:nvPr>
            <p:ph type="title"/>
          </p:nvPr>
        </p:nvSpPr>
        <p:spPr>
          <a:xfrm>
            <a:off x="612648" y="600074"/>
            <a:ext cx="6035040" cy="1529932"/>
          </a:xfrm>
        </p:spPr>
        <p:txBody>
          <a:bodyPr anchor="b">
            <a:normAutofit/>
          </a:bodyPr>
          <a:lstStyle/>
          <a:p>
            <a:r>
              <a:rPr lang="en-US" u="sng" dirty="0"/>
              <a:t>Why self-care???</a:t>
            </a:r>
          </a:p>
        </p:txBody>
      </p:sp>
      <p:sp>
        <p:nvSpPr>
          <p:cNvPr id="3" name="Content Placeholder 2">
            <a:extLst>
              <a:ext uri="{FF2B5EF4-FFF2-40B4-BE49-F238E27FC236}">
                <a16:creationId xmlns:a16="http://schemas.microsoft.com/office/drawing/2014/main" id="{B088B176-C1C5-9154-BDD3-7B424D199F33}"/>
              </a:ext>
            </a:extLst>
          </p:cNvPr>
          <p:cNvSpPr>
            <a:spLocks noGrp="1"/>
          </p:cNvSpPr>
          <p:nvPr>
            <p:ph idx="1"/>
          </p:nvPr>
        </p:nvSpPr>
        <p:spPr>
          <a:xfrm>
            <a:off x="612647" y="2212848"/>
            <a:ext cx="6035041" cy="4096512"/>
          </a:xfrm>
        </p:spPr>
        <p:txBody>
          <a:bodyPr>
            <a:normAutofit/>
          </a:bodyPr>
          <a:lstStyle/>
          <a:p>
            <a:r>
              <a:rPr lang="en-US" sz="1800"/>
              <a:t>Restore Balance </a:t>
            </a:r>
          </a:p>
          <a:p>
            <a:r>
              <a:rPr lang="en-US" sz="1800"/>
              <a:t>Boost your Mental Health</a:t>
            </a:r>
          </a:p>
          <a:p>
            <a:r>
              <a:rPr lang="en-US" sz="1800"/>
              <a:t>Lower the Pressure </a:t>
            </a:r>
          </a:p>
          <a:p>
            <a:endParaRPr lang="en-US" sz="1800"/>
          </a:p>
          <a:p>
            <a:endParaRPr lang="en-US" sz="1800"/>
          </a:p>
          <a:p>
            <a:endParaRPr lang="en-US" sz="1800"/>
          </a:p>
          <a:p>
            <a:pPr marL="0" indent="0">
              <a:buNone/>
            </a:pPr>
            <a:endParaRPr lang="en-US" sz="1800"/>
          </a:p>
          <a:p>
            <a:pPr marL="0" indent="0">
              <a:buNone/>
            </a:pPr>
            <a:r>
              <a:rPr lang="en-US" sz="1800" b="1"/>
              <a:t>    (Young Minds, 2021)</a:t>
            </a:r>
          </a:p>
        </p:txBody>
      </p:sp>
      <p:pic>
        <p:nvPicPr>
          <p:cNvPr id="5" name="Picture 4" descr="Stones balancing on a wood">
            <a:extLst>
              <a:ext uri="{FF2B5EF4-FFF2-40B4-BE49-F238E27FC236}">
                <a16:creationId xmlns:a16="http://schemas.microsoft.com/office/drawing/2014/main" id="{ECF3F5EE-6CFC-87E5-EFDA-AD1E92807486}"/>
              </a:ext>
            </a:extLst>
          </p:cNvPr>
          <p:cNvPicPr>
            <a:picLocks noChangeAspect="1"/>
          </p:cNvPicPr>
          <p:nvPr/>
        </p:nvPicPr>
        <p:blipFill>
          <a:blip r:embed="rId2"/>
          <a:srcRect l="37941" r="19482" b="-1"/>
          <a:stretch>
            <a:fillRect/>
          </a:stretch>
        </p:blipFill>
        <p:spPr>
          <a:xfrm>
            <a:off x="7345680" y="10"/>
            <a:ext cx="4846320" cy="6857990"/>
          </a:xfrm>
          <a:prstGeom prst="rect">
            <a:avLst/>
          </a:prstGeom>
        </p:spPr>
      </p:pic>
    </p:spTree>
    <p:extLst>
      <p:ext uri="{BB962C8B-B14F-4D97-AF65-F5344CB8AC3E}">
        <p14:creationId xmlns:p14="http://schemas.microsoft.com/office/powerpoint/2010/main" val="2603812215"/>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6" name="Rectangle 15">
            <a:extLst>
              <a:ext uri="{FF2B5EF4-FFF2-40B4-BE49-F238E27FC236}">
                <a16:creationId xmlns:a16="http://schemas.microsoft.com/office/drawing/2014/main" id="{2C5AECB1-8254-3357-3EB3-6A75DA09310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bg1"/>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15000"/>
                  </a:schemeClr>
                </a:solidFill>
                <a:prstDash val="solid"/>
                <a:miter lim="800000"/>
              </a14:hiddenLine>
            </a:ext>
          </a:ex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9" name="Picture 8" descr="A close-up of school supplies&#10;&#10;Description automatically generated">
            <a:extLst>
              <a:ext uri="{FF2B5EF4-FFF2-40B4-BE49-F238E27FC236}">
                <a16:creationId xmlns:a16="http://schemas.microsoft.com/office/drawing/2014/main" id="{5EADFB15-C232-3931-4526-39836F526EBF}"/>
              </a:ext>
            </a:extLst>
          </p:cNvPr>
          <p:cNvPicPr>
            <a:picLocks noChangeAspect="1"/>
          </p:cNvPicPr>
          <p:nvPr/>
        </p:nvPicPr>
        <p:blipFill>
          <a:blip r:embed="rId2">
            <a:extLst>
              <a:ext uri="{837473B0-CC2E-450A-ABE3-18F120FF3D39}">
                <a1611:picAttrSrcUrl xmlns:a1611="http://schemas.microsoft.com/office/drawing/2016/11/main" r:id="rId3"/>
              </a:ext>
            </a:extLst>
          </a:blip>
          <a:srcRect t="6475" r="-3" b="-3"/>
          <a:stretch>
            <a:fillRect/>
          </a:stretch>
        </p:blipFill>
        <p:spPr>
          <a:xfrm>
            <a:off x="20" y="-1"/>
            <a:ext cx="3815730" cy="2239334"/>
          </a:xfrm>
          <a:prstGeom prst="rect">
            <a:avLst/>
          </a:prstGeom>
        </p:spPr>
      </p:pic>
      <p:pic>
        <p:nvPicPr>
          <p:cNvPr id="7" name="Picture 6" descr="A person walking on a beach&#10;&#10;Description automatically generated">
            <a:extLst>
              <a:ext uri="{FF2B5EF4-FFF2-40B4-BE49-F238E27FC236}">
                <a16:creationId xmlns:a16="http://schemas.microsoft.com/office/drawing/2014/main" id="{75B437D7-DE06-337C-23F6-067BEBB64BBE}"/>
              </a:ext>
            </a:extLst>
          </p:cNvPr>
          <p:cNvPicPr>
            <a:picLocks noChangeAspect="1"/>
          </p:cNvPicPr>
          <p:nvPr/>
        </p:nvPicPr>
        <p:blipFill>
          <a:blip r:embed="rId4">
            <a:extLst>
              <a:ext uri="{837473B0-CC2E-450A-ABE3-18F120FF3D39}">
                <a1611:picAttrSrcUrl xmlns:a1611="http://schemas.microsoft.com/office/drawing/2016/11/main" r:id="rId5"/>
              </a:ext>
            </a:extLst>
          </a:blip>
          <a:srcRect t="27462" r="1" b="33957"/>
          <a:stretch>
            <a:fillRect/>
          </a:stretch>
        </p:blipFill>
        <p:spPr>
          <a:xfrm>
            <a:off x="20" y="2295394"/>
            <a:ext cx="3815730" cy="2247576"/>
          </a:xfrm>
          <a:prstGeom prst="rect">
            <a:avLst/>
          </a:prstGeom>
        </p:spPr>
      </p:pic>
      <p:pic>
        <p:nvPicPr>
          <p:cNvPr id="5" name="Picture 4" descr="A person lying on the grass reading a book&#10;&#10;Description automatically generated">
            <a:extLst>
              <a:ext uri="{FF2B5EF4-FFF2-40B4-BE49-F238E27FC236}">
                <a16:creationId xmlns:a16="http://schemas.microsoft.com/office/drawing/2014/main" id="{02BB8814-1F2C-E2CB-720B-175A8FC96633}"/>
              </a:ext>
            </a:extLst>
          </p:cNvPr>
          <p:cNvPicPr>
            <a:picLocks noChangeAspect="1"/>
          </p:cNvPicPr>
          <p:nvPr/>
        </p:nvPicPr>
        <p:blipFill>
          <a:blip r:embed="rId6">
            <a:extLst>
              <a:ext uri="{837473B0-CC2E-450A-ABE3-18F120FF3D39}">
                <a1611:picAttrSrcUrl xmlns:a1611="http://schemas.microsoft.com/office/drawing/2016/11/main" r:id="rId7"/>
              </a:ext>
            </a:extLst>
          </a:blip>
          <a:srcRect t="11189" r="-3" b="-3"/>
          <a:stretch>
            <a:fillRect/>
          </a:stretch>
        </p:blipFill>
        <p:spPr>
          <a:xfrm>
            <a:off x="20" y="4602023"/>
            <a:ext cx="3815729" cy="2262031"/>
          </a:xfrm>
          <a:prstGeom prst="rect">
            <a:avLst/>
          </a:prstGeom>
        </p:spPr>
      </p:pic>
      <p:sp>
        <p:nvSpPr>
          <p:cNvPr id="3" name="Content Placeholder 2">
            <a:extLst>
              <a:ext uri="{FF2B5EF4-FFF2-40B4-BE49-F238E27FC236}">
                <a16:creationId xmlns:a16="http://schemas.microsoft.com/office/drawing/2014/main" id="{4974AC04-ED02-8F78-51E5-35E06B8C083C}"/>
              </a:ext>
            </a:extLst>
          </p:cNvPr>
          <p:cNvSpPr>
            <a:spLocks noGrp="1"/>
          </p:cNvSpPr>
          <p:nvPr>
            <p:ph idx="1"/>
          </p:nvPr>
        </p:nvSpPr>
        <p:spPr>
          <a:xfrm>
            <a:off x="4837712" y="2212848"/>
            <a:ext cx="6646992" cy="4096512"/>
          </a:xfrm>
        </p:spPr>
        <p:txBody>
          <a:bodyPr>
            <a:normAutofit/>
          </a:bodyPr>
          <a:lstStyle/>
          <a:p>
            <a:pPr marL="0" indent="0">
              <a:buNone/>
            </a:pPr>
            <a:r>
              <a:rPr lang="en-GB" sz="1800" b="1" i="0" u="none" strike="noStrike" dirty="0">
                <a:effectLst/>
              </a:rPr>
              <a:t>“Self-care is about taking time for yourself to feel grounded, especially when life feels overwhelming. It means putting yourself first, looking after your mental health, and paying attention to how you’re feeling. It involves understanding what you need and doing little things to care for yourself every day. It’s also important to remember that self-care looks different for everyone, and what works for one person might not work for another.”- Young minds (2021).</a:t>
            </a:r>
          </a:p>
          <a:p>
            <a:endParaRPr lang="en-US" sz="1800" dirty="0"/>
          </a:p>
        </p:txBody>
      </p:sp>
    </p:spTree>
    <p:extLst>
      <p:ext uri="{BB962C8B-B14F-4D97-AF65-F5344CB8AC3E}">
        <p14:creationId xmlns:p14="http://schemas.microsoft.com/office/powerpoint/2010/main" val="245993539"/>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A03E6A8-769A-3DBD-F0E3-680C5A85F961}"/>
              </a:ext>
            </a:extLst>
          </p:cNvPr>
          <p:cNvSpPr>
            <a:spLocks noGrp="1"/>
          </p:cNvSpPr>
          <p:nvPr>
            <p:ph type="title"/>
          </p:nvPr>
        </p:nvSpPr>
        <p:spPr/>
        <p:txBody>
          <a:bodyPr/>
          <a:lstStyle/>
          <a:p>
            <a:r>
              <a:rPr lang="en-US" u="sng"/>
              <a:t>Self-care!!</a:t>
            </a:r>
            <a:endParaRPr lang="en-US" u="sng" dirty="0"/>
          </a:p>
        </p:txBody>
      </p:sp>
      <p:graphicFrame>
        <p:nvGraphicFramePr>
          <p:cNvPr id="13" name="Content Placeholder 2">
            <a:extLst>
              <a:ext uri="{FF2B5EF4-FFF2-40B4-BE49-F238E27FC236}">
                <a16:creationId xmlns:a16="http://schemas.microsoft.com/office/drawing/2014/main" id="{DCA94F61-337C-6D6B-8D95-7B10C8E88E5C}"/>
              </a:ext>
            </a:extLst>
          </p:cNvPr>
          <p:cNvGraphicFramePr>
            <a:graphicFrameLocks noGrp="1"/>
          </p:cNvGraphicFramePr>
          <p:nvPr>
            <p:ph idx="1"/>
          </p:nvPr>
        </p:nvGraphicFramePr>
        <p:xfrm>
          <a:off x="612647" y="1715532"/>
          <a:ext cx="10653579" cy="459382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66574606"/>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3" name="Rectangle 22">
            <a:extLst>
              <a:ext uri="{FF2B5EF4-FFF2-40B4-BE49-F238E27FC236}">
                <a16:creationId xmlns:a16="http://schemas.microsoft.com/office/drawing/2014/main" id="{1A466FCC-26A6-AD0C-513D-472AAABEC28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bg1"/>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15000"/>
                  </a:schemeClr>
                </a:solidFill>
                <a:prstDash val="solid"/>
                <a:miter lim="800000"/>
              </a14:hiddenLine>
            </a:ext>
          </a:ex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10153364-46D8-61F7-8AE3-9D84DDD40F6E}"/>
              </a:ext>
            </a:extLst>
          </p:cNvPr>
          <p:cNvSpPr>
            <a:spLocks noGrp="1"/>
          </p:cNvSpPr>
          <p:nvPr>
            <p:ph type="title"/>
          </p:nvPr>
        </p:nvSpPr>
        <p:spPr>
          <a:xfrm>
            <a:off x="612650" y="1252728"/>
            <a:ext cx="2905613" cy="4768815"/>
          </a:xfrm>
        </p:spPr>
        <p:txBody>
          <a:bodyPr>
            <a:normAutofit/>
          </a:bodyPr>
          <a:lstStyle/>
          <a:p>
            <a:r>
              <a:rPr lang="en-GB" sz="3200" i="0" u="sng" strike="noStrike" dirty="0">
                <a:effectLst/>
                <a:latin typeface="-webkit-standard"/>
              </a:rPr>
              <a:t>Financial Support for Parents/Carers: Local Authority Services!!!</a:t>
            </a:r>
            <a:endParaRPr lang="en-US" sz="3200" u="sng" dirty="0"/>
          </a:p>
        </p:txBody>
      </p:sp>
      <p:graphicFrame>
        <p:nvGraphicFramePr>
          <p:cNvPr id="5" name="Content Placeholder 2">
            <a:extLst>
              <a:ext uri="{FF2B5EF4-FFF2-40B4-BE49-F238E27FC236}">
                <a16:creationId xmlns:a16="http://schemas.microsoft.com/office/drawing/2014/main" id="{61B35E50-D570-96E8-B2E5-914B2176BDA6}"/>
              </a:ext>
            </a:extLst>
          </p:cNvPr>
          <p:cNvGraphicFramePr>
            <a:graphicFrameLocks noGrp="1"/>
          </p:cNvGraphicFramePr>
          <p:nvPr>
            <p:ph idx="1"/>
            <p:extLst>
              <p:ext uri="{D42A27DB-BD31-4B8C-83A1-F6EECF244321}">
                <p14:modId xmlns:p14="http://schemas.microsoft.com/office/powerpoint/2010/main" val="314756960"/>
              </p:ext>
            </p:extLst>
          </p:nvPr>
        </p:nvGraphicFramePr>
        <p:xfrm>
          <a:off x="4021483" y="1252728"/>
          <a:ext cx="7536203" cy="476881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600285234"/>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050FD33-FAF0-C38A-FDC8-0E6B58131F6E}"/>
              </a:ext>
            </a:extLst>
          </p:cNvPr>
          <p:cNvSpPr>
            <a:spLocks noGrp="1"/>
          </p:cNvSpPr>
          <p:nvPr>
            <p:ph type="title"/>
          </p:nvPr>
        </p:nvSpPr>
        <p:spPr/>
        <p:txBody>
          <a:bodyPr/>
          <a:lstStyle/>
          <a:p>
            <a:r>
              <a:rPr lang="en-GB" i="0" u="sng" strike="noStrike" dirty="0">
                <a:solidFill>
                  <a:srgbClr val="000000"/>
                </a:solidFill>
                <a:effectLst/>
                <a:latin typeface="-webkit-standard"/>
              </a:rPr>
              <a:t>Parent Support: Free Advice &amp; Resources!!</a:t>
            </a:r>
            <a:endParaRPr lang="en-US" u="sng" dirty="0"/>
          </a:p>
        </p:txBody>
      </p:sp>
      <p:graphicFrame>
        <p:nvGraphicFramePr>
          <p:cNvPr id="5" name="Content Placeholder 2">
            <a:extLst>
              <a:ext uri="{FF2B5EF4-FFF2-40B4-BE49-F238E27FC236}">
                <a16:creationId xmlns:a16="http://schemas.microsoft.com/office/drawing/2014/main" id="{DE4FCE28-B563-8037-EAD5-74108BA6D5C7}"/>
              </a:ext>
            </a:extLst>
          </p:cNvPr>
          <p:cNvGraphicFramePr>
            <a:graphicFrameLocks noGrp="1"/>
          </p:cNvGraphicFramePr>
          <p:nvPr>
            <p:ph idx="1"/>
            <p:extLst>
              <p:ext uri="{D42A27DB-BD31-4B8C-83A1-F6EECF244321}">
                <p14:modId xmlns:p14="http://schemas.microsoft.com/office/powerpoint/2010/main" val="4141309968"/>
              </p:ext>
            </p:extLst>
          </p:nvPr>
        </p:nvGraphicFramePr>
        <p:xfrm>
          <a:off x="612647" y="1715532"/>
          <a:ext cx="10653579" cy="459382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544719618"/>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9C8B7C2-FFB8-E03F-C351-388A501CFB3D}"/>
              </a:ext>
            </a:extLst>
          </p:cNvPr>
          <p:cNvSpPr>
            <a:spLocks noGrp="1"/>
          </p:cNvSpPr>
          <p:nvPr>
            <p:ph type="title"/>
          </p:nvPr>
        </p:nvSpPr>
        <p:spPr/>
        <p:txBody>
          <a:bodyPr/>
          <a:lstStyle/>
          <a:p>
            <a:r>
              <a:rPr lang="en-US" dirty="0"/>
              <a:t>Young people; support, free advice and resources.</a:t>
            </a:r>
          </a:p>
        </p:txBody>
      </p:sp>
      <p:graphicFrame>
        <p:nvGraphicFramePr>
          <p:cNvPr id="5" name="Content Placeholder 2">
            <a:extLst>
              <a:ext uri="{FF2B5EF4-FFF2-40B4-BE49-F238E27FC236}">
                <a16:creationId xmlns:a16="http://schemas.microsoft.com/office/drawing/2014/main" id="{3D913603-5FCD-CA0E-C51F-715AA86B1A79}"/>
              </a:ext>
            </a:extLst>
          </p:cNvPr>
          <p:cNvGraphicFramePr>
            <a:graphicFrameLocks noGrp="1"/>
          </p:cNvGraphicFramePr>
          <p:nvPr>
            <p:ph idx="1"/>
            <p:extLst>
              <p:ext uri="{D42A27DB-BD31-4B8C-83A1-F6EECF244321}">
                <p14:modId xmlns:p14="http://schemas.microsoft.com/office/powerpoint/2010/main" val="1052370921"/>
              </p:ext>
            </p:extLst>
          </p:nvPr>
        </p:nvGraphicFramePr>
        <p:xfrm>
          <a:off x="612647" y="1715532"/>
          <a:ext cx="10653579" cy="459382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965176541"/>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06BD2A5-B964-37D5-C2AE-DB672D706D22}"/>
              </a:ext>
            </a:extLst>
          </p:cNvPr>
          <p:cNvSpPr>
            <a:spLocks noGrp="1"/>
          </p:cNvSpPr>
          <p:nvPr>
            <p:ph type="title"/>
          </p:nvPr>
        </p:nvSpPr>
        <p:spPr>
          <a:xfrm>
            <a:off x="612648" y="0"/>
            <a:ext cx="10653578" cy="1680898"/>
          </a:xfrm>
        </p:spPr>
        <p:txBody>
          <a:bodyPr/>
          <a:lstStyle/>
          <a:p>
            <a:r>
              <a:rPr lang="en-US" sz="3600" dirty="0"/>
              <a:t>Advisory Leaflet </a:t>
            </a:r>
            <a:endParaRPr lang="en-US" dirty="0"/>
          </a:p>
        </p:txBody>
      </p:sp>
      <p:pic>
        <p:nvPicPr>
          <p:cNvPr id="4" name="Content Placeholder 4" descr="A brochure with text and images&#10;&#10;Description automatically generated">
            <a:extLst>
              <a:ext uri="{FF2B5EF4-FFF2-40B4-BE49-F238E27FC236}">
                <a16:creationId xmlns:a16="http://schemas.microsoft.com/office/drawing/2014/main" id="{458C271C-B281-D3F6-0248-35788C7F3148}"/>
              </a:ext>
            </a:extLst>
          </p:cNvPr>
          <p:cNvPicPr>
            <a:picLocks noGrp="1" noChangeAspect="1"/>
          </p:cNvPicPr>
          <p:nvPr>
            <p:ph idx="1"/>
          </p:nvPr>
        </p:nvPicPr>
        <p:blipFill>
          <a:blip r:embed="rId2"/>
          <a:stretch>
            <a:fillRect/>
          </a:stretch>
        </p:blipFill>
        <p:spPr>
          <a:xfrm>
            <a:off x="0" y="1920405"/>
            <a:ext cx="6210925" cy="4388955"/>
          </a:xfrm>
          <a:prstGeom prst="rect">
            <a:avLst/>
          </a:prstGeom>
        </p:spPr>
      </p:pic>
      <p:pic>
        <p:nvPicPr>
          <p:cNvPr id="6" name="Picture 5" descr="A brochure with text and images&#10;&#10;Description automatically generated">
            <a:extLst>
              <a:ext uri="{FF2B5EF4-FFF2-40B4-BE49-F238E27FC236}">
                <a16:creationId xmlns:a16="http://schemas.microsoft.com/office/drawing/2014/main" id="{33BD6FA5-90EB-0551-8B69-6C1271307CE5}"/>
              </a:ext>
            </a:extLst>
          </p:cNvPr>
          <p:cNvPicPr>
            <a:picLocks noChangeAspect="1"/>
          </p:cNvPicPr>
          <p:nvPr/>
        </p:nvPicPr>
        <p:blipFill>
          <a:blip r:embed="rId3"/>
          <a:stretch>
            <a:fillRect/>
          </a:stretch>
        </p:blipFill>
        <p:spPr>
          <a:xfrm>
            <a:off x="6363325" y="1920406"/>
            <a:ext cx="5703063" cy="4388954"/>
          </a:xfrm>
          <a:prstGeom prst="rect">
            <a:avLst/>
          </a:prstGeom>
        </p:spPr>
      </p:pic>
    </p:spTree>
    <p:extLst>
      <p:ext uri="{BB962C8B-B14F-4D97-AF65-F5344CB8AC3E}">
        <p14:creationId xmlns:p14="http://schemas.microsoft.com/office/powerpoint/2010/main" val="3503770887"/>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31E98D5-9F37-888D-7D80-50EA9D422F16}"/>
              </a:ext>
            </a:extLst>
          </p:cNvPr>
          <p:cNvSpPr>
            <a:spLocks noGrp="1"/>
          </p:cNvSpPr>
          <p:nvPr>
            <p:ph type="title"/>
          </p:nvPr>
        </p:nvSpPr>
        <p:spPr/>
        <p:txBody>
          <a:bodyPr/>
          <a:lstStyle/>
          <a:p>
            <a:r>
              <a:rPr lang="en-US" dirty="0"/>
              <a:t>References</a:t>
            </a:r>
          </a:p>
        </p:txBody>
      </p:sp>
      <p:sp>
        <p:nvSpPr>
          <p:cNvPr id="3" name="Content Placeholder 2">
            <a:extLst>
              <a:ext uri="{FF2B5EF4-FFF2-40B4-BE49-F238E27FC236}">
                <a16:creationId xmlns:a16="http://schemas.microsoft.com/office/drawing/2014/main" id="{EAB3999B-F508-47FB-F10D-ABA4745ACD4F}"/>
              </a:ext>
            </a:extLst>
          </p:cNvPr>
          <p:cNvSpPr>
            <a:spLocks noGrp="1"/>
          </p:cNvSpPr>
          <p:nvPr>
            <p:ph idx="1"/>
          </p:nvPr>
        </p:nvSpPr>
        <p:spPr/>
        <p:txBody>
          <a:bodyPr>
            <a:normAutofit fontScale="92500"/>
          </a:bodyPr>
          <a:lstStyle/>
          <a:p>
            <a:pPr>
              <a:lnSpc>
                <a:spcPts val="1800"/>
              </a:lnSpc>
              <a:spcAft>
                <a:spcPts val="1200"/>
              </a:spcAft>
            </a:pPr>
            <a:r>
              <a:rPr lang="en-GB" sz="1800" dirty="0">
                <a:solidFill>
                  <a:srgbClr val="000000"/>
                </a:solidFill>
                <a:effectLst/>
                <a:latin typeface="Times New Roman" panose="02020603050405020304" pitchFamily="18" charset="0"/>
                <a:ea typeface="Times New Roman" panose="02020603050405020304" pitchFamily="18" charset="0"/>
              </a:rPr>
              <a:t>Barnardo's Cymru (2026). </a:t>
            </a:r>
            <a:r>
              <a:rPr lang="en-GB" sz="1800" i="1" dirty="0">
                <a:solidFill>
                  <a:srgbClr val="000000"/>
                </a:solidFill>
                <a:effectLst/>
                <a:latin typeface="Times New Roman" panose="02020603050405020304" pitchFamily="18" charset="0"/>
                <a:ea typeface="Times New Roman" panose="02020603050405020304" pitchFamily="18" charset="0"/>
              </a:rPr>
              <a:t>Barnardo’s Wales (Cymru)</a:t>
            </a:r>
            <a:r>
              <a:rPr lang="en-GB" sz="1800" dirty="0">
                <a:solidFill>
                  <a:srgbClr val="000000"/>
                </a:solidFill>
                <a:effectLst/>
                <a:latin typeface="Times New Roman" panose="02020603050405020304" pitchFamily="18" charset="0"/>
                <a:ea typeface="Times New Roman" panose="02020603050405020304" pitchFamily="18" charset="0"/>
              </a:rPr>
              <a:t>. [online] Barnardo’s. Available at: https://</a:t>
            </a:r>
            <a:r>
              <a:rPr lang="en-GB" sz="1800" dirty="0" err="1">
                <a:solidFill>
                  <a:srgbClr val="000000"/>
                </a:solidFill>
                <a:effectLst/>
                <a:latin typeface="Times New Roman" panose="02020603050405020304" pitchFamily="18" charset="0"/>
                <a:ea typeface="Times New Roman" panose="02020603050405020304" pitchFamily="18" charset="0"/>
              </a:rPr>
              <a:t>www.barnardos.org.uk</a:t>
            </a:r>
            <a:r>
              <a:rPr lang="en-GB" sz="1800" dirty="0">
                <a:solidFill>
                  <a:srgbClr val="000000"/>
                </a:solidFill>
                <a:effectLst/>
                <a:latin typeface="Times New Roman" panose="02020603050405020304" pitchFamily="18" charset="0"/>
                <a:ea typeface="Times New Roman" panose="02020603050405020304" pitchFamily="18" charset="0"/>
              </a:rPr>
              <a:t>/</a:t>
            </a:r>
            <a:r>
              <a:rPr lang="en-GB" sz="1800" dirty="0" err="1">
                <a:solidFill>
                  <a:srgbClr val="000000"/>
                </a:solidFill>
                <a:effectLst/>
                <a:latin typeface="Times New Roman" panose="02020603050405020304" pitchFamily="18" charset="0"/>
                <a:ea typeface="Times New Roman" panose="02020603050405020304" pitchFamily="18" charset="0"/>
              </a:rPr>
              <a:t>wales</a:t>
            </a:r>
            <a:r>
              <a:rPr lang="en-GB" sz="1800" dirty="0">
                <a:solidFill>
                  <a:srgbClr val="000000"/>
                </a:solidFill>
                <a:effectLst/>
                <a:latin typeface="Times New Roman" panose="02020603050405020304" pitchFamily="18" charset="0"/>
                <a:ea typeface="Times New Roman" panose="02020603050405020304" pitchFamily="18" charset="0"/>
              </a:rPr>
              <a:t>.</a:t>
            </a:r>
            <a:endParaRPr lang="en-GB" sz="1800" dirty="0">
              <a:effectLst/>
              <a:latin typeface="Times New Roman" panose="02020603050405020304" pitchFamily="18" charset="0"/>
              <a:ea typeface="Times New Roman" panose="02020603050405020304" pitchFamily="18" charset="0"/>
            </a:endParaRPr>
          </a:p>
          <a:p>
            <a:pPr>
              <a:lnSpc>
                <a:spcPts val="1800"/>
              </a:lnSpc>
              <a:spcAft>
                <a:spcPts val="1200"/>
              </a:spcAft>
            </a:pPr>
            <a:r>
              <a:rPr lang="en-GB" sz="1800" dirty="0">
                <a:solidFill>
                  <a:srgbClr val="000000"/>
                </a:solidFill>
                <a:effectLst/>
                <a:latin typeface="Times New Roman" panose="02020603050405020304" pitchFamily="18" charset="0"/>
                <a:ea typeface="Times New Roman" panose="02020603050405020304" pitchFamily="18" charset="0"/>
              </a:rPr>
              <a:t>CAHMS Professionals (2021). </a:t>
            </a:r>
            <a:r>
              <a:rPr lang="en-GB" sz="1800" i="1" dirty="0">
                <a:solidFill>
                  <a:srgbClr val="000000"/>
                </a:solidFill>
                <a:effectLst/>
                <a:latin typeface="Times New Roman" panose="02020603050405020304" pitchFamily="18" charset="0"/>
                <a:ea typeface="Times New Roman" panose="02020603050405020304" pitchFamily="18" charset="0"/>
              </a:rPr>
              <a:t>MASLOW’S HIERARCHY OF NEEDS ? – CAMHS Professionals</a:t>
            </a:r>
            <a:r>
              <a:rPr lang="en-GB" sz="1800" dirty="0">
                <a:solidFill>
                  <a:srgbClr val="000000"/>
                </a:solidFill>
                <a:effectLst/>
                <a:latin typeface="Times New Roman" panose="02020603050405020304" pitchFamily="18" charset="0"/>
                <a:ea typeface="Times New Roman" panose="02020603050405020304" pitchFamily="18" charset="0"/>
              </a:rPr>
              <a:t>. [online] CAHMS Professionals. Available at: </a:t>
            </a:r>
            <a:r>
              <a:rPr lang="en-GB" sz="1800" u="sng" dirty="0">
                <a:solidFill>
                  <a:srgbClr val="000000"/>
                </a:solidFill>
                <a:effectLst/>
                <a:latin typeface="Times New Roman" panose="02020603050405020304" pitchFamily="18" charset="0"/>
                <a:ea typeface="Times New Roman" panose="02020603050405020304" pitchFamily="18" charset="0"/>
                <a:hlinkClick r:id="rId2"/>
              </a:rPr>
              <a:t>https://camhsprofessionals.co.uk/2021/04/01/maslows-hierarchy-of-needs-</a:t>
            </a:r>
            <a:r>
              <a:rPr lang="en-GB" sz="1800" dirty="0">
                <a:solidFill>
                  <a:srgbClr val="000000"/>
                </a:solidFill>
                <a:effectLst/>
                <a:latin typeface="Times New Roman" panose="02020603050405020304" pitchFamily="18" charset="0"/>
                <a:ea typeface="Times New Roman" panose="02020603050405020304" pitchFamily="18" charset="0"/>
              </a:rPr>
              <a:t>.</a:t>
            </a:r>
            <a:endParaRPr lang="en-GB" sz="1800" dirty="0">
              <a:effectLst/>
              <a:latin typeface="Times New Roman" panose="02020603050405020304" pitchFamily="18" charset="0"/>
              <a:ea typeface="Times New Roman" panose="02020603050405020304" pitchFamily="18" charset="0"/>
            </a:endParaRPr>
          </a:p>
          <a:p>
            <a:pPr>
              <a:lnSpc>
                <a:spcPts val="1800"/>
              </a:lnSpc>
              <a:spcAft>
                <a:spcPts val="1200"/>
              </a:spcAft>
            </a:pPr>
            <a:r>
              <a:rPr lang="en-GB" sz="1800" dirty="0">
                <a:solidFill>
                  <a:srgbClr val="000000"/>
                </a:solidFill>
                <a:effectLst/>
                <a:latin typeface="Times New Roman" panose="02020603050405020304" pitchFamily="18" charset="0"/>
                <a:ea typeface="Times New Roman" panose="02020603050405020304" pitchFamily="18" charset="0"/>
              </a:rPr>
              <a:t>CALL Mental Health Helpline Wales (2025). </a:t>
            </a:r>
            <a:r>
              <a:rPr lang="en-GB" sz="1800" i="1" dirty="0">
                <a:solidFill>
                  <a:srgbClr val="000000"/>
                </a:solidFill>
                <a:effectLst/>
                <a:latin typeface="Times New Roman" panose="02020603050405020304" pitchFamily="18" charset="0"/>
                <a:ea typeface="Times New Roman" panose="02020603050405020304" pitchFamily="18" charset="0"/>
              </a:rPr>
              <a:t>C.A.L.L. Mental Health Helpline - Community Advice and Listening Line</a:t>
            </a:r>
            <a:r>
              <a:rPr lang="en-GB" sz="1800" dirty="0">
                <a:solidFill>
                  <a:srgbClr val="000000"/>
                </a:solidFill>
                <a:effectLst/>
                <a:latin typeface="Times New Roman" panose="02020603050405020304" pitchFamily="18" charset="0"/>
                <a:ea typeface="Times New Roman" panose="02020603050405020304" pitchFamily="18" charset="0"/>
              </a:rPr>
              <a:t>. [online] Call Helpline. Available at: https://</a:t>
            </a:r>
            <a:r>
              <a:rPr lang="en-GB" sz="1800" dirty="0" err="1">
                <a:solidFill>
                  <a:srgbClr val="000000"/>
                </a:solidFill>
                <a:effectLst/>
                <a:latin typeface="Times New Roman" panose="02020603050405020304" pitchFamily="18" charset="0"/>
                <a:ea typeface="Times New Roman" panose="02020603050405020304" pitchFamily="18" charset="0"/>
              </a:rPr>
              <a:t>callhelpline.org.uk</a:t>
            </a:r>
            <a:r>
              <a:rPr lang="en-GB" sz="1800" dirty="0">
                <a:solidFill>
                  <a:srgbClr val="000000"/>
                </a:solidFill>
                <a:effectLst/>
                <a:latin typeface="Times New Roman" panose="02020603050405020304" pitchFamily="18" charset="0"/>
                <a:ea typeface="Times New Roman" panose="02020603050405020304" pitchFamily="18" charset="0"/>
              </a:rPr>
              <a:t> [Accessed 18 Feb. 2026].</a:t>
            </a:r>
            <a:endParaRPr lang="en-GB" sz="1800" dirty="0">
              <a:effectLst/>
              <a:latin typeface="Times New Roman" panose="02020603050405020304" pitchFamily="18" charset="0"/>
              <a:ea typeface="Times New Roman" panose="02020603050405020304" pitchFamily="18" charset="0"/>
            </a:endParaRPr>
          </a:p>
          <a:p>
            <a:pPr>
              <a:lnSpc>
                <a:spcPts val="1800"/>
              </a:lnSpc>
              <a:spcAft>
                <a:spcPts val="1200"/>
              </a:spcAft>
            </a:pPr>
            <a:r>
              <a:rPr lang="en-GB" sz="1800" dirty="0" err="1">
                <a:solidFill>
                  <a:srgbClr val="000000"/>
                </a:solidFill>
                <a:effectLst/>
                <a:latin typeface="Times New Roman" panose="02020603050405020304" pitchFamily="18" charset="0"/>
                <a:ea typeface="Times New Roman" panose="02020603050405020304" pitchFamily="18" charset="0"/>
              </a:rPr>
              <a:t>Centers</a:t>
            </a:r>
            <a:r>
              <a:rPr lang="en-GB" sz="1800" dirty="0">
                <a:solidFill>
                  <a:srgbClr val="000000"/>
                </a:solidFill>
                <a:effectLst/>
                <a:latin typeface="Times New Roman" panose="02020603050405020304" pitchFamily="18" charset="0"/>
                <a:ea typeface="Times New Roman" panose="02020603050405020304" pitchFamily="18" charset="0"/>
              </a:rPr>
              <a:t> for Disease Control and Prevention (2024). </a:t>
            </a:r>
            <a:r>
              <a:rPr lang="en-GB" sz="1800" i="1" dirty="0">
                <a:solidFill>
                  <a:srgbClr val="000000"/>
                </a:solidFill>
                <a:effectLst/>
                <a:latin typeface="Times New Roman" panose="02020603050405020304" pitchFamily="18" charset="0"/>
                <a:ea typeface="Times New Roman" panose="02020603050405020304" pitchFamily="18" charset="0"/>
              </a:rPr>
              <a:t>About adverse childhood experiences</a:t>
            </a:r>
            <a:r>
              <a:rPr lang="en-GB" sz="1800" dirty="0">
                <a:solidFill>
                  <a:srgbClr val="000000"/>
                </a:solidFill>
                <a:effectLst/>
                <a:latin typeface="Times New Roman" panose="02020603050405020304" pitchFamily="18" charset="0"/>
                <a:ea typeface="Times New Roman" panose="02020603050405020304" pitchFamily="18" charset="0"/>
              </a:rPr>
              <a:t>. [online] U.S. </a:t>
            </a:r>
            <a:r>
              <a:rPr lang="en-GB" sz="1800" dirty="0" err="1">
                <a:solidFill>
                  <a:srgbClr val="000000"/>
                </a:solidFill>
                <a:effectLst/>
                <a:latin typeface="Times New Roman" panose="02020603050405020304" pitchFamily="18" charset="0"/>
                <a:ea typeface="Times New Roman" panose="02020603050405020304" pitchFamily="18" charset="0"/>
              </a:rPr>
              <a:t>Centers</a:t>
            </a:r>
            <a:r>
              <a:rPr lang="en-GB" sz="1800" dirty="0">
                <a:solidFill>
                  <a:srgbClr val="000000"/>
                </a:solidFill>
                <a:effectLst/>
                <a:latin typeface="Times New Roman" panose="02020603050405020304" pitchFamily="18" charset="0"/>
                <a:ea typeface="Times New Roman" panose="02020603050405020304" pitchFamily="18" charset="0"/>
              </a:rPr>
              <a:t> for Disease Control and Prevention. Available at: </a:t>
            </a:r>
            <a:r>
              <a:rPr lang="en-GB" sz="1800" dirty="0">
                <a:solidFill>
                  <a:srgbClr val="000000"/>
                </a:solidFill>
                <a:effectLst/>
                <a:latin typeface="Times New Roman" panose="02020603050405020304" pitchFamily="18" charset="0"/>
                <a:ea typeface="Times New Roman" panose="02020603050405020304" pitchFamily="18" charset="0"/>
                <a:hlinkClick r:id="rId3"/>
              </a:rPr>
              <a:t>https://www.cdc.gov/aces/about/index.html</a:t>
            </a:r>
            <a:r>
              <a:rPr lang="en-GB" sz="1800" dirty="0">
                <a:solidFill>
                  <a:srgbClr val="000000"/>
                </a:solidFill>
                <a:effectLst/>
                <a:latin typeface="Times New Roman" panose="02020603050405020304" pitchFamily="18" charset="0"/>
                <a:ea typeface="Times New Roman" panose="02020603050405020304" pitchFamily="18" charset="0"/>
              </a:rPr>
              <a:t>.</a:t>
            </a:r>
          </a:p>
          <a:p>
            <a:pPr>
              <a:lnSpc>
                <a:spcPts val="1800"/>
              </a:lnSpc>
              <a:spcAft>
                <a:spcPts val="1200"/>
              </a:spcAft>
            </a:pPr>
            <a:r>
              <a:rPr lang="en-GB" sz="1800" dirty="0">
                <a:solidFill>
                  <a:srgbClr val="000000"/>
                </a:solidFill>
                <a:effectLst/>
                <a:latin typeface="Times New Roman" panose="02020603050405020304" pitchFamily="18" charset="0"/>
                <a:ea typeface="Times New Roman" panose="02020603050405020304" pitchFamily="18" charset="0"/>
              </a:rPr>
              <a:t>Child Poverty Action group (2024). </a:t>
            </a:r>
            <a:r>
              <a:rPr lang="en-GB" sz="1800" i="1" dirty="0">
                <a:solidFill>
                  <a:srgbClr val="000000"/>
                </a:solidFill>
                <a:effectLst/>
                <a:latin typeface="Times New Roman" panose="02020603050405020304" pitchFamily="18" charset="0"/>
                <a:ea typeface="Times New Roman" panose="02020603050405020304" pitchFamily="18" charset="0"/>
              </a:rPr>
              <a:t>The Effects of Poverty</a:t>
            </a:r>
            <a:r>
              <a:rPr lang="en-GB" sz="1800" dirty="0">
                <a:solidFill>
                  <a:srgbClr val="000000"/>
                </a:solidFill>
                <a:effectLst/>
                <a:latin typeface="Times New Roman" panose="02020603050405020304" pitchFamily="18" charset="0"/>
                <a:ea typeface="Times New Roman" panose="02020603050405020304" pitchFamily="18" charset="0"/>
              </a:rPr>
              <a:t>. [online] Child Poverty Action Group. Available at: </a:t>
            </a:r>
            <a:r>
              <a:rPr lang="en-GB" sz="1800" u="sng" dirty="0">
                <a:solidFill>
                  <a:srgbClr val="000000"/>
                </a:solidFill>
                <a:effectLst/>
                <a:latin typeface="Times New Roman" panose="02020603050405020304" pitchFamily="18" charset="0"/>
                <a:ea typeface="Times New Roman" panose="02020603050405020304" pitchFamily="18" charset="0"/>
                <a:hlinkClick r:id="rId4"/>
              </a:rPr>
              <a:t>https://cpag.org.uk/child-poverty/effects-poverty</a:t>
            </a:r>
            <a:r>
              <a:rPr lang="en-GB" sz="1800" dirty="0">
                <a:solidFill>
                  <a:srgbClr val="000000"/>
                </a:solidFill>
                <a:effectLst/>
                <a:latin typeface="Times New Roman" panose="02020603050405020304" pitchFamily="18" charset="0"/>
                <a:ea typeface="Times New Roman" panose="02020603050405020304" pitchFamily="18" charset="0"/>
              </a:rPr>
              <a:t>.</a:t>
            </a:r>
            <a:endParaRPr lang="en-GB" sz="1800" dirty="0">
              <a:effectLst/>
              <a:latin typeface="Times New Roman" panose="02020603050405020304" pitchFamily="18" charset="0"/>
              <a:ea typeface="Times New Roman" panose="02020603050405020304" pitchFamily="18" charset="0"/>
            </a:endParaRPr>
          </a:p>
          <a:p>
            <a:pPr>
              <a:lnSpc>
                <a:spcPts val="1800"/>
              </a:lnSpc>
              <a:spcAft>
                <a:spcPts val="1200"/>
              </a:spcAft>
            </a:pPr>
            <a:r>
              <a:rPr lang="en-GB" sz="1800" dirty="0">
                <a:solidFill>
                  <a:srgbClr val="000000"/>
                </a:solidFill>
                <a:effectLst/>
                <a:latin typeface="Times New Roman" panose="02020603050405020304" pitchFamily="18" charset="0"/>
                <a:ea typeface="Times New Roman" panose="02020603050405020304" pitchFamily="18" charset="0"/>
              </a:rPr>
              <a:t>Citizens Advice (2025). </a:t>
            </a:r>
            <a:r>
              <a:rPr lang="en-GB" sz="1800" i="1" dirty="0">
                <a:solidFill>
                  <a:srgbClr val="000000"/>
                </a:solidFill>
                <a:effectLst/>
                <a:latin typeface="Times New Roman" panose="02020603050405020304" pitchFamily="18" charset="0"/>
                <a:ea typeface="Times New Roman" panose="02020603050405020304" pitchFamily="18" charset="0"/>
              </a:rPr>
              <a:t>Wales</a:t>
            </a:r>
            <a:r>
              <a:rPr lang="en-GB" sz="1800" dirty="0">
                <a:solidFill>
                  <a:srgbClr val="000000"/>
                </a:solidFill>
                <a:effectLst/>
                <a:latin typeface="Times New Roman" panose="02020603050405020304" pitchFamily="18" charset="0"/>
                <a:ea typeface="Times New Roman" panose="02020603050405020304" pitchFamily="18" charset="0"/>
              </a:rPr>
              <a:t>. [online] Citizens Advice. Available at: https://</a:t>
            </a:r>
            <a:r>
              <a:rPr lang="en-GB" sz="1800" dirty="0" err="1">
                <a:solidFill>
                  <a:srgbClr val="000000"/>
                </a:solidFill>
                <a:effectLst/>
                <a:latin typeface="Times New Roman" panose="02020603050405020304" pitchFamily="18" charset="0"/>
                <a:ea typeface="Times New Roman" panose="02020603050405020304" pitchFamily="18" charset="0"/>
              </a:rPr>
              <a:t>www.citizensadvice.org.uk</a:t>
            </a:r>
            <a:r>
              <a:rPr lang="en-GB" sz="1800" dirty="0">
                <a:solidFill>
                  <a:srgbClr val="000000"/>
                </a:solidFill>
                <a:effectLst/>
                <a:latin typeface="Times New Roman" panose="02020603050405020304" pitchFamily="18" charset="0"/>
                <a:ea typeface="Times New Roman" panose="02020603050405020304" pitchFamily="18" charset="0"/>
              </a:rPr>
              <a:t>/policy/</a:t>
            </a:r>
            <a:r>
              <a:rPr lang="en-GB" sz="1800" dirty="0" err="1">
                <a:solidFill>
                  <a:srgbClr val="000000"/>
                </a:solidFill>
                <a:effectLst/>
                <a:latin typeface="Times New Roman" panose="02020603050405020304" pitchFamily="18" charset="0"/>
                <a:ea typeface="Times New Roman" panose="02020603050405020304" pitchFamily="18" charset="0"/>
              </a:rPr>
              <a:t>wales</a:t>
            </a:r>
            <a:r>
              <a:rPr lang="en-GB" sz="1800" dirty="0">
                <a:solidFill>
                  <a:srgbClr val="000000"/>
                </a:solidFill>
                <a:effectLst/>
                <a:latin typeface="Times New Roman" panose="02020603050405020304" pitchFamily="18" charset="0"/>
                <a:ea typeface="Times New Roman" panose="02020603050405020304" pitchFamily="18" charset="0"/>
              </a:rPr>
              <a:t>/.</a:t>
            </a:r>
            <a:endParaRPr lang="en-GB" sz="1800" dirty="0">
              <a:effectLst/>
              <a:latin typeface="Times New Roman" panose="02020603050405020304" pitchFamily="18" charset="0"/>
              <a:ea typeface="Times New Roman" panose="02020603050405020304" pitchFamily="18" charset="0"/>
            </a:endParaRPr>
          </a:p>
          <a:p>
            <a:pPr>
              <a:lnSpc>
                <a:spcPts val="1800"/>
              </a:lnSpc>
              <a:spcAft>
                <a:spcPts val="1200"/>
              </a:spcAft>
            </a:pPr>
            <a:endParaRPr lang="en-GB" sz="1800" dirty="0">
              <a:effectLst/>
              <a:latin typeface="Times New Roman" panose="02020603050405020304" pitchFamily="18" charset="0"/>
              <a:ea typeface="Times New Roman" panose="02020603050405020304" pitchFamily="18" charset="0"/>
            </a:endParaRPr>
          </a:p>
          <a:p>
            <a:endParaRPr lang="en-US" dirty="0"/>
          </a:p>
        </p:txBody>
      </p:sp>
    </p:spTree>
    <p:extLst>
      <p:ext uri="{BB962C8B-B14F-4D97-AF65-F5344CB8AC3E}">
        <p14:creationId xmlns:p14="http://schemas.microsoft.com/office/powerpoint/2010/main" val="4108355653"/>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0051000F-445E-406D-29DC-9D0F796BEC22}"/>
              </a:ext>
            </a:extLst>
          </p:cNvPr>
          <p:cNvSpPr>
            <a:spLocks noGrp="1"/>
          </p:cNvSpPr>
          <p:nvPr>
            <p:ph idx="1"/>
          </p:nvPr>
        </p:nvSpPr>
        <p:spPr>
          <a:xfrm>
            <a:off x="377687" y="0"/>
            <a:ext cx="10913165" cy="6309360"/>
          </a:xfrm>
        </p:spPr>
        <p:txBody>
          <a:bodyPr>
            <a:normAutofit/>
          </a:bodyPr>
          <a:lstStyle/>
          <a:p>
            <a:pPr marL="0" indent="0">
              <a:lnSpc>
                <a:spcPts val="1800"/>
              </a:lnSpc>
              <a:spcAft>
                <a:spcPts val="1200"/>
              </a:spcAft>
              <a:buNone/>
            </a:pPr>
            <a:endParaRPr lang="en-GB" sz="1900" dirty="0">
              <a:effectLst/>
              <a:latin typeface="Times New Roman" panose="02020603050405020304" pitchFamily="18" charset="0"/>
              <a:ea typeface="Times New Roman" panose="02020603050405020304" pitchFamily="18" charset="0"/>
            </a:endParaRPr>
          </a:p>
          <a:p>
            <a:pPr>
              <a:lnSpc>
                <a:spcPts val="1800"/>
              </a:lnSpc>
              <a:spcAft>
                <a:spcPts val="1200"/>
              </a:spcAft>
            </a:pPr>
            <a:r>
              <a:rPr lang="en-GB" sz="1900"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CLD Standards Council Scotland ,2019. The National Occupational Standards.</a:t>
            </a:r>
            <a:endParaRPr lang="en-GB" sz="1900" dirty="0">
              <a:effectLst/>
              <a:latin typeface="Arial" panose="020B0604020202020204" pitchFamily="34" charset="0"/>
              <a:ea typeface="Times New Roman" panose="02020603050405020304" pitchFamily="18" charset="0"/>
              <a:cs typeface="Arial" panose="020B0604020202020204" pitchFamily="34" charset="0"/>
            </a:endParaRPr>
          </a:p>
          <a:p>
            <a:pPr>
              <a:lnSpc>
                <a:spcPts val="1800"/>
              </a:lnSpc>
              <a:spcAft>
                <a:spcPts val="1200"/>
              </a:spcAft>
            </a:pPr>
            <a:r>
              <a:rPr lang="en-GB" sz="1900"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Edwards, J. (2023). </a:t>
            </a:r>
            <a:r>
              <a:rPr lang="en-GB" sz="1900" i="1"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Understanding the risk of the cost-of- living crisis and school holidays on child sexual and criminal exploitation</a:t>
            </a:r>
            <a:r>
              <a:rPr lang="en-GB" sz="1900"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 [online] Available at: https://</a:t>
            </a:r>
            <a:r>
              <a:rPr lang="en-GB" sz="1900" dirty="0" err="1">
                <a:solidFill>
                  <a:srgbClr val="000000"/>
                </a:solidFill>
                <a:effectLst/>
                <a:latin typeface="Arial" panose="020B0604020202020204" pitchFamily="34" charset="0"/>
                <a:ea typeface="Times New Roman" panose="02020603050405020304" pitchFamily="18" charset="0"/>
                <a:cs typeface="Arial" panose="020B0604020202020204" pitchFamily="34" charset="0"/>
              </a:rPr>
              <a:t>www.barnardos.org.uk</a:t>
            </a:r>
            <a:r>
              <a:rPr lang="en-GB" sz="1900"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/sites/default/files/2023-06/summer23-report-invisible-children-cost-living-criminal-sexual-exploitation.pdf.</a:t>
            </a:r>
            <a:endParaRPr lang="en-GB" sz="1900" dirty="0">
              <a:effectLst/>
              <a:latin typeface="Arial" panose="020B0604020202020204" pitchFamily="34" charset="0"/>
              <a:ea typeface="Times New Roman" panose="02020603050405020304" pitchFamily="18" charset="0"/>
              <a:cs typeface="Arial" panose="020B0604020202020204" pitchFamily="34" charset="0"/>
            </a:endParaRPr>
          </a:p>
          <a:p>
            <a:pPr>
              <a:lnSpc>
                <a:spcPts val="1800"/>
              </a:lnSpc>
              <a:spcAft>
                <a:spcPts val="1200"/>
              </a:spcAft>
            </a:pPr>
            <a:r>
              <a:rPr lang="en-GB" sz="1900"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End Future Poverty (2025). </a:t>
            </a:r>
            <a:r>
              <a:rPr lang="en-GB" sz="1900" i="1"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Help for individuals and families - End Furniture Poverty</a:t>
            </a:r>
            <a:r>
              <a:rPr lang="en-GB" sz="1900"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 [online] End Furniture Poverty. Available at: https://</a:t>
            </a:r>
            <a:r>
              <a:rPr lang="en-GB" sz="1900" dirty="0" err="1">
                <a:solidFill>
                  <a:srgbClr val="000000"/>
                </a:solidFill>
                <a:effectLst/>
                <a:latin typeface="Arial" panose="020B0604020202020204" pitchFamily="34" charset="0"/>
                <a:ea typeface="Times New Roman" panose="02020603050405020304" pitchFamily="18" charset="0"/>
                <a:cs typeface="Arial" panose="020B0604020202020204" pitchFamily="34" charset="0"/>
              </a:rPr>
              <a:t>endfurniturepoverty.org</a:t>
            </a:r>
            <a:r>
              <a:rPr lang="en-GB" sz="1900"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/help-for-individuals-and-families/ [Accessed 18 Feb. 2026].</a:t>
            </a:r>
            <a:endParaRPr lang="en-GB" sz="1900" dirty="0">
              <a:effectLst/>
              <a:latin typeface="Arial" panose="020B0604020202020204" pitchFamily="34" charset="0"/>
              <a:ea typeface="Times New Roman" panose="02020603050405020304" pitchFamily="18" charset="0"/>
              <a:cs typeface="Arial" panose="020B0604020202020204" pitchFamily="34" charset="0"/>
            </a:endParaRPr>
          </a:p>
          <a:p>
            <a:pPr>
              <a:lnSpc>
                <a:spcPts val="1800"/>
              </a:lnSpc>
              <a:spcAft>
                <a:spcPts val="1200"/>
              </a:spcAft>
            </a:pPr>
            <a:r>
              <a:rPr lang="en-GB" sz="1900"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Francis-Devine, B. (2024). </a:t>
            </a:r>
            <a:r>
              <a:rPr lang="en-GB" sz="1900" i="1"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High cost of living: Impact on households</a:t>
            </a:r>
            <a:r>
              <a:rPr lang="en-GB" sz="1900"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 [online] House of Commons Library. Available at: </a:t>
            </a:r>
            <a:r>
              <a:rPr lang="en-GB" sz="1900" dirty="0">
                <a:solidFill>
                  <a:srgbClr val="000000"/>
                </a:solidFill>
                <a:effectLst/>
                <a:latin typeface="Arial" panose="020B0604020202020204" pitchFamily="34" charset="0"/>
                <a:ea typeface="Times New Roman" panose="02020603050405020304" pitchFamily="18" charset="0"/>
                <a:cs typeface="Arial" panose="020B0604020202020204" pitchFamily="34" charset="0"/>
                <a:hlinkClick r:id="rId2"/>
              </a:rPr>
              <a:t>https://commonslibrary.parliament.uk/research-briefings/CBP-10100/</a:t>
            </a:r>
            <a:r>
              <a:rPr lang="en-GB" sz="1900"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a:t>
            </a:r>
          </a:p>
          <a:p>
            <a:pPr>
              <a:lnSpc>
                <a:spcPts val="1800"/>
              </a:lnSpc>
              <a:spcAft>
                <a:spcPts val="1200"/>
              </a:spcAft>
            </a:pPr>
            <a:r>
              <a:rPr lang="en-GB" sz="1800" dirty="0">
                <a:solidFill>
                  <a:srgbClr val="000000"/>
                </a:solidFill>
                <a:effectLst/>
                <a:latin typeface="Times New Roman" panose="02020603050405020304" pitchFamily="18" charset="0"/>
                <a:ea typeface="Times New Roman" panose="02020603050405020304" pitchFamily="18" charset="0"/>
              </a:rPr>
              <a:t>Joseph Rowntree foundation (2025). </a:t>
            </a:r>
            <a:r>
              <a:rPr lang="en-GB" sz="1800" i="1" dirty="0">
                <a:solidFill>
                  <a:srgbClr val="000000"/>
                </a:solidFill>
                <a:effectLst/>
                <a:latin typeface="Times New Roman" panose="02020603050405020304" pitchFamily="18" charset="0"/>
                <a:ea typeface="Times New Roman" panose="02020603050405020304" pitchFamily="18" charset="0"/>
              </a:rPr>
              <a:t>Poverty in Wales 2025</a:t>
            </a:r>
            <a:r>
              <a:rPr lang="en-GB" sz="1800" dirty="0">
                <a:solidFill>
                  <a:srgbClr val="000000"/>
                </a:solidFill>
                <a:effectLst/>
                <a:latin typeface="Times New Roman" panose="02020603050405020304" pitchFamily="18" charset="0"/>
                <a:ea typeface="Times New Roman" panose="02020603050405020304" pitchFamily="18" charset="0"/>
              </a:rPr>
              <a:t>. [online] Joseph Rowntree Foundation. Available at: https://</a:t>
            </a:r>
            <a:r>
              <a:rPr lang="en-GB" sz="1800" dirty="0" err="1">
                <a:solidFill>
                  <a:srgbClr val="000000"/>
                </a:solidFill>
                <a:effectLst/>
                <a:latin typeface="Times New Roman" panose="02020603050405020304" pitchFamily="18" charset="0"/>
                <a:ea typeface="Times New Roman" panose="02020603050405020304" pitchFamily="18" charset="0"/>
              </a:rPr>
              <a:t>www.jrf.org.uk</a:t>
            </a:r>
            <a:r>
              <a:rPr lang="en-GB" sz="1800" dirty="0">
                <a:solidFill>
                  <a:srgbClr val="000000"/>
                </a:solidFill>
                <a:effectLst/>
                <a:latin typeface="Times New Roman" panose="02020603050405020304" pitchFamily="18" charset="0"/>
                <a:ea typeface="Times New Roman" panose="02020603050405020304" pitchFamily="18" charset="0"/>
              </a:rPr>
              <a:t>/poverty-in-wales-2025#downloads [Accessed 17 Feb. 2026].</a:t>
            </a:r>
            <a:endParaRPr lang="en-GB" sz="1800" dirty="0">
              <a:effectLst/>
              <a:latin typeface="Times New Roman" panose="02020603050405020304" pitchFamily="18" charset="0"/>
              <a:ea typeface="Times New Roman" panose="02020603050405020304" pitchFamily="18" charset="0"/>
            </a:endParaRPr>
          </a:p>
          <a:p>
            <a:pPr>
              <a:lnSpc>
                <a:spcPts val="1800"/>
              </a:lnSpc>
              <a:spcAft>
                <a:spcPts val="1200"/>
              </a:spcAft>
            </a:pPr>
            <a:r>
              <a:rPr lang="en-GB" sz="1800" dirty="0">
                <a:solidFill>
                  <a:srgbClr val="000000"/>
                </a:solidFill>
                <a:effectLst/>
                <a:latin typeface="Times New Roman" panose="02020603050405020304" pitchFamily="18" charset="0"/>
                <a:ea typeface="Times New Roman" panose="02020603050405020304" pitchFamily="18" charset="0"/>
              </a:rPr>
              <a:t>Kennedy, A. (2024). </a:t>
            </a:r>
            <a:r>
              <a:rPr lang="en-GB" sz="1800" i="1" dirty="0">
                <a:solidFill>
                  <a:srgbClr val="000000"/>
                </a:solidFill>
                <a:effectLst/>
                <a:latin typeface="Times New Roman" panose="02020603050405020304" pitchFamily="18" charset="0"/>
                <a:ea typeface="Times New Roman" panose="02020603050405020304" pitchFamily="18" charset="0"/>
              </a:rPr>
              <a:t>Cycle of poverty | EBSCO</a:t>
            </a:r>
            <a:r>
              <a:rPr lang="en-GB" sz="1800" dirty="0">
                <a:solidFill>
                  <a:srgbClr val="000000"/>
                </a:solidFill>
                <a:effectLst/>
                <a:latin typeface="Times New Roman" panose="02020603050405020304" pitchFamily="18" charset="0"/>
                <a:ea typeface="Times New Roman" panose="02020603050405020304" pitchFamily="18" charset="0"/>
              </a:rPr>
              <a:t>. [online] EBSCO Information Services, Inc. | </a:t>
            </a:r>
            <a:r>
              <a:rPr lang="en-GB" sz="1800" dirty="0" err="1">
                <a:solidFill>
                  <a:srgbClr val="000000"/>
                </a:solidFill>
                <a:effectLst/>
                <a:latin typeface="Times New Roman" panose="02020603050405020304" pitchFamily="18" charset="0"/>
                <a:ea typeface="Times New Roman" panose="02020603050405020304" pitchFamily="18" charset="0"/>
              </a:rPr>
              <a:t>www.ebsco.com</a:t>
            </a:r>
            <a:r>
              <a:rPr lang="en-GB" sz="1800" dirty="0">
                <a:solidFill>
                  <a:srgbClr val="000000"/>
                </a:solidFill>
                <a:effectLst/>
                <a:latin typeface="Times New Roman" panose="02020603050405020304" pitchFamily="18" charset="0"/>
                <a:ea typeface="Times New Roman" panose="02020603050405020304" pitchFamily="18" charset="0"/>
              </a:rPr>
              <a:t>. Available at: https://</a:t>
            </a:r>
            <a:r>
              <a:rPr lang="en-GB" sz="1800" dirty="0" err="1">
                <a:solidFill>
                  <a:srgbClr val="000000"/>
                </a:solidFill>
                <a:effectLst/>
                <a:latin typeface="Times New Roman" panose="02020603050405020304" pitchFamily="18" charset="0"/>
                <a:ea typeface="Times New Roman" panose="02020603050405020304" pitchFamily="18" charset="0"/>
              </a:rPr>
              <a:t>www.ebsco.com</a:t>
            </a:r>
            <a:r>
              <a:rPr lang="en-GB" sz="1800" dirty="0">
                <a:solidFill>
                  <a:srgbClr val="000000"/>
                </a:solidFill>
                <a:effectLst/>
                <a:latin typeface="Times New Roman" panose="02020603050405020304" pitchFamily="18" charset="0"/>
                <a:ea typeface="Times New Roman" panose="02020603050405020304" pitchFamily="18" charset="0"/>
              </a:rPr>
              <a:t>/research-starters/politics-and-government/cycle-poverty.</a:t>
            </a:r>
            <a:endParaRPr lang="en-GB" sz="1800" dirty="0">
              <a:effectLst/>
              <a:latin typeface="Times New Roman" panose="02020603050405020304" pitchFamily="18" charset="0"/>
              <a:ea typeface="Times New Roman" panose="02020603050405020304" pitchFamily="18" charset="0"/>
            </a:endParaRPr>
          </a:p>
          <a:p>
            <a:r>
              <a:rPr lang="en-GB" sz="1800" dirty="0" err="1">
                <a:solidFill>
                  <a:srgbClr val="000000"/>
                </a:solidFill>
                <a:effectLst/>
                <a:latin typeface="Aptos" panose="020B0004020202020204" pitchFamily="34" charset="0"/>
                <a:ea typeface="Aptos" panose="020B0004020202020204" pitchFamily="34" charset="0"/>
                <a:cs typeface="Times New Roman" panose="02020603050405020304" pitchFamily="18" charset="0"/>
              </a:rPr>
              <a:t>Meic</a:t>
            </a:r>
            <a:r>
              <a:rPr lang="en-GB" sz="1800" dirty="0">
                <a:solidFill>
                  <a:srgbClr val="000000"/>
                </a:solidFill>
                <a:effectLst/>
                <a:latin typeface="Aptos" panose="020B0004020202020204" pitchFamily="34" charset="0"/>
                <a:ea typeface="Aptos" panose="020B0004020202020204" pitchFamily="34" charset="0"/>
                <a:cs typeface="Times New Roman" panose="02020603050405020304" pitchFamily="18" charset="0"/>
              </a:rPr>
              <a:t> Cymru (2026). </a:t>
            </a:r>
            <a:r>
              <a:rPr lang="en-GB" sz="1800" i="1" dirty="0">
                <a:solidFill>
                  <a:srgbClr val="000000"/>
                </a:solidFill>
                <a:effectLst/>
                <a:latin typeface="Aptos" panose="020B0004020202020204" pitchFamily="34" charset="0"/>
                <a:ea typeface="Aptos" panose="020B0004020202020204" pitchFamily="34" charset="0"/>
                <a:cs typeface="Times New Roman" panose="02020603050405020304" pitchFamily="18" charset="0"/>
              </a:rPr>
              <a:t>Getting Help - </a:t>
            </a:r>
            <a:r>
              <a:rPr lang="en-GB" sz="1800" i="1" dirty="0" err="1">
                <a:solidFill>
                  <a:srgbClr val="000000"/>
                </a:solidFill>
                <a:effectLst/>
                <a:latin typeface="Aptos" panose="020B0004020202020204" pitchFamily="34" charset="0"/>
                <a:ea typeface="Aptos" panose="020B0004020202020204" pitchFamily="34" charset="0"/>
                <a:cs typeface="Times New Roman" panose="02020603050405020304" pitchFamily="18" charset="0"/>
              </a:rPr>
              <a:t>Meic</a:t>
            </a:r>
            <a:r>
              <a:rPr lang="en-GB" sz="1800" dirty="0">
                <a:solidFill>
                  <a:srgbClr val="000000"/>
                </a:solidFill>
                <a:effectLst/>
                <a:latin typeface="Aptos" panose="020B0004020202020204" pitchFamily="34" charset="0"/>
                <a:ea typeface="Aptos" panose="020B0004020202020204" pitchFamily="34" charset="0"/>
                <a:cs typeface="Times New Roman" panose="02020603050405020304" pitchFamily="18" charset="0"/>
              </a:rPr>
              <a:t>. [online] </a:t>
            </a:r>
            <a:r>
              <a:rPr lang="en-GB" sz="1800" dirty="0" err="1">
                <a:solidFill>
                  <a:srgbClr val="000000"/>
                </a:solidFill>
                <a:effectLst/>
                <a:latin typeface="Aptos" panose="020B0004020202020204" pitchFamily="34" charset="0"/>
                <a:ea typeface="Aptos" panose="020B0004020202020204" pitchFamily="34" charset="0"/>
                <a:cs typeface="Times New Roman" panose="02020603050405020304" pitchFamily="18" charset="0"/>
              </a:rPr>
              <a:t>Meic</a:t>
            </a:r>
            <a:r>
              <a:rPr lang="en-GB" sz="1800" dirty="0">
                <a:solidFill>
                  <a:srgbClr val="000000"/>
                </a:solidFill>
                <a:effectLst/>
                <a:latin typeface="Aptos" panose="020B0004020202020204" pitchFamily="34" charset="0"/>
                <a:ea typeface="Aptos" panose="020B0004020202020204" pitchFamily="34" charset="0"/>
                <a:cs typeface="Times New Roman" panose="02020603050405020304" pitchFamily="18" charset="0"/>
              </a:rPr>
              <a:t>. Available at: https://</a:t>
            </a:r>
            <a:r>
              <a:rPr lang="en-GB" sz="1800" dirty="0" err="1">
                <a:solidFill>
                  <a:srgbClr val="000000"/>
                </a:solidFill>
                <a:effectLst/>
                <a:latin typeface="Aptos" panose="020B0004020202020204" pitchFamily="34" charset="0"/>
                <a:ea typeface="Aptos" panose="020B0004020202020204" pitchFamily="34" charset="0"/>
                <a:cs typeface="Times New Roman" panose="02020603050405020304" pitchFamily="18" charset="0"/>
              </a:rPr>
              <a:t>meic.cymru</a:t>
            </a:r>
            <a:r>
              <a:rPr lang="en-GB" sz="1800" dirty="0">
                <a:solidFill>
                  <a:srgbClr val="000000"/>
                </a:solidFill>
                <a:effectLst/>
                <a:latin typeface="Aptos" panose="020B0004020202020204" pitchFamily="34" charset="0"/>
                <a:ea typeface="Aptos" panose="020B0004020202020204" pitchFamily="34" charset="0"/>
                <a:cs typeface="Times New Roman" panose="02020603050405020304" pitchFamily="18" charset="0"/>
              </a:rPr>
              <a:t>/getting-help/ [Accessed 18 Feb. 2026</a:t>
            </a:r>
            <a:r>
              <a:rPr lang="en-GB" sz="1100" dirty="0">
                <a:effectLst/>
              </a:rPr>
              <a:t> </a:t>
            </a:r>
            <a:endParaRPr lang="en-GB" sz="1200" dirty="0">
              <a:effectLst/>
              <a:latin typeface="Arial" panose="020B0604020202020204" pitchFamily="34" charset="0"/>
              <a:ea typeface="Times New Roman" panose="02020603050405020304" pitchFamily="18" charset="0"/>
              <a:cs typeface="Arial" panose="020B0604020202020204" pitchFamily="34" charset="0"/>
            </a:endParaRPr>
          </a:p>
          <a:p>
            <a:endParaRPr lang="en-US" sz="37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088069733"/>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D1C7E365-BA6B-2C59-9774-A102C4ED453C}"/>
              </a:ext>
            </a:extLst>
          </p:cNvPr>
          <p:cNvSpPr>
            <a:spLocks noGrp="1"/>
          </p:cNvSpPr>
          <p:nvPr>
            <p:ph idx="1"/>
          </p:nvPr>
        </p:nvSpPr>
        <p:spPr>
          <a:xfrm>
            <a:off x="612647" y="298174"/>
            <a:ext cx="11055892" cy="6011186"/>
          </a:xfrm>
        </p:spPr>
        <p:txBody>
          <a:bodyPr>
            <a:normAutofit/>
          </a:bodyPr>
          <a:lstStyle/>
          <a:p>
            <a:pPr>
              <a:lnSpc>
                <a:spcPts val="1800"/>
              </a:lnSpc>
              <a:spcAft>
                <a:spcPts val="1200"/>
              </a:spcAft>
            </a:pPr>
            <a:r>
              <a:rPr lang="en-GB" sz="1800" dirty="0">
                <a:solidFill>
                  <a:srgbClr val="000000"/>
                </a:solidFill>
                <a:effectLst/>
                <a:latin typeface="Times New Roman" panose="02020603050405020304" pitchFamily="18" charset="0"/>
                <a:ea typeface="Times New Roman" panose="02020603050405020304" pitchFamily="18" charset="0"/>
              </a:rPr>
              <a:t>NHS (2023). </a:t>
            </a:r>
            <a:r>
              <a:rPr lang="en-GB" sz="1800" i="1" dirty="0">
                <a:solidFill>
                  <a:srgbClr val="000000"/>
                </a:solidFill>
                <a:effectLst/>
                <a:latin typeface="Times New Roman" panose="02020603050405020304" pitchFamily="18" charset="0"/>
                <a:ea typeface="Times New Roman" panose="02020603050405020304" pitchFamily="18" charset="0"/>
              </a:rPr>
              <a:t>BLOG: Psychological Wellbeing Practitioner, Sam, provides advice on how to prevent low mood and anxiety - NHS Shropshire, Telford and Wrekin</a:t>
            </a:r>
            <a:r>
              <a:rPr lang="en-GB" sz="1800" dirty="0">
                <a:solidFill>
                  <a:srgbClr val="000000"/>
                </a:solidFill>
                <a:effectLst/>
                <a:latin typeface="Times New Roman" panose="02020603050405020304" pitchFamily="18" charset="0"/>
                <a:ea typeface="Times New Roman" panose="02020603050405020304" pitchFamily="18" charset="0"/>
              </a:rPr>
              <a:t>. [online] </a:t>
            </a:r>
            <a:r>
              <a:rPr lang="en-GB" sz="1800" dirty="0" err="1">
                <a:solidFill>
                  <a:srgbClr val="000000"/>
                </a:solidFill>
                <a:effectLst/>
                <a:latin typeface="Times New Roman" panose="02020603050405020304" pitchFamily="18" charset="0"/>
                <a:ea typeface="Times New Roman" panose="02020603050405020304" pitchFamily="18" charset="0"/>
              </a:rPr>
              <a:t>www.shropshiretelfordandwrekin.nhs.uk</a:t>
            </a:r>
            <a:r>
              <a:rPr lang="en-GB" sz="1800" dirty="0">
                <a:solidFill>
                  <a:srgbClr val="000000"/>
                </a:solidFill>
                <a:effectLst/>
                <a:latin typeface="Times New Roman" panose="02020603050405020304" pitchFamily="18" charset="0"/>
                <a:ea typeface="Times New Roman" panose="02020603050405020304" pitchFamily="18" charset="0"/>
              </a:rPr>
              <a:t>. Available at: https://</a:t>
            </a:r>
            <a:r>
              <a:rPr lang="en-GB" sz="1800" dirty="0" err="1">
                <a:solidFill>
                  <a:srgbClr val="000000"/>
                </a:solidFill>
                <a:effectLst/>
                <a:latin typeface="Times New Roman" panose="02020603050405020304" pitchFamily="18" charset="0"/>
                <a:ea typeface="Times New Roman" panose="02020603050405020304" pitchFamily="18" charset="0"/>
              </a:rPr>
              <a:t>www.shropshiretelfordandwrekin.nhs.uk</a:t>
            </a:r>
            <a:r>
              <a:rPr lang="en-GB" sz="1800" dirty="0">
                <a:solidFill>
                  <a:srgbClr val="000000"/>
                </a:solidFill>
                <a:effectLst/>
                <a:latin typeface="Times New Roman" panose="02020603050405020304" pitchFamily="18" charset="0"/>
                <a:ea typeface="Times New Roman" panose="02020603050405020304" pitchFamily="18" charset="0"/>
              </a:rPr>
              <a:t>/mental-health-support-psychological-wellbeing-practitioner/.</a:t>
            </a:r>
            <a:endParaRPr lang="en-GB" sz="1800" dirty="0">
              <a:effectLst/>
              <a:latin typeface="Times New Roman" panose="02020603050405020304" pitchFamily="18" charset="0"/>
              <a:ea typeface="Times New Roman" panose="02020603050405020304" pitchFamily="18" charset="0"/>
            </a:endParaRPr>
          </a:p>
          <a:p>
            <a:pPr>
              <a:lnSpc>
                <a:spcPts val="1800"/>
              </a:lnSpc>
              <a:spcAft>
                <a:spcPts val="1200"/>
              </a:spcAft>
            </a:pPr>
            <a:r>
              <a:rPr lang="en-GB" sz="1800" dirty="0">
                <a:solidFill>
                  <a:srgbClr val="000000"/>
                </a:solidFill>
                <a:effectLst/>
                <a:latin typeface="Times New Roman" panose="02020603050405020304" pitchFamily="18" charset="0"/>
                <a:ea typeface="Times New Roman" panose="02020603050405020304" pitchFamily="18" charset="0"/>
              </a:rPr>
              <a:t>NSPCC (2024). </a:t>
            </a:r>
            <a:r>
              <a:rPr lang="en-GB" sz="1800" i="1" dirty="0">
                <a:solidFill>
                  <a:srgbClr val="000000"/>
                </a:solidFill>
                <a:effectLst/>
                <a:latin typeface="Times New Roman" panose="02020603050405020304" pitchFamily="18" charset="0"/>
                <a:ea typeface="Times New Roman" panose="02020603050405020304" pitchFamily="18" charset="0"/>
              </a:rPr>
              <a:t>Grooming: recognising the signs</a:t>
            </a:r>
            <a:r>
              <a:rPr lang="en-GB" sz="1800" dirty="0">
                <a:solidFill>
                  <a:srgbClr val="000000"/>
                </a:solidFill>
                <a:effectLst/>
                <a:latin typeface="Times New Roman" panose="02020603050405020304" pitchFamily="18" charset="0"/>
                <a:ea typeface="Times New Roman" panose="02020603050405020304" pitchFamily="18" charset="0"/>
              </a:rPr>
              <a:t>. [online] NSPCC Learning. Available at: </a:t>
            </a:r>
            <a:r>
              <a:rPr lang="en-GB" sz="1800" u="sng" dirty="0">
                <a:solidFill>
                  <a:srgbClr val="000000"/>
                </a:solidFill>
                <a:effectLst/>
                <a:latin typeface="Times New Roman" panose="02020603050405020304" pitchFamily="18" charset="0"/>
                <a:ea typeface="Times New Roman" panose="02020603050405020304" pitchFamily="18" charset="0"/>
                <a:hlinkClick r:id="rId2"/>
              </a:rPr>
              <a:t>https://learning.nspcc.org.uk/safeguarding-child-protection/grooming</a:t>
            </a:r>
            <a:r>
              <a:rPr lang="en-GB" sz="1800" dirty="0">
                <a:solidFill>
                  <a:srgbClr val="000000"/>
                </a:solidFill>
                <a:effectLst/>
                <a:latin typeface="Times New Roman" panose="02020603050405020304" pitchFamily="18" charset="0"/>
                <a:ea typeface="Times New Roman" panose="02020603050405020304" pitchFamily="18" charset="0"/>
              </a:rPr>
              <a:t>.</a:t>
            </a:r>
            <a:endParaRPr lang="en-GB" sz="1800" dirty="0">
              <a:effectLst/>
              <a:latin typeface="Times New Roman" panose="02020603050405020304" pitchFamily="18" charset="0"/>
              <a:ea typeface="Times New Roman" panose="02020603050405020304" pitchFamily="18" charset="0"/>
            </a:endParaRPr>
          </a:p>
          <a:p>
            <a:pPr>
              <a:lnSpc>
                <a:spcPts val="1800"/>
              </a:lnSpc>
              <a:spcAft>
                <a:spcPts val="1200"/>
              </a:spcAft>
            </a:pPr>
            <a:r>
              <a:rPr lang="en-GB" sz="1800" dirty="0">
                <a:solidFill>
                  <a:srgbClr val="000000"/>
                </a:solidFill>
                <a:effectLst/>
                <a:latin typeface="Times New Roman" panose="02020603050405020304" pitchFamily="18" charset="0"/>
                <a:ea typeface="Times New Roman" panose="02020603050405020304" pitchFamily="18" charset="0"/>
              </a:rPr>
              <a:t>NHS WALES (n.d.). </a:t>
            </a:r>
            <a:r>
              <a:rPr lang="en-GB" sz="1800" i="1" dirty="0" err="1">
                <a:solidFill>
                  <a:srgbClr val="000000"/>
                </a:solidFill>
                <a:effectLst/>
                <a:latin typeface="Times New Roman" panose="02020603050405020304" pitchFamily="18" charset="0"/>
                <a:ea typeface="Times New Roman" panose="02020603050405020304" pitchFamily="18" charset="0"/>
              </a:rPr>
              <a:t>SilverCloud</a:t>
            </a:r>
            <a:r>
              <a:rPr lang="en-GB" sz="1800" i="1" dirty="0">
                <a:solidFill>
                  <a:srgbClr val="000000"/>
                </a:solidFill>
                <a:effectLst/>
                <a:latin typeface="Times New Roman" panose="02020603050405020304" pitchFamily="18" charset="0"/>
                <a:ea typeface="Times New Roman" panose="02020603050405020304" pitchFamily="18" charset="0"/>
              </a:rPr>
              <a:t>. Making Space For Healthy Minds</a:t>
            </a:r>
            <a:r>
              <a:rPr lang="en-GB" sz="1800" dirty="0">
                <a:solidFill>
                  <a:srgbClr val="000000"/>
                </a:solidFill>
                <a:effectLst/>
                <a:latin typeface="Times New Roman" panose="02020603050405020304" pitchFamily="18" charset="0"/>
                <a:ea typeface="Times New Roman" panose="02020603050405020304" pitchFamily="18" charset="0"/>
              </a:rPr>
              <a:t>. [online] </a:t>
            </a:r>
            <a:r>
              <a:rPr lang="en-GB" sz="1800" dirty="0" err="1">
                <a:solidFill>
                  <a:srgbClr val="000000"/>
                </a:solidFill>
                <a:effectLst/>
                <a:latin typeface="Times New Roman" panose="02020603050405020304" pitchFamily="18" charset="0"/>
                <a:ea typeface="Times New Roman" panose="02020603050405020304" pitchFamily="18" charset="0"/>
              </a:rPr>
              <a:t>nhswales.silvercloudhealth.com</a:t>
            </a:r>
            <a:r>
              <a:rPr lang="en-GB" sz="1800" dirty="0">
                <a:solidFill>
                  <a:srgbClr val="000000"/>
                </a:solidFill>
                <a:effectLst/>
                <a:latin typeface="Times New Roman" panose="02020603050405020304" pitchFamily="18" charset="0"/>
                <a:ea typeface="Times New Roman" panose="02020603050405020304" pitchFamily="18" charset="0"/>
              </a:rPr>
              <a:t>. Available at: https://</a:t>
            </a:r>
            <a:r>
              <a:rPr lang="en-GB" sz="1800" dirty="0" err="1">
                <a:solidFill>
                  <a:srgbClr val="000000"/>
                </a:solidFill>
                <a:effectLst/>
                <a:latin typeface="Times New Roman" panose="02020603050405020304" pitchFamily="18" charset="0"/>
                <a:ea typeface="Times New Roman" panose="02020603050405020304" pitchFamily="18" charset="0"/>
              </a:rPr>
              <a:t>nhswales.silvercloudhealth.com</a:t>
            </a:r>
            <a:r>
              <a:rPr lang="en-GB" sz="1800" dirty="0">
                <a:solidFill>
                  <a:srgbClr val="000000"/>
                </a:solidFill>
                <a:effectLst/>
                <a:latin typeface="Times New Roman" panose="02020603050405020304" pitchFamily="18" charset="0"/>
                <a:ea typeface="Times New Roman" panose="02020603050405020304" pitchFamily="18" charset="0"/>
              </a:rPr>
              <a:t>/signup/.</a:t>
            </a:r>
            <a:endParaRPr lang="en-GB" sz="1800" dirty="0">
              <a:effectLst/>
              <a:latin typeface="Times New Roman" panose="02020603050405020304" pitchFamily="18" charset="0"/>
              <a:ea typeface="Times New Roman" panose="02020603050405020304" pitchFamily="18" charset="0"/>
            </a:endParaRPr>
          </a:p>
          <a:p>
            <a:r>
              <a:rPr lang="en-GB" sz="1800" dirty="0">
                <a:solidFill>
                  <a:srgbClr val="000000"/>
                </a:solidFill>
                <a:effectLst/>
                <a:latin typeface="Aptos" panose="020B0004020202020204" pitchFamily="34" charset="0"/>
                <a:ea typeface="Aptos" panose="020B0004020202020204" pitchFamily="34" charset="0"/>
                <a:cs typeface="Times New Roman" panose="02020603050405020304" pitchFamily="18" charset="0"/>
              </a:rPr>
              <a:t>Office for National Statistics (2025). </a:t>
            </a:r>
            <a:r>
              <a:rPr lang="en-GB" sz="1800" i="1" dirty="0">
                <a:solidFill>
                  <a:srgbClr val="000000"/>
                </a:solidFill>
                <a:effectLst/>
                <a:latin typeface="Aptos" panose="020B0004020202020204" pitchFamily="34" charset="0"/>
                <a:ea typeface="Aptos" panose="020B0004020202020204" pitchFamily="34" charset="0"/>
                <a:cs typeface="Times New Roman" panose="02020603050405020304" pitchFamily="18" charset="0"/>
              </a:rPr>
              <a:t>CPIH ANNUAL RATE</a:t>
            </a:r>
            <a:r>
              <a:rPr lang="en-GB" sz="1800" dirty="0">
                <a:solidFill>
                  <a:srgbClr val="000000"/>
                </a:solidFill>
                <a:effectLst/>
                <a:latin typeface="Aptos" panose="020B0004020202020204" pitchFamily="34" charset="0"/>
                <a:ea typeface="Aptos" panose="020B0004020202020204" pitchFamily="34" charset="0"/>
                <a:cs typeface="Times New Roman" panose="02020603050405020304" pitchFamily="18" charset="0"/>
              </a:rPr>
              <a:t>. [online] </a:t>
            </a:r>
            <a:r>
              <a:rPr lang="en-GB" sz="1800" dirty="0" err="1">
                <a:solidFill>
                  <a:srgbClr val="000000"/>
                </a:solidFill>
                <a:effectLst/>
                <a:latin typeface="Aptos" panose="020B0004020202020204" pitchFamily="34" charset="0"/>
                <a:ea typeface="Aptos" panose="020B0004020202020204" pitchFamily="34" charset="0"/>
                <a:cs typeface="Times New Roman" panose="02020603050405020304" pitchFamily="18" charset="0"/>
              </a:rPr>
              <a:t>Ons.gov.uk</a:t>
            </a:r>
            <a:r>
              <a:rPr lang="en-GB" sz="1800" dirty="0">
                <a:solidFill>
                  <a:srgbClr val="000000"/>
                </a:solidFill>
                <a:effectLst/>
                <a:latin typeface="Aptos" panose="020B0004020202020204" pitchFamily="34" charset="0"/>
                <a:ea typeface="Aptos" panose="020B0004020202020204" pitchFamily="34" charset="0"/>
                <a:cs typeface="Times New Roman" panose="02020603050405020304" pitchFamily="18" charset="0"/>
              </a:rPr>
              <a:t>. Available at: https://</a:t>
            </a:r>
            <a:r>
              <a:rPr lang="en-GB" sz="1800" dirty="0" err="1">
                <a:solidFill>
                  <a:srgbClr val="000000"/>
                </a:solidFill>
                <a:effectLst/>
                <a:latin typeface="Aptos" panose="020B0004020202020204" pitchFamily="34" charset="0"/>
                <a:ea typeface="Aptos" panose="020B0004020202020204" pitchFamily="34" charset="0"/>
                <a:cs typeface="Times New Roman" panose="02020603050405020304" pitchFamily="18" charset="0"/>
              </a:rPr>
              <a:t>www.ons.gov.uk</a:t>
            </a:r>
            <a:r>
              <a:rPr lang="en-GB" sz="1800" dirty="0">
                <a:solidFill>
                  <a:srgbClr val="000000"/>
                </a:solidFill>
                <a:effectLst/>
                <a:latin typeface="Aptos" panose="020B0004020202020204" pitchFamily="34" charset="0"/>
                <a:ea typeface="Aptos" panose="020B0004020202020204" pitchFamily="34" charset="0"/>
                <a:cs typeface="Times New Roman" panose="02020603050405020304" pitchFamily="18" charset="0"/>
              </a:rPr>
              <a:t>/economy/</a:t>
            </a:r>
            <a:r>
              <a:rPr lang="en-GB" sz="1800" dirty="0" err="1">
                <a:solidFill>
                  <a:srgbClr val="000000"/>
                </a:solidFill>
                <a:effectLst/>
                <a:latin typeface="Aptos" panose="020B0004020202020204" pitchFamily="34" charset="0"/>
                <a:ea typeface="Aptos" panose="020B0004020202020204" pitchFamily="34" charset="0"/>
                <a:cs typeface="Times New Roman" panose="02020603050405020304" pitchFamily="18" charset="0"/>
              </a:rPr>
              <a:t>inflationandpriceindices</a:t>
            </a:r>
            <a:r>
              <a:rPr lang="en-GB" sz="1800" dirty="0">
                <a:solidFill>
                  <a:srgbClr val="000000"/>
                </a:solidFill>
                <a:effectLst/>
                <a:latin typeface="Aptos" panose="020B0004020202020204" pitchFamily="34" charset="0"/>
                <a:ea typeface="Aptos" panose="020B0004020202020204" pitchFamily="34" charset="0"/>
                <a:cs typeface="Times New Roman" panose="02020603050405020304" pitchFamily="18" charset="0"/>
              </a:rPr>
              <a:t>/timeseries/l55o/mm23</a:t>
            </a:r>
            <a:r>
              <a:rPr lang="en-GB" sz="1100" dirty="0">
                <a:effectLst/>
              </a:rPr>
              <a:t> </a:t>
            </a:r>
          </a:p>
          <a:p>
            <a:r>
              <a:rPr lang="en-GB" sz="1800" kern="100" dirty="0">
                <a:solidFill>
                  <a:srgbClr val="000000"/>
                </a:solidFill>
                <a:effectLst/>
                <a:latin typeface="Arial" panose="020B0604020202020204" pitchFamily="34" charset="0"/>
                <a:ea typeface="Aptos" panose="020B0004020202020204" pitchFamily="34" charset="0"/>
                <a:cs typeface="Times New Roman" panose="02020603050405020304" pitchFamily="18" charset="0"/>
              </a:rPr>
              <a:t>Review Group in Wales (2022) Youth Work In Wales; Principles and Purposes.</a:t>
            </a:r>
            <a:r>
              <a:rPr lang="en-GB" sz="1800" kern="100" dirty="0">
                <a:effectLst/>
                <a:latin typeface="Aptos" panose="020B0004020202020204" pitchFamily="34" charset="0"/>
                <a:ea typeface="Aptos" panose="020B0004020202020204" pitchFamily="34" charset="0"/>
                <a:cs typeface="Times New Roman" panose="02020603050405020304" pitchFamily="18" charset="0"/>
              </a:rPr>
              <a:t> </a:t>
            </a:r>
          </a:p>
          <a:p>
            <a:pPr>
              <a:lnSpc>
                <a:spcPts val="1800"/>
              </a:lnSpc>
              <a:spcAft>
                <a:spcPts val="1200"/>
              </a:spcAft>
            </a:pPr>
            <a:r>
              <a:rPr lang="en-GB" sz="1800" dirty="0">
                <a:solidFill>
                  <a:srgbClr val="000000"/>
                </a:solidFill>
                <a:effectLst/>
                <a:latin typeface="Times New Roman" panose="02020603050405020304" pitchFamily="18" charset="0"/>
                <a:ea typeface="Times New Roman" panose="02020603050405020304" pitchFamily="18" charset="0"/>
              </a:rPr>
              <a:t>Samaritans (2022). </a:t>
            </a:r>
            <a:r>
              <a:rPr lang="en-GB" sz="1800" i="1" dirty="0">
                <a:solidFill>
                  <a:srgbClr val="000000"/>
                </a:solidFill>
                <a:effectLst/>
                <a:latin typeface="Times New Roman" panose="02020603050405020304" pitchFamily="18" charset="0"/>
                <a:ea typeface="Times New Roman" panose="02020603050405020304" pitchFamily="18" charset="0"/>
              </a:rPr>
              <a:t>Homepage</a:t>
            </a:r>
            <a:r>
              <a:rPr lang="en-GB" sz="1800" dirty="0">
                <a:solidFill>
                  <a:srgbClr val="000000"/>
                </a:solidFill>
                <a:effectLst/>
                <a:latin typeface="Times New Roman" panose="02020603050405020304" pitchFamily="18" charset="0"/>
                <a:ea typeface="Times New Roman" panose="02020603050405020304" pitchFamily="18" charset="0"/>
              </a:rPr>
              <a:t>. [online] Samaritans. Available at: https://</a:t>
            </a:r>
            <a:r>
              <a:rPr lang="en-GB" sz="1800" dirty="0" err="1">
                <a:solidFill>
                  <a:srgbClr val="000000"/>
                </a:solidFill>
                <a:effectLst/>
                <a:latin typeface="Times New Roman" panose="02020603050405020304" pitchFamily="18" charset="0"/>
                <a:ea typeface="Times New Roman" panose="02020603050405020304" pitchFamily="18" charset="0"/>
              </a:rPr>
              <a:t>www.samaritans.org</a:t>
            </a:r>
            <a:r>
              <a:rPr lang="en-GB" sz="1800" dirty="0">
                <a:solidFill>
                  <a:srgbClr val="000000"/>
                </a:solidFill>
                <a:effectLst/>
                <a:latin typeface="Times New Roman" panose="02020603050405020304" pitchFamily="18" charset="0"/>
                <a:ea typeface="Times New Roman" panose="02020603050405020304" pitchFamily="18" charset="0"/>
              </a:rPr>
              <a:t>/?nation=</a:t>
            </a:r>
            <a:r>
              <a:rPr lang="en-GB" sz="1800" dirty="0" err="1">
                <a:solidFill>
                  <a:srgbClr val="000000"/>
                </a:solidFill>
                <a:effectLst/>
                <a:latin typeface="Times New Roman" panose="02020603050405020304" pitchFamily="18" charset="0"/>
                <a:ea typeface="Times New Roman" panose="02020603050405020304" pitchFamily="18" charset="0"/>
              </a:rPr>
              <a:t>wales</a:t>
            </a:r>
            <a:r>
              <a:rPr lang="en-GB" sz="1800" dirty="0">
                <a:solidFill>
                  <a:srgbClr val="000000"/>
                </a:solidFill>
                <a:effectLst/>
                <a:latin typeface="Times New Roman" panose="02020603050405020304" pitchFamily="18" charset="0"/>
                <a:ea typeface="Times New Roman" panose="02020603050405020304" pitchFamily="18" charset="0"/>
              </a:rPr>
              <a:t>.</a:t>
            </a:r>
            <a:r>
              <a:rPr lang="en-GB" sz="1800" kern="100" dirty="0">
                <a:effectLst/>
                <a:latin typeface="Aptos" panose="020B0004020202020204" pitchFamily="34" charset="0"/>
                <a:ea typeface="Aptos" panose="020B0004020202020204" pitchFamily="34" charset="0"/>
                <a:cs typeface="Times New Roman" panose="02020603050405020304" pitchFamily="18" charset="0"/>
              </a:rPr>
              <a:t> </a:t>
            </a:r>
          </a:p>
          <a:p>
            <a:pPr>
              <a:lnSpc>
                <a:spcPts val="1800"/>
              </a:lnSpc>
              <a:spcAft>
                <a:spcPts val="1200"/>
              </a:spcAft>
            </a:pPr>
            <a:r>
              <a:rPr lang="en-GB" sz="1800" dirty="0">
                <a:solidFill>
                  <a:srgbClr val="000000"/>
                </a:solidFill>
                <a:effectLst/>
                <a:latin typeface="Times New Roman" panose="02020603050405020304" pitchFamily="18" charset="0"/>
                <a:ea typeface="Times New Roman" panose="02020603050405020304" pitchFamily="18" charset="0"/>
              </a:rPr>
              <a:t>Swansea Council (2023). </a:t>
            </a:r>
            <a:r>
              <a:rPr lang="en-GB" sz="1800" i="1" dirty="0">
                <a:solidFill>
                  <a:srgbClr val="000000"/>
                </a:solidFill>
                <a:effectLst/>
                <a:latin typeface="Times New Roman" panose="02020603050405020304" pitchFamily="18" charset="0"/>
                <a:ea typeface="Times New Roman" panose="02020603050405020304" pitchFamily="18" charset="0"/>
              </a:rPr>
              <a:t>Early Help Hubs</a:t>
            </a:r>
            <a:r>
              <a:rPr lang="en-GB" sz="1800" dirty="0">
                <a:solidFill>
                  <a:srgbClr val="000000"/>
                </a:solidFill>
                <a:effectLst/>
                <a:latin typeface="Times New Roman" panose="02020603050405020304" pitchFamily="18" charset="0"/>
                <a:ea typeface="Times New Roman" panose="02020603050405020304" pitchFamily="18" charset="0"/>
              </a:rPr>
              <a:t>. [online] Swansea. Available at: https://</a:t>
            </a:r>
            <a:r>
              <a:rPr lang="en-GB" sz="1800" dirty="0" err="1">
                <a:solidFill>
                  <a:srgbClr val="000000"/>
                </a:solidFill>
                <a:effectLst/>
                <a:latin typeface="Times New Roman" panose="02020603050405020304" pitchFamily="18" charset="0"/>
                <a:ea typeface="Times New Roman" panose="02020603050405020304" pitchFamily="18" charset="0"/>
              </a:rPr>
              <a:t>www.swansea.gov.uk</a:t>
            </a:r>
            <a:r>
              <a:rPr lang="en-GB" sz="1800" dirty="0">
                <a:solidFill>
                  <a:srgbClr val="000000"/>
                </a:solidFill>
                <a:effectLst/>
                <a:latin typeface="Times New Roman" panose="02020603050405020304" pitchFamily="18" charset="0"/>
                <a:ea typeface="Times New Roman" panose="02020603050405020304" pitchFamily="18" charset="0"/>
              </a:rPr>
              <a:t>/article/5815/Early-Help-Hubs.</a:t>
            </a:r>
            <a:endParaRPr lang="en-GB" sz="1800" dirty="0">
              <a:effectLst/>
              <a:latin typeface="Times New Roman" panose="02020603050405020304" pitchFamily="18" charset="0"/>
              <a:ea typeface="Times New Roman" panose="02020603050405020304" pitchFamily="18" charset="0"/>
            </a:endParaRPr>
          </a:p>
          <a:p>
            <a:endParaRPr lang="en-US" sz="1200" dirty="0"/>
          </a:p>
        </p:txBody>
      </p:sp>
    </p:spTree>
    <p:extLst>
      <p:ext uri="{BB962C8B-B14F-4D97-AF65-F5344CB8AC3E}">
        <p14:creationId xmlns:p14="http://schemas.microsoft.com/office/powerpoint/2010/main" val="3832283771"/>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FBF680D-832F-7E96-1543-29525DBBC951}"/>
              </a:ext>
            </a:extLst>
          </p:cNvPr>
          <p:cNvSpPr>
            <a:spLocks noGrp="1"/>
          </p:cNvSpPr>
          <p:nvPr>
            <p:ph idx="1"/>
          </p:nvPr>
        </p:nvSpPr>
        <p:spPr>
          <a:xfrm>
            <a:off x="496957" y="139148"/>
            <a:ext cx="10769269" cy="6170212"/>
          </a:xfrm>
        </p:spPr>
        <p:txBody>
          <a:bodyPr>
            <a:normAutofit/>
          </a:bodyPr>
          <a:lstStyle/>
          <a:p>
            <a:r>
              <a:rPr lang="en-GB" sz="1200" kern="100" dirty="0">
                <a:effectLst/>
                <a:latin typeface="Arial" panose="020B0604020202020204" pitchFamily="34" charset="0"/>
                <a:ea typeface="Aptos" panose="020B0004020202020204" pitchFamily="34" charset="0"/>
                <a:cs typeface="Arial" panose="020B0604020202020204" pitchFamily="34" charset="0"/>
              </a:rPr>
              <a:t>UNICEF,2021. Understanding Child Subjective Wellbeing; A call for more data, research and policy making targeting children. UNICEF.ORG.</a:t>
            </a:r>
          </a:p>
          <a:p>
            <a:pPr>
              <a:lnSpc>
                <a:spcPts val="1800"/>
              </a:lnSpc>
              <a:spcAft>
                <a:spcPts val="1200"/>
              </a:spcAft>
            </a:pPr>
            <a:r>
              <a:rPr lang="en-GB" sz="1200"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Welsh Government (n.d.). </a:t>
            </a:r>
            <a:r>
              <a:rPr lang="en-GB" sz="1200" i="1"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Discretionary Assistance Fund (DAF)</a:t>
            </a:r>
            <a:r>
              <a:rPr lang="en-GB" sz="1200"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 [online] GOV.WALES. Available at: https://</a:t>
            </a:r>
            <a:r>
              <a:rPr lang="en-GB" sz="1200" dirty="0" err="1">
                <a:solidFill>
                  <a:srgbClr val="000000"/>
                </a:solidFill>
                <a:effectLst/>
                <a:latin typeface="Arial" panose="020B0604020202020204" pitchFamily="34" charset="0"/>
                <a:ea typeface="Times New Roman" panose="02020603050405020304" pitchFamily="18" charset="0"/>
                <a:cs typeface="Arial" panose="020B0604020202020204" pitchFamily="34" charset="0"/>
              </a:rPr>
              <a:t>www.gov.wales</a:t>
            </a:r>
            <a:r>
              <a:rPr lang="en-GB" sz="1200"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/discretionary-assistance-fund-</a:t>
            </a:r>
            <a:r>
              <a:rPr lang="en-GB" sz="1200" dirty="0" err="1">
                <a:solidFill>
                  <a:srgbClr val="000000"/>
                </a:solidFill>
                <a:effectLst/>
                <a:latin typeface="Arial" panose="020B0604020202020204" pitchFamily="34" charset="0"/>
                <a:ea typeface="Times New Roman" panose="02020603050405020304" pitchFamily="18" charset="0"/>
                <a:cs typeface="Arial" panose="020B0604020202020204" pitchFamily="34" charset="0"/>
              </a:rPr>
              <a:t>daf</a:t>
            </a:r>
            <a:r>
              <a:rPr lang="en-GB" sz="1200"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a:t>
            </a:r>
            <a:endParaRPr lang="en-GB" sz="1200" dirty="0">
              <a:effectLst/>
              <a:latin typeface="Arial" panose="020B0604020202020204" pitchFamily="34" charset="0"/>
              <a:ea typeface="Times New Roman" panose="02020603050405020304" pitchFamily="18" charset="0"/>
              <a:cs typeface="Arial" panose="020B0604020202020204" pitchFamily="34" charset="0"/>
            </a:endParaRPr>
          </a:p>
          <a:p>
            <a:pPr>
              <a:lnSpc>
                <a:spcPts val="1800"/>
              </a:lnSpc>
              <a:spcAft>
                <a:spcPts val="1200"/>
              </a:spcAft>
            </a:pPr>
            <a:r>
              <a:rPr lang="en-GB" sz="1200"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Welsh Government (2022). </a:t>
            </a:r>
            <a:r>
              <a:rPr lang="en-GB" sz="1200" i="1"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Get help with your utility bills</a:t>
            </a:r>
            <a:r>
              <a:rPr lang="en-GB" sz="1200"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 [online] GOV.WALES. Available at: https://</a:t>
            </a:r>
            <a:r>
              <a:rPr lang="en-GB" sz="1200" dirty="0" err="1">
                <a:solidFill>
                  <a:srgbClr val="000000"/>
                </a:solidFill>
                <a:effectLst/>
                <a:latin typeface="Arial" panose="020B0604020202020204" pitchFamily="34" charset="0"/>
                <a:ea typeface="Times New Roman" panose="02020603050405020304" pitchFamily="18" charset="0"/>
                <a:cs typeface="Arial" panose="020B0604020202020204" pitchFamily="34" charset="0"/>
              </a:rPr>
              <a:t>www.gov.wales</a:t>
            </a:r>
            <a:r>
              <a:rPr lang="en-GB" sz="1200"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/get-help-your-utility-bills.</a:t>
            </a:r>
            <a:r>
              <a:rPr lang="en-GB" sz="1200" u="none" strike="noStrike"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 </a:t>
            </a:r>
            <a:endParaRPr lang="en-GB" sz="1200" dirty="0">
              <a:effectLst/>
              <a:latin typeface="Arial" panose="020B0604020202020204" pitchFamily="34" charset="0"/>
              <a:ea typeface="Times New Roman" panose="02020603050405020304" pitchFamily="18" charset="0"/>
              <a:cs typeface="Arial" panose="020B0604020202020204" pitchFamily="34" charset="0"/>
            </a:endParaRPr>
          </a:p>
          <a:p>
            <a:pPr>
              <a:lnSpc>
                <a:spcPts val="1800"/>
              </a:lnSpc>
              <a:spcAft>
                <a:spcPts val="1200"/>
              </a:spcAft>
            </a:pPr>
            <a:r>
              <a:rPr lang="en-GB" sz="1200"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Welsh Government (2025). </a:t>
            </a:r>
            <a:r>
              <a:rPr lang="en-GB" sz="1200" i="1"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Child Poverty Strategy for Wales: progress report 2025 [HTML] | GOV.WALES</a:t>
            </a:r>
            <a:r>
              <a:rPr lang="en-GB" sz="1200"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 [online] GOV.WALES. Available at: https://</a:t>
            </a:r>
            <a:r>
              <a:rPr lang="en-GB" sz="1200" dirty="0" err="1">
                <a:solidFill>
                  <a:srgbClr val="000000"/>
                </a:solidFill>
                <a:effectLst/>
                <a:latin typeface="Arial" panose="020B0604020202020204" pitchFamily="34" charset="0"/>
                <a:ea typeface="Times New Roman" panose="02020603050405020304" pitchFamily="18" charset="0"/>
                <a:cs typeface="Arial" panose="020B0604020202020204" pitchFamily="34" charset="0"/>
              </a:rPr>
              <a:t>www.gov.wales</a:t>
            </a:r>
            <a:r>
              <a:rPr lang="en-GB" sz="1200"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/child-poverty-strategy-wales-progress-report-2025-html.</a:t>
            </a:r>
            <a:endParaRPr lang="en-GB" sz="1200" kern="100" dirty="0">
              <a:effectLst/>
              <a:latin typeface="Arial" panose="020B0604020202020204" pitchFamily="34" charset="0"/>
              <a:ea typeface="Aptos" panose="020B0004020202020204" pitchFamily="34" charset="0"/>
              <a:cs typeface="Arial" panose="020B0604020202020204" pitchFamily="34" charset="0"/>
            </a:endParaRPr>
          </a:p>
          <a:p>
            <a:pPr>
              <a:lnSpc>
                <a:spcPts val="1800"/>
              </a:lnSpc>
              <a:spcAft>
                <a:spcPts val="1200"/>
              </a:spcAft>
            </a:pPr>
            <a:r>
              <a:rPr lang="en-GB" sz="1200"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Welsh Assembly Government (2026). </a:t>
            </a:r>
            <a:r>
              <a:rPr lang="en-GB" sz="1200" i="1"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Children and Families (Wales) Measure 2010 - Explanatory Notes</a:t>
            </a:r>
            <a:r>
              <a:rPr lang="en-GB" sz="1200"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 [online] </a:t>
            </a:r>
            <a:r>
              <a:rPr lang="en-GB" sz="1200" dirty="0" err="1">
                <a:solidFill>
                  <a:srgbClr val="000000"/>
                </a:solidFill>
                <a:effectLst/>
                <a:latin typeface="Arial" panose="020B0604020202020204" pitchFamily="34" charset="0"/>
                <a:ea typeface="Times New Roman" panose="02020603050405020304" pitchFamily="18" charset="0"/>
                <a:cs typeface="Arial" panose="020B0604020202020204" pitchFamily="34" charset="0"/>
              </a:rPr>
              <a:t>Legislation.gov.uk</a:t>
            </a:r>
            <a:r>
              <a:rPr lang="en-GB" sz="1200"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 Available at: https://</a:t>
            </a:r>
            <a:r>
              <a:rPr lang="en-GB" sz="1200" dirty="0" err="1">
                <a:solidFill>
                  <a:srgbClr val="000000"/>
                </a:solidFill>
                <a:effectLst/>
                <a:latin typeface="Arial" panose="020B0604020202020204" pitchFamily="34" charset="0"/>
                <a:ea typeface="Times New Roman" panose="02020603050405020304" pitchFamily="18" charset="0"/>
                <a:cs typeface="Arial" panose="020B0604020202020204" pitchFamily="34" charset="0"/>
              </a:rPr>
              <a:t>www.legislation.gov.uk</a:t>
            </a:r>
            <a:r>
              <a:rPr lang="en-GB" sz="1200"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a:t>
            </a:r>
            <a:r>
              <a:rPr lang="en-GB" sz="1200" dirty="0" err="1">
                <a:solidFill>
                  <a:srgbClr val="000000"/>
                </a:solidFill>
                <a:effectLst/>
                <a:latin typeface="Arial" panose="020B0604020202020204" pitchFamily="34" charset="0"/>
                <a:ea typeface="Times New Roman" panose="02020603050405020304" pitchFamily="18" charset="0"/>
                <a:cs typeface="Arial" panose="020B0604020202020204" pitchFamily="34" charset="0"/>
              </a:rPr>
              <a:t>mwa</a:t>
            </a:r>
            <a:r>
              <a:rPr lang="en-GB" sz="1200"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/2010/1/notes/contents [Accessed 17 Feb. 2026].</a:t>
            </a:r>
            <a:endParaRPr lang="en-GB" sz="1200" kern="100" dirty="0">
              <a:effectLst/>
              <a:latin typeface="Arial" panose="020B0604020202020204" pitchFamily="34" charset="0"/>
              <a:ea typeface="Aptos" panose="020B0004020202020204" pitchFamily="34" charset="0"/>
              <a:cs typeface="Arial" panose="020B0604020202020204" pitchFamily="34" charset="0"/>
            </a:endParaRPr>
          </a:p>
          <a:p>
            <a:pPr>
              <a:lnSpc>
                <a:spcPts val="1800"/>
              </a:lnSpc>
              <a:spcAft>
                <a:spcPts val="1200"/>
              </a:spcAft>
            </a:pPr>
            <a:r>
              <a:rPr lang="en-GB" sz="1200"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Young Minds (2021). </a:t>
            </a:r>
            <a:r>
              <a:rPr lang="en-GB" sz="1200" i="1"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What Is Self-Care? | Self-Care And Mental Health</a:t>
            </a:r>
            <a:r>
              <a:rPr lang="en-GB" sz="1200"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 [online] </a:t>
            </a:r>
            <a:r>
              <a:rPr lang="en-GB" sz="1200" dirty="0" err="1">
                <a:solidFill>
                  <a:srgbClr val="000000"/>
                </a:solidFill>
                <a:effectLst/>
                <a:latin typeface="Arial" panose="020B0604020202020204" pitchFamily="34" charset="0"/>
                <a:ea typeface="Times New Roman" panose="02020603050405020304" pitchFamily="18" charset="0"/>
                <a:cs typeface="Arial" panose="020B0604020202020204" pitchFamily="34" charset="0"/>
              </a:rPr>
              <a:t>YoungMinds</a:t>
            </a:r>
            <a:r>
              <a:rPr lang="en-GB" sz="1200"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 Available at: https://</a:t>
            </a:r>
            <a:r>
              <a:rPr lang="en-GB" sz="1200" dirty="0" err="1">
                <a:solidFill>
                  <a:srgbClr val="000000"/>
                </a:solidFill>
                <a:effectLst/>
                <a:latin typeface="Arial" panose="020B0604020202020204" pitchFamily="34" charset="0"/>
                <a:ea typeface="Times New Roman" panose="02020603050405020304" pitchFamily="18" charset="0"/>
                <a:cs typeface="Arial" panose="020B0604020202020204" pitchFamily="34" charset="0"/>
              </a:rPr>
              <a:t>www.youngminds.org.uk</a:t>
            </a:r>
            <a:r>
              <a:rPr lang="en-GB" sz="1200"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/young-person/coping-with-life/self-care/#</a:t>
            </a:r>
            <a:r>
              <a:rPr lang="en-GB" sz="1200" dirty="0" err="1">
                <a:solidFill>
                  <a:srgbClr val="000000"/>
                </a:solidFill>
                <a:effectLst/>
                <a:latin typeface="Arial" panose="020B0604020202020204" pitchFamily="34" charset="0"/>
                <a:ea typeface="Times New Roman" panose="02020603050405020304" pitchFamily="18" charset="0"/>
                <a:cs typeface="Arial" panose="020B0604020202020204" pitchFamily="34" charset="0"/>
              </a:rPr>
              <a:t>Whatisselfcare</a:t>
            </a:r>
            <a:r>
              <a:rPr lang="en-GB" sz="1200"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a:t>
            </a:r>
            <a:endParaRPr lang="en-GB" sz="1200" dirty="0">
              <a:effectLst/>
              <a:latin typeface="Arial" panose="020B0604020202020204" pitchFamily="34" charset="0"/>
              <a:ea typeface="Times New Roman" panose="02020603050405020304" pitchFamily="18" charset="0"/>
              <a:cs typeface="Arial" panose="020B0604020202020204" pitchFamily="34" charset="0"/>
            </a:endParaRPr>
          </a:p>
          <a:p>
            <a:pPr>
              <a:lnSpc>
                <a:spcPts val="1800"/>
              </a:lnSpc>
              <a:spcAft>
                <a:spcPts val="1200"/>
              </a:spcAft>
            </a:pPr>
            <a:r>
              <a:rPr lang="en-GB" sz="1200"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Young Minds (2024). </a:t>
            </a:r>
            <a:r>
              <a:rPr lang="en-GB" sz="1200" i="1"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Parents Mental Health Support | Advice for Your Child</a:t>
            </a:r>
            <a:r>
              <a:rPr lang="en-GB" sz="1200"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 [online] </a:t>
            </a:r>
            <a:r>
              <a:rPr lang="en-GB" sz="1200" dirty="0" err="1">
                <a:solidFill>
                  <a:srgbClr val="000000"/>
                </a:solidFill>
                <a:effectLst/>
                <a:latin typeface="Arial" panose="020B0604020202020204" pitchFamily="34" charset="0"/>
                <a:ea typeface="Times New Roman" panose="02020603050405020304" pitchFamily="18" charset="0"/>
                <a:cs typeface="Arial" panose="020B0604020202020204" pitchFamily="34" charset="0"/>
              </a:rPr>
              <a:t>YoungMinds</a:t>
            </a:r>
            <a:r>
              <a:rPr lang="en-GB" sz="1200"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 Available at: https://</a:t>
            </a:r>
            <a:r>
              <a:rPr lang="en-GB" sz="1200" dirty="0" err="1">
                <a:solidFill>
                  <a:srgbClr val="000000"/>
                </a:solidFill>
                <a:effectLst/>
                <a:latin typeface="Arial" panose="020B0604020202020204" pitchFamily="34" charset="0"/>
                <a:ea typeface="Times New Roman" panose="02020603050405020304" pitchFamily="18" charset="0"/>
                <a:cs typeface="Arial" panose="020B0604020202020204" pitchFamily="34" charset="0"/>
              </a:rPr>
              <a:t>www.youngminds.org.uk</a:t>
            </a:r>
            <a:r>
              <a:rPr lang="en-GB" sz="1200"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/parent/.</a:t>
            </a:r>
            <a:endParaRPr lang="en-GB" sz="1200" kern="100" dirty="0">
              <a:effectLst/>
              <a:latin typeface="Arial" panose="020B0604020202020204" pitchFamily="34" charset="0"/>
              <a:ea typeface="Aptos" panose="020B0004020202020204" pitchFamily="34" charset="0"/>
              <a:cs typeface="Arial" panose="020B0604020202020204" pitchFamily="34" charset="0"/>
            </a:endParaRPr>
          </a:p>
          <a:p>
            <a:pPr>
              <a:lnSpc>
                <a:spcPts val="1800"/>
              </a:lnSpc>
              <a:spcAft>
                <a:spcPts val="1200"/>
              </a:spcAft>
            </a:pPr>
            <a:r>
              <a:rPr lang="en-GB" sz="1200" dirty="0" err="1">
                <a:solidFill>
                  <a:srgbClr val="000000"/>
                </a:solidFill>
                <a:effectLst/>
                <a:latin typeface="Arial" panose="020B0604020202020204" pitchFamily="34" charset="0"/>
                <a:ea typeface="Times New Roman" panose="02020603050405020304" pitchFamily="18" charset="0"/>
                <a:cs typeface="Arial" panose="020B0604020202020204" pitchFamily="34" charset="0"/>
              </a:rPr>
              <a:t>YoungMinds</a:t>
            </a:r>
            <a:r>
              <a:rPr lang="en-GB" sz="1200"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 (2022). </a:t>
            </a:r>
            <a:r>
              <a:rPr lang="en-GB" sz="1200" i="1" dirty="0" err="1">
                <a:solidFill>
                  <a:srgbClr val="000000"/>
                </a:solidFill>
                <a:effectLst/>
                <a:latin typeface="Arial" panose="020B0604020202020204" pitchFamily="34" charset="0"/>
                <a:ea typeface="Times New Roman" panose="02020603050405020304" pitchFamily="18" charset="0"/>
                <a:cs typeface="Arial" panose="020B0604020202020204" pitchFamily="34" charset="0"/>
              </a:rPr>
              <a:t>YoungMinds</a:t>
            </a:r>
            <a:r>
              <a:rPr lang="en-GB" sz="1200" i="1"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 - children and young people’s mental health charity</a:t>
            </a:r>
            <a:r>
              <a:rPr lang="en-GB" sz="1200"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 [online] </a:t>
            </a:r>
            <a:r>
              <a:rPr lang="en-GB" sz="1200" dirty="0" err="1">
                <a:solidFill>
                  <a:srgbClr val="000000"/>
                </a:solidFill>
                <a:effectLst/>
                <a:latin typeface="Arial" panose="020B0604020202020204" pitchFamily="34" charset="0"/>
                <a:ea typeface="Times New Roman" panose="02020603050405020304" pitchFamily="18" charset="0"/>
                <a:cs typeface="Arial" panose="020B0604020202020204" pitchFamily="34" charset="0"/>
              </a:rPr>
              <a:t>YoungMinds</a:t>
            </a:r>
            <a:r>
              <a:rPr lang="en-GB" sz="1200"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 Available at: https://</a:t>
            </a:r>
            <a:r>
              <a:rPr lang="en-GB" sz="1200" dirty="0" err="1">
                <a:solidFill>
                  <a:srgbClr val="000000"/>
                </a:solidFill>
                <a:effectLst/>
                <a:latin typeface="Arial" panose="020B0604020202020204" pitchFamily="34" charset="0"/>
                <a:ea typeface="Times New Roman" panose="02020603050405020304" pitchFamily="18" charset="0"/>
                <a:cs typeface="Arial" panose="020B0604020202020204" pitchFamily="34" charset="0"/>
              </a:rPr>
              <a:t>www.youngminds.org.uk</a:t>
            </a:r>
            <a:r>
              <a:rPr lang="en-GB" sz="1200"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a:t>
            </a:r>
            <a:endParaRPr lang="en-GB" sz="1200" dirty="0">
              <a:effectLst/>
              <a:latin typeface="Arial" panose="020B0604020202020204" pitchFamily="34" charset="0"/>
              <a:ea typeface="Times New Roman" panose="02020603050405020304" pitchFamily="18" charset="0"/>
              <a:cs typeface="Arial" panose="020B0604020202020204" pitchFamily="34" charset="0"/>
            </a:endParaRPr>
          </a:p>
          <a:p>
            <a:endParaRPr lang="en-US" sz="3000" dirty="0"/>
          </a:p>
        </p:txBody>
      </p:sp>
    </p:spTree>
    <p:extLst>
      <p:ext uri="{BB962C8B-B14F-4D97-AF65-F5344CB8AC3E}">
        <p14:creationId xmlns:p14="http://schemas.microsoft.com/office/powerpoint/2010/main" val="1743165471"/>
      </p:ext>
    </p:extLst>
  </p:cSld>
  <p:clrMapOvr>
    <a:masterClrMapping/>
  </p:clrMapOvr>
</p:sld>
</file>

<file path=ppt/theme/theme1.xml><?xml version="1.0" encoding="utf-8"?>
<a:theme xmlns:a="http://schemas.openxmlformats.org/drawingml/2006/main" name="VanillaVTI">
  <a:themeElements>
    <a:clrScheme name="Vanilla">
      <a:dk1>
        <a:sysClr val="windowText" lastClr="000000"/>
      </a:dk1>
      <a:lt1>
        <a:sysClr val="window" lastClr="FFFFFF"/>
      </a:lt1>
      <a:dk2>
        <a:srgbClr val="2C3932"/>
      </a:dk2>
      <a:lt2>
        <a:srgbClr val="FDF6EA"/>
      </a:lt2>
      <a:accent1>
        <a:srgbClr val="169C9A"/>
      </a:accent1>
      <a:accent2>
        <a:srgbClr val="FA9A42"/>
      </a:accent2>
      <a:accent3>
        <a:srgbClr val="E15C3D"/>
      </a:accent3>
      <a:accent4>
        <a:srgbClr val="E78A67"/>
      </a:accent4>
      <a:accent5>
        <a:srgbClr val="A74B40"/>
      </a:accent5>
      <a:accent6>
        <a:srgbClr val="3D9072"/>
      </a:accent6>
      <a:hlink>
        <a:srgbClr val="169C9A"/>
      </a:hlink>
      <a:folHlink>
        <a:srgbClr val="E15C3D"/>
      </a:folHlink>
    </a:clrScheme>
    <a:fontScheme name="Neue Haas">
      <a:majorFont>
        <a:latin typeface="Neue Haas Grotesk Text Pro"/>
        <a:ea typeface=""/>
        <a:cs typeface=""/>
      </a:majorFont>
      <a:minorFont>
        <a:latin typeface="Neue Haas Grotesk Text Pro"/>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VanillaVTI" id="{54D376C6-1C9B-4C6B-8F3C-483BB307BB05}" vid="{7690D8A9-C071-45EF-BA7A-F7FA9779B11D}"/>
    </a:ext>
  </a:extLst>
</a:theme>
</file>

<file path=docProps/app.xml><?xml version="1.0" encoding="utf-8"?>
<Properties xmlns="http://schemas.openxmlformats.org/officeDocument/2006/extended-properties" xmlns:vt="http://schemas.openxmlformats.org/officeDocument/2006/docPropsVTypes">
  <TotalTime>14151</TotalTime>
  <Words>2672</Words>
  <Application>Microsoft Macintosh PowerPoint</Application>
  <PresentationFormat>Widescreen</PresentationFormat>
  <Paragraphs>211</Paragraphs>
  <Slides>40</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40</vt:i4>
      </vt:variant>
    </vt:vector>
  </HeadingPairs>
  <TitlesOfParts>
    <vt:vector size="46" baseType="lpstr">
      <vt:lpstr>-webkit-standard</vt:lpstr>
      <vt:lpstr>Aptos</vt:lpstr>
      <vt:lpstr>Arial</vt:lpstr>
      <vt:lpstr>Neue Haas Grotesk Text Pro</vt:lpstr>
      <vt:lpstr>Times New Roman</vt:lpstr>
      <vt:lpstr>VanillaVTI</vt:lpstr>
      <vt:lpstr>Rachel Jones  2308282</vt:lpstr>
      <vt:lpstr>Poverty!!!</vt:lpstr>
      <vt:lpstr>Definition of Poverty!!</vt:lpstr>
      <vt:lpstr>Cost of living crisis !!!</vt:lpstr>
      <vt:lpstr>Advisory Leaflet </vt:lpstr>
      <vt:lpstr>Poverty in Wales.</vt:lpstr>
      <vt:lpstr>UK poverty statistics!!</vt:lpstr>
      <vt:lpstr>Employment in Wales !!!</vt:lpstr>
      <vt:lpstr>PowerPoint Presentation</vt:lpstr>
      <vt:lpstr>PowerPoint Presentation</vt:lpstr>
      <vt:lpstr>PowerPoint Presentation</vt:lpstr>
      <vt:lpstr>Main factors affecting people living in poverty!!</vt:lpstr>
      <vt:lpstr>PowerPoint Presentation</vt:lpstr>
      <vt:lpstr>Poverty effects on a young persons subjective and objective wellbeing!!!</vt:lpstr>
      <vt:lpstr>UNICEF ON SUBJECTIVE WELLBEING!!</vt:lpstr>
      <vt:lpstr>Objective Outcomes!!!</vt:lpstr>
      <vt:lpstr>“ No child should grow up hungry, cold or without hope for the future” (WG,2025)</vt:lpstr>
      <vt:lpstr>• Over 7 billion pounds invested  to help reduce poverty  in Wales since 2022.  • Free school meals / Breakfast club.  • Flying start.  • Increase of minimum wage .  • School Essentials Grants.  • Over 55,000 young people supported into education, training , employment ( Young persons guarantee scheme)   (WG,2025)</vt:lpstr>
      <vt:lpstr>Wellbeing of future generations act (2015).</vt:lpstr>
      <vt:lpstr>Maslow!!</vt:lpstr>
      <vt:lpstr>PowerPoint Presentation</vt:lpstr>
      <vt:lpstr>PowerPoint Presentation</vt:lpstr>
      <vt:lpstr>ALL YOUNG PEOPLE ARE VULNERABLE, BUT LIVING THROUGH POVERTY CAN INCREASE RISK!!</vt:lpstr>
      <vt:lpstr>Risks linked to increased vulnerability!!!</vt:lpstr>
      <vt:lpstr>Signs to look out for !!!</vt:lpstr>
      <vt:lpstr>PREVENTION AND EARLY SUPPORT MATTER!!!</vt:lpstr>
      <vt:lpstr>Why youth work matters !!!</vt:lpstr>
      <vt:lpstr>Protective factor for young people!!</vt:lpstr>
      <vt:lpstr>PowerPoint Presentation</vt:lpstr>
      <vt:lpstr>Why self-care???</vt:lpstr>
      <vt:lpstr>PowerPoint Presentation</vt:lpstr>
      <vt:lpstr>Self-care!!</vt:lpstr>
      <vt:lpstr>Financial Support for Parents/Carers: Local Authority Services!!!</vt:lpstr>
      <vt:lpstr>Parent Support: Free Advice &amp; Resources!!</vt:lpstr>
      <vt:lpstr>Young people; support, free advice and resources.</vt:lpstr>
      <vt:lpstr>Advisory Leaflet </vt:lpstr>
      <vt:lpstr>References</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Rachel Jones  2308282</dc:title>
  <dc:creator>Rachel Jones</dc:creator>
  <cp:lastModifiedBy>Rachel Jones</cp:lastModifiedBy>
  <cp:revision>2</cp:revision>
  <dcterms:created xsi:type="dcterms:W3CDTF">2026-02-16T13:52:02Z</dcterms:created>
  <dcterms:modified xsi:type="dcterms:W3CDTF">2026-02-26T09:43:33Z</dcterms:modified>
</cp:coreProperties>
</file>