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3" r:id="rId4"/>
    <p:sldId id="276" r:id="rId5"/>
    <p:sldId id="280" r:id="rId6"/>
    <p:sldId id="262" r:id="rId7"/>
    <p:sldId id="267" r:id="rId8"/>
    <p:sldId id="278" r:id="rId9"/>
    <p:sldId id="265" r:id="rId10"/>
    <p:sldId id="269" r:id="rId11"/>
    <p:sldId id="275" r:id="rId12"/>
    <p:sldId id="266" r:id="rId13"/>
    <p:sldId id="272" r:id="rId14"/>
    <p:sldId id="277" r:id="rId15"/>
    <p:sldId id="270" r:id="rId16"/>
    <p:sldId id="271" r:id="rId17"/>
    <p:sldId id="268" r:id="rId18"/>
    <p:sldId id="273" r:id="rId19"/>
    <p:sldId id="264" r:id="rId20"/>
    <p:sldId id="274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FF0066"/>
    <a:srgbClr val="0000FF"/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050" autoAdjust="0"/>
    <p:restoredTop sz="94660"/>
  </p:normalViewPr>
  <p:slideViewPr>
    <p:cSldViewPr snapToGrid="0">
      <p:cViewPr>
        <p:scale>
          <a:sx n="80" d="100"/>
          <a:sy n="80" d="100"/>
        </p:scale>
        <p:origin x="-1890" y="-204"/>
      </p:cViewPr>
      <p:guideLst>
        <p:guide orient="horz" pos="4254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04CA-BEA5-4F2B-B60A-E42E4A0F1E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236452-D575-4E97-A9CF-98370F8EAC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C75B2F-332B-430E-8F48-7A8CB03B39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10C365-EE9A-4E48-B95E-44E85BAF44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A84239-E20D-4DC4-AF25-91B51F7F64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87740F-2193-4769-A888-1F2CB3BD3A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5369E0-59BF-4766-8501-985AE0D6B8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94B72D-4F62-4C78-B6FE-9C341ADD37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02D8CC-5FDF-4346-89D3-1CAB44918B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B1CF80-1F57-4CB9-B4C1-C47A41C950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0B55F5-2CC0-44A5-98C3-A48D1A4A30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17A126D-1CB4-4B4A-AD47-A039DF9ED0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C8E64C6-69C1-47FE-AA26-E824F43A870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Fraction Triangles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Say which fraction of the triangles are coloured blue in each question.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82" name="AutoShape 9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583" name="Group 95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3491" name="Text Box 3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3493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516" name="AutoShape 28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53" name="AutoShape 65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54" name="AutoShape 66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63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5540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5541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0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8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8875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8852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11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18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8853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2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7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8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9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0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1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2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3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7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2971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82948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17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20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2949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7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9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1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3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4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5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6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7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8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9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39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4516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4517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59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9636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10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9637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6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0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1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4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5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0923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80900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20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0901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0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5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6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7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8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9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0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1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1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7611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7588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7589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707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1684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11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1685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4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9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0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2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5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7851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7828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17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7829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8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3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4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6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7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8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9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8635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8612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9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8613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2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4779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4756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9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14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4757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1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2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9899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9876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19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9877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6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1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2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3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4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5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6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7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3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31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2708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11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12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2709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8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55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3732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13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3733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2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0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1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2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3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8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83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0660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6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0661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5803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5780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15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5781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0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5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6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8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9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00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8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8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87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6564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6565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6827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6804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16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6805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4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9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0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1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1947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81924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20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1925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3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4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5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9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0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1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2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3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4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5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62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45</cp:revision>
  <dcterms:created xsi:type="dcterms:W3CDTF">2006-03-03T16:34:11Z</dcterms:created>
  <dcterms:modified xsi:type="dcterms:W3CDTF">2011-11-25T20:13:41Z</dcterms:modified>
</cp:coreProperties>
</file>