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7" r:id="rId3"/>
    <p:sldId id="258" r:id="rId4"/>
    <p:sldId id="291" r:id="rId5"/>
    <p:sldId id="29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56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7" dt="2026-09-14T21:11:43.9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3" autoAdjust="0"/>
    <p:restoredTop sz="94660"/>
  </p:normalViewPr>
  <p:slideViewPr>
    <p:cSldViewPr snapToGrid="0">
      <p:cViewPr varScale="1">
        <p:scale>
          <a:sx n="72" d="100"/>
          <a:sy n="72" d="100"/>
        </p:scale>
        <p:origin x="33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utushi Tanha" userId="62f9b1f3-ddcf-45d7-a6a4-b667feecf47e" providerId="ADAL" clId="{59B06DDA-44C1-49E9-A90C-5D29248E943E}"/>
    <pc:docChg chg="undo custSel modSld">
      <pc:chgData name="Moutushi Tanha" userId="62f9b1f3-ddcf-45d7-a6a4-b667feecf47e" providerId="ADAL" clId="{59B06DDA-44C1-49E9-A90C-5D29248E943E}" dt="2026-09-14T17:51:14.655" v="20" actId="26606"/>
      <pc:docMkLst>
        <pc:docMk/>
      </pc:docMkLst>
      <pc:sldChg chg="addSp delSp modSp mod">
        <pc:chgData name="Moutushi Tanha" userId="62f9b1f3-ddcf-45d7-a6a4-b667feecf47e" providerId="ADAL" clId="{59B06DDA-44C1-49E9-A90C-5D29248E943E}" dt="2026-09-14T17:46:16.358" v="4" actId="26606"/>
        <pc:sldMkLst>
          <pc:docMk/>
          <pc:sldMk cId="1147642665" sldId="281"/>
        </pc:sldMkLst>
        <pc:spChg chg="add del">
          <ac:chgData name="Moutushi Tanha" userId="62f9b1f3-ddcf-45d7-a6a4-b667feecf47e" providerId="ADAL" clId="{59B06DDA-44C1-49E9-A90C-5D29248E943E}" dt="2026-09-14T17:46:16.358" v="4" actId="26606"/>
          <ac:spMkLst>
            <pc:docMk/>
            <pc:sldMk cId="1147642665" sldId="281"/>
            <ac:spMk id="13" creationId="{42A4FC2C-047E-45A5-965D-8E1E3BF09BC6}"/>
          </ac:spMkLst>
        </pc:spChg>
        <pc:spChg chg="add">
          <ac:chgData name="Moutushi Tanha" userId="62f9b1f3-ddcf-45d7-a6a4-b667feecf47e" providerId="ADAL" clId="{59B06DDA-44C1-49E9-A90C-5D29248E943E}" dt="2026-09-14T17:46:16.358" v="4" actId="26606"/>
          <ac:spMkLst>
            <pc:docMk/>
            <pc:sldMk cId="1147642665" sldId="281"/>
            <ac:spMk id="15" creationId="{42A4FC2C-047E-45A5-965D-8E1E3BF09BC6}"/>
          </ac:spMkLst>
        </pc:spChg>
        <pc:spChg chg="add del">
          <ac:chgData name="Moutushi Tanha" userId="62f9b1f3-ddcf-45d7-a6a4-b667feecf47e" providerId="ADAL" clId="{59B06DDA-44C1-49E9-A90C-5D29248E943E}" dt="2026-09-14T17:46:06.682" v="1" actId="26606"/>
          <ac:spMkLst>
            <pc:docMk/>
            <pc:sldMk cId="1147642665" sldId="281"/>
            <ac:spMk id="18" creationId="{16B067B1-F4E5-4FDF-813D-C9E872E80075}"/>
          </ac:spMkLst>
        </pc:spChg>
        <pc:picChg chg="mod">
          <ac:chgData name="Moutushi Tanha" userId="62f9b1f3-ddcf-45d7-a6a4-b667feecf47e" providerId="ADAL" clId="{59B06DDA-44C1-49E9-A90C-5D29248E943E}" dt="2026-09-14T17:46:16.358" v="4" actId="26606"/>
          <ac:picMkLst>
            <pc:docMk/>
            <pc:sldMk cId="1147642665" sldId="281"/>
            <ac:picMk id="3" creationId="{0BD87C8C-99DC-E808-CE37-40AF84473AAC}"/>
          </ac:picMkLst>
        </pc:picChg>
      </pc:sldChg>
      <pc:sldChg chg="addSp delSp modSp mod setBg">
        <pc:chgData name="Moutushi Tanha" userId="62f9b1f3-ddcf-45d7-a6a4-b667feecf47e" providerId="ADAL" clId="{59B06DDA-44C1-49E9-A90C-5D29248E943E}" dt="2026-09-14T17:47:39.998" v="10" actId="26606"/>
        <pc:sldMkLst>
          <pc:docMk/>
          <pc:sldMk cId="2066211225" sldId="284"/>
        </pc:sldMkLst>
        <pc:spChg chg="add del">
          <ac:chgData name="Moutushi Tanha" userId="62f9b1f3-ddcf-45d7-a6a4-b667feecf47e" providerId="ADAL" clId="{59B06DDA-44C1-49E9-A90C-5D29248E943E}" dt="2026-09-14T17:47:39.994" v="9" actId="26606"/>
          <ac:spMkLst>
            <pc:docMk/>
            <pc:sldMk cId="2066211225" sldId="284"/>
            <ac:spMk id="8" creationId="{42A4FC2C-047E-45A5-965D-8E1E3BF09BC6}"/>
          </ac:spMkLst>
        </pc:spChg>
        <pc:picChg chg="add mod">
          <ac:chgData name="Moutushi Tanha" userId="62f9b1f3-ddcf-45d7-a6a4-b667feecf47e" providerId="ADAL" clId="{59B06DDA-44C1-49E9-A90C-5D29248E943E}" dt="2026-09-14T17:47:39.998" v="10" actId="26606"/>
          <ac:picMkLst>
            <pc:docMk/>
            <pc:sldMk cId="2066211225" sldId="284"/>
            <ac:picMk id="3" creationId="{8B53A620-5E98-1B62-79A3-83C049B9B690}"/>
          </ac:picMkLst>
        </pc:picChg>
      </pc:sldChg>
      <pc:sldChg chg="addSp modSp mod setBg">
        <pc:chgData name="Moutushi Tanha" userId="62f9b1f3-ddcf-45d7-a6a4-b667feecf47e" providerId="ADAL" clId="{59B06DDA-44C1-49E9-A90C-5D29248E943E}" dt="2026-09-14T17:48:36.476" v="12" actId="26606"/>
        <pc:sldMkLst>
          <pc:docMk/>
          <pc:sldMk cId="633172934" sldId="285"/>
        </pc:sldMkLst>
        <pc:picChg chg="add mod">
          <ac:chgData name="Moutushi Tanha" userId="62f9b1f3-ddcf-45d7-a6a4-b667feecf47e" providerId="ADAL" clId="{59B06DDA-44C1-49E9-A90C-5D29248E943E}" dt="2026-09-14T17:48:36.476" v="12" actId="26606"/>
          <ac:picMkLst>
            <pc:docMk/>
            <pc:sldMk cId="633172934" sldId="285"/>
            <ac:picMk id="3" creationId="{EDD5F617-D4F0-F6EB-868C-69A4ED809ACB}"/>
          </ac:picMkLst>
        </pc:picChg>
      </pc:sldChg>
      <pc:sldChg chg="addSp modSp mod setBg">
        <pc:chgData name="Moutushi Tanha" userId="62f9b1f3-ddcf-45d7-a6a4-b667feecf47e" providerId="ADAL" clId="{59B06DDA-44C1-49E9-A90C-5D29248E943E}" dt="2026-09-14T17:49:17.607" v="14" actId="26606"/>
        <pc:sldMkLst>
          <pc:docMk/>
          <pc:sldMk cId="370844442" sldId="286"/>
        </pc:sldMkLst>
        <pc:picChg chg="add mod">
          <ac:chgData name="Moutushi Tanha" userId="62f9b1f3-ddcf-45d7-a6a4-b667feecf47e" providerId="ADAL" clId="{59B06DDA-44C1-49E9-A90C-5D29248E943E}" dt="2026-09-14T17:49:17.607" v="14" actId="26606"/>
          <ac:picMkLst>
            <pc:docMk/>
            <pc:sldMk cId="370844442" sldId="286"/>
            <ac:picMk id="3" creationId="{3EA23B22-7089-8A10-5914-FC586D74B5C7}"/>
          </ac:picMkLst>
        </pc:picChg>
      </pc:sldChg>
      <pc:sldChg chg="addSp modSp mod setBg">
        <pc:chgData name="Moutushi Tanha" userId="62f9b1f3-ddcf-45d7-a6a4-b667feecf47e" providerId="ADAL" clId="{59B06DDA-44C1-49E9-A90C-5D29248E943E}" dt="2026-09-14T17:50:01.078" v="18" actId="26606"/>
        <pc:sldMkLst>
          <pc:docMk/>
          <pc:sldMk cId="1158504640" sldId="287"/>
        </pc:sldMkLst>
        <pc:spChg chg="add">
          <ac:chgData name="Moutushi Tanha" userId="62f9b1f3-ddcf-45d7-a6a4-b667feecf47e" providerId="ADAL" clId="{59B06DDA-44C1-49E9-A90C-5D29248E943E}" dt="2026-09-14T17:50:01.078" v="18" actId="26606"/>
          <ac:spMkLst>
            <pc:docMk/>
            <pc:sldMk cId="1158504640" sldId="287"/>
            <ac:spMk id="8" creationId="{42A4FC2C-047E-45A5-965D-8E1E3BF09BC6}"/>
          </ac:spMkLst>
        </pc:spChg>
        <pc:picChg chg="add mod">
          <ac:chgData name="Moutushi Tanha" userId="62f9b1f3-ddcf-45d7-a6a4-b667feecf47e" providerId="ADAL" clId="{59B06DDA-44C1-49E9-A90C-5D29248E943E}" dt="2026-09-14T17:50:01.078" v="18" actId="26606"/>
          <ac:picMkLst>
            <pc:docMk/>
            <pc:sldMk cId="1158504640" sldId="287"/>
            <ac:picMk id="3" creationId="{380BC488-B8CA-1EC2-3B60-157CA95E9696}"/>
          </ac:picMkLst>
        </pc:picChg>
      </pc:sldChg>
      <pc:sldChg chg="addSp modSp mod setBg">
        <pc:chgData name="Moutushi Tanha" userId="62f9b1f3-ddcf-45d7-a6a4-b667feecf47e" providerId="ADAL" clId="{59B06DDA-44C1-49E9-A90C-5D29248E943E}" dt="2026-09-14T17:51:14.655" v="20" actId="26606"/>
        <pc:sldMkLst>
          <pc:docMk/>
          <pc:sldMk cId="933845539" sldId="288"/>
        </pc:sldMkLst>
        <pc:spChg chg="add">
          <ac:chgData name="Moutushi Tanha" userId="62f9b1f3-ddcf-45d7-a6a4-b667feecf47e" providerId="ADAL" clId="{59B06DDA-44C1-49E9-A90C-5D29248E943E}" dt="2026-09-14T17:51:14.655" v="20" actId="26606"/>
          <ac:spMkLst>
            <pc:docMk/>
            <pc:sldMk cId="933845539" sldId="288"/>
            <ac:spMk id="8" creationId="{42A4FC2C-047E-45A5-965D-8E1E3BF09BC6}"/>
          </ac:spMkLst>
        </pc:spChg>
        <pc:picChg chg="add mod">
          <ac:chgData name="Moutushi Tanha" userId="62f9b1f3-ddcf-45d7-a6a4-b667feecf47e" providerId="ADAL" clId="{59B06DDA-44C1-49E9-A90C-5D29248E943E}" dt="2026-09-14T17:51:14.655" v="20" actId="26606"/>
          <ac:picMkLst>
            <pc:docMk/>
            <pc:sldMk cId="933845539" sldId="288"/>
            <ac:picMk id="3" creationId="{09D46B80-C15B-7F6F-A308-8C4F5DA0B723}"/>
          </ac:picMkLst>
        </pc:picChg>
      </pc:sldChg>
    </pc:docChg>
  </pc:docChgLst>
  <pc:docChgLst>
    <pc:chgData name="Moutushi Tanha" userId="S::m.tanha@uwtsd.ac.uk::62f9b1f3-ddcf-45d7-a6a4-b667feecf47e" providerId="AD" clId="Web-{00000000-0000-0000-0000-000000000000}"/>
    <pc:docChg chg="addSld delSld modSld">
      <pc:chgData name="Moutushi Tanha" userId="S::m.tanha@uwtsd.ac.uk::62f9b1f3-ddcf-45d7-a6a4-b667feecf47e" providerId="AD" clId="Web-{00000000-0000-0000-0000-000000000000}" dt="2026-09-14T21:11:43.935" v="5"/>
      <pc:docMkLst>
        <pc:docMk/>
      </pc:docMkLst>
      <pc:sldChg chg="del">
        <pc:chgData name="Moutushi Tanha" userId="S::m.tanha@uwtsd.ac.uk::62f9b1f3-ddcf-45d7-a6a4-b667feecf47e" providerId="AD" clId="Web-{00000000-0000-0000-0000-000000000000}" dt="2026-09-14T21:11:43.935" v="5"/>
        <pc:sldMkLst>
          <pc:docMk/>
          <pc:sldMk cId="1017032225" sldId="292"/>
        </pc:sldMkLst>
      </pc:sldChg>
      <pc:sldChg chg="modSp new">
        <pc:chgData name="Moutushi Tanha" userId="S::m.tanha@uwtsd.ac.uk::62f9b1f3-ddcf-45d7-a6a4-b667feecf47e" providerId="AD" clId="Web-{00000000-0000-0000-0000-000000000000}" dt="2026-09-14T21:11:36.919" v="4" actId="20577"/>
        <pc:sldMkLst>
          <pc:docMk/>
          <pc:sldMk cId="4112658921" sldId="293"/>
        </pc:sldMkLst>
        <pc:spChg chg="mod">
          <ac:chgData name="Moutushi Tanha" userId="S::m.tanha@uwtsd.ac.uk::62f9b1f3-ddcf-45d7-a6a4-b667feecf47e" providerId="AD" clId="Web-{00000000-0000-0000-0000-000000000000}" dt="2026-09-14T21:11:36.919" v="4" actId="20577"/>
          <ac:spMkLst>
            <pc:docMk/>
            <pc:sldMk cId="4112658921" sldId="293"/>
            <ac:spMk id="2" creationId="{9443BDC5-7C89-D309-9705-DCEC0346995E}"/>
          </ac:spMkLst>
        </pc:spChg>
        <pc:spChg chg="mod">
          <ac:chgData name="Moutushi Tanha" userId="S::m.tanha@uwtsd.ac.uk::62f9b1f3-ddcf-45d7-a6a4-b667feecf47e" providerId="AD" clId="Web-{00000000-0000-0000-0000-000000000000}" dt="2026-09-14T21:11:33.466" v="2" actId="20577"/>
          <ac:spMkLst>
            <pc:docMk/>
            <pc:sldMk cId="4112658921" sldId="293"/>
            <ac:spMk id="3" creationId="{6B2EDAF8-5729-59A5-FF1C-288F7C1CB96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52686-393D-154A-9FBC-708462111E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3EAC45-690D-BA7A-5BCB-3B71BFCAC8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8D58B3-4FD0-EE8F-82A8-FEC02C667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3DD6D-3DF7-CCB3-FEF9-93034FC25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FCB80-20F7-6B5A-D4C6-D49775450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66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3B399-682F-95D2-0615-F089F2ECF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11E05-3EC1-7DC1-6718-0E3CA46E37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07F86-69EB-7557-FD42-1846666FA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21E6BC-CB75-BE2F-67D1-78F5524C8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A84A41-F589-AD53-B6BA-7A5859EA7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830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70812-0B5F-DAA7-32E5-D3FC9FE61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3A8E90-9FD3-1911-1507-CF9B211B66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24F443-D05B-E642-E41F-C0FE5A75E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BC5D7-5FE6-74AE-CE37-09EDA9124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087C2-6ADF-A4AE-7B2D-2263B9724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52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D37EC-62E3-1B46-15D6-34B3FBBF9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77764-4F2D-8278-B87B-1FB6919F43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DABD6-1702-E2DD-A686-C49CBDCAC1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71CFF5-8A18-3958-1700-065AD840A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9C4DAB-14BC-312E-A822-F8BF55CB3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FBC43-0DB7-0D73-5C02-3D3AE96E3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58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B6DFE-434F-BD31-718B-541FAECD7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32700F-8717-D682-026C-698D3D916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471040-CC1A-EB2E-B3FF-0C2C5E48C7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61349-E0D0-357F-15A4-1096177D07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7742FE-D773-B060-242E-9988058B52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519456-F458-FB29-C3BE-D1E3BC8C9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10278-A595-37B8-E756-751BAE3AD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DA2960-0022-21AA-0591-9D487F379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165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53D2C-9B0F-B3B1-F771-B04AA54D1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16A86B-5274-4032-B6A4-6AA5B534D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957EB3-A60A-9893-D50B-B2ED49E2D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1AF2CF-9697-9CE2-F5C2-558DFA24E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395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0ADD11-C00D-1D4F-0EC1-8B262D2B1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1BC7033-B766-595C-A9D6-3A4210968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7372DA-6024-3C54-BC29-57DD8F086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197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FD8B5-DB1C-68D5-A41A-74E55B785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90FCF7-1B2E-1BFE-0FF9-BD27029C7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7425B8-E938-C8C9-EF11-78CA649E51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EEBC03-0A0C-1CAB-4772-C84AC4AB0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C2DC9C-8475-33C9-3652-7B0003289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0E1E51-B759-A3A8-28DF-6BA87972D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098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294C6-976B-2C82-3044-DEBC2D3AC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4258A4-8AF6-18CB-7F05-AC17BB8AFF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92294F-4F88-D8A9-86CD-61A072F38D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1D664C-F342-B331-5F43-25041C0EC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35A0DB-5551-F7C5-01B6-56FF1D2F9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2306F0-1B38-42AE-ED6B-C59DAB7BE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796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E560D-1305-05A5-F5F8-D693D000A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52CECB-571D-EAAF-72AF-EEDCD47E59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A3A7B-C697-0B50-29D7-9BEA723BA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09F844-95B9-C13D-0431-F0FD9C090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E038C6-77BA-2238-46F5-387350C15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311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67AC76-2C4D-7058-3C8C-B36DE4401D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A2199F-B0DA-2F84-3412-12561DF61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89ECE2-F51B-FD81-CC43-F64758000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26E36-28AC-6C78-12D1-E8889721C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2C6A89-DDF3-C02F-B0C9-3EB9488E8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384637-B762-7B00-B79D-D39DF5F93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C615F2-3EC5-AD2B-F2C5-2C7BD499E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B5EE8-BD3F-B1F0-C060-9D15B5E44A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D69DF1-D422-435B-9F28-B82E3FC2316A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40A42-B537-C657-B387-16A6F9B88E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6F585-BF3F-27C8-F32C-4102C84E77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77C770-7EEE-4B51-B6C8-47B49F89C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815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3BDC5-7C89-D309-9705-DCEC034699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Session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2EDAF8-5729-59A5-FF1C-288F7C1CB9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Project Management (OM)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658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F1F73A-7F39-7C08-F4C8-7652161FC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998" y="752455"/>
            <a:ext cx="10830004" cy="535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073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BBD518-0A65-29EF-A397-0D2DADCC5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850" y="457178"/>
            <a:ext cx="10182299" cy="5943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241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A796E8-726A-4825-9F80-CFCCB6981F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924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320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F1B3A3-34FA-AE9A-B666-945307F409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767" b="50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740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D6901-8056-5170-9F75-24AE1D9652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864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026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6DA6E5-1BB6-2A68-4E21-082EC57F89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61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71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E8D180-A7C2-4475-B445-EA1F1685BA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18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950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D62454-BA39-45D7-CBBF-F3F505F7337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61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771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6BBA87-AC32-F909-76D8-178638335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02733"/>
            <a:ext cx="10905066" cy="545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00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184B6A-B876-42E5-29E3-5D03F348CB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866"/>
          <a:stretch>
            <a:fillRect/>
          </a:stretch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018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4D363C-555D-9965-DBEF-7CDBB879ED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273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156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5255F8-71CF-A66C-548F-F0B46C924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2027" y="809606"/>
            <a:ext cx="9667946" cy="52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63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5006F9-40D4-BEAF-6215-77A3A644B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264" y="714355"/>
            <a:ext cx="9677471" cy="542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059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9B0317-738F-3866-6B19-1067CCF2E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15" y="733405"/>
            <a:ext cx="9639370" cy="5391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4407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E61084-6153-2FC0-ED20-F374EEB372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15" y="933432"/>
            <a:ext cx="9639370" cy="49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55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D045E0-75E6-D6EB-79DD-A5F97C2ADE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478" y="1204896"/>
            <a:ext cx="9325043" cy="444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6039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0AD504-8CC8-0E1C-0CB8-06D3D2F4A5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273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798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58A96D-4A2C-6682-B98B-8534FA208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602" y="528616"/>
            <a:ext cx="9610795" cy="5800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053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531AF4-BD74-34C2-E7FD-EF210FC2C3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61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5268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66220B-3863-A4C3-8104-EA93C466F1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834" y="643466"/>
            <a:ext cx="994833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4002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16CB52-7AC0-16A8-A92A-69979C9154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6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3965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C1C53-708C-9A47-F584-CE90CF13B5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204" b="-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5320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E4FA4A-3454-D6C2-07C5-C709191958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192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7542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0DC617-D6E6-CD86-FE8D-4999E9EE93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70" r="4112" b="-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8381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71521E-2A16-7790-9199-69478CF486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538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6451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9B459-9A5C-1D2D-F14A-67594F8F49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094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1584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D87C8C-99DC-E808-CE37-40AF84473AA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73" r="2674" b="1"/>
          <a:stretch>
            <a:fillRect/>
          </a:stretch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6426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9D889E-628F-4B7A-63AE-69497BD542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46" b="-1"/>
          <a:stretch>
            <a:fillRect/>
          </a:stretch>
        </p:blipFill>
        <p:spPr>
          <a:xfrm>
            <a:off x="838199" y="735153"/>
            <a:ext cx="10515602" cy="538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4656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AA9493-75DF-21B3-F54F-8EA864407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125305"/>
            <a:ext cx="10905066" cy="460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587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53A620-5E98-1B62-79A3-83C049B9B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96" y="643466"/>
            <a:ext cx="10817608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2112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D5F617-D4F0-F6EB-868C-69A4ED809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98153"/>
            <a:ext cx="10905066" cy="526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1729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A23B22-7089-8A10-5914-FC586D74B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612" y="643466"/>
            <a:ext cx="1036477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444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0BC488-B8CA-1EC2-3B60-157CA95E96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93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046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46B80-C15B-7F6F-A308-8C4F5DA0B7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872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8455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73650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E15EE-75EB-165B-4BA6-4E85D6C4B5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EF241B-C0BD-E399-26A8-C270E16D84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159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Session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Moutushi Tanha</dc:creator>
  <cp:lastModifiedBy>Moutushi Tanha</cp:lastModifiedBy>
  <cp:revision>5</cp:revision>
  <dcterms:created xsi:type="dcterms:W3CDTF">2026-09-14T16:42:50Z</dcterms:created>
  <dcterms:modified xsi:type="dcterms:W3CDTF">2026-09-14T21:11:45Z</dcterms:modified>
</cp:coreProperties>
</file>