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9"/>
  </p:notesMasterIdLst>
  <p:sldIdLst>
    <p:sldId id="256" r:id="rId2"/>
    <p:sldId id="257" r:id="rId3"/>
    <p:sldId id="258" r:id="rId4"/>
    <p:sldId id="261" r:id="rId5"/>
    <p:sldId id="259" r:id="rId6"/>
    <p:sldId id="260"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34" autoAdjust="0"/>
    <p:restoredTop sz="76882" autoAdjust="0"/>
  </p:normalViewPr>
  <p:slideViewPr>
    <p:cSldViewPr>
      <p:cViewPr varScale="1">
        <p:scale>
          <a:sx n="55" d="100"/>
          <a:sy n="55" d="100"/>
        </p:scale>
        <p:origin x="-1794"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E423F52-EDDE-44D0-9F4F-8215D30D8CBA}" type="datetimeFigureOut">
              <a:rPr lang="en-US" smtClean="0"/>
              <a:pPr/>
              <a:t>5/7/2018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AA49990-70F7-44D2-83F3-14D444736291}"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AA49990-70F7-44D2-83F3-14D444736291}"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Carmarthen County Museum</a:t>
            </a:r>
            <a:r>
              <a:rPr lang="en-GB" baseline="0" dirty="0" smtClean="0"/>
              <a:t> started life as a college for priests, but in 1541 they were moved to Brecon. This listed building became the Bishop’s Palace which was originally in St </a:t>
            </a:r>
            <a:r>
              <a:rPr lang="en-GB" baseline="0" dirty="0" err="1" smtClean="0"/>
              <a:t>Davids</a:t>
            </a:r>
            <a:r>
              <a:rPr lang="en-GB" baseline="0" dirty="0" smtClean="0"/>
              <a:t> near the Cathedral. The present outbuildings were built in the 1830’s. In 1903 a fire destroyed a lot of the interior. When it was rebuilt a roof was built over the inner courtyard. In 1974 the Bishop of St </a:t>
            </a:r>
            <a:r>
              <a:rPr lang="en-GB" baseline="0" dirty="0" err="1" smtClean="0"/>
              <a:t>Davids</a:t>
            </a:r>
            <a:r>
              <a:rPr lang="en-GB" baseline="0" dirty="0" smtClean="0"/>
              <a:t> moved to a new palace next door, ending a centuries old connection  between this building and the ancient Diocese of St </a:t>
            </a:r>
            <a:r>
              <a:rPr lang="en-GB" baseline="0" dirty="0" err="1" smtClean="0"/>
              <a:t>Davids</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CAA49990-70F7-44D2-83F3-14D444736291}"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It is a wonderful place to visit,</a:t>
            </a:r>
            <a:r>
              <a:rPr lang="en-GB" baseline="0" dirty="0" smtClean="0"/>
              <a:t> full of amazing and very interesting artefacts. When I visited I had not even </a:t>
            </a:r>
            <a:r>
              <a:rPr lang="en-GB" baseline="0" dirty="0" smtClean="0"/>
              <a:t>gone upstairs by the time </a:t>
            </a:r>
            <a:r>
              <a:rPr lang="en-GB" baseline="0" dirty="0" smtClean="0"/>
              <a:t>it was time to </a:t>
            </a:r>
            <a:r>
              <a:rPr lang="en-GB" baseline="0" dirty="0" smtClean="0"/>
              <a:t>leave it was that engrossing, </a:t>
            </a:r>
            <a:r>
              <a:rPr lang="en-GB" baseline="0" dirty="0" smtClean="0"/>
              <a:t>I think most people agree on this point. It also has beautiful grounds and is a popular spot for dog walkers. </a:t>
            </a:r>
            <a:r>
              <a:rPr lang="en-GB" baseline="0" dirty="0" smtClean="0"/>
              <a:t>Another one of its strengths is they have a children's area, which I think is a really good idea.</a:t>
            </a:r>
            <a:endParaRPr lang="en-GB" dirty="0"/>
          </a:p>
        </p:txBody>
      </p:sp>
      <p:sp>
        <p:nvSpPr>
          <p:cNvPr id="4" name="Slide Number Placeholder 3"/>
          <p:cNvSpPr>
            <a:spLocks noGrp="1"/>
          </p:cNvSpPr>
          <p:nvPr>
            <p:ph type="sldNum" sz="quarter" idx="10"/>
          </p:nvPr>
        </p:nvSpPr>
        <p:spPr/>
        <p:txBody>
          <a:bodyPr/>
          <a:lstStyle/>
          <a:p>
            <a:fld id="{CAA49990-70F7-44D2-83F3-14D444736291}"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t>However, this museum only has one paid member of staff who is an overseer. I get the impression he is not often there. The day we visited on a university trip he was supposed to show us behind the scenes but was not available. The ladies who sit in the foyer are volunteers. Over the Easter break my Australian cousin was visiting Wales for four days. On the last day we decided to visit Carmarthen County Museum. She had checked the website which said it was open – it was a Tuesday. When we got there the doors were locked. We rattled the doors and a woman came out of a side door and told us they had decided to open on a Sunday instead of Tuesday but no one had managed to update the website. As we were leaving another couple turned up to visit. </a:t>
            </a:r>
          </a:p>
          <a:p>
            <a:r>
              <a:rPr lang="en-GB" baseline="0" dirty="0" smtClean="0"/>
              <a:t>The website for Carmarthen County Museum is really poor, there is nowhere that lists which days of the week it is open to the public. It just has an opening and closing time for the current day, which has still not been changed and still says it is open on a Tuesday and shut on a Sunday! When I clicked on Friends of Carmarthen County Museum it said the site could not be reached, but it can if you type it in. However the most recent newsletter is from November 2010 and the most recent Dates for your diary programme is from 2011. Carmarthen County Museum has been awarded Heritage Lottery money to put the gardens back to their former glory when it was the Bishop’s Palace, when it had more ponds. The lady I asked about this said there would be information on the Welsh Heritage Gardens website, but I could not find anything. </a:t>
            </a:r>
            <a:endParaRPr lang="en-GB" dirty="0" smtClean="0"/>
          </a:p>
          <a:p>
            <a:endParaRPr lang="en-GB" dirty="0"/>
          </a:p>
        </p:txBody>
      </p:sp>
      <p:sp>
        <p:nvSpPr>
          <p:cNvPr id="4" name="Slide Number Placeholder 3"/>
          <p:cNvSpPr>
            <a:spLocks noGrp="1"/>
          </p:cNvSpPr>
          <p:nvPr>
            <p:ph type="sldNum" sz="quarter" idx="10"/>
          </p:nvPr>
        </p:nvSpPr>
        <p:spPr/>
        <p:txBody>
          <a:bodyPr/>
          <a:lstStyle/>
          <a:p>
            <a:fld id="{CAA49990-70F7-44D2-83F3-14D444736291}"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t>First thing I would do is update the website and make sure there was a list of all days and times it is open through the week. It is not much use to people planning a day out if the website only states opening times for the current day, especially if this is wrong. The rest of the website either needs to be updated or removed. I would get leaflets printed like tourist destinations have and get them spread out across the counties. Anyone from out of the area would have no idea that it exists. They could also connect with coach tours for old age pensioners and be on an itinerary of stop offs. The Museum could have events in the grounds, it would be perfect for a plant sale or boot sale.</a:t>
            </a:r>
            <a:endParaRPr lang="en-GB" dirty="0"/>
          </a:p>
        </p:txBody>
      </p:sp>
      <p:sp>
        <p:nvSpPr>
          <p:cNvPr id="4" name="Slide Number Placeholder 3"/>
          <p:cNvSpPr>
            <a:spLocks noGrp="1"/>
          </p:cNvSpPr>
          <p:nvPr>
            <p:ph type="sldNum" sz="quarter" idx="10"/>
          </p:nvPr>
        </p:nvSpPr>
        <p:spPr/>
        <p:txBody>
          <a:bodyPr/>
          <a:lstStyle/>
          <a:p>
            <a:fld id="{CAA49990-70F7-44D2-83F3-14D444736291}"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I am going to end with some feedback</a:t>
            </a:r>
            <a:r>
              <a:rPr lang="en-GB" baseline="0" dirty="0" smtClean="0"/>
              <a:t> that visitors to the museum have posted online.</a:t>
            </a:r>
          </a:p>
          <a:p>
            <a:r>
              <a:rPr lang="en-GB" baseline="0" dirty="0" err="1" smtClean="0"/>
              <a:t>Riarchaeologist</a:t>
            </a:r>
            <a:r>
              <a:rPr lang="en-GB" baseline="0" dirty="0" smtClean="0"/>
              <a:t>, Cardiff 10</a:t>
            </a:r>
            <a:r>
              <a:rPr lang="en-GB" baseline="30000" dirty="0" smtClean="0"/>
              <a:t>th</a:t>
            </a:r>
            <a:r>
              <a:rPr lang="en-GB" baseline="0" dirty="0" smtClean="0"/>
              <a:t> January 2016</a:t>
            </a:r>
          </a:p>
          <a:p>
            <a:r>
              <a:rPr lang="en-GB" baseline="0" dirty="0" smtClean="0"/>
              <a:t>“Sad state of disrepair, the objects deserve better. On returning to the museum after many years I was sad to see how poorly the building was being maintained and how poorly objects were being displayed. It looks like the objects haven’t been </a:t>
            </a:r>
            <a:r>
              <a:rPr lang="en-GB" baseline="0" dirty="0" err="1" smtClean="0"/>
              <a:t>curated</a:t>
            </a:r>
            <a:r>
              <a:rPr lang="en-GB" baseline="0" dirty="0" smtClean="0"/>
              <a:t> for a very long time. The objects in the prehistoric gallery are very fine examples. However there are no labels for many objects, and those which do, have laminated lists which are time consuming to use and aesthetically ugly. Some of the displays are more appealing with contextually led displays which present the objects in an accessible way. This makes it easy to see how the objects were used and presents an interesting story of past lives. I really hope these displays get updated soon, but I hope they don’t go along the cheap art gallery style route. Objects should not be displayed as pieces of art, but pieces of history. This museum has so much potential for the general public, historians and archaeologists, but at the moment be prepared to be disheartened by the lack of care and attention to these wonderful objects”.</a:t>
            </a:r>
          </a:p>
          <a:p>
            <a:r>
              <a:rPr lang="en-GB" baseline="0" dirty="0" smtClean="0"/>
              <a:t>Pip G 29</a:t>
            </a:r>
            <a:r>
              <a:rPr lang="en-GB" baseline="30000" dirty="0" smtClean="0"/>
              <a:t>th</a:t>
            </a:r>
            <a:r>
              <a:rPr lang="en-GB" baseline="0" dirty="0" smtClean="0"/>
              <a:t> December 2017.</a:t>
            </a:r>
          </a:p>
          <a:p>
            <a:r>
              <a:rPr lang="en-GB" baseline="0" dirty="0" smtClean="0"/>
              <a:t>Great find , lots of local information and lots to see. Much bigger and better than it looks from the outside. Well worth the visit. Being free an added perk.</a:t>
            </a:r>
          </a:p>
          <a:p>
            <a:r>
              <a:rPr lang="en-GB" baseline="0" dirty="0" smtClean="0"/>
              <a:t>Olive Oil 252, Christchurch, New Zealand. Informative and entertaining. There is a lot of history in this old house with written sheets that explain each numbered item. We really enjoyed looking back to the early days. It would be fantastic if this building could be returned to its former glory.</a:t>
            </a:r>
            <a:endParaRPr lang="en-GB" dirty="0"/>
          </a:p>
        </p:txBody>
      </p:sp>
      <p:sp>
        <p:nvSpPr>
          <p:cNvPr id="4" name="Slide Number Placeholder 3"/>
          <p:cNvSpPr>
            <a:spLocks noGrp="1"/>
          </p:cNvSpPr>
          <p:nvPr>
            <p:ph type="sldNum" sz="quarter" idx="10"/>
          </p:nvPr>
        </p:nvSpPr>
        <p:spPr/>
        <p:txBody>
          <a:bodyPr/>
          <a:lstStyle/>
          <a:p>
            <a:fld id="{CAA49990-70F7-44D2-83F3-14D444736291}" type="slidenum">
              <a:rPr lang="en-GB" smtClean="0"/>
              <a:pPr/>
              <a:t>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83D2936A-742C-47EE-A31D-F325EC0132D0}" type="datetimeFigureOut">
              <a:rPr lang="en-US" smtClean="0"/>
              <a:pPr/>
              <a:t>5/7/2018</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5A94B99A-0B8F-4EA8-A1E3-DDCB92774096}"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83D2936A-742C-47EE-A31D-F325EC0132D0}" type="datetimeFigureOut">
              <a:rPr lang="en-US" smtClean="0"/>
              <a:pPr/>
              <a:t>5/7/2018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94B99A-0B8F-4EA8-A1E3-DDCB92774096}"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83D2936A-742C-47EE-A31D-F325EC0132D0}" type="datetimeFigureOut">
              <a:rPr lang="en-US" smtClean="0"/>
              <a:pPr/>
              <a:t>5/7/2018</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5A94B99A-0B8F-4EA8-A1E3-DDCB92774096}"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83D2936A-742C-47EE-A31D-F325EC0132D0}" type="datetimeFigureOut">
              <a:rPr lang="en-US" smtClean="0"/>
              <a:pPr/>
              <a:t>5/7/2018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94B99A-0B8F-4EA8-A1E3-DDCB92774096}"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83D2936A-742C-47EE-A31D-F325EC0132D0}" type="datetimeFigureOut">
              <a:rPr lang="en-US" smtClean="0"/>
              <a:pPr/>
              <a:t>5/7/2018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94B99A-0B8F-4EA8-A1E3-DDCB92774096}"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3D2936A-742C-47EE-A31D-F325EC0132D0}" type="datetimeFigureOut">
              <a:rPr lang="en-US" smtClean="0"/>
              <a:pPr/>
              <a:t>5/7/2018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94B99A-0B8F-4EA8-A1E3-DDCB9277409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D2936A-742C-47EE-A31D-F325EC0132D0}" type="datetimeFigureOut">
              <a:rPr lang="en-US" smtClean="0"/>
              <a:pPr/>
              <a:t>5/7/2018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A94B99A-0B8F-4EA8-A1E3-DDCB9277409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3D2936A-742C-47EE-A31D-F325EC0132D0}" type="datetimeFigureOut">
              <a:rPr lang="en-US" smtClean="0"/>
              <a:pPr/>
              <a:t>5/7/2018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94B99A-0B8F-4EA8-A1E3-DDCB92774096}"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3D2936A-742C-47EE-A31D-F325EC0132D0}" type="datetimeFigureOut">
              <a:rPr lang="en-US" smtClean="0"/>
              <a:pPr/>
              <a:t>5/7/2018</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5A94B99A-0B8F-4EA8-A1E3-DDCB92774096}"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3D2936A-742C-47EE-A31D-F325EC0132D0}" type="datetimeFigureOut">
              <a:rPr lang="en-US" smtClean="0"/>
              <a:pPr/>
              <a:t>5/7/2018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94B99A-0B8F-4EA8-A1E3-DDCB9277409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3D2936A-742C-47EE-A31D-F325EC0132D0}" type="datetimeFigureOut">
              <a:rPr lang="en-US" smtClean="0"/>
              <a:pPr/>
              <a:t>5/7/2018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94B99A-0B8F-4EA8-A1E3-DDCB9277409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83D2936A-742C-47EE-A31D-F325EC0132D0}" type="datetimeFigureOut">
              <a:rPr lang="en-US" smtClean="0"/>
              <a:pPr/>
              <a:t>5/7/2018</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5A94B99A-0B8F-4EA8-A1E3-DDCB9277409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714876" y="6215082"/>
            <a:ext cx="6400800" cy="1752600"/>
          </a:xfrm>
        </p:spPr>
        <p:txBody>
          <a:bodyPr/>
          <a:lstStyle/>
          <a:p>
            <a:r>
              <a:rPr lang="en-GB" dirty="0" smtClean="0">
                <a:solidFill>
                  <a:schemeClr val="tx1"/>
                </a:solidFill>
              </a:rPr>
              <a:t>Karen</a:t>
            </a:r>
            <a:r>
              <a:rPr lang="en-GB" dirty="0" smtClean="0"/>
              <a:t> </a:t>
            </a:r>
            <a:r>
              <a:rPr lang="en-GB" dirty="0" smtClean="0">
                <a:solidFill>
                  <a:schemeClr val="tx1"/>
                </a:solidFill>
              </a:rPr>
              <a:t>Griffiths</a:t>
            </a:r>
            <a:r>
              <a:rPr lang="en-GB" dirty="0" smtClean="0"/>
              <a:t> </a:t>
            </a:r>
            <a:endParaRPr lang="en-GB" dirty="0"/>
          </a:p>
        </p:txBody>
      </p:sp>
      <p:sp>
        <p:nvSpPr>
          <p:cNvPr id="2" name="Title 1"/>
          <p:cNvSpPr>
            <a:spLocks noGrp="1"/>
          </p:cNvSpPr>
          <p:nvPr>
            <p:ph type="ctrTitle"/>
          </p:nvPr>
        </p:nvSpPr>
        <p:spPr>
          <a:xfrm>
            <a:off x="714348" y="1214422"/>
            <a:ext cx="7772400" cy="1470025"/>
          </a:xfrm>
        </p:spPr>
        <p:txBody>
          <a:bodyPr>
            <a:normAutofit/>
          </a:bodyPr>
          <a:lstStyle/>
          <a:p>
            <a:r>
              <a:rPr lang="en-GB" sz="4800" b="1" u="sng" dirty="0" smtClean="0">
                <a:solidFill>
                  <a:schemeClr val="tx1"/>
                </a:solidFill>
              </a:rPr>
              <a:t>Carmarthen</a:t>
            </a:r>
            <a:r>
              <a:rPr lang="en-GB" sz="4800" b="1" u="sng" dirty="0" smtClean="0"/>
              <a:t> </a:t>
            </a:r>
            <a:r>
              <a:rPr lang="en-GB" sz="4800" b="1" u="sng" dirty="0" smtClean="0">
                <a:solidFill>
                  <a:schemeClr val="tx1"/>
                </a:solidFill>
              </a:rPr>
              <a:t>County</a:t>
            </a:r>
            <a:r>
              <a:rPr lang="en-GB" sz="4800" b="1" u="sng" dirty="0" smtClean="0"/>
              <a:t> </a:t>
            </a:r>
            <a:r>
              <a:rPr lang="en-GB" sz="4800" b="1" u="sng" dirty="0" smtClean="0">
                <a:solidFill>
                  <a:schemeClr val="tx1"/>
                </a:solidFill>
              </a:rPr>
              <a:t>Museum</a:t>
            </a:r>
            <a:endParaRPr lang="en-GB" sz="4800" b="1" u="sng"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www.carmarthenmuseum.org.uk/newsletter/images/MuseumPicture.jpg"/>
          <p:cNvPicPr>
            <a:picLocks noChangeAspect="1" noChangeArrowheads="1"/>
          </p:cNvPicPr>
          <p:nvPr/>
        </p:nvPicPr>
        <p:blipFill>
          <a:blip r:embed="rId3"/>
          <a:srcRect/>
          <a:stretch>
            <a:fillRect/>
          </a:stretch>
        </p:blipFill>
        <p:spPr bwMode="auto">
          <a:xfrm>
            <a:off x="1142976" y="285728"/>
            <a:ext cx="6715140" cy="4214842"/>
          </a:xfrm>
          <a:prstGeom prst="rect">
            <a:avLst/>
          </a:prstGeom>
          <a:noFill/>
        </p:spPr>
      </p:pic>
      <p:sp>
        <p:nvSpPr>
          <p:cNvPr id="3" name="TextBox 2"/>
          <p:cNvSpPr txBox="1"/>
          <p:nvPr/>
        </p:nvSpPr>
        <p:spPr>
          <a:xfrm>
            <a:off x="1071538" y="4643446"/>
            <a:ext cx="7500990" cy="1938992"/>
          </a:xfrm>
          <a:prstGeom prst="rect">
            <a:avLst/>
          </a:prstGeom>
          <a:noFill/>
        </p:spPr>
        <p:txBody>
          <a:bodyPr wrap="square" rtlCol="0">
            <a:spAutoFit/>
          </a:bodyPr>
          <a:lstStyle/>
          <a:p>
            <a:pPr>
              <a:buFont typeface="Arial" pitchFamily="34" charset="0"/>
              <a:buChar char="•"/>
            </a:pPr>
            <a:r>
              <a:rPr lang="en-GB" sz="4000" dirty="0" smtClean="0"/>
              <a:t> Historic building</a:t>
            </a:r>
          </a:p>
          <a:p>
            <a:pPr>
              <a:buFont typeface="Arial" pitchFamily="34" charset="0"/>
              <a:buChar char="•"/>
            </a:pPr>
            <a:r>
              <a:rPr lang="en-GB" sz="4000" dirty="0" smtClean="0"/>
              <a:t>Formerly Bishop’s Palace</a:t>
            </a:r>
          </a:p>
          <a:p>
            <a:pPr>
              <a:buFont typeface="Arial" pitchFamily="34" charset="0"/>
              <a:buChar char="•"/>
            </a:pPr>
            <a:r>
              <a:rPr lang="en-GB" sz="4000" dirty="0" smtClean="0"/>
              <a:t>Amazing collection of artefacts</a:t>
            </a:r>
            <a:endParaRPr lang="en-GB" sz="4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flipH="1">
            <a:off x="1327705" y="1142984"/>
            <a:ext cx="6459003" cy="4401205"/>
          </a:xfrm>
          <a:prstGeom prst="rect">
            <a:avLst/>
          </a:prstGeom>
          <a:noFill/>
        </p:spPr>
        <p:txBody>
          <a:bodyPr wrap="square" rtlCol="0">
            <a:spAutoFit/>
          </a:bodyPr>
          <a:lstStyle/>
          <a:p>
            <a:pPr algn="ctr"/>
            <a:r>
              <a:rPr lang="en-GB" sz="4000" b="1" u="sng" dirty="0" smtClean="0"/>
              <a:t>Strengths</a:t>
            </a:r>
          </a:p>
          <a:p>
            <a:pPr algn="ctr"/>
            <a:endParaRPr lang="en-GB" sz="4000" b="1" u="sng" dirty="0" smtClean="0"/>
          </a:p>
          <a:p>
            <a:pPr>
              <a:buFont typeface="Arial" pitchFamily="34" charset="0"/>
              <a:buChar char="•"/>
            </a:pPr>
            <a:r>
              <a:rPr lang="en-GB" sz="4000" dirty="0" smtClean="0"/>
              <a:t>Good range of interesting artefacts</a:t>
            </a:r>
          </a:p>
          <a:p>
            <a:pPr>
              <a:buFont typeface="Arial" pitchFamily="34" charset="0"/>
              <a:buChar char="•"/>
            </a:pPr>
            <a:r>
              <a:rPr lang="en-GB" sz="4000" dirty="0" smtClean="0"/>
              <a:t>Beautiful grounds</a:t>
            </a:r>
            <a:r>
              <a:rPr lang="en-GB" sz="4000" dirty="0" smtClean="0"/>
              <a:t> </a:t>
            </a:r>
          </a:p>
          <a:p>
            <a:pPr>
              <a:buFont typeface="Arial" pitchFamily="34" charset="0"/>
              <a:buChar char="•"/>
            </a:pPr>
            <a:r>
              <a:rPr lang="en-GB" sz="4000" dirty="0" smtClean="0"/>
              <a:t>Free</a:t>
            </a:r>
          </a:p>
          <a:p>
            <a:pPr>
              <a:buFont typeface="Arial" pitchFamily="34" charset="0"/>
              <a:buChar char="•"/>
            </a:pPr>
            <a:r>
              <a:rPr lang="en-GB" sz="4000" dirty="0" smtClean="0"/>
              <a:t>Good parking</a:t>
            </a:r>
            <a:endParaRPr lang="en-GB" sz="4000"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28662" y="571480"/>
            <a:ext cx="8215338" cy="3662541"/>
          </a:xfrm>
          <a:prstGeom prst="rect">
            <a:avLst/>
          </a:prstGeom>
          <a:noFill/>
        </p:spPr>
        <p:txBody>
          <a:bodyPr wrap="square" rtlCol="0">
            <a:spAutoFit/>
          </a:bodyPr>
          <a:lstStyle/>
          <a:p>
            <a:pPr>
              <a:buFont typeface="Arial" pitchFamily="34" charset="0"/>
              <a:buChar char="•"/>
            </a:pPr>
            <a:endParaRPr lang="en-GB" sz="2400" dirty="0" smtClean="0"/>
          </a:p>
          <a:p>
            <a:pPr algn="ctr"/>
            <a:r>
              <a:rPr lang="en-GB" sz="4000" b="1" u="sng" dirty="0" smtClean="0"/>
              <a:t>Weaknesses</a:t>
            </a:r>
            <a:endParaRPr lang="en-GB" sz="4000" b="1" u="sng" dirty="0" smtClean="0"/>
          </a:p>
          <a:p>
            <a:pPr>
              <a:buFont typeface="Arial" pitchFamily="34" charset="0"/>
              <a:buChar char="•"/>
            </a:pPr>
            <a:endParaRPr lang="en-GB" sz="3600" dirty="0" smtClean="0"/>
          </a:p>
          <a:p>
            <a:pPr>
              <a:buFont typeface="Arial" pitchFamily="34" charset="0"/>
              <a:buChar char="•"/>
            </a:pPr>
            <a:r>
              <a:rPr lang="en-GB" sz="3600" dirty="0" smtClean="0"/>
              <a:t>Terrible </a:t>
            </a:r>
            <a:r>
              <a:rPr lang="en-GB" sz="3600" dirty="0" smtClean="0"/>
              <a:t>website</a:t>
            </a:r>
          </a:p>
          <a:p>
            <a:pPr>
              <a:buFont typeface="Arial" pitchFamily="34" charset="0"/>
              <a:buChar char="•"/>
            </a:pPr>
            <a:r>
              <a:rPr lang="en-GB" sz="3600" dirty="0" smtClean="0"/>
              <a:t>Incorrect and out of date </a:t>
            </a:r>
            <a:r>
              <a:rPr lang="en-GB" sz="3600" dirty="0" smtClean="0"/>
              <a:t>information</a:t>
            </a:r>
          </a:p>
          <a:p>
            <a:pPr>
              <a:buFont typeface="Arial" pitchFamily="34" charset="0"/>
              <a:buChar char="•"/>
            </a:pPr>
            <a:r>
              <a:rPr lang="en-GB" sz="3600" dirty="0" smtClean="0"/>
              <a:t>Understaffed </a:t>
            </a:r>
          </a:p>
          <a:p>
            <a:pPr>
              <a:buFont typeface="Arial" pitchFamily="34" charset="0"/>
              <a:buChar char="•"/>
            </a:pPr>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flipH="1">
            <a:off x="1041955" y="1000108"/>
            <a:ext cx="6030375" cy="3785652"/>
          </a:xfrm>
          <a:prstGeom prst="rect">
            <a:avLst/>
          </a:prstGeom>
          <a:noFill/>
        </p:spPr>
        <p:txBody>
          <a:bodyPr wrap="square" rtlCol="0">
            <a:spAutoFit/>
          </a:bodyPr>
          <a:lstStyle/>
          <a:p>
            <a:pPr>
              <a:buFont typeface="Arial" pitchFamily="34" charset="0"/>
              <a:buChar char="•"/>
            </a:pPr>
            <a:endParaRPr lang="en-GB" sz="4000" dirty="0" smtClean="0"/>
          </a:p>
          <a:p>
            <a:pPr algn="ctr">
              <a:buFont typeface="Arial" pitchFamily="34" charset="0"/>
              <a:buChar char="•"/>
            </a:pPr>
            <a:r>
              <a:rPr lang="en-GB" sz="4000" b="1" u="sng" dirty="0" smtClean="0"/>
              <a:t>Suggested Improvements</a:t>
            </a:r>
          </a:p>
          <a:p>
            <a:pPr algn="ctr"/>
            <a:endParaRPr lang="en-GB" sz="4000" b="1" u="sng" dirty="0" smtClean="0"/>
          </a:p>
          <a:p>
            <a:pPr>
              <a:buFont typeface="Arial" pitchFamily="34" charset="0"/>
              <a:buChar char="•"/>
            </a:pPr>
            <a:r>
              <a:rPr lang="en-GB" sz="4000" dirty="0" smtClean="0"/>
              <a:t>Update </a:t>
            </a:r>
            <a:r>
              <a:rPr lang="en-GB" sz="4000" dirty="0" smtClean="0"/>
              <a:t>website</a:t>
            </a:r>
          </a:p>
          <a:p>
            <a:pPr>
              <a:buFont typeface="Arial" pitchFamily="34" charset="0"/>
              <a:buChar char="•"/>
            </a:pPr>
            <a:r>
              <a:rPr lang="en-GB" sz="4000" dirty="0" smtClean="0"/>
              <a:t>Better </a:t>
            </a:r>
            <a:r>
              <a:rPr lang="en-GB" sz="4000" dirty="0" smtClean="0"/>
              <a:t>advertising</a:t>
            </a:r>
          </a:p>
          <a:p>
            <a:pPr>
              <a:buFont typeface="Arial" pitchFamily="34" charset="0"/>
              <a:buChar char="•"/>
            </a:pPr>
            <a:r>
              <a:rPr lang="en-GB" sz="4000" dirty="0" smtClean="0"/>
              <a:t>More staff</a:t>
            </a:r>
            <a:endParaRPr lang="en-GB" sz="4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2910" y="500042"/>
            <a:ext cx="7929618" cy="707886"/>
          </a:xfrm>
          <a:prstGeom prst="rect">
            <a:avLst/>
          </a:prstGeom>
          <a:noFill/>
        </p:spPr>
        <p:txBody>
          <a:bodyPr wrap="square" rtlCol="0">
            <a:spAutoFit/>
          </a:bodyPr>
          <a:lstStyle/>
          <a:p>
            <a:pPr algn="ctr"/>
            <a:r>
              <a:rPr lang="en-GB" sz="4000" b="1" u="sng" dirty="0" smtClean="0"/>
              <a:t>Reviews of Carmarthen Museum</a:t>
            </a:r>
            <a:endParaRPr lang="en-GB" sz="4000" b="1" u="sng" dirty="0"/>
          </a:p>
        </p:txBody>
      </p:sp>
      <p:pic>
        <p:nvPicPr>
          <p:cNvPr id="4" name="Picture 3" descr="exterior-view-great-place.jpg"/>
          <p:cNvPicPr>
            <a:picLocks noChangeAspect="1"/>
          </p:cNvPicPr>
          <p:nvPr/>
        </p:nvPicPr>
        <p:blipFill>
          <a:blip r:embed="rId3"/>
          <a:stretch>
            <a:fillRect/>
          </a:stretch>
        </p:blipFill>
        <p:spPr>
          <a:xfrm>
            <a:off x="928662" y="1571612"/>
            <a:ext cx="6985000" cy="41275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14414" y="1357298"/>
            <a:ext cx="6286544" cy="4278094"/>
          </a:xfrm>
          <a:prstGeom prst="rect">
            <a:avLst/>
          </a:prstGeom>
          <a:noFill/>
        </p:spPr>
        <p:txBody>
          <a:bodyPr wrap="square" rtlCol="0">
            <a:spAutoFit/>
          </a:bodyPr>
          <a:lstStyle/>
          <a:p>
            <a:pPr algn="ctr"/>
            <a:r>
              <a:rPr lang="en-GB" sz="4000" b="1" u="sng" dirty="0" smtClean="0"/>
              <a:t>Reference</a:t>
            </a:r>
          </a:p>
          <a:p>
            <a:pPr algn="ctr"/>
            <a:endParaRPr lang="en-GB" sz="4000" b="1" u="sng" dirty="0" smtClean="0"/>
          </a:p>
          <a:p>
            <a:pPr>
              <a:buFont typeface="Arial" pitchFamily="34" charset="0"/>
              <a:buChar char="•"/>
            </a:pPr>
            <a:r>
              <a:rPr lang="en-GB" sz="3200" dirty="0" smtClean="0"/>
              <a:t>https://www.tripadvisor.co.uk/Attraction_Review-g209942-d212304-Reviews-Carmarthenshire_County_Museum-Carmarthen_Carmarthenshire_Wales.html</a:t>
            </a:r>
            <a:endParaRPr lang="en-GB" sz="32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895</TotalTime>
  <Words>1032</Words>
  <Application>Microsoft Office PowerPoint</Application>
  <PresentationFormat>On-screen Show (4:3)</PresentationFormat>
  <Paragraphs>44</Paragraphs>
  <Slides>7</Slides>
  <Notes>6</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Equity</vt:lpstr>
      <vt:lpstr>Carmarthen County Museum</vt:lpstr>
      <vt:lpstr>Slide 2</vt:lpstr>
      <vt:lpstr>Slide 3</vt:lpstr>
      <vt:lpstr>Slide 4</vt:lpstr>
      <vt:lpstr>Slide 5</vt:lpstr>
      <vt:lpstr>Slide 6</vt:lpstr>
      <vt:lpstr>Slide 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Admin</dc:creator>
  <cp:lastModifiedBy>Admin</cp:lastModifiedBy>
  <cp:revision>72</cp:revision>
  <dcterms:created xsi:type="dcterms:W3CDTF">2018-04-29T17:29:49Z</dcterms:created>
  <dcterms:modified xsi:type="dcterms:W3CDTF">2018-05-07T19:56:21Z</dcterms:modified>
</cp:coreProperties>
</file>