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4" r:id="rId4"/>
    <p:sldId id="268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15/11/2010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Animation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Animation by Storyboard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Animation is commonly achieved by implementing a timer and updating portions of the screen at a sufficient refresh rate to induce the persistence of vision illusion</a:t>
            </a:r>
          </a:p>
          <a:p>
            <a:endParaRPr lang="en-GB" dirty="0" smtClean="0"/>
          </a:p>
          <a:p>
            <a:r>
              <a:rPr lang="en-GB" dirty="0" smtClean="0"/>
              <a:t>Silverlight (XAML and other systems) allow for animation based on storyboards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Storyboards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With a storyboard approach we need only define an ending point or some key frames in our animation.   The Silverlight framework wil</a:t>
            </a:r>
            <a:r>
              <a:rPr lang="en-GB" dirty="0" smtClean="0"/>
              <a:t>l handle the actual animation.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270892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&lt;</a:t>
            </a:r>
            <a:r>
              <a:rPr lang="en-GB" sz="1200" dirty="0" smtClean="0"/>
              <a:t>Storyboard x:Name="</a:t>
            </a:r>
            <a:r>
              <a:rPr lang="en-GB" sz="1200" dirty="0" smtClean="0"/>
              <a:t>Storyboard1"&gt;</a:t>
            </a:r>
            <a:endParaRPr lang="en-GB" sz="1200" dirty="0" smtClean="0"/>
          </a:p>
          <a:p>
            <a:pPr lvl="1"/>
            <a:r>
              <a:rPr lang="en-GB" sz="1200" dirty="0" smtClean="0"/>
              <a:t> &lt;</a:t>
            </a:r>
            <a:r>
              <a:rPr lang="en-GB" sz="1200" dirty="0" err="1" smtClean="0"/>
              <a:t>DoubleAnimationUsingKeyFrames</a:t>
            </a:r>
            <a:r>
              <a:rPr lang="en-GB" sz="1200" dirty="0" smtClean="0"/>
              <a:t> </a:t>
            </a:r>
            <a:r>
              <a:rPr lang="en-GB" sz="1200" dirty="0" err="1" smtClean="0"/>
              <a:t>BeginTime</a:t>
            </a:r>
            <a:r>
              <a:rPr lang="en-GB" sz="1200" dirty="0" smtClean="0"/>
              <a:t>="00:00:00" </a:t>
            </a:r>
            <a:r>
              <a:rPr lang="en-GB" sz="1200" dirty="0" err="1" smtClean="0"/>
              <a:t>Storyboard.TargetName</a:t>
            </a:r>
            <a:r>
              <a:rPr lang="en-GB" sz="1200" dirty="0" smtClean="0"/>
              <a:t>="grid" </a:t>
            </a:r>
            <a:r>
              <a:rPr lang="en-GB" sz="1200" dirty="0" err="1" smtClean="0"/>
              <a:t>Storyboard.TargetProperty</a:t>
            </a:r>
            <a:r>
              <a:rPr lang="en-GB" sz="1200" dirty="0" smtClean="0"/>
              <a:t>="(</a:t>
            </a:r>
            <a:r>
              <a:rPr lang="en-GB" sz="1200" dirty="0" err="1" smtClean="0"/>
              <a:t>UIElement.RenderTransform</a:t>
            </a:r>
            <a:r>
              <a:rPr lang="en-GB" sz="1200" dirty="0" smtClean="0"/>
              <a:t>).(</a:t>
            </a:r>
            <a:r>
              <a:rPr lang="en-GB" sz="1200" dirty="0" err="1" smtClean="0"/>
              <a:t>TransformGroup.Children</a:t>
            </a:r>
            <a:r>
              <a:rPr lang="en-GB" sz="1200" dirty="0" smtClean="0"/>
              <a:t>)[3].(</a:t>
            </a:r>
            <a:r>
              <a:rPr lang="en-GB" sz="1200" dirty="0" err="1" smtClean="0"/>
              <a:t>TranslateTransform.X</a:t>
            </a:r>
            <a:r>
              <a:rPr lang="en-GB" sz="1200" dirty="0" smtClean="0"/>
              <a:t>)"&gt;</a:t>
            </a:r>
          </a:p>
          <a:p>
            <a:pPr lvl="1"/>
            <a:r>
              <a:rPr lang="en-GB" sz="1200" dirty="0" smtClean="0"/>
              <a:t>&lt;</a:t>
            </a:r>
            <a:r>
              <a:rPr lang="en-GB" sz="1200" dirty="0" err="1" smtClean="0"/>
              <a:t>EasingDoubleKeyFrame</a:t>
            </a:r>
            <a:r>
              <a:rPr lang="en-GB" sz="1200" dirty="0" smtClean="0"/>
              <a:t> </a:t>
            </a:r>
            <a:r>
              <a:rPr lang="en-GB" sz="1200" dirty="0" err="1" smtClean="0"/>
              <a:t>KeyTime</a:t>
            </a:r>
            <a:r>
              <a:rPr lang="en-GB" sz="1200" dirty="0" smtClean="0"/>
              <a:t>="00:00:15" Value="1024"/&gt;</a:t>
            </a:r>
          </a:p>
          <a:p>
            <a:pPr lvl="1"/>
            <a:r>
              <a:rPr lang="en-GB" sz="1200" dirty="0" smtClean="0"/>
              <a:t>&lt;/</a:t>
            </a:r>
            <a:r>
              <a:rPr lang="en-GB" sz="1200" dirty="0" err="1" smtClean="0"/>
              <a:t>DoubleAnimationUsingKeyFrames</a:t>
            </a:r>
            <a:r>
              <a:rPr lang="en-GB" sz="1200" dirty="0" smtClean="0"/>
              <a:t>&gt;</a:t>
            </a:r>
          </a:p>
          <a:p>
            <a:r>
              <a:rPr lang="en-GB" sz="1200" dirty="0" smtClean="0"/>
              <a:t>&lt;/</a:t>
            </a:r>
            <a:r>
              <a:rPr lang="en-GB" sz="1200" dirty="0" smtClean="0"/>
              <a:t>Storyboard&gt;</a:t>
            </a: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Storyboard Animation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Silverlight </a:t>
            </a:r>
            <a:r>
              <a:rPr lang="en-GB" smtClean="0"/>
              <a:t>storyboard animation.</a:t>
            </a:r>
            <a:endParaRPr lang="en-GB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844824"/>
            <a:ext cx="6115958" cy="430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366</TotalTime>
  <Words>125</Words>
  <Application>Microsoft Office PowerPoint</Application>
  <PresentationFormat>On-screen Show (4:3)</PresentationFormat>
  <Paragraphs>15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Origin</vt:lpstr>
      <vt:lpstr>Rich Internet Application Development</vt:lpstr>
      <vt:lpstr>Animation by Storyboard</vt:lpstr>
      <vt:lpstr>Storyboards</vt:lpstr>
      <vt:lpstr>Storyboard Animation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Mark Sutcliffe</cp:lastModifiedBy>
  <cp:revision>96</cp:revision>
  <dcterms:created xsi:type="dcterms:W3CDTF">2010-09-15T13:03:21Z</dcterms:created>
  <dcterms:modified xsi:type="dcterms:W3CDTF">2010-11-15T14:09:22Z</dcterms:modified>
</cp:coreProperties>
</file>