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2" r:id="rId4"/>
  </p:sldMasterIdLst>
  <p:notesMasterIdLst>
    <p:notesMasterId r:id="rId24"/>
  </p:notesMasterIdLst>
  <p:sldIdLst>
    <p:sldId id="256" r:id="rId5"/>
    <p:sldId id="262" r:id="rId6"/>
    <p:sldId id="257" r:id="rId7"/>
    <p:sldId id="258" r:id="rId8"/>
    <p:sldId id="265" r:id="rId9"/>
    <p:sldId id="266" r:id="rId10"/>
    <p:sldId id="267" r:id="rId11"/>
    <p:sldId id="268" r:id="rId12"/>
    <p:sldId id="259" r:id="rId13"/>
    <p:sldId id="270" r:id="rId14"/>
    <p:sldId id="271" r:id="rId15"/>
    <p:sldId id="272" r:id="rId16"/>
    <p:sldId id="273" r:id="rId17"/>
    <p:sldId id="260" r:id="rId18"/>
    <p:sldId id="269" r:id="rId19"/>
    <p:sldId id="261" r:id="rId20"/>
    <p:sldId id="263" r:id="rId21"/>
    <p:sldId id="264" r:id="rId22"/>
    <p:sldId id="274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657EE2-2608-DA4E-A0B5-EA33FAFBAF74}" v="767" dt="2022-08-15T20:26:36.925"/>
    <p1510:client id="{41A36543-E670-E660-D633-F152E45DC678}" v="10" dt="2022-08-15T18:20:52.414"/>
    <p1510:client id="{85A96187-DE52-4663-8E06-EE41EC6B37BA}" v="1" dt="2022-08-15T21:43:16.543"/>
    <p1510:client id="{CEF7E18E-50CC-4939-82C3-35705D6A4403}" v="1600" dt="2022-08-15T20:34:34.4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B1DA1B-6AFD-4D3A-8C49-FF736E8B938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08CD62-B68E-4D1F-B140-DB12852D29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solidFill>
                <a:schemeClr val="bg1"/>
              </a:solidFill>
            </a:rPr>
            <a:t>Efficiency</a:t>
          </a:r>
          <a:endParaRPr lang="en-US">
            <a:solidFill>
              <a:schemeClr val="bg1"/>
            </a:solidFill>
          </a:endParaRPr>
        </a:p>
      </dgm:t>
    </dgm:pt>
    <dgm:pt modelId="{BA962B15-BBC3-4766-9B06-88BB6C805AF8}" type="parTrans" cxnId="{704BE305-3324-4AD2-8C97-7F2E9DEB2D91}">
      <dgm:prSet/>
      <dgm:spPr/>
      <dgm:t>
        <a:bodyPr/>
        <a:lstStyle/>
        <a:p>
          <a:endParaRPr lang="en-US"/>
        </a:p>
      </dgm:t>
    </dgm:pt>
    <dgm:pt modelId="{06957F75-A05C-40E4-8D3E-5DBA1D1DBB71}" type="sibTrans" cxnId="{704BE305-3324-4AD2-8C97-7F2E9DEB2D91}">
      <dgm:prSet/>
      <dgm:spPr/>
      <dgm:t>
        <a:bodyPr/>
        <a:lstStyle/>
        <a:p>
          <a:endParaRPr lang="en-US"/>
        </a:p>
      </dgm:t>
    </dgm:pt>
    <dgm:pt modelId="{85C2A9D9-6ECD-4B77-A724-F7B867F6CA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solidFill>
                <a:schemeClr val="bg1"/>
              </a:solidFill>
            </a:rPr>
            <a:t>Support network</a:t>
          </a:r>
          <a:endParaRPr lang="en-US">
            <a:solidFill>
              <a:schemeClr val="bg1"/>
            </a:solidFill>
          </a:endParaRPr>
        </a:p>
      </dgm:t>
    </dgm:pt>
    <dgm:pt modelId="{EFC68AB2-5D57-44AA-A419-4632F75E354F}" type="parTrans" cxnId="{F689799B-71A7-4C32-AF59-AE05D21C8BBA}">
      <dgm:prSet/>
      <dgm:spPr/>
      <dgm:t>
        <a:bodyPr/>
        <a:lstStyle/>
        <a:p>
          <a:endParaRPr lang="en-US"/>
        </a:p>
      </dgm:t>
    </dgm:pt>
    <dgm:pt modelId="{9465ADEF-C548-405E-A5F3-01B8CC006D86}" type="sibTrans" cxnId="{F689799B-71A7-4C32-AF59-AE05D21C8BBA}">
      <dgm:prSet/>
      <dgm:spPr/>
      <dgm:t>
        <a:bodyPr/>
        <a:lstStyle/>
        <a:p>
          <a:endParaRPr lang="en-US"/>
        </a:p>
      </dgm:t>
    </dgm:pt>
    <dgm:pt modelId="{68985272-D217-4216-9CDF-9EA59F8FF0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solidFill>
                <a:schemeClr val="bg1"/>
              </a:solidFill>
            </a:rPr>
            <a:t>Personal engagement </a:t>
          </a:r>
          <a:endParaRPr lang="en-US">
            <a:solidFill>
              <a:schemeClr val="bg1"/>
            </a:solidFill>
          </a:endParaRPr>
        </a:p>
      </dgm:t>
    </dgm:pt>
    <dgm:pt modelId="{BA2FCE6E-DEC1-4B7F-A9A0-D6C1BED7A5B2}" type="parTrans" cxnId="{5DC18CF6-04A0-47C4-BA2B-951385F20169}">
      <dgm:prSet/>
      <dgm:spPr/>
      <dgm:t>
        <a:bodyPr/>
        <a:lstStyle/>
        <a:p>
          <a:endParaRPr lang="en-US"/>
        </a:p>
      </dgm:t>
    </dgm:pt>
    <dgm:pt modelId="{E634F342-E297-42F8-B21F-C70DB91843AF}" type="sibTrans" cxnId="{5DC18CF6-04A0-47C4-BA2B-951385F20169}">
      <dgm:prSet/>
      <dgm:spPr/>
      <dgm:t>
        <a:bodyPr/>
        <a:lstStyle/>
        <a:p>
          <a:endParaRPr lang="en-US"/>
        </a:p>
      </dgm:t>
    </dgm:pt>
    <dgm:pt modelId="{71545D5F-8BCA-4A21-B8C4-ABEEB5B7C6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solidFill>
                <a:schemeClr val="bg1"/>
              </a:solidFill>
            </a:rPr>
            <a:t>Synergy </a:t>
          </a:r>
          <a:endParaRPr lang="en-US">
            <a:solidFill>
              <a:schemeClr val="bg1"/>
            </a:solidFill>
          </a:endParaRPr>
        </a:p>
      </dgm:t>
    </dgm:pt>
    <dgm:pt modelId="{736BE252-5F4D-43B4-BE5D-B46DCE67501A}" type="parTrans" cxnId="{F26D9B80-43E5-42CB-A4A0-0D9703C60385}">
      <dgm:prSet/>
      <dgm:spPr/>
      <dgm:t>
        <a:bodyPr/>
        <a:lstStyle/>
        <a:p>
          <a:endParaRPr lang="en-US"/>
        </a:p>
      </dgm:t>
    </dgm:pt>
    <dgm:pt modelId="{76B7B778-8F40-46AB-B0AB-28B192D3A562}" type="sibTrans" cxnId="{F26D9B80-43E5-42CB-A4A0-0D9703C60385}">
      <dgm:prSet/>
      <dgm:spPr/>
      <dgm:t>
        <a:bodyPr/>
        <a:lstStyle/>
        <a:p>
          <a:endParaRPr lang="en-US"/>
        </a:p>
      </dgm:t>
    </dgm:pt>
    <dgm:pt modelId="{20825721-50F9-4831-8464-BE6EFEA5B738}" type="pres">
      <dgm:prSet presAssocID="{64B1DA1B-6AFD-4D3A-8C49-FF736E8B938A}" presName="root" presStyleCnt="0">
        <dgm:presLayoutVars>
          <dgm:dir/>
          <dgm:resizeHandles val="exact"/>
        </dgm:presLayoutVars>
      </dgm:prSet>
      <dgm:spPr/>
    </dgm:pt>
    <dgm:pt modelId="{DB88C782-9D0B-4288-ADBD-DC3CBA8B9B05}" type="pres">
      <dgm:prSet presAssocID="{6308CD62-B68E-4D1F-B140-DB12852D296C}" presName="compNode" presStyleCnt="0"/>
      <dgm:spPr/>
    </dgm:pt>
    <dgm:pt modelId="{C5ACF986-2607-4FA5-8705-BB62006C9B94}" type="pres">
      <dgm:prSet presAssocID="{6308CD62-B68E-4D1F-B140-DB12852D296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2EEF829-70A8-4E88-B6F6-F8CA48315DA7}" type="pres">
      <dgm:prSet presAssocID="{6308CD62-B68E-4D1F-B140-DB12852D296C}" presName="spaceRect" presStyleCnt="0"/>
      <dgm:spPr/>
    </dgm:pt>
    <dgm:pt modelId="{1506A607-731A-48B0-A481-9CDF7634B9D7}" type="pres">
      <dgm:prSet presAssocID="{6308CD62-B68E-4D1F-B140-DB12852D296C}" presName="textRect" presStyleLbl="revTx" presStyleIdx="0" presStyleCnt="4">
        <dgm:presLayoutVars>
          <dgm:chMax val="1"/>
          <dgm:chPref val="1"/>
        </dgm:presLayoutVars>
      </dgm:prSet>
      <dgm:spPr/>
    </dgm:pt>
    <dgm:pt modelId="{B33BD3A0-F566-4624-98A4-FD8FFDD23780}" type="pres">
      <dgm:prSet presAssocID="{06957F75-A05C-40E4-8D3E-5DBA1D1DBB71}" presName="sibTrans" presStyleCnt="0"/>
      <dgm:spPr/>
    </dgm:pt>
    <dgm:pt modelId="{9B7FDA9F-2CC4-4CE7-8CDF-AB9D78C5FE84}" type="pres">
      <dgm:prSet presAssocID="{85C2A9D9-6ECD-4B77-A724-F7B867F6CA54}" presName="compNode" presStyleCnt="0"/>
      <dgm:spPr/>
    </dgm:pt>
    <dgm:pt modelId="{F25F2CFA-54C9-463F-BFDA-8B1BCF008434}" type="pres">
      <dgm:prSet presAssocID="{85C2A9D9-6ECD-4B77-A724-F7B867F6CA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4F8B87C3-8CBD-4A83-B299-11030F9E4603}" type="pres">
      <dgm:prSet presAssocID="{85C2A9D9-6ECD-4B77-A724-F7B867F6CA54}" presName="spaceRect" presStyleCnt="0"/>
      <dgm:spPr/>
    </dgm:pt>
    <dgm:pt modelId="{769B51A0-159C-4B10-810C-2B5192058530}" type="pres">
      <dgm:prSet presAssocID="{85C2A9D9-6ECD-4B77-A724-F7B867F6CA54}" presName="textRect" presStyleLbl="revTx" presStyleIdx="1" presStyleCnt="4">
        <dgm:presLayoutVars>
          <dgm:chMax val="1"/>
          <dgm:chPref val="1"/>
        </dgm:presLayoutVars>
      </dgm:prSet>
      <dgm:spPr/>
    </dgm:pt>
    <dgm:pt modelId="{FC3A38EE-32A1-49D9-9CA1-EDEB7FB2FF8C}" type="pres">
      <dgm:prSet presAssocID="{9465ADEF-C548-405E-A5F3-01B8CC006D86}" presName="sibTrans" presStyleCnt="0"/>
      <dgm:spPr/>
    </dgm:pt>
    <dgm:pt modelId="{DD5E02B3-DF40-4A04-BD36-11BB7898551D}" type="pres">
      <dgm:prSet presAssocID="{68985272-D217-4216-9CDF-9EA59F8FF0AC}" presName="compNode" presStyleCnt="0"/>
      <dgm:spPr/>
    </dgm:pt>
    <dgm:pt modelId="{FA9F7751-FFF0-4E6E-B360-FC227854FBA6}" type="pres">
      <dgm:prSet presAssocID="{68985272-D217-4216-9CDF-9EA59F8FF0A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18A8490-15CE-4154-9CA3-CD57A8B792B6}" type="pres">
      <dgm:prSet presAssocID="{68985272-D217-4216-9CDF-9EA59F8FF0AC}" presName="spaceRect" presStyleCnt="0"/>
      <dgm:spPr/>
    </dgm:pt>
    <dgm:pt modelId="{820982BE-E448-4A95-BD59-05DAD36B05BB}" type="pres">
      <dgm:prSet presAssocID="{68985272-D217-4216-9CDF-9EA59F8FF0AC}" presName="textRect" presStyleLbl="revTx" presStyleIdx="2" presStyleCnt="4">
        <dgm:presLayoutVars>
          <dgm:chMax val="1"/>
          <dgm:chPref val="1"/>
        </dgm:presLayoutVars>
      </dgm:prSet>
      <dgm:spPr/>
    </dgm:pt>
    <dgm:pt modelId="{DEBB3A5B-87A2-4877-B667-26EC43A29D85}" type="pres">
      <dgm:prSet presAssocID="{E634F342-E297-42F8-B21F-C70DB91843AF}" presName="sibTrans" presStyleCnt="0"/>
      <dgm:spPr/>
    </dgm:pt>
    <dgm:pt modelId="{7CE72A1F-995B-486E-8078-89866FFF822D}" type="pres">
      <dgm:prSet presAssocID="{71545D5F-8BCA-4A21-B8C4-ABEEB5B7C603}" presName="compNode" presStyleCnt="0"/>
      <dgm:spPr/>
    </dgm:pt>
    <dgm:pt modelId="{B34DC88A-F800-4984-AE54-6778656A16A2}" type="pres">
      <dgm:prSet presAssocID="{71545D5F-8BCA-4A21-B8C4-ABEEB5B7C60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2D38FAE-B623-4C5F-AD04-2607A667505B}" type="pres">
      <dgm:prSet presAssocID="{71545D5F-8BCA-4A21-B8C4-ABEEB5B7C603}" presName="spaceRect" presStyleCnt="0"/>
      <dgm:spPr/>
    </dgm:pt>
    <dgm:pt modelId="{96031803-E264-4A89-9838-1E7394FB2759}" type="pres">
      <dgm:prSet presAssocID="{71545D5F-8BCA-4A21-B8C4-ABEEB5B7C60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4BE305-3324-4AD2-8C97-7F2E9DEB2D91}" srcId="{64B1DA1B-6AFD-4D3A-8C49-FF736E8B938A}" destId="{6308CD62-B68E-4D1F-B140-DB12852D296C}" srcOrd="0" destOrd="0" parTransId="{BA962B15-BBC3-4766-9B06-88BB6C805AF8}" sibTransId="{06957F75-A05C-40E4-8D3E-5DBA1D1DBB71}"/>
    <dgm:cxn modelId="{A36A1A23-DC9C-4D89-A578-2D58D17FF79B}" type="presOf" srcId="{6308CD62-B68E-4D1F-B140-DB12852D296C}" destId="{1506A607-731A-48B0-A481-9CDF7634B9D7}" srcOrd="0" destOrd="0" presId="urn:microsoft.com/office/officeart/2018/2/layout/IconLabelList"/>
    <dgm:cxn modelId="{EE1E3124-C2F4-43CB-821A-4D57A2CC20CC}" type="presOf" srcId="{71545D5F-8BCA-4A21-B8C4-ABEEB5B7C603}" destId="{96031803-E264-4A89-9838-1E7394FB2759}" srcOrd="0" destOrd="0" presId="urn:microsoft.com/office/officeart/2018/2/layout/IconLabelList"/>
    <dgm:cxn modelId="{52A7E43F-E87B-4378-B61D-A82A9758F2E0}" type="presOf" srcId="{68985272-D217-4216-9CDF-9EA59F8FF0AC}" destId="{820982BE-E448-4A95-BD59-05DAD36B05BB}" srcOrd="0" destOrd="0" presId="urn:microsoft.com/office/officeart/2018/2/layout/IconLabelList"/>
    <dgm:cxn modelId="{A5CDB94F-B0AB-484B-8F20-91E48501646D}" type="presOf" srcId="{64B1DA1B-6AFD-4D3A-8C49-FF736E8B938A}" destId="{20825721-50F9-4831-8464-BE6EFEA5B738}" srcOrd="0" destOrd="0" presId="urn:microsoft.com/office/officeart/2018/2/layout/IconLabelList"/>
    <dgm:cxn modelId="{F26D9B80-43E5-42CB-A4A0-0D9703C60385}" srcId="{64B1DA1B-6AFD-4D3A-8C49-FF736E8B938A}" destId="{71545D5F-8BCA-4A21-B8C4-ABEEB5B7C603}" srcOrd="3" destOrd="0" parTransId="{736BE252-5F4D-43B4-BE5D-B46DCE67501A}" sibTransId="{76B7B778-8F40-46AB-B0AB-28B192D3A562}"/>
    <dgm:cxn modelId="{F689799B-71A7-4C32-AF59-AE05D21C8BBA}" srcId="{64B1DA1B-6AFD-4D3A-8C49-FF736E8B938A}" destId="{85C2A9D9-6ECD-4B77-A724-F7B867F6CA54}" srcOrd="1" destOrd="0" parTransId="{EFC68AB2-5D57-44AA-A419-4632F75E354F}" sibTransId="{9465ADEF-C548-405E-A5F3-01B8CC006D86}"/>
    <dgm:cxn modelId="{2CFA16D4-DE09-4E16-AAEF-A07F46BF5D27}" type="presOf" srcId="{85C2A9D9-6ECD-4B77-A724-F7B867F6CA54}" destId="{769B51A0-159C-4B10-810C-2B5192058530}" srcOrd="0" destOrd="0" presId="urn:microsoft.com/office/officeart/2018/2/layout/IconLabelList"/>
    <dgm:cxn modelId="{5DC18CF6-04A0-47C4-BA2B-951385F20169}" srcId="{64B1DA1B-6AFD-4D3A-8C49-FF736E8B938A}" destId="{68985272-D217-4216-9CDF-9EA59F8FF0AC}" srcOrd="2" destOrd="0" parTransId="{BA2FCE6E-DEC1-4B7F-A9A0-D6C1BED7A5B2}" sibTransId="{E634F342-E297-42F8-B21F-C70DB91843AF}"/>
    <dgm:cxn modelId="{135112A5-8F6C-45D6-906F-6DFF1E9D3088}" type="presParOf" srcId="{20825721-50F9-4831-8464-BE6EFEA5B738}" destId="{DB88C782-9D0B-4288-ADBD-DC3CBA8B9B05}" srcOrd="0" destOrd="0" presId="urn:microsoft.com/office/officeart/2018/2/layout/IconLabelList"/>
    <dgm:cxn modelId="{471F651C-F429-4C90-8091-3F579015B2BB}" type="presParOf" srcId="{DB88C782-9D0B-4288-ADBD-DC3CBA8B9B05}" destId="{C5ACF986-2607-4FA5-8705-BB62006C9B94}" srcOrd="0" destOrd="0" presId="urn:microsoft.com/office/officeart/2018/2/layout/IconLabelList"/>
    <dgm:cxn modelId="{B7651C1E-6DA9-4DAE-8E94-79CC50F2F8F9}" type="presParOf" srcId="{DB88C782-9D0B-4288-ADBD-DC3CBA8B9B05}" destId="{02EEF829-70A8-4E88-B6F6-F8CA48315DA7}" srcOrd="1" destOrd="0" presId="urn:microsoft.com/office/officeart/2018/2/layout/IconLabelList"/>
    <dgm:cxn modelId="{BA2E658C-3B1B-4384-A792-5C8C06FE5BBF}" type="presParOf" srcId="{DB88C782-9D0B-4288-ADBD-DC3CBA8B9B05}" destId="{1506A607-731A-48B0-A481-9CDF7634B9D7}" srcOrd="2" destOrd="0" presId="urn:microsoft.com/office/officeart/2018/2/layout/IconLabelList"/>
    <dgm:cxn modelId="{B3E08ED3-3A51-47A2-9E83-ED1EBD20C217}" type="presParOf" srcId="{20825721-50F9-4831-8464-BE6EFEA5B738}" destId="{B33BD3A0-F566-4624-98A4-FD8FFDD23780}" srcOrd="1" destOrd="0" presId="urn:microsoft.com/office/officeart/2018/2/layout/IconLabelList"/>
    <dgm:cxn modelId="{7C0AA922-750C-4AA9-8CC9-A1394BE6D744}" type="presParOf" srcId="{20825721-50F9-4831-8464-BE6EFEA5B738}" destId="{9B7FDA9F-2CC4-4CE7-8CDF-AB9D78C5FE84}" srcOrd="2" destOrd="0" presId="urn:microsoft.com/office/officeart/2018/2/layout/IconLabelList"/>
    <dgm:cxn modelId="{04D89D23-AB49-47B0-83E4-5A5377B940A4}" type="presParOf" srcId="{9B7FDA9F-2CC4-4CE7-8CDF-AB9D78C5FE84}" destId="{F25F2CFA-54C9-463F-BFDA-8B1BCF008434}" srcOrd="0" destOrd="0" presId="urn:microsoft.com/office/officeart/2018/2/layout/IconLabelList"/>
    <dgm:cxn modelId="{B34212AB-C829-4194-B93E-5CA6E323BAF2}" type="presParOf" srcId="{9B7FDA9F-2CC4-4CE7-8CDF-AB9D78C5FE84}" destId="{4F8B87C3-8CBD-4A83-B299-11030F9E4603}" srcOrd="1" destOrd="0" presId="urn:microsoft.com/office/officeart/2018/2/layout/IconLabelList"/>
    <dgm:cxn modelId="{82C66C58-C060-4561-BF38-FBB598DEEF8F}" type="presParOf" srcId="{9B7FDA9F-2CC4-4CE7-8CDF-AB9D78C5FE84}" destId="{769B51A0-159C-4B10-810C-2B5192058530}" srcOrd="2" destOrd="0" presId="urn:microsoft.com/office/officeart/2018/2/layout/IconLabelList"/>
    <dgm:cxn modelId="{889C38D0-E1B7-49B9-A3B0-BD725BF50B33}" type="presParOf" srcId="{20825721-50F9-4831-8464-BE6EFEA5B738}" destId="{FC3A38EE-32A1-49D9-9CA1-EDEB7FB2FF8C}" srcOrd="3" destOrd="0" presId="urn:microsoft.com/office/officeart/2018/2/layout/IconLabelList"/>
    <dgm:cxn modelId="{2EF1FEEC-8B41-4BEE-B593-0FFF55B684FD}" type="presParOf" srcId="{20825721-50F9-4831-8464-BE6EFEA5B738}" destId="{DD5E02B3-DF40-4A04-BD36-11BB7898551D}" srcOrd="4" destOrd="0" presId="urn:microsoft.com/office/officeart/2018/2/layout/IconLabelList"/>
    <dgm:cxn modelId="{22B4A7F7-5CB7-4C5D-9C60-D01A1F7D7D74}" type="presParOf" srcId="{DD5E02B3-DF40-4A04-BD36-11BB7898551D}" destId="{FA9F7751-FFF0-4E6E-B360-FC227854FBA6}" srcOrd="0" destOrd="0" presId="urn:microsoft.com/office/officeart/2018/2/layout/IconLabelList"/>
    <dgm:cxn modelId="{CF695E8B-2BC1-4256-989D-4AE47695C204}" type="presParOf" srcId="{DD5E02B3-DF40-4A04-BD36-11BB7898551D}" destId="{018A8490-15CE-4154-9CA3-CD57A8B792B6}" srcOrd="1" destOrd="0" presId="urn:microsoft.com/office/officeart/2018/2/layout/IconLabelList"/>
    <dgm:cxn modelId="{7251FC2A-78CC-43CB-9145-A3463995A4F1}" type="presParOf" srcId="{DD5E02B3-DF40-4A04-BD36-11BB7898551D}" destId="{820982BE-E448-4A95-BD59-05DAD36B05BB}" srcOrd="2" destOrd="0" presId="urn:microsoft.com/office/officeart/2018/2/layout/IconLabelList"/>
    <dgm:cxn modelId="{E1669688-A69F-47CB-96D7-6AF2B5105853}" type="presParOf" srcId="{20825721-50F9-4831-8464-BE6EFEA5B738}" destId="{DEBB3A5B-87A2-4877-B667-26EC43A29D85}" srcOrd="5" destOrd="0" presId="urn:microsoft.com/office/officeart/2018/2/layout/IconLabelList"/>
    <dgm:cxn modelId="{87F0F234-35D9-409B-8F18-D47A68179D69}" type="presParOf" srcId="{20825721-50F9-4831-8464-BE6EFEA5B738}" destId="{7CE72A1F-995B-486E-8078-89866FFF822D}" srcOrd="6" destOrd="0" presId="urn:microsoft.com/office/officeart/2018/2/layout/IconLabelList"/>
    <dgm:cxn modelId="{12C1E7C8-E020-4EBA-87EA-32C2564F6784}" type="presParOf" srcId="{7CE72A1F-995B-486E-8078-89866FFF822D}" destId="{B34DC88A-F800-4984-AE54-6778656A16A2}" srcOrd="0" destOrd="0" presId="urn:microsoft.com/office/officeart/2018/2/layout/IconLabelList"/>
    <dgm:cxn modelId="{39F6B483-84AF-4DA4-8F39-4B77873CCA62}" type="presParOf" srcId="{7CE72A1F-995B-486E-8078-89866FFF822D}" destId="{92D38FAE-B623-4C5F-AD04-2607A667505B}" srcOrd="1" destOrd="0" presId="urn:microsoft.com/office/officeart/2018/2/layout/IconLabelList"/>
    <dgm:cxn modelId="{901295A1-D484-412F-9B69-C8220B6C2CF6}" type="presParOf" srcId="{7CE72A1F-995B-486E-8078-89866FFF822D}" destId="{96031803-E264-4A89-9838-1E7394FB27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799890-E26E-4E8C-A962-4E3795CF1985}" type="doc">
      <dgm:prSet loTypeId="urn:microsoft.com/office/officeart/2009/layout/CircleArrowProcess" loCatId="cycle" qsTypeId="urn:microsoft.com/office/officeart/2005/8/quickstyle/simple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DDBDF2-48E9-46EF-AB64-EAA6674D8745}">
      <dgm:prSet custT="1"/>
      <dgm:spPr/>
      <dgm:t>
        <a:bodyPr/>
        <a:lstStyle/>
        <a:p>
          <a:r>
            <a:rPr lang="en-US" sz="1400" b="1"/>
            <a:t>FORMING</a:t>
          </a:r>
          <a:endParaRPr lang="en-US" sz="1000" b="1"/>
        </a:p>
      </dgm:t>
    </dgm:pt>
    <dgm:pt modelId="{20D80762-8E5F-45DE-9586-C0E43ABF2D4F}" type="parTrans" cxnId="{6B842ED4-873E-49D4-BDA5-77D6E0A83115}">
      <dgm:prSet/>
      <dgm:spPr/>
      <dgm:t>
        <a:bodyPr/>
        <a:lstStyle/>
        <a:p>
          <a:endParaRPr lang="en-US"/>
        </a:p>
      </dgm:t>
    </dgm:pt>
    <dgm:pt modelId="{6A9417F9-3B36-4AD5-BB8B-E9684A1DA5AC}" type="sibTrans" cxnId="{6B842ED4-873E-49D4-BDA5-77D6E0A83115}">
      <dgm:prSet/>
      <dgm:spPr/>
      <dgm:t>
        <a:bodyPr/>
        <a:lstStyle/>
        <a:p>
          <a:endParaRPr lang="en-US"/>
        </a:p>
      </dgm:t>
    </dgm:pt>
    <dgm:pt modelId="{0269322B-293F-4436-953A-7BF993295494}">
      <dgm:prSet custT="1"/>
      <dgm:spPr/>
      <dgm:t>
        <a:bodyPr/>
        <a:lstStyle/>
        <a:p>
          <a:r>
            <a:rPr lang="en-GB" sz="1400" b="1">
              <a:solidFill>
                <a:schemeClr val="tx1"/>
              </a:solidFill>
              <a:cs typeface="Arial"/>
            </a:rPr>
            <a:t>STORMING</a:t>
          </a:r>
          <a:endParaRPr lang="en-US" sz="1200">
            <a:solidFill>
              <a:schemeClr val="tx1"/>
            </a:solidFill>
          </a:endParaRPr>
        </a:p>
      </dgm:t>
    </dgm:pt>
    <dgm:pt modelId="{2EA4EA0F-7CC8-4A5D-BD07-B5F93B8D8665}" type="parTrans" cxnId="{441DCC07-FDE9-4AEC-AABF-F629A8A7101D}">
      <dgm:prSet/>
      <dgm:spPr/>
      <dgm:t>
        <a:bodyPr/>
        <a:lstStyle/>
        <a:p>
          <a:endParaRPr lang="en-US"/>
        </a:p>
      </dgm:t>
    </dgm:pt>
    <dgm:pt modelId="{F4C6EC3B-1480-4955-8966-73897BEAC81D}" type="sibTrans" cxnId="{441DCC07-FDE9-4AEC-AABF-F629A8A7101D}">
      <dgm:prSet/>
      <dgm:spPr/>
      <dgm:t>
        <a:bodyPr/>
        <a:lstStyle/>
        <a:p>
          <a:endParaRPr lang="en-US"/>
        </a:p>
      </dgm:t>
    </dgm:pt>
    <dgm:pt modelId="{09631857-D480-41B2-9FF0-E23542B1DF77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NORMING</a:t>
          </a:r>
        </a:p>
      </dgm:t>
    </dgm:pt>
    <dgm:pt modelId="{FBC0723B-A5DF-4641-B219-33B4BF079052}" type="parTrans" cxnId="{6285FF94-CF4B-4491-BF39-76E08E90F4F2}">
      <dgm:prSet/>
      <dgm:spPr/>
      <dgm:t>
        <a:bodyPr/>
        <a:lstStyle/>
        <a:p>
          <a:endParaRPr lang="en-US"/>
        </a:p>
      </dgm:t>
    </dgm:pt>
    <dgm:pt modelId="{DD2AA687-CA68-4854-BEE7-1FE8A8E8A29C}" type="sibTrans" cxnId="{6285FF94-CF4B-4491-BF39-76E08E90F4F2}">
      <dgm:prSet/>
      <dgm:spPr/>
      <dgm:t>
        <a:bodyPr/>
        <a:lstStyle/>
        <a:p>
          <a:endParaRPr lang="en-US"/>
        </a:p>
      </dgm:t>
    </dgm:pt>
    <dgm:pt modelId="{DCDFB0AE-D559-4896-83DA-2C5C90AA05AE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PERFORMING</a:t>
          </a:r>
          <a:endParaRPr lang="en-US" sz="900" b="1">
            <a:solidFill>
              <a:schemeClr val="tx1"/>
            </a:solidFill>
          </a:endParaRPr>
        </a:p>
      </dgm:t>
    </dgm:pt>
    <dgm:pt modelId="{A1D8D53C-2FA5-4503-9E82-D26DB9B8285A}" type="parTrans" cxnId="{B97167EB-EA1D-4035-A109-6DD7460D742E}">
      <dgm:prSet/>
      <dgm:spPr/>
      <dgm:t>
        <a:bodyPr/>
        <a:lstStyle/>
        <a:p>
          <a:endParaRPr lang="en-US"/>
        </a:p>
      </dgm:t>
    </dgm:pt>
    <dgm:pt modelId="{CD40B7D8-8F63-46F0-9215-31087C609374}" type="sibTrans" cxnId="{B97167EB-EA1D-4035-A109-6DD7460D742E}">
      <dgm:prSet/>
      <dgm:spPr/>
      <dgm:t>
        <a:bodyPr/>
        <a:lstStyle/>
        <a:p>
          <a:endParaRPr lang="en-US"/>
        </a:p>
      </dgm:t>
    </dgm:pt>
    <dgm:pt modelId="{CD25B5F4-0D44-46AC-9957-BCA867A0B4D8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ADJOURING</a:t>
          </a:r>
          <a:endParaRPr lang="en-US" sz="1000" b="1">
            <a:solidFill>
              <a:schemeClr val="tx1"/>
            </a:solidFill>
          </a:endParaRPr>
        </a:p>
      </dgm:t>
    </dgm:pt>
    <dgm:pt modelId="{93DD610F-72D5-4A29-85BA-A0FB2EA91C46}" type="parTrans" cxnId="{54D4E18A-B945-4E62-A2F8-F777BC2E3568}">
      <dgm:prSet/>
      <dgm:spPr/>
      <dgm:t>
        <a:bodyPr/>
        <a:lstStyle/>
        <a:p>
          <a:endParaRPr lang="en-US"/>
        </a:p>
      </dgm:t>
    </dgm:pt>
    <dgm:pt modelId="{C008A883-3B7A-4013-94E1-854B2A5F23EC}" type="sibTrans" cxnId="{54D4E18A-B945-4E62-A2F8-F777BC2E3568}">
      <dgm:prSet/>
      <dgm:spPr/>
      <dgm:t>
        <a:bodyPr/>
        <a:lstStyle/>
        <a:p>
          <a:endParaRPr lang="en-US"/>
        </a:p>
      </dgm:t>
    </dgm:pt>
    <dgm:pt modelId="{428CE96C-AC0E-4B35-A6CD-95C959A81136}" type="pres">
      <dgm:prSet presAssocID="{C7799890-E26E-4E8C-A962-4E3795CF1985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6447C5F4-D17E-44A7-9022-D5CEBA16952C}" type="pres">
      <dgm:prSet presAssocID="{19DDBDF2-48E9-46EF-AB64-EAA6674D8745}" presName="Accent1" presStyleCnt="0"/>
      <dgm:spPr/>
    </dgm:pt>
    <dgm:pt modelId="{F69B1DC6-2CAB-42F0-8B19-269733F4E58F}" type="pres">
      <dgm:prSet presAssocID="{19DDBDF2-48E9-46EF-AB64-EAA6674D8745}" presName="Accent" presStyleLbl="node1" presStyleIdx="0" presStyleCnt="5" custScaleX="121858" custScaleY="129390"/>
      <dgm:spPr/>
    </dgm:pt>
    <dgm:pt modelId="{2D8BD9D3-C87D-4D97-8C76-44754A828112}" type="pres">
      <dgm:prSet presAssocID="{19DDBDF2-48E9-46EF-AB64-EAA6674D8745}" presName="Parent1" presStyleLbl="revTx" presStyleIdx="0" presStyleCnt="5" custScaleX="116883" custScaleY="82445" custLinFactNeighborX="4654" custLinFactNeighborY="-26239">
        <dgm:presLayoutVars>
          <dgm:chMax val="1"/>
          <dgm:chPref val="1"/>
          <dgm:bulletEnabled val="1"/>
        </dgm:presLayoutVars>
      </dgm:prSet>
      <dgm:spPr/>
    </dgm:pt>
    <dgm:pt modelId="{8E4A1C67-A1E4-4B79-A80F-23CE960AB238}" type="pres">
      <dgm:prSet presAssocID="{0269322B-293F-4436-953A-7BF993295494}" presName="Accent2" presStyleCnt="0"/>
      <dgm:spPr/>
    </dgm:pt>
    <dgm:pt modelId="{440909FA-9D49-4C92-A36A-0C36F647D58F}" type="pres">
      <dgm:prSet presAssocID="{0269322B-293F-4436-953A-7BF993295494}" presName="Accent" presStyleLbl="node1" presStyleIdx="1" presStyleCnt="5" custScaleX="137057" custScaleY="122544"/>
      <dgm:spPr/>
    </dgm:pt>
    <dgm:pt modelId="{CA566D3B-9F8A-472E-86CA-D97B32C69E0B}" type="pres">
      <dgm:prSet presAssocID="{0269322B-293F-4436-953A-7BF993295494}" presName="Parent2" presStyleLbl="revTx" presStyleIdx="1" presStyleCnt="5" custScaleX="126430" custLinFactNeighborX="-12932" custLinFactNeighborY="-14114">
        <dgm:presLayoutVars>
          <dgm:chMax val="1"/>
          <dgm:chPref val="1"/>
          <dgm:bulletEnabled val="1"/>
        </dgm:presLayoutVars>
      </dgm:prSet>
      <dgm:spPr/>
    </dgm:pt>
    <dgm:pt modelId="{31D6AB39-8EC3-4404-B992-F5040039D2E5}" type="pres">
      <dgm:prSet presAssocID="{09631857-D480-41B2-9FF0-E23542B1DF77}" presName="Accent3" presStyleCnt="0"/>
      <dgm:spPr/>
    </dgm:pt>
    <dgm:pt modelId="{4A2FFD46-17F8-4264-9F99-35A20B0BE050}" type="pres">
      <dgm:prSet presAssocID="{09631857-D480-41B2-9FF0-E23542B1DF77}" presName="Accent" presStyleLbl="node1" presStyleIdx="2" presStyleCnt="5" custScaleX="126067" custScaleY="126449" custLinFactNeighborX="7217" custLinFactNeighborY="3280"/>
      <dgm:spPr/>
    </dgm:pt>
    <dgm:pt modelId="{56D2FF82-0C70-4D5D-AFAB-6226A8E3F363}" type="pres">
      <dgm:prSet presAssocID="{09631857-D480-41B2-9FF0-E23542B1DF77}" presName="Parent3" presStyleLbl="revTx" presStyleIdx="2" presStyleCnt="5" custScaleX="116883" custLinFactNeighborX="17598" custLinFactNeighborY="-2662">
        <dgm:presLayoutVars>
          <dgm:chMax val="1"/>
          <dgm:chPref val="1"/>
          <dgm:bulletEnabled val="1"/>
        </dgm:presLayoutVars>
      </dgm:prSet>
      <dgm:spPr/>
    </dgm:pt>
    <dgm:pt modelId="{94B3F093-FEF1-40C5-8F85-5CFD0A1E2EC2}" type="pres">
      <dgm:prSet presAssocID="{DCDFB0AE-D559-4896-83DA-2C5C90AA05AE}" presName="Accent4" presStyleCnt="0"/>
      <dgm:spPr/>
    </dgm:pt>
    <dgm:pt modelId="{5EA3F57A-5137-4272-ACDD-9B79A9E5B444}" type="pres">
      <dgm:prSet presAssocID="{DCDFB0AE-D559-4896-83DA-2C5C90AA05AE}" presName="Accent" presStyleLbl="node1" presStyleIdx="3" presStyleCnt="5" custScaleX="125927" custScaleY="124783" custLinFactNeighborX="-10489" custLinFactNeighborY="4225"/>
      <dgm:spPr/>
    </dgm:pt>
    <dgm:pt modelId="{AE30EB99-8CC4-4F04-A165-E36795FCD371}" type="pres">
      <dgm:prSet presAssocID="{DCDFB0AE-D559-4896-83DA-2C5C90AA05AE}" presName="Parent4" presStyleLbl="revTx" presStyleIdx="3" presStyleCnt="5" custScaleX="166401" custLinFactNeighborX="-8911" custLinFactNeighborY="-9409">
        <dgm:presLayoutVars>
          <dgm:chMax val="1"/>
          <dgm:chPref val="1"/>
          <dgm:bulletEnabled val="1"/>
        </dgm:presLayoutVars>
      </dgm:prSet>
      <dgm:spPr/>
    </dgm:pt>
    <dgm:pt modelId="{BE58CEB7-F9DA-445B-BC4E-3B569D467611}" type="pres">
      <dgm:prSet presAssocID="{CD25B5F4-0D44-46AC-9957-BCA867A0B4D8}" presName="Accent5" presStyleCnt="0"/>
      <dgm:spPr/>
    </dgm:pt>
    <dgm:pt modelId="{C3474B8C-6CF4-459E-977C-5A01DF69FF56}" type="pres">
      <dgm:prSet presAssocID="{CD25B5F4-0D44-46AC-9957-BCA867A0B4D8}" presName="Accent" presStyleLbl="node1" presStyleIdx="4" presStyleCnt="5" custScaleX="120017" custScaleY="120919" custLinFactNeighborX="-1527" custLinFactNeighborY="14623"/>
      <dgm:spPr/>
    </dgm:pt>
    <dgm:pt modelId="{2E00D0FE-CECB-4A95-9192-91882991D450}" type="pres">
      <dgm:prSet presAssocID="{CD25B5F4-0D44-46AC-9957-BCA867A0B4D8}" presName="Parent5" presStyleLbl="revTx" presStyleIdx="4" presStyleCnt="5" custScaleX="130991" custLinFactNeighborY="34437">
        <dgm:presLayoutVars>
          <dgm:chMax val="1"/>
          <dgm:chPref val="1"/>
          <dgm:bulletEnabled val="1"/>
        </dgm:presLayoutVars>
      </dgm:prSet>
      <dgm:spPr/>
    </dgm:pt>
  </dgm:ptLst>
  <dgm:cxnLst>
    <dgm:cxn modelId="{441DCC07-FDE9-4AEC-AABF-F629A8A7101D}" srcId="{C7799890-E26E-4E8C-A962-4E3795CF1985}" destId="{0269322B-293F-4436-953A-7BF993295494}" srcOrd="1" destOrd="0" parTransId="{2EA4EA0F-7CC8-4A5D-BD07-B5F93B8D8665}" sibTransId="{F4C6EC3B-1480-4955-8966-73897BEAC81D}"/>
    <dgm:cxn modelId="{C92ED61D-DF97-4A55-A951-569C8971A6E0}" type="presOf" srcId="{DCDFB0AE-D559-4896-83DA-2C5C90AA05AE}" destId="{AE30EB99-8CC4-4F04-A165-E36795FCD371}" srcOrd="0" destOrd="0" presId="urn:microsoft.com/office/officeart/2009/layout/CircleArrowProcess"/>
    <dgm:cxn modelId="{54D4E18A-B945-4E62-A2F8-F777BC2E3568}" srcId="{C7799890-E26E-4E8C-A962-4E3795CF1985}" destId="{CD25B5F4-0D44-46AC-9957-BCA867A0B4D8}" srcOrd="4" destOrd="0" parTransId="{93DD610F-72D5-4A29-85BA-A0FB2EA91C46}" sibTransId="{C008A883-3B7A-4013-94E1-854B2A5F23EC}"/>
    <dgm:cxn modelId="{6285FF94-CF4B-4491-BF39-76E08E90F4F2}" srcId="{C7799890-E26E-4E8C-A962-4E3795CF1985}" destId="{09631857-D480-41B2-9FF0-E23542B1DF77}" srcOrd="2" destOrd="0" parTransId="{FBC0723B-A5DF-4641-B219-33B4BF079052}" sibTransId="{DD2AA687-CA68-4854-BEE7-1FE8A8E8A29C}"/>
    <dgm:cxn modelId="{7F67ACA4-1693-41D9-A5E3-CE034FE18E60}" type="presOf" srcId="{09631857-D480-41B2-9FF0-E23542B1DF77}" destId="{56D2FF82-0C70-4D5D-AFAB-6226A8E3F363}" srcOrd="0" destOrd="0" presId="urn:microsoft.com/office/officeart/2009/layout/CircleArrowProcess"/>
    <dgm:cxn modelId="{7AA033A6-13A2-4BA4-8E50-BF4D8147B55A}" type="presOf" srcId="{C7799890-E26E-4E8C-A962-4E3795CF1985}" destId="{428CE96C-AC0E-4B35-A6CD-95C959A81136}" srcOrd="0" destOrd="0" presId="urn:microsoft.com/office/officeart/2009/layout/CircleArrowProcess"/>
    <dgm:cxn modelId="{2101D2CC-112D-45AC-8FEA-9179F15EAACD}" type="presOf" srcId="{0269322B-293F-4436-953A-7BF993295494}" destId="{CA566D3B-9F8A-472E-86CA-D97B32C69E0B}" srcOrd="0" destOrd="0" presId="urn:microsoft.com/office/officeart/2009/layout/CircleArrowProcess"/>
    <dgm:cxn modelId="{6B842ED4-873E-49D4-BDA5-77D6E0A83115}" srcId="{C7799890-E26E-4E8C-A962-4E3795CF1985}" destId="{19DDBDF2-48E9-46EF-AB64-EAA6674D8745}" srcOrd="0" destOrd="0" parTransId="{20D80762-8E5F-45DE-9586-C0E43ABF2D4F}" sibTransId="{6A9417F9-3B36-4AD5-BB8B-E9684A1DA5AC}"/>
    <dgm:cxn modelId="{A37AB3E0-94F7-43A3-BCF0-15676811AA7C}" type="presOf" srcId="{CD25B5F4-0D44-46AC-9957-BCA867A0B4D8}" destId="{2E00D0FE-CECB-4A95-9192-91882991D450}" srcOrd="0" destOrd="0" presId="urn:microsoft.com/office/officeart/2009/layout/CircleArrowProcess"/>
    <dgm:cxn modelId="{B97167EB-EA1D-4035-A109-6DD7460D742E}" srcId="{C7799890-E26E-4E8C-A962-4E3795CF1985}" destId="{DCDFB0AE-D559-4896-83DA-2C5C90AA05AE}" srcOrd="3" destOrd="0" parTransId="{A1D8D53C-2FA5-4503-9E82-D26DB9B8285A}" sibTransId="{CD40B7D8-8F63-46F0-9215-31087C609374}"/>
    <dgm:cxn modelId="{394648EC-E13D-4FC3-B1A7-06654443B257}" type="presOf" srcId="{19DDBDF2-48E9-46EF-AB64-EAA6674D8745}" destId="{2D8BD9D3-C87D-4D97-8C76-44754A828112}" srcOrd="0" destOrd="0" presId="urn:microsoft.com/office/officeart/2009/layout/CircleArrowProcess"/>
    <dgm:cxn modelId="{8F7ACA84-C0F4-42A1-922F-A3039167CACF}" type="presParOf" srcId="{428CE96C-AC0E-4B35-A6CD-95C959A81136}" destId="{6447C5F4-D17E-44A7-9022-D5CEBA16952C}" srcOrd="0" destOrd="0" presId="urn:microsoft.com/office/officeart/2009/layout/CircleArrowProcess"/>
    <dgm:cxn modelId="{38A1ADCE-DEA8-4750-9D4C-EE2AB7A5786C}" type="presParOf" srcId="{6447C5F4-D17E-44A7-9022-D5CEBA16952C}" destId="{F69B1DC6-2CAB-42F0-8B19-269733F4E58F}" srcOrd="0" destOrd="0" presId="urn:microsoft.com/office/officeart/2009/layout/CircleArrowProcess"/>
    <dgm:cxn modelId="{39E35A24-2792-4A62-9EDC-A3C7BAE66E5D}" type="presParOf" srcId="{428CE96C-AC0E-4B35-A6CD-95C959A81136}" destId="{2D8BD9D3-C87D-4D97-8C76-44754A828112}" srcOrd="1" destOrd="0" presId="urn:microsoft.com/office/officeart/2009/layout/CircleArrowProcess"/>
    <dgm:cxn modelId="{604DEBF9-E0EE-42AA-A86B-4B4691E76002}" type="presParOf" srcId="{428CE96C-AC0E-4B35-A6CD-95C959A81136}" destId="{8E4A1C67-A1E4-4B79-A80F-23CE960AB238}" srcOrd="2" destOrd="0" presId="urn:microsoft.com/office/officeart/2009/layout/CircleArrowProcess"/>
    <dgm:cxn modelId="{4A2A95D5-EA56-463A-A1DE-471E034DE727}" type="presParOf" srcId="{8E4A1C67-A1E4-4B79-A80F-23CE960AB238}" destId="{440909FA-9D49-4C92-A36A-0C36F647D58F}" srcOrd="0" destOrd="0" presId="urn:microsoft.com/office/officeart/2009/layout/CircleArrowProcess"/>
    <dgm:cxn modelId="{14131D02-3F85-4926-8332-D05F4500168B}" type="presParOf" srcId="{428CE96C-AC0E-4B35-A6CD-95C959A81136}" destId="{CA566D3B-9F8A-472E-86CA-D97B32C69E0B}" srcOrd="3" destOrd="0" presId="urn:microsoft.com/office/officeart/2009/layout/CircleArrowProcess"/>
    <dgm:cxn modelId="{A18D6DFA-2D05-4F56-93E5-7AF6199FBB65}" type="presParOf" srcId="{428CE96C-AC0E-4B35-A6CD-95C959A81136}" destId="{31D6AB39-8EC3-4404-B992-F5040039D2E5}" srcOrd="4" destOrd="0" presId="urn:microsoft.com/office/officeart/2009/layout/CircleArrowProcess"/>
    <dgm:cxn modelId="{85FC9DEE-E494-4C04-B0B4-745917C35A12}" type="presParOf" srcId="{31D6AB39-8EC3-4404-B992-F5040039D2E5}" destId="{4A2FFD46-17F8-4264-9F99-35A20B0BE050}" srcOrd="0" destOrd="0" presId="urn:microsoft.com/office/officeart/2009/layout/CircleArrowProcess"/>
    <dgm:cxn modelId="{A19F2470-7DAC-471F-BCD8-CFA19988F1D8}" type="presParOf" srcId="{428CE96C-AC0E-4B35-A6CD-95C959A81136}" destId="{56D2FF82-0C70-4D5D-AFAB-6226A8E3F363}" srcOrd="5" destOrd="0" presId="urn:microsoft.com/office/officeart/2009/layout/CircleArrowProcess"/>
    <dgm:cxn modelId="{CAF485A0-DF9B-4608-9390-E72A9DFB9A9D}" type="presParOf" srcId="{428CE96C-AC0E-4B35-A6CD-95C959A81136}" destId="{94B3F093-FEF1-40C5-8F85-5CFD0A1E2EC2}" srcOrd="6" destOrd="0" presId="urn:microsoft.com/office/officeart/2009/layout/CircleArrowProcess"/>
    <dgm:cxn modelId="{7D4AE062-A8B9-40A3-9480-1DD0BAB9FA52}" type="presParOf" srcId="{94B3F093-FEF1-40C5-8F85-5CFD0A1E2EC2}" destId="{5EA3F57A-5137-4272-ACDD-9B79A9E5B444}" srcOrd="0" destOrd="0" presId="urn:microsoft.com/office/officeart/2009/layout/CircleArrowProcess"/>
    <dgm:cxn modelId="{C2F9C175-4E04-4CED-859E-6B78E23AC5C9}" type="presParOf" srcId="{428CE96C-AC0E-4B35-A6CD-95C959A81136}" destId="{AE30EB99-8CC4-4F04-A165-E36795FCD371}" srcOrd="7" destOrd="0" presId="urn:microsoft.com/office/officeart/2009/layout/CircleArrowProcess"/>
    <dgm:cxn modelId="{199C9459-4B7D-425F-8C90-9A82252F27DC}" type="presParOf" srcId="{428CE96C-AC0E-4B35-A6CD-95C959A81136}" destId="{BE58CEB7-F9DA-445B-BC4E-3B569D467611}" srcOrd="8" destOrd="0" presId="urn:microsoft.com/office/officeart/2009/layout/CircleArrowProcess"/>
    <dgm:cxn modelId="{06335BBA-EA2D-4CD8-9A59-CE4707E96F6C}" type="presParOf" srcId="{BE58CEB7-F9DA-445B-BC4E-3B569D467611}" destId="{C3474B8C-6CF4-459E-977C-5A01DF69FF56}" srcOrd="0" destOrd="0" presId="urn:microsoft.com/office/officeart/2009/layout/CircleArrowProcess"/>
    <dgm:cxn modelId="{D387D476-5C3D-4421-9A9E-EAA0879A7547}" type="presParOf" srcId="{428CE96C-AC0E-4B35-A6CD-95C959A81136}" destId="{2E00D0FE-CECB-4A95-9192-91882991D450}" srcOrd="9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5AFDA8-8D1D-4F6B-9AAD-ACBED4978370}" type="doc">
      <dgm:prSet loTypeId="urn:microsoft.com/office/officeart/2005/8/layout/hierarchy1" loCatId="hierarchy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352E867-1D6D-4BD2-9E21-7D6505802D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Poor Communication</a:t>
          </a:r>
        </a:p>
      </dgm:t>
    </dgm:pt>
    <dgm:pt modelId="{A8E97C48-EA07-485D-BA7C-426B617A89D6}" type="parTrans" cxnId="{DA7B77DC-5C72-4B94-A41F-8B4B9150F220}">
      <dgm:prSet/>
      <dgm:spPr/>
      <dgm:t>
        <a:bodyPr/>
        <a:lstStyle/>
        <a:p>
          <a:endParaRPr lang="en-US"/>
        </a:p>
      </dgm:t>
    </dgm:pt>
    <dgm:pt modelId="{B9CDA86A-FC46-4E82-A8FA-B7076C4C4C74}" type="sibTrans" cxnId="{DA7B77DC-5C72-4B94-A41F-8B4B9150F220}">
      <dgm:prSet/>
      <dgm:spPr/>
      <dgm:t>
        <a:bodyPr/>
        <a:lstStyle/>
        <a:p>
          <a:endParaRPr lang="en-US"/>
        </a:p>
      </dgm:t>
    </dgm:pt>
    <dgm:pt modelId="{B21131A6-1D74-4743-8F0A-E2AB06B0CC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Competition</a:t>
          </a:r>
        </a:p>
      </dgm:t>
    </dgm:pt>
    <dgm:pt modelId="{DECE39DF-998F-4B82-A82F-523848DE4132}" type="parTrans" cxnId="{7E646FAE-BD39-4DB6-A041-33174825D35C}">
      <dgm:prSet/>
      <dgm:spPr/>
      <dgm:t>
        <a:bodyPr/>
        <a:lstStyle/>
        <a:p>
          <a:endParaRPr lang="en-US"/>
        </a:p>
      </dgm:t>
    </dgm:pt>
    <dgm:pt modelId="{0EAA5592-18C0-4EF5-BB68-B73EF0D4148F}" type="sibTrans" cxnId="{7E646FAE-BD39-4DB6-A041-33174825D35C}">
      <dgm:prSet/>
      <dgm:spPr/>
      <dgm:t>
        <a:bodyPr/>
        <a:lstStyle/>
        <a:p>
          <a:endParaRPr lang="en-US"/>
        </a:p>
      </dgm:t>
    </dgm:pt>
    <dgm:pt modelId="{A2D0A0C5-0BEE-4833-9328-6211E0C74B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Disagreements </a:t>
          </a:r>
          <a:endParaRPr lang="en-US"/>
        </a:p>
      </dgm:t>
    </dgm:pt>
    <dgm:pt modelId="{1E8FF0CB-50ED-4FBC-BF94-A3395D122FBA}" type="parTrans" cxnId="{13D1160E-C613-4671-A421-ECEB433CF52A}">
      <dgm:prSet/>
      <dgm:spPr/>
      <dgm:t>
        <a:bodyPr/>
        <a:lstStyle/>
        <a:p>
          <a:endParaRPr lang="en-US"/>
        </a:p>
      </dgm:t>
    </dgm:pt>
    <dgm:pt modelId="{871C611E-8372-4B98-9329-9428982A6406}" type="sibTrans" cxnId="{13D1160E-C613-4671-A421-ECEB433CF52A}">
      <dgm:prSet/>
      <dgm:spPr/>
      <dgm:t>
        <a:bodyPr/>
        <a:lstStyle/>
        <a:p>
          <a:endParaRPr lang="en-US"/>
        </a:p>
      </dgm:t>
    </dgm:pt>
    <dgm:pt modelId="{E376AA36-05BE-0741-84C8-E471A13B6534}">
      <dgm:prSet/>
      <dgm:spPr/>
      <dgm:t>
        <a:bodyPr/>
        <a:lstStyle/>
        <a:p>
          <a:r>
            <a:rPr lang="en-GB"/>
            <a:t>Differences</a:t>
          </a:r>
        </a:p>
      </dgm:t>
    </dgm:pt>
    <dgm:pt modelId="{30E01B27-69CE-AE49-9015-AD35675FECF3}" type="parTrans" cxnId="{0FF36CFB-D263-D848-A18C-4A7A219040A6}">
      <dgm:prSet/>
      <dgm:spPr/>
      <dgm:t>
        <a:bodyPr/>
        <a:lstStyle/>
        <a:p>
          <a:endParaRPr lang="en-GB"/>
        </a:p>
      </dgm:t>
    </dgm:pt>
    <dgm:pt modelId="{7AC0C274-5A87-ED4A-B30B-A5DF1B3FFFE5}" type="sibTrans" cxnId="{0FF36CFB-D263-D848-A18C-4A7A219040A6}">
      <dgm:prSet/>
      <dgm:spPr/>
      <dgm:t>
        <a:bodyPr/>
        <a:lstStyle/>
        <a:p>
          <a:endParaRPr lang="en-GB"/>
        </a:p>
      </dgm:t>
    </dgm:pt>
    <dgm:pt modelId="{5D59536A-FB71-B747-AFCD-9C6770C23E08}" type="pres">
      <dgm:prSet presAssocID="{E55AFDA8-8D1D-4F6B-9AAD-ACBED497837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690FEED-39D7-2947-ABC6-D6A5F4BE42F8}" type="pres">
      <dgm:prSet presAssocID="{8352E867-1D6D-4BD2-9E21-7D6505802DA1}" presName="hierRoot1" presStyleCnt="0"/>
      <dgm:spPr/>
    </dgm:pt>
    <dgm:pt modelId="{14DBB1FC-1528-D847-B866-A3BD30614450}" type="pres">
      <dgm:prSet presAssocID="{8352E867-1D6D-4BD2-9E21-7D6505802DA1}" presName="composite" presStyleCnt="0"/>
      <dgm:spPr/>
    </dgm:pt>
    <dgm:pt modelId="{3A612D14-DDD2-3544-AF13-227B14C05C42}" type="pres">
      <dgm:prSet presAssocID="{8352E867-1D6D-4BD2-9E21-7D6505802DA1}" presName="background" presStyleLbl="node0" presStyleIdx="0" presStyleCnt="2"/>
      <dgm:spPr/>
    </dgm:pt>
    <dgm:pt modelId="{957A89F1-1D03-7B49-8918-179EB93F2370}" type="pres">
      <dgm:prSet presAssocID="{8352E867-1D6D-4BD2-9E21-7D6505802DA1}" presName="text" presStyleLbl="fgAcc0" presStyleIdx="0" presStyleCnt="2">
        <dgm:presLayoutVars>
          <dgm:chPref val="3"/>
        </dgm:presLayoutVars>
      </dgm:prSet>
      <dgm:spPr/>
    </dgm:pt>
    <dgm:pt modelId="{3CB3F46A-A47B-D843-8D1A-FBC39BF50C19}" type="pres">
      <dgm:prSet presAssocID="{8352E867-1D6D-4BD2-9E21-7D6505802DA1}" presName="hierChild2" presStyleCnt="0"/>
      <dgm:spPr/>
    </dgm:pt>
    <dgm:pt modelId="{BE2AE1A7-4C1C-A54D-98E9-FD7D3E0DDDCE}" type="pres">
      <dgm:prSet presAssocID="{1E8FF0CB-50ED-4FBC-BF94-A3395D122FBA}" presName="Name10" presStyleLbl="parChTrans1D2" presStyleIdx="0" presStyleCnt="2"/>
      <dgm:spPr/>
    </dgm:pt>
    <dgm:pt modelId="{F2E29A76-0F5B-8341-9076-10209B88B452}" type="pres">
      <dgm:prSet presAssocID="{A2D0A0C5-0BEE-4833-9328-6211E0C74BBF}" presName="hierRoot2" presStyleCnt="0"/>
      <dgm:spPr/>
    </dgm:pt>
    <dgm:pt modelId="{B0FCE9EE-7222-0740-8501-C7F4C16AB443}" type="pres">
      <dgm:prSet presAssocID="{A2D0A0C5-0BEE-4833-9328-6211E0C74BBF}" presName="composite2" presStyleCnt="0"/>
      <dgm:spPr/>
    </dgm:pt>
    <dgm:pt modelId="{202FA363-37DD-C345-9C3D-BA9CBF4516C1}" type="pres">
      <dgm:prSet presAssocID="{A2D0A0C5-0BEE-4833-9328-6211E0C74BBF}" presName="background2" presStyleLbl="node2" presStyleIdx="0" presStyleCnt="2"/>
      <dgm:spPr/>
    </dgm:pt>
    <dgm:pt modelId="{B4671A0E-C46F-AC44-A35A-30BC6621340C}" type="pres">
      <dgm:prSet presAssocID="{A2D0A0C5-0BEE-4833-9328-6211E0C74BBF}" presName="text2" presStyleLbl="fgAcc2" presStyleIdx="0" presStyleCnt="2">
        <dgm:presLayoutVars>
          <dgm:chPref val="3"/>
        </dgm:presLayoutVars>
      </dgm:prSet>
      <dgm:spPr/>
    </dgm:pt>
    <dgm:pt modelId="{ABCBC1CE-B853-0342-B9B9-7D87BCC90516}" type="pres">
      <dgm:prSet presAssocID="{A2D0A0C5-0BEE-4833-9328-6211E0C74BBF}" presName="hierChild3" presStyleCnt="0"/>
      <dgm:spPr/>
    </dgm:pt>
    <dgm:pt modelId="{B26F989D-5747-CF46-8829-309974F86FE1}" type="pres">
      <dgm:prSet presAssocID="{30E01B27-69CE-AE49-9015-AD35675FECF3}" presName="Name10" presStyleLbl="parChTrans1D2" presStyleIdx="1" presStyleCnt="2"/>
      <dgm:spPr/>
    </dgm:pt>
    <dgm:pt modelId="{C7FE8F5D-7860-CC4D-A134-2B7B97DE168E}" type="pres">
      <dgm:prSet presAssocID="{E376AA36-05BE-0741-84C8-E471A13B6534}" presName="hierRoot2" presStyleCnt="0"/>
      <dgm:spPr/>
    </dgm:pt>
    <dgm:pt modelId="{06006665-46F5-A14F-98A0-4951A4EF8658}" type="pres">
      <dgm:prSet presAssocID="{E376AA36-05BE-0741-84C8-E471A13B6534}" presName="composite2" presStyleCnt="0"/>
      <dgm:spPr/>
    </dgm:pt>
    <dgm:pt modelId="{7F92B3DC-548A-2748-BB3D-B80E60C7850C}" type="pres">
      <dgm:prSet presAssocID="{E376AA36-05BE-0741-84C8-E471A13B6534}" presName="background2" presStyleLbl="node2" presStyleIdx="1" presStyleCnt="2"/>
      <dgm:spPr/>
    </dgm:pt>
    <dgm:pt modelId="{A4F23EF1-9008-B746-9CAA-0462106D1382}" type="pres">
      <dgm:prSet presAssocID="{E376AA36-05BE-0741-84C8-E471A13B6534}" presName="text2" presStyleLbl="fgAcc2" presStyleIdx="1" presStyleCnt="2">
        <dgm:presLayoutVars>
          <dgm:chPref val="3"/>
        </dgm:presLayoutVars>
      </dgm:prSet>
      <dgm:spPr/>
    </dgm:pt>
    <dgm:pt modelId="{6A4B0413-AE31-584E-AE23-4AC0066A8D7D}" type="pres">
      <dgm:prSet presAssocID="{E376AA36-05BE-0741-84C8-E471A13B6534}" presName="hierChild3" presStyleCnt="0"/>
      <dgm:spPr/>
    </dgm:pt>
    <dgm:pt modelId="{DDC7DF37-5627-C546-8C69-8BAC266BD79D}" type="pres">
      <dgm:prSet presAssocID="{B21131A6-1D74-4743-8F0A-E2AB06B0CCD3}" presName="hierRoot1" presStyleCnt="0"/>
      <dgm:spPr/>
    </dgm:pt>
    <dgm:pt modelId="{AD3FAC0C-A634-324C-B40B-634649614D41}" type="pres">
      <dgm:prSet presAssocID="{B21131A6-1D74-4743-8F0A-E2AB06B0CCD3}" presName="composite" presStyleCnt="0"/>
      <dgm:spPr/>
    </dgm:pt>
    <dgm:pt modelId="{91C67867-83B3-F14E-95A2-D3597F2D1080}" type="pres">
      <dgm:prSet presAssocID="{B21131A6-1D74-4743-8F0A-E2AB06B0CCD3}" presName="background" presStyleLbl="node0" presStyleIdx="1" presStyleCnt="2"/>
      <dgm:spPr/>
    </dgm:pt>
    <dgm:pt modelId="{7C017C33-E23A-1A44-B722-ECD0C38F9840}" type="pres">
      <dgm:prSet presAssocID="{B21131A6-1D74-4743-8F0A-E2AB06B0CCD3}" presName="text" presStyleLbl="fgAcc0" presStyleIdx="1" presStyleCnt="2">
        <dgm:presLayoutVars>
          <dgm:chPref val="3"/>
        </dgm:presLayoutVars>
      </dgm:prSet>
      <dgm:spPr/>
    </dgm:pt>
    <dgm:pt modelId="{384A2E8F-94D6-2049-8FD7-87F988902447}" type="pres">
      <dgm:prSet presAssocID="{B21131A6-1D74-4743-8F0A-E2AB06B0CCD3}" presName="hierChild2" presStyleCnt="0"/>
      <dgm:spPr/>
    </dgm:pt>
  </dgm:ptLst>
  <dgm:cxnLst>
    <dgm:cxn modelId="{13D1160E-C613-4671-A421-ECEB433CF52A}" srcId="{8352E867-1D6D-4BD2-9E21-7D6505802DA1}" destId="{A2D0A0C5-0BEE-4833-9328-6211E0C74BBF}" srcOrd="0" destOrd="0" parTransId="{1E8FF0CB-50ED-4FBC-BF94-A3395D122FBA}" sibTransId="{871C611E-8372-4B98-9329-9428982A6406}"/>
    <dgm:cxn modelId="{934A892D-172E-984E-A91B-F66168EE709B}" type="presOf" srcId="{E55AFDA8-8D1D-4F6B-9AAD-ACBED4978370}" destId="{5D59536A-FB71-B747-AFCD-9C6770C23E08}" srcOrd="0" destOrd="0" presId="urn:microsoft.com/office/officeart/2005/8/layout/hierarchy1"/>
    <dgm:cxn modelId="{49B42930-3B4E-0A42-94DB-5D619A2B8904}" type="presOf" srcId="{E376AA36-05BE-0741-84C8-E471A13B6534}" destId="{A4F23EF1-9008-B746-9CAA-0462106D1382}" srcOrd="0" destOrd="0" presId="urn:microsoft.com/office/officeart/2005/8/layout/hierarchy1"/>
    <dgm:cxn modelId="{16379944-AB57-3545-AD7A-090328A07ACE}" type="presOf" srcId="{B21131A6-1D74-4743-8F0A-E2AB06B0CCD3}" destId="{7C017C33-E23A-1A44-B722-ECD0C38F9840}" srcOrd="0" destOrd="0" presId="urn:microsoft.com/office/officeart/2005/8/layout/hierarchy1"/>
    <dgm:cxn modelId="{6D5D3E74-3251-3843-9B53-D982BE250666}" type="presOf" srcId="{8352E867-1D6D-4BD2-9E21-7D6505802DA1}" destId="{957A89F1-1D03-7B49-8918-179EB93F2370}" srcOrd="0" destOrd="0" presId="urn:microsoft.com/office/officeart/2005/8/layout/hierarchy1"/>
    <dgm:cxn modelId="{6345A57D-4B01-3B40-A01D-B810940E9968}" type="presOf" srcId="{30E01B27-69CE-AE49-9015-AD35675FECF3}" destId="{B26F989D-5747-CF46-8829-309974F86FE1}" srcOrd="0" destOrd="0" presId="urn:microsoft.com/office/officeart/2005/8/layout/hierarchy1"/>
    <dgm:cxn modelId="{7E646FAE-BD39-4DB6-A041-33174825D35C}" srcId="{E55AFDA8-8D1D-4F6B-9AAD-ACBED4978370}" destId="{B21131A6-1D74-4743-8F0A-E2AB06B0CCD3}" srcOrd="1" destOrd="0" parTransId="{DECE39DF-998F-4B82-A82F-523848DE4132}" sibTransId="{0EAA5592-18C0-4EF5-BB68-B73EF0D4148F}"/>
    <dgm:cxn modelId="{292F99B7-4F58-2E41-9975-71D12077A031}" type="presOf" srcId="{1E8FF0CB-50ED-4FBC-BF94-A3395D122FBA}" destId="{BE2AE1A7-4C1C-A54D-98E9-FD7D3E0DDDCE}" srcOrd="0" destOrd="0" presId="urn:microsoft.com/office/officeart/2005/8/layout/hierarchy1"/>
    <dgm:cxn modelId="{DA7B77DC-5C72-4B94-A41F-8B4B9150F220}" srcId="{E55AFDA8-8D1D-4F6B-9AAD-ACBED4978370}" destId="{8352E867-1D6D-4BD2-9E21-7D6505802DA1}" srcOrd="0" destOrd="0" parTransId="{A8E97C48-EA07-485D-BA7C-426B617A89D6}" sibTransId="{B9CDA86A-FC46-4E82-A8FA-B7076C4C4C74}"/>
    <dgm:cxn modelId="{09801EE4-5E90-B04C-AD45-6CC53AD0610B}" type="presOf" srcId="{A2D0A0C5-0BEE-4833-9328-6211E0C74BBF}" destId="{B4671A0E-C46F-AC44-A35A-30BC6621340C}" srcOrd="0" destOrd="0" presId="urn:microsoft.com/office/officeart/2005/8/layout/hierarchy1"/>
    <dgm:cxn modelId="{0FF36CFB-D263-D848-A18C-4A7A219040A6}" srcId="{8352E867-1D6D-4BD2-9E21-7D6505802DA1}" destId="{E376AA36-05BE-0741-84C8-E471A13B6534}" srcOrd="1" destOrd="0" parTransId="{30E01B27-69CE-AE49-9015-AD35675FECF3}" sibTransId="{7AC0C274-5A87-ED4A-B30B-A5DF1B3FFFE5}"/>
    <dgm:cxn modelId="{3F32CA78-ECB7-E141-9D0D-F8146FF6CB04}" type="presParOf" srcId="{5D59536A-FB71-B747-AFCD-9C6770C23E08}" destId="{9690FEED-39D7-2947-ABC6-D6A5F4BE42F8}" srcOrd="0" destOrd="0" presId="urn:microsoft.com/office/officeart/2005/8/layout/hierarchy1"/>
    <dgm:cxn modelId="{76B9F37A-98C7-F54A-B8F5-CB5F3224D6A9}" type="presParOf" srcId="{9690FEED-39D7-2947-ABC6-D6A5F4BE42F8}" destId="{14DBB1FC-1528-D847-B866-A3BD30614450}" srcOrd="0" destOrd="0" presId="urn:microsoft.com/office/officeart/2005/8/layout/hierarchy1"/>
    <dgm:cxn modelId="{95082E31-4396-2845-8FB7-72239E666BF1}" type="presParOf" srcId="{14DBB1FC-1528-D847-B866-A3BD30614450}" destId="{3A612D14-DDD2-3544-AF13-227B14C05C42}" srcOrd="0" destOrd="0" presId="urn:microsoft.com/office/officeart/2005/8/layout/hierarchy1"/>
    <dgm:cxn modelId="{1D87248E-9D40-8149-A449-78779FEB3D4A}" type="presParOf" srcId="{14DBB1FC-1528-D847-B866-A3BD30614450}" destId="{957A89F1-1D03-7B49-8918-179EB93F2370}" srcOrd="1" destOrd="0" presId="urn:microsoft.com/office/officeart/2005/8/layout/hierarchy1"/>
    <dgm:cxn modelId="{E8DE3349-189A-824E-9F0A-0C8EFF527636}" type="presParOf" srcId="{9690FEED-39D7-2947-ABC6-D6A5F4BE42F8}" destId="{3CB3F46A-A47B-D843-8D1A-FBC39BF50C19}" srcOrd="1" destOrd="0" presId="urn:microsoft.com/office/officeart/2005/8/layout/hierarchy1"/>
    <dgm:cxn modelId="{387F6AE5-E88F-1C4E-9962-F695EB51C814}" type="presParOf" srcId="{3CB3F46A-A47B-D843-8D1A-FBC39BF50C19}" destId="{BE2AE1A7-4C1C-A54D-98E9-FD7D3E0DDDCE}" srcOrd="0" destOrd="0" presId="urn:microsoft.com/office/officeart/2005/8/layout/hierarchy1"/>
    <dgm:cxn modelId="{2AD4F665-819C-DD47-8D14-9A521DFF174B}" type="presParOf" srcId="{3CB3F46A-A47B-D843-8D1A-FBC39BF50C19}" destId="{F2E29A76-0F5B-8341-9076-10209B88B452}" srcOrd="1" destOrd="0" presId="urn:microsoft.com/office/officeart/2005/8/layout/hierarchy1"/>
    <dgm:cxn modelId="{74B8008B-FB08-5941-920E-2A846DA6F87E}" type="presParOf" srcId="{F2E29A76-0F5B-8341-9076-10209B88B452}" destId="{B0FCE9EE-7222-0740-8501-C7F4C16AB443}" srcOrd="0" destOrd="0" presId="urn:microsoft.com/office/officeart/2005/8/layout/hierarchy1"/>
    <dgm:cxn modelId="{851C00E2-77A6-F341-AFE5-D2644B7BD34C}" type="presParOf" srcId="{B0FCE9EE-7222-0740-8501-C7F4C16AB443}" destId="{202FA363-37DD-C345-9C3D-BA9CBF4516C1}" srcOrd="0" destOrd="0" presId="urn:microsoft.com/office/officeart/2005/8/layout/hierarchy1"/>
    <dgm:cxn modelId="{EB80E149-7FE4-FB4E-B4E6-02AB7D2B003F}" type="presParOf" srcId="{B0FCE9EE-7222-0740-8501-C7F4C16AB443}" destId="{B4671A0E-C46F-AC44-A35A-30BC6621340C}" srcOrd="1" destOrd="0" presId="urn:microsoft.com/office/officeart/2005/8/layout/hierarchy1"/>
    <dgm:cxn modelId="{AFB89059-70D0-D54F-A60E-E237ADE33FFB}" type="presParOf" srcId="{F2E29A76-0F5B-8341-9076-10209B88B452}" destId="{ABCBC1CE-B853-0342-B9B9-7D87BCC90516}" srcOrd="1" destOrd="0" presId="urn:microsoft.com/office/officeart/2005/8/layout/hierarchy1"/>
    <dgm:cxn modelId="{568C15AF-87B1-464F-89C7-70041FB6C6AC}" type="presParOf" srcId="{3CB3F46A-A47B-D843-8D1A-FBC39BF50C19}" destId="{B26F989D-5747-CF46-8829-309974F86FE1}" srcOrd="2" destOrd="0" presId="urn:microsoft.com/office/officeart/2005/8/layout/hierarchy1"/>
    <dgm:cxn modelId="{62C2943A-93F9-5542-8DA1-456EE29AC5F1}" type="presParOf" srcId="{3CB3F46A-A47B-D843-8D1A-FBC39BF50C19}" destId="{C7FE8F5D-7860-CC4D-A134-2B7B97DE168E}" srcOrd="3" destOrd="0" presId="urn:microsoft.com/office/officeart/2005/8/layout/hierarchy1"/>
    <dgm:cxn modelId="{8708CC52-726F-9542-B7E6-6AFFA9F692B7}" type="presParOf" srcId="{C7FE8F5D-7860-CC4D-A134-2B7B97DE168E}" destId="{06006665-46F5-A14F-98A0-4951A4EF8658}" srcOrd="0" destOrd="0" presId="urn:microsoft.com/office/officeart/2005/8/layout/hierarchy1"/>
    <dgm:cxn modelId="{CD2DF305-B2B5-9446-BCF2-32434AB7836B}" type="presParOf" srcId="{06006665-46F5-A14F-98A0-4951A4EF8658}" destId="{7F92B3DC-548A-2748-BB3D-B80E60C7850C}" srcOrd="0" destOrd="0" presId="urn:microsoft.com/office/officeart/2005/8/layout/hierarchy1"/>
    <dgm:cxn modelId="{74D32184-8D43-CB40-9D12-EC60CD408A46}" type="presParOf" srcId="{06006665-46F5-A14F-98A0-4951A4EF8658}" destId="{A4F23EF1-9008-B746-9CAA-0462106D1382}" srcOrd="1" destOrd="0" presId="urn:microsoft.com/office/officeart/2005/8/layout/hierarchy1"/>
    <dgm:cxn modelId="{994E6934-EB65-F14A-B9C9-779ED8AC0A82}" type="presParOf" srcId="{C7FE8F5D-7860-CC4D-A134-2B7B97DE168E}" destId="{6A4B0413-AE31-584E-AE23-4AC0066A8D7D}" srcOrd="1" destOrd="0" presId="urn:microsoft.com/office/officeart/2005/8/layout/hierarchy1"/>
    <dgm:cxn modelId="{4FE08E4B-D11E-B542-B011-C70CE04B783C}" type="presParOf" srcId="{5D59536A-FB71-B747-AFCD-9C6770C23E08}" destId="{DDC7DF37-5627-C546-8C69-8BAC266BD79D}" srcOrd="1" destOrd="0" presId="urn:microsoft.com/office/officeart/2005/8/layout/hierarchy1"/>
    <dgm:cxn modelId="{A621FBE2-03E2-B443-AB0E-0D5CFAA31A5F}" type="presParOf" srcId="{DDC7DF37-5627-C546-8C69-8BAC266BD79D}" destId="{AD3FAC0C-A634-324C-B40B-634649614D41}" srcOrd="0" destOrd="0" presId="urn:microsoft.com/office/officeart/2005/8/layout/hierarchy1"/>
    <dgm:cxn modelId="{A4BF53B7-AC71-4646-8877-135E47485333}" type="presParOf" srcId="{AD3FAC0C-A634-324C-B40B-634649614D41}" destId="{91C67867-83B3-F14E-95A2-D3597F2D1080}" srcOrd="0" destOrd="0" presId="urn:microsoft.com/office/officeart/2005/8/layout/hierarchy1"/>
    <dgm:cxn modelId="{82C3738C-A14C-8840-9AD5-4DF7D164AC77}" type="presParOf" srcId="{AD3FAC0C-A634-324C-B40B-634649614D41}" destId="{7C017C33-E23A-1A44-B722-ECD0C38F9840}" srcOrd="1" destOrd="0" presId="urn:microsoft.com/office/officeart/2005/8/layout/hierarchy1"/>
    <dgm:cxn modelId="{66C61736-A9AA-3645-BAF8-E20DE261F8BC}" type="presParOf" srcId="{DDC7DF37-5627-C546-8C69-8BAC266BD79D}" destId="{384A2E8F-94D6-2049-8FD7-87F9889024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7799890-E26E-4E8C-A962-4E3795CF1985}" type="doc">
      <dgm:prSet loTypeId="urn:microsoft.com/office/officeart/2005/8/layout/cycle5" loCatId="cycle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DDBDF2-48E9-46EF-AB64-EAA6674D8745}">
      <dgm:prSet/>
      <dgm:spPr/>
      <dgm:t>
        <a:bodyPr/>
        <a:lstStyle/>
        <a:p>
          <a:r>
            <a:rPr lang="en-US" b="0" i="0"/>
            <a:t>Psychological Safety</a:t>
          </a:r>
          <a:endParaRPr lang="en-US"/>
        </a:p>
      </dgm:t>
    </dgm:pt>
    <dgm:pt modelId="{20D80762-8E5F-45DE-9586-C0E43ABF2D4F}" type="parTrans" cxnId="{6B842ED4-873E-49D4-BDA5-77D6E0A83115}">
      <dgm:prSet/>
      <dgm:spPr/>
      <dgm:t>
        <a:bodyPr/>
        <a:lstStyle/>
        <a:p>
          <a:endParaRPr lang="en-US"/>
        </a:p>
      </dgm:t>
    </dgm:pt>
    <dgm:pt modelId="{6A9417F9-3B36-4AD5-BB8B-E9684A1DA5AC}" type="sibTrans" cxnId="{6B842ED4-873E-49D4-BDA5-77D6E0A83115}">
      <dgm:prSet/>
      <dgm:spPr/>
      <dgm:t>
        <a:bodyPr/>
        <a:lstStyle/>
        <a:p>
          <a:endParaRPr lang="en-US"/>
        </a:p>
      </dgm:t>
    </dgm:pt>
    <dgm:pt modelId="{0269322B-293F-4436-953A-7BF993295494}">
      <dgm:prSet/>
      <dgm:spPr/>
      <dgm:t>
        <a:bodyPr/>
        <a:lstStyle/>
        <a:p>
          <a:r>
            <a:rPr lang="en-US" b="0" i="0"/>
            <a:t>Dependability</a:t>
          </a:r>
          <a:endParaRPr lang="en-US"/>
        </a:p>
      </dgm:t>
    </dgm:pt>
    <dgm:pt modelId="{2EA4EA0F-7CC8-4A5D-BD07-B5F93B8D8665}" type="parTrans" cxnId="{441DCC07-FDE9-4AEC-AABF-F629A8A7101D}">
      <dgm:prSet/>
      <dgm:spPr/>
      <dgm:t>
        <a:bodyPr/>
        <a:lstStyle/>
        <a:p>
          <a:endParaRPr lang="en-US"/>
        </a:p>
      </dgm:t>
    </dgm:pt>
    <dgm:pt modelId="{F4C6EC3B-1480-4955-8966-73897BEAC81D}" type="sibTrans" cxnId="{441DCC07-FDE9-4AEC-AABF-F629A8A7101D}">
      <dgm:prSet/>
      <dgm:spPr/>
      <dgm:t>
        <a:bodyPr/>
        <a:lstStyle/>
        <a:p>
          <a:endParaRPr lang="en-US"/>
        </a:p>
      </dgm:t>
    </dgm:pt>
    <dgm:pt modelId="{09631857-D480-41B2-9FF0-E23542B1DF77}">
      <dgm:prSet/>
      <dgm:spPr/>
      <dgm:t>
        <a:bodyPr/>
        <a:lstStyle/>
        <a:p>
          <a:r>
            <a:rPr lang="en-US" b="0" i="0"/>
            <a:t>Meaning &amp; Purpose</a:t>
          </a:r>
          <a:endParaRPr lang="en-US"/>
        </a:p>
      </dgm:t>
    </dgm:pt>
    <dgm:pt modelId="{FBC0723B-A5DF-4641-B219-33B4BF079052}" type="parTrans" cxnId="{6285FF94-CF4B-4491-BF39-76E08E90F4F2}">
      <dgm:prSet/>
      <dgm:spPr/>
      <dgm:t>
        <a:bodyPr/>
        <a:lstStyle/>
        <a:p>
          <a:endParaRPr lang="en-US"/>
        </a:p>
      </dgm:t>
    </dgm:pt>
    <dgm:pt modelId="{DD2AA687-CA68-4854-BEE7-1FE8A8E8A29C}" type="sibTrans" cxnId="{6285FF94-CF4B-4491-BF39-76E08E90F4F2}">
      <dgm:prSet/>
      <dgm:spPr/>
      <dgm:t>
        <a:bodyPr/>
        <a:lstStyle/>
        <a:p>
          <a:endParaRPr lang="en-US"/>
        </a:p>
      </dgm:t>
    </dgm:pt>
    <dgm:pt modelId="{DCDFB0AE-D559-4896-83DA-2C5C90AA05AE}">
      <dgm:prSet/>
      <dgm:spPr/>
      <dgm:t>
        <a:bodyPr/>
        <a:lstStyle/>
        <a:p>
          <a:r>
            <a:rPr lang="en-US" b="0" i="0"/>
            <a:t>Impact</a:t>
          </a:r>
          <a:endParaRPr lang="en-US"/>
        </a:p>
      </dgm:t>
    </dgm:pt>
    <dgm:pt modelId="{A1D8D53C-2FA5-4503-9E82-D26DB9B8285A}" type="parTrans" cxnId="{B97167EB-EA1D-4035-A109-6DD7460D742E}">
      <dgm:prSet/>
      <dgm:spPr/>
      <dgm:t>
        <a:bodyPr/>
        <a:lstStyle/>
        <a:p>
          <a:endParaRPr lang="en-US"/>
        </a:p>
      </dgm:t>
    </dgm:pt>
    <dgm:pt modelId="{CD40B7D8-8F63-46F0-9215-31087C609374}" type="sibTrans" cxnId="{B97167EB-EA1D-4035-A109-6DD7460D742E}">
      <dgm:prSet/>
      <dgm:spPr/>
      <dgm:t>
        <a:bodyPr/>
        <a:lstStyle/>
        <a:p>
          <a:endParaRPr lang="en-US"/>
        </a:p>
      </dgm:t>
    </dgm:pt>
    <dgm:pt modelId="{CD25B5F4-0D44-46AC-9957-BCA867A0B4D8}">
      <dgm:prSet/>
      <dgm:spPr/>
      <dgm:t>
        <a:bodyPr/>
        <a:lstStyle/>
        <a:p>
          <a:r>
            <a:rPr lang="en-US" b="0" i="0"/>
            <a:t>Clarity &amp; Structure</a:t>
          </a:r>
          <a:endParaRPr lang="en-US"/>
        </a:p>
      </dgm:t>
    </dgm:pt>
    <dgm:pt modelId="{93DD610F-72D5-4A29-85BA-A0FB2EA91C46}" type="parTrans" cxnId="{54D4E18A-B945-4E62-A2F8-F777BC2E3568}">
      <dgm:prSet/>
      <dgm:spPr/>
      <dgm:t>
        <a:bodyPr/>
        <a:lstStyle/>
        <a:p>
          <a:endParaRPr lang="en-US"/>
        </a:p>
      </dgm:t>
    </dgm:pt>
    <dgm:pt modelId="{C008A883-3B7A-4013-94E1-854B2A5F23EC}" type="sibTrans" cxnId="{54D4E18A-B945-4E62-A2F8-F777BC2E3568}">
      <dgm:prSet/>
      <dgm:spPr/>
      <dgm:t>
        <a:bodyPr/>
        <a:lstStyle/>
        <a:p>
          <a:endParaRPr lang="en-US"/>
        </a:p>
      </dgm:t>
    </dgm:pt>
    <dgm:pt modelId="{C65006CC-85D2-BB44-A4B6-07C8DDCB57C5}" type="pres">
      <dgm:prSet presAssocID="{C7799890-E26E-4E8C-A962-4E3795CF1985}" presName="cycle" presStyleCnt="0">
        <dgm:presLayoutVars>
          <dgm:dir/>
          <dgm:resizeHandles val="exact"/>
        </dgm:presLayoutVars>
      </dgm:prSet>
      <dgm:spPr/>
    </dgm:pt>
    <dgm:pt modelId="{ACCBA130-BD2D-CC4D-94BB-DA2260317C9D}" type="pres">
      <dgm:prSet presAssocID="{19DDBDF2-48E9-46EF-AB64-EAA6674D8745}" presName="node" presStyleLbl="node1" presStyleIdx="0" presStyleCnt="5">
        <dgm:presLayoutVars>
          <dgm:bulletEnabled val="1"/>
        </dgm:presLayoutVars>
      </dgm:prSet>
      <dgm:spPr/>
    </dgm:pt>
    <dgm:pt modelId="{854DA9A3-862A-7549-AB14-AB111E3C9DED}" type="pres">
      <dgm:prSet presAssocID="{19DDBDF2-48E9-46EF-AB64-EAA6674D8745}" presName="spNode" presStyleCnt="0"/>
      <dgm:spPr/>
    </dgm:pt>
    <dgm:pt modelId="{028ED607-6142-FA44-A1AB-FE2ACD3E46E7}" type="pres">
      <dgm:prSet presAssocID="{6A9417F9-3B36-4AD5-BB8B-E9684A1DA5AC}" presName="sibTrans" presStyleLbl="sibTrans1D1" presStyleIdx="0" presStyleCnt="5"/>
      <dgm:spPr/>
    </dgm:pt>
    <dgm:pt modelId="{54E4879A-5280-CD4D-9EB5-04F002785152}" type="pres">
      <dgm:prSet presAssocID="{0269322B-293F-4436-953A-7BF993295494}" presName="node" presStyleLbl="node1" presStyleIdx="1" presStyleCnt="5">
        <dgm:presLayoutVars>
          <dgm:bulletEnabled val="1"/>
        </dgm:presLayoutVars>
      </dgm:prSet>
      <dgm:spPr/>
    </dgm:pt>
    <dgm:pt modelId="{CBEAD73A-2936-DD4F-A50A-BD666027C943}" type="pres">
      <dgm:prSet presAssocID="{0269322B-293F-4436-953A-7BF993295494}" presName="spNode" presStyleCnt="0"/>
      <dgm:spPr/>
    </dgm:pt>
    <dgm:pt modelId="{B79D7E88-E669-974F-98D5-43379F08A760}" type="pres">
      <dgm:prSet presAssocID="{F4C6EC3B-1480-4955-8966-73897BEAC81D}" presName="sibTrans" presStyleLbl="sibTrans1D1" presStyleIdx="1" presStyleCnt="5"/>
      <dgm:spPr/>
    </dgm:pt>
    <dgm:pt modelId="{DD1552DF-F6EE-1945-92C4-DF9D8F1A94B1}" type="pres">
      <dgm:prSet presAssocID="{09631857-D480-41B2-9FF0-E23542B1DF77}" presName="node" presStyleLbl="node1" presStyleIdx="2" presStyleCnt="5">
        <dgm:presLayoutVars>
          <dgm:bulletEnabled val="1"/>
        </dgm:presLayoutVars>
      </dgm:prSet>
      <dgm:spPr/>
    </dgm:pt>
    <dgm:pt modelId="{7EB470FE-A7C4-6E4E-B7AA-0B957DAFDF67}" type="pres">
      <dgm:prSet presAssocID="{09631857-D480-41B2-9FF0-E23542B1DF77}" presName="spNode" presStyleCnt="0"/>
      <dgm:spPr/>
    </dgm:pt>
    <dgm:pt modelId="{5BF62B38-77D0-B140-953B-74C2C394ADBD}" type="pres">
      <dgm:prSet presAssocID="{DD2AA687-CA68-4854-BEE7-1FE8A8E8A29C}" presName="sibTrans" presStyleLbl="sibTrans1D1" presStyleIdx="2" presStyleCnt="5"/>
      <dgm:spPr/>
    </dgm:pt>
    <dgm:pt modelId="{E80A61DA-7E4B-A24C-8492-301E5A3DF116}" type="pres">
      <dgm:prSet presAssocID="{DCDFB0AE-D559-4896-83DA-2C5C90AA05AE}" presName="node" presStyleLbl="node1" presStyleIdx="3" presStyleCnt="5">
        <dgm:presLayoutVars>
          <dgm:bulletEnabled val="1"/>
        </dgm:presLayoutVars>
      </dgm:prSet>
      <dgm:spPr/>
    </dgm:pt>
    <dgm:pt modelId="{D27CA834-72B1-494A-AC46-0F0617ADD34A}" type="pres">
      <dgm:prSet presAssocID="{DCDFB0AE-D559-4896-83DA-2C5C90AA05AE}" presName="spNode" presStyleCnt="0"/>
      <dgm:spPr/>
    </dgm:pt>
    <dgm:pt modelId="{B9B9FBD2-B359-284B-B227-DECEAE417E0A}" type="pres">
      <dgm:prSet presAssocID="{CD40B7D8-8F63-46F0-9215-31087C609374}" presName="sibTrans" presStyleLbl="sibTrans1D1" presStyleIdx="3" presStyleCnt="5"/>
      <dgm:spPr/>
    </dgm:pt>
    <dgm:pt modelId="{9B309015-BC6D-BE47-910C-F47A6080E089}" type="pres">
      <dgm:prSet presAssocID="{CD25B5F4-0D44-46AC-9957-BCA867A0B4D8}" presName="node" presStyleLbl="node1" presStyleIdx="4" presStyleCnt="5">
        <dgm:presLayoutVars>
          <dgm:bulletEnabled val="1"/>
        </dgm:presLayoutVars>
      </dgm:prSet>
      <dgm:spPr/>
    </dgm:pt>
    <dgm:pt modelId="{60203527-9C94-8A44-BC78-A500410FD7EC}" type="pres">
      <dgm:prSet presAssocID="{CD25B5F4-0D44-46AC-9957-BCA867A0B4D8}" presName="spNode" presStyleCnt="0"/>
      <dgm:spPr/>
    </dgm:pt>
    <dgm:pt modelId="{12F0B2C7-2FF6-8B4F-ADD9-0D9CB633EEF5}" type="pres">
      <dgm:prSet presAssocID="{C008A883-3B7A-4013-94E1-854B2A5F23EC}" presName="sibTrans" presStyleLbl="sibTrans1D1" presStyleIdx="4" presStyleCnt="5"/>
      <dgm:spPr/>
    </dgm:pt>
  </dgm:ptLst>
  <dgm:cxnLst>
    <dgm:cxn modelId="{EF396E04-91A5-6341-9F8D-FD4F3417AFDF}" type="presOf" srcId="{0269322B-293F-4436-953A-7BF993295494}" destId="{54E4879A-5280-CD4D-9EB5-04F002785152}" srcOrd="0" destOrd="0" presId="urn:microsoft.com/office/officeart/2005/8/layout/cycle5"/>
    <dgm:cxn modelId="{441DCC07-FDE9-4AEC-AABF-F629A8A7101D}" srcId="{C7799890-E26E-4E8C-A962-4E3795CF1985}" destId="{0269322B-293F-4436-953A-7BF993295494}" srcOrd="1" destOrd="0" parTransId="{2EA4EA0F-7CC8-4A5D-BD07-B5F93B8D8665}" sibTransId="{F4C6EC3B-1480-4955-8966-73897BEAC81D}"/>
    <dgm:cxn modelId="{AB55726B-4FA1-D24B-A5D7-338AA3A5DBCC}" type="presOf" srcId="{19DDBDF2-48E9-46EF-AB64-EAA6674D8745}" destId="{ACCBA130-BD2D-CC4D-94BB-DA2260317C9D}" srcOrd="0" destOrd="0" presId="urn:microsoft.com/office/officeart/2005/8/layout/cycle5"/>
    <dgm:cxn modelId="{E488F86D-1655-0842-8516-126C9E936190}" type="presOf" srcId="{CD40B7D8-8F63-46F0-9215-31087C609374}" destId="{B9B9FBD2-B359-284B-B227-DECEAE417E0A}" srcOrd="0" destOrd="0" presId="urn:microsoft.com/office/officeart/2005/8/layout/cycle5"/>
    <dgm:cxn modelId="{AE496970-E689-1745-91A8-C2748A1E4F04}" type="presOf" srcId="{DCDFB0AE-D559-4896-83DA-2C5C90AA05AE}" destId="{E80A61DA-7E4B-A24C-8492-301E5A3DF116}" srcOrd="0" destOrd="0" presId="urn:microsoft.com/office/officeart/2005/8/layout/cycle5"/>
    <dgm:cxn modelId="{481ABC71-4649-BE4B-9BF9-5F091735DF23}" type="presOf" srcId="{6A9417F9-3B36-4AD5-BB8B-E9684A1DA5AC}" destId="{028ED607-6142-FA44-A1AB-FE2ACD3E46E7}" srcOrd="0" destOrd="0" presId="urn:microsoft.com/office/officeart/2005/8/layout/cycle5"/>
    <dgm:cxn modelId="{54D4E18A-B945-4E62-A2F8-F777BC2E3568}" srcId="{C7799890-E26E-4E8C-A962-4E3795CF1985}" destId="{CD25B5F4-0D44-46AC-9957-BCA867A0B4D8}" srcOrd="4" destOrd="0" parTransId="{93DD610F-72D5-4A29-85BA-A0FB2EA91C46}" sibTransId="{C008A883-3B7A-4013-94E1-854B2A5F23EC}"/>
    <dgm:cxn modelId="{983BAE8C-AC75-704E-9923-A63E2CD46F51}" type="presOf" srcId="{C008A883-3B7A-4013-94E1-854B2A5F23EC}" destId="{12F0B2C7-2FF6-8B4F-ADD9-0D9CB633EEF5}" srcOrd="0" destOrd="0" presId="urn:microsoft.com/office/officeart/2005/8/layout/cycle5"/>
    <dgm:cxn modelId="{6285FF94-CF4B-4491-BF39-76E08E90F4F2}" srcId="{C7799890-E26E-4E8C-A962-4E3795CF1985}" destId="{09631857-D480-41B2-9FF0-E23542B1DF77}" srcOrd="2" destOrd="0" parTransId="{FBC0723B-A5DF-4641-B219-33B4BF079052}" sibTransId="{DD2AA687-CA68-4854-BEE7-1FE8A8E8A29C}"/>
    <dgm:cxn modelId="{E320EB9A-5C82-CC4B-8B15-2A5BDD7B7B0D}" type="presOf" srcId="{DD2AA687-CA68-4854-BEE7-1FE8A8E8A29C}" destId="{5BF62B38-77D0-B140-953B-74C2C394ADBD}" srcOrd="0" destOrd="0" presId="urn:microsoft.com/office/officeart/2005/8/layout/cycle5"/>
    <dgm:cxn modelId="{7DFC01A5-50D1-B248-A23E-71D262C2149A}" type="presOf" srcId="{F4C6EC3B-1480-4955-8966-73897BEAC81D}" destId="{B79D7E88-E669-974F-98D5-43379F08A760}" srcOrd="0" destOrd="0" presId="urn:microsoft.com/office/officeart/2005/8/layout/cycle5"/>
    <dgm:cxn modelId="{DBD580C8-85B7-D74C-80F2-31EB4C99A7A7}" type="presOf" srcId="{C7799890-E26E-4E8C-A962-4E3795CF1985}" destId="{C65006CC-85D2-BB44-A4B6-07C8DDCB57C5}" srcOrd="0" destOrd="0" presId="urn:microsoft.com/office/officeart/2005/8/layout/cycle5"/>
    <dgm:cxn modelId="{6B842ED4-873E-49D4-BDA5-77D6E0A83115}" srcId="{C7799890-E26E-4E8C-A962-4E3795CF1985}" destId="{19DDBDF2-48E9-46EF-AB64-EAA6674D8745}" srcOrd="0" destOrd="0" parTransId="{20D80762-8E5F-45DE-9586-C0E43ABF2D4F}" sibTransId="{6A9417F9-3B36-4AD5-BB8B-E9684A1DA5AC}"/>
    <dgm:cxn modelId="{F8B21AE5-1187-1B42-8262-ED9CBB85D640}" type="presOf" srcId="{09631857-D480-41B2-9FF0-E23542B1DF77}" destId="{DD1552DF-F6EE-1945-92C4-DF9D8F1A94B1}" srcOrd="0" destOrd="0" presId="urn:microsoft.com/office/officeart/2005/8/layout/cycle5"/>
    <dgm:cxn modelId="{B97167EB-EA1D-4035-A109-6DD7460D742E}" srcId="{C7799890-E26E-4E8C-A962-4E3795CF1985}" destId="{DCDFB0AE-D559-4896-83DA-2C5C90AA05AE}" srcOrd="3" destOrd="0" parTransId="{A1D8D53C-2FA5-4503-9E82-D26DB9B8285A}" sibTransId="{CD40B7D8-8F63-46F0-9215-31087C609374}"/>
    <dgm:cxn modelId="{41C6D2F5-ABD8-A647-9FC5-1342875F9956}" type="presOf" srcId="{CD25B5F4-0D44-46AC-9957-BCA867A0B4D8}" destId="{9B309015-BC6D-BE47-910C-F47A6080E089}" srcOrd="0" destOrd="0" presId="urn:microsoft.com/office/officeart/2005/8/layout/cycle5"/>
    <dgm:cxn modelId="{F50086EF-B383-8241-842D-68AF10FEFC61}" type="presParOf" srcId="{C65006CC-85D2-BB44-A4B6-07C8DDCB57C5}" destId="{ACCBA130-BD2D-CC4D-94BB-DA2260317C9D}" srcOrd="0" destOrd="0" presId="urn:microsoft.com/office/officeart/2005/8/layout/cycle5"/>
    <dgm:cxn modelId="{8368DD60-A939-E246-BBEE-EED2DBAF9F06}" type="presParOf" srcId="{C65006CC-85D2-BB44-A4B6-07C8DDCB57C5}" destId="{854DA9A3-862A-7549-AB14-AB111E3C9DED}" srcOrd="1" destOrd="0" presId="urn:microsoft.com/office/officeart/2005/8/layout/cycle5"/>
    <dgm:cxn modelId="{670FA316-B50C-2347-8980-90CAE27A79A4}" type="presParOf" srcId="{C65006CC-85D2-BB44-A4B6-07C8DDCB57C5}" destId="{028ED607-6142-FA44-A1AB-FE2ACD3E46E7}" srcOrd="2" destOrd="0" presId="urn:microsoft.com/office/officeart/2005/8/layout/cycle5"/>
    <dgm:cxn modelId="{A4A5979A-27D5-5C48-BF09-21FF84FA8FBA}" type="presParOf" srcId="{C65006CC-85D2-BB44-A4B6-07C8DDCB57C5}" destId="{54E4879A-5280-CD4D-9EB5-04F002785152}" srcOrd="3" destOrd="0" presId="urn:microsoft.com/office/officeart/2005/8/layout/cycle5"/>
    <dgm:cxn modelId="{0EB4F9FD-8347-104A-B405-A2B11070E70F}" type="presParOf" srcId="{C65006CC-85D2-BB44-A4B6-07C8DDCB57C5}" destId="{CBEAD73A-2936-DD4F-A50A-BD666027C943}" srcOrd="4" destOrd="0" presId="urn:microsoft.com/office/officeart/2005/8/layout/cycle5"/>
    <dgm:cxn modelId="{AFCC3A57-2152-6C4F-BCD3-9271D4D68158}" type="presParOf" srcId="{C65006CC-85D2-BB44-A4B6-07C8DDCB57C5}" destId="{B79D7E88-E669-974F-98D5-43379F08A760}" srcOrd="5" destOrd="0" presId="urn:microsoft.com/office/officeart/2005/8/layout/cycle5"/>
    <dgm:cxn modelId="{88CC902F-D518-AD47-932E-FD9E97FBC639}" type="presParOf" srcId="{C65006CC-85D2-BB44-A4B6-07C8DDCB57C5}" destId="{DD1552DF-F6EE-1945-92C4-DF9D8F1A94B1}" srcOrd="6" destOrd="0" presId="urn:microsoft.com/office/officeart/2005/8/layout/cycle5"/>
    <dgm:cxn modelId="{10989FCE-AD5E-2D47-9F55-833994D4EE47}" type="presParOf" srcId="{C65006CC-85D2-BB44-A4B6-07C8DDCB57C5}" destId="{7EB470FE-A7C4-6E4E-B7AA-0B957DAFDF67}" srcOrd="7" destOrd="0" presId="urn:microsoft.com/office/officeart/2005/8/layout/cycle5"/>
    <dgm:cxn modelId="{E000588B-AD9F-FD4C-BA67-E286E3FD58D4}" type="presParOf" srcId="{C65006CC-85D2-BB44-A4B6-07C8DDCB57C5}" destId="{5BF62B38-77D0-B140-953B-74C2C394ADBD}" srcOrd="8" destOrd="0" presId="urn:microsoft.com/office/officeart/2005/8/layout/cycle5"/>
    <dgm:cxn modelId="{02068C9D-9047-B649-B6FB-2E624A4C716A}" type="presParOf" srcId="{C65006CC-85D2-BB44-A4B6-07C8DDCB57C5}" destId="{E80A61DA-7E4B-A24C-8492-301E5A3DF116}" srcOrd="9" destOrd="0" presId="urn:microsoft.com/office/officeart/2005/8/layout/cycle5"/>
    <dgm:cxn modelId="{733443D8-FE60-AE48-82D4-4A7C42F4EC25}" type="presParOf" srcId="{C65006CC-85D2-BB44-A4B6-07C8DDCB57C5}" destId="{D27CA834-72B1-494A-AC46-0F0617ADD34A}" srcOrd="10" destOrd="0" presId="urn:microsoft.com/office/officeart/2005/8/layout/cycle5"/>
    <dgm:cxn modelId="{4D2621D1-7BBD-4A4C-8DCB-DB95341F4AFE}" type="presParOf" srcId="{C65006CC-85D2-BB44-A4B6-07C8DDCB57C5}" destId="{B9B9FBD2-B359-284B-B227-DECEAE417E0A}" srcOrd="11" destOrd="0" presId="urn:microsoft.com/office/officeart/2005/8/layout/cycle5"/>
    <dgm:cxn modelId="{BFAF420D-BB76-394D-B67B-F576EFD82DF5}" type="presParOf" srcId="{C65006CC-85D2-BB44-A4B6-07C8DDCB57C5}" destId="{9B309015-BC6D-BE47-910C-F47A6080E089}" srcOrd="12" destOrd="0" presId="urn:microsoft.com/office/officeart/2005/8/layout/cycle5"/>
    <dgm:cxn modelId="{8E4C7580-DB38-9D49-8EC5-D42C81A09249}" type="presParOf" srcId="{C65006CC-85D2-BB44-A4B6-07C8DDCB57C5}" destId="{60203527-9C94-8A44-BC78-A500410FD7EC}" srcOrd="13" destOrd="0" presId="urn:microsoft.com/office/officeart/2005/8/layout/cycle5"/>
    <dgm:cxn modelId="{3694CEA9-88B1-0A41-9421-C08B0D3B6FE2}" type="presParOf" srcId="{C65006CC-85D2-BB44-A4B6-07C8DDCB57C5}" destId="{12F0B2C7-2FF6-8B4F-ADD9-0D9CB633EEF5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CF986-2607-4FA5-8705-BB62006C9B94}">
      <dsp:nvSpPr>
        <dsp:cNvPr id="0" name=""/>
        <dsp:cNvSpPr/>
      </dsp:nvSpPr>
      <dsp:spPr>
        <a:xfrm>
          <a:off x="1155663" y="846062"/>
          <a:ext cx="933098" cy="9330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06A607-731A-48B0-A481-9CDF7634B9D7}">
      <dsp:nvSpPr>
        <dsp:cNvPr id="0" name=""/>
        <dsp:cNvSpPr/>
      </dsp:nvSpPr>
      <dsp:spPr>
        <a:xfrm>
          <a:off x="585436" y="207090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solidFill>
                <a:schemeClr val="bg1"/>
              </a:solidFill>
            </a:rPr>
            <a:t>Efficiency</a:t>
          </a:r>
          <a:endParaRPr lang="en-US" sz="2300" kern="1200">
            <a:solidFill>
              <a:schemeClr val="bg1"/>
            </a:solidFill>
          </a:endParaRPr>
        </a:p>
      </dsp:txBody>
      <dsp:txXfrm>
        <a:off x="585436" y="2070900"/>
        <a:ext cx="2073553" cy="720000"/>
      </dsp:txXfrm>
    </dsp:sp>
    <dsp:sp modelId="{F25F2CFA-54C9-463F-BFDA-8B1BCF008434}">
      <dsp:nvSpPr>
        <dsp:cNvPr id="0" name=""/>
        <dsp:cNvSpPr/>
      </dsp:nvSpPr>
      <dsp:spPr>
        <a:xfrm>
          <a:off x="3592088" y="846062"/>
          <a:ext cx="933098" cy="9330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B51A0-159C-4B10-810C-2B5192058530}">
      <dsp:nvSpPr>
        <dsp:cNvPr id="0" name=""/>
        <dsp:cNvSpPr/>
      </dsp:nvSpPr>
      <dsp:spPr>
        <a:xfrm>
          <a:off x="3021860" y="207090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solidFill>
                <a:schemeClr val="bg1"/>
              </a:solidFill>
            </a:rPr>
            <a:t>Support network</a:t>
          </a:r>
          <a:endParaRPr lang="en-US" sz="2300" kern="1200">
            <a:solidFill>
              <a:schemeClr val="bg1"/>
            </a:solidFill>
          </a:endParaRPr>
        </a:p>
      </dsp:txBody>
      <dsp:txXfrm>
        <a:off x="3021860" y="2070900"/>
        <a:ext cx="2073553" cy="720000"/>
      </dsp:txXfrm>
    </dsp:sp>
    <dsp:sp modelId="{FA9F7751-FFF0-4E6E-B360-FC227854FBA6}">
      <dsp:nvSpPr>
        <dsp:cNvPr id="0" name=""/>
        <dsp:cNvSpPr/>
      </dsp:nvSpPr>
      <dsp:spPr>
        <a:xfrm>
          <a:off x="6028513" y="846062"/>
          <a:ext cx="933098" cy="9330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982BE-E448-4A95-BD59-05DAD36B05BB}">
      <dsp:nvSpPr>
        <dsp:cNvPr id="0" name=""/>
        <dsp:cNvSpPr/>
      </dsp:nvSpPr>
      <dsp:spPr>
        <a:xfrm>
          <a:off x="5458285" y="207090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solidFill>
                <a:schemeClr val="bg1"/>
              </a:solidFill>
            </a:rPr>
            <a:t>Personal engagement </a:t>
          </a:r>
          <a:endParaRPr lang="en-US" sz="2300" kern="1200">
            <a:solidFill>
              <a:schemeClr val="bg1"/>
            </a:solidFill>
          </a:endParaRPr>
        </a:p>
      </dsp:txBody>
      <dsp:txXfrm>
        <a:off x="5458285" y="2070900"/>
        <a:ext cx="2073553" cy="720000"/>
      </dsp:txXfrm>
    </dsp:sp>
    <dsp:sp modelId="{B34DC88A-F800-4984-AE54-6778656A16A2}">
      <dsp:nvSpPr>
        <dsp:cNvPr id="0" name=""/>
        <dsp:cNvSpPr/>
      </dsp:nvSpPr>
      <dsp:spPr>
        <a:xfrm>
          <a:off x="8464937" y="846062"/>
          <a:ext cx="933098" cy="9330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31803-E264-4A89-9838-1E7394FB2759}">
      <dsp:nvSpPr>
        <dsp:cNvPr id="0" name=""/>
        <dsp:cNvSpPr/>
      </dsp:nvSpPr>
      <dsp:spPr>
        <a:xfrm>
          <a:off x="7894710" y="207090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solidFill>
                <a:schemeClr val="bg1"/>
              </a:solidFill>
            </a:rPr>
            <a:t>Synergy </a:t>
          </a:r>
          <a:endParaRPr lang="en-US" sz="2300" kern="1200">
            <a:solidFill>
              <a:schemeClr val="bg1"/>
            </a:solidFill>
          </a:endParaRPr>
        </a:p>
      </dsp:txBody>
      <dsp:txXfrm>
        <a:off x="7894710" y="2070900"/>
        <a:ext cx="2073553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9B1DC6-2CAB-42F0-8B19-269733F4E58F}">
      <dsp:nvSpPr>
        <dsp:cNvPr id="0" name=""/>
        <dsp:cNvSpPr/>
      </dsp:nvSpPr>
      <dsp:spPr>
        <a:xfrm>
          <a:off x="2310124" y="-171950"/>
          <a:ext cx="1769194" cy="1878642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D8BD9D3-C87D-4D97-8C76-44754A828112}">
      <dsp:nvSpPr>
        <dsp:cNvPr id="0" name=""/>
        <dsp:cNvSpPr/>
      </dsp:nvSpPr>
      <dsp:spPr>
        <a:xfrm>
          <a:off x="2758655" y="496545"/>
          <a:ext cx="947002" cy="3338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FORMING</a:t>
          </a:r>
          <a:endParaRPr lang="en-US" sz="1000" b="1" kern="1200"/>
        </a:p>
      </dsp:txBody>
      <dsp:txXfrm>
        <a:off x="2758655" y="496545"/>
        <a:ext cx="947002" cy="333841"/>
      </dsp:txXfrm>
    </dsp:sp>
    <dsp:sp modelId="{440909FA-9D49-4C92-A36A-0C36F647D58F}">
      <dsp:nvSpPr>
        <dsp:cNvPr id="0" name=""/>
        <dsp:cNvSpPr/>
      </dsp:nvSpPr>
      <dsp:spPr>
        <a:xfrm>
          <a:off x="1796454" y="711972"/>
          <a:ext cx="1989861" cy="1779244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A566D3B-9F8A-472E-86CA-D97B32C69E0B}">
      <dsp:nvSpPr>
        <dsp:cNvPr id="0" name=""/>
        <dsp:cNvSpPr/>
      </dsp:nvSpPr>
      <dsp:spPr>
        <a:xfrm>
          <a:off x="2172524" y="1346197"/>
          <a:ext cx="1024353" cy="40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solidFill>
                <a:schemeClr val="tx1"/>
              </a:solidFill>
              <a:cs typeface="Arial"/>
            </a:rPr>
            <a:t>STORMING</a:t>
          </a:r>
          <a:endParaRPr lang="en-US" sz="1200" kern="1200">
            <a:solidFill>
              <a:schemeClr val="tx1"/>
            </a:solidFill>
          </a:endParaRPr>
        </a:p>
      </dsp:txBody>
      <dsp:txXfrm>
        <a:off x="2172524" y="1346197"/>
        <a:ext cx="1024353" cy="404926"/>
      </dsp:txXfrm>
    </dsp:sp>
    <dsp:sp modelId="{4A2FFD46-17F8-4264-9F99-35A20B0BE050}">
      <dsp:nvSpPr>
        <dsp:cNvPr id="0" name=""/>
        <dsp:cNvSpPr/>
      </dsp:nvSpPr>
      <dsp:spPr>
        <a:xfrm>
          <a:off x="2384350" y="1569218"/>
          <a:ext cx="1830303" cy="1835941"/>
        </a:xfrm>
        <a:prstGeom prst="circularArrow">
          <a:avLst>
            <a:gd name="adj1" fmla="val 10980"/>
            <a:gd name="adj2" fmla="val 1142322"/>
            <a:gd name="adj3" fmla="val 4500000"/>
            <a:gd name="adj4" fmla="val 13500000"/>
            <a:gd name="adj5" fmla="val 125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6D2FF82-0C70-4D5D-AFAB-6226A8E3F363}">
      <dsp:nvSpPr>
        <dsp:cNvPr id="0" name=""/>
        <dsp:cNvSpPr/>
      </dsp:nvSpPr>
      <dsp:spPr>
        <a:xfrm>
          <a:off x="2863529" y="2228198"/>
          <a:ext cx="947002" cy="40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NORMING</a:t>
          </a:r>
        </a:p>
      </dsp:txBody>
      <dsp:txXfrm>
        <a:off x="2863529" y="2228198"/>
        <a:ext cx="947002" cy="404926"/>
      </dsp:txXfrm>
    </dsp:sp>
    <dsp:sp modelId="{5EA3F57A-5137-4272-ACDD-9B79A9E5B444}">
      <dsp:nvSpPr>
        <dsp:cNvPr id="0" name=""/>
        <dsp:cNvSpPr/>
      </dsp:nvSpPr>
      <dsp:spPr>
        <a:xfrm>
          <a:off x="1724965" y="2430662"/>
          <a:ext cx="1828270" cy="1811752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30EB99-8CC4-4F04-A165-E36795FCD371}">
      <dsp:nvSpPr>
        <dsp:cNvPr id="0" name=""/>
        <dsp:cNvSpPr/>
      </dsp:nvSpPr>
      <dsp:spPr>
        <a:xfrm>
          <a:off x="2043178" y="3036975"/>
          <a:ext cx="1348204" cy="40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PERFORMING</a:t>
          </a:r>
          <a:endParaRPr lang="en-US" sz="900" b="1" kern="1200">
            <a:solidFill>
              <a:schemeClr val="tx1"/>
            </a:solidFill>
          </a:endParaRPr>
        </a:p>
      </dsp:txBody>
      <dsp:txXfrm>
        <a:off x="2043178" y="3036975"/>
        <a:ext cx="1348204" cy="404926"/>
      </dsp:txXfrm>
    </dsp:sp>
    <dsp:sp modelId="{C3474B8C-6CF4-459E-977C-5A01DF69FF56}">
      <dsp:nvSpPr>
        <dsp:cNvPr id="0" name=""/>
        <dsp:cNvSpPr/>
      </dsp:nvSpPr>
      <dsp:spPr>
        <a:xfrm>
          <a:off x="2428129" y="3531964"/>
          <a:ext cx="1496997" cy="1509133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E00D0FE-CECB-4A95-9192-91882991D450}">
      <dsp:nvSpPr>
        <dsp:cNvPr id="0" name=""/>
        <dsp:cNvSpPr/>
      </dsp:nvSpPr>
      <dsp:spPr>
        <a:xfrm>
          <a:off x="2663795" y="4050617"/>
          <a:ext cx="1061307" cy="404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ADJOURING</a:t>
          </a:r>
          <a:endParaRPr lang="en-US" sz="1000" b="1" kern="1200">
            <a:solidFill>
              <a:schemeClr val="tx1"/>
            </a:solidFill>
          </a:endParaRPr>
        </a:p>
      </dsp:txBody>
      <dsp:txXfrm>
        <a:off x="2663795" y="4050617"/>
        <a:ext cx="1061307" cy="4049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F989D-5747-CF46-8829-309974F86FE1}">
      <dsp:nvSpPr>
        <dsp:cNvPr id="0" name=""/>
        <dsp:cNvSpPr/>
      </dsp:nvSpPr>
      <dsp:spPr>
        <a:xfrm>
          <a:off x="4560043" y="1261991"/>
          <a:ext cx="1213057" cy="5773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3416"/>
              </a:lnTo>
              <a:lnTo>
                <a:pt x="1213057" y="393416"/>
              </a:lnTo>
              <a:lnTo>
                <a:pt x="1213057" y="577304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2AE1A7-4C1C-A54D-98E9-FD7D3E0DDDCE}">
      <dsp:nvSpPr>
        <dsp:cNvPr id="0" name=""/>
        <dsp:cNvSpPr/>
      </dsp:nvSpPr>
      <dsp:spPr>
        <a:xfrm>
          <a:off x="3346986" y="1261991"/>
          <a:ext cx="1213057" cy="577304"/>
        </a:xfrm>
        <a:custGeom>
          <a:avLst/>
          <a:gdLst/>
          <a:ahLst/>
          <a:cxnLst/>
          <a:rect l="0" t="0" r="0" b="0"/>
          <a:pathLst>
            <a:path>
              <a:moveTo>
                <a:pt x="1213057" y="0"/>
              </a:moveTo>
              <a:lnTo>
                <a:pt x="1213057" y="393416"/>
              </a:lnTo>
              <a:lnTo>
                <a:pt x="0" y="393416"/>
              </a:lnTo>
              <a:lnTo>
                <a:pt x="0" y="577304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612D14-DDD2-3544-AF13-227B14C05C42}">
      <dsp:nvSpPr>
        <dsp:cNvPr id="0" name=""/>
        <dsp:cNvSpPr/>
      </dsp:nvSpPr>
      <dsp:spPr>
        <a:xfrm>
          <a:off x="3567542" y="1514"/>
          <a:ext cx="1985002" cy="12604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A89F1-1D03-7B49-8918-179EB93F2370}">
      <dsp:nvSpPr>
        <dsp:cNvPr id="0" name=""/>
        <dsp:cNvSpPr/>
      </dsp:nvSpPr>
      <dsp:spPr>
        <a:xfrm>
          <a:off x="3788098" y="211042"/>
          <a:ext cx="1985002" cy="12604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Poor Communication</a:t>
          </a:r>
        </a:p>
      </dsp:txBody>
      <dsp:txXfrm>
        <a:off x="3825016" y="247960"/>
        <a:ext cx="1911166" cy="1186640"/>
      </dsp:txXfrm>
    </dsp:sp>
    <dsp:sp modelId="{202FA363-37DD-C345-9C3D-BA9CBF4516C1}">
      <dsp:nvSpPr>
        <dsp:cNvPr id="0" name=""/>
        <dsp:cNvSpPr/>
      </dsp:nvSpPr>
      <dsp:spPr>
        <a:xfrm>
          <a:off x="2354485" y="1839296"/>
          <a:ext cx="1985002" cy="12604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71A0E-C46F-AC44-A35A-30BC6621340C}">
      <dsp:nvSpPr>
        <dsp:cNvPr id="0" name=""/>
        <dsp:cNvSpPr/>
      </dsp:nvSpPr>
      <dsp:spPr>
        <a:xfrm>
          <a:off x="2575040" y="2048824"/>
          <a:ext cx="1985002" cy="12604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Disagreements </a:t>
          </a:r>
          <a:endParaRPr lang="en-US" sz="1700" kern="1200"/>
        </a:p>
      </dsp:txBody>
      <dsp:txXfrm>
        <a:off x="2611958" y="2085742"/>
        <a:ext cx="1911166" cy="1186640"/>
      </dsp:txXfrm>
    </dsp:sp>
    <dsp:sp modelId="{7F92B3DC-548A-2748-BB3D-B80E60C7850C}">
      <dsp:nvSpPr>
        <dsp:cNvPr id="0" name=""/>
        <dsp:cNvSpPr/>
      </dsp:nvSpPr>
      <dsp:spPr>
        <a:xfrm>
          <a:off x="4780599" y="1839296"/>
          <a:ext cx="1985002" cy="12604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F23EF1-9008-B746-9CAA-0462106D1382}">
      <dsp:nvSpPr>
        <dsp:cNvPr id="0" name=""/>
        <dsp:cNvSpPr/>
      </dsp:nvSpPr>
      <dsp:spPr>
        <a:xfrm>
          <a:off x="5001155" y="2048824"/>
          <a:ext cx="1985002" cy="12604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Differences</a:t>
          </a:r>
        </a:p>
      </dsp:txBody>
      <dsp:txXfrm>
        <a:off x="5038073" y="2085742"/>
        <a:ext cx="1911166" cy="1186640"/>
      </dsp:txXfrm>
    </dsp:sp>
    <dsp:sp modelId="{91C67867-83B3-F14E-95A2-D3597F2D1080}">
      <dsp:nvSpPr>
        <dsp:cNvPr id="0" name=""/>
        <dsp:cNvSpPr/>
      </dsp:nvSpPr>
      <dsp:spPr>
        <a:xfrm>
          <a:off x="5993656" y="1514"/>
          <a:ext cx="1985002" cy="12604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17C33-E23A-1A44-B722-ECD0C38F9840}">
      <dsp:nvSpPr>
        <dsp:cNvPr id="0" name=""/>
        <dsp:cNvSpPr/>
      </dsp:nvSpPr>
      <dsp:spPr>
        <a:xfrm>
          <a:off x="6214212" y="211042"/>
          <a:ext cx="1985002" cy="12604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Competition</a:t>
          </a:r>
        </a:p>
      </dsp:txBody>
      <dsp:txXfrm>
        <a:off x="6251130" y="247960"/>
        <a:ext cx="1911166" cy="1186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CBA130-BD2D-CC4D-94BB-DA2260317C9D}">
      <dsp:nvSpPr>
        <dsp:cNvPr id="0" name=""/>
        <dsp:cNvSpPr/>
      </dsp:nvSpPr>
      <dsp:spPr>
        <a:xfrm>
          <a:off x="2184591" y="3215"/>
          <a:ext cx="1537144" cy="99914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Psychological Safety</a:t>
          </a:r>
          <a:endParaRPr lang="en-US" sz="1500" kern="1200"/>
        </a:p>
      </dsp:txBody>
      <dsp:txXfrm>
        <a:off x="2233365" y="51989"/>
        <a:ext cx="1439596" cy="901596"/>
      </dsp:txXfrm>
    </dsp:sp>
    <dsp:sp modelId="{028ED607-6142-FA44-A1AB-FE2ACD3E46E7}">
      <dsp:nvSpPr>
        <dsp:cNvPr id="0" name=""/>
        <dsp:cNvSpPr/>
      </dsp:nvSpPr>
      <dsp:spPr>
        <a:xfrm>
          <a:off x="955071" y="502787"/>
          <a:ext cx="3996185" cy="3996185"/>
        </a:xfrm>
        <a:custGeom>
          <a:avLst/>
          <a:gdLst/>
          <a:ahLst/>
          <a:cxnLst/>
          <a:rect l="0" t="0" r="0" b="0"/>
          <a:pathLst>
            <a:path>
              <a:moveTo>
                <a:pt x="2973057" y="254011"/>
              </a:moveTo>
              <a:arcTo wR="1998092" hR="1998092" stAng="17952346" swAng="1213267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E4879A-5280-CD4D-9EB5-04F002785152}">
      <dsp:nvSpPr>
        <dsp:cNvPr id="0" name=""/>
        <dsp:cNvSpPr/>
      </dsp:nvSpPr>
      <dsp:spPr>
        <a:xfrm>
          <a:off x="4084890" y="1383863"/>
          <a:ext cx="1537144" cy="99914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Dependability</a:t>
          </a:r>
          <a:endParaRPr lang="en-US" sz="1500" kern="1200"/>
        </a:p>
      </dsp:txBody>
      <dsp:txXfrm>
        <a:off x="4133664" y="1432637"/>
        <a:ext cx="1439596" cy="901596"/>
      </dsp:txXfrm>
    </dsp:sp>
    <dsp:sp modelId="{B79D7E88-E669-974F-98D5-43379F08A760}">
      <dsp:nvSpPr>
        <dsp:cNvPr id="0" name=""/>
        <dsp:cNvSpPr/>
      </dsp:nvSpPr>
      <dsp:spPr>
        <a:xfrm>
          <a:off x="955071" y="502787"/>
          <a:ext cx="3996185" cy="3996185"/>
        </a:xfrm>
        <a:custGeom>
          <a:avLst/>
          <a:gdLst/>
          <a:ahLst/>
          <a:cxnLst/>
          <a:rect l="0" t="0" r="0" b="0"/>
          <a:pathLst>
            <a:path>
              <a:moveTo>
                <a:pt x="3991415" y="2136077"/>
              </a:moveTo>
              <a:arcTo wR="1998092" hR="1998092" stAng="21837593" swAng="1361064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1552DF-F6EE-1945-92C4-DF9D8F1A94B1}">
      <dsp:nvSpPr>
        <dsp:cNvPr id="0" name=""/>
        <dsp:cNvSpPr/>
      </dsp:nvSpPr>
      <dsp:spPr>
        <a:xfrm>
          <a:off x="3359040" y="3617798"/>
          <a:ext cx="1537144" cy="99914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Meaning &amp; Purpose</a:t>
          </a:r>
          <a:endParaRPr lang="en-US" sz="1500" kern="1200"/>
        </a:p>
      </dsp:txBody>
      <dsp:txXfrm>
        <a:off x="3407814" y="3666572"/>
        <a:ext cx="1439596" cy="901596"/>
      </dsp:txXfrm>
    </dsp:sp>
    <dsp:sp modelId="{5BF62B38-77D0-B140-953B-74C2C394ADBD}">
      <dsp:nvSpPr>
        <dsp:cNvPr id="0" name=""/>
        <dsp:cNvSpPr/>
      </dsp:nvSpPr>
      <dsp:spPr>
        <a:xfrm>
          <a:off x="955071" y="502787"/>
          <a:ext cx="3996185" cy="3996185"/>
        </a:xfrm>
        <a:custGeom>
          <a:avLst/>
          <a:gdLst/>
          <a:ahLst/>
          <a:cxnLst/>
          <a:rect l="0" t="0" r="0" b="0"/>
          <a:pathLst>
            <a:path>
              <a:moveTo>
                <a:pt x="2243839" y="3981015"/>
              </a:moveTo>
              <a:arcTo wR="1998092" hR="1998092" stAng="4976116" swAng="847768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0A61DA-7E4B-A24C-8492-301E5A3DF116}">
      <dsp:nvSpPr>
        <dsp:cNvPr id="0" name=""/>
        <dsp:cNvSpPr/>
      </dsp:nvSpPr>
      <dsp:spPr>
        <a:xfrm>
          <a:off x="1010142" y="3617798"/>
          <a:ext cx="1537144" cy="99914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Impact</a:t>
          </a:r>
          <a:endParaRPr lang="en-US" sz="1500" kern="1200"/>
        </a:p>
      </dsp:txBody>
      <dsp:txXfrm>
        <a:off x="1058916" y="3666572"/>
        <a:ext cx="1439596" cy="901596"/>
      </dsp:txXfrm>
    </dsp:sp>
    <dsp:sp modelId="{B9B9FBD2-B359-284B-B227-DECEAE417E0A}">
      <dsp:nvSpPr>
        <dsp:cNvPr id="0" name=""/>
        <dsp:cNvSpPr/>
      </dsp:nvSpPr>
      <dsp:spPr>
        <a:xfrm>
          <a:off x="955071" y="502787"/>
          <a:ext cx="3996185" cy="3996185"/>
        </a:xfrm>
        <a:custGeom>
          <a:avLst/>
          <a:gdLst/>
          <a:ahLst/>
          <a:cxnLst/>
          <a:rect l="0" t="0" r="0" b="0"/>
          <a:pathLst>
            <a:path>
              <a:moveTo>
                <a:pt x="212181" y="2894137"/>
              </a:moveTo>
              <a:arcTo wR="1998092" hR="1998092" stAng="9201343" swAng="1361064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309015-BC6D-BE47-910C-F47A6080E089}">
      <dsp:nvSpPr>
        <dsp:cNvPr id="0" name=""/>
        <dsp:cNvSpPr/>
      </dsp:nvSpPr>
      <dsp:spPr>
        <a:xfrm>
          <a:off x="284292" y="1383863"/>
          <a:ext cx="1537144" cy="999144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/>
            <a:t>Clarity &amp; Structure</a:t>
          </a:r>
          <a:endParaRPr lang="en-US" sz="1500" kern="1200"/>
        </a:p>
      </dsp:txBody>
      <dsp:txXfrm>
        <a:off x="333066" y="1432637"/>
        <a:ext cx="1439596" cy="901596"/>
      </dsp:txXfrm>
    </dsp:sp>
    <dsp:sp modelId="{12F0B2C7-2FF6-8B4F-ADD9-0D9CB633EEF5}">
      <dsp:nvSpPr>
        <dsp:cNvPr id="0" name=""/>
        <dsp:cNvSpPr/>
      </dsp:nvSpPr>
      <dsp:spPr>
        <a:xfrm>
          <a:off x="955071" y="502787"/>
          <a:ext cx="3996185" cy="3996185"/>
        </a:xfrm>
        <a:custGeom>
          <a:avLst/>
          <a:gdLst/>
          <a:ahLst/>
          <a:cxnLst/>
          <a:rect l="0" t="0" r="0" b="0"/>
          <a:pathLst>
            <a:path>
              <a:moveTo>
                <a:pt x="480388" y="698497"/>
              </a:moveTo>
              <a:arcTo wR="1998092" hR="1998092" stAng="13234386" swAng="1213267"/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FADF8C-3DCF-42AF-8210-D1502E6520B5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863F48-63BA-45BD-BB8D-A497D4E6C9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899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863F48-63BA-45BD-BB8D-A497D4E6C98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7825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594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453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685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286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449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976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966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338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221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047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9125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9211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00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53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4000">
              <a:schemeClr val="accent2">
                <a:lumMod val="60000"/>
                <a:lumOff val="4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smtClean="0"/>
              <a:pPr/>
              <a:t>8/15/2022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8194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  <p:sldLayoutId id="2147483954" r:id="rId12"/>
    <p:sldLayoutId id="2147483955" r:id="rId13"/>
    <p:sldLayoutId id="2147483956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zquotes.com/author/22548-Meredith_Belbin" TargetMode="External"/><Relationship Id="rId2" Type="http://schemas.openxmlformats.org/officeDocument/2006/relationships/hyperlink" Target="http://www.kilmanndiagnostics.com/overview-thomas-kilmann-conflict-mode-instrument-tk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usinessballs.com/team-management/tuckman-forming-storming-norming-performing-model/#bruce-tuckmans-1965-team-development-model" TargetMode="External"/><Relationship Id="rId4" Type="http://schemas.openxmlformats.org/officeDocument/2006/relationships/hyperlink" Target="https://www.hrcloud.com/blog/7-tips-on-how-to-manage-and-resolve-conflict-in-the-workplac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colorful feather&#10;&#10;Description automatically generated with low confidence">
            <a:extLst>
              <a:ext uri="{FF2B5EF4-FFF2-40B4-BE49-F238E27FC236}">
                <a16:creationId xmlns:a16="http://schemas.microsoft.com/office/drawing/2014/main" id="{6BF91E3C-33DB-0A1D-CE7C-3B285FC937B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l="1745" t="30232" r="6473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gradFill>
            <a:gsLst>
              <a:gs pos="74000">
                <a:schemeClr val="accent2">
                  <a:lumMod val="60000"/>
                  <a:lumOff val="40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B8F8A4-FBB7-5DA5-A0B6-40A399425C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930222"/>
            <a:ext cx="8825658" cy="134838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725F00-624A-EA85-0AF1-839CEEE481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5791" y="3510602"/>
            <a:ext cx="8825658" cy="608436"/>
          </a:xfrm>
        </p:spPr>
        <p:txBody>
          <a:bodyPr>
            <a:normAutofit/>
          </a:bodyPr>
          <a:lstStyle/>
          <a:p>
            <a:r>
              <a:rPr lang="en-US" sz="2400" b="1">
                <a:solidFill>
                  <a:schemeClr val="bg1"/>
                </a:solidFill>
              </a:rPr>
              <a:t>The key to Increasing productivity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3D20B0-F562-1E47-A0D5-079A1B932909}"/>
              </a:ext>
            </a:extLst>
          </p:cNvPr>
          <p:cNvSpPr txBox="1"/>
          <p:nvPr/>
        </p:nvSpPr>
        <p:spPr>
          <a:xfrm>
            <a:off x="635175" y="4498144"/>
            <a:ext cx="33600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>
              <a:defRPr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  <a:ea typeface="+mn-ea"/>
                <a:cs typeface="+mn-cs"/>
              </a:rPr>
              <a:t>By:</a:t>
            </a:r>
          </a:p>
          <a:p>
            <a:pPr eaLnBrk="1" hangingPunct="1">
              <a:defRPr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  <a:ea typeface="+mn-ea"/>
                <a:cs typeface="+mn-cs"/>
              </a:rPr>
              <a:t>Dragomir Borisov(2125438) </a:t>
            </a:r>
          </a:p>
          <a:p>
            <a:pPr eaLnBrk="1" hangingPunct="1">
              <a:defRPr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  <a:ea typeface="+mn-ea"/>
                <a:cs typeface="+mn-cs"/>
              </a:rPr>
              <a:t>Nansi Tileva (2118440)</a:t>
            </a:r>
          </a:p>
          <a:p>
            <a:pPr eaLnBrk="1" hangingPunct="1">
              <a:defRPr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  <a:ea typeface="+mn-ea"/>
                <a:cs typeface="+mn-cs"/>
              </a:rPr>
              <a:t>Zhyulven Bekirova (2119746)</a:t>
            </a:r>
          </a:p>
          <a:p>
            <a:pPr eaLnBrk="1" hangingPunct="1">
              <a:defRPr/>
            </a:pPr>
            <a:r>
              <a:rPr lang="en-GB">
                <a:solidFill>
                  <a:schemeClr val="bg1">
                    <a:lumMod val="95000"/>
                    <a:lumOff val="5000"/>
                  </a:schemeClr>
                </a:solidFill>
                <a:ea typeface="+mn-ea"/>
                <a:cs typeface="+mn-cs"/>
              </a:rPr>
              <a:t>Yordan Petrov (2120805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8" name="Picture 7" descr="Text">
            <a:extLst>
              <a:ext uri="{FF2B5EF4-FFF2-40B4-BE49-F238E27FC236}">
                <a16:creationId xmlns:a16="http://schemas.microsoft.com/office/drawing/2014/main" id="{E6BF3614-A340-A9AC-A4EE-8EA29C7C469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92" t="-10885" r="-8164" b="-9342"/>
          <a:stretch/>
        </p:blipFill>
        <p:spPr>
          <a:xfrm>
            <a:off x="5248275" y="371461"/>
            <a:ext cx="1695450" cy="1187310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6A073FA4-5FEF-B3CE-8DFC-A5C8A02B16C3}"/>
              </a:ext>
            </a:extLst>
          </p:cNvPr>
          <p:cNvSpPr txBox="1"/>
          <p:nvPr/>
        </p:nvSpPr>
        <p:spPr>
          <a:xfrm>
            <a:off x="9200271" y="5861304"/>
            <a:ext cx="2650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>
                    <a:lumMod val="95000"/>
                    <a:lumOff val="5000"/>
                  </a:schemeClr>
                </a:solidFill>
              </a:rPr>
              <a:t>With: Lloyd Beharry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FFF40B-D5CB-2A79-731A-75BAC4F314A8}"/>
              </a:ext>
            </a:extLst>
          </p:cNvPr>
          <p:cNvSpPr txBox="1"/>
          <p:nvPr/>
        </p:nvSpPr>
        <p:spPr>
          <a:xfrm>
            <a:off x="681227" y="6222397"/>
            <a:ext cx="1919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15 August 2022</a:t>
            </a:r>
          </a:p>
        </p:txBody>
      </p:sp>
    </p:spTree>
    <p:extLst>
      <p:ext uri="{BB962C8B-B14F-4D97-AF65-F5344CB8AC3E}">
        <p14:creationId xmlns:p14="http://schemas.microsoft.com/office/powerpoint/2010/main" val="1741443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93FE7-C3DE-19E9-CCB6-E1BBC455F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395624"/>
            <a:ext cx="9252154" cy="1016654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rgbClr val="EBEBEB"/>
                </a:solidFill>
              </a:rPr>
              <a:t>Introduction</a:t>
            </a:r>
            <a:endParaRPr lang="en-US">
              <a:solidFill>
                <a:srgbClr val="EBEBEB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7AC2D-A4F6-2C5B-4381-A414EDA9D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6578592" cy="3658689"/>
          </a:xfrm>
        </p:spPr>
        <p:txBody>
          <a:bodyPr>
            <a:normAutofit lnSpcReduction="10000"/>
          </a:bodyPr>
          <a:lstStyle/>
          <a:p>
            <a:r>
              <a:rPr lang="en-GB" sz="2800" b="0" i="0" spc="600">
                <a:effectLst/>
                <a:latin typeface="arial" panose="020B0604020202020204" pitchFamily="34" charset="0"/>
              </a:rPr>
              <a:t>What is a </a:t>
            </a:r>
            <a:r>
              <a:rPr lang="en-US" sz="2800" b="1" i="0" spc="600">
                <a:effectLst/>
                <a:latin typeface="arial" panose="020B0604020202020204" pitchFamily="34" charset="0"/>
              </a:rPr>
              <a:t>Team</a:t>
            </a:r>
            <a:r>
              <a:rPr lang="en-US" sz="2800" spc="600">
                <a:latin typeface="arial" panose="020B0604020202020204" pitchFamily="34" charset="0"/>
              </a:rPr>
              <a:t>?</a:t>
            </a:r>
          </a:p>
          <a:p>
            <a:endParaRPr lang="en-US" sz="2800" spc="600">
              <a:latin typeface="arial" panose="020B0604020202020204" pitchFamily="34" charset="0"/>
            </a:endParaRPr>
          </a:p>
          <a:p>
            <a:r>
              <a:rPr lang="en-GB" sz="2800" spc="600">
                <a:latin typeface="arial" panose="020B0604020202020204" pitchFamily="34" charset="0"/>
              </a:rPr>
              <a:t>Successful </a:t>
            </a:r>
            <a:r>
              <a:rPr lang="en-GB" sz="2800" b="1" spc="600">
                <a:latin typeface="arial" panose="020B0604020202020204" pitchFamily="34" charset="0"/>
              </a:rPr>
              <a:t>Team</a:t>
            </a:r>
            <a:r>
              <a:rPr lang="en-GB" sz="2800" spc="600">
                <a:latin typeface="arial" panose="020B0604020202020204" pitchFamily="34" charset="0"/>
              </a:rPr>
              <a:t>?</a:t>
            </a:r>
            <a:endParaRPr lang="en-US" sz="2800" spc="60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US">
              <a:latin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pc="300">
                <a:latin typeface="arial" panose="020B0604020202020204" pitchFamily="34" charset="0"/>
              </a:rPr>
              <a:t>“Do you want a collection of brilliant minds or a brilliant collection of minds?” – Meredith Belbin</a:t>
            </a:r>
          </a:p>
          <a:p>
            <a:pPr marL="0" indent="0">
              <a:buNone/>
            </a:pPr>
            <a:endParaRPr lang="en-US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>
                <a:latin typeface="arial" panose="020B0604020202020204" pitchFamily="34" charset="0"/>
              </a:rPr>
              <a:t>										</a:t>
            </a:r>
            <a:r>
              <a:rPr lang="en-US" sz="1800"/>
              <a:t>azquotes(2022)</a:t>
            </a:r>
          </a:p>
        </p:txBody>
      </p:sp>
      <p:pic>
        <p:nvPicPr>
          <p:cNvPr id="5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90B67C1A-3DD7-ADAA-6F86-394E13F776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0922" y="3312857"/>
            <a:ext cx="3992621" cy="2132865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18598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9222C-9ADC-DE24-C7AB-0CFD08B59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/>
              <a:t>Benefits of Team Working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5C15D7-A2F6-A174-EEE0-1EF57BAE40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6902034"/>
              </p:ext>
            </p:extLst>
          </p:nvPr>
        </p:nvGraphicFramePr>
        <p:xfrm>
          <a:off x="819150" y="2222500"/>
          <a:ext cx="10553700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1CDBC1E-429A-871A-09AC-B7B8768DA9DB}"/>
              </a:ext>
            </a:extLst>
          </p:cNvPr>
          <p:cNvSpPr txBox="1"/>
          <p:nvPr/>
        </p:nvSpPr>
        <p:spPr>
          <a:xfrm>
            <a:off x="9198429" y="6063252"/>
            <a:ext cx="26805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Cambridge Dictionary</a:t>
            </a:r>
          </a:p>
        </p:txBody>
      </p:sp>
    </p:spTree>
    <p:extLst>
      <p:ext uri="{BB962C8B-B14F-4D97-AF65-F5344CB8AC3E}">
        <p14:creationId xmlns:p14="http://schemas.microsoft.com/office/powerpoint/2010/main" val="587510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8B605-59B2-292A-7E25-4EA4365E6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971" y="272222"/>
            <a:ext cx="4171573" cy="1350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spc="-100">
                <a:solidFill>
                  <a:schemeClr val="tx1"/>
                </a:solidFill>
              </a:rPr>
              <a:t>Stages of Team Development </a:t>
            </a:r>
            <a:endParaRPr lang="en-US" sz="4400" spc="-100"/>
          </a:p>
        </p:txBody>
      </p:sp>
      <p:pic>
        <p:nvPicPr>
          <p:cNvPr id="47" name="Picture 48" descr="A person in a suit and tie&#10;&#10;Description automatically generated with low confidence">
            <a:extLst>
              <a:ext uri="{FF2B5EF4-FFF2-40B4-BE49-F238E27FC236}">
                <a16:creationId xmlns:a16="http://schemas.microsoft.com/office/drawing/2014/main" id="{9BF15C23-F337-2A83-4858-50971CAF30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9926"/>
          <a:stretch/>
        </p:blipFill>
        <p:spPr>
          <a:xfrm>
            <a:off x="4674686" y="2386772"/>
            <a:ext cx="2842628" cy="320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F049AE-FA3D-C3E4-3DDF-E115FEC82663}"/>
              </a:ext>
            </a:extLst>
          </p:cNvPr>
          <p:cNvSpPr txBox="1"/>
          <p:nvPr/>
        </p:nvSpPr>
        <p:spPr>
          <a:xfrm>
            <a:off x="4674686" y="5842922"/>
            <a:ext cx="3362073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i="1" spc="-100"/>
              <a:t>Tuckman B. Model, 1965</a:t>
            </a:r>
            <a:endParaRPr lang="en-US" sz="2000" i="1"/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239B9E7B-B345-059A-AAC5-4727582D58E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42869048"/>
              </p:ext>
            </p:extLst>
          </p:nvPr>
        </p:nvGraphicFramePr>
        <p:xfrm>
          <a:off x="7076248" y="1556387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6990053-6096-3890-6928-D2E58E5D5B74}"/>
              </a:ext>
            </a:extLst>
          </p:cNvPr>
          <p:cNvSpPr txBox="1"/>
          <p:nvPr/>
        </p:nvSpPr>
        <p:spPr>
          <a:xfrm>
            <a:off x="9210675" y="422733"/>
            <a:ext cx="1895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0" i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Five Stages of Team Development</a:t>
            </a:r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36BAE40-FB47-3B62-0ED8-BAFD0EA99CF2}"/>
              </a:ext>
            </a:extLst>
          </p:cNvPr>
          <p:cNvSpPr txBox="1"/>
          <p:nvPr/>
        </p:nvSpPr>
        <p:spPr>
          <a:xfrm>
            <a:off x="931069" y="2653009"/>
            <a:ext cx="2842628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i="0">
                <a:solidFill>
                  <a:srgbClr val="21252A"/>
                </a:solidFill>
                <a:effectLst/>
                <a:latin typeface="Raleway" pitchFamily="2" charset="0"/>
              </a:rPr>
              <a:t>Team develops maturity and ability, create relationships. </a:t>
            </a:r>
            <a:r>
              <a:rPr lang="en-US" sz="2000" b="1">
                <a:solidFill>
                  <a:srgbClr val="21252A"/>
                </a:solidFill>
                <a:latin typeface="Raleway" pitchFamily="2" charset="0"/>
              </a:rPr>
              <a:t>The </a:t>
            </a:r>
            <a:r>
              <a:rPr lang="en-US" sz="2000" b="1" i="0">
                <a:solidFill>
                  <a:srgbClr val="21252A"/>
                </a:solidFill>
                <a:effectLst/>
                <a:latin typeface="Raleway" pitchFamily="2" charset="0"/>
              </a:rPr>
              <a:t>leader changes his style accordingly.</a:t>
            </a:r>
          </a:p>
          <a:p>
            <a:endParaRPr lang="en-US" sz="2000" b="1">
              <a:solidFill>
                <a:srgbClr val="21252A"/>
              </a:solidFill>
              <a:latin typeface="Raleway" pitchFamily="2" charset="0"/>
            </a:endParaRPr>
          </a:p>
          <a:p>
            <a:endParaRPr lang="en-US" sz="2000" b="1" i="0">
              <a:solidFill>
                <a:srgbClr val="21252A"/>
              </a:solidFill>
              <a:effectLst/>
              <a:latin typeface="Raleway" pitchFamily="2" charset="0"/>
            </a:endParaRPr>
          </a:p>
          <a:p>
            <a:pPr algn="r"/>
            <a:r>
              <a:rPr lang="en-US" sz="1600"/>
              <a:t>Businessballs</a:t>
            </a:r>
            <a:r>
              <a:rPr lang="en-US" sz="1600" b="1">
                <a:solidFill>
                  <a:srgbClr val="21252A"/>
                </a:solidFill>
                <a:latin typeface="Raleway" pitchFamily="2" charset="0"/>
              </a:rPr>
              <a:t>.</a:t>
            </a:r>
            <a:r>
              <a:rPr lang="en-US" sz="1600">
                <a:solidFill>
                  <a:srgbClr val="21252A"/>
                </a:solidFill>
                <a:latin typeface="Raleway" pitchFamily="2" charset="0"/>
              </a:rPr>
              <a:t>com (2022)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150372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83F2E29D-86F4-E066-271B-0D9A0CA748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290" b="13604"/>
          <a:stretch/>
        </p:blipFill>
        <p:spPr>
          <a:xfrm>
            <a:off x="-1" y="-1"/>
            <a:ext cx="12192001" cy="48832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05B3CAE-EAC2-88EA-FFD3-7E121A47C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33" y="4215384"/>
            <a:ext cx="10169435" cy="2523744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3100">
                <a:solidFill>
                  <a:schemeClr val="bg1"/>
                </a:solidFill>
              </a:rPr>
              <a:t>FORMING</a:t>
            </a:r>
            <a:br>
              <a:rPr lang="en-US" sz="2800">
                <a:solidFill>
                  <a:schemeClr val="bg1"/>
                </a:solidFill>
              </a:rPr>
            </a:br>
            <a:br>
              <a:rPr lang="en-US" sz="2800">
                <a:solidFill>
                  <a:schemeClr val="bg1"/>
                </a:solidFill>
              </a:rPr>
            </a:br>
            <a:r>
              <a:rPr lang="en-US" sz="2800">
                <a:solidFill>
                  <a:schemeClr val="bg1"/>
                </a:solidFill>
              </a:rPr>
              <a:t>- Politeness; tentative interactions</a:t>
            </a:r>
            <a:br>
              <a:rPr lang="en-US" sz="2800">
                <a:solidFill>
                  <a:schemeClr val="bg1"/>
                </a:solidFill>
              </a:rPr>
            </a:br>
            <a:r>
              <a:rPr lang="en-US" sz="2800">
                <a:solidFill>
                  <a:schemeClr val="bg1"/>
                </a:solidFill>
              </a:rPr>
              <a:t>- Leadership emerges</a:t>
            </a:r>
            <a:br>
              <a:rPr lang="en-US" sz="2800">
                <a:solidFill>
                  <a:schemeClr val="bg1"/>
                </a:solidFill>
              </a:rPr>
            </a:br>
            <a:r>
              <a:rPr lang="en-US" sz="2800">
                <a:solidFill>
                  <a:schemeClr val="bg1"/>
                </a:solidFill>
              </a:rPr>
              <a:t>- Member roles emerge</a:t>
            </a:r>
            <a:br>
              <a:rPr lang="en-US" sz="2800">
                <a:solidFill>
                  <a:schemeClr val="bg1"/>
                </a:solidFill>
              </a:rPr>
            </a:br>
            <a:r>
              <a:rPr lang="en-US" sz="2800">
                <a:solidFill>
                  <a:schemeClr val="bg1"/>
                </a:solidFill>
              </a:rPr>
              <a:t>- Feeling of insecurity, anxiety, excitement</a:t>
            </a:r>
            <a:endParaRPr lang="en-US" sz="1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1249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006F92EA-4EA7-4A2F-4B8F-18A7ECB292B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0625" b="10625"/>
          <a:stretch/>
        </p:blipFill>
        <p:spPr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42E6ED-5583-5A7A-EE98-8C2B9BEA6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US" sz="2500"/>
            </a:br>
            <a:endParaRPr lang="en-US" sz="25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70024B-AD5F-3DB5-A703-9C19F0C84B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4457" y="4224527"/>
            <a:ext cx="4988791" cy="2834545"/>
          </a:xfrm>
        </p:spPr>
        <p:txBody>
          <a:bodyPr>
            <a:normAutofit/>
          </a:bodyPr>
          <a:lstStyle/>
          <a:p>
            <a:pPr marL="457200" indent="-457200">
              <a:buClr>
                <a:schemeClr val="bg1"/>
              </a:buClr>
              <a:buFont typeface="Wingdings" panose="05000000000000000000" pitchFamily="2" charset="2"/>
              <a:buChar char="q"/>
            </a:pPr>
            <a:r>
              <a:rPr lang="en-GB" sz="2800" b="1">
                <a:solidFill>
                  <a:schemeClr val="bg1"/>
                </a:solidFill>
                <a:cs typeface="Arial"/>
              </a:rPr>
              <a:t>STORMING</a:t>
            </a:r>
          </a:p>
          <a:p>
            <a:r>
              <a:rPr lang="en-GB" sz="2800" b="1">
                <a:solidFill>
                  <a:schemeClr val="bg1"/>
                </a:solidFill>
                <a:latin typeface="Century Gothic"/>
                <a:cs typeface="Arial"/>
              </a:rPr>
              <a:t>	</a:t>
            </a:r>
            <a:r>
              <a:rPr lang="en-GB" sz="2500" b="1">
                <a:solidFill>
                  <a:schemeClr val="bg1"/>
                </a:solidFill>
                <a:latin typeface="Century Gothic"/>
                <a:cs typeface="Arial"/>
              </a:rPr>
              <a:t>- Tasks assigned</a:t>
            </a:r>
          </a:p>
          <a:p>
            <a:r>
              <a:rPr lang="en-GB" sz="2500" b="1">
                <a:solidFill>
                  <a:schemeClr val="bg1"/>
                </a:solidFill>
                <a:latin typeface="Century Gothic"/>
                <a:cs typeface="Arial"/>
              </a:rPr>
              <a:t>	- Challenges and new ideas</a:t>
            </a:r>
          </a:p>
          <a:p>
            <a:r>
              <a:rPr lang="en-GB" sz="2500" b="1">
                <a:solidFill>
                  <a:schemeClr val="bg1"/>
                </a:solidFill>
                <a:latin typeface="Century Gothic"/>
                <a:cs typeface="Arial"/>
              </a:rPr>
              <a:t>	- CONFLICT</a:t>
            </a:r>
          </a:p>
          <a:p>
            <a:endParaRPr lang="en-GB" sz="2800" b="1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19941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58851C44-840C-B8B5-1F62-F989F856EF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894"/>
          <a:stretch/>
        </p:blipFill>
        <p:spPr>
          <a:xfrm>
            <a:off x="-1" y="-1"/>
            <a:ext cx="12192001" cy="45548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063D34-B4B1-4262-4DF6-7326BE9FE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357" y="4078272"/>
            <a:ext cx="11535283" cy="2317907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571500" indent="-571500">
              <a:buFont typeface="Wingdings" panose="05000000000000000000" pitchFamily="2" charset="2"/>
              <a:buChar char="q"/>
            </a:pPr>
            <a:r>
              <a:rPr lang="en-US" sz="2800">
                <a:solidFill>
                  <a:schemeClr val="bg1"/>
                </a:solidFill>
              </a:rPr>
              <a:t>NORMING</a:t>
            </a:r>
            <a:br>
              <a:rPr lang="en-US" sz="2500">
                <a:solidFill>
                  <a:schemeClr val="bg1"/>
                </a:solidFill>
              </a:rPr>
            </a:b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- Agreement on rules</a:t>
            </a: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- Compromising and collaborating</a:t>
            </a: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- Share information</a:t>
            </a: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- Accept differences</a:t>
            </a:r>
          </a:p>
        </p:txBody>
      </p:sp>
    </p:spTree>
    <p:extLst>
      <p:ext uri="{BB962C8B-B14F-4D97-AF65-F5344CB8AC3E}">
        <p14:creationId xmlns:p14="http://schemas.microsoft.com/office/powerpoint/2010/main" val="35976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A21A667-4C69-62FA-C884-0F3A32225A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828" b="7066"/>
          <a:stretch/>
        </p:blipFill>
        <p:spPr>
          <a:xfrm>
            <a:off x="-1" y="-1"/>
            <a:ext cx="12192001" cy="4068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809DEF-787E-9332-0AA9-1106F2832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559" y="3429000"/>
            <a:ext cx="9053329" cy="24597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US" sz="2800">
                <a:solidFill>
                  <a:schemeClr val="bg1"/>
                </a:solidFill>
              </a:rPr>
              <a:t>PERFORMING</a:t>
            </a:r>
            <a:br>
              <a:rPr lang="en-US" sz="2500">
                <a:solidFill>
                  <a:schemeClr val="bg1"/>
                </a:solidFill>
              </a:rPr>
            </a:b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- Group members work towards achieving their goals</a:t>
            </a:r>
            <a:br>
              <a:rPr lang="en-US" sz="2500">
                <a:solidFill>
                  <a:schemeClr val="bg1"/>
                </a:solidFill>
              </a:rPr>
            </a:br>
            <a:r>
              <a:rPr lang="en-US" sz="2500">
                <a:solidFill>
                  <a:schemeClr val="bg1"/>
                </a:solidFill>
              </a:rPr>
              <a:t>- Decision making; problem solving</a:t>
            </a:r>
            <a:br>
              <a:rPr lang="en-US" sz="2500">
                <a:solidFill>
                  <a:schemeClr val="bg1"/>
                </a:solidFill>
              </a:rPr>
            </a:br>
            <a:br>
              <a:rPr lang="en-US" sz="2500">
                <a:solidFill>
                  <a:schemeClr val="bg1"/>
                </a:solidFill>
              </a:rPr>
            </a:br>
            <a:endParaRPr lang="en-US" sz="250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92684C-EBA1-491F-5DF3-F9733318B8AD}"/>
              </a:ext>
            </a:extLst>
          </p:cNvPr>
          <p:cNvSpPr txBox="1"/>
          <p:nvPr/>
        </p:nvSpPr>
        <p:spPr>
          <a:xfrm>
            <a:off x="6675120" y="4727448"/>
            <a:ext cx="5179321" cy="167738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800" b="1">
                <a:solidFill>
                  <a:schemeClr val="bg1"/>
                </a:solidFill>
              </a:rPr>
              <a:t>ADJOURING</a:t>
            </a:r>
            <a:br>
              <a:rPr lang="en-US" sz="2400" b="1"/>
            </a:br>
            <a:r>
              <a:rPr lang="en-US" sz="2500" b="1">
                <a:solidFill>
                  <a:schemeClr val="bg1"/>
                </a:solidFill>
              </a:rPr>
              <a:t>Termination of duties</a:t>
            </a:r>
            <a:br>
              <a:rPr lang="en-US" sz="2500" b="1"/>
            </a:br>
            <a:r>
              <a:rPr lang="en-US" sz="2500" b="1">
                <a:solidFill>
                  <a:schemeClr val="bg1"/>
                </a:solidFill>
              </a:rPr>
              <a:t>Regret; increased emotionality; disintegration</a:t>
            </a:r>
          </a:p>
        </p:txBody>
      </p:sp>
    </p:spTree>
    <p:extLst>
      <p:ext uri="{BB962C8B-B14F-4D97-AF65-F5344CB8AC3E}">
        <p14:creationId xmlns:p14="http://schemas.microsoft.com/office/powerpoint/2010/main" val="491997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91529-C6C5-7CD7-2036-9C61E4A62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606490"/>
            <a:ext cx="10571998" cy="811148"/>
          </a:xfrm>
        </p:spPr>
        <p:txBody>
          <a:bodyPr/>
          <a:lstStyle/>
          <a:p>
            <a:r>
              <a:rPr lang="en-US"/>
              <a:t>Team Roles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8C29C22-0977-532F-44BE-01A5E46F5F67}"/>
              </a:ext>
            </a:extLst>
          </p:cNvPr>
          <p:cNvSpPr txBox="1">
            <a:spLocks/>
          </p:cNvSpPr>
          <p:nvPr/>
        </p:nvSpPr>
        <p:spPr>
          <a:xfrm>
            <a:off x="539506" y="2110366"/>
            <a:ext cx="4886712" cy="3722915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Belbin's Team Model -  </a:t>
            </a:r>
            <a:r>
              <a:rPr lang="en-US" sz="2800" b="1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Management Teams: Why They Succeed or Fail (1981)</a:t>
            </a:r>
          </a:p>
          <a:p>
            <a:endParaRPr lang="en-US" sz="2800" b="1">
              <a:solidFill>
                <a:srgbClr val="333333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2800" b="1">
                <a:solidFill>
                  <a:srgbClr val="333333"/>
                </a:solidFill>
                <a:latin typeface="Arial" panose="020B0604020202020204" pitchFamily="34" charset="0"/>
              </a:rPr>
              <a:t>Assuming a role</a:t>
            </a:r>
          </a:p>
        </p:txBody>
      </p:sp>
      <p:pic>
        <p:nvPicPr>
          <p:cNvPr id="5" name="Picture 4" descr="A person in a suit smiling&#10;&#10;Description automatically generated with low confidence">
            <a:extLst>
              <a:ext uri="{FF2B5EF4-FFF2-40B4-BE49-F238E27FC236}">
                <a16:creationId xmlns:a16="http://schemas.microsoft.com/office/drawing/2014/main" id="{9118BB7F-3F76-63CD-BA4A-01C2C9ABAC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976" y="2110367"/>
            <a:ext cx="2571750" cy="25717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8D57CF-019B-BD03-AAFC-74B8C71A2649}"/>
              </a:ext>
            </a:extLst>
          </p:cNvPr>
          <p:cNvSpPr txBox="1"/>
          <p:nvPr/>
        </p:nvSpPr>
        <p:spPr>
          <a:xfrm>
            <a:off x="6262495" y="4636182"/>
            <a:ext cx="4886712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i="1">
                <a:solidFill>
                  <a:schemeClr val="bg1"/>
                </a:solidFill>
              </a:rPr>
              <a:t>“A team is not a bunch of people with job titles, but a congregation of individuals, each of whom has a role that is understood by other members.”</a:t>
            </a:r>
          </a:p>
          <a:p>
            <a:pPr algn="r">
              <a:lnSpc>
                <a:spcPct val="150000"/>
              </a:lnSpc>
            </a:pPr>
            <a:r>
              <a:rPr lang="en-US" sz="1400">
                <a:solidFill>
                  <a:schemeClr val="bg1"/>
                </a:solidFill>
              </a:rPr>
              <a:t>azquotes(2022)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88F51C-3934-F688-BCEC-46F9E3992C4D}"/>
              </a:ext>
            </a:extLst>
          </p:cNvPr>
          <p:cNvSpPr txBox="1"/>
          <p:nvPr/>
        </p:nvSpPr>
        <p:spPr>
          <a:xfrm>
            <a:off x="7250545" y="1417638"/>
            <a:ext cx="2881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bg1"/>
                </a:solidFill>
              </a:rPr>
              <a:t>Meredith Belbin</a:t>
            </a:r>
          </a:p>
        </p:txBody>
      </p:sp>
    </p:spTree>
    <p:extLst>
      <p:ext uri="{BB962C8B-B14F-4D97-AF65-F5344CB8AC3E}">
        <p14:creationId xmlns:p14="http://schemas.microsoft.com/office/powerpoint/2010/main" val="2966859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9F473CF-E7F9-EF52-1708-37166F7AB7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2379" y="202526"/>
            <a:ext cx="8388835" cy="64529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8DEF9F-A271-D443-B7A8-D16C1DFDB5E5}"/>
              </a:ext>
            </a:extLst>
          </p:cNvPr>
          <p:cNvSpPr txBox="1"/>
          <p:nvPr/>
        </p:nvSpPr>
        <p:spPr>
          <a:xfrm>
            <a:off x="117573" y="57585"/>
            <a:ext cx="3324806" cy="17541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4000" b="1">
                <a:effectLst/>
              </a:rPr>
              <a:t>Belbin's Team Roles:</a:t>
            </a:r>
            <a:endParaRPr lang="en-US" sz="4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9EFEE-9CDB-A874-5A45-81F179208304}"/>
              </a:ext>
            </a:extLst>
          </p:cNvPr>
          <p:cNvSpPr txBox="1"/>
          <p:nvPr/>
        </p:nvSpPr>
        <p:spPr>
          <a:xfrm>
            <a:off x="454119" y="2333625"/>
            <a:ext cx="267960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2000">
                <a:solidFill>
                  <a:schemeClr val="bg1"/>
                </a:solidFill>
              </a:rPr>
              <a:t>9 total roles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sz="200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2000">
                <a:solidFill>
                  <a:schemeClr val="bg1"/>
                </a:solidFill>
              </a:rPr>
              <a:t>3 categories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sz="200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2000">
                <a:solidFill>
                  <a:schemeClr val="bg1"/>
                </a:solidFill>
              </a:rPr>
              <a:t>Each role contributes to the team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sz="200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2000">
                <a:solidFill>
                  <a:schemeClr val="bg1"/>
                </a:solidFill>
              </a:rPr>
              <a:t>Possible competition or conflict/disagreements</a:t>
            </a: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endParaRPr lang="en-US" sz="2000">
              <a:solidFill>
                <a:schemeClr val="bg1"/>
              </a:solidFill>
            </a:endParaRPr>
          </a:p>
          <a:p>
            <a:pPr marL="342900" indent="-342900"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US" sz="2000">
                <a:solidFill>
                  <a:schemeClr val="bg1"/>
                </a:solidFill>
              </a:rPr>
              <a:t>Synergy</a:t>
            </a:r>
          </a:p>
        </p:txBody>
      </p:sp>
    </p:spTree>
    <p:extLst>
      <p:ext uri="{BB962C8B-B14F-4D97-AF65-F5344CB8AC3E}">
        <p14:creationId xmlns:p14="http://schemas.microsoft.com/office/powerpoint/2010/main" val="1230931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5E476-295E-5356-5F9A-F312171D5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7030A0"/>
                </a:solidFill>
                <a:effectLst>
                  <a:innerShdw blurRad="114300">
                    <a:prstClr val="black"/>
                  </a:innerShdw>
                </a:effectLst>
              </a:rPr>
              <a:t>People</a:t>
            </a:r>
            <a:r>
              <a:rPr lang="en-US"/>
              <a:t> Oriented Roles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1F4FF4-1361-D395-D1BF-A7FA9E050D75}"/>
              </a:ext>
            </a:extLst>
          </p:cNvPr>
          <p:cNvSpPr txBox="1"/>
          <p:nvPr/>
        </p:nvSpPr>
        <p:spPr>
          <a:xfrm>
            <a:off x="818713" y="2413000"/>
            <a:ext cx="3835583" cy="363220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>
              <a:spcBef>
                <a:spcPct val="20000"/>
              </a:spcBef>
              <a:spcAft>
                <a:spcPts val="600"/>
              </a:spcAft>
              <a:buClr>
                <a:srgbClr val="7030A0"/>
              </a:buClr>
              <a:buFont typeface="Wingdings 2" charset="2"/>
              <a:buChar char=""/>
            </a:pPr>
            <a:r>
              <a:rPr lang="en-US" sz="2800" b="1">
                <a:solidFill>
                  <a:schemeClr val="bg1"/>
                </a:solidFill>
              </a:rPr>
              <a:t>Monitor Evaluator</a:t>
            </a: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800" b="1">
              <a:solidFill>
                <a:schemeClr val="bg1"/>
              </a:solidFill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Clr>
                <a:srgbClr val="7030A0"/>
              </a:buClr>
              <a:buFont typeface="Wingdings 2" charset="2"/>
              <a:buChar char=""/>
            </a:pPr>
            <a:r>
              <a:rPr lang="en-US" sz="2800" b="1">
                <a:solidFill>
                  <a:schemeClr val="bg1"/>
                </a:solidFill>
              </a:rPr>
              <a:t>Specialist</a:t>
            </a: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endParaRPr lang="en-US" sz="2800" b="1">
              <a:solidFill>
                <a:schemeClr val="bg1"/>
              </a:solidFill>
            </a:endParaRPr>
          </a:p>
          <a:p>
            <a:pPr marL="457200" indent="-457200">
              <a:spcBef>
                <a:spcPct val="20000"/>
              </a:spcBef>
              <a:spcAft>
                <a:spcPts val="600"/>
              </a:spcAft>
              <a:buClr>
                <a:srgbClr val="7030A0"/>
              </a:buClr>
              <a:buFont typeface="Wingdings 2" charset="2"/>
              <a:buChar char=""/>
            </a:pPr>
            <a:r>
              <a:rPr lang="en-US" sz="2800" b="1">
                <a:solidFill>
                  <a:schemeClr val="bg1"/>
                </a:solidFill>
              </a:rPr>
              <a:t>Plant</a:t>
            </a:r>
          </a:p>
        </p:txBody>
      </p:sp>
      <p:pic>
        <p:nvPicPr>
          <p:cNvPr id="8" name="Content Placeholder 7" descr="Graphical user interface&#10;&#10;Description automatically generated">
            <a:extLst>
              <a:ext uri="{FF2B5EF4-FFF2-40B4-BE49-F238E27FC236}">
                <a16:creationId xmlns:a16="http://schemas.microsoft.com/office/drawing/2014/main" id="{A8D7EAA2-4215-0E36-D1D1-4E24BB5FBD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4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92" t="4662" b="4429"/>
          <a:stretch/>
        </p:blipFill>
        <p:spPr>
          <a:xfrm>
            <a:off x="5101851" y="2505667"/>
            <a:ext cx="6277349" cy="35310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1004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4000">
              <a:schemeClr val="accent2">
                <a:lumMod val="60000"/>
                <a:lumOff val="4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4E1BD-C603-26F4-4797-3C9AB4928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</a:rPr>
              <a:t>Action</a:t>
            </a:r>
            <a:r>
              <a:rPr lang="en-US"/>
              <a:t> Oriented Roles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7355012-4F1E-E8D8-D9FA-261D6F4F2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965723" cy="36322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buClr>
                <a:srgbClr val="FF0000"/>
              </a:buClr>
            </a:pPr>
            <a:r>
              <a:rPr lang="en-US" sz="2800"/>
              <a:t> </a:t>
            </a:r>
            <a:r>
              <a:rPr lang="en-US" sz="2800" b="1">
                <a:solidFill>
                  <a:schemeClr val="bg1"/>
                </a:solidFill>
              </a:rPr>
              <a:t>Shaper</a:t>
            </a:r>
          </a:p>
          <a:p>
            <a:endParaRPr lang="en-US" sz="2800" b="1">
              <a:solidFill>
                <a:schemeClr val="bg1"/>
              </a:solidFill>
            </a:endParaRPr>
          </a:p>
          <a:p>
            <a:pPr>
              <a:buClr>
                <a:srgbClr val="FF0000"/>
              </a:buClr>
            </a:pPr>
            <a:r>
              <a:rPr lang="en-US" sz="2800" b="1">
                <a:solidFill>
                  <a:schemeClr val="bg1"/>
                </a:solidFill>
              </a:rPr>
              <a:t> Completer/Finisher</a:t>
            </a:r>
          </a:p>
          <a:p>
            <a:endParaRPr lang="en-US" sz="2800" b="1">
              <a:solidFill>
                <a:schemeClr val="bg1"/>
              </a:solidFill>
            </a:endParaRPr>
          </a:p>
          <a:p>
            <a:pPr>
              <a:buClr>
                <a:srgbClr val="FF0000"/>
              </a:buClr>
            </a:pPr>
            <a:r>
              <a:rPr lang="en-US" sz="2800" b="1">
                <a:solidFill>
                  <a:schemeClr val="bg1"/>
                </a:solidFill>
              </a:rPr>
              <a:t> Implementer</a:t>
            </a:r>
          </a:p>
        </p:txBody>
      </p:sp>
      <p:pic>
        <p:nvPicPr>
          <p:cNvPr id="5" name="Content Placeholder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79522F7B-4092-63B5-7C06-EC58A7B2A9A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9192"/>
          <a:stretch/>
        </p:blipFill>
        <p:spPr>
          <a:xfrm>
            <a:off x="5101851" y="2505664"/>
            <a:ext cx="6277349" cy="35310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0445915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10B96-022C-887F-0970-286F5E87F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US" sz="4400">
                <a:solidFill>
                  <a:srgbClr val="00B050"/>
                </a:solidFill>
                <a:effectLst>
                  <a:innerShdw blurRad="114300">
                    <a:prstClr val="black"/>
                  </a:innerShdw>
                </a:effectLst>
              </a:rPr>
              <a:t>People</a:t>
            </a:r>
            <a:r>
              <a:rPr lang="en-US"/>
              <a:t> Oriented Roles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3AEC102-5F02-7C71-869E-E14487F662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3965723" cy="36322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buClr>
                <a:srgbClr val="00B050"/>
              </a:buClr>
            </a:pPr>
            <a:r>
              <a:rPr lang="en-US" sz="2800"/>
              <a:t> </a:t>
            </a:r>
            <a:r>
              <a:rPr lang="en-US" sz="2800" b="1">
                <a:solidFill>
                  <a:schemeClr val="bg1"/>
                </a:solidFill>
              </a:rPr>
              <a:t>Coordinator</a:t>
            </a:r>
          </a:p>
          <a:p>
            <a:pPr>
              <a:buClr>
                <a:srgbClr val="00B050"/>
              </a:buClr>
            </a:pPr>
            <a:endParaRPr lang="en-US" sz="2800" b="1">
              <a:solidFill>
                <a:schemeClr val="bg1"/>
              </a:solidFill>
            </a:endParaRPr>
          </a:p>
          <a:p>
            <a:pPr>
              <a:buClr>
                <a:srgbClr val="00B050"/>
              </a:buClr>
            </a:pPr>
            <a:r>
              <a:rPr lang="en-US" sz="2800" b="1">
                <a:solidFill>
                  <a:schemeClr val="bg1"/>
                </a:solidFill>
              </a:rPr>
              <a:t> Team worker</a:t>
            </a:r>
          </a:p>
          <a:p>
            <a:pPr>
              <a:buClr>
                <a:srgbClr val="00B050"/>
              </a:buClr>
            </a:pPr>
            <a:endParaRPr lang="en-US" sz="2800" b="1">
              <a:solidFill>
                <a:schemeClr val="bg1"/>
              </a:solidFill>
            </a:endParaRPr>
          </a:p>
          <a:p>
            <a:pPr>
              <a:buClr>
                <a:srgbClr val="00B050"/>
              </a:buClr>
            </a:pPr>
            <a:r>
              <a:rPr lang="en-US" sz="2800" b="1">
                <a:solidFill>
                  <a:schemeClr val="bg1"/>
                </a:solidFill>
              </a:rPr>
              <a:t> Resource Investigator</a:t>
            </a:r>
          </a:p>
        </p:txBody>
      </p:sp>
      <p:pic>
        <p:nvPicPr>
          <p:cNvPr id="5" name="Content Placeholder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5E960629-82F8-5F19-D949-C06D01F05D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02" r="19192" b="4789"/>
          <a:stretch/>
        </p:blipFill>
        <p:spPr>
          <a:xfrm>
            <a:off x="5101851" y="2505665"/>
            <a:ext cx="6277349" cy="35310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944088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5DEBB-8FCA-7B5B-A670-AFE128494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4986152" cy="970450"/>
          </a:xfrm>
        </p:spPr>
        <p:txBody>
          <a:bodyPr>
            <a:normAutofit/>
          </a:bodyPr>
          <a:lstStyle/>
          <a:p>
            <a:r>
              <a:rPr lang="en-US"/>
              <a:t>Managing Conflict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1D17E36-0897-2DE4-C4C5-A4EDFED4C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7648206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87A04AF-7064-D48C-F718-C23655F981A6}"/>
              </a:ext>
            </a:extLst>
          </p:cNvPr>
          <p:cNvSpPr txBox="1"/>
          <p:nvPr/>
        </p:nvSpPr>
        <p:spPr>
          <a:xfrm>
            <a:off x="2938462" y="2033969"/>
            <a:ext cx="63150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bg1"/>
                </a:solidFill>
              </a:rPr>
              <a:t>Conflict could develop from: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4F120C-7621-32CE-0C4D-29AA75308320}"/>
              </a:ext>
            </a:extLst>
          </p:cNvPr>
          <p:cNvSpPr txBox="1"/>
          <p:nvPr/>
        </p:nvSpPr>
        <p:spPr>
          <a:xfrm>
            <a:off x="5796152" y="587030"/>
            <a:ext cx="6099048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1">
                <a:solidFill>
                  <a:srgbClr val="434F57"/>
                </a:solidFill>
                <a:effectLst/>
                <a:latin typeface="Lato" panose="020B0604020202020204" pitchFamily="34" charset="0"/>
              </a:rPr>
              <a:t>“Human beings experience conflict it in their day-to-day lives – with their friends, families, and more so their professional lives.”</a:t>
            </a:r>
          </a:p>
          <a:p>
            <a:r>
              <a:rPr lang="en-US" sz="1200">
                <a:solidFill>
                  <a:srgbClr val="434F57"/>
                </a:solidFill>
                <a:latin typeface="Lato" panose="020B0604020202020204" pitchFamily="34" charset="0"/>
              </a:rPr>
              <a:t>								          Workmates (27 April 2021)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86601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discussing something&#10;&#10;Description automatically generated with low confidence">
            <a:extLst>
              <a:ext uri="{FF2B5EF4-FFF2-40B4-BE49-F238E27FC236}">
                <a16:creationId xmlns:a16="http://schemas.microsoft.com/office/drawing/2014/main" id="{B5B2D95E-95FE-0A2C-28E3-AD86305476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13453" r="36559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  <a:solidFill>
            <a:schemeClr val="accent6">
              <a:hueOff val="0"/>
              <a:satOff val="0"/>
              <a:lumOff val="0"/>
            </a:scheme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D8E936-9E6C-0694-BD8B-B46411E5A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825" y="475763"/>
            <a:ext cx="5070100" cy="924412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Managing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6E68D-2F00-BA92-CC57-436088EA8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>
                <a:solidFill>
                  <a:schemeClr val="bg1"/>
                </a:solidFill>
              </a:rPr>
              <a:t>How to manage a conflict:</a:t>
            </a:r>
          </a:p>
          <a:p>
            <a:pPr marL="0" indent="0">
              <a:buNone/>
            </a:pPr>
            <a:r>
              <a:rPr lang="en-GB" sz="2000" i="1">
                <a:solidFill>
                  <a:schemeClr val="bg1"/>
                </a:solidFill>
              </a:rPr>
              <a:t>Competition</a:t>
            </a:r>
          </a:p>
          <a:p>
            <a:pPr marL="0" indent="0">
              <a:buNone/>
            </a:pPr>
            <a:r>
              <a:rPr lang="en-GB" sz="2000" i="1">
                <a:solidFill>
                  <a:schemeClr val="bg1"/>
                </a:solidFill>
              </a:rPr>
              <a:t>Collaboration</a:t>
            </a:r>
          </a:p>
          <a:p>
            <a:pPr marL="0" indent="0">
              <a:buNone/>
            </a:pPr>
            <a:r>
              <a:rPr lang="en-GB" sz="2000" i="1">
                <a:solidFill>
                  <a:schemeClr val="bg1"/>
                </a:solidFill>
              </a:rPr>
              <a:t>Compromise</a:t>
            </a:r>
          </a:p>
          <a:p>
            <a:pPr marL="0" indent="0">
              <a:buNone/>
            </a:pPr>
            <a:r>
              <a:rPr lang="en-GB" sz="2000" i="1">
                <a:solidFill>
                  <a:schemeClr val="bg1"/>
                </a:solidFill>
              </a:rPr>
              <a:t>Avoidance</a:t>
            </a:r>
          </a:p>
          <a:p>
            <a:pPr marL="0" indent="0">
              <a:buNone/>
            </a:pPr>
            <a:r>
              <a:rPr lang="en-GB" sz="2000" i="1">
                <a:solidFill>
                  <a:schemeClr val="bg1"/>
                </a:solidFill>
              </a:rPr>
              <a:t>Accommodation</a:t>
            </a:r>
          </a:p>
          <a:p>
            <a:pPr marL="0" indent="0">
              <a:buNone/>
            </a:pPr>
            <a:endParaRPr lang="en-US" b="1"/>
          </a:p>
        </p:txBody>
      </p:sp>
      <p:sp useBgFill="1">
        <p:nvSpPr>
          <p:cNvPr id="4" name="TextBox 3">
            <a:extLst>
              <a:ext uri="{FF2B5EF4-FFF2-40B4-BE49-F238E27FC236}">
                <a16:creationId xmlns:a16="http://schemas.microsoft.com/office/drawing/2014/main" id="{19847951-9EB1-4940-C991-E66615CB6DC3}"/>
              </a:ext>
            </a:extLst>
          </p:cNvPr>
          <p:cNvSpPr txBox="1"/>
          <p:nvPr/>
        </p:nvSpPr>
        <p:spPr>
          <a:xfrm>
            <a:off x="7304856" y="2681839"/>
            <a:ext cx="4206747" cy="2677656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sz="2800" i="1">
                <a:solidFill>
                  <a:schemeClr val="bg1"/>
                </a:solidFill>
              </a:rPr>
              <a:t>“Accept conflict. Remember that conflict is natural and happens in every ongoing relationship.” - Clarke University (2022)</a:t>
            </a:r>
            <a:endParaRPr lang="en-US" sz="2800" i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8361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D3A96-439B-2B01-FCAE-65B231590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4909932" cy="4117749"/>
          </a:xfrm>
          <a:effectLst>
            <a:outerShdw sx="1000" sy="1000">
              <a:srgbClr val="000000"/>
            </a:outerShdw>
          </a:effectLst>
        </p:spPr>
        <p:txBody>
          <a:bodyPr anchor="t">
            <a:normAutofit/>
          </a:bodyPr>
          <a:lstStyle/>
          <a:p>
            <a:br>
              <a:rPr lang="bg-BG"/>
            </a:br>
            <a:r>
              <a:rPr lang="en-US" sz="4400">
                <a:solidFill>
                  <a:schemeClr val="tx1"/>
                </a:solidFill>
              </a:rPr>
              <a:t>Successful Team Development</a:t>
            </a:r>
            <a:br>
              <a:rPr lang="bg-BG"/>
            </a:br>
            <a:br>
              <a:rPr lang="bg-BG"/>
            </a:br>
            <a:r>
              <a:rPr lang="en-GB" sz="1200">
                <a:solidFill>
                  <a:schemeClr val="tx1"/>
                </a:solidFill>
              </a:rPr>
              <a:t>Thomas, K.W. and Kilmann R. H. (1974)</a:t>
            </a:r>
            <a:endParaRPr lang="en-US" sz="1300">
              <a:highlight>
                <a:srgbClr val="000000"/>
              </a:highlight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CC8663-5302-F048-4973-4220C6F3D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5594688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1E7D61C-1361-2B9E-833C-13B248141653}"/>
              </a:ext>
            </a:extLst>
          </p:cNvPr>
          <p:cNvSpPr txBox="1"/>
          <p:nvPr/>
        </p:nvSpPr>
        <p:spPr>
          <a:xfrm>
            <a:off x="5171662" y="475317"/>
            <a:ext cx="649605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i="0">
                <a:effectLst/>
                <a:latin typeface="arial" panose="020B0604020202020204" pitchFamily="34" charset="0"/>
              </a:rPr>
              <a:t>5 keys to building a successful team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2786167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4000">
              <a:schemeClr val="accent2">
                <a:lumMod val="60000"/>
                <a:lumOff val="4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D690A-5AAA-CC87-EF97-396B546C0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B2CCD-2297-037F-2CC9-4BB714E7F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424" y="3429000"/>
            <a:ext cx="10554574" cy="111204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US" sz="4400" b="1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“Nobody is perfect, but a team can be”</a:t>
            </a:r>
          </a:p>
          <a:p>
            <a:pPr marL="0" indent="0" algn="ctr">
              <a:buNone/>
            </a:pPr>
            <a:endParaRPr lang="en-US" sz="44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CE3B59-85E8-F48A-4E12-FB2437A56EA0}"/>
              </a:ext>
            </a:extLst>
          </p:cNvPr>
          <p:cNvSpPr txBox="1"/>
          <p:nvPr/>
        </p:nvSpPr>
        <p:spPr>
          <a:xfrm>
            <a:off x="1012151" y="4867564"/>
            <a:ext cx="3001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- Meredith Belbin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A9B5D9-E442-0C34-D4A8-B4D1C7F40B8D}"/>
              </a:ext>
            </a:extLst>
          </p:cNvPr>
          <p:cNvSpPr txBox="1"/>
          <p:nvPr/>
        </p:nvSpPr>
        <p:spPr>
          <a:xfrm>
            <a:off x="5775406" y="5955623"/>
            <a:ext cx="6100618" cy="4551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en-US" sz="1800">
                <a:solidFill>
                  <a:schemeClr val="bg1"/>
                </a:solidFill>
              </a:rPr>
              <a:t>azquotes(2022)</a:t>
            </a:r>
          </a:p>
        </p:txBody>
      </p:sp>
    </p:spTree>
    <p:extLst>
      <p:ext uri="{BB962C8B-B14F-4D97-AF65-F5344CB8AC3E}">
        <p14:creationId xmlns:p14="http://schemas.microsoft.com/office/powerpoint/2010/main" val="273022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6B017-DDE3-DBEB-D300-C71A5CEA2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392" y="2133600"/>
            <a:ext cx="11501216" cy="4016542"/>
          </a:xfrm>
          <a:effectLst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https://dictionary.cambridge.org/dictionary/english/synergy</a:t>
            </a:r>
            <a:endParaRPr lang="en-GB" sz="1600">
              <a:solidFill>
                <a:schemeClr val="bg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Thomas, K. W., and Kilmann, R. H. </a:t>
            </a:r>
            <a:r>
              <a:rPr lang="en-GB" sz="1600" i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Thomas-Kilmann Conflict Mode Instrument</a:t>
            </a:r>
            <a:r>
              <a:rPr lang="en-GB" sz="1600" i="1">
                <a:solidFill>
                  <a:schemeClr val="bg1"/>
                </a:solidFill>
              </a:rPr>
              <a:t> </a:t>
            </a:r>
            <a:r>
              <a:rPr lang="en-GB" sz="1600">
                <a:solidFill>
                  <a:schemeClr val="bg1"/>
                </a:solidFill>
              </a:rPr>
              <a:t>(Mountain View, CA: CPP, Inc., 1974).</a:t>
            </a:r>
          </a:p>
          <a:p>
            <a:pPr marL="0" indent="0">
              <a:buNone/>
            </a:pPr>
            <a:r>
              <a:rPr lang="en-GB" sz="1600">
                <a:solidFill>
                  <a:schemeClr val="bg1"/>
                </a:solidFill>
              </a:rPr>
              <a:t>M. Belbin (2022) </a:t>
            </a:r>
            <a:r>
              <a:rPr lang="en-GB" sz="1600" i="1">
                <a:solidFill>
                  <a:schemeClr val="bg1"/>
                </a:solidFill>
              </a:rPr>
              <a:t>Meredith Belbin Quotes. </a:t>
            </a:r>
            <a:r>
              <a:rPr lang="en-GB" sz="1600">
                <a:solidFill>
                  <a:schemeClr val="bg1"/>
                </a:solidFill>
              </a:rPr>
              <a:t> Available at: </a:t>
            </a:r>
            <a:r>
              <a:rPr lang="en-US" sz="1600">
                <a:solidFill>
                  <a:schemeClr val="bg1"/>
                </a:solidFill>
                <a:hlinkClick r:id="rId3"/>
              </a:rPr>
              <a:t>https://www.azquotes.com/author/22548-Meredith_Belbin</a:t>
            </a:r>
            <a:r>
              <a:rPr lang="en-US" sz="1600">
                <a:solidFill>
                  <a:schemeClr val="bg1"/>
                </a:solidFill>
              </a:rPr>
              <a:t> </a:t>
            </a:r>
            <a:r>
              <a:rPr lang="en-GB" sz="1600">
                <a:solidFill>
                  <a:schemeClr val="bg1"/>
                </a:solidFill>
              </a:rPr>
              <a:t>(Accessed: 15 August 2022)</a:t>
            </a:r>
          </a:p>
          <a:p>
            <a:pPr marL="0" indent="0">
              <a:buNone/>
            </a:pPr>
            <a:r>
              <a:rPr lang="en-US" sz="1600">
                <a:solidFill>
                  <a:schemeClr val="bg1"/>
                </a:solidFill>
              </a:rPr>
              <a:t>Tuckman, B. (1965) ‘Developmental sequence in small groups’ </a:t>
            </a:r>
            <a:r>
              <a:rPr lang="en-US" sz="1600" i="1">
                <a:solidFill>
                  <a:schemeClr val="bg1"/>
                </a:solidFill>
              </a:rPr>
              <a:t>Psychological Bulletin</a:t>
            </a:r>
            <a:r>
              <a:rPr lang="en-US" sz="1600">
                <a:solidFill>
                  <a:schemeClr val="bg1"/>
                </a:solidFill>
              </a:rPr>
              <a:t>, 63(6), pp. 384-399</a:t>
            </a:r>
          </a:p>
          <a:p>
            <a:pPr marL="0" indent="0">
              <a:buNone/>
            </a:pPr>
            <a:r>
              <a:rPr lang="en-US" sz="1600">
                <a:solidFill>
                  <a:schemeClr val="bg1"/>
                </a:solidFill>
              </a:rPr>
              <a:t>Workmates (27 April 2021) </a:t>
            </a:r>
            <a:r>
              <a:rPr lang="en-US" sz="1600" i="1">
                <a:solidFill>
                  <a:schemeClr val="bg1"/>
                </a:solidFill>
              </a:rPr>
              <a:t>7 Tips on How to Manage and Resolve Conflict in the Workplace </a:t>
            </a:r>
            <a:r>
              <a:rPr lang="en-US" sz="1600">
                <a:solidFill>
                  <a:schemeClr val="bg1"/>
                </a:solidFill>
              </a:rPr>
              <a:t>Available at: </a:t>
            </a:r>
            <a:r>
              <a:rPr lang="en-US" sz="1600" i="1">
                <a:solidFill>
                  <a:schemeClr val="bg1"/>
                </a:solidFill>
              </a:rPr>
              <a:t> </a:t>
            </a:r>
            <a:r>
              <a:rPr lang="en-US" sz="1600">
                <a:solidFill>
                  <a:schemeClr val="bg1"/>
                </a:solidFill>
                <a:hlinkClick r:id="rId4"/>
              </a:rPr>
              <a:t>https://www.hrcloud.com/blog/7-tips-on-how-to-manage-and-resolve-conflict-in-the-workplace</a:t>
            </a:r>
            <a:r>
              <a:rPr lang="en-US" sz="1600">
                <a:solidFill>
                  <a:schemeClr val="bg1"/>
                </a:solidFill>
              </a:rPr>
              <a:t> (Accessed: 15 August 2022)</a:t>
            </a:r>
          </a:p>
          <a:p>
            <a:pPr marL="0" indent="0">
              <a:buNone/>
            </a:pPr>
            <a:r>
              <a:rPr lang="en-US" sz="1600">
                <a:solidFill>
                  <a:schemeClr val="bg1"/>
                </a:solidFill>
              </a:rPr>
              <a:t>Tuckman, B., 1965. Developmental sequence in small groups. Psychological Bulletin, 63(6), pp. 384-399</a:t>
            </a:r>
          </a:p>
          <a:p>
            <a:pPr marL="0" indent="0">
              <a:buNone/>
            </a:pPr>
            <a:r>
              <a:rPr lang="en-US" sz="1600">
                <a:solidFill>
                  <a:schemeClr val="bg1"/>
                </a:solidFill>
              </a:rPr>
              <a:t>businessballs.com (2022) </a:t>
            </a:r>
            <a:r>
              <a:rPr lang="en-US" sz="1600" i="1">
                <a:solidFill>
                  <a:schemeClr val="bg1"/>
                </a:solidFill>
              </a:rPr>
              <a:t>Tuckman: Forming, Storming, Norming, Performing model</a:t>
            </a:r>
            <a:r>
              <a:rPr lang="en-US" sz="1600">
                <a:solidFill>
                  <a:schemeClr val="bg1"/>
                </a:solidFill>
              </a:rPr>
              <a:t> Available at: </a:t>
            </a:r>
            <a:r>
              <a:rPr lang="en-US" sz="1600">
                <a:solidFill>
                  <a:schemeClr val="bg1"/>
                </a:solidFill>
                <a:hlinkClick r:id="rId5"/>
              </a:rPr>
              <a:t>https://www.businessballs.com/team-management/tuckman-forming-storming-norming-performing-model/#bruce-tuckmans-1965-team-development-model</a:t>
            </a:r>
            <a:r>
              <a:rPr lang="en-US" sz="1600">
                <a:solidFill>
                  <a:schemeClr val="bg1"/>
                </a:solidFill>
              </a:rPr>
              <a:t> (Accessed: 15 August 2022)</a:t>
            </a:r>
            <a:endParaRPr lang="en-US" sz="1600" i="1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BE4BA8-F69F-0B4F-C35C-B71CE52F10FB}"/>
              </a:ext>
            </a:extLst>
          </p:cNvPr>
          <p:cNvSpPr txBox="1"/>
          <p:nvPr/>
        </p:nvSpPr>
        <p:spPr>
          <a:xfrm>
            <a:off x="457200" y="833753"/>
            <a:ext cx="2986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>
                <a:latin typeface="+mj-lt"/>
              </a:rPr>
              <a:t>Reference</a:t>
            </a:r>
            <a:r>
              <a:rPr lang="en-GB" sz="4000" b="1">
                <a:latin typeface="+mj-lt"/>
              </a:rPr>
              <a:t>s</a:t>
            </a:r>
            <a:endParaRPr lang="en-US" sz="4000" b="1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635592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F6618EF-5E87-7114-0F7E-00F4AE315BD9}"/>
              </a:ext>
            </a:extLst>
          </p:cNvPr>
          <p:cNvSpPr txBox="1"/>
          <p:nvPr/>
        </p:nvSpPr>
        <p:spPr>
          <a:xfrm>
            <a:off x="818713" y="2413000"/>
            <a:ext cx="3835583" cy="3632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en-US" sz="5400">
                <a:solidFill>
                  <a:schemeClr val="accent1">
                    <a:lumMod val="75000"/>
                  </a:schemeClr>
                </a:solidFill>
              </a:rPr>
              <a:t>Thank You!</a:t>
            </a:r>
          </a:p>
        </p:txBody>
      </p:sp>
      <p:pic>
        <p:nvPicPr>
          <p:cNvPr id="8" name="Graphic 7" descr="Winking Face with No Fill">
            <a:extLst>
              <a:ext uri="{FF2B5EF4-FFF2-40B4-BE49-F238E27FC236}">
                <a16:creationId xmlns:a16="http://schemas.microsoft.com/office/drawing/2014/main" id="{36052ED5-42E3-383B-EAF6-F213F0200C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2356" y="2413000"/>
            <a:ext cx="3716338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E71D29-B637-2CE0-3DC9-AE8CE35F412C}"/>
              </a:ext>
            </a:extLst>
          </p:cNvPr>
          <p:cNvSpPr txBox="1"/>
          <p:nvPr/>
        </p:nvSpPr>
        <p:spPr>
          <a:xfrm>
            <a:off x="3874807" y="524256"/>
            <a:ext cx="43106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latin typeface="Amasis MT Pro Medium" panose="020406040500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0141925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11" ma:contentTypeDescription="Create a new document." ma:contentTypeScope="" ma:versionID="c0321859ef925e8b1867adb47160d92b">
  <xsd:schema xmlns:xsd="http://www.w3.org/2001/XMLSchema" xmlns:xs="http://www.w3.org/2001/XMLSchema" xmlns:p="http://schemas.microsoft.com/office/2006/metadata/properties" xmlns:ns3="2185e222-3c8d-40d1-8655-532d5209bd26" xmlns:ns4="2fff46f4-612e-44ba-884a-bcd0b08f5dc6" targetNamespace="http://schemas.microsoft.com/office/2006/metadata/properties" ma:root="true" ma:fieldsID="36ededc7b781cf262eaddf15537237c5" ns3:_="" ns4:_="">
    <xsd:import namespace="2185e222-3c8d-40d1-8655-532d5209bd26"/>
    <xsd:import namespace="2fff46f4-612e-44ba-884a-bcd0b08f5dc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5e222-3c8d-40d1-8655-532d5209bd2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fff46f4-612e-44ba-884a-bcd0b08f5dc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E55D5A4-7D7C-4D8D-87B8-B8CBD7F4AC1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E107029-F067-4EAC-BEE9-60F8F169E8D4}">
  <ds:schemaRefs>
    <ds:schemaRef ds:uri="2185e222-3c8d-40d1-8655-532d5209bd26"/>
    <ds:schemaRef ds:uri="2fff46f4-612e-44ba-884a-bcd0b08f5dc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C09C73B-14F9-44EC-82E7-F27DA77BF8DB}">
  <ds:schemaRefs>
    <ds:schemaRef ds:uri="2185e222-3c8d-40d1-8655-532d5209bd26"/>
    <ds:schemaRef ds:uri="2fff46f4-612e-44ba-884a-bcd0b08f5dc6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{6577CF82-8E42-694E-83AC-6441409A2CF0}tf10001121</Template>
  <TotalTime>0</TotalTime>
  <Words>683</Words>
  <Application>Microsoft Office PowerPoint</Application>
  <PresentationFormat>Widescreen</PresentationFormat>
  <Paragraphs>117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Amasis MT Pro Medium</vt:lpstr>
      <vt:lpstr>arial</vt:lpstr>
      <vt:lpstr>arial</vt:lpstr>
      <vt:lpstr>Calibri</vt:lpstr>
      <vt:lpstr>Century Gothic</vt:lpstr>
      <vt:lpstr>Lato</vt:lpstr>
      <vt:lpstr>Open Sans</vt:lpstr>
      <vt:lpstr>Raleway</vt:lpstr>
      <vt:lpstr>Wingdings</vt:lpstr>
      <vt:lpstr>Wingdings 2</vt:lpstr>
      <vt:lpstr>Quotable</vt:lpstr>
      <vt:lpstr>Effective Team Working</vt:lpstr>
      <vt:lpstr>Introduction</vt:lpstr>
      <vt:lpstr>Benefits of Team Working</vt:lpstr>
      <vt:lpstr>Stages of Team Development </vt:lpstr>
      <vt:lpstr>FORMING  - Politeness; tentative interactions - Leadership emerges - Member roles emerge - Feeling of insecurity, anxiety, excitement</vt:lpstr>
      <vt:lpstr> </vt:lpstr>
      <vt:lpstr>NORMING  - Agreement on rules - Compromising and collaborating - Share information - Accept differences</vt:lpstr>
      <vt:lpstr>PERFORMING  - Group members work towards achieving their goals - Decision making; problem solving  </vt:lpstr>
      <vt:lpstr>Team Roles</vt:lpstr>
      <vt:lpstr>PowerPoint Presentation</vt:lpstr>
      <vt:lpstr>People Oriented Roles</vt:lpstr>
      <vt:lpstr>Action Oriented Roles</vt:lpstr>
      <vt:lpstr>People Oriented Roles</vt:lpstr>
      <vt:lpstr>Managing Conflict</vt:lpstr>
      <vt:lpstr>Managing Conflict</vt:lpstr>
      <vt:lpstr> Successful Team Development  Thomas, K.W. and Kilmann R. H. (1974)</vt:lpstr>
      <vt:lpstr>Conclusion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</dc:title>
  <dc:creator>Yordan Petrov</dc:creator>
  <cp:lastModifiedBy>Dragomir Borisov (2125438)</cp:lastModifiedBy>
  <cp:revision>2</cp:revision>
  <dcterms:created xsi:type="dcterms:W3CDTF">2022-07-27T11:48:21Z</dcterms:created>
  <dcterms:modified xsi:type="dcterms:W3CDTF">2022-08-15T21:43:16Z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