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6" r:id="rId2"/>
    <p:sldId id="266" r:id="rId3"/>
    <p:sldId id="257" r:id="rId4"/>
    <p:sldId id="306" r:id="rId5"/>
    <p:sldId id="265" r:id="rId6"/>
    <p:sldId id="272" r:id="rId7"/>
    <p:sldId id="281" r:id="rId8"/>
    <p:sldId id="274" r:id="rId9"/>
    <p:sldId id="284" r:id="rId10"/>
    <p:sldId id="285" r:id="rId11"/>
    <p:sldId id="259" r:id="rId12"/>
    <p:sldId id="337" r:id="rId13"/>
    <p:sldId id="260" r:id="rId14"/>
    <p:sldId id="348" r:id="rId15"/>
    <p:sldId id="349" r:id="rId16"/>
    <p:sldId id="261" r:id="rId17"/>
    <p:sldId id="351" r:id="rId18"/>
    <p:sldId id="262" r:id="rId19"/>
    <p:sldId id="350" r:id="rId20"/>
    <p:sldId id="263" r:id="rId21"/>
    <p:sldId id="339" r:id="rId22"/>
    <p:sldId id="338" r:id="rId23"/>
    <p:sldId id="340" r:id="rId24"/>
    <p:sldId id="341" r:id="rId25"/>
    <p:sldId id="342" r:id="rId26"/>
    <p:sldId id="346" r:id="rId27"/>
    <p:sldId id="347" r:id="rId28"/>
    <p:sldId id="264" r:id="rId29"/>
    <p:sldId id="267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2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016582-0D0E-4641-A898-E77377FAE270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8D38F7-99E6-4C04-9E30-0267957211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10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DA847FF3-ABD9-4690-B8F4-FDDECCBE89D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16910719-586A-40F0-B498-7F2ACEC63AC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/>
              <a:t>Red cross = not found</a:t>
            </a:r>
          </a:p>
          <a:p>
            <a:pPr eaLnBrk="1" hangingPunct="1"/>
            <a:r>
              <a:rPr lang="en-GB" altLang="en-US"/>
              <a:t>Green numbers = identified and measured within 10% accuracy</a:t>
            </a:r>
          </a:p>
          <a:p>
            <a:pPr eaLnBrk="1" hangingPunct="1"/>
            <a:r>
              <a:rPr lang="en-GB" altLang="en-US"/>
              <a:t>Red numbers = identified and measured with greater than 10% accuracy</a:t>
            </a:r>
          </a:p>
          <a:p>
            <a:pPr eaLnBrk="1" hangingPunct="1"/>
            <a:r>
              <a:rPr lang="en-GB" altLang="en-US"/>
              <a:t>Side changes/additions: Possible left for 1, 2, 3, 4, 7,9,11,16,17,19? Possible rt for 5, 10,12,13,14,15,18,20?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C82338F6-87F5-467F-A46F-90AEFD550F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19138" indent="-2762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6488" indent="-2206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49400" indent="-2206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2313" indent="-2206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49513" indent="-2206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06713" indent="-2206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3913" indent="-2206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1113" indent="-2206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B8A2624-F2AB-4378-A83E-BF6E8C15DFC6}" type="slidenum">
              <a:rPr lang="en-GB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D274B8C6-73A1-4B9C-BBCF-19A6E7DFAD1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07C2402C-7757-4F6B-B58E-E40FD78CF4A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/>
              <a:t>Red cross = not found</a:t>
            </a:r>
          </a:p>
          <a:p>
            <a:pPr eaLnBrk="1" hangingPunct="1"/>
            <a:r>
              <a:rPr lang="en-GB" altLang="en-US"/>
              <a:t>Green numbers = identified and measured within 10% accuracy</a:t>
            </a:r>
          </a:p>
          <a:p>
            <a:pPr eaLnBrk="1" hangingPunct="1"/>
            <a:r>
              <a:rPr lang="en-GB" altLang="en-US"/>
              <a:t>Red numbers = identified and measured with greater than 10% accuracy</a:t>
            </a:r>
          </a:p>
          <a:p>
            <a:pPr eaLnBrk="1" hangingPunct="1"/>
            <a:r>
              <a:rPr lang="en-GB" altLang="en-US"/>
              <a:t>Side changes/additions: Possible left for 1, 2, 3, 4, 7,9,11,16,17,19? Possible rt for 5, 10,12,13,14,15,18,20?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0310AA40-A20B-4186-BAE8-7887FDB53C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19138" indent="-2762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6488" indent="-2206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49400" indent="-2206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2313" indent="-2206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49513" indent="-2206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06713" indent="-2206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3913" indent="-2206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1113" indent="-2206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0899F0D-0614-4C38-9083-900937F2CB42}" type="slidenum">
              <a:rPr lang="en-GB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35D6-E15C-4F65-8239-D9328EA1AA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0E4DC2-A8E1-44DB-B42D-8344414255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0D74D-8161-4831-ACBE-813C8F8FC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44597-B80E-4021-AB01-026ECAFC3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EDA232-22A5-4AD2-9947-D12ADFC88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489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AF678-D949-42C3-B888-03B1795AF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2F605-28D0-4587-979C-6E4759425C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1CD33-6AEE-435B-9237-7581B93C50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A8EEF-4FDD-476B-BF44-1449F37CA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CA8AF1-FA89-487D-86FB-C6936AAD0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233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89E58-52A4-44B4-A59F-60429F91F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7D091E-63DE-4D6F-B949-35110FAE00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45B423-690A-455F-AD15-3C10E562C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017F86-509E-4754-A333-CE8EA3D39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9DD23-0B73-4653-AFA8-05704FD6E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37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A921C-36A0-4D72-80E7-9D927CFD2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1CE1F-53BE-4058-BE64-B0B59D0814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B5023A-A954-4BA7-BCC4-35330DA04F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258A58-C186-473D-9EC8-FBE140311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469ACE-97BA-4F6A-A0BF-BC67C509E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80ED7F-9EC8-4A79-9D6D-FD2669773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832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7361C-7ED1-4959-8F37-655C95E43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02990-7E36-42A5-B0D8-4D62FAEC6B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26D7FB-67B2-464A-9491-0988883DF5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BB1FD7-CBD5-439C-BE21-1C37099D6C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27B1C1-F321-4B79-A1BA-39749353E7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7585B3-A113-4E16-8A6D-BE594A18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2587FE-9E14-41C4-8983-B23A98D29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4BFC7A-E64C-415C-93DE-3EF2911FC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092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8F496-4568-46F5-A5EC-0F42F36C5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E89D89-C7A8-4E2A-A9CD-1BE2ECBF8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DC2635-8E04-47BD-9E66-986D31F0F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5BF9B-92BF-444E-BBBD-016E88A73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354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D8ADD0-EEA9-4D0C-B70E-398818642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823A4D-F28E-41E9-B534-110F8090C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E76C18-02F3-4ACE-BE3A-D8B235A77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385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035B8-A19D-4B81-982A-7CC71A337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681-E8C7-4288-AFCA-BC1AEA007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ED8005-1875-4976-ADA7-D195634283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0400E-61B6-4302-8702-CC7D90913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85094B-9FFF-464B-A1BF-42DC4D0EF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180185-1596-4EEB-9519-BF00FC3A8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807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63144-8184-4E74-8522-519A3DF1C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EED29F-7510-4CC4-9794-7B29EEC14B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70311A-EAC0-47F7-AE8B-22EE5567C6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79975-E129-4335-AFE2-6F95496E2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1396FF-1EA2-4985-93DC-57A9924FA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803C38-1929-4B3B-826F-C1BCC1904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752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77A3B-EB9F-4EE8-96EF-70D599766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14869D-1058-4065-9D54-18FF846FCD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A9C44-6D3C-4720-9B62-E00C4041A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45B1A-53F7-4BD7-8B04-82D6AC666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A682D-53CB-48C6-9589-C83B25978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394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49D42B-86D8-40AC-B644-92E4FB3C0D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F62B08-65B4-441F-A2EB-222A29E22F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41DC7B-888C-48D5-8738-FA2D4A438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BFB07F-9CB8-4007-934E-201414237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F4FC4-378D-44D2-8CF7-4548AB2BC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736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2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298D09-7840-43A9-9D44-2A2936A5C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5C74E-5FEB-43AB-BA69-89D0166094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4380F-09A7-49D6-8CFA-5E663D934F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A694C-755A-4344-A04C-40719F7EED04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9B1A0-EDA0-42D7-A4F1-BF7487E81F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090437-3974-49D9-A9A1-912E840B07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339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B854E01-3DE9-4172-A5C6-21B9E41BCB8F}"/>
              </a:ext>
            </a:extLst>
          </p:cNvPr>
          <p:cNvSpPr txBox="1"/>
          <p:nvPr/>
        </p:nvSpPr>
        <p:spPr>
          <a:xfrm>
            <a:off x="2262290" y="1320800"/>
            <a:ext cx="766742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b="1" dirty="0"/>
              <a:t>Key sites: </a:t>
            </a:r>
            <a:r>
              <a:rPr lang="en-GB" sz="6600" b="1" dirty="0" err="1"/>
              <a:t>Happisburg</a:t>
            </a:r>
            <a:endParaRPr lang="en-GB" sz="66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E280A8-DC96-4E91-9DBD-B0D2BBBFEE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1686" y="2557570"/>
            <a:ext cx="2558861" cy="3839791"/>
          </a:xfrm>
          <a:prstGeom prst="rect">
            <a:avLst/>
          </a:prstGeom>
        </p:spPr>
      </p:pic>
      <p:pic>
        <p:nvPicPr>
          <p:cNvPr id="5" name="Picture 3">
            <a:extLst>
              <a:ext uri="{FF2B5EF4-FFF2-40B4-BE49-F238E27FC236}">
                <a16:creationId xmlns:a16="http://schemas.microsoft.com/office/drawing/2014/main" id="{53433B37-08C8-4972-8663-418EA94B1D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61" y="2779858"/>
            <a:ext cx="5930470" cy="3547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0050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3805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Background information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380A3A-FA80-4468-826B-4C372E970AC4}"/>
              </a:ext>
            </a:extLst>
          </p:cNvPr>
          <p:cNvSpPr txBox="1"/>
          <p:nvPr/>
        </p:nvSpPr>
        <p:spPr>
          <a:xfrm>
            <a:off x="1196283" y="1808174"/>
            <a:ext cx="1049248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Intertidal context (today) at the foot of eroding cliffs</a:t>
            </a:r>
          </a:p>
          <a:p>
            <a:endParaRPr lang="en-GB" sz="2400" dirty="0"/>
          </a:p>
          <a:p>
            <a:r>
              <a:rPr lang="en-GB" sz="2400" dirty="0"/>
              <a:t>Considerable environmental change has occurred since occupation at the site</a:t>
            </a:r>
          </a:p>
          <a:p>
            <a:endParaRPr lang="en-GB" sz="2400" dirty="0"/>
          </a:p>
          <a:p>
            <a:r>
              <a:rPr lang="en-GB" sz="2400" dirty="0"/>
              <a:t>Artefacts found in sediments that until 30 years ago would have been deemed </a:t>
            </a:r>
          </a:p>
          <a:p>
            <a:r>
              <a:rPr lang="en-GB" sz="2400" dirty="0"/>
              <a:t> too old to contain evidence for human activity</a:t>
            </a:r>
          </a:p>
          <a:p>
            <a:endParaRPr lang="en-GB" sz="2400" dirty="0"/>
          </a:p>
          <a:p>
            <a:r>
              <a:rPr lang="en-GB" sz="2400" dirty="0"/>
              <a:t>Major use of local amateur archaeologists to collect and record finds on the beach </a:t>
            </a:r>
          </a:p>
          <a:p>
            <a:r>
              <a:rPr lang="en-GB" sz="2400" dirty="0"/>
              <a:t> in order to alter academics to new discoveries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8727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14503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Location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66E39C5-EE57-453D-89C1-EA793CE1CE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742" y="1601918"/>
            <a:ext cx="3207426" cy="467856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D6C762B-041B-46E0-8371-D1DD34AF94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5789" y="3690689"/>
            <a:ext cx="4861912" cy="310314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B4A86E9-98FC-4C9E-96AB-F3FB48D3D0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47" y="64170"/>
            <a:ext cx="5163910" cy="3459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999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3236F-C9FA-4D1F-AB3D-E9B262285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endParaRPr lang="en-GB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4819" name="Content Placeholder 3" descr="IMG_8133.JPG">
            <a:extLst>
              <a:ext uri="{FF2B5EF4-FFF2-40B4-BE49-F238E27FC236}">
                <a16:creationId xmlns:a16="http://schemas.microsoft.com/office/drawing/2014/main" id="{DF93D559-669F-49EB-9B04-C7933800378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92350" y="1052513"/>
            <a:ext cx="7558088" cy="5040312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3171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Excavation methods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254C05B-DFC6-4A6F-8A67-4142813B75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1816" y="433136"/>
            <a:ext cx="4066230" cy="610172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EB100B8-6507-45C0-AC07-7CB2DADC46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514" y="1895533"/>
            <a:ext cx="5678905" cy="3798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579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2209800" y="1743075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endParaRPr lang="en-US" dirty="0">
              <a:latin typeface="Comic Sans MS" pitchFamily="66" charset="0"/>
            </a:endParaRPr>
          </a:p>
        </p:txBody>
      </p:sp>
      <p:grpSp>
        <p:nvGrpSpPr>
          <p:cNvPr id="18" name="Group 17"/>
          <p:cNvGrpSpPr/>
          <p:nvPr/>
        </p:nvGrpSpPr>
        <p:grpSpPr>
          <a:xfrm>
            <a:off x="2135560" y="2204865"/>
            <a:ext cx="7798974" cy="4597431"/>
            <a:chOff x="457200" y="2276475"/>
            <a:chExt cx="7956508" cy="4747062"/>
          </a:xfrm>
        </p:grpSpPr>
        <p:sp>
          <p:nvSpPr>
            <p:cNvPr id="27652" name="Text Box 4"/>
            <p:cNvSpPr txBox="1">
              <a:spLocks noChangeArrowheads="1"/>
            </p:cNvSpPr>
            <p:nvPr/>
          </p:nvSpPr>
          <p:spPr bwMode="auto">
            <a:xfrm>
              <a:off x="457200" y="3114675"/>
              <a:ext cx="1478714" cy="39088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dirty="0"/>
                <a:t>Dry Sand</a:t>
              </a:r>
            </a:p>
            <a:p>
              <a:r>
                <a:rPr lang="en-US" dirty="0"/>
                <a:t>Wet Sand</a:t>
              </a:r>
            </a:p>
            <a:p>
              <a:r>
                <a:rPr lang="en-US" dirty="0"/>
                <a:t>Sandy-silt</a:t>
              </a:r>
            </a:p>
            <a:p>
              <a:r>
                <a:rPr lang="en-US" dirty="0"/>
                <a:t>Silt</a:t>
              </a:r>
            </a:p>
            <a:p>
              <a:r>
                <a:rPr lang="en-US" dirty="0"/>
                <a:t>Clay</a:t>
              </a:r>
            </a:p>
            <a:p>
              <a:r>
                <a:rPr lang="en-US" dirty="0"/>
                <a:t>Peat</a:t>
              </a:r>
            </a:p>
            <a:p>
              <a:r>
                <a:rPr lang="en-US" dirty="0"/>
                <a:t>Sandstone</a:t>
              </a:r>
            </a:p>
            <a:p>
              <a:r>
                <a:rPr lang="en-US" dirty="0"/>
                <a:t>Siltstone</a:t>
              </a:r>
            </a:p>
            <a:p>
              <a:r>
                <a:rPr lang="en-US" dirty="0"/>
                <a:t>Coal</a:t>
              </a:r>
            </a:p>
            <a:p>
              <a:r>
                <a:rPr lang="en-US" dirty="0"/>
                <a:t>Salt water</a:t>
              </a:r>
            </a:p>
          </p:txBody>
        </p:sp>
        <p:sp>
          <p:nvSpPr>
            <p:cNvPr id="27653" name="Text Box 5"/>
            <p:cNvSpPr txBox="1">
              <a:spLocks noChangeArrowheads="1"/>
            </p:cNvSpPr>
            <p:nvPr/>
          </p:nvSpPr>
          <p:spPr bwMode="auto">
            <a:xfrm>
              <a:off x="4572000" y="2276475"/>
              <a:ext cx="2091981" cy="4766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/>
                <a:t>Resistivity </a:t>
              </a:r>
              <a:r>
                <a:rPr lang="en-US">
                  <a:sym typeface="Symbol" pitchFamily="18" charset="2"/>
                </a:rPr>
                <a:t>m</a:t>
              </a:r>
              <a:endParaRPr lang="en-US"/>
            </a:p>
          </p:txBody>
        </p:sp>
        <p:sp>
          <p:nvSpPr>
            <p:cNvPr id="27654" name="Text Box 6"/>
            <p:cNvSpPr txBox="1">
              <a:spLocks noChangeArrowheads="1"/>
            </p:cNvSpPr>
            <p:nvPr/>
          </p:nvSpPr>
          <p:spPr bwMode="auto">
            <a:xfrm>
              <a:off x="2895600" y="2733675"/>
              <a:ext cx="5518108" cy="4766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/>
                <a:t>10</a:t>
              </a:r>
              <a:r>
                <a:rPr lang="en-US" baseline="30000"/>
                <a:t>-1</a:t>
              </a:r>
              <a:r>
                <a:rPr lang="en-US"/>
                <a:t>     1     10</a:t>
              </a:r>
              <a:r>
                <a:rPr lang="en-US" baseline="30000"/>
                <a:t>1</a:t>
              </a:r>
              <a:r>
                <a:rPr lang="en-US"/>
                <a:t>      10</a:t>
              </a:r>
              <a:r>
                <a:rPr lang="en-US" baseline="30000"/>
                <a:t>2</a:t>
              </a:r>
              <a:r>
                <a:rPr lang="en-US"/>
                <a:t>     10</a:t>
              </a:r>
              <a:r>
                <a:rPr lang="en-US" baseline="30000"/>
                <a:t>3</a:t>
              </a:r>
              <a:r>
                <a:rPr lang="en-US"/>
                <a:t>      10</a:t>
              </a:r>
              <a:r>
                <a:rPr lang="en-US" baseline="30000"/>
                <a:t>4</a:t>
              </a:r>
              <a:r>
                <a:rPr lang="en-US"/>
                <a:t>      10</a:t>
              </a:r>
              <a:r>
                <a:rPr lang="en-US" baseline="30000"/>
                <a:t>5</a:t>
              </a:r>
              <a:endParaRPr lang="en-US"/>
            </a:p>
          </p:txBody>
        </p:sp>
        <p:sp>
          <p:nvSpPr>
            <p:cNvPr id="27655" name="Line 7"/>
            <p:cNvSpPr>
              <a:spLocks noChangeShapeType="1"/>
            </p:cNvSpPr>
            <p:nvPr/>
          </p:nvSpPr>
          <p:spPr bwMode="auto">
            <a:xfrm>
              <a:off x="4267200" y="3343275"/>
              <a:ext cx="914400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6" name="Line 8"/>
            <p:cNvSpPr>
              <a:spLocks noChangeShapeType="1"/>
            </p:cNvSpPr>
            <p:nvPr/>
          </p:nvSpPr>
          <p:spPr bwMode="auto">
            <a:xfrm>
              <a:off x="4267200" y="3648075"/>
              <a:ext cx="304800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7" name="Line 9"/>
            <p:cNvSpPr>
              <a:spLocks noChangeShapeType="1"/>
            </p:cNvSpPr>
            <p:nvPr/>
          </p:nvSpPr>
          <p:spPr bwMode="auto">
            <a:xfrm>
              <a:off x="3962400" y="4105275"/>
              <a:ext cx="457200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8" name="Line 10"/>
            <p:cNvSpPr>
              <a:spLocks noChangeShapeType="1"/>
            </p:cNvSpPr>
            <p:nvPr/>
          </p:nvSpPr>
          <p:spPr bwMode="auto">
            <a:xfrm>
              <a:off x="3657600" y="4486275"/>
              <a:ext cx="762000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9" name="Line 11"/>
            <p:cNvSpPr>
              <a:spLocks noChangeShapeType="1"/>
            </p:cNvSpPr>
            <p:nvPr/>
          </p:nvSpPr>
          <p:spPr bwMode="auto">
            <a:xfrm>
              <a:off x="3352800" y="4867275"/>
              <a:ext cx="762000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0" name="Line 12"/>
            <p:cNvSpPr>
              <a:spLocks noChangeShapeType="1"/>
            </p:cNvSpPr>
            <p:nvPr/>
          </p:nvSpPr>
          <p:spPr bwMode="auto">
            <a:xfrm>
              <a:off x="4267200" y="5248275"/>
              <a:ext cx="457200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1" name="Line 13"/>
            <p:cNvSpPr>
              <a:spLocks noChangeShapeType="1"/>
            </p:cNvSpPr>
            <p:nvPr/>
          </p:nvSpPr>
          <p:spPr bwMode="auto">
            <a:xfrm>
              <a:off x="4648200" y="5629275"/>
              <a:ext cx="2895600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2" name="Line 14"/>
            <p:cNvSpPr>
              <a:spLocks noChangeShapeType="1"/>
            </p:cNvSpPr>
            <p:nvPr/>
          </p:nvSpPr>
          <p:spPr bwMode="auto">
            <a:xfrm>
              <a:off x="4343400" y="5934075"/>
              <a:ext cx="1828800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3" name="Line 15"/>
            <p:cNvSpPr>
              <a:spLocks noChangeShapeType="1"/>
            </p:cNvSpPr>
            <p:nvPr/>
          </p:nvSpPr>
          <p:spPr bwMode="auto">
            <a:xfrm>
              <a:off x="4038600" y="6238875"/>
              <a:ext cx="3505200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4" name="Line 16"/>
            <p:cNvSpPr>
              <a:spLocks noChangeShapeType="1"/>
            </p:cNvSpPr>
            <p:nvPr/>
          </p:nvSpPr>
          <p:spPr bwMode="auto">
            <a:xfrm>
              <a:off x="2743200" y="6619875"/>
              <a:ext cx="381000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6160" y="246376"/>
            <a:ext cx="2742534" cy="205690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7568" y="404664"/>
            <a:ext cx="2999184" cy="2249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056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ap20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68016" y="422505"/>
            <a:ext cx="8820472" cy="624193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8091" y="1600201"/>
            <a:ext cx="6395818" cy="452596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4000" y="343652"/>
            <a:ext cx="9144000" cy="647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803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524000" y="899160"/>
            <a:ext cx="8907780" cy="140208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99856" y="2319865"/>
            <a:ext cx="2113640" cy="46238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59496" y="661430"/>
            <a:ext cx="254808" cy="183146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672223" y="180378"/>
            <a:ext cx="1677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Line 1 – cliff top</a:t>
            </a:r>
          </a:p>
        </p:txBody>
      </p:sp>
      <p:cxnSp>
        <p:nvCxnSpPr>
          <p:cNvPr id="12" name="Straight Connector 11"/>
          <p:cNvCxnSpPr/>
          <p:nvPr/>
        </p:nvCxnSpPr>
        <p:spPr>
          <a:xfrm flipV="1">
            <a:off x="4799856" y="548680"/>
            <a:ext cx="216024" cy="238502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7879258" y="506685"/>
            <a:ext cx="96486" cy="227227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1759997" y="3429000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Line 4 – beach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085351" y="299043"/>
            <a:ext cx="8402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shallow</a:t>
            </a:r>
          </a:p>
          <a:p>
            <a:r>
              <a:rPr lang="en-GB" sz="1600" dirty="0"/>
              <a:t>channel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16706" y="4221088"/>
            <a:ext cx="8100392" cy="2002914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823377" y="2412559"/>
            <a:ext cx="10791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Line 4 – beach</a:t>
            </a:r>
          </a:p>
        </p:txBody>
      </p:sp>
      <p:cxnSp>
        <p:nvCxnSpPr>
          <p:cNvPr id="16" name="Straight Connector 15"/>
          <p:cNvCxnSpPr/>
          <p:nvPr/>
        </p:nvCxnSpPr>
        <p:spPr>
          <a:xfrm flipV="1">
            <a:off x="2351585" y="3805646"/>
            <a:ext cx="554723" cy="2575683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9768408" y="4077073"/>
            <a:ext cx="144016" cy="2279087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4223793" y="3789040"/>
            <a:ext cx="1709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Shallow channel</a:t>
            </a:r>
          </a:p>
        </p:txBody>
      </p:sp>
      <p:cxnSp>
        <p:nvCxnSpPr>
          <p:cNvPr id="28" name="Straight Arrow Connector 27"/>
          <p:cNvCxnSpPr>
            <a:stCxn id="19" idx="3"/>
          </p:cNvCxnSpPr>
          <p:nvPr/>
        </p:nvCxnSpPr>
        <p:spPr>
          <a:xfrm>
            <a:off x="5933619" y="3973706"/>
            <a:ext cx="72919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9" idx="1"/>
          </p:cNvCxnSpPr>
          <p:nvPr/>
        </p:nvCxnSpPr>
        <p:spPr>
          <a:xfrm flipH="1">
            <a:off x="2990410" y="3973706"/>
            <a:ext cx="123338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1814304" y="54971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141316" y="548680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814304" y="3886217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9336360" y="4089451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2906308" y="2933701"/>
            <a:ext cx="1893549" cy="8719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7968208" y="2708920"/>
            <a:ext cx="1872208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5951984" y="548680"/>
            <a:ext cx="96486" cy="227227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6096000" y="2861320"/>
            <a:ext cx="504056" cy="11437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6456041" y="332657"/>
            <a:ext cx="8402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Wider </a:t>
            </a:r>
          </a:p>
          <a:p>
            <a:r>
              <a:rPr lang="en-GB" sz="1600" dirty="0"/>
              <a:t>channel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960096" y="3861048"/>
            <a:ext cx="15552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Wider channel</a:t>
            </a:r>
          </a:p>
        </p:txBody>
      </p:sp>
    </p:spTree>
    <p:extLst>
      <p:ext uri="{BB962C8B-B14F-4D97-AF65-F5344CB8AC3E}">
        <p14:creationId xmlns:p14="http://schemas.microsoft.com/office/powerpoint/2010/main" val="3632821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fled1int.t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81200" y="2282074"/>
            <a:ext cx="8229600" cy="3254290"/>
          </a:xfrm>
        </p:spPr>
      </p:pic>
      <p:pic>
        <p:nvPicPr>
          <p:cNvPr id="4" name="Picture 3" descr="IMG_949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99856" y="548680"/>
            <a:ext cx="1709936" cy="2564904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 flipH="1">
            <a:off x="5591944" y="2780928"/>
            <a:ext cx="144016" cy="936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20130511_13044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51584" y="4581128"/>
            <a:ext cx="2627784" cy="1970838"/>
          </a:xfrm>
          <a:prstGeom prst="rect">
            <a:avLst/>
          </a:prstGeom>
        </p:spPr>
      </p:pic>
      <p:cxnSp>
        <p:nvCxnSpPr>
          <p:cNvPr id="9" name="Straight Arrow Connector 8"/>
          <p:cNvCxnSpPr/>
          <p:nvPr/>
        </p:nvCxnSpPr>
        <p:spPr>
          <a:xfrm flipV="1">
            <a:off x="4799856" y="3861048"/>
            <a:ext cx="2880320" cy="12961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IMG_945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464152" y="4653136"/>
            <a:ext cx="2519772" cy="1679848"/>
          </a:xfrm>
          <a:prstGeom prst="rect">
            <a:avLst/>
          </a:prstGeom>
        </p:spPr>
      </p:pic>
      <p:cxnSp>
        <p:nvCxnSpPr>
          <p:cNvPr id="13" name="Straight Arrow Connector 12"/>
          <p:cNvCxnSpPr/>
          <p:nvPr/>
        </p:nvCxnSpPr>
        <p:spPr>
          <a:xfrm flipV="1">
            <a:off x="9192344" y="3933056"/>
            <a:ext cx="288032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 descr="hap201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104112" y="116633"/>
            <a:ext cx="2943928" cy="2083315"/>
          </a:xfrm>
          <a:prstGeom prst="rect">
            <a:avLst/>
          </a:prstGeom>
        </p:spPr>
      </p:pic>
      <p:cxnSp>
        <p:nvCxnSpPr>
          <p:cNvPr id="17" name="Straight Arrow Connector 16"/>
          <p:cNvCxnSpPr/>
          <p:nvPr/>
        </p:nvCxnSpPr>
        <p:spPr>
          <a:xfrm flipH="1" flipV="1">
            <a:off x="8472264" y="836712"/>
            <a:ext cx="936104" cy="72008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253745" y="0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Sequences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C03678-8F74-4DF8-8AD2-369A718218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40" y="523220"/>
            <a:ext cx="6965950" cy="6138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8622231-3D9E-47AF-A724-2CC64CB31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8643" y="5812971"/>
            <a:ext cx="1937251" cy="9144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1800" dirty="0">
                <a:solidFill>
                  <a:srgbClr val="000000"/>
                </a:solidFill>
              </a:rPr>
              <a:t>Parfitt </a:t>
            </a:r>
            <a:r>
              <a:rPr lang="en-GB" sz="1800" i="1" dirty="0">
                <a:solidFill>
                  <a:srgbClr val="000000"/>
                </a:solidFill>
              </a:rPr>
              <a:t>et al</a:t>
            </a:r>
            <a:r>
              <a:rPr lang="en-GB" sz="1800" dirty="0">
                <a:solidFill>
                  <a:srgbClr val="000000"/>
                </a:solidFill>
              </a:rPr>
              <a:t>., 2010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A0227F-38AA-4BAE-8077-DAAFFEE78B01}"/>
              </a:ext>
            </a:extLst>
          </p:cNvPr>
          <p:cNvSpPr txBox="1"/>
          <p:nvPr/>
        </p:nvSpPr>
        <p:spPr>
          <a:xfrm>
            <a:off x="7906466" y="1430039"/>
            <a:ext cx="432047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Sedimentology indicative of deposition in </a:t>
            </a:r>
          </a:p>
          <a:p>
            <a:r>
              <a:rPr lang="en-GB" dirty="0"/>
              <a:t> the upper reaches of a large estuary,</a:t>
            </a:r>
          </a:p>
          <a:p>
            <a:r>
              <a:rPr lang="en-GB" dirty="0"/>
              <a:t> possibly some 150km to the north</a:t>
            </a:r>
          </a:p>
          <a:p>
            <a:endParaRPr lang="en-GB" dirty="0"/>
          </a:p>
          <a:p>
            <a:r>
              <a:rPr lang="en-GB" dirty="0"/>
              <a:t>The range of lithologies in the gravels </a:t>
            </a:r>
          </a:p>
          <a:p>
            <a:r>
              <a:rPr lang="en-GB" dirty="0"/>
              <a:t> include rocks from the Midlands and North </a:t>
            </a:r>
          </a:p>
          <a:p>
            <a:r>
              <a:rPr lang="en-GB" dirty="0"/>
              <a:t> Wales indicative of a dual derivation from </a:t>
            </a:r>
          </a:p>
          <a:p>
            <a:r>
              <a:rPr lang="en-GB" dirty="0"/>
              <a:t> the Thames and the Bytham River</a:t>
            </a:r>
          </a:p>
        </p:txBody>
      </p:sp>
    </p:spTree>
    <p:extLst>
      <p:ext uri="{BB962C8B-B14F-4D97-AF65-F5344CB8AC3E}">
        <p14:creationId xmlns:p14="http://schemas.microsoft.com/office/powerpoint/2010/main" val="36584336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I:\HSB May 2013\P1050092.JPG">
            <a:extLst>
              <a:ext uri="{FF2B5EF4-FFF2-40B4-BE49-F238E27FC236}">
                <a16:creationId xmlns:a16="http://schemas.microsoft.com/office/drawing/2014/main" id="{C0775DAA-2601-413E-A196-80FCCCBF42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9144000" cy="610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3" name="Picture 3" descr="2009-07-08932D Happisburgh stratigraphy">
            <a:extLst>
              <a:ext uri="{FF2B5EF4-FFF2-40B4-BE49-F238E27FC236}">
                <a16:creationId xmlns:a16="http://schemas.microsoft.com/office/drawing/2014/main" id="{ABBD9676-86B3-44F3-A7B6-0AF5D1FFF2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6" y="4560889"/>
            <a:ext cx="3179763" cy="2128837"/>
          </a:xfrm>
          <a:prstGeom prst="rect">
            <a:avLst/>
          </a:prstGeom>
          <a:noFill/>
          <a:ln w="50800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3108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Palaeoenvironment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F4FC060-6E30-4A8A-84C5-2EBF9D772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9683" y="5977467"/>
            <a:ext cx="1937251" cy="9144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1800" dirty="0">
                <a:solidFill>
                  <a:srgbClr val="000000"/>
                </a:solidFill>
              </a:rPr>
              <a:t>Parfitt </a:t>
            </a:r>
            <a:r>
              <a:rPr lang="en-GB" sz="1800" i="1" dirty="0">
                <a:solidFill>
                  <a:srgbClr val="000000"/>
                </a:solidFill>
              </a:rPr>
              <a:t>et al</a:t>
            </a:r>
            <a:r>
              <a:rPr lang="en-GB" sz="1800" dirty="0">
                <a:solidFill>
                  <a:srgbClr val="000000"/>
                </a:solidFill>
              </a:rPr>
              <a:t>., 2010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660E9CA-F011-4D99-BAE3-132E88A28BD1}"/>
              </a:ext>
            </a:extLst>
          </p:cNvPr>
          <p:cNvGrpSpPr/>
          <p:nvPr/>
        </p:nvGrpSpPr>
        <p:grpSpPr>
          <a:xfrm>
            <a:off x="788354" y="1569513"/>
            <a:ext cx="4328535" cy="4589462"/>
            <a:chOff x="6095999" y="1576388"/>
            <a:chExt cx="4328535" cy="4589462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7F094713-200B-4B0D-8FB5-9EFD7C302C78}"/>
                </a:ext>
              </a:extLst>
            </p:cNvPr>
            <p:cNvGrpSpPr/>
            <p:nvPr/>
          </p:nvGrpSpPr>
          <p:grpSpPr>
            <a:xfrm>
              <a:off x="6095999" y="1576388"/>
              <a:ext cx="4326731" cy="4589462"/>
              <a:chOff x="6095999" y="1576388"/>
              <a:chExt cx="4326731" cy="4589462"/>
            </a:xfrm>
          </p:grpSpPr>
          <p:pic>
            <p:nvPicPr>
              <p:cNvPr id="4" name="Picture 2">
                <a:extLst>
                  <a:ext uri="{FF2B5EF4-FFF2-40B4-BE49-F238E27FC236}">
                    <a16:creationId xmlns:a16="http://schemas.microsoft.com/office/drawing/2014/main" id="{69422D4A-96C1-42AB-BE07-747BC1FD90F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0000"/>
              <a:stretch/>
            </p:blipFill>
            <p:spPr bwMode="auto">
              <a:xfrm>
                <a:off x="6095999" y="1576388"/>
                <a:ext cx="4326731" cy="458946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D68A51FC-32D5-4EF9-B8E2-A338ED6F8CEF}"/>
                  </a:ext>
                </a:extLst>
              </p:cNvPr>
              <p:cNvSpPr/>
              <p:nvPr/>
            </p:nvSpPr>
            <p:spPr>
              <a:xfrm>
                <a:off x="6095999" y="1576388"/>
                <a:ext cx="792939" cy="128369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30D8594E-116A-4A29-A66B-2C5532147573}"/>
                  </a:ext>
                </a:extLst>
              </p:cNvPr>
              <p:cNvSpPr/>
              <p:nvPr/>
            </p:nvSpPr>
            <p:spPr>
              <a:xfrm>
                <a:off x="6095999" y="3148836"/>
                <a:ext cx="372407" cy="72228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34A133-4536-4D5D-9FFC-FD4741987178}"/>
                </a:ext>
              </a:extLst>
            </p:cNvPr>
            <p:cNvSpPr/>
            <p:nvPr/>
          </p:nvSpPr>
          <p:spPr>
            <a:xfrm>
              <a:off x="6160168" y="5465774"/>
              <a:ext cx="4138864" cy="70007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AFE241F-103C-4D3B-B33A-37C083AA5A5D}"/>
                </a:ext>
              </a:extLst>
            </p:cNvPr>
            <p:cNvGrpSpPr/>
            <p:nvPr/>
          </p:nvGrpSpPr>
          <p:grpSpPr>
            <a:xfrm>
              <a:off x="6095999" y="5592965"/>
              <a:ext cx="4328535" cy="350635"/>
              <a:chOff x="1100707" y="6050165"/>
              <a:chExt cx="4328535" cy="350635"/>
            </a:xfrm>
          </p:grpSpPr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7FF1E4A9-7327-40B6-8294-5CF8E870062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t="92352"/>
              <a:stretch/>
            </p:blipFill>
            <p:spPr>
              <a:xfrm>
                <a:off x="1100707" y="6050165"/>
                <a:ext cx="4328535" cy="350635"/>
              </a:xfrm>
              <a:prstGeom prst="rect">
                <a:avLst/>
              </a:prstGeom>
            </p:spPr>
          </p:pic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B07817F2-8B71-4D84-8A3E-CC948CB1E68E}"/>
                  </a:ext>
                </a:extLst>
              </p:cNvPr>
              <p:cNvSpPr/>
              <p:nvPr/>
            </p:nvSpPr>
            <p:spPr>
              <a:xfrm>
                <a:off x="1100707" y="6050165"/>
                <a:ext cx="3108030" cy="11568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82F2B9C2-5D00-4432-A45F-2F50F023772E}"/>
              </a:ext>
            </a:extLst>
          </p:cNvPr>
          <p:cNvSpPr txBox="1"/>
          <p:nvPr/>
        </p:nvSpPr>
        <p:spPr>
          <a:xfrm>
            <a:off x="5733907" y="1629420"/>
            <a:ext cx="6408870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Three successive environments represented:</a:t>
            </a:r>
          </a:p>
          <a:p>
            <a:endParaRPr lang="en-GB" dirty="0"/>
          </a:p>
          <a:p>
            <a:r>
              <a:rPr lang="en-GB" dirty="0"/>
              <a:t>Early phase (predates artefacts) represents deciduous woodlands</a:t>
            </a:r>
          </a:p>
          <a:p>
            <a:endParaRPr lang="en-GB" dirty="0"/>
          </a:p>
          <a:p>
            <a:r>
              <a:rPr lang="en-GB" dirty="0"/>
              <a:t>Second phase of heathland vegetation</a:t>
            </a:r>
          </a:p>
          <a:p>
            <a:endParaRPr lang="en-GB" dirty="0"/>
          </a:p>
          <a:p>
            <a:r>
              <a:rPr lang="en-GB" dirty="0"/>
              <a:t>Final phase (associated with most of the artefacts) dominated by</a:t>
            </a:r>
          </a:p>
          <a:p>
            <a:r>
              <a:rPr lang="en-GB" dirty="0"/>
              <a:t> pine/birch woodland.  A range of habitats represented from slow</a:t>
            </a:r>
          </a:p>
          <a:p>
            <a:r>
              <a:rPr lang="en-GB" dirty="0"/>
              <a:t> flowing river, grasslands, reed swamp, alder </a:t>
            </a:r>
            <a:r>
              <a:rPr lang="en-GB" dirty="0" err="1"/>
              <a:t>carr</a:t>
            </a:r>
            <a:r>
              <a:rPr lang="en-GB" dirty="0"/>
              <a:t> and marsh/pools</a:t>
            </a:r>
          </a:p>
          <a:p>
            <a:endParaRPr lang="en-GB" dirty="0"/>
          </a:p>
          <a:p>
            <a:r>
              <a:rPr lang="en-GB" dirty="0"/>
              <a:t>Marine molluscs, barnacles and forams indicate salt water was not</a:t>
            </a:r>
          </a:p>
          <a:p>
            <a:r>
              <a:rPr lang="en-GB" dirty="0"/>
              <a:t> far away</a:t>
            </a:r>
          </a:p>
          <a:p>
            <a:endParaRPr lang="en-GB" dirty="0"/>
          </a:p>
          <a:p>
            <a:r>
              <a:rPr lang="en-GB" dirty="0"/>
              <a:t>Insects indicate summer temperatures similar to today but winter</a:t>
            </a:r>
          </a:p>
          <a:p>
            <a:r>
              <a:rPr lang="en-GB" dirty="0"/>
              <a:t> temperatures 3 degrees colder</a:t>
            </a:r>
          </a:p>
          <a:p>
            <a:endParaRPr lang="en-GB" dirty="0"/>
          </a:p>
          <a:p>
            <a:r>
              <a:rPr lang="en-GB" dirty="0"/>
              <a:t>The vegetation zones are indicative of the later phases of an</a:t>
            </a:r>
          </a:p>
          <a:p>
            <a:r>
              <a:rPr lang="en-GB" dirty="0"/>
              <a:t> interglacial</a:t>
            </a:r>
          </a:p>
        </p:txBody>
      </p:sp>
    </p:spTree>
    <p:extLst>
      <p:ext uri="{BB962C8B-B14F-4D97-AF65-F5344CB8AC3E}">
        <p14:creationId xmlns:p14="http://schemas.microsoft.com/office/powerpoint/2010/main" val="2960828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2741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Palaeogeography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2198379-0995-4641-AEC3-013C0DE21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5225" y="5467350"/>
            <a:ext cx="8229600" cy="9144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1800" dirty="0">
                <a:solidFill>
                  <a:srgbClr val="000000"/>
                </a:solidFill>
              </a:rPr>
              <a:t>From Cohen </a:t>
            </a:r>
            <a:r>
              <a:rPr lang="en-GB" sz="1800" i="1" dirty="0">
                <a:solidFill>
                  <a:srgbClr val="000000"/>
                </a:solidFill>
              </a:rPr>
              <a:t>et al</a:t>
            </a:r>
            <a:r>
              <a:rPr lang="en-GB" sz="1800" dirty="0">
                <a:solidFill>
                  <a:srgbClr val="000000"/>
                </a:solidFill>
              </a:rPr>
              <a:t>., </a:t>
            </a:r>
            <a:br>
              <a:rPr lang="en-GB" sz="1800" dirty="0">
                <a:solidFill>
                  <a:srgbClr val="000000"/>
                </a:solidFill>
              </a:rPr>
            </a:br>
            <a:r>
              <a:rPr lang="en-GB" sz="1800" dirty="0">
                <a:solidFill>
                  <a:srgbClr val="000000"/>
                </a:solidFill>
              </a:rPr>
              <a:t>  2012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C86076D2-A7CE-43BC-8650-469D4A6510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6725" y="1390650"/>
            <a:ext cx="7048500" cy="515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4640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2741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Palaeogeography</a:t>
            </a:r>
          </a:p>
        </p:txBody>
      </p:sp>
      <p:pic>
        <p:nvPicPr>
          <p:cNvPr id="4" name="Picture 4" descr="earlythames">
            <a:extLst>
              <a:ext uri="{FF2B5EF4-FFF2-40B4-BE49-F238E27FC236}">
                <a16:creationId xmlns:a16="http://schemas.microsoft.com/office/drawing/2014/main" id="{7CEB1B53-82D7-4569-8BFF-F37C930C8A9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5680" y="1564022"/>
            <a:ext cx="5616395" cy="4315422"/>
          </a:xfrm>
          <a:noFill/>
        </p:spPr>
      </p:pic>
      <p:pic>
        <p:nvPicPr>
          <p:cNvPr id="5" name="Picture 7" descr="No 4A">
            <a:extLst>
              <a:ext uri="{FF2B5EF4-FFF2-40B4-BE49-F238E27FC236}">
                <a16:creationId xmlns:a16="http://schemas.microsoft.com/office/drawing/2014/main" id="{B89780AE-6DA3-4996-AE08-71D7E7F121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06396" y="880533"/>
            <a:ext cx="5915180" cy="54542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343460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92853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Chronology (based on biostratigraphy and palaeomagnetism)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5F87D2-8CB3-429D-858C-7CB66D4D9877}"/>
              </a:ext>
            </a:extLst>
          </p:cNvPr>
          <p:cNvSpPr txBox="1"/>
          <p:nvPr/>
        </p:nvSpPr>
        <p:spPr>
          <a:xfrm>
            <a:off x="914400" y="1760048"/>
            <a:ext cx="11078354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Sequences analysed at the site exhibit reversed polarity and therefore the sediments were deposited in the </a:t>
            </a:r>
          </a:p>
          <a:p>
            <a:r>
              <a:rPr lang="en-GB" dirty="0"/>
              <a:t> </a:t>
            </a:r>
            <a:r>
              <a:rPr lang="en-GB" dirty="0" err="1"/>
              <a:t>Matuyama</a:t>
            </a:r>
            <a:r>
              <a:rPr lang="en-GB" dirty="0"/>
              <a:t> </a:t>
            </a:r>
            <a:r>
              <a:rPr lang="en-GB" dirty="0" err="1"/>
              <a:t>chron</a:t>
            </a:r>
            <a:r>
              <a:rPr lang="en-GB" dirty="0"/>
              <a:t> (2.52-0.78myr)</a:t>
            </a:r>
          </a:p>
          <a:p>
            <a:endParaRPr lang="en-GB" dirty="0"/>
          </a:p>
          <a:p>
            <a:r>
              <a:rPr lang="en-GB" dirty="0"/>
              <a:t>Sediments contain Tsuga (hemlock) and </a:t>
            </a:r>
            <a:r>
              <a:rPr lang="en-GB" dirty="0" err="1"/>
              <a:t>Ostrya</a:t>
            </a:r>
            <a:r>
              <a:rPr lang="en-GB" dirty="0"/>
              <a:t>-type (hop-hornbeam) unknown in northern Europe after Early</a:t>
            </a:r>
          </a:p>
          <a:p>
            <a:r>
              <a:rPr lang="en-GB" dirty="0"/>
              <a:t> Pleistocene</a:t>
            </a:r>
          </a:p>
          <a:p>
            <a:endParaRPr lang="en-GB" dirty="0"/>
          </a:p>
          <a:p>
            <a:r>
              <a:rPr lang="en-GB" dirty="0"/>
              <a:t>Vertebrates include </a:t>
            </a:r>
            <a:r>
              <a:rPr lang="en-GB" i="1" dirty="0" err="1"/>
              <a:t>Mammuthus</a:t>
            </a:r>
            <a:r>
              <a:rPr lang="en-GB" dirty="0"/>
              <a:t> cf. </a:t>
            </a:r>
            <a:r>
              <a:rPr lang="en-GB" i="1" dirty="0" err="1"/>
              <a:t>meridionalis</a:t>
            </a:r>
            <a:r>
              <a:rPr lang="en-GB" dirty="0"/>
              <a:t>, </a:t>
            </a:r>
            <a:r>
              <a:rPr lang="en-GB" i="1" dirty="0"/>
              <a:t>Equus </a:t>
            </a:r>
            <a:r>
              <a:rPr lang="en-GB" i="1" dirty="0" err="1"/>
              <a:t>suessenbornensis</a:t>
            </a:r>
            <a:r>
              <a:rPr lang="en-GB" dirty="0"/>
              <a:t>, two species of extinct vole, </a:t>
            </a:r>
            <a:r>
              <a:rPr lang="en-GB" i="1" dirty="0" err="1"/>
              <a:t>Cervalces</a:t>
            </a:r>
            <a:endParaRPr lang="en-GB" i="1" dirty="0"/>
          </a:p>
          <a:p>
            <a:r>
              <a:rPr lang="en-GB" i="1" dirty="0"/>
              <a:t> </a:t>
            </a:r>
            <a:r>
              <a:rPr lang="en-GB" i="1" dirty="0" err="1"/>
              <a:t>latifrons</a:t>
            </a:r>
            <a:r>
              <a:rPr lang="en-GB" dirty="0"/>
              <a:t>, </a:t>
            </a:r>
            <a:r>
              <a:rPr lang="en-GB" i="1" dirty="0"/>
              <a:t>Cervus </a:t>
            </a:r>
            <a:r>
              <a:rPr lang="en-GB" i="1" dirty="0" err="1"/>
              <a:t>elaphus</a:t>
            </a:r>
            <a:r>
              <a:rPr lang="en-GB" i="1" dirty="0"/>
              <a:t> </a:t>
            </a:r>
            <a:r>
              <a:rPr lang="en-GB" dirty="0"/>
              <a:t>and some advanced forms of voles.  Taken together these indicate an age towards the end </a:t>
            </a:r>
          </a:p>
          <a:p>
            <a:r>
              <a:rPr lang="en-GB" dirty="0"/>
              <a:t> of the Early Pleistocene.</a:t>
            </a:r>
          </a:p>
          <a:p>
            <a:endParaRPr lang="en-GB" dirty="0"/>
          </a:p>
          <a:p>
            <a:r>
              <a:rPr lang="en-GB" dirty="0"/>
              <a:t>Current thinking is that the site dates between 0.99 and 0.78 </a:t>
            </a:r>
            <a:r>
              <a:rPr lang="en-GB" dirty="0" err="1"/>
              <a:t>mya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154477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7BFE1-EA70-4AE6-A2BF-114F69B1C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C292E-00A3-4392-8F4F-EB82E812E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665BFA-5754-46F7-924D-6CA9299836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51" t="22657" r="23177" b="6867"/>
          <a:stretch/>
        </p:blipFill>
        <p:spPr>
          <a:xfrm>
            <a:off x="1451811" y="290142"/>
            <a:ext cx="9288378" cy="6382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1855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2040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Archaeology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C73E2B8-315C-4044-89EF-1415BCA6926F}"/>
              </a:ext>
            </a:extLst>
          </p:cNvPr>
          <p:cNvGrpSpPr/>
          <p:nvPr/>
        </p:nvGrpSpPr>
        <p:grpSpPr>
          <a:xfrm>
            <a:off x="2943122" y="1403753"/>
            <a:ext cx="4997720" cy="5179350"/>
            <a:chOff x="1767465" y="1133657"/>
            <a:chExt cx="4997720" cy="517935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6B4F923-77A6-49E3-80F8-3D3CD4796514}"/>
                </a:ext>
              </a:extLst>
            </p:cNvPr>
            <p:cNvSpPr/>
            <p:nvPr/>
          </p:nvSpPr>
          <p:spPr>
            <a:xfrm>
              <a:off x="1767465" y="5493275"/>
              <a:ext cx="4997720" cy="8197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0106ED7-A116-46DC-AEBC-E377138E6D5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r="42270"/>
            <a:stretch/>
          </p:blipFill>
          <p:spPr>
            <a:xfrm>
              <a:off x="1767465" y="1133657"/>
              <a:ext cx="4997720" cy="4590686"/>
            </a:xfrm>
            <a:prstGeom prst="rect">
              <a:avLst/>
            </a:prstGeom>
          </p:spPr>
        </p:pic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ADA0EADA-5F24-449E-98AB-EC6DD8733598}"/>
                </a:ext>
              </a:extLst>
            </p:cNvPr>
            <p:cNvSpPr/>
            <p:nvPr/>
          </p:nvSpPr>
          <p:spPr>
            <a:xfrm>
              <a:off x="6194544" y="2715699"/>
              <a:ext cx="570641" cy="294945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CF428211-0478-4EB9-91B7-63684F0C4934}"/>
                </a:ext>
              </a:extLst>
            </p:cNvPr>
            <p:cNvGrpSpPr/>
            <p:nvPr/>
          </p:nvGrpSpPr>
          <p:grpSpPr>
            <a:xfrm>
              <a:off x="2039638" y="5641927"/>
              <a:ext cx="4328535" cy="671080"/>
              <a:chOff x="6095999" y="5053263"/>
              <a:chExt cx="4328535" cy="671080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EE984DEC-C9E6-4F3B-92EB-888A877BB40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50000" t="85382"/>
              <a:stretch/>
            </p:blipFill>
            <p:spPr>
              <a:xfrm>
                <a:off x="6095999" y="5053263"/>
                <a:ext cx="4328535" cy="671080"/>
              </a:xfrm>
              <a:prstGeom prst="rect">
                <a:avLst/>
              </a:prstGeom>
            </p:spPr>
          </p:pic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81741BB8-3D25-4D13-A0AA-7B93BFF33BBB}"/>
                  </a:ext>
                </a:extLst>
              </p:cNvPr>
              <p:cNvSpPr/>
              <p:nvPr/>
            </p:nvSpPr>
            <p:spPr>
              <a:xfrm>
                <a:off x="6146418" y="5513901"/>
                <a:ext cx="3946358" cy="15125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" name="Rectangle 6">
                <a:extLst>
                  <a:ext uri="{FF2B5EF4-FFF2-40B4-BE49-F238E27FC236}">
                    <a16:creationId xmlns:a16="http://schemas.microsoft.com/office/drawing/2014/main" id="{F1B19F12-6B34-495E-AD4C-192F623CB3A2}"/>
                  </a:ext>
                </a:extLst>
              </p:cNvPr>
              <p:cNvSpPr/>
              <p:nvPr/>
            </p:nvSpPr>
            <p:spPr>
              <a:xfrm>
                <a:off x="9220773" y="5374502"/>
                <a:ext cx="920129" cy="1604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ACF04BF3-16F2-4E4C-8817-7B584BB5B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5144" y="5915461"/>
            <a:ext cx="1937251" cy="9144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1800" dirty="0">
                <a:solidFill>
                  <a:srgbClr val="000000"/>
                </a:solidFill>
              </a:rPr>
              <a:t>Parfitt </a:t>
            </a:r>
            <a:r>
              <a:rPr lang="en-GB" sz="1800" i="1" dirty="0">
                <a:solidFill>
                  <a:srgbClr val="000000"/>
                </a:solidFill>
              </a:rPr>
              <a:t>et al</a:t>
            </a:r>
            <a:r>
              <a:rPr lang="en-GB" sz="1800" dirty="0">
                <a:solidFill>
                  <a:srgbClr val="000000"/>
                </a:solidFill>
              </a:rPr>
              <a:t>., 2010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9C3A80-50F0-43CF-900B-8838537600EB}"/>
              </a:ext>
            </a:extLst>
          </p:cNvPr>
          <p:cNvSpPr txBox="1"/>
          <p:nvPr/>
        </p:nvSpPr>
        <p:spPr>
          <a:xfrm>
            <a:off x="8336252" y="2323814"/>
            <a:ext cx="399391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78 </a:t>
            </a:r>
            <a:r>
              <a:rPr lang="en-GB" dirty="0" err="1"/>
              <a:t>Arefacts</a:t>
            </a:r>
            <a:r>
              <a:rPr lang="en-GB" dirty="0"/>
              <a:t> from the fluvial gravels</a:t>
            </a:r>
          </a:p>
          <a:p>
            <a:r>
              <a:rPr lang="en-GB" dirty="0"/>
              <a:t> and estuarine clay silts</a:t>
            </a:r>
          </a:p>
          <a:p>
            <a:endParaRPr lang="en-GB" dirty="0"/>
          </a:p>
          <a:p>
            <a:r>
              <a:rPr lang="en-GB" dirty="0"/>
              <a:t>Tools included cores, flakes and flake</a:t>
            </a:r>
          </a:p>
          <a:p>
            <a:r>
              <a:rPr lang="en-GB" dirty="0"/>
              <a:t> tools</a:t>
            </a:r>
          </a:p>
          <a:p>
            <a:endParaRPr lang="en-GB" dirty="0"/>
          </a:p>
          <a:p>
            <a:r>
              <a:rPr lang="en-GB" dirty="0"/>
              <a:t>Many unabraded</a:t>
            </a:r>
          </a:p>
          <a:p>
            <a:endParaRPr lang="en-GB" dirty="0"/>
          </a:p>
          <a:p>
            <a:r>
              <a:rPr lang="en-GB" dirty="0"/>
              <a:t>Predominance of large flakes with sharp </a:t>
            </a:r>
          </a:p>
          <a:p>
            <a:r>
              <a:rPr lang="en-GB" dirty="0"/>
              <a:t> cutting edges and opposing cortex</a:t>
            </a:r>
          </a:p>
        </p:txBody>
      </p:sp>
    </p:spTree>
    <p:extLst>
      <p:ext uri="{BB962C8B-B14F-4D97-AF65-F5344CB8AC3E}">
        <p14:creationId xmlns:p14="http://schemas.microsoft.com/office/powerpoint/2010/main" val="5985009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7FD0E-082B-407D-9366-37AA54679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Hominid transportation of tools indicated by: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9DBF7-8206-49BA-94A5-1ADDE2CD4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size range of artefacts (commonly large flakes)</a:t>
            </a:r>
          </a:p>
          <a:p>
            <a:r>
              <a:rPr lang="en-GB" dirty="0"/>
              <a:t>High proportion of flake tools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Presence of tools in a number of contexts indicates repeated visits to site</a:t>
            </a:r>
          </a:p>
        </p:txBody>
      </p:sp>
    </p:spTree>
    <p:extLst>
      <p:ext uri="{BB962C8B-B14F-4D97-AF65-F5344CB8AC3E}">
        <p14:creationId xmlns:p14="http://schemas.microsoft.com/office/powerpoint/2010/main" val="36002010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3263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Associated materials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9951CD-21EF-4C41-885F-B7147F5C26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7057" y="0"/>
            <a:ext cx="78578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9515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3">
            <a:extLst>
              <a:ext uri="{FF2B5EF4-FFF2-40B4-BE49-F238E27FC236}">
                <a16:creationId xmlns:a16="http://schemas.microsoft.com/office/drawing/2014/main" id="{F407B099-9E9D-4936-8363-AF2575C002F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endParaRPr lang="en-US" alt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9939" name="Subtitle 4">
            <a:extLst>
              <a:ext uri="{FF2B5EF4-FFF2-40B4-BE49-F238E27FC236}">
                <a16:creationId xmlns:a16="http://schemas.microsoft.com/office/drawing/2014/main" id="{4D8DBF63-8203-4E2B-BB60-68BA784C6681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358095F-BF40-4636-A261-97B5813612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873" t="20050" r="33470" b="15288"/>
          <a:stretch/>
        </p:blipFill>
        <p:spPr>
          <a:xfrm>
            <a:off x="1643172" y="253942"/>
            <a:ext cx="7163946" cy="6219037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I:\HSB May 2013\P1050089.JPG">
            <a:extLst>
              <a:ext uri="{FF2B5EF4-FFF2-40B4-BE49-F238E27FC236}">
                <a16:creationId xmlns:a16="http://schemas.microsoft.com/office/drawing/2014/main" id="{249B301E-6DEB-4FF6-A3C3-B0EC428EA5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588"/>
            <a:ext cx="9109075" cy="608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3">
            <a:extLst>
              <a:ext uri="{FF2B5EF4-FFF2-40B4-BE49-F238E27FC236}">
                <a16:creationId xmlns:a16="http://schemas.microsoft.com/office/drawing/2014/main" id="{DD93F455-7DFC-4247-8B8A-3B431A30CD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endParaRPr lang="en-US" alt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0963" name="Subtitle 4">
            <a:extLst>
              <a:ext uri="{FF2B5EF4-FFF2-40B4-BE49-F238E27FC236}">
                <a16:creationId xmlns:a16="http://schemas.microsoft.com/office/drawing/2014/main" id="{BB0A94F5-3E2E-4FBB-A736-BECE65EC6377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40964" name="Picture 2" descr="H:\Calleva\Happisburgh footprints\MIP image Sept 2013.PNG">
            <a:extLst>
              <a:ext uri="{FF2B5EF4-FFF2-40B4-BE49-F238E27FC236}">
                <a16:creationId xmlns:a16="http://schemas.microsoft.com/office/drawing/2014/main" id="{F924CD31-5254-495E-A976-DEF82B10D7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4072">
            <a:off x="817563" y="-26988"/>
            <a:ext cx="10558463" cy="691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5" name="Picture 2">
            <a:extLst>
              <a:ext uri="{FF2B5EF4-FFF2-40B4-BE49-F238E27FC236}">
                <a16:creationId xmlns:a16="http://schemas.microsoft.com/office/drawing/2014/main" id="{3CAA81F2-B056-442D-BF7B-851A18E3BB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0" y="260350"/>
            <a:ext cx="1485900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315B8ECF-B7FB-444B-9D85-6EF2E6D56BAB}"/>
              </a:ext>
            </a:extLst>
          </p:cNvPr>
          <p:cNvCxnSpPr/>
          <p:nvPr/>
        </p:nvCxnSpPr>
        <p:spPr>
          <a:xfrm>
            <a:off x="2927351" y="1341438"/>
            <a:ext cx="792163" cy="251936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FDCB17A3-EB50-42DB-BEF0-8E2D7F58BBD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endParaRPr lang="en-US" alt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1987" name="Subtitle 2">
            <a:extLst>
              <a:ext uri="{FF2B5EF4-FFF2-40B4-BE49-F238E27FC236}">
                <a16:creationId xmlns:a16="http://schemas.microsoft.com/office/drawing/2014/main" id="{E26F7232-718E-4F41-AB53-8F2217284D57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5C2C7BC9-07A8-4969-B0D9-3275987029C1}"/>
              </a:ext>
            </a:extLst>
          </p:cNvPr>
          <p:cNvSpPr/>
          <p:nvPr/>
        </p:nvSpPr>
        <p:spPr>
          <a:xfrm>
            <a:off x="3038476" y="5483226"/>
            <a:ext cx="149225" cy="284163"/>
          </a:xfrm>
          <a:custGeom>
            <a:avLst/>
            <a:gdLst>
              <a:gd name="connsiteX0" fmla="*/ 35803 w 209635"/>
              <a:gd name="connsiteY0" fmla="*/ 0 h 397669"/>
              <a:gd name="connsiteX1" fmla="*/ 33422 w 209635"/>
              <a:gd name="connsiteY1" fmla="*/ 11906 h 397669"/>
              <a:gd name="connsiteX2" fmla="*/ 23897 w 209635"/>
              <a:gd name="connsiteY2" fmla="*/ 26194 h 397669"/>
              <a:gd name="connsiteX3" fmla="*/ 16753 w 209635"/>
              <a:gd name="connsiteY3" fmla="*/ 40481 h 397669"/>
              <a:gd name="connsiteX4" fmla="*/ 14372 w 209635"/>
              <a:gd name="connsiteY4" fmla="*/ 47625 h 397669"/>
              <a:gd name="connsiteX5" fmla="*/ 4847 w 209635"/>
              <a:gd name="connsiteY5" fmla="*/ 61913 h 397669"/>
              <a:gd name="connsiteX6" fmla="*/ 85 w 209635"/>
              <a:gd name="connsiteY6" fmla="*/ 76200 h 397669"/>
              <a:gd name="connsiteX7" fmla="*/ 4847 w 209635"/>
              <a:gd name="connsiteY7" fmla="*/ 100013 h 397669"/>
              <a:gd name="connsiteX8" fmla="*/ 21516 w 209635"/>
              <a:gd name="connsiteY8" fmla="*/ 121444 h 397669"/>
              <a:gd name="connsiteX9" fmla="*/ 35803 w 209635"/>
              <a:gd name="connsiteY9" fmla="*/ 142875 h 397669"/>
              <a:gd name="connsiteX10" fmla="*/ 45328 w 209635"/>
              <a:gd name="connsiteY10" fmla="*/ 157163 h 397669"/>
              <a:gd name="connsiteX11" fmla="*/ 52472 w 209635"/>
              <a:gd name="connsiteY11" fmla="*/ 171450 h 397669"/>
              <a:gd name="connsiteX12" fmla="*/ 61997 w 209635"/>
              <a:gd name="connsiteY12" fmla="*/ 192881 h 397669"/>
              <a:gd name="connsiteX13" fmla="*/ 64378 w 209635"/>
              <a:gd name="connsiteY13" fmla="*/ 200025 h 397669"/>
              <a:gd name="connsiteX14" fmla="*/ 76285 w 209635"/>
              <a:gd name="connsiteY14" fmla="*/ 214313 h 397669"/>
              <a:gd name="connsiteX15" fmla="*/ 85810 w 209635"/>
              <a:gd name="connsiteY15" fmla="*/ 226219 h 397669"/>
              <a:gd name="connsiteX16" fmla="*/ 88191 w 209635"/>
              <a:gd name="connsiteY16" fmla="*/ 233363 h 397669"/>
              <a:gd name="connsiteX17" fmla="*/ 97716 w 209635"/>
              <a:gd name="connsiteY17" fmla="*/ 247650 h 397669"/>
              <a:gd name="connsiteX18" fmla="*/ 102478 w 209635"/>
              <a:gd name="connsiteY18" fmla="*/ 254794 h 397669"/>
              <a:gd name="connsiteX19" fmla="*/ 107241 w 209635"/>
              <a:gd name="connsiteY19" fmla="*/ 261938 h 397669"/>
              <a:gd name="connsiteX20" fmla="*/ 112003 w 209635"/>
              <a:gd name="connsiteY20" fmla="*/ 269081 h 397669"/>
              <a:gd name="connsiteX21" fmla="*/ 119147 w 209635"/>
              <a:gd name="connsiteY21" fmla="*/ 273844 h 397669"/>
              <a:gd name="connsiteX22" fmla="*/ 128672 w 209635"/>
              <a:gd name="connsiteY22" fmla="*/ 288131 h 397669"/>
              <a:gd name="connsiteX23" fmla="*/ 133435 w 209635"/>
              <a:gd name="connsiteY23" fmla="*/ 302419 h 397669"/>
              <a:gd name="connsiteX24" fmla="*/ 138197 w 209635"/>
              <a:gd name="connsiteY24" fmla="*/ 316706 h 397669"/>
              <a:gd name="connsiteX25" fmla="*/ 140578 w 209635"/>
              <a:gd name="connsiteY25" fmla="*/ 323850 h 397669"/>
              <a:gd name="connsiteX26" fmla="*/ 145341 w 209635"/>
              <a:gd name="connsiteY26" fmla="*/ 330994 h 397669"/>
              <a:gd name="connsiteX27" fmla="*/ 154866 w 209635"/>
              <a:gd name="connsiteY27" fmla="*/ 352425 h 397669"/>
              <a:gd name="connsiteX28" fmla="*/ 169153 w 209635"/>
              <a:gd name="connsiteY28" fmla="*/ 381000 h 397669"/>
              <a:gd name="connsiteX29" fmla="*/ 173916 w 209635"/>
              <a:gd name="connsiteY29" fmla="*/ 388144 h 397669"/>
              <a:gd name="connsiteX30" fmla="*/ 188203 w 209635"/>
              <a:gd name="connsiteY30" fmla="*/ 397669 h 397669"/>
              <a:gd name="connsiteX31" fmla="*/ 202491 w 209635"/>
              <a:gd name="connsiteY31" fmla="*/ 395288 h 397669"/>
              <a:gd name="connsiteX32" fmla="*/ 207253 w 209635"/>
              <a:gd name="connsiteY32" fmla="*/ 381000 h 397669"/>
              <a:gd name="connsiteX33" fmla="*/ 209635 w 209635"/>
              <a:gd name="connsiteY33" fmla="*/ 373856 h 397669"/>
              <a:gd name="connsiteX34" fmla="*/ 202491 w 209635"/>
              <a:gd name="connsiteY34" fmla="*/ 314325 h 397669"/>
              <a:gd name="connsiteX35" fmla="*/ 197728 w 209635"/>
              <a:gd name="connsiteY35" fmla="*/ 300038 h 397669"/>
              <a:gd name="connsiteX36" fmla="*/ 195347 w 209635"/>
              <a:gd name="connsiteY36" fmla="*/ 292894 h 397669"/>
              <a:gd name="connsiteX37" fmla="*/ 188203 w 209635"/>
              <a:gd name="connsiteY37" fmla="*/ 261938 h 397669"/>
              <a:gd name="connsiteX38" fmla="*/ 181060 w 209635"/>
              <a:gd name="connsiteY38" fmla="*/ 250031 h 3976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209635" h="397669">
                <a:moveTo>
                  <a:pt x="35803" y="0"/>
                </a:moveTo>
                <a:cubicBezTo>
                  <a:pt x="35009" y="3969"/>
                  <a:pt x="35097" y="8222"/>
                  <a:pt x="33422" y="11906"/>
                </a:cubicBezTo>
                <a:cubicBezTo>
                  <a:pt x="31053" y="17117"/>
                  <a:pt x="23897" y="26194"/>
                  <a:pt x="23897" y="26194"/>
                </a:cubicBezTo>
                <a:cubicBezTo>
                  <a:pt x="17912" y="44151"/>
                  <a:pt x="25986" y="22017"/>
                  <a:pt x="16753" y="40481"/>
                </a:cubicBezTo>
                <a:cubicBezTo>
                  <a:pt x="15630" y="42726"/>
                  <a:pt x="15591" y="45431"/>
                  <a:pt x="14372" y="47625"/>
                </a:cubicBezTo>
                <a:cubicBezTo>
                  <a:pt x="11592" y="52629"/>
                  <a:pt x="4847" y="61913"/>
                  <a:pt x="4847" y="61913"/>
                </a:cubicBezTo>
                <a:cubicBezTo>
                  <a:pt x="3260" y="66675"/>
                  <a:pt x="-625" y="71231"/>
                  <a:pt x="85" y="76200"/>
                </a:cubicBezTo>
                <a:cubicBezTo>
                  <a:pt x="676" y="80339"/>
                  <a:pt x="1650" y="94259"/>
                  <a:pt x="4847" y="100013"/>
                </a:cubicBezTo>
                <a:cubicBezTo>
                  <a:pt x="20158" y="127573"/>
                  <a:pt x="8020" y="104092"/>
                  <a:pt x="21516" y="121444"/>
                </a:cubicBezTo>
                <a:cubicBezTo>
                  <a:pt x="21533" y="121466"/>
                  <a:pt x="33414" y="139292"/>
                  <a:pt x="35803" y="142875"/>
                </a:cubicBezTo>
                <a:lnTo>
                  <a:pt x="45328" y="157163"/>
                </a:lnTo>
                <a:cubicBezTo>
                  <a:pt x="54021" y="183232"/>
                  <a:pt x="40154" y="143733"/>
                  <a:pt x="52472" y="171450"/>
                </a:cubicBezTo>
                <a:cubicBezTo>
                  <a:pt x="63805" y="196951"/>
                  <a:pt x="51221" y="176717"/>
                  <a:pt x="61997" y="192881"/>
                </a:cubicBezTo>
                <a:cubicBezTo>
                  <a:pt x="62791" y="195262"/>
                  <a:pt x="63255" y="197780"/>
                  <a:pt x="64378" y="200025"/>
                </a:cubicBezTo>
                <a:cubicBezTo>
                  <a:pt x="67693" y="206655"/>
                  <a:pt x="71019" y="209047"/>
                  <a:pt x="76285" y="214313"/>
                </a:cubicBezTo>
                <a:cubicBezTo>
                  <a:pt x="82270" y="232268"/>
                  <a:pt x="73500" y="210831"/>
                  <a:pt x="85810" y="226219"/>
                </a:cubicBezTo>
                <a:cubicBezTo>
                  <a:pt x="87378" y="228179"/>
                  <a:pt x="86972" y="231169"/>
                  <a:pt x="88191" y="233363"/>
                </a:cubicBezTo>
                <a:cubicBezTo>
                  <a:pt x="90971" y="238366"/>
                  <a:pt x="94541" y="242888"/>
                  <a:pt x="97716" y="247650"/>
                </a:cubicBezTo>
                <a:lnTo>
                  <a:pt x="102478" y="254794"/>
                </a:lnTo>
                <a:lnTo>
                  <a:pt x="107241" y="261938"/>
                </a:lnTo>
                <a:cubicBezTo>
                  <a:pt x="108828" y="264319"/>
                  <a:pt x="109622" y="267494"/>
                  <a:pt x="112003" y="269081"/>
                </a:cubicBezTo>
                <a:lnTo>
                  <a:pt x="119147" y="273844"/>
                </a:lnTo>
                <a:cubicBezTo>
                  <a:pt x="127023" y="297475"/>
                  <a:pt x="113810" y="261381"/>
                  <a:pt x="128672" y="288131"/>
                </a:cubicBezTo>
                <a:cubicBezTo>
                  <a:pt x="131110" y="292519"/>
                  <a:pt x="131847" y="297656"/>
                  <a:pt x="133435" y="302419"/>
                </a:cubicBezTo>
                <a:lnTo>
                  <a:pt x="138197" y="316706"/>
                </a:lnTo>
                <a:cubicBezTo>
                  <a:pt x="138991" y="319087"/>
                  <a:pt x="139186" y="321762"/>
                  <a:pt x="140578" y="323850"/>
                </a:cubicBezTo>
                <a:lnTo>
                  <a:pt x="145341" y="330994"/>
                </a:lnTo>
                <a:cubicBezTo>
                  <a:pt x="151008" y="347996"/>
                  <a:pt x="147318" y="341104"/>
                  <a:pt x="154866" y="352425"/>
                </a:cubicBezTo>
                <a:cubicBezTo>
                  <a:pt x="161438" y="372143"/>
                  <a:pt x="156843" y="362536"/>
                  <a:pt x="169153" y="381000"/>
                </a:cubicBezTo>
                <a:cubicBezTo>
                  <a:pt x="170741" y="383381"/>
                  <a:pt x="171535" y="386556"/>
                  <a:pt x="173916" y="388144"/>
                </a:cubicBezTo>
                <a:lnTo>
                  <a:pt x="188203" y="397669"/>
                </a:lnTo>
                <a:cubicBezTo>
                  <a:pt x="192966" y="396875"/>
                  <a:pt x="198857" y="398468"/>
                  <a:pt x="202491" y="395288"/>
                </a:cubicBezTo>
                <a:cubicBezTo>
                  <a:pt x="206269" y="391982"/>
                  <a:pt x="205665" y="385763"/>
                  <a:pt x="207253" y="381000"/>
                </a:cubicBezTo>
                <a:lnTo>
                  <a:pt x="209635" y="373856"/>
                </a:lnTo>
                <a:cubicBezTo>
                  <a:pt x="206989" y="323600"/>
                  <a:pt x="212028" y="342940"/>
                  <a:pt x="202491" y="314325"/>
                </a:cubicBezTo>
                <a:lnTo>
                  <a:pt x="197728" y="300038"/>
                </a:lnTo>
                <a:lnTo>
                  <a:pt x="195347" y="292894"/>
                </a:lnTo>
                <a:cubicBezTo>
                  <a:pt x="194249" y="285205"/>
                  <a:pt x="192959" y="269073"/>
                  <a:pt x="188203" y="261938"/>
                </a:cubicBezTo>
                <a:cubicBezTo>
                  <a:pt x="182457" y="253317"/>
                  <a:pt x="184721" y="257354"/>
                  <a:pt x="181060" y="250031"/>
                </a:cubicBezTo>
              </a:path>
            </a:pathLst>
          </a:cu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306" tIns="32653" rIns="65306" bIns="32653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9" name="Freeform 38">
            <a:extLst>
              <a:ext uri="{FF2B5EF4-FFF2-40B4-BE49-F238E27FC236}">
                <a16:creationId xmlns:a16="http://schemas.microsoft.com/office/drawing/2014/main" id="{8193F098-F654-4D79-BD26-9F0011364127}"/>
              </a:ext>
            </a:extLst>
          </p:cNvPr>
          <p:cNvSpPr/>
          <p:nvPr/>
        </p:nvSpPr>
        <p:spPr>
          <a:xfrm>
            <a:off x="8789988" y="6083301"/>
            <a:ext cx="114300" cy="138113"/>
          </a:xfrm>
          <a:custGeom>
            <a:avLst/>
            <a:gdLst>
              <a:gd name="connsiteX0" fmla="*/ 50006 w 159544"/>
              <a:gd name="connsiteY0" fmla="*/ 955 h 193837"/>
              <a:gd name="connsiteX1" fmla="*/ 69056 w 159544"/>
              <a:gd name="connsiteY1" fmla="*/ 8099 h 193837"/>
              <a:gd name="connsiteX2" fmla="*/ 85725 w 159544"/>
              <a:gd name="connsiteY2" fmla="*/ 12862 h 193837"/>
              <a:gd name="connsiteX3" fmla="*/ 90488 w 159544"/>
              <a:gd name="connsiteY3" fmla="*/ 20005 h 193837"/>
              <a:gd name="connsiteX4" fmla="*/ 97631 w 159544"/>
              <a:gd name="connsiteY4" fmla="*/ 24768 h 193837"/>
              <a:gd name="connsiteX5" fmla="*/ 100013 w 159544"/>
              <a:gd name="connsiteY5" fmla="*/ 31912 h 193837"/>
              <a:gd name="connsiteX6" fmla="*/ 109538 w 159544"/>
              <a:gd name="connsiteY6" fmla="*/ 46199 h 193837"/>
              <a:gd name="connsiteX7" fmla="*/ 114300 w 159544"/>
              <a:gd name="connsiteY7" fmla="*/ 53343 h 193837"/>
              <a:gd name="connsiteX8" fmla="*/ 123825 w 159544"/>
              <a:gd name="connsiteY8" fmla="*/ 70012 h 193837"/>
              <a:gd name="connsiteX9" fmla="*/ 138113 w 159544"/>
              <a:gd name="connsiteY9" fmla="*/ 98587 h 193837"/>
              <a:gd name="connsiteX10" fmla="*/ 142875 w 159544"/>
              <a:gd name="connsiteY10" fmla="*/ 105730 h 193837"/>
              <a:gd name="connsiteX11" fmla="*/ 150019 w 159544"/>
              <a:gd name="connsiteY11" fmla="*/ 120018 h 193837"/>
              <a:gd name="connsiteX12" fmla="*/ 154781 w 159544"/>
              <a:gd name="connsiteY12" fmla="*/ 134305 h 193837"/>
              <a:gd name="connsiteX13" fmla="*/ 159544 w 159544"/>
              <a:gd name="connsiteY13" fmla="*/ 150974 h 193837"/>
              <a:gd name="connsiteX14" fmla="*/ 157163 w 159544"/>
              <a:gd name="connsiteY14" fmla="*/ 179549 h 193837"/>
              <a:gd name="connsiteX15" fmla="*/ 152400 w 159544"/>
              <a:gd name="connsiteY15" fmla="*/ 186693 h 193837"/>
              <a:gd name="connsiteX16" fmla="*/ 128588 w 159544"/>
              <a:gd name="connsiteY16" fmla="*/ 193837 h 193837"/>
              <a:gd name="connsiteX17" fmla="*/ 109538 w 159544"/>
              <a:gd name="connsiteY17" fmla="*/ 191455 h 193837"/>
              <a:gd name="connsiteX18" fmla="*/ 102394 w 159544"/>
              <a:gd name="connsiteY18" fmla="*/ 189074 h 193837"/>
              <a:gd name="connsiteX19" fmla="*/ 97631 w 159544"/>
              <a:gd name="connsiteY19" fmla="*/ 181930 h 193837"/>
              <a:gd name="connsiteX20" fmla="*/ 90488 w 159544"/>
              <a:gd name="connsiteY20" fmla="*/ 177168 h 193837"/>
              <a:gd name="connsiteX21" fmla="*/ 80963 w 159544"/>
              <a:gd name="connsiteY21" fmla="*/ 162880 h 193837"/>
              <a:gd name="connsiteX22" fmla="*/ 71438 w 159544"/>
              <a:gd name="connsiteY22" fmla="*/ 153355 h 193837"/>
              <a:gd name="connsiteX23" fmla="*/ 66675 w 159544"/>
              <a:gd name="connsiteY23" fmla="*/ 146212 h 193837"/>
              <a:gd name="connsiteX24" fmla="*/ 64294 w 159544"/>
              <a:gd name="connsiteY24" fmla="*/ 139068 h 193837"/>
              <a:gd name="connsiteX25" fmla="*/ 57150 w 159544"/>
              <a:gd name="connsiteY25" fmla="*/ 136687 h 193837"/>
              <a:gd name="connsiteX26" fmla="*/ 54769 w 159544"/>
              <a:gd name="connsiteY26" fmla="*/ 129543 h 193837"/>
              <a:gd name="connsiteX27" fmla="*/ 47625 w 159544"/>
              <a:gd name="connsiteY27" fmla="*/ 124780 h 193837"/>
              <a:gd name="connsiteX28" fmla="*/ 33338 w 159544"/>
              <a:gd name="connsiteY28" fmla="*/ 115255 h 193837"/>
              <a:gd name="connsiteX29" fmla="*/ 21431 w 159544"/>
              <a:gd name="connsiteY29" fmla="*/ 103349 h 193837"/>
              <a:gd name="connsiteX30" fmla="*/ 14288 w 159544"/>
              <a:gd name="connsiteY30" fmla="*/ 89062 h 193837"/>
              <a:gd name="connsiteX31" fmla="*/ 9525 w 159544"/>
              <a:gd name="connsiteY31" fmla="*/ 81918 h 193837"/>
              <a:gd name="connsiteX32" fmla="*/ 4763 w 159544"/>
              <a:gd name="connsiteY32" fmla="*/ 67630 h 193837"/>
              <a:gd name="connsiteX33" fmla="*/ 2381 w 159544"/>
              <a:gd name="connsiteY33" fmla="*/ 60487 h 193837"/>
              <a:gd name="connsiteX34" fmla="*/ 0 w 159544"/>
              <a:gd name="connsiteY34" fmla="*/ 50962 h 193837"/>
              <a:gd name="connsiteX35" fmla="*/ 2381 w 159544"/>
              <a:gd name="connsiteY35" fmla="*/ 12862 h 193837"/>
              <a:gd name="connsiteX36" fmla="*/ 11906 w 159544"/>
              <a:gd name="connsiteY36" fmla="*/ 955 h 193837"/>
              <a:gd name="connsiteX37" fmla="*/ 50006 w 159544"/>
              <a:gd name="connsiteY37" fmla="*/ 955 h 193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59544" h="193837">
                <a:moveTo>
                  <a:pt x="50006" y="955"/>
                </a:moveTo>
                <a:cubicBezTo>
                  <a:pt x="59531" y="2146"/>
                  <a:pt x="62524" y="6233"/>
                  <a:pt x="69056" y="8099"/>
                </a:cubicBezTo>
                <a:cubicBezTo>
                  <a:pt x="89968" y="14074"/>
                  <a:pt x="68610" y="7155"/>
                  <a:pt x="85725" y="12862"/>
                </a:cubicBezTo>
                <a:cubicBezTo>
                  <a:pt x="87313" y="15243"/>
                  <a:pt x="88464" y="17981"/>
                  <a:pt x="90488" y="20005"/>
                </a:cubicBezTo>
                <a:cubicBezTo>
                  <a:pt x="92512" y="22029"/>
                  <a:pt x="95843" y="22533"/>
                  <a:pt x="97631" y="24768"/>
                </a:cubicBezTo>
                <a:cubicBezTo>
                  <a:pt x="99199" y="26728"/>
                  <a:pt x="98794" y="29718"/>
                  <a:pt x="100013" y="31912"/>
                </a:cubicBezTo>
                <a:cubicBezTo>
                  <a:pt x="102793" y="36915"/>
                  <a:pt x="106363" y="41437"/>
                  <a:pt x="109538" y="46199"/>
                </a:cubicBezTo>
                <a:lnTo>
                  <a:pt x="114300" y="53343"/>
                </a:lnTo>
                <a:cubicBezTo>
                  <a:pt x="118598" y="59791"/>
                  <a:pt x="120801" y="62453"/>
                  <a:pt x="123825" y="70012"/>
                </a:cubicBezTo>
                <a:cubicBezTo>
                  <a:pt x="133683" y="94656"/>
                  <a:pt x="122059" y="74505"/>
                  <a:pt x="138113" y="98587"/>
                </a:cubicBezTo>
                <a:lnTo>
                  <a:pt x="142875" y="105730"/>
                </a:lnTo>
                <a:cubicBezTo>
                  <a:pt x="151557" y="131779"/>
                  <a:pt x="137711" y="92326"/>
                  <a:pt x="150019" y="120018"/>
                </a:cubicBezTo>
                <a:cubicBezTo>
                  <a:pt x="152058" y="124605"/>
                  <a:pt x="153194" y="129543"/>
                  <a:pt x="154781" y="134305"/>
                </a:cubicBezTo>
                <a:cubicBezTo>
                  <a:pt x="158201" y="144563"/>
                  <a:pt x="156551" y="139001"/>
                  <a:pt x="159544" y="150974"/>
                </a:cubicBezTo>
                <a:cubicBezTo>
                  <a:pt x="158750" y="160499"/>
                  <a:pt x="159038" y="170177"/>
                  <a:pt x="157163" y="179549"/>
                </a:cubicBezTo>
                <a:cubicBezTo>
                  <a:pt x="156602" y="182355"/>
                  <a:pt x="154827" y="185176"/>
                  <a:pt x="152400" y="186693"/>
                </a:cubicBezTo>
                <a:cubicBezTo>
                  <a:pt x="148539" y="189106"/>
                  <a:pt x="134161" y="192443"/>
                  <a:pt x="128588" y="193837"/>
                </a:cubicBezTo>
                <a:cubicBezTo>
                  <a:pt x="122238" y="193043"/>
                  <a:pt x="115834" y="192600"/>
                  <a:pt x="109538" y="191455"/>
                </a:cubicBezTo>
                <a:cubicBezTo>
                  <a:pt x="107068" y="191006"/>
                  <a:pt x="104354" y="190642"/>
                  <a:pt x="102394" y="189074"/>
                </a:cubicBezTo>
                <a:cubicBezTo>
                  <a:pt x="100159" y="187286"/>
                  <a:pt x="99655" y="183954"/>
                  <a:pt x="97631" y="181930"/>
                </a:cubicBezTo>
                <a:cubicBezTo>
                  <a:pt x="95608" y="179907"/>
                  <a:pt x="92869" y="178755"/>
                  <a:pt x="90488" y="177168"/>
                </a:cubicBezTo>
                <a:cubicBezTo>
                  <a:pt x="84825" y="160183"/>
                  <a:pt x="92854" y="180716"/>
                  <a:pt x="80963" y="162880"/>
                </a:cubicBezTo>
                <a:cubicBezTo>
                  <a:pt x="73706" y="151995"/>
                  <a:pt x="85043" y="157892"/>
                  <a:pt x="71438" y="153355"/>
                </a:cubicBezTo>
                <a:cubicBezTo>
                  <a:pt x="69850" y="150974"/>
                  <a:pt x="67955" y="148772"/>
                  <a:pt x="66675" y="146212"/>
                </a:cubicBezTo>
                <a:cubicBezTo>
                  <a:pt x="65552" y="143967"/>
                  <a:pt x="66069" y="140843"/>
                  <a:pt x="64294" y="139068"/>
                </a:cubicBezTo>
                <a:cubicBezTo>
                  <a:pt x="62519" y="137293"/>
                  <a:pt x="59531" y="137481"/>
                  <a:pt x="57150" y="136687"/>
                </a:cubicBezTo>
                <a:cubicBezTo>
                  <a:pt x="56356" y="134306"/>
                  <a:pt x="56337" y="131503"/>
                  <a:pt x="54769" y="129543"/>
                </a:cubicBezTo>
                <a:cubicBezTo>
                  <a:pt x="52981" y="127308"/>
                  <a:pt x="49824" y="126612"/>
                  <a:pt x="47625" y="124780"/>
                </a:cubicBezTo>
                <a:cubicBezTo>
                  <a:pt x="35734" y="114871"/>
                  <a:pt x="45891" y="119441"/>
                  <a:pt x="33338" y="115255"/>
                </a:cubicBezTo>
                <a:cubicBezTo>
                  <a:pt x="20632" y="96200"/>
                  <a:pt x="37312" y="119231"/>
                  <a:pt x="21431" y="103349"/>
                </a:cubicBezTo>
                <a:cubicBezTo>
                  <a:pt x="14607" y="96525"/>
                  <a:pt x="18161" y="96808"/>
                  <a:pt x="14288" y="89062"/>
                </a:cubicBezTo>
                <a:cubicBezTo>
                  <a:pt x="13008" y="86502"/>
                  <a:pt x="11113" y="84299"/>
                  <a:pt x="9525" y="81918"/>
                </a:cubicBezTo>
                <a:lnTo>
                  <a:pt x="4763" y="67630"/>
                </a:lnTo>
                <a:cubicBezTo>
                  <a:pt x="3969" y="65249"/>
                  <a:pt x="2990" y="62922"/>
                  <a:pt x="2381" y="60487"/>
                </a:cubicBezTo>
                <a:lnTo>
                  <a:pt x="0" y="50962"/>
                </a:lnTo>
                <a:cubicBezTo>
                  <a:pt x="794" y="38262"/>
                  <a:pt x="1049" y="25517"/>
                  <a:pt x="2381" y="12862"/>
                </a:cubicBezTo>
                <a:cubicBezTo>
                  <a:pt x="2904" y="7895"/>
                  <a:pt x="5826" y="1534"/>
                  <a:pt x="11906" y="955"/>
                </a:cubicBezTo>
                <a:cubicBezTo>
                  <a:pt x="26129" y="-400"/>
                  <a:pt x="40481" y="-236"/>
                  <a:pt x="50006" y="955"/>
                </a:cubicBezTo>
                <a:close/>
              </a:path>
            </a:pathLst>
          </a:cu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306" tIns="32653" rIns="65306" bIns="32653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6009CF68-9E9D-435B-92B7-B8AC6E14CA4D}"/>
              </a:ext>
            </a:extLst>
          </p:cNvPr>
          <p:cNvSpPr/>
          <p:nvPr/>
        </p:nvSpPr>
        <p:spPr>
          <a:xfrm>
            <a:off x="8666164" y="5768976"/>
            <a:ext cx="109537" cy="193675"/>
          </a:xfrm>
          <a:custGeom>
            <a:avLst/>
            <a:gdLst>
              <a:gd name="connsiteX0" fmla="*/ 7823 w 153377"/>
              <a:gd name="connsiteY0" fmla="*/ 180975 h 271463"/>
              <a:gd name="connsiteX1" fmla="*/ 3060 w 153377"/>
              <a:gd name="connsiteY1" fmla="*/ 192881 h 271463"/>
              <a:gd name="connsiteX2" fmla="*/ 3060 w 153377"/>
              <a:gd name="connsiteY2" fmla="*/ 235744 h 271463"/>
              <a:gd name="connsiteX3" fmla="*/ 7823 w 153377"/>
              <a:gd name="connsiteY3" fmla="*/ 242888 h 271463"/>
              <a:gd name="connsiteX4" fmla="*/ 17348 w 153377"/>
              <a:gd name="connsiteY4" fmla="*/ 252413 h 271463"/>
              <a:gd name="connsiteX5" fmla="*/ 22110 w 153377"/>
              <a:gd name="connsiteY5" fmla="*/ 259556 h 271463"/>
              <a:gd name="connsiteX6" fmla="*/ 29254 w 153377"/>
              <a:gd name="connsiteY6" fmla="*/ 261938 h 271463"/>
              <a:gd name="connsiteX7" fmla="*/ 36398 w 153377"/>
              <a:gd name="connsiteY7" fmla="*/ 266700 h 271463"/>
              <a:gd name="connsiteX8" fmla="*/ 50685 w 153377"/>
              <a:gd name="connsiteY8" fmla="*/ 271463 h 271463"/>
              <a:gd name="connsiteX9" fmla="*/ 67354 w 153377"/>
              <a:gd name="connsiteY9" fmla="*/ 269081 h 271463"/>
              <a:gd name="connsiteX10" fmla="*/ 74498 w 153377"/>
              <a:gd name="connsiteY10" fmla="*/ 264319 h 271463"/>
              <a:gd name="connsiteX11" fmla="*/ 81641 w 153377"/>
              <a:gd name="connsiteY11" fmla="*/ 261938 h 271463"/>
              <a:gd name="connsiteX12" fmla="*/ 86404 w 153377"/>
              <a:gd name="connsiteY12" fmla="*/ 254794 h 271463"/>
              <a:gd name="connsiteX13" fmla="*/ 100691 w 153377"/>
              <a:gd name="connsiteY13" fmla="*/ 240506 h 271463"/>
              <a:gd name="connsiteX14" fmla="*/ 110216 w 153377"/>
              <a:gd name="connsiteY14" fmla="*/ 226219 h 271463"/>
              <a:gd name="connsiteX15" fmla="*/ 112598 w 153377"/>
              <a:gd name="connsiteY15" fmla="*/ 219075 h 271463"/>
              <a:gd name="connsiteX16" fmla="*/ 117360 w 153377"/>
              <a:gd name="connsiteY16" fmla="*/ 211931 h 271463"/>
              <a:gd name="connsiteX17" fmla="*/ 122123 w 153377"/>
              <a:gd name="connsiteY17" fmla="*/ 197644 h 271463"/>
              <a:gd name="connsiteX18" fmla="*/ 124504 w 153377"/>
              <a:gd name="connsiteY18" fmla="*/ 190500 h 271463"/>
              <a:gd name="connsiteX19" fmla="*/ 129266 w 153377"/>
              <a:gd name="connsiteY19" fmla="*/ 169069 h 271463"/>
              <a:gd name="connsiteX20" fmla="*/ 131648 w 153377"/>
              <a:gd name="connsiteY20" fmla="*/ 161925 h 271463"/>
              <a:gd name="connsiteX21" fmla="*/ 136410 w 153377"/>
              <a:gd name="connsiteY21" fmla="*/ 138113 h 271463"/>
              <a:gd name="connsiteX22" fmla="*/ 141173 w 153377"/>
              <a:gd name="connsiteY22" fmla="*/ 114300 h 271463"/>
              <a:gd name="connsiteX23" fmla="*/ 143554 w 153377"/>
              <a:gd name="connsiteY23" fmla="*/ 100013 h 271463"/>
              <a:gd name="connsiteX24" fmla="*/ 148316 w 153377"/>
              <a:gd name="connsiteY24" fmla="*/ 80963 h 271463"/>
              <a:gd name="connsiteX25" fmla="*/ 150698 w 153377"/>
              <a:gd name="connsiteY25" fmla="*/ 61913 h 271463"/>
              <a:gd name="connsiteX26" fmla="*/ 153079 w 153377"/>
              <a:gd name="connsiteY26" fmla="*/ 52388 h 271463"/>
              <a:gd name="connsiteX27" fmla="*/ 153079 w 153377"/>
              <a:gd name="connsiteY27" fmla="*/ 0 h 2714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53377" h="271463">
                <a:moveTo>
                  <a:pt x="7823" y="180975"/>
                </a:moveTo>
                <a:cubicBezTo>
                  <a:pt x="6235" y="184944"/>
                  <a:pt x="4412" y="188826"/>
                  <a:pt x="3060" y="192881"/>
                </a:cubicBezTo>
                <a:cubicBezTo>
                  <a:pt x="-1871" y="207674"/>
                  <a:pt x="-71" y="218004"/>
                  <a:pt x="3060" y="235744"/>
                </a:cubicBezTo>
                <a:cubicBezTo>
                  <a:pt x="3557" y="238563"/>
                  <a:pt x="6235" y="240507"/>
                  <a:pt x="7823" y="242888"/>
                </a:cubicBezTo>
                <a:cubicBezTo>
                  <a:pt x="13018" y="258472"/>
                  <a:pt x="5803" y="243177"/>
                  <a:pt x="17348" y="252413"/>
                </a:cubicBezTo>
                <a:cubicBezTo>
                  <a:pt x="19583" y="254201"/>
                  <a:pt x="19875" y="257768"/>
                  <a:pt x="22110" y="259556"/>
                </a:cubicBezTo>
                <a:cubicBezTo>
                  <a:pt x="24070" y="261124"/>
                  <a:pt x="27009" y="260815"/>
                  <a:pt x="29254" y="261938"/>
                </a:cubicBezTo>
                <a:cubicBezTo>
                  <a:pt x="31814" y="263218"/>
                  <a:pt x="33783" y="265538"/>
                  <a:pt x="36398" y="266700"/>
                </a:cubicBezTo>
                <a:cubicBezTo>
                  <a:pt x="40985" y="268739"/>
                  <a:pt x="50685" y="271463"/>
                  <a:pt x="50685" y="271463"/>
                </a:cubicBezTo>
                <a:cubicBezTo>
                  <a:pt x="56241" y="270669"/>
                  <a:pt x="61978" y="270694"/>
                  <a:pt x="67354" y="269081"/>
                </a:cubicBezTo>
                <a:cubicBezTo>
                  <a:pt x="70095" y="268259"/>
                  <a:pt x="71938" y="265599"/>
                  <a:pt x="74498" y="264319"/>
                </a:cubicBezTo>
                <a:cubicBezTo>
                  <a:pt x="76743" y="263197"/>
                  <a:pt x="79260" y="262732"/>
                  <a:pt x="81641" y="261938"/>
                </a:cubicBezTo>
                <a:cubicBezTo>
                  <a:pt x="83229" y="259557"/>
                  <a:pt x="84503" y="256933"/>
                  <a:pt x="86404" y="254794"/>
                </a:cubicBezTo>
                <a:cubicBezTo>
                  <a:pt x="90879" y="249760"/>
                  <a:pt x="100691" y="240506"/>
                  <a:pt x="100691" y="240506"/>
                </a:cubicBezTo>
                <a:cubicBezTo>
                  <a:pt x="106355" y="223520"/>
                  <a:pt x="98324" y="244058"/>
                  <a:pt x="110216" y="226219"/>
                </a:cubicBezTo>
                <a:cubicBezTo>
                  <a:pt x="111608" y="224130"/>
                  <a:pt x="111475" y="221320"/>
                  <a:pt x="112598" y="219075"/>
                </a:cubicBezTo>
                <a:cubicBezTo>
                  <a:pt x="113878" y="216515"/>
                  <a:pt x="116198" y="214546"/>
                  <a:pt x="117360" y="211931"/>
                </a:cubicBezTo>
                <a:cubicBezTo>
                  <a:pt x="119399" y="207344"/>
                  <a:pt x="120535" y="202406"/>
                  <a:pt x="122123" y="197644"/>
                </a:cubicBezTo>
                <a:cubicBezTo>
                  <a:pt x="122917" y="195263"/>
                  <a:pt x="124012" y="192961"/>
                  <a:pt x="124504" y="190500"/>
                </a:cubicBezTo>
                <a:cubicBezTo>
                  <a:pt x="126139" y="182323"/>
                  <a:pt x="127025" y="176910"/>
                  <a:pt x="129266" y="169069"/>
                </a:cubicBezTo>
                <a:cubicBezTo>
                  <a:pt x="129956" y="166655"/>
                  <a:pt x="131084" y="164371"/>
                  <a:pt x="131648" y="161925"/>
                </a:cubicBezTo>
                <a:cubicBezTo>
                  <a:pt x="133468" y="154038"/>
                  <a:pt x="134823" y="146050"/>
                  <a:pt x="136410" y="138113"/>
                </a:cubicBezTo>
                <a:cubicBezTo>
                  <a:pt x="137997" y="130175"/>
                  <a:pt x="139842" y="122285"/>
                  <a:pt x="141173" y="114300"/>
                </a:cubicBezTo>
                <a:cubicBezTo>
                  <a:pt x="141967" y="109538"/>
                  <a:pt x="142507" y="104726"/>
                  <a:pt x="143554" y="100013"/>
                </a:cubicBezTo>
                <a:cubicBezTo>
                  <a:pt x="148626" y="77189"/>
                  <a:pt x="143168" y="114422"/>
                  <a:pt x="148316" y="80963"/>
                </a:cubicBezTo>
                <a:cubicBezTo>
                  <a:pt x="149289" y="74638"/>
                  <a:pt x="149646" y="68225"/>
                  <a:pt x="150698" y="61913"/>
                </a:cubicBezTo>
                <a:cubicBezTo>
                  <a:pt x="151236" y="58685"/>
                  <a:pt x="152953" y="55658"/>
                  <a:pt x="153079" y="52388"/>
                </a:cubicBezTo>
                <a:cubicBezTo>
                  <a:pt x="153750" y="34938"/>
                  <a:pt x="153079" y="17463"/>
                  <a:pt x="153079" y="0"/>
                </a:cubicBezTo>
              </a:path>
            </a:pathLst>
          </a:cu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306" tIns="32653" rIns="65306" bIns="32653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47" name="Freeform 46">
            <a:extLst>
              <a:ext uri="{FF2B5EF4-FFF2-40B4-BE49-F238E27FC236}">
                <a16:creationId xmlns:a16="http://schemas.microsoft.com/office/drawing/2014/main" id="{462AEA10-F60F-4293-9124-EECA82FE5164}"/>
              </a:ext>
            </a:extLst>
          </p:cNvPr>
          <p:cNvSpPr/>
          <p:nvPr/>
        </p:nvSpPr>
        <p:spPr>
          <a:xfrm>
            <a:off x="9729788" y="2895600"/>
            <a:ext cx="146050" cy="190500"/>
          </a:xfrm>
          <a:custGeom>
            <a:avLst/>
            <a:gdLst>
              <a:gd name="connsiteX0" fmla="*/ 41275 w 204824"/>
              <a:gd name="connsiteY0" fmla="*/ 266700 h 266700"/>
              <a:gd name="connsiteX1" fmla="*/ 25400 w 204824"/>
              <a:gd name="connsiteY1" fmla="*/ 257175 h 266700"/>
              <a:gd name="connsiteX2" fmla="*/ 15875 w 204824"/>
              <a:gd name="connsiteY2" fmla="*/ 250825 h 266700"/>
              <a:gd name="connsiteX3" fmla="*/ 12700 w 204824"/>
              <a:gd name="connsiteY3" fmla="*/ 241300 h 266700"/>
              <a:gd name="connsiteX4" fmla="*/ 6350 w 204824"/>
              <a:gd name="connsiteY4" fmla="*/ 231775 h 266700"/>
              <a:gd name="connsiteX5" fmla="*/ 0 w 204824"/>
              <a:gd name="connsiteY5" fmla="*/ 212725 h 266700"/>
              <a:gd name="connsiteX6" fmla="*/ 6350 w 204824"/>
              <a:gd name="connsiteY6" fmla="*/ 165100 h 266700"/>
              <a:gd name="connsiteX7" fmla="*/ 12700 w 204824"/>
              <a:gd name="connsiteY7" fmla="*/ 146050 h 266700"/>
              <a:gd name="connsiteX8" fmla="*/ 15875 w 204824"/>
              <a:gd name="connsiteY8" fmla="*/ 136525 h 266700"/>
              <a:gd name="connsiteX9" fmla="*/ 12700 w 204824"/>
              <a:gd name="connsiteY9" fmla="*/ 98425 h 266700"/>
              <a:gd name="connsiteX10" fmla="*/ 9525 w 204824"/>
              <a:gd name="connsiteY10" fmla="*/ 88900 h 266700"/>
              <a:gd name="connsiteX11" fmla="*/ 3175 w 204824"/>
              <a:gd name="connsiteY11" fmla="*/ 66675 h 266700"/>
              <a:gd name="connsiteX12" fmla="*/ 9525 w 204824"/>
              <a:gd name="connsiteY12" fmla="*/ 34925 h 266700"/>
              <a:gd name="connsiteX13" fmla="*/ 15875 w 204824"/>
              <a:gd name="connsiteY13" fmla="*/ 25400 h 266700"/>
              <a:gd name="connsiteX14" fmla="*/ 25400 w 204824"/>
              <a:gd name="connsiteY14" fmla="*/ 22225 h 266700"/>
              <a:gd name="connsiteX15" fmla="*/ 34925 w 204824"/>
              <a:gd name="connsiteY15" fmla="*/ 15875 h 266700"/>
              <a:gd name="connsiteX16" fmla="*/ 53975 w 204824"/>
              <a:gd name="connsiteY16" fmla="*/ 9525 h 266700"/>
              <a:gd name="connsiteX17" fmla="*/ 63500 w 204824"/>
              <a:gd name="connsiteY17" fmla="*/ 6350 h 266700"/>
              <a:gd name="connsiteX18" fmla="*/ 73025 w 204824"/>
              <a:gd name="connsiteY18" fmla="*/ 3175 h 266700"/>
              <a:gd name="connsiteX19" fmla="*/ 82550 w 204824"/>
              <a:gd name="connsiteY19" fmla="*/ 0 h 266700"/>
              <a:gd name="connsiteX20" fmla="*/ 123825 w 204824"/>
              <a:gd name="connsiteY20" fmla="*/ 3175 h 266700"/>
              <a:gd name="connsiteX21" fmla="*/ 152400 w 204824"/>
              <a:gd name="connsiteY21" fmla="*/ 19050 h 266700"/>
              <a:gd name="connsiteX22" fmla="*/ 161925 w 204824"/>
              <a:gd name="connsiteY22" fmla="*/ 22225 h 266700"/>
              <a:gd name="connsiteX23" fmla="*/ 171450 w 204824"/>
              <a:gd name="connsiteY23" fmla="*/ 31750 h 266700"/>
              <a:gd name="connsiteX24" fmla="*/ 180975 w 204824"/>
              <a:gd name="connsiteY24" fmla="*/ 38100 h 266700"/>
              <a:gd name="connsiteX25" fmla="*/ 193675 w 204824"/>
              <a:gd name="connsiteY25" fmla="*/ 66675 h 266700"/>
              <a:gd name="connsiteX26" fmla="*/ 200025 w 204824"/>
              <a:gd name="connsiteY26" fmla="*/ 76200 h 266700"/>
              <a:gd name="connsiteX27" fmla="*/ 200025 w 204824"/>
              <a:gd name="connsiteY27" fmla="*/ 168275 h 266700"/>
              <a:gd name="connsiteX28" fmla="*/ 193675 w 204824"/>
              <a:gd name="connsiteY28" fmla="*/ 187325 h 266700"/>
              <a:gd name="connsiteX29" fmla="*/ 190500 w 204824"/>
              <a:gd name="connsiteY29" fmla="*/ 196850 h 266700"/>
              <a:gd name="connsiteX30" fmla="*/ 190500 w 204824"/>
              <a:gd name="connsiteY30" fmla="*/ 203200 h 266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204824" h="266700">
                <a:moveTo>
                  <a:pt x="41275" y="266700"/>
                </a:moveTo>
                <a:cubicBezTo>
                  <a:pt x="35983" y="263525"/>
                  <a:pt x="30633" y="260446"/>
                  <a:pt x="25400" y="257175"/>
                </a:cubicBezTo>
                <a:cubicBezTo>
                  <a:pt x="22164" y="255153"/>
                  <a:pt x="18259" y="253805"/>
                  <a:pt x="15875" y="250825"/>
                </a:cubicBezTo>
                <a:cubicBezTo>
                  <a:pt x="13784" y="248212"/>
                  <a:pt x="14197" y="244293"/>
                  <a:pt x="12700" y="241300"/>
                </a:cubicBezTo>
                <a:cubicBezTo>
                  <a:pt x="10993" y="237887"/>
                  <a:pt x="7900" y="235262"/>
                  <a:pt x="6350" y="231775"/>
                </a:cubicBezTo>
                <a:cubicBezTo>
                  <a:pt x="3632" y="225658"/>
                  <a:pt x="0" y="212725"/>
                  <a:pt x="0" y="212725"/>
                </a:cubicBezTo>
                <a:cubicBezTo>
                  <a:pt x="2170" y="188855"/>
                  <a:pt x="862" y="183392"/>
                  <a:pt x="6350" y="165100"/>
                </a:cubicBezTo>
                <a:cubicBezTo>
                  <a:pt x="8273" y="158689"/>
                  <a:pt x="10583" y="152400"/>
                  <a:pt x="12700" y="146050"/>
                </a:cubicBezTo>
                <a:lnTo>
                  <a:pt x="15875" y="136525"/>
                </a:lnTo>
                <a:cubicBezTo>
                  <a:pt x="14817" y="123825"/>
                  <a:pt x="14384" y="111057"/>
                  <a:pt x="12700" y="98425"/>
                </a:cubicBezTo>
                <a:cubicBezTo>
                  <a:pt x="12258" y="95108"/>
                  <a:pt x="10444" y="92118"/>
                  <a:pt x="9525" y="88900"/>
                </a:cubicBezTo>
                <a:cubicBezTo>
                  <a:pt x="1552" y="60993"/>
                  <a:pt x="10788" y="89513"/>
                  <a:pt x="3175" y="66675"/>
                </a:cubicBezTo>
                <a:cubicBezTo>
                  <a:pt x="4345" y="58485"/>
                  <a:pt x="5092" y="43791"/>
                  <a:pt x="9525" y="34925"/>
                </a:cubicBezTo>
                <a:cubicBezTo>
                  <a:pt x="11232" y="31512"/>
                  <a:pt x="12895" y="27784"/>
                  <a:pt x="15875" y="25400"/>
                </a:cubicBezTo>
                <a:cubicBezTo>
                  <a:pt x="18488" y="23309"/>
                  <a:pt x="22407" y="23722"/>
                  <a:pt x="25400" y="22225"/>
                </a:cubicBezTo>
                <a:cubicBezTo>
                  <a:pt x="28813" y="20518"/>
                  <a:pt x="31438" y="17425"/>
                  <a:pt x="34925" y="15875"/>
                </a:cubicBezTo>
                <a:cubicBezTo>
                  <a:pt x="41042" y="13157"/>
                  <a:pt x="47625" y="11642"/>
                  <a:pt x="53975" y="9525"/>
                </a:cubicBezTo>
                <a:lnTo>
                  <a:pt x="63500" y="6350"/>
                </a:lnTo>
                <a:lnTo>
                  <a:pt x="73025" y="3175"/>
                </a:lnTo>
                <a:lnTo>
                  <a:pt x="82550" y="0"/>
                </a:lnTo>
                <a:cubicBezTo>
                  <a:pt x="96308" y="1058"/>
                  <a:pt x="110133" y="1463"/>
                  <a:pt x="123825" y="3175"/>
                </a:cubicBezTo>
                <a:cubicBezTo>
                  <a:pt x="139145" y="5090"/>
                  <a:pt x="133860" y="12870"/>
                  <a:pt x="152400" y="19050"/>
                </a:cubicBezTo>
                <a:lnTo>
                  <a:pt x="161925" y="22225"/>
                </a:lnTo>
                <a:cubicBezTo>
                  <a:pt x="165100" y="25400"/>
                  <a:pt x="168001" y="28875"/>
                  <a:pt x="171450" y="31750"/>
                </a:cubicBezTo>
                <a:cubicBezTo>
                  <a:pt x="174381" y="34193"/>
                  <a:pt x="178277" y="35402"/>
                  <a:pt x="180975" y="38100"/>
                </a:cubicBezTo>
                <a:cubicBezTo>
                  <a:pt x="193899" y="51024"/>
                  <a:pt x="181100" y="47812"/>
                  <a:pt x="193675" y="66675"/>
                </a:cubicBezTo>
                <a:lnTo>
                  <a:pt x="200025" y="76200"/>
                </a:lnTo>
                <a:cubicBezTo>
                  <a:pt x="206429" y="114622"/>
                  <a:pt x="206420" y="106459"/>
                  <a:pt x="200025" y="168275"/>
                </a:cubicBezTo>
                <a:cubicBezTo>
                  <a:pt x="199336" y="174933"/>
                  <a:pt x="195792" y="180975"/>
                  <a:pt x="193675" y="187325"/>
                </a:cubicBezTo>
                <a:cubicBezTo>
                  <a:pt x="192617" y="190500"/>
                  <a:pt x="190500" y="193503"/>
                  <a:pt x="190500" y="196850"/>
                </a:cubicBezTo>
                <a:lnTo>
                  <a:pt x="190500" y="203200"/>
                </a:lnTo>
              </a:path>
            </a:pathLst>
          </a:cu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306" tIns="32653" rIns="65306" bIns="32653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7" name="Oval 66">
            <a:extLst>
              <a:ext uri="{FF2B5EF4-FFF2-40B4-BE49-F238E27FC236}">
                <a16:creationId xmlns:a16="http://schemas.microsoft.com/office/drawing/2014/main" id="{C55214C1-6DD4-42A4-9784-8BAF56392E58}"/>
              </a:ext>
            </a:extLst>
          </p:cNvPr>
          <p:cNvSpPr/>
          <p:nvPr/>
        </p:nvSpPr>
        <p:spPr>
          <a:xfrm>
            <a:off x="8682038" y="5789613"/>
            <a:ext cx="76200" cy="7620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306" tIns="32653" rIns="65306" bIns="32653" anchor="ctr"/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F57684D0-6475-4019-9BC7-699AC964473D}"/>
              </a:ext>
            </a:extLst>
          </p:cNvPr>
          <p:cNvSpPr/>
          <p:nvPr/>
        </p:nvSpPr>
        <p:spPr>
          <a:xfrm>
            <a:off x="8815389" y="6145213"/>
            <a:ext cx="77787" cy="7620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306" tIns="32653" rIns="65306" bIns="32653" anchor="ctr"/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DA6147D2-091B-43DF-9484-933728C14123}"/>
              </a:ext>
            </a:extLst>
          </p:cNvPr>
          <p:cNvSpPr/>
          <p:nvPr/>
        </p:nvSpPr>
        <p:spPr>
          <a:xfrm>
            <a:off x="9774238" y="2940050"/>
            <a:ext cx="76200" cy="77788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306" tIns="32653" rIns="65306" bIns="32653" anchor="ctr"/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en-US" altLang="en-US">
              <a:solidFill>
                <a:srgbClr val="FFFFFF"/>
              </a:solidFill>
            </a:endParaRPr>
          </a:p>
        </p:txBody>
      </p:sp>
      <p:pic>
        <p:nvPicPr>
          <p:cNvPr id="41995" name="Picture 3">
            <a:extLst>
              <a:ext uri="{FF2B5EF4-FFF2-40B4-BE49-F238E27FC236}">
                <a16:creationId xmlns:a16="http://schemas.microsoft.com/office/drawing/2014/main" id="{30EE6CD6-F1E0-432F-AE56-87E4A5CF88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650875"/>
            <a:ext cx="10064750" cy="601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1996" name="Group 1024">
            <a:extLst>
              <a:ext uri="{FF2B5EF4-FFF2-40B4-BE49-F238E27FC236}">
                <a16:creationId xmlns:a16="http://schemas.microsoft.com/office/drawing/2014/main" id="{68F2964D-BB65-4C0D-A88B-C397A5CA1A51}"/>
              </a:ext>
            </a:extLst>
          </p:cNvPr>
          <p:cNvGrpSpPr>
            <a:grpSpLocks/>
          </p:cNvGrpSpPr>
          <p:nvPr/>
        </p:nvGrpSpPr>
        <p:grpSpPr bwMode="auto">
          <a:xfrm>
            <a:off x="3927475" y="2427288"/>
            <a:ext cx="573088" cy="25400"/>
            <a:chOff x="3364559" y="3397824"/>
            <a:chExt cx="802003" cy="37005"/>
          </a:xfrm>
        </p:grpSpPr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49A69167-3945-4B9E-8AB2-F4E95188A754}"/>
                </a:ext>
              </a:extLst>
            </p:cNvPr>
            <p:cNvCxnSpPr/>
            <p:nvPr/>
          </p:nvCxnSpPr>
          <p:spPr>
            <a:xfrm>
              <a:off x="3364559" y="3434829"/>
              <a:ext cx="799781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1998" name="Group 123">
              <a:extLst>
                <a:ext uri="{FF2B5EF4-FFF2-40B4-BE49-F238E27FC236}">
                  <a16:creationId xmlns:a16="http://schemas.microsoft.com/office/drawing/2014/main" id="{69512093-BF8A-4DEA-9B88-3A2CF80F270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559" y="3432448"/>
              <a:ext cx="262800" cy="1868"/>
              <a:chOff x="3516959" y="3584848"/>
              <a:chExt cx="525600" cy="1868"/>
            </a:xfrm>
          </p:grpSpPr>
          <p:cxnSp>
            <p:nvCxnSpPr>
              <p:cNvPr id="127" name="Straight Connector 126">
                <a:extLst>
                  <a:ext uri="{FF2B5EF4-FFF2-40B4-BE49-F238E27FC236}">
                    <a16:creationId xmlns:a16="http://schemas.microsoft.com/office/drawing/2014/main" id="{619A4FC6-7988-4C5F-B8CF-0A62B4D542B5}"/>
                  </a:ext>
                </a:extLst>
              </p:cNvPr>
              <p:cNvCxnSpPr/>
              <p:nvPr/>
            </p:nvCxnSpPr>
            <p:spPr>
              <a:xfrm>
                <a:off x="3516959" y="3584915"/>
                <a:ext cx="48877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>
                <a:extLst>
                  <a:ext uri="{FF2B5EF4-FFF2-40B4-BE49-F238E27FC236}">
                    <a16:creationId xmlns:a16="http://schemas.microsoft.com/office/drawing/2014/main" id="{A6C77BB4-DFB8-4843-8726-EA1FACD39EE6}"/>
                  </a:ext>
                </a:extLst>
              </p:cNvPr>
              <p:cNvCxnSpPr/>
              <p:nvPr/>
            </p:nvCxnSpPr>
            <p:spPr>
              <a:xfrm>
                <a:off x="3623597" y="3584915"/>
                <a:ext cx="48877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>
                <a:extLst>
                  <a:ext uri="{FF2B5EF4-FFF2-40B4-BE49-F238E27FC236}">
                    <a16:creationId xmlns:a16="http://schemas.microsoft.com/office/drawing/2014/main" id="{BF23B9A3-CE31-4104-8248-4A8DE6F53B5C}"/>
                  </a:ext>
                </a:extLst>
              </p:cNvPr>
              <p:cNvCxnSpPr/>
              <p:nvPr/>
            </p:nvCxnSpPr>
            <p:spPr>
              <a:xfrm>
                <a:off x="3730234" y="3584915"/>
                <a:ext cx="5331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>
                <a:extLst>
                  <a:ext uri="{FF2B5EF4-FFF2-40B4-BE49-F238E27FC236}">
                    <a16:creationId xmlns:a16="http://schemas.microsoft.com/office/drawing/2014/main" id="{B6A9EC44-A027-4F92-AB35-4583E62A9B15}"/>
                  </a:ext>
                </a:extLst>
              </p:cNvPr>
              <p:cNvCxnSpPr/>
              <p:nvPr/>
            </p:nvCxnSpPr>
            <p:spPr>
              <a:xfrm>
                <a:off x="3832430" y="3584915"/>
                <a:ext cx="4887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>
                <a:extLst>
                  <a:ext uri="{FF2B5EF4-FFF2-40B4-BE49-F238E27FC236}">
                    <a16:creationId xmlns:a16="http://schemas.microsoft.com/office/drawing/2014/main" id="{789CFDA9-4A7F-4447-B1E3-3FE895EE9FD9}"/>
                  </a:ext>
                </a:extLst>
              </p:cNvPr>
              <p:cNvCxnSpPr/>
              <p:nvPr/>
            </p:nvCxnSpPr>
            <p:spPr>
              <a:xfrm>
                <a:off x="3934623" y="3587229"/>
                <a:ext cx="5331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>
                <a:extLst>
                  <a:ext uri="{FF2B5EF4-FFF2-40B4-BE49-F238E27FC236}">
                    <a16:creationId xmlns:a16="http://schemas.microsoft.com/office/drawing/2014/main" id="{15547472-4EA5-490E-81A3-FCF22BFE23DA}"/>
                  </a:ext>
                </a:extLst>
              </p:cNvPr>
              <p:cNvCxnSpPr/>
              <p:nvPr/>
            </p:nvCxnSpPr>
            <p:spPr>
              <a:xfrm>
                <a:off x="3570278" y="3584915"/>
                <a:ext cx="48877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>
                <a:extLst>
                  <a:ext uri="{FF2B5EF4-FFF2-40B4-BE49-F238E27FC236}">
                    <a16:creationId xmlns:a16="http://schemas.microsoft.com/office/drawing/2014/main" id="{190C18BF-BC6F-4317-B7B5-54A2B03AFDC8}"/>
                  </a:ext>
                </a:extLst>
              </p:cNvPr>
              <p:cNvCxnSpPr/>
              <p:nvPr/>
            </p:nvCxnSpPr>
            <p:spPr>
              <a:xfrm>
                <a:off x="3676915" y="3584915"/>
                <a:ext cx="48877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>
                <a:extLst>
                  <a:ext uri="{FF2B5EF4-FFF2-40B4-BE49-F238E27FC236}">
                    <a16:creationId xmlns:a16="http://schemas.microsoft.com/office/drawing/2014/main" id="{0B4834F7-D80A-4D39-8167-A3F6CC6D5FD4}"/>
                  </a:ext>
                </a:extLst>
              </p:cNvPr>
              <p:cNvCxnSpPr/>
              <p:nvPr/>
            </p:nvCxnSpPr>
            <p:spPr>
              <a:xfrm>
                <a:off x="3783553" y="3584915"/>
                <a:ext cx="48877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>
                <a:extLst>
                  <a:ext uri="{FF2B5EF4-FFF2-40B4-BE49-F238E27FC236}">
                    <a16:creationId xmlns:a16="http://schemas.microsoft.com/office/drawing/2014/main" id="{86E066BA-1E62-4D0E-A4C9-94C1D5CF9075}"/>
                  </a:ext>
                </a:extLst>
              </p:cNvPr>
              <p:cNvCxnSpPr/>
              <p:nvPr/>
            </p:nvCxnSpPr>
            <p:spPr>
              <a:xfrm>
                <a:off x="3885749" y="3587229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>
                <a:extLst>
                  <a:ext uri="{FF2B5EF4-FFF2-40B4-BE49-F238E27FC236}">
                    <a16:creationId xmlns:a16="http://schemas.microsoft.com/office/drawing/2014/main" id="{5D2DAE55-6255-4217-BC4F-CBC99119E66A}"/>
                  </a:ext>
                </a:extLst>
              </p:cNvPr>
              <p:cNvCxnSpPr/>
              <p:nvPr/>
            </p:nvCxnSpPr>
            <p:spPr>
              <a:xfrm>
                <a:off x="3992386" y="3584915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0" name="Straight Connector 159">
              <a:extLst>
                <a:ext uri="{FF2B5EF4-FFF2-40B4-BE49-F238E27FC236}">
                  <a16:creationId xmlns:a16="http://schemas.microsoft.com/office/drawing/2014/main" id="{424DF851-442B-4B5F-910D-395699EA52E7}"/>
                </a:ext>
              </a:extLst>
            </p:cNvPr>
            <p:cNvCxnSpPr/>
            <p:nvPr/>
          </p:nvCxnSpPr>
          <p:spPr>
            <a:xfrm>
              <a:off x="3366781" y="3397824"/>
              <a:ext cx="799781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2000" name="Group 137">
              <a:extLst>
                <a:ext uri="{FF2B5EF4-FFF2-40B4-BE49-F238E27FC236}">
                  <a16:creationId xmlns:a16="http://schemas.microsoft.com/office/drawing/2014/main" id="{4900ADE7-4E1C-497A-92C9-EFDC89116A1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34387" y="3397824"/>
              <a:ext cx="262800" cy="1868"/>
              <a:chOff x="3516959" y="3584848"/>
              <a:chExt cx="525600" cy="1868"/>
            </a:xfrm>
          </p:grpSpPr>
          <p:cxnSp>
            <p:nvCxnSpPr>
              <p:cNvPr id="139" name="Straight Connector 138">
                <a:extLst>
                  <a:ext uri="{FF2B5EF4-FFF2-40B4-BE49-F238E27FC236}">
                    <a16:creationId xmlns:a16="http://schemas.microsoft.com/office/drawing/2014/main" id="{E4ECBE8E-5BCD-45D7-8D47-059CF4B0BB49}"/>
                  </a:ext>
                </a:extLst>
              </p:cNvPr>
              <p:cNvCxnSpPr/>
              <p:nvPr/>
            </p:nvCxnSpPr>
            <p:spPr>
              <a:xfrm>
                <a:off x="3514935" y="3584848"/>
                <a:ext cx="4887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>
                <a:extLst>
                  <a:ext uri="{FF2B5EF4-FFF2-40B4-BE49-F238E27FC236}">
                    <a16:creationId xmlns:a16="http://schemas.microsoft.com/office/drawing/2014/main" id="{18108BE2-09F5-4A2F-825F-70CA48FCCFA4}"/>
                  </a:ext>
                </a:extLst>
              </p:cNvPr>
              <p:cNvCxnSpPr/>
              <p:nvPr/>
            </p:nvCxnSpPr>
            <p:spPr>
              <a:xfrm>
                <a:off x="3621573" y="3584848"/>
                <a:ext cx="4887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>
                <a:extLst>
                  <a:ext uri="{FF2B5EF4-FFF2-40B4-BE49-F238E27FC236}">
                    <a16:creationId xmlns:a16="http://schemas.microsoft.com/office/drawing/2014/main" id="{CD69D157-9748-4FEF-9FBC-EBE0C6D9AAA9}"/>
                  </a:ext>
                </a:extLst>
              </p:cNvPr>
              <p:cNvCxnSpPr/>
              <p:nvPr/>
            </p:nvCxnSpPr>
            <p:spPr>
              <a:xfrm>
                <a:off x="3732652" y="3584848"/>
                <a:ext cx="48877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>
                <a:extLst>
                  <a:ext uri="{FF2B5EF4-FFF2-40B4-BE49-F238E27FC236}">
                    <a16:creationId xmlns:a16="http://schemas.microsoft.com/office/drawing/2014/main" id="{4EB4BE12-9BEF-4730-A48B-8CC0E06FD2C7}"/>
                  </a:ext>
                </a:extLst>
              </p:cNvPr>
              <p:cNvCxnSpPr/>
              <p:nvPr/>
            </p:nvCxnSpPr>
            <p:spPr>
              <a:xfrm>
                <a:off x="3830403" y="3584848"/>
                <a:ext cx="5331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>
                <a:extLst>
                  <a:ext uri="{FF2B5EF4-FFF2-40B4-BE49-F238E27FC236}">
                    <a16:creationId xmlns:a16="http://schemas.microsoft.com/office/drawing/2014/main" id="{16E9FAF5-D09C-4A54-813E-0D6FD2DDCBF1}"/>
                  </a:ext>
                </a:extLst>
              </p:cNvPr>
              <p:cNvCxnSpPr/>
              <p:nvPr/>
            </p:nvCxnSpPr>
            <p:spPr>
              <a:xfrm>
                <a:off x="3937041" y="3587160"/>
                <a:ext cx="5331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>
                <a:extLst>
                  <a:ext uri="{FF2B5EF4-FFF2-40B4-BE49-F238E27FC236}">
                    <a16:creationId xmlns:a16="http://schemas.microsoft.com/office/drawing/2014/main" id="{7553A545-6620-482B-B7C9-A68AA78883B4}"/>
                  </a:ext>
                </a:extLst>
              </p:cNvPr>
              <p:cNvCxnSpPr/>
              <p:nvPr/>
            </p:nvCxnSpPr>
            <p:spPr>
              <a:xfrm>
                <a:off x="3568254" y="3584848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>
                <a:extLst>
                  <a:ext uri="{FF2B5EF4-FFF2-40B4-BE49-F238E27FC236}">
                    <a16:creationId xmlns:a16="http://schemas.microsoft.com/office/drawing/2014/main" id="{99111C8C-A713-4656-BC94-6A1E10C9C5C9}"/>
                  </a:ext>
                </a:extLst>
              </p:cNvPr>
              <p:cNvCxnSpPr/>
              <p:nvPr/>
            </p:nvCxnSpPr>
            <p:spPr>
              <a:xfrm>
                <a:off x="3674892" y="3584848"/>
                <a:ext cx="53319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>
                <a:extLst>
                  <a:ext uri="{FF2B5EF4-FFF2-40B4-BE49-F238E27FC236}">
                    <a16:creationId xmlns:a16="http://schemas.microsoft.com/office/drawing/2014/main" id="{BAFA3985-8D7D-4D2F-AA23-98CFEBA7CC79}"/>
                  </a:ext>
                </a:extLst>
              </p:cNvPr>
              <p:cNvCxnSpPr/>
              <p:nvPr/>
            </p:nvCxnSpPr>
            <p:spPr>
              <a:xfrm>
                <a:off x="3781529" y="3584848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>
                <a:extLst>
                  <a:ext uri="{FF2B5EF4-FFF2-40B4-BE49-F238E27FC236}">
                    <a16:creationId xmlns:a16="http://schemas.microsoft.com/office/drawing/2014/main" id="{BA3859D3-B1DC-41CF-868D-A349958F7C3A}"/>
                  </a:ext>
                </a:extLst>
              </p:cNvPr>
              <p:cNvCxnSpPr/>
              <p:nvPr/>
            </p:nvCxnSpPr>
            <p:spPr>
              <a:xfrm>
                <a:off x="3888167" y="3587160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>
                <a:extLst>
                  <a:ext uri="{FF2B5EF4-FFF2-40B4-BE49-F238E27FC236}">
                    <a16:creationId xmlns:a16="http://schemas.microsoft.com/office/drawing/2014/main" id="{AEE26CED-FA8F-4749-8234-DB5BFECBBBD3}"/>
                  </a:ext>
                </a:extLst>
              </p:cNvPr>
              <p:cNvCxnSpPr/>
              <p:nvPr/>
            </p:nvCxnSpPr>
            <p:spPr>
              <a:xfrm>
                <a:off x="3994804" y="3584848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2001" name="Group 148">
              <a:extLst>
                <a:ext uri="{FF2B5EF4-FFF2-40B4-BE49-F238E27FC236}">
                  <a16:creationId xmlns:a16="http://schemas.microsoft.com/office/drawing/2014/main" id="{BDF7CA14-D014-4FDE-8F09-751B7B05F65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00990" y="3432448"/>
              <a:ext cx="262800" cy="1868"/>
              <a:chOff x="3516959" y="3584848"/>
              <a:chExt cx="525600" cy="1868"/>
            </a:xfrm>
          </p:grpSpPr>
          <p:cxnSp>
            <p:nvCxnSpPr>
              <p:cNvPr id="150" name="Straight Connector 149">
                <a:extLst>
                  <a:ext uri="{FF2B5EF4-FFF2-40B4-BE49-F238E27FC236}">
                    <a16:creationId xmlns:a16="http://schemas.microsoft.com/office/drawing/2014/main" id="{3AD1E2B8-21AF-4D78-A432-DB74FBA549EB}"/>
                  </a:ext>
                </a:extLst>
              </p:cNvPr>
              <p:cNvCxnSpPr/>
              <p:nvPr/>
            </p:nvCxnSpPr>
            <p:spPr>
              <a:xfrm>
                <a:off x="3514916" y="3584915"/>
                <a:ext cx="4887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7904D795-A399-43A3-AA54-20FCE7C8F2C1}"/>
                  </a:ext>
                </a:extLst>
              </p:cNvPr>
              <p:cNvCxnSpPr/>
              <p:nvPr/>
            </p:nvCxnSpPr>
            <p:spPr>
              <a:xfrm>
                <a:off x="3621553" y="3584915"/>
                <a:ext cx="4887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81A59794-69D1-4A68-83CD-4137F7313979}"/>
                  </a:ext>
                </a:extLst>
              </p:cNvPr>
              <p:cNvCxnSpPr/>
              <p:nvPr/>
            </p:nvCxnSpPr>
            <p:spPr>
              <a:xfrm>
                <a:off x="3732633" y="3584915"/>
                <a:ext cx="48877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DD0F3199-3653-4AC4-9EAC-B5FD040526C4}"/>
                  </a:ext>
                </a:extLst>
              </p:cNvPr>
              <p:cNvCxnSpPr/>
              <p:nvPr/>
            </p:nvCxnSpPr>
            <p:spPr>
              <a:xfrm>
                <a:off x="3830384" y="3584915"/>
                <a:ext cx="5331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>
                <a:extLst>
                  <a:ext uri="{FF2B5EF4-FFF2-40B4-BE49-F238E27FC236}">
                    <a16:creationId xmlns:a16="http://schemas.microsoft.com/office/drawing/2014/main" id="{D19A3B96-BC1A-4E51-8E56-CB6F3D3DD9BB}"/>
                  </a:ext>
                </a:extLst>
              </p:cNvPr>
              <p:cNvCxnSpPr/>
              <p:nvPr/>
            </p:nvCxnSpPr>
            <p:spPr>
              <a:xfrm>
                <a:off x="3937021" y="3587229"/>
                <a:ext cx="5331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>
                <a:extLst>
                  <a:ext uri="{FF2B5EF4-FFF2-40B4-BE49-F238E27FC236}">
                    <a16:creationId xmlns:a16="http://schemas.microsoft.com/office/drawing/2014/main" id="{630CE61F-CA69-44C6-A7D1-4D0A5FD55AF7}"/>
                  </a:ext>
                </a:extLst>
              </p:cNvPr>
              <p:cNvCxnSpPr/>
              <p:nvPr/>
            </p:nvCxnSpPr>
            <p:spPr>
              <a:xfrm>
                <a:off x="3568235" y="3584915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>
                <a:extLst>
                  <a:ext uri="{FF2B5EF4-FFF2-40B4-BE49-F238E27FC236}">
                    <a16:creationId xmlns:a16="http://schemas.microsoft.com/office/drawing/2014/main" id="{A61F2EF7-FA95-4064-AC9C-4CC5800E5280}"/>
                  </a:ext>
                </a:extLst>
              </p:cNvPr>
              <p:cNvCxnSpPr/>
              <p:nvPr/>
            </p:nvCxnSpPr>
            <p:spPr>
              <a:xfrm>
                <a:off x="3674872" y="3584915"/>
                <a:ext cx="53319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AFBFA392-F292-4B2A-A831-C78997446918}"/>
                  </a:ext>
                </a:extLst>
              </p:cNvPr>
              <p:cNvCxnSpPr/>
              <p:nvPr/>
            </p:nvCxnSpPr>
            <p:spPr>
              <a:xfrm>
                <a:off x="3781510" y="3584915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14587E93-6186-4865-8E52-3B444ADC452A}"/>
                  </a:ext>
                </a:extLst>
              </p:cNvPr>
              <p:cNvCxnSpPr/>
              <p:nvPr/>
            </p:nvCxnSpPr>
            <p:spPr>
              <a:xfrm>
                <a:off x="3888147" y="3587229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2313426B-34F4-4FEB-B07F-E16412BAA80A}"/>
                  </a:ext>
                </a:extLst>
              </p:cNvPr>
              <p:cNvCxnSpPr/>
              <p:nvPr/>
            </p:nvCxnSpPr>
            <p:spPr>
              <a:xfrm>
                <a:off x="3994785" y="3584915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B38D55E5-4CAC-4CC0-970C-742E3A297E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endParaRPr lang="en-US" alt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4035" name="Subtitle 2">
            <a:extLst>
              <a:ext uri="{FF2B5EF4-FFF2-40B4-BE49-F238E27FC236}">
                <a16:creationId xmlns:a16="http://schemas.microsoft.com/office/drawing/2014/main" id="{F20DAFC6-01CF-4D26-8880-5D849A0865E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3B9AFF14-CF66-4CEF-889F-401C9C29BB6D}"/>
              </a:ext>
            </a:extLst>
          </p:cNvPr>
          <p:cNvSpPr/>
          <p:nvPr/>
        </p:nvSpPr>
        <p:spPr>
          <a:xfrm>
            <a:off x="3038476" y="5483226"/>
            <a:ext cx="149225" cy="284163"/>
          </a:xfrm>
          <a:custGeom>
            <a:avLst/>
            <a:gdLst>
              <a:gd name="connsiteX0" fmla="*/ 35803 w 209635"/>
              <a:gd name="connsiteY0" fmla="*/ 0 h 397669"/>
              <a:gd name="connsiteX1" fmla="*/ 33422 w 209635"/>
              <a:gd name="connsiteY1" fmla="*/ 11906 h 397669"/>
              <a:gd name="connsiteX2" fmla="*/ 23897 w 209635"/>
              <a:gd name="connsiteY2" fmla="*/ 26194 h 397669"/>
              <a:gd name="connsiteX3" fmla="*/ 16753 w 209635"/>
              <a:gd name="connsiteY3" fmla="*/ 40481 h 397669"/>
              <a:gd name="connsiteX4" fmla="*/ 14372 w 209635"/>
              <a:gd name="connsiteY4" fmla="*/ 47625 h 397669"/>
              <a:gd name="connsiteX5" fmla="*/ 4847 w 209635"/>
              <a:gd name="connsiteY5" fmla="*/ 61913 h 397669"/>
              <a:gd name="connsiteX6" fmla="*/ 85 w 209635"/>
              <a:gd name="connsiteY6" fmla="*/ 76200 h 397669"/>
              <a:gd name="connsiteX7" fmla="*/ 4847 w 209635"/>
              <a:gd name="connsiteY7" fmla="*/ 100013 h 397669"/>
              <a:gd name="connsiteX8" fmla="*/ 21516 w 209635"/>
              <a:gd name="connsiteY8" fmla="*/ 121444 h 397669"/>
              <a:gd name="connsiteX9" fmla="*/ 35803 w 209635"/>
              <a:gd name="connsiteY9" fmla="*/ 142875 h 397669"/>
              <a:gd name="connsiteX10" fmla="*/ 45328 w 209635"/>
              <a:gd name="connsiteY10" fmla="*/ 157163 h 397669"/>
              <a:gd name="connsiteX11" fmla="*/ 52472 w 209635"/>
              <a:gd name="connsiteY11" fmla="*/ 171450 h 397669"/>
              <a:gd name="connsiteX12" fmla="*/ 61997 w 209635"/>
              <a:gd name="connsiteY12" fmla="*/ 192881 h 397669"/>
              <a:gd name="connsiteX13" fmla="*/ 64378 w 209635"/>
              <a:gd name="connsiteY13" fmla="*/ 200025 h 397669"/>
              <a:gd name="connsiteX14" fmla="*/ 76285 w 209635"/>
              <a:gd name="connsiteY14" fmla="*/ 214313 h 397669"/>
              <a:gd name="connsiteX15" fmla="*/ 85810 w 209635"/>
              <a:gd name="connsiteY15" fmla="*/ 226219 h 397669"/>
              <a:gd name="connsiteX16" fmla="*/ 88191 w 209635"/>
              <a:gd name="connsiteY16" fmla="*/ 233363 h 397669"/>
              <a:gd name="connsiteX17" fmla="*/ 97716 w 209635"/>
              <a:gd name="connsiteY17" fmla="*/ 247650 h 397669"/>
              <a:gd name="connsiteX18" fmla="*/ 102478 w 209635"/>
              <a:gd name="connsiteY18" fmla="*/ 254794 h 397669"/>
              <a:gd name="connsiteX19" fmla="*/ 107241 w 209635"/>
              <a:gd name="connsiteY19" fmla="*/ 261938 h 397669"/>
              <a:gd name="connsiteX20" fmla="*/ 112003 w 209635"/>
              <a:gd name="connsiteY20" fmla="*/ 269081 h 397669"/>
              <a:gd name="connsiteX21" fmla="*/ 119147 w 209635"/>
              <a:gd name="connsiteY21" fmla="*/ 273844 h 397669"/>
              <a:gd name="connsiteX22" fmla="*/ 128672 w 209635"/>
              <a:gd name="connsiteY22" fmla="*/ 288131 h 397669"/>
              <a:gd name="connsiteX23" fmla="*/ 133435 w 209635"/>
              <a:gd name="connsiteY23" fmla="*/ 302419 h 397669"/>
              <a:gd name="connsiteX24" fmla="*/ 138197 w 209635"/>
              <a:gd name="connsiteY24" fmla="*/ 316706 h 397669"/>
              <a:gd name="connsiteX25" fmla="*/ 140578 w 209635"/>
              <a:gd name="connsiteY25" fmla="*/ 323850 h 397669"/>
              <a:gd name="connsiteX26" fmla="*/ 145341 w 209635"/>
              <a:gd name="connsiteY26" fmla="*/ 330994 h 397669"/>
              <a:gd name="connsiteX27" fmla="*/ 154866 w 209635"/>
              <a:gd name="connsiteY27" fmla="*/ 352425 h 397669"/>
              <a:gd name="connsiteX28" fmla="*/ 169153 w 209635"/>
              <a:gd name="connsiteY28" fmla="*/ 381000 h 397669"/>
              <a:gd name="connsiteX29" fmla="*/ 173916 w 209635"/>
              <a:gd name="connsiteY29" fmla="*/ 388144 h 397669"/>
              <a:gd name="connsiteX30" fmla="*/ 188203 w 209635"/>
              <a:gd name="connsiteY30" fmla="*/ 397669 h 397669"/>
              <a:gd name="connsiteX31" fmla="*/ 202491 w 209635"/>
              <a:gd name="connsiteY31" fmla="*/ 395288 h 397669"/>
              <a:gd name="connsiteX32" fmla="*/ 207253 w 209635"/>
              <a:gd name="connsiteY32" fmla="*/ 381000 h 397669"/>
              <a:gd name="connsiteX33" fmla="*/ 209635 w 209635"/>
              <a:gd name="connsiteY33" fmla="*/ 373856 h 397669"/>
              <a:gd name="connsiteX34" fmla="*/ 202491 w 209635"/>
              <a:gd name="connsiteY34" fmla="*/ 314325 h 397669"/>
              <a:gd name="connsiteX35" fmla="*/ 197728 w 209635"/>
              <a:gd name="connsiteY35" fmla="*/ 300038 h 397669"/>
              <a:gd name="connsiteX36" fmla="*/ 195347 w 209635"/>
              <a:gd name="connsiteY36" fmla="*/ 292894 h 397669"/>
              <a:gd name="connsiteX37" fmla="*/ 188203 w 209635"/>
              <a:gd name="connsiteY37" fmla="*/ 261938 h 397669"/>
              <a:gd name="connsiteX38" fmla="*/ 181060 w 209635"/>
              <a:gd name="connsiteY38" fmla="*/ 250031 h 3976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209635" h="397669">
                <a:moveTo>
                  <a:pt x="35803" y="0"/>
                </a:moveTo>
                <a:cubicBezTo>
                  <a:pt x="35009" y="3969"/>
                  <a:pt x="35097" y="8222"/>
                  <a:pt x="33422" y="11906"/>
                </a:cubicBezTo>
                <a:cubicBezTo>
                  <a:pt x="31053" y="17117"/>
                  <a:pt x="23897" y="26194"/>
                  <a:pt x="23897" y="26194"/>
                </a:cubicBezTo>
                <a:cubicBezTo>
                  <a:pt x="17912" y="44151"/>
                  <a:pt x="25986" y="22017"/>
                  <a:pt x="16753" y="40481"/>
                </a:cubicBezTo>
                <a:cubicBezTo>
                  <a:pt x="15630" y="42726"/>
                  <a:pt x="15591" y="45431"/>
                  <a:pt x="14372" y="47625"/>
                </a:cubicBezTo>
                <a:cubicBezTo>
                  <a:pt x="11592" y="52629"/>
                  <a:pt x="4847" y="61913"/>
                  <a:pt x="4847" y="61913"/>
                </a:cubicBezTo>
                <a:cubicBezTo>
                  <a:pt x="3260" y="66675"/>
                  <a:pt x="-625" y="71231"/>
                  <a:pt x="85" y="76200"/>
                </a:cubicBezTo>
                <a:cubicBezTo>
                  <a:pt x="676" y="80339"/>
                  <a:pt x="1650" y="94259"/>
                  <a:pt x="4847" y="100013"/>
                </a:cubicBezTo>
                <a:cubicBezTo>
                  <a:pt x="20158" y="127573"/>
                  <a:pt x="8020" y="104092"/>
                  <a:pt x="21516" y="121444"/>
                </a:cubicBezTo>
                <a:cubicBezTo>
                  <a:pt x="21533" y="121466"/>
                  <a:pt x="33414" y="139292"/>
                  <a:pt x="35803" y="142875"/>
                </a:cubicBezTo>
                <a:lnTo>
                  <a:pt x="45328" y="157163"/>
                </a:lnTo>
                <a:cubicBezTo>
                  <a:pt x="54021" y="183232"/>
                  <a:pt x="40154" y="143733"/>
                  <a:pt x="52472" y="171450"/>
                </a:cubicBezTo>
                <a:cubicBezTo>
                  <a:pt x="63805" y="196951"/>
                  <a:pt x="51221" y="176717"/>
                  <a:pt x="61997" y="192881"/>
                </a:cubicBezTo>
                <a:cubicBezTo>
                  <a:pt x="62791" y="195262"/>
                  <a:pt x="63255" y="197780"/>
                  <a:pt x="64378" y="200025"/>
                </a:cubicBezTo>
                <a:cubicBezTo>
                  <a:pt x="67693" y="206655"/>
                  <a:pt x="71019" y="209047"/>
                  <a:pt x="76285" y="214313"/>
                </a:cubicBezTo>
                <a:cubicBezTo>
                  <a:pt x="82270" y="232268"/>
                  <a:pt x="73500" y="210831"/>
                  <a:pt x="85810" y="226219"/>
                </a:cubicBezTo>
                <a:cubicBezTo>
                  <a:pt x="87378" y="228179"/>
                  <a:pt x="86972" y="231169"/>
                  <a:pt x="88191" y="233363"/>
                </a:cubicBezTo>
                <a:cubicBezTo>
                  <a:pt x="90971" y="238366"/>
                  <a:pt x="94541" y="242888"/>
                  <a:pt x="97716" y="247650"/>
                </a:cubicBezTo>
                <a:lnTo>
                  <a:pt x="102478" y="254794"/>
                </a:lnTo>
                <a:lnTo>
                  <a:pt x="107241" y="261938"/>
                </a:lnTo>
                <a:cubicBezTo>
                  <a:pt x="108828" y="264319"/>
                  <a:pt x="109622" y="267494"/>
                  <a:pt x="112003" y="269081"/>
                </a:cubicBezTo>
                <a:lnTo>
                  <a:pt x="119147" y="273844"/>
                </a:lnTo>
                <a:cubicBezTo>
                  <a:pt x="127023" y="297475"/>
                  <a:pt x="113810" y="261381"/>
                  <a:pt x="128672" y="288131"/>
                </a:cubicBezTo>
                <a:cubicBezTo>
                  <a:pt x="131110" y="292519"/>
                  <a:pt x="131847" y="297656"/>
                  <a:pt x="133435" y="302419"/>
                </a:cubicBezTo>
                <a:lnTo>
                  <a:pt x="138197" y="316706"/>
                </a:lnTo>
                <a:cubicBezTo>
                  <a:pt x="138991" y="319087"/>
                  <a:pt x="139186" y="321762"/>
                  <a:pt x="140578" y="323850"/>
                </a:cubicBezTo>
                <a:lnTo>
                  <a:pt x="145341" y="330994"/>
                </a:lnTo>
                <a:cubicBezTo>
                  <a:pt x="151008" y="347996"/>
                  <a:pt x="147318" y="341104"/>
                  <a:pt x="154866" y="352425"/>
                </a:cubicBezTo>
                <a:cubicBezTo>
                  <a:pt x="161438" y="372143"/>
                  <a:pt x="156843" y="362536"/>
                  <a:pt x="169153" y="381000"/>
                </a:cubicBezTo>
                <a:cubicBezTo>
                  <a:pt x="170741" y="383381"/>
                  <a:pt x="171535" y="386556"/>
                  <a:pt x="173916" y="388144"/>
                </a:cubicBezTo>
                <a:lnTo>
                  <a:pt x="188203" y="397669"/>
                </a:lnTo>
                <a:cubicBezTo>
                  <a:pt x="192966" y="396875"/>
                  <a:pt x="198857" y="398468"/>
                  <a:pt x="202491" y="395288"/>
                </a:cubicBezTo>
                <a:cubicBezTo>
                  <a:pt x="206269" y="391982"/>
                  <a:pt x="205665" y="385763"/>
                  <a:pt x="207253" y="381000"/>
                </a:cubicBezTo>
                <a:lnTo>
                  <a:pt x="209635" y="373856"/>
                </a:lnTo>
                <a:cubicBezTo>
                  <a:pt x="206989" y="323600"/>
                  <a:pt x="212028" y="342940"/>
                  <a:pt x="202491" y="314325"/>
                </a:cubicBezTo>
                <a:lnTo>
                  <a:pt x="197728" y="300038"/>
                </a:lnTo>
                <a:lnTo>
                  <a:pt x="195347" y="292894"/>
                </a:lnTo>
                <a:cubicBezTo>
                  <a:pt x="194249" y="285205"/>
                  <a:pt x="192959" y="269073"/>
                  <a:pt x="188203" y="261938"/>
                </a:cubicBezTo>
                <a:cubicBezTo>
                  <a:pt x="182457" y="253317"/>
                  <a:pt x="184721" y="257354"/>
                  <a:pt x="181060" y="250031"/>
                </a:cubicBezTo>
              </a:path>
            </a:pathLst>
          </a:cu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306" tIns="32653" rIns="65306" bIns="32653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9" name="Freeform 38">
            <a:extLst>
              <a:ext uri="{FF2B5EF4-FFF2-40B4-BE49-F238E27FC236}">
                <a16:creationId xmlns:a16="http://schemas.microsoft.com/office/drawing/2014/main" id="{B2832190-EE19-4E3E-85E2-AEB6B598EEC6}"/>
              </a:ext>
            </a:extLst>
          </p:cNvPr>
          <p:cNvSpPr/>
          <p:nvPr/>
        </p:nvSpPr>
        <p:spPr>
          <a:xfrm>
            <a:off x="8789988" y="6083301"/>
            <a:ext cx="114300" cy="138113"/>
          </a:xfrm>
          <a:custGeom>
            <a:avLst/>
            <a:gdLst>
              <a:gd name="connsiteX0" fmla="*/ 50006 w 159544"/>
              <a:gd name="connsiteY0" fmla="*/ 955 h 193837"/>
              <a:gd name="connsiteX1" fmla="*/ 69056 w 159544"/>
              <a:gd name="connsiteY1" fmla="*/ 8099 h 193837"/>
              <a:gd name="connsiteX2" fmla="*/ 85725 w 159544"/>
              <a:gd name="connsiteY2" fmla="*/ 12862 h 193837"/>
              <a:gd name="connsiteX3" fmla="*/ 90488 w 159544"/>
              <a:gd name="connsiteY3" fmla="*/ 20005 h 193837"/>
              <a:gd name="connsiteX4" fmla="*/ 97631 w 159544"/>
              <a:gd name="connsiteY4" fmla="*/ 24768 h 193837"/>
              <a:gd name="connsiteX5" fmla="*/ 100013 w 159544"/>
              <a:gd name="connsiteY5" fmla="*/ 31912 h 193837"/>
              <a:gd name="connsiteX6" fmla="*/ 109538 w 159544"/>
              <a:gd name="connsiteY6" fmla="*/ 46199 h 193837"/>
              <a:gd name="connsiteX7" fmla="*/ 114300 w 159544"/>
              <a:gd name="connsiteY7" fmla="*/ 53343 h 193837"/>
              <a:gd name="connsiteX8" fmla="*/ 123825 w 159544"/>
              <a:gd name="connsiteY8" fmla="*/ 70012 h 193837"/>
              <a:gd name="connsiteX9" fmla="*/ 138113 w 159544"/>
              <a:gd name="connsiteY9" fmla="*/ 98587 h 193837"/>
              <a:gd name="connsiteX10" fmla="*/ 142875 w 159544"/>
              <a:gd name="connsiteY10" fmla="*/ 105730 h 193837"/>
              <a:gd name="connsiteX11" fmla="*/ 150019 w 159544"/>
              <a:gd name="connsiteY11" fmla="*/ 120018 h 193837"/>
              <a:gd name="connsiteX12" fmla="*/ 154781 w 159544"/>
              <a:gd name="connsiteY12" fmla="*/ 134305 h 193837"/>
              <a:gd name="connsiteX13" fmla="*/ 159544 w 159544"/>
              <a:gd name="connsiteY13" fmla="*/ 150974 h 193837"/>
              <a:gd name="connsiteX14" fmla="*/ 157163 w 159544"/>
              <a:gd name="connsiteY14" fmla="*/ 179549 h 193837"/>
              <a:gd name="connsiteX15" fmla="*/ 152400 w 159544"/>
              <a:gd name="connsiteY15" fmla="*/ 186693 h 193837"/>
              <a:gd name="connsiteX16" fmla="*/ 128588 w 159544"/>
              <a:gd name="connsiteY16" fmla="*/ 193837 h 193837"/>
              <a:gd name="connsiteX17" fmla="*/ 109538 w 159544"/>
              <a:gd name="connsiteY17" fmla="*/ 191455 h 193837"/>
              <a:gd name="connsiteX18" fmla="*/ 102394 w 159544"/>
              <a:gd name="connsiteY18" fmla="*/ 189074 h 193837"/>
              <a:gd name="connsiteX19" fmla="*/ 97631 w 159544"/>
              <a:gd name="connsiteY19" fmla="*/ 181930 h 193837"/>
              <a:gd name="connsiteX20" fmla="*/ 90488 w 159544"/>
              <a:gd name="connsiteY20" fmla="*/ 177168 h 193837"/>
              <a:gd name="connsiteX21" fmla="*/ 80963 w 159544"/>
              <a:gd name="connsiteY21" fmla="*/ 162880 h 193837"/>
              <a:gd name="connsiteX22" fmla="*/ 71438 w 159544"/>
              <a:gd name="connsiteY22" fmla="*/ 153355 h 193837"/>
              <a:gd name="connsiteX23" fmla="*/ 66675 w 159544"/>
              <a:gd name="connsiteY23" fmla="*/ 146212 h 193837"/>
              <a:gd name="connsiteX24" fmla="*/ 64294 w 159544"/>
              <a:gd name="connsiteY24" fmla="*/ 139068 h 193837"/>
              <a:gd name="connsiteX25" fmla="*/ 57150 w 159544"/>
              <a:gd name="connsiteY25" fmla="*/ 136687 h 193837"/>
              <a:gd name="connsiteX26" fmla="*/ 54769 w 159544"/>
              <a:gd name="connsiteY26" fmla="*/ 129543 h 193837"/>
              <a:gd name="connsiteX27" fmla="*/ 47625 w 159544"/>
              <a:gd name="connsiteY27" fmla="*/ 124780 h 193837"/>
              <a:gd name="connsiteX28" fmla="*/ 33338 w 159544"/>
              <a:gd name="connsiteY28" fmla="*/ 115255 h 193837"/>
              <a:gd name="connsiteX29" fmla="*/ 21431 w 159544"/>
              <a:gd name="connsiteY29" fmla="*/ 103349 h 193837"/>
              <a:gd name="connsiteX30" fmla="*/ 14288 w 159544"/>
              <a:gd name="connsiteY30" fmla="*/ 89062 h 193837"/>
              <a:gd name="connsiteX31" fmla="*/ 9525 w 159544"/>
              <a:gd name="connsiteY31" fmla="*/ 81918 h 193837"/>
              <a:gd name="connsiteX32" fmla="*/ 4763 w 159544"/>
              <a:gd name="connsiteY32" fmla="*/ 67630 h 193837"/>
              <a:gd name="connsiteX33" fmla="*/ 2381 w 159544"/>
              <a:gd name="connsiteY33" fmla="*/ 60487 h 193837"/>
              <a:gd name="connsiteX34" fmla="*/ 0 w 159544"/>
              <a:gd name="connsiteY34" fmla="*/ 50962 h 193837"/>
              <a:gd name="connsiteX35" fmla="*/ 2381 w 159544"/>
              <a:gd name="connsiteY35" fmla="*/ 12862 h 193837"/>
              <a:gd name="connsiteX36" fmla="*/ 11906 w 159544"/>
              <a:gd name="connsiteY36" fmla="*/ 955 h 193837"/>
              <a:gd name="connsiteX37" fmla="*/ 50006 w 159544"/>
              <a:gd name="connsiteY37" fmla="*/ 955 h 193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59544" h="193837">
                <a:moveTo>
                  <a:pt x="50006" y="955"/>
                </a:moveTo>
                <a:cubicBezTo>
                  <a:pt x="59531" y="2146"/>
                  <a:pt x="62524" y="6233"/>
                  <a:pt x="69056" y="8099"/>
                </a:cubicBezTo>
                <a:cubicBezTo>
                  <a:pt x="89968" y="14074"/>
                  <a:pt x="68610" y="7155"/>
                  <a:pt x="85725" y="12862"/>
                </a:cubicBezTo>
                <a:cubicBezTo>
                  <a:pt x="87313" y="15243"/>
                  <a:pt x="88464" y="17981"/>
                  <a:pt x="90488" y="20005"/>
                </a:cubicBezTo>
                <a:cubicBezTo>
                  <a:pt x="92512" y="22029"/>
                  <a:pt x="95843" y="22533"/>
                  <a:pt x="97631" y="24768"/>
                </a:cubicBezTo>
                <a:cubicBezTo>
                  <a:pt x="99199" y="26728"/>
                  <a:pt x="98794" y="29718"/>
                  <a:pt x="100013" y="31912"/>
                </a:cubicBezTo>
                <a:cubicBezTo>
                  <a:pt x="102793" y="36915"/>
                  <a:pt x="106363" y="41437"/>
                  <a:pt x="109538" y="46199"/>
                </a:cubicBezTo>
                <a:lnTo>
                  <a:pt x="114300" y="53343"/>
                </a:lnTo>
                <a:cubicBezTo>
                  <a:pt x="118598" y="59791"/>
                  <a:pt x="120801" y="62453"/>
                  <a:pt x="123825" y="70012"/>
                </a:cubicBezTo>
                <a:cubicBezTo>
                  <a:pt x="133683" y="94656"/>
                  <a:pt x="122059" y="74505"/>
                  <a:pt x="138113" y="98587"/>
                </a:cubicBezTo>
                <a:lnTo>
                  <a:pt x="142875" y="105730"/>
                </a:lnTo>
                <a:cubicBezTo>
                  <a:pt x="151557" y="131779"/>
                  <a:pt x="137711" y="92326"/>
                  <a:pt x="150019" y="120018"/>
                </a:cubicBezTo>
                <a:cubicBezTo>
                  <a:pt x="152058" y="124605"/>
                  <a:pt x="153194" y="129543"/>
                  <a:pt x="154781" y="134305"/>
                </a:cubicBezTo>
                <a:cubicBezTo>
                  <a:pt x="158201" y="144563"/>
                  <a:pt x="156551" y="139001"/>
                  <a:pt x="159544" y="150974"/>
                </a:cubicBezTo>
                <a:cubicBezTo>
                  <a:pt x="158750" y="160499"/>
                  <a:pt x="159038" y="170177"/>
                  <a:pt x="157163" y="179549"/>
                </a:cubicBezTo>
                <a:cubicBezTo>
                  <a:pt x="156602" y="182355"/>
                  <a:pt x="154827" y="185176"/>
                  <a:pt x="152400" y="186693"/>
                </a:cubicBezTo>
                <a:cubicBezTo>
                  <a:pt x="148539" y="189106"/>
                  <a:pt x="134161" y="192443"/>
                  <a:pt x="128588" y="193837"/>
                </a:cubicBezTo>
                <a:cubicBezTo>
                  <a:pt x="122238" y="193043"/>
                  <a:pt x="115834" y="192600"/>
                  <a:pt x="109538" y="191455"/>
                </a:cubicBezTo>
                <a:cubicBezTo>
                  <a:pt x="107068" y="191006"/>
                  <a:pt x="104354" y="190642"/>
                  <a:pt x="102394" y="189074"/>
                </a:cubicBezTo>
                <a:cubicBezTo>
                  <a:pt x="100159" y="187286"/>
                  <a:pt x="99655" y="183954"/>
                  <a:pt x="97631" y="181930"/>
                </a:cubicBezTo>
                <a:cubicBezTo>
                  <a:pt x="95608" y="179907"/>
                  <a:pt x="92869" y="178755"/>
                  <a:pt x="90488" y="177168"/>
                </a:cubicBezTo>
                <a:cubicBezTo>
                  <a:pt x="84825" y="160183"/>
                  <a:pt x="92854" y="180716"/>
                  <a:pt x="80963" y="162880"/>
                </a:cubicBezTo>
                <a:cubicBezTo>
                  <a:pt x="73706" y="151995"/>
                  <a:pt x="85043" y="157892"/>
                  <a:pt x="71438" y="153355"/>
                </a:cubicBezTo>
                <a:cubicBezTo>
                  <a:pt x="69850" y="150974"/>
                  <a:pt x="67955" y="148772"/>
                  <a:pt x="66675" y="146212"/>
                </a:cubicBezTo>
                <a:cubicBezTo>
                  <a:pt x="65552" y="143967"/>
                  <a:pt x="66069" y="140843"/>
                  <a:pt x="64294" y="139068"/>
                </a:cubicBezTo>
                <a:cubicBezTo>
                  <a:pt x="62519" y="137293"/>
                  <a:pt x="59531" y="137481"/>
                  <a:pt x="57150" y="136687"/>
                </a:cubicBezTo>
                <a:cubicBezTo>
                  <a:pt x="56356" y="134306"/>
                  <a:pt x="56337" y="131503"/>
                  <a:pt x="54769" y="129543"/>
                </a:cubicBezTo>
                <a:cubicBezTo>
                  <a:pt x="52981" y="127308"/>
                  <a:pt x="49824" y="126612"/>
                  <a:pt x="47625" y="124780"/>
                </a:cubicBezTo>
                <a:cubicBezTo>
                  <a:pt x="35734" y="114871"/>
                  <a:pt x="45891" y="119441"/>
                  <a:pt x="33338" y="115255"/>
                </a:cubicBezTo>
                <a:cubicBezTo>
                  <a:pt x="20632" y="96200"/>
                  <a:pt x="37312" y="119231"/>
                  <a:pt x="21431" y="103349"/>
                </a:cubicBezTo>
                <a:cubicBezTo>
                  <a:pt x="14607" y="96525"/>
                  <a:pt x="18161" y="96808"/>
                  <a:pt x="14288" y="89062"/>
                </a:cubicBezTo>
                <a:cubicBezTo>
                  <a:pt x="13008" y="86502"/>
                  <a:pt x="11113" y="84299"/>
                  <a:pt x="9525" y="81918"/>
                </a:cubicBezTo>
                <a:lnTo>
                  <a:pt x="4763" y="67630"/>
                </a:lnTo>
                <a:cubicBezTo>
                  <a:pt x="3969" y="65249"/>
                  <a:pt x="2990" y="62922"/>
                  <a:pt x="2381" y="60487"/>
                </a:cubicBezTo>
                <a:lnTo>
                  <a:pt x="0" y="50962"/>
                </a:lnTo>
                <a:cubicBezTo>
                  <a:pt x="794" y="38262"/>
                  <a:pt x="1049" y="25517"/>
                  <a:pt x="2381" y="12862"/>
                </a:cubicBezTo>
                <a:cubicBezTo>
                  <a:pt x="2904" y="7895"/>
                  <a:pt x="5826" y="1534"/>
                  <a:pt x="11906" y="955"/>
                </a:cubicBezTo>
                <a:cubicBezTo>
                  <a:pt x="26129" y="-400"/>
                  <a:pt x="40481" y="-236"/>
                  <a:pt x="50006" y="955"/>
                </a:cubicBezTo>
                <a:close/>
              </a:path>
            </a:pathLst>
          </a:cu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306" tIns="32653" rIns="65306" bIns="32653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8D6EA7EC-C821-4349-96E6-0C30C6059D41}"/>
              </a:ext>
            </a:extLst>
          </p:cNvPr>
          <p:cNvSpPr/>
          <p:nvPr/>
        </p:nvSpPr>
        <p:spPr>
          <a:xfrm>
            <a:off x="8666164" y="5768976"/>
            <a:ext cx="109537" cy="193675"/>
          </a:xfrm>
          <a:custGeom>
            <a:avLst/>
            <a:gdLst>
              <a:gd name="connsiteX0" fmla="*/ 7823 w 153377"/>
              <a:gd name="connsiteY0" fmla="*/ 180975 h 271463"/>
              <a:gd name="connsiteX1" fmla="*/ 3060 w 153377"/>
              <a:gd name="connsiteY1" fmla="*/ 192881 h 271463"/>
              <a:gd name="connsiteX2" fmla="*/ 3060 w 153377"/>
              <a:gd name="connsiteY2" fmla="*/ 235744 h 271463"/>
              <a:gd name="connsiteX3" fmla="*/ 7823 w 153377"/>
              <a:gd name="connsiteY3" fmla="*/ 242888 h 271463"/>
              <a:gd name="connsiteX4" fmla="*/ 17348 w 153377"/>
              <a:gd name="connsiteY4" fmla="*/ 252413 h 271463"/>
              <a:gd name="connsiteX5" fmla="*/ 22110 w 153377"/>
              <a:gd name="connsiteY5" fmla="*/ 259556 h 271463"/>
              <a:gd name="connsiteX6" fmla="*/ 29254 w 153377"/>
              <a:gd name="connsiteY6" fmla="*/ 261938 h 271463"/>
              <a:gd name="connsiteX7" fmla="*/ 36398 w 153377"/>
              <a:gd name="connsiteY7" fmla="*/ 266700 h 271463"/>
              <a:gd name="connsiteX8" fmla="*/ 50685 w 153377"/>
              <a:gd name="connsiteY8" fmla="*/ 271463 h 271463"/>
              <a:gd name="connsiteX9" fmla="*/ 67354 w 153377"/>
              <a:gd name="connsiteY9" fmla="*/ 269081 h 271463"/>
              <a:gd name="connsiteX10" fmla="*/ 74498 w 153377"/>
              <a:gd name="connsiteY10" fmla="*/ 264319 h 271463"/>
              <a:gd name="connsiteX11" fmla="*/ 81641 w 153377"/>
              <a:gd name="connsiteY11" fmla="*/ 261938 h 271463"/>
              <a:gd name="connsiteX12" fmla="*/ 86404 w 153377"/>
              <a:gd name="connsiteY12" fmla="*/ 254794 h 271463"/>
              <a:gd name="connsiteX13" fmla="*/ 100691 w 153377"/>
              <a:gd name="connsiteY13" fmla="*/ 240506 h 271463"/>
              <a:gd name="connsiteX14" fmla="*/ 110216 w 153377"/>
              <a:gd name="connsiteY14" fmla="*/ 226219 h 271463"/>
              <a:gd name="connsiteX15" fmla="*/ 112598 w 153377"/>
              <a:gd name="connsiteY15" fmla="*/ 219075 h 271463"/>
              <a:gd name="connsiteX16" fmla="*/ 117360 w 153377"/>
              <a:gd name="connsiteY16" fmla="*/ 211931 h 271463"/>
              <a:gd name="connsiteX17" fmla="*/ 122123 w 153377"/>
              <a:gd name="connsiteY17" fmla="*/ 197644 h 271463"/>
              <a:gd name="connsiteX18" fmla="*/ 124504 w 153377"/>
              <a:gd name="connsiteY18" fmla="*/ 190500 h 271463"/>
              <a:gd name="connsiteX19" fmla="*/ 129266 w 153377"/>
              <a:gd name="connsiteY19" fmla="*/ 169069 h 271463"/>
              <a:gd name="connsiteX20" fmla="*/ 131648 w 153377"/>
              <a:gd name="connsiteY20" fmla="*/ 161925 h 271463"/>
              <a:gd name="connsiteX21" fmla="*/ 136410 w 153377"/>
              <a:gd name="connsiteY21" fmla="*/ 138113 h 271463"/>
              <a:gd name="connsiteX22" fmla="*/ 141173 w 153377"/>
              <a:gd name="connsiteY22" fmla="*/ 114300 h 271463"/>
              <a:gd name="connsiteX23" fmla="*/ 143554 w 153377"/>
              <a:gd name="connsiteY23" fmla="*/ 100013 h 271463"/>
              <a:gd name="connsiteX24" fmla="*/ 148316 w 153377"/>
              <a:gd name="connsiteY24" fmla="*/ 80963 h 271463"/>
              <a:gd name="connsiteX25" fmla="*/ 150698 w 153377"/>
              <a:gd name="connsiteY25" fmla="*/ 61913 h 271463"/>
              <a:gd name="connsiteX26" fmla="*/ 153079 w 153377"/>
              <a:gd name="connsiteY26" fmla="*/ 52388 h 271463"/>
              <a:gd name="connsiteX27" fmla="*/ 153079 w 153377"/>
              <a:gd name="connsiteY27" fmla="*/ 0 h 2714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53377" h="271463">
                <a:moveTo>
                  <a:pt x="7823" y="180975"/>
                </a:moveTo>
                <a:cubicBezTo>
                  <a:pt x="6235" y="184944"/>
                  <a:pt x="4412" y="188826"/>
                  <a:pt x="3060" y="192881"/>
                </a:cubicBezTo>
                <a:cubicBezTo>
                  <a:pt x="-1871" y="207674"/>
                  <a:pt x="-71" y="218004"/>
                  <a:pt x="3060" y="235744"/>
                </a:cubicBezTo>
                <a:cubicBezTo>
                  <a:pt x="3557" y="238563"/>
                  <a:pt x="6235" y="240507"/>
                  <a:pt x="7823" y="242888"/>
                </a:cubicBezTo>
                <a:cubicBezTo>
                  <a:pt x="13018" y="258472"/>
                  <a:pt x="5803" y="243177"/>
                  <a:pt x="17348" y="252413"/>
                </a:cubicBezTo>
                <a:cubicBezTo>
                  <a:pt x="19583" y="254201"/>
                  <a:pt x="19875" y="257768"/>
                  <a:pt x="22110" y="259556"/>
                </a:cubicBezTo>
                <a:cubicBezTo>
                  <a:pt x="24070" y="261124"/>
                  <a:pt x="27009" y="260815"/>
                  <a:pt x="29254" y="261938"/>
                </a:cubicBezTo>
                <a:cubicBezTo>
                  <a:pt x="31814" y="263218"/>
                  <a:pt x="33783" y="265538"/>
                  <a:pt x="36398" y="266700"/>
                </a:cubicBezTo>
                <a:cubicBezTo>
                  <a:pt x="40985" y="268739"/>
                  <a:pt x="50685" y="271463"/>
                  <a:pt x="50685" y="271463"/>
                </a:cubicBezTo>
                <a:cubicBezTo>
                  <a:pt x="56241" y="270669"/>
                  <a:pt x="61978" y="270694"/>
                  <a:pt x="67354" y="269081"/>
                </a:cubicBezTo>
                <a:cubicBezTo>
                  <a:pt x="70095" y="268259"/>
                  <a:pt x="71938" y="265599"/>
                  <a:pt x="74498" y="264319"/>
                </a:cubicBezTo>
                <a:cubicBezTo>
                  <a:pt x="76743" y="263197"/>
                  <a:pt x="79260" y="262732"/>
                  <a:pt x="81641" y="261938"/>
                </a:cubicBezTo>
                <a:cubicBezTo>
                  <a:pt x="83229" y="259557"/>
                  <a:pt x="84503" y="256933"/>
                  <a:pt x="86404" y="254794"/>
                </a:cubicBezTo>
                <a:cubicBezTo>
                  <a:pt x="90879" y="249760"/>
                  <a:pt x="100691" y="240506"/>
                  <a:pt x="100691" y="240506"/>
                </a:cubicBezTo>
                <a:cubicBezTo>
                  <a:pt x="106355" y="223520"/>
                  <a:pt x="98324" y="244058"/>
                  <a:pt x="110216" y="226219"/>
                </a:cubicBezTo>
                <a:cubicBezTo>
                  <a:pt x="111608" y="224130"/>
                  <a:pt x="111475" y="221320"/>
                  <a:pt x="112598" y="219075"/>
                </a:cubicBezTo>
                <a:cubicBezTo>
                  <a:pt x="113878" y="216515"/>
                  <a:pt x="116198" y="214546"/>
                  <a:pt x="117360" y="211931"/>
                </a:cubicBezTo>
                <a:cubicBezTo>
                  <a:pt x="119399" y="207344"/>
                  <a:pt x="120535" y="202406"/>
                  <a:pt x="122123" y="197644"/>
                </a:cubicBezTo>
                <a:cubicBezTo>
                  <a:pt x="122917" y="195263"/>
                  <a:pt x="124012" y="192961"/>
                  <a:pt x="124504" y="190500"/>
                </a:cubicBezTo>
                <a:cubicBezTo>
                  <a:pt x="126139" y="182323"/>
                  <a:pt x="127025" y="176910"/>
                  <a:pt x="129266" y="169069"/>
                </a:cubicBezTo>
                <a:cubicBezTo>
                  <a:pt x="129956" y="166655"/>
                  <a:pt x="131084" y="164371"/>
                  <a:pt x="131648" y="161925"/>
                </a:cubicBezTo>
                <a:cubicBezTo>
                  <a:pt x="133468" y="154038"/>
                  <a:pt x="134823" y="146050"/>
                  <a:pt x="136410" y="138113"/>
                </a:cubicBezTo>
                <a:cubicBezTo>
                  <a:pt x="137997" y="130175"/>
                  <a:pt x="139842" y="122285"/>
                  <a:pt x="141173" y="114300"/>
                </a:cubicBezTo>
                <a:cubicBezTo>
                  <a:pt x="141967" y="109538"/>
                  <a:pt x="142507" y="104726"/>
                  <a:pt x="143554" y="100013"/>
                </a:cubicBezTo>
                <a:cubicBezTo>
                  <a:pt x="148626" y="77189"/>
                  <a:pt x="143168" y="114422"/>
                  <a:pt x="148316" y="80963"/>
                </a:cubicBezTo>
                <a:cubicBezTo>
                  <a:pt x="149289" y="74638"/>
                  <a:pt x="149646" y="68225"/>
                  <a:pt x="150698" y="61913"/>
                </a:cubicBezTo>
                <a:cubicBezTo>
                  <a:pt x="151236" y="58685"/>
                  <a:pt x="152953" y="55658"/>
                  <a:pt x="153079" y="52388"/>
                </a:cubicBezTo>
                <a:cubicBezTo>
                  <a:pt x="153750" y="34938"/>
                  <a:pt x="153079" y="17463"/>
                  <a:pt x="153079" y="0"/>
                </a:cubicBezTo>
              </a:path>
            </a:pathLst>
          </a:cu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306" tIns="32653" rIns="65306" bIns="32653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47" name="Freeform 46">
            <a:extLst>
              <a:ext uri="{FF2B5EF4-FFF2-40B4-BE49-F238E27FC236}">
                <a16:creationId xmlns:a16="http://schemas.microsoft.com/office/drawing/2014/main" id="{9C1D2CE2-34AC-4545-8C8C-5EBE0169EF9E}"/>
              </a:ext>
            </a:extLst>
          </p:cNvPr>
          <p:cNvSpPr/>
          <p:nvPr/>
        </p:nvSpPr>
        <p:spPr>
          <a:xfrm>
            <a:off x="9729788" y="2895600"/>
            <a:ext cx="146050" cy="190500"/>
          </a:xfrm>
          <a:custGeom>
            <a:avLst/>
            <a:gdLst>
              <a:gd name="connsiteX0" fmla="*/ 41275 w 204824"/>
              <a:gd name="connsiteY0" fmla="*/ 266700 h 266700"/>
              <a:gd name="connsiteX1" fmla="*/ 25400 w 204824"/>
              <a:gd name="connsiteY1" fmla="*/ 257175 h 266700"/>
              <a:gd name="connsiteX2" fmla="*/ 15875 w 204824"/>
              <a:gd name="connsiteY2" fmla="*/ 250825 h 266700"/>
              <a:gd name="connsiteX3" fmla="*/ 12700 w 204824"/>
              <a:gd name="connsiteY3" fmla="*/ 241300 h 266700"/>
              <a:gd name="connsiteX4" fmla="*/ 6350 w 204824"/>
              <a:gd name="connsiteY4" fmla="*/ 231775 h 266700"/>
              <a:gd name="connsiteX5" fmla="*/ 0 w 204824"/>
              <a:gd name="connsiteY5" fmla="*/ 212725 h 266700"/>
              <a:gd name="connsiteX6" fmla="*/ 6350 w 204824"/>
              <a:gd name="connsiteY6" fmla="*/ 165100 h 266700"/>
              <a:gd name="connsiteX7" fmla="*/ 12700 w 204824"/>
              <a:gd name="connsiteY7" fmla="*/ 146050 h 266700"/>
              <a:gd name="connsiteX8" fmla="*/ 15875 w 204824"/>
              <a:gd name="connsiteY8" fmla="*/ 136525 h 266700"/>
              <a:gd name="connsiteX9" fmla="*/ 12700 w 204824"/>
              <a:gd name="connsiteY9" fmla="*/ 98425 h 266700"/>
              <a:gd name="connsiteX10" fmla="*/ 9525 w 204824"/>
              <a:gd name="connsiteY10" fmla="*/ 88900 h 266700"/>
              <a:gd name="connsiteX11" fmla="*/ 3175 w 204824"/>
              <a:gd name="connsiteY11" fmla="*/ 66675 h 266700"/>
              <a:gd name="connsiteX12" fmla="*/ 9525 w 204824"/>
              <a:gd name="connsiteY12" fmla="*/ 34925 h 266700"/>
              <a:gd name="connsiteX13" fmla="*/ 15875 w 204824"/>
              <a:gd name="connsiteY13" fmla="*/ 25400 h 266700"/>
              <a:gd name="connsiteX14" fmla="*/ 25400 w 204824"/>
              <a:gd name="connsiteY14" fmla="*/ 22225 h 266700"/>
              <a:gd name="connsiteX15" fmla="*/ 34925 w 204824"/>
              <a:gd name="connsiteY15" fmla="*/ 15875 h 266700"/>
              <a:gd name="connsiteX16" fmla="*/ 53975 w 204824"/>
              <a:gd name="connsiteY16" fmla="*/ 9525 h 266700"/>
              <a:gd name="connsiteX17" fmla="*/ 63500 w 204824"/>
              <a:gd name="connsiteY17" fmla="*/ 6350 h 266700"/>
              <a:gd name="connsiteX18" fmla="*/ 73025 w 204824"/>
              <a:gd name="connsiteY18" fmla="*/ 3175 h 266700"/>
              <a:gd name="connsiteX19" fmla="*/ 82550 w 204824"/>
              <a:gd name="connsiteY19" fmla="*/ 0 h 266700"/>
              <a:gd name="connsiteX20" fmla="*/ 123825 w 204824"/>
              <a:gd name="connsiteY20" fmla="*/ 3175 h 266700"/>
              <a:gd name="connsiteX21" fmla="*/ 152400 w 204824"/>
              <a:gd name="connsiteY21" fmla="*/ 19050 h 266700"/>
              <a:gd name="connsiteX22" fmla="*/ 161925 w 204824"/>
              <a:gd name="connsiteY22" fmla="*/ 22225 h 266700"/>
              <a:gd name="connsiteX23" fmla="*/ 171450 w 204824"/>
              <a:gd name="connsiteY23" fmla="*/ 31750 h 266700"/>
              <a:gd name="connsiteX24" fmla="*/ 180975 w 204824"/>
              <a:gd name="connsiteY24" fmla="*/ 38100 h 266700"/>
              <a:gd name="connsiteX25" fmla="*/ 193675 w 204824"/>
              <a:gd name="connsiteY25" fmla="*/ 66675 h 266700"/>
              <a:gd name="connsiteX26" fmla="*/ 200025 w 204824"/>
              <a:gd name="connsiteY26" fmla="*/ 76200 h 266700"/>
              <a:gd name="connsiteX27" fmla="*/ 200025 w 204824"/>
              <a:gd name="connsiteY27" fmla="*/ 168275 h 266700"/>
              <a:gd name="connsiteX28" fmla="*/ 193675 w 204824"/>
              <a:gd name="connsiteY28" fmla="*/ 187325 h 266700"/>
              <a:gd name="connsiteX29" fmla="*/ 190500 w 204824"/>
              <a:gd name="connsiteY29" fmla="*/ 196850 h 266700"/>
              <a:gd name="connsiteX30" fmla="*/ 190500 w 204824"/>
              <a:gd name="connsiteY30" fmla="*/ 203200 h 266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204824" h="266700">
                <a:moveTo>
                  <a:pt x="41275" y="266700"/>
                </a:moveTo>
                <a:cubicBezTo>
                  <a:pt x="35983" y="263525"/>
                  <a:pt x="30633" y="260446"/>
                  <a:pt x="25400" y="257175"/>
                </a:cubicBezTo>
                <a:cubicBezTo>
                  <a:pt x="22164" y="255153"/>
                  <a:pt x="18259" y="253805"/>
                  <a:pt x="15875" y="250825"/>
                </a:cubicBezTo>
                <a:cubicBezTo>
                  <a:pt x="13784" y="248212"/>
                  <a:pt x="14197" y="244293"/>
                  <a:pt x="12700" y="241300"/>
                </a:cubicBezTo>
                <a:cubicBezTo>
                  <a:pt x="10993" y="237887"/>
                  <a:pt x="7900" y="235262"/>
                  <a:pt x="6350" y="231775"/>
                </a:cubicBezTo>
                <a:cubicBezTo>
                  <a:pt x="3632" y="225658"/>
                  <a:pt x="0" y="212725"/>
                  <a:pt x="0" y="212725"/>
                </a:cubicBezTo>
                <a:cubicBezTo>
                  <a:pt x="2170" y="188855"/>
                  <a:pt x="862" y="183392"/>
                  <a:pt x="6350" y="165100"/>
                </a:cubicBezTo>
                <a:cubicBezTo>
                  <a:pt x="8273" y="158689"/>
                  <a:pt x="10583" y="152400"/>
                  <a:pt x="12700" y="146050"/>
                </a:cubicBezTo>
                <a:lnTo>
                  <a:pt x="15875" y="136525"/>
                </a:lnTo>
                <a:cubicBezTo>
                  <a:pt x="14817" y="123825"/>
                  <a:pt x="14384" y="111057"/>
                  <a:pt x="12700" y="98425"/>
                </a:cubicBezTo>
                <a:cubicBezTo>
                  <a:pt x="12258" y="95108"/>
                  <a:pt x="10444" y="92118"/>
                  <a:pt x="9525" y="88900"/>
                </a:cubicBezTo>
                <a:cubicBezTo>
                  <a:pt x="1552" y="60993"/>
                  <a:pt x="10788" y="89513"/>
                  <a:pt x="3175" y="66675"/>
                </a:cubicBezTo>
                <a:cubicBezTo>
                  <a:pt x="4345" y="58485"/>
                  <a:pt x="5092" y="43791"/>
                  <a:pt x="9525" y="34925"/>
                </a:cubicBezTo>
                <a:cubicBezTo>
                  <a:pt x="11232" y="31512"/>
                  <a:pt x="12895" y="27784"/>
                  <a:pt x="15875" y="25400"/>
                </a:cubicBezTo>
                <a:cubicBezTo>
                  <a:pt x="18488" y="23309"/>
                  <a:pt x="22407" y="23722"/>
                  <a:pt x="25400" y="22225"/>
                </a:cubicBezTo>
                <a:cubicBezTo>
                  <a:pt x="28813" y="20518"/>
                  <a:pt x="31438" y="17425"/>
                  <a:pt x="34925" y="15875"/>
                </a:cubicBezTo>
                <a:cubicBezTo>
                  <a:pt x="41042" y="13157"/>
                  <a:pt x="47625" y="11642"/>
                  <a:pt x="53975" y="9525"/>
                </a:cubicBezTo>
                <a:lnTo>
                  <a:pt x="63500" y="6350"/>
                </a:lnTo>
                <a:lnTo>
                  <a:pt x="73025" y="3175"/>
                </a:lnTo>
                <a:lnTo>
                  <a:pt x="82550" y="0"/>
                </a:lnTo>
                <a:cubicBezTo>
                  <a:pt x="96308" y="1058"/>
                  <a:pt x="110133" y="1463"/>
                  <a:pt x="123825" y="3175"/>
                </a:cubicBezTo>
                <a:cubicBezTo>
                  <a:pt x="139145" y="5090"/>
                  <a:pt x="133860" y="12870"/>
                  <a:pt x="152400" y="19050"/>
                </a:cubicBezTo>
                <a:lnTo>
                  <a:pt x="161925" y="22225"/>
                </a:lnTo>
                <a:cubicBezTo>
                  <a:pt x="165100" y="25400"/>
                  <a:pt x="168001" y="28875"/>
                  <a:pt x="171450" y="31750"/>
                </a:cubicBezTo>
                <a:cubicBezTo>
                  <a:pt x="174381" y="34193"/>
                  <a:pt x="178277" y="35402"/>
                  <a:pt x="180975" y="38100"/>
                </a:cubicBezTo>
                <a:cubicBezTo>
                  <a:pt x="193899" y="51024"/>
                  <a:pt x="181100" y="47812"/>
                  <a:pt x="193675" y="66675"/>
                </a:cubicBezTo>
                <a:lnTo>
                  <a:pt x="200025" y="76200"/>
                </a:lnTo>
                <a:cubicBezTo>
                  <a:pt x="206429" y="114622"/>
                  <a:pt x="206420" y="106459"/>
                  <a:pt x="200025" y="168275"/>
                </a:cubicBezTo>
                <a:cubicBezTo>
                  <a:pt x="199336" y="174933"/>
                  <a:pt x="195792" y="180975"/>
                  <a:pt x="193675" y="187325"/>
                </a:cubicBezTo>
                <a:cubicBezTo>
                  <a:pt x="192617" y="190500"/>
                  <a:pt x="190500" y="193503"/>
                  <a:pt x="190500" y="196850"/>
                </a:cubicBezTo>
                <a:lnTo>
                  <a:pt x="190500" y="203200"/>
                </a:lnTo>
              </a:path>
            </a:pathLst>
          </a:cu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306" tIns="32653" rIns="65306" bIns="32653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7" name="Oval 66">
            <a:extLst>
              <a:ext uri="{FF2B5EF4-FFF2-40B4-BE49-F238E27FC236}">
                <a16:creationId xmlns:a16="http://schemas.microsoft.com/office/drawing/2014/main" id="{27CF73FC-93D7-46C8-BE17-498EF767C1EF}"/>
              </a:ext>
            </a:extLst>
          </p:cNvPr>
          <p:cNvSpPr/>
          <p:nvPr/>
        </p:nvSpPr>
        <p:spPr>
          <a:xfrm>
            <a:off x="8682038" y="5789613"/>
            <a:ext cx="76200" cy="7620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306" tIns="32653" rIns="65306" bIns="32653" anchor="ctr"/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55116E71-40E4-4AC0-AE17-B4B79AAF7F82}"/>
              </a:ext>
            </a:extLst>
          </p:cNvPr>
          <p:cNvSpPr/>
          <p:nvPr/>
        </p:nvSpPr>
        <p:spPr>
          <a:xfrm>
            <a:off x="8815389" y="6145213"/>
            <a:ext cx="77787" cy="7620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306" tIns="32653" rIns="65306" bIns="32653" anchor="ctr"/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6C6C0323-DBA0-4124-AC3F-550A397928BC}"/>
              </a:ext>
            </a:extLst>
          </p:cNvPr>
          <p:cNvSpPr/>
          <p:nvPr/>
        </p:nvSpPr>
        <p:spPr>
          <a:xfrm>
            <a:off x="9774238" y="2940050"/>
            <a:ext cx="76200" cy="77788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306" tIns="32653" rIns="65306" bIns="32653" anchor="ctr"/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en-US" altLang="en-US">
              <a:solidFill>
                <a:srgbClr val="FFFFFF"/>
              </a:solidFill>
            </a:endParaRPr>
          </a:p>
        </p:txBody>
      </p:sp>
      <p:grpSp>
        <p:nvGrpSpPr>
          <p:cNvPr id="44043" name="Group 13">
            <a:extLst>
              <a:ext uri="{FF2B5EF4-FFF2-40B4-BE49-F238E27FC236}">
                <a16:creationId xmlns:a16="http://schemas.microsoft.com/office/drawing/2014/main" id="{A6BDBC6E-4E67-439C-9FB6-9656F1019900}"/>
              </a:ext>
            </a:extLst>
          </p:cNvPr>
          <p:cNvGrpSpPr>
            <a:grpSpLocks/>
          </p:cNvGrpSpPr>
          <p:nvPr/>
        </p:nvGrpSpPr>
        <p:grpSpPr bwMode="auto">
          <a:xfrm>
            <a:off x="609600" y="650875"/>
            <a:ext cx="10064750" cy="6019800"/>
            <a:chOff x="-914607" y="651548"/>
            <a:chExt cx="10064259" cy="6019336"/>
          </a:xfrm>
        </p:grpSpPr>
        <p:pic>
          <p:nvPicPr>
            <p:cNvPr id="44080" name="Picture 3">
              <a:extLst>
                <a:ext uri="{FF2B5EF4-FFF2-40B4-BE49-F238E27FC236}">
                  <a16:creationId xmlns:a16="http://schemas.microsoft.com/office/drawing/2014/main" id="{AB0490A1-50C8-4B56-8770-BF0B34D7A07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914607" y="651548"/>
              <a:ext cx="10064259" cy="60193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BF0D73F0-C35A-46FC-BFCD-BD52AF5C68DF}"/>
                </a:ext>
              </a:extLst>
            </p:cNvPr>
            <p:cNvSpPr/>
            <p:nvPr/>
          </p:nvSpPr>
          <p:spPr>
            <a:xfrm>
              <a:off x="1660192" y="4043775"/>
              <a:ext cx="146043" cy="250806"/>
            </a:xfrm>
            <a:custGeom>
              <a:avLst/>
              <a:gdLst>
                <a:gd name="connsiteX0" fmla="*/ 183356 w 204788"/>
                <a:gd name="connsiteY0" fmla="*/ 304800 h 352425"/>
                <a:gd name="connsiteX1" fmla="*/ 185738 w 204788"/>
                <a:gd name="connsiteY1" fmla="*/ 290513 h 352425"/>
                <a:gd name="connsiteX2" fmla="*/ 185738 w 204788"/>
                <a:gd name="connsiteY2" fmla="*/ 188119 h 352425"/>
                <a:gd name="connsiteX3" fmla="*/ 190500 w 204788"/>
                <a:gd name="connsiteY3" fmla="*/ 173832 h 352425"/>
                <a:gd name="connsiteX4" fmla="*/ 192881 w 204788"/>
                <a:gd name="connsiteY4" fmla="*/ 166688 h 352425"/>
                <a:gd name="connsiteX5" fmla="*/ 197644 w 204788"/>
                <a:gd name="connsiteY5" fmla="*/ 159544 h 352425"/>
                <a:gd name="connsiteX6" fmla="*/ 204788 w 204788"/>
                <a:gd name="connsiteY6" fmla="*/ 135732 h 352425"/>
                <a:gd name="connsiteX7" fmla="*/ 197644 w 204788"/>
                <a:gd name="connsiteY7" fmla="*/ 102394 h 352425"/>
                <a:gd name="connsiteX8" fmla="*/ 192881 w 204788"/>
                <a:gd name="connsiteY8" fmla="*/ 95250 h 352425"/>
                <a:gd name="connsiteX9" fmla="*/ 183356 w 204788"/>
                <a:gd name="connsiteY9" fmla="*/ 80963 h 352425"/>
                <a:gd name="connsiteX10" fmla="*/ 180975 w 204788"/>
                <a:gd name="connsiteY10" fmla="*/ 73819 h 352425"/>
                <a:gd name="connsiteX11" fmla="*/ 171450 w 204788"/>
                <a:gd name="connsiteY11" fmla="*/ 59532 h 352425"/>
                <a:gd name="connsiteX12" fmla="*/ 166688 w 204788"/>
                <a:gd name="connsiteY12" fmla="*/ 52388 h 352425"/>
                <a:gd name="connsiteX13" fmla="*/ 159544 w 204788"/>
                <a:gd name="connsiteY13" fmla="*/ 47625 h 352425"/>
                <a:gd name="connsiteX14" fmla="*/ 150019 w 204788"/>
                <a:gd name="connsiteY14" fmla="*/ 35719 h 352425"/>
                <a:gd name="connsiteX15" fmla="*/ 145256 w 204788"/>
                <a:gd name="connsiteY15" fmla="*/ 28575 h 352425"/>
                <a:gd name="connsiteX16" fmla="*/ 130969 w 204788"/>
                <a:gd name="connsiteY16" fmla="*/ 19050 h 352425"/>
                <a:gd name="connsiteX17" fmla="*/ 123825 w 204788"/>
                <a:gd name="connsiteY17" fmla="*/ 14288 h 352425"/>
                <a:gd name="connsiteX18" fmla="*/ 109538 w 204788"/>
                <a:gd name="connsiteY18" fmla="*/ 9525 h 352425"/>
                <a:gd name="connsiteX19" fmla="*/ 88106 w 204788"/>
                <a:gd name="connsiteY19" fmla="*/ 2382 h 352425"/>
                <a:gd name="connsiteX20" fmla="*/ 80963 w 204788"/>
                <a:gd name="connsiteY20" fmla="*/ 0 h 352425"/>
                <a:gd name="connsiteX21" fmla="*/ 64294 w 204788"/>
                <a:gd name="connsiteY21" fmla="*/ 4763 h 352425"/>
                <a:gd name="connsiteX22" fmla="*/ 57150 w 204788"/>
                <a:gd name="connsiteY22" fmla="*/ 9525 h 352425"/>
                <a:gd name="connsiteX23" fmla="*/ 42863 w 204788"/>
                <a:gd name="connsiteY23" fmla="*/ 16669 h 352425"/>
                <a:gd name="connsiteX24" fmla="*/ 38100 w 204788"/>
                <a:gd name="connsiteY24" fmla="*/ 23813 h 352425"/>
                <a:gd name="connsiteX25" fmla="*/ 30956 w 204788"/>
                <a:gd name="connsiteY25" fmla="*/ 26194 h 352425"/>
                <a:gd name="connsiteX26" fmla="*/ 23813 w 204788"/>
                <a:gd name="connsiteY26" fmla="*/ 30957 h 352425"/>
                <a:gd name="connsiteX27" fmla="*/ 14288 w 204788"/>
                <a:gd name="connsiteY27" fmla="*/ 40482 h 352425"/>
                <a:gd name="connsiteX28" fmla="*/ 9525 w 204788"/>
                <a:gd name="connsiteY28" fmla="*/ 47625 h 352425"/>
                <a:gd name="connsiteX29" fmla="*/ 7144 w 204788"/>
                <a:gd name="connsiteY29" fmla="*/ 54769 h 352425"/>
                <a:gd name="connsiteX30" fmla="*/ 0 w 204788"/>
                <a:gd name="connsiteY30" fmla="*/ 69057 h 352425"/>
                <a:gd name="connsiteX31" fmla="*/ 2381 w 204788"/>
                <a:gd name="connsiteY31" fmla="*/ 88107 h 352425"/>
                <a:gd name="connsiteX32" fmla="*/ 14288 w 204788"/>
                <a:gd name="connsiteY32" fmla="*/ 109538 h 352425"/>
                <a:gd name="connsiteX33" fmla="*/ 21431 w 204788"/>
                <a:gd name="connsiteY33" fmla="*/ 114300 h 352425"/>
                <a:gd name="connsiteX34" fmla="*/ 23813 w 204788"/>
                <a:gd name="connsiteY34" fmla="*/ 121444 h 352425"/>
                <a:gd name="connsiteX35" fmla="*/ 30956 w 204788"/>
                <a:gd name="connsiteY35" fmla="*/ 126207 h 352425"/>
                <a:gd name="connsiteX36" fmla="*/ 45244 w 204788"/>
                <a:gd name="connsiteY36" fmla="*/ 138113 h 352425"/>
                <a:gd name="connsiteX37" fmla="*/ 59531 w 204788"/>
                <a:gd name="connsiteY37" fmla="*/ 159544 h 352425"/>
                <a:gd name="connsiteX38" fmla="*/ 64294 w 204788"/>
                <a:gd name="connsiteY38" fmla="*/ 166688 h 352425"/>
                <a:gd name="connsiteX39" fmla="*/ 69056 w 204788"/>
                <a:gd name="connsiteY39" fmla="*/ 173832 h 352425"/>
                <a:gd name="connsiteX40" fmla="*/ 66675 w 204788"/>
                <a:gd name="connsiteY40" fmla="*/ 219075 h 352425"/>
                <a:gd name="connsiteX41" fmla="*/ 61913 w 204788"/>
                <a:gd name="connsiteY41" fmla="*/ 235744 h 352425"/>
                <a:gd name="connsiteX42" fmla="*/ 64294 w 204788"/>
                <a:gd name="connsiteY42" fmla="*/ 280988 h 352425"/>
                <a:gd name="connsiteX43" fmla="*/ 73819 w 204788"/>
                <a:gd name="connsiteY43" fmla="*/ 302419 h 352425"/>
                <a:gd name="connsiteX44" fmla="*/ 80963 w 204788"/>
                <a:gd name="connsiteY44" fmla="*/ 309563 h 352425"/>
                <a:gd name="connsiteX45" fmla="*/ 85725 w 204788"/>
                <a:gd name="connsiteY45" fmla="*/ 316707 h 352425"/>
                <a:gd name="connsiteX46" fmla="*/ 92869 w 204788"/>
                <a:gd name="connsiteY46" fmla="*/ 323850 h 352425"/>
                <a:gd name="connsiteX47" fmla="*/ 97631 w 204788"/>
                <a:gd name="connsiteY47" fmla="*/ 330994 h 352425"/>
                <a:gd name="connsiteX48" fmla="*/ 111919 w 204788"/>
                <a:gd name="connsiteY48" fmla="*/ 340519 h 352425"/>
                <a:gd name="connsiteX49" fmla="*/ 119063 w 204788"/>
                <a:gd name="connsiteY49" fmla="*/ 345282 h 352425"/>
                <a:gd name="connsiteX50" fmla="*/ 133350 w 204788"/>
                <a:gd name="connsiteY50" fmla="*/ 352425 h 352425"/>
                <a:gd name="connsiteX51" fmla="*/ 157163 w 204788"/>
                <a:gd name="connsiteY51" fmla="*/ 350044 h 352425"/>
                <a:gd name="connsiteX52" fmla="*/ 161925 w 204788"/>
                <a:gd name="connsiteY52" fmla="*/ 342900 h 352425"/>
                <a:gd name="connsiteX53" fmla="*/ 173831 w 204788"/>
                <a:gd name="connsiteY53" fmla="*/ 328613 h 352425"/>
                <a:gd name="connsiteX54" fmla="*/ 180975 w 204788"/>
                <a:gd name="connsiteY54" fmla="*/ 307182 h 352425"/>
                <a:gd name="connsiteX55" fmla="*/ 183356 w 204788"/>
                <a:gd name="connsiteY55" fmla="*/ 304800 h 352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</a:cxnLst>
              <a:rect l="l" t="t" r="r" b="b"/>
              <a:pathLst>
                <a:path w="204788" h="352425">
                  <a:moveTo>
                    <a:pt x="183356" y="304800"/>
                  </a:moveTo>
                  <a:cubicBezTo>
                    <a:pt x="184150" y="300038"/>
                    <a:pt x="185738" y="295341"/>
                    <a:pt x="185738" y="290513"/>
                  </a:cubicBezTo>
                  <a:cubicBezTo>
                    <a:pt x="185738" y="231002"/>
                    <a:pt x="179232" y="248844"/>
                    <a:pt x="185738" y="188119"/>
                  </a:cubicBezTo>
                  <a:cubicBezTo>
                    <a:pt x="186273" y="183128"/>
                    <a:pt x="188913" y="178594"/>
                    <a:pt x="190500" y="173832"/>
                  </a:cubicBezTo>
                  <a:cubicBezTo>
                    <a:pt x="191294" y="171451"/>
                    <a:pt x="191489" y="168776"/>
                    <a:pt x="192881" y="166688"/>
                  </a:cubicBezTo>
                  <a:lnTo>
                    <a:pt x="197644" y="159544"/>
                  </a:lnTo>
                  <a:cubicBezTo>
                    <a:pt x="203441" y="142152"/>
                    <a:pt x="201188" y="150127"/>
                    <a:pt x="204788" y="135732"/>
                  </a:cubicBezTo>
                  <a:cubicBezTo>
                    <a:pt x="203781" y="127676"/>
                    <a:pt x="202862" y="110221"/>
                    <a:pt x="197644" y="102394"/>
                  </a:cubicBezTo>
                  <a:lnTo>
                    <a:pt x="192881" y="95250"/>
                  </a:lnTo>
                  <a:cubicBezTo>
                    <a:pt x="187219" y="78265"/>
                    <a:pt x="195248" y="98802"/>
                    <a:pt x="183356" y="80963"/>
                  </a:cubicBezTo>
                  <a:cubicBezTo>
                    <a:pt x="181964" y="78874"/>
                    <a:pt x="182194" y="76013"/>
                    <a:pt x="180975" y="73819"/>
                  </a:cubicBezTo>
                  <a:cubicBezTo>
                    <a:pt x="178195" y="68816"/>
                    <a:pt x="174625" y="64294"/>
                    <a:pt x="171450" y="59532"/>
                  </a:cubicBezTo>
                  <a:cubicBezTo>
                    <a:pt x="169863" y="57151"/>
                    <a:pt x="169069" y="53976"/>
                    <a:pt x="166688" y="52388"/>
                  </a:cubicBezTo>
                  <a:lnTo>
                    <a:pt x="159544" y="47625"/>
                  </a:lnTo>
                  <a:cubicBezTo>
                    <a:pt x="154909" y="33719"/>
                    <a:pt x="160790" y="46490"/>
                    <a:pt x="150019" y="35719"/>
                  </a:cubicBezTo>
                  <a:cubicBezTo>
                    <a:pt x="147995" y="33695"/>
                    <a:pt x="147410" y="30460"/>
                    <a:pt x="145256" y="28575"/>
                  </a:cubicBezTo>
                  <a:cubicBezTo>
                    <a:pt x="140949" y="24806"/>
                    <a:pt x="135731" y="22225"/>
                    <a:pt x="130969" y="19050"/>
                  </a:cubicBezTo>
                  <a:cubicBezTo>
                    <a:pt x="128588" y="17463"/>
                    <a:pt x="126540" y="15193"/>
                    <a:pt x="123825" y="14288"/>
                  </a:cubicBezTo>
                  <a:lnTo>
                    <a:pt x="109538" y="9525"/>
                  </a:lnTo>
                  <a:lnTo>
                    <a:pt x="88106" y="2382"/>
                  </a:lnTo>
                  <a:lnTo>
                    <a:pt x="80963" y="0"/>
                  </a:lnTo>
                  <a:cubicBezTo>
                    <a:pt x="77916" y="762"/>
                    <a:pt x="67707" y="3057"/>
                    <a:pt x="64294" y="4763"/>
                  </a:cubicBezTo>
                  <a:cubicBezTo>
                    <a:pt x="61734" y="6043"/>
                    <a:pt x="59710" y="8245"/>
                    <a:pt x="57150" y="9525"/>
                  </a:cubicBezTo>
                  <a:cubicBezTo>
                    <a:pt x="37438" y="19381"/>
                    <a:pt x="63327" y="3026"/>
                    <a:pt x="42863" y="16669"/>
                  </a:cubicBezTo>
                  <a:cubicBezTo>
                    <a:pt x="41275" y="19050"/>
                    <a:pt x="40335" y="22025"/>
                    <a:pt x="38100" y="23813"/>
                  </a:cubicBezTo>
                  <a:cubicBezTo>
                    <a:pt x="36140" y="25381"/>
                    <a:pt x="33201" y="25071"/>
                    <a:pt x="30956" y="26194"/>
                  </a:cubicBezTo>
                  <a:cubicBezTo>
                    <a:pt x="28396" y="27474"/>
                    <a:pt x="26194" y="29369"/>
                    <a:pt x="23813" y="30957"/>
                  </a:cubicBezTo>
                  <a:cubicBezTo>
                    <a:pt x="18616" y="46541"/>
                    <a:pt x="25833" y="31246"/>
                    <a:pt x="14288" y="40482"/>
                  </a:cubicBezTo>
                  <a:cubicBezTo>
                    <a:pt x="12053" y="42270"/>
                    <a:pt x="11113" y="45244"/>
                    <a:pt x="9525" y="47625"/>
                  </a:cubicBezTo>
                  <a:cubicBezTo>
                    <a:pt x="8731" y="50006"/>
                    <a:pt x="8267" y="52524"/>
                    <a:pt x="7144" y="54769"/>
                  </a:cubicBezTo>
                  <a:cubicBezTo>
                    <a:pt x="-2088" y="73234"/>
                    <a:pt x="5985" y="51101"/>
                    <a:pt x="0" y="69057"/>
                  </a:cubicBezTo>
                  <a:cubicBezTo>
                    <a:pt x="794" y="75407"/>
                    <a:pt x="1040" y="81850"/>
                    <a:pt x="2381" y="88107"/>
                  </a:cubicBezTo>
                  <a:cubicBezTo>
                    <a:pt x="4982" y="100243"/>
                    <a:pt x="5759" y="102431"/>
                    <a:pt x="14288" y="109538"/>
                  </a:cubicBezTo>
                  <a:cubicBezTo>
                    <a:pt x="16486" y="111370"/>
                    <a:pt x="19050" y="112713"/>
                    <a:pt x="21431" y="114300"/>
                  </a:cubicBezTo>
                  <a:cubicBezTo>
                    <a:pt x="22225" y="116681"/>
                    <a:pt x="22245" y="119484"/>
                    <a:pt x="23813" y="121444"/>
                  </a:cubicBezTo>
                  <a:cubicBezTo>
                    <a:pt x="25601" y="123679"/>
                    <a:pt x="28758" y="124375"/>
                    <a:pt x="30956" y="126207"/>
                  </a:cubicBezTo>
                  <a:cubicBezTo>
                    <a:pt x="49285" y="141482"/>
                    <a:pt x="27512" y="126291"/>
                    <a:pt x="45244" y="138113"/>
                  </a:cubicBezTo>
                  <a:lnTo>
                    <a:pt x="59531" y="159544"/>
                  </a:lnTo>
                  <a:lnTo>
                    <a:pt x="64294" y="166688"/>
                  </a:lnTo>
                  <a:lnTo>
                    <a:pt x="69056" y="173832"/>
                  </a:lnTo>
                  <a:cubicBezTo>
                    <a:pt x="68262" y="188913"/>
                    <a:pt x="67983" y="204030"/>
                    <a:pt x="66675" y="219075"/>
                  </a:cubicBezTo>
                  <a:cubicBezTo>
                    <a:pt x="66323" y="223120"/>
                    <a:pt x="63305" y="231566"/>
                    <a:pt x="61913" y="235744"/>
                  </a:cubicBezTo>
                  <a:cubicBezTo>
                    <a:pt x="62707" y="250825"/>
                    <a:pt x="62495" y="265993"/>
                    <a:pt x="64294" y="280988"/>
                  </a:cubicBezTo>
                  <a:cubicBezTo>
                    <a:pt x="65167" y="288268"/>
                    <a:pt x="69004" y="296642"/>
                    <a:pt x="73819" y="302419"/>
                  </a:cubicBezTo>
                  <a:cubicBezTo>
                    <a:pt x="75975" y="305006"/>
                    <a:pt x="78807" y="306976"/>
                    <a:pt x="80963" y="309563"/>
                  </a:cubicBezTo>
                  <a:cubicBezTo>
                    <a:pt x="82795" y="311762"/>
                    <a:pt x="83893" y="314508"/>
                    <a:pt x="85725" y="316707"/>
                  </a:cubicBezTo>
                  <a:cubicBezTo>
                    <a:pt x="87881" y="319294"/>
                    <a:pt x="90713" y="321263"/>
                    <a:pt x="92869" y="323850"/>
                  </a:cubicBezTo>
                  <a:cubicBezTo>
                    <a:pt x="94701" y="326049"/>
                    <a:pt x="95477" y="329109"/>
                    <a:pt x="97631" y="330994"/>
                  </a:cubicBezTo>
                  <a:cubicBezTo>
                    <a:pt x="101939" y="334763"/>
                    <a:pt x="107156" y="337344"/>
                    <a:pt x="111919" y="340519"/>
                  </a:cubicBezTo>
                  <a:cubicBezTo>
                    <a:pt x="114300" y="342107"/>
                    <a:pt x="116348" y="344377"/>
                    <a:pt x="119063" y="345282"/>
                  </a:cubicBezTo>
                  <a:cubicBezTo>
                    <a:pt x="128921" y="348568"/>
                    <a:pt x="124118" y="346271"/>
                    <a:pt x="133350" y="352425"/>
                  </a:cubicBezTo>
                  <a:cubicBezTo>
                    <a:pt x="141288" y="351631"/>
                    <a:pt x="149595" y="352567"/>
                    <a:pt x="157163" y="350044"/>
                  </a:cubicBezTo>
                  <a:cubicBezTo>
                    <a:pt x="159878" y="349139"/>
                    <a:pt x="160093" y="345099"/>
                    <a:pt x="161925" y="342900"/>
                  </a:cubicBezTo>
                  <a:cubicBezTo>
                    <a:pt x="167269" y="336487"/>
                    <a:pt x="170451" y="336219"/>
                    <a:pt x="173831" y="328613"/>
                  </a:cubicBezTo>
                  <a:cubicBezTo>
                    <a:pt x="173832" y="328611"/>
                    <a:pt x="179784" y="310755"/>
                    <a:pt x="180975" y="307182"/>
                  </a:cubicBezTo>
                  <a:lnTo>
                    <a:pt x="183356" y="304800"/>
                  </a:ln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16454FC7-C3B2-4D0B-918A-4156BC6F3FC5}"/>
                </a:ext>
              </a:extLst>
            </p:cNvPr>
            <p:cNvSpPr/>
            <p:nvPr/>
          </p:nvSpPr>
          <p:spPr>
            <a:xfrm>
              <a:off x="1615745" y="3631056"/>
              <a:ext cx="166680" cy="179373"/>
            </a:xfrm>
            <a:custGeom>
              <a:avLst/>
              <a:gdLst>
                <a:gd name="connsiteX0" fmla="*/ 0 w 233362"/>
                <a:gd name="connsiteY0" fmla="*/ 200025 h 250031"/>
                <a:gd name="connsiteX1" fmla="*/ 7143 w 233362"/>
                <a:gd name="connsiteY1" fmla="*/ 211931 h 250031"/>
                <a:gd name="connsiteX2" fmla="*/ 14287 w 233362"/>
                <a:gd name="connsiteY2" fmla="*/ 216694 h 250031"/>
                <a:gd name="connsiteX3" fmla="*/ 16668 w 233362"/>
                <a:gd name="connsiteY3" fmla="*/ 223837 h 250031"/>
                <a:gd name="connsiteX4" fmla="*/ 30956 w 233362"/>
                <a:gd name="connsiteY4" fmla="*/ 233362 h 250031"/>
                <a:gd name="connsiteX5" fmla="*/ 38100 w 233362"/>
                <a:gd name="connsiteY5" fmla="*/ 240506 h 250031"/>
                <a:gd name="connsiteX6" fmla="*/ 59531 w 233362"/>
                <a:gd name="connsiteY6" fmla="*/ 247650 h 250031"/>
                <a:gd name="connsiteX7" fmla="*/ 66675 w 233362"/>
                <a:gd name="connsiteY7" fmla="*/ 250031 h 250031"/>
                <a:gd name="connsiteX8" fmla="*/ 83343 w 233362"/>
                <a:gd name="connsiteY8" fmla="*/ 247650 h 250031"/>
                <a:gd name="connsiteX9" fmla="*/ 107156 w 233362"/>
                <a:gd name="connsiteY9" fmla="*/ 245269 h 250031"/>
                <a:gd name="connsiteX10" fmla="*/ 121443 w 233362"/>
                <a:gd name="connsiteY10" fmla="*/ 242887 h 250031"/>
                <a:gd name="connsiteX11" fmla="*/ 128587 w 233362"/>
                <a:gd name="connsiteY11" fmla="*/ 238125 h 250031"/>
                <a:gd name="connsiteX12" fmla="*/ 135731 w 233362"/>
                <a:gd name="connsiteY12" fmla="*/ 235744 h 250031"/>
                <a:gd name="connsiteX13" fmla="*/ 150018 w 233362"/>
                <a:gd name="connsiteY13" fmla="*/ 226219 h 250031"/>
                <a:gd name="connsiteX14" fmla="*/ 152400 w 233362"/>
                <a:gd name="connsiteY14" fmla="*/ 219075 h 250031"/>
                <a:gd name="connsiteX15" fmla="*/ 166687 w 233362"/>
                <a:gd name="connsiteY15" fmla="*/ 209550 h 250031"/>
                <a:gd name="connsiteX16" fmla="*/ 171450 w 233362"/>
                <a:gd name="connsiteY16" fmla="*/ 190500 h 250031"/>
                <a:gd name="connsiteX17" fmla="*/ 176212 w 233362"/>
                <a:gd name="connsiteY17" fmla="*/ 176212 h 250031"/>
                <a:gd name="connsiteX18" fmla="*/ 180975 w 233362"/>
                <a:gd name="connsiteY18" fmla="*/ 169069 h 250031"/>
                <a:gd name="connsiteX19" fmla="*/ 192881 w 233362"/>
                <a:gd name="connsiteY19" fmla="*/ 147637 h 250031"/>
                <a:gd name="connsiteX20" fmla="*/ 197643 w 233362"/>
                <a:gd name="connsiteY20" fmla="*/ 140494 h 250031"/>
                <a:gd name="connsiteX21" fmla="*/ 202406 w 233362"/>
                <a:gd name="connsiteY21" fmla="*/ 133350 h 250031"/>
                <a:gd name="connsiteX22" fmla="*/ 214312 w 233362"/>
                <a:gd name="connsiteY22" fmla="*/ 114300 h 250031"/>
                <a:gd name="connsiteX23" fmla="*/ 219075 w 233362"/>
                <a:gd name="connsiteY23" fmla="*/ 100012 h 250031"/>
                <a:gd name="connsiteX24" fmla="*/ 221456 w 233362"/>
                <a:gd name="connsiteY24" fmla="*/ 92869 h 250031"/>
                <a:gd name="connsiteX25" fmla="*/ 228600 w 233362"/>
                <a:gd name="connsiteY25" fmla="*/ 61912 h 250031"/>
                <a:gd name="connsiteX26" fmla="*/ 230981 w 233362"/>
                <a:gd name="connsiteY26" fmla="*/ 54769 h 250031"/>
                <a:gd name="connsiteX27" fmla="*/ 233362 w 233362"/>
                <a:gd name="connsiteY27" fmla="*/ 47625 h 250031"/>
                <a:gd name="connsiteX28" fmla="*/ 228600 w 233362"/>
                <a:gd name="connsiteY28" fmla="*/ 26194 h 250031"/>
                <a:gd name="connsiteX29" fmla="*/ 209550 w 233362"/>
                <a:gd name="connsiteY29" fmla="*/ 9525 h 250031"/>
                <a:gd name="connsiteX30" fmla="*/ 202406 w 233362"/>
                <a:gd name="connsiteY30" fmla="*/ 4762 h 250031"/>
                <a:gd name="connsiteX31" fmla="*/ 183356 w 233362"/>
                <a:gd name="connsiteY31" fmla="*/ 0 h 250031"/>
                <a:gd name="connsiteX32" fmla="*/ 159543 w 233362"/>
                <a:gd name="connsiteY32" fmla="*/ 2381 h 250031"/>
                <a:gd name="connsiteX33" fmla="*/ 152400 w 233362"/>
                <a:gd name="connsiteY33" fmla="*/ 4762 h 250031"/>
                <a:gd name="connsiteX34" fmla="*/ 150018 w 233362"/>
                <a:gd name="connsiteY34" fmla="*/ 11906 h 250031"/>
                <a:gd name="connsiteX35" fmla="*/ 135731 w 233362"/>
                <a:gd name="connsiteY35" fmla="*/ 21431 h 250031"/>
                <a:gd name="connsiteX36" fmla="*/ 130968 w 233362"/>
                <a:gd name="connsiteY36" fmla="*/ 28575 h 250031"/>
                <a:gd name="connsiteX37" fmla="*/ 119062 w 233362"/>
                <a:gd name="connsiteY37" fmla="*/ 38100 h 250031"/>
                <a:gd name="connsiteX38" fmla="*/ 114300 w 233362"/>
                <a:gd name="connsiteY38" fmla="*/ 47625 h 250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233362" h="250031">
                  <a:moveTo>
                    <a:pt x="0" y="200025"/>
                  </a:moveTo>
                  <a:cubicBezTo>
                    <a:pt x="2381" y="203994"/>
                    <a:pt x="4131" y="208417"/>
                    <a:pt x="7143" y="211931"/>
                  </a:cubicBezTo>
                  <a:cubicBezTo>
                    <a:pt x="9006" y="214104"/>
                    <a:pt x="12499" y="214459"/>
                    <a:pt x="14287" y="216694"/>
                  </a:cubicBezTo>
                  <a:cubicBezTo>
                    <a:pt x="15855" y="218654"/>
                    <a:pt x="14893" y="222062"/>
                    <a:pt x="16668" y="223837"/>
                  </a:cubicBezTo>
                  <a:cubicBezTo>
                    <a:pt x="20716" y="227884"/>
                    <a:pt x="26909" y="229315"/>
                    <a:pt x="30956" y="233362"/>
                  </a:cubicBezTo>
                  <a:cubicBezTo>
                    <a:pt x="33337" y="235743"/>
                    <a:pt x="35156" y="238870"/>
                    <a:pt x="38100" y="240506"/>
                  </a:cubicBezTo>
                  <a:cubicBezTo>
                    <a:pt x="38107" y="240510"/>
                    <a:pt x="55956" y="246458"/>
                    <a:pt x="59531" y="247650"/>
                  </a:cubicBezTo>
                  <a:lnTo>
                    <a:pt x="66675" y="250031"/>
                  </a:lnTo>
                  <a:cubicBezTo>
                    <a:pt x="72231" y="249237"/>
                    <a:pt x="77769" y="248306"/>
                    <a:pt x="83343" y="247650"/>
                  </a:cubicBezTo>
                  <a:cubicBezTo>
                    <a:pt x="91266" y="246718"/>
                    <a:pt x="99240" y="246259"/>
                    <a:pt x="107156" y="245269"/>
                  </a:cubicBezTo>
                  <a:cubicBezTo>
                    <a:pt x="111947" y="244670"/>
                    <a:pt x="116681" y="243681"/>
                    <a:pt x="121443" y="242887"/>
                  </a:cubicBezTo>
                  <a:cubicBezTo>
                    <a:pt x="123824" y="241300"/>
                    <a:pt x="126027" y="239405"/>
                    <a:pt x="128587" y="238125"/>
                  </a:cubicBezTo>
                  <a:cubicBezTo>
                    <a:pt x="130832" y="237003"/>
                    <a:pt x="133537" y="236963"/>
                    <a:pt x="135731" y="235744"/>
                  </a:cubicBezTo>
                  <a:cubicBezTo>
                    <a:pt x="140734" y="232964"/>
                    <a:pt x="150018" y="226219"/>
                    <a:pt x="150018" y="226219"/>
                  </a:cubicBezTo>
                  <a:cubicBezTo>
                    <a:pt x="150812" y="223838"/>
                    <a:pt x="150625" y="220850"/>
                    <a:pt x="152400" y="219075"/>
                  </a:cubicBezTo>
                  <a:cubicBezTo>
                    <a:pt x="156447" y="215028"/>
                    <a:pt x="166687" y="209550"/>
                    <a:pt x="166687" y="209550"/>
                  </a:cubicBezTo>
                  <a:cubicBezTo>
                    <a:pt x="173912" y="187873"/>
                    <a:pt x="162829" y="222109"/>
                    <a:pt x="171450" y="190500"/>
                  </a:cubicBezTo>
                  <a:cubicBezTo>
                    <a:pt x="172771" y="185657"/>
                    <a:pt x="173427" y="180389"/>
                    <a:pt x="176212" y="176212"/>
                  </a:cubicBezTo>
                  <a:lnTo>
                    <a:pt x="180975" y="169069"/>
                  </a:lnTo>
                  <a:cubicBezTo>
                    <a:pt x="185166" y="156495"/>
                    <a:pt x="181964" y="164013"/>
                    <a:pt x="192881" y="147637"/>
                  </a:cubicBezTo>
                  <a:lnTo>
                    <a:pt x="197643" y="140494"/>
                  </a:lnTo>
                  <a:lnTo>
                    <a:pt x="202406" y="133350"/>
                  </a:lnTo>
                  <a:cubicBezTo>
                    <a:pt x="208073" y="116347"/>
                    <a:pt x="202991" y="121846"/>
                    <a:pt x="214312" y="114300"/>
                  </a:cubicBezTo>
                  <a:lnTo>
                    <a:pt x="219075" y="100012"/>
                  </a:lnTo>
                  <a:lnTo>
                    <a:pt x="221456" y="92869"/>
                  </a:lnTo>
                  <a:cubicBezTo>
                    <a:pt x="224547" y="71229"/>
                    <a:pt x="222062" y="81525"/>
                    <a:pt x="228600" y="61912"/>
                  </a:cubicBezTo>
                  <a:lnTo>
                    <a:pt x="230981" y="54769"/>
                  </a:lnTo>
                  <a:lnTo>
                    <a:pt x="233362" y="47625"/>
                  </a:lnTo>
                  <a:cubicBezTo>
                    <a:pt x="232448" y="42139"/>
                    <a:pt x="231531" y="32056"/>
                    <a:pt x="228600" y="26194"/>
                  </a:cubicBezTo>
                  <a:cubicBezTo>
                    <a:pt x="223639" y="16272"/>
                    <a:pt x="220265" y="16669"/>
                    <a:pt x="209550" y="9525"/>
                  </a:cubicBezTo>
                  <a:cubicBezTo>
                    <a:pt x="207169" y="7937"/>
                    <a:pt x="205121" y="5667"/>
                    <a:pt x="202406" y="4762"/>
                  </a:cubicBezTo>
                  <a:cubicBezTo>
                    <a:pt x="191422" y="1101"/>
                    <a:pt x="197723" y="2873"/>
                    <a:pt x="183356" y="0"/>
                  </a:cubicBezTo>
                  <a:cubicBezTo>
                    <a:pt x="175418" y="794"/>
                    <a:pt x="167428" y="1168"/>
                    <a:pt x="159543" y="2381"/>
                  </a:cubicBezTo>
                  <a:cubicBezTo>
                    <a:pt x="157062" y="2763"/>
                    <a:pt x="154175" y="2987"/>
                    <a:pt x="152400" y="4762"/>
                  </a:cubicBezTo>
                  <a:cubicBezTo>
                    <a:pt x="150625" y="6537"/>
                    <a:pt x="151793" y="10131"/>
                    <a:pt x="150018" y="11906"/>
                  </a:cubicBezTo>
                  <a:cubicBezTo>
                    <a:pt x="145971" y="15953"/>
                    <a:pt x="135731" y="21431"/>
                    <a:pt x="135731" y="21431"/>
                  </a:cubicBezTo>
                  <a:cubicBezTo>
                    <a:pt x="134143" y="23812"/>
                    <a:pt x="133203" y="26787"/>
                    <a:pt x="130968" y="28575"/>
                  </a:cubicBezTo>
                  <a:cubicBezTo>
                    <a:pt x="114536" y="41721"/>
                    <a:pt x="132713" y="17624"/>
                    <a:pt x="119062" y="38100"/>
                  </a:cubicBezTo>
                  <a:cubicBezTo>
                    <a:pt x="116326" y="46309"/>
                    <a:pt x="118456" y="43469"/>
                    <a:pt x="114300" y="47625"/>
                  </a:cubicBezTo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AC92D7D-D94D-4A4C-9C25-16E247F99ABE}"/>
                </a:ext>
              </a:extLst>
            </p:cNvPr>
            <p:cNvSpPr/>
            <p:nvPr/>
          </p:nvSpPr>
          <p:spPr>
            <a:xfrm>
              <a:off x="1199840" y="4200924"/>
              <a:ext cx="174616" cy="249219"/>
            </a:xfrm>
            <a:custGeom>
              <a:avLst/>
              <a:gdLst>
                <a:gd name="connsiteX0" fmla="*/ 0 w 246568"/>
                <a:gd name="connsiteY0" fmla="*/ 9622 h 347759"/>
                <a:gd name="connsiteX1" fmla="*/ 11907 w 246568"/>
                <a:gd name="connsiteY1" fmla="*/ 4859 h 347759"/>
                <a:gd name="connsiteX2" fmla="*/ 19050 w 246568"/>
                <a:gd name="connsiteY2" fmla="*/ 97 h 347759"/>
                <a:gd name="connsiteX3" fmla="*/ 38100 w 246568"/>
                <a:gd name="connsiteY3" fmla="*/ 2478 h 347759"/>
                <a:gd name="connsiteX4" fmla="*/ 45244 w 246568"/>
                <a:gd name="connsiteY4" fmla="*/ 4859 h 347759"/>
                <a:gd name="connsiteX5" fmla="*/ 50007 w 246568"/>
                <a:gd name="connsiteY5" fmla="*/ 12003 h 347759"/>
                <a:gd name="connsiteX6" fmla="*/ 64294 w 246568"/>
                <a:gd name="connsiteY6" fmla="*/ 23909 h 347759"/>
                <a:gd name="connsiteX7" fmla="*/ 69057 w 246568"/>
                <a:gd name="connsiteY7" fmla="*/ 31053 h 347759"/>
                <a:gd name="connsiteX8" fmla="*/ 83344 w 246568"/>
                <a:gd name="connsiteY8" fmla="*/ 45340 h 347759"/>
                <a:gd name="connsiteX9" fmla="*/ 95250 w 246568"/>
                <a:gd name="connsiteY9" fmla="*/ 54865 h 347759"/>
                <a:gd name="connsiteX10" fmla="*/ 100013 w 246568"/>
                <a:gd name="connsiteY10" fmla="*/ 62009 h 347759"/>
                <a:gd name="connsiteX11" fmla="*/ 114300 w 246568"/>
                <a:gd name="connsiteY11" fmla="*/ 71534 h 347759"/>
                <a:gd name="connsiteX12" fmla="*/ 126207 w 246568"/>
                <a:gd name="connsiteY12" fmla="*/ 85822 h 347759"/>
                <a:gd name="connsiteX13" fmla="*/ 140494 w 246568"/>
                <a:gd name="connsiteY13" fmla="*/ 95347 h 347759"/>
                <a:gd name="connsiteX14" fmla="*/ 147638 w 246568"/>
                <a:gd name="connsiteY14" fmla="*/ 102490 h 347759"/>
                <a:gd name="connsiteX15" fmla="*/ 161925 w 246568"/>
                <a:gd name="connsiteY15" fmla="*/ 112015 h 347759"/>
                <a:gd name="connsiteX16" fmla="*/ 169069 w 246568"/>
                <a:gd name="connsiteY16" fmla="*/ 116778 h 347759"/>
                <a:gd name="connsiteX17" fmla="*/ 173832 w 246568"/>
                <a:gd name="connsiteY17" fmla="*/ 123922 h 347759"/>
                <a:gd name="connsiteX18" fmla="*/ 180975 w 246568"/>
                <a:gd name="connsiteY18" fmla="*/ 126303 h 347759"/>
                <a:gd name="connsiteX19" fmla="*/ 190500 w 246568"/>
                <a:gd name="connsiteY19" fmla="*/ 140590 h 347759"/>
                <a:gd name="connsiteX20" fmla="*/ 195263 w 246568"/>
                <a:gd name="connsiteY20" fmla="*/ 147734 h 347759"/>
                <a:gd name="connsiteX21" fmla="*/ 200025 w 246568"/>
                <a:gd name="connsiteY21" fmla="*/ 154878 h 347759"/>
                <a:gd name="connsiteX22" fmla="*/ 204788 w 246568"/>
                <a:gd name="connsiteY22" fmla="*/ 169165 h 347759"/>
                <a:gd name="connsiteX23" fmla="*/ 214313 w 246568"/>
                <a:gd name="connsiteY23" fmla="*/ 183453 h 347759"/>
                <a:gd name="connsiteX24" fmla="*/ 219075 w 246568"/>
                <a:gd name="connsiteY24" fmla="*/ 197740 h 347759"/>
                <a:gd name="connsiteX25" fmla="*/ 221457 w 246568"/>
                <a:gd name="connsiteY25" fmla="*/ 204884 h 347759"/>
                <a:gd name="connsiteX26" fmla="*/ 228600 w 246568"/>
                <a:gd name="connsiteY26" fmla="*/ 219172 h 347759"/>
                <a:gd name="connsiteX27" fmla="*/ 230982 w 246568"/>
                <a:gd name="connsiteY27" fmla="*/ 233459 h 347759"/>
                <a:gd name="connsiteX28" fmla="*/ 235744 w 246568"/>
                <a:gd name="connsiteY28" fmla="*/ 247747 h 347759"/>
                <a:gd name="connsiteX29" fmla="*/ 238125 w 246568"/>
                <a:gd name="connsiteY29" fmla="*/ 254890 h 347759"/>
                <a:gd name="connsiteX30" fmla="*/ 242888 w 246568"/>
                <a:gd name="connsiteY30" fmla="*/ 262034 h 347759"/>
                <a:gd name="connsiteX31" fmla="*/ 242888 w 246568"/>
                <a:gd name="connsiteY31" fmla="*/ 304897 h 347759"/>
                <a:gd name="connsiteX32" fmla="*/ 240507 w 246568"/>
                <a:gd name="connsiteY32" fmla="*/ 312040 h 347759"/>
                <a:gd name="connsiteX33" fmla="*/ 233363 w 246568"/>
                <a:gd name="connsiteY33" fmla="*/ 316803 h 347759"/>
                <a:gd name="connsiteX34" fmla="*/ 226219 w 246568"/>
                <a:gd name="connsiteY34" fmla="*/ 331090 h 347759"/>
                <a:gd name="connsiteX35" fmla="*/ 219075 w 246568"/>
                <a:gd name="connsiteY35" fmla="*/ 333472 h 347759"/>
                <a:gd name="connsiteX36" fmla="*/ 204788 w 246568"/>
                <a:gd name="connsiteY36" fmla="*/ 342997 h 347759"/>
                <a:gd name="connsiteX37" fmla="*/ 188119 w 246568"/>
                <a:gd name="connsiteY37" fmla="*/ 347759 h 347759"/>
                <a:gd name="connsiteX38" fmla="*/ 176213 w 246568"/>
                <a:gd name="connsiteY38" fmla="*/ 345378 h 347759"/>
                <a:gd name="connsiteX39" fmla="*/ 169069 w 246568"/>
                <a:gd name="connsiteY39" fmla="*/ 342997 h 347759"/>
                <a:gd name="connsiteX40" fmla="*/ 159544 w 246568"/>
                <a:gd name="connsiteY40" fmla="*/ 328709 h 347759"/>
                <a:gd name="connsiteX41" fmla="*/ 154782 w 246568"/>
                <a:gd name="connsiteY41" fmla="*/ 321565 h 347759"/>
                <a:gd name="connsiteX42" fmla="*/ 150019 w 246568"/>
                <a:gd name="connsiteY42" fmla="*/ 314422 h 347759"/>
                <a:gd name="connsiteX43" fmla="*/ 140494 w 246568"/>
                <a:gd name="connsiteY43" fmla="*/ 292990 h 347759"/>
                <a:gd name="connsiteX44" fmla="*/ 138113 w 246568"/>
                <a:gd name="connsiteY44" fmla="*/ 285847 h 347759"/>
                <a:gd name="connsiteX45" fmla="*/ 123825 w 246568"/>
                <a:gd name="connsiteY45" fmla="*/ 276322 h 347759"/>
                <a:gd name="connsiteX46" fmla="*/ 119063 w 246568"/>
                <a:gd name="connsiteY46" fmla="*/ 262034 h 347759"/>
                <a:gd name="connsiteX47" fmla="*/ 116682 w 246568"/>
                <a:gd name="connsiteY47" fmla="*/ 254890 h 347759"/>
                <a:gd name="connsiteX48" fmla="*/ 109538 w 246568"/>
                <a:gd name="connsiteY48" fmla="*/ 252509 h 347759"/>
                <a:gd name="connsiteX49" fmla="*/ 102394 w 246568"/>
                <a:gd name="connsiteY49" fmla="*/ 247747 h 347759"/>
                <a:gd name="connsiteX50" fmla="*/ 97632 w 246568"/>
                <a:gd name="connsiteY50" fmla="*/ 245365 h 347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</a:cxnLst>
              <a:rect l="l" t="t" r="r" b="b"/>
              <a:pathLst>
                <a:path w="246568" h="347759">
                  <a:moveTo>
                    <a:pt x="0" y="9622"/>
                  </a:moveTo>
                  <a:cubicBezTo>
                    <a:pt x="3969" y="8034"/>
                    <a:pt x="8084" y="6771"/>
                    <a:pt x="11907" y="4859"/>
                  </a:cubicBezTo>
                  <a:cubicBezTo>
                    <a:pt x="14466" y="3579"/>
                    <a:pt x="16200" y="356"/>
                    <a:pt x="19050" y="97"/>
                  </a:cubicBezTo>
                  <a:cubicBezTo>
                    <a:pt x="25423" y="-482"/>
                    <a:pt x="31750" y="1684"/>
                    <a:pt x="38100" y="2478"/>
                  </a:cubicBezTo>
                  <a:cubicBezTo>
                    <a:pt x="40481" y="3272"/>
                    <a:pt x="43284" y="3291"/>
                    <a:pt x="45244" y="4859"/>
                  </a:cubicBezTo>
                  <a:cubicBezTo>
                    <a:pt x="47479" y="6647"/>
                    <a:pt x="48175" y="9804"/>
                    <a:pt x="50007" y="12003"/>
                  </a:cubicBezTo>
                  <a:cubicBezTo>
                    <a:pt x="55738" y="18881"/>
                    <a:pt x="57267" y="19225"/>
                    <a:pt x="64294" y="23909"/>
                  </a:cubicBezTo>
                  <a:cubicBezTo>
                    <a:pt x="65882" y="26290"/>
                    <a:pt x="67156" y="28914"/>
                    <a:pt x="69057" y="31053"/>
                  </a:cubicBezTo>
                  <a:cubicBezTo>
                    <a:pt x="73531" y="36087"/>
                    <a:pt x="79608" y="39736"/>
                    <a:pt x="83344" y="45340"/>
                  </a:cubicBezTo>
                  <a:cubicBezTo>
                    <a:pt x="89499" y="54572"/>
                    <a:pt x="85392" y="51579"/>
                    <a:pt x="95250" y="54865"/>
                  </a:cubicBezTo>
                  <a:cubicBezTo>
                    <a:pt x="96838" y="57246"/>
                    <a:pt x="97859" y="60124"/>
                    <a:pt x="100013" y="62009"/>
                  </a:cubicBezTo>
                  <a:cubicBezTo>
                    <a:pt x="104320" y="65778"/>
                    <a:pt x="114300" y="71534"/>
                    <a:pt x="114300" y="71534"/>
                  </a:cubicBezTo>
                  <a:cubicBezTo>
                    <a:pt x="118534" y="77884"/>
                    <a:pt x="119860" y="80886"/>
                    <a:pt x="126207" y="85822"/>
                  </a:cubicBezTo>
                  <a:cubicBezTo>
                    <a:pt x="130725" y="89336"/>
                    <a:pt x="136446" y="91300"/>
                    <a:pt x="140494" y="95347"/>
                  </a:cubicBezTo>
                  <a:cubicBezTo>
                    <a:pt x="142875" y="97728"/>
                    <a:pt x="144980" y="100423"/>
                    <a:pt x="147638" y="102490"/>
                  </a:cubicBezTo>
                  <a:cubicBezTo>
                    <a:pt x="152156" y="106004"/>
                    <a:pt x="157163" y="108840"/>
                    <a:pt x="161925" y="112015"/>
                  </a:cubicBezTo>
                  <a:lnTo>
                    <a:pt x="169069" y="116778"/>
                  </a:lnTo>
                  <a:cubicBezTo>
                    <a:pt x="170657" y="119159"/>
                    <a:pt x="171597" y="122134"/>
                    <a:pt x="173832" y="123922"/>
                  </a:cubicBezTo>
                  <a:cubicBezTo>
                    <a:pt x="175792" y="125490"/>
                    <a:pt x="179200" y="124528"/>
                    <a:pt x="180975" y="126303"/>
                  </a:cubicBezTo>
                  <a:cubicBezTo>
                    <a:pt x="185022" y="130350"/>
                    <a:pt x="187325" y="135828"/>
                    <a:pt x="190500" y="140590"/>
                  </a:cubicBezTo>
                  <a:lnTo>
                    <a:pt x="195263" y="147734"/>
                  </a:lnTo>
                  <a:cubicBezTo>
                    <a:pt x="196850" y="150115"/>
                    <a:pt x="199120" y="152163"/>
                    <a:pt x="200025" y="154878"/>
                  </a:cubicBezTo>
                  <a:cubicBezTo>
                    <a:pt x="201613" y="159640"/>
                    <a:pt x="202003" y="164988"/>
                    <a:pt x="204788" y="169165"/>
                  </a:cubicBezTo>
                  <a:lnTo>
                    <a:pt x="214313" y="183453"/>
                  </a:lnTo>
                  <a:lnTo>
                    <a:pt x="219075" y="197740"/>
                  </a:lnTo>
                  <a:cubicBezTo>
                    <a:pt x="219869" y="200121"/>
                    <a:pt x="220065" y="202795"/>
                    <a:pt x="221457" y="204884"/>
                  </a:cubicBezTo>
                  <a:cubicBezTo>
                    <a:pt x="225739" y="211308"/>
                    <a:pt x="226956" y="211777"/>
                    <a:pt x="228600" y="219172"/>
                  </a:cubicBezTo>
                  <a:cubicBezTo>
                    <a:pt x="229647" y="223885"/>
                    <a:pt x="229811" y="228775"/>
                    <a:pt x="230982" y="233459"/>
                  </a:cubicBezTo>
                  <a:cubicBezTo>
                    <a:pt x="232200" y="238329"/>
                    <a:pt x="234157" y="242984"/>
                    <a:pt x="235744" y="247747"/>
                  </a:cubicBezTo>
                  <a:cubicBezTo>
                    <a:pt x="236538" y="250128"/>
                    <a:pt x="236733" y="252802"/>
                    <a:pt x="238125" y="254890"/>
                  </a:cubicBezTo>
                  <a:lnTo>
                    <a:pt x="242888" y="262034"/>
                  </a:lnTo>
                  <a:cubicBezTo>
                    <a:pt x="248774" y="279694"/>
                    <a:pt x="246710" y="270496"/>
                    <a:pt x="242888" y="304897"/>
                  </a:cubicBezTo>
                  <a:cubicBezTo>
                    <a:pt x="242611" y="307391"/>
                    <a:pt x="242075" y="310080"/>
                    <a:pt x="240507" y="312040"/>
                  </a:cubicBezTo>
                  <a:cubicBezTo>
                    <a:pt x="238719" y="314275"/>
                    <a:pt x="235744" y="315215"/>
                    <a:pt x="233363" y="316803"/>
                  </a:cubicBezTo>
                  <a:cubicBezTo>
                    <a:pt x="231794" y="321511"/>
                    <a:pt x="230417" y="327732"/>
                    <a:pt x="226219" y="331090"/>
                  </a:cubicBezTo>
                  <a:cubicBezTo>
                    <a:pt x="224259" y="332658"/>
                    <a:pt x="221269" y="332253"/>
                    <a:pt x="219075" y="333472"/>
                  </a:cubicBezTo>
                  <a:cubicBezTo>
                    <a:pt x="214072" y="336252"/>
                    <a:pt x="210218" y="341187"/>
                    <a:pt x="204788" y="342997"/>
                  </a:cubicBezTo>
                  <a:cubicBezTo>
                    <a:pt x="194539" y="346413"/>
                    <a:pt x="200079" y="344769"/>
                    <a:pt x="188119" y="347759"/>
                  </a:cubicBezTo>
                  <a:cubicBezTo>
                    <a:pt x="184150" y="346965"/>
                    <a:pt x="180139" y="346360"/>
                    <a:pt x="176213" y="345378"/>
                  </a:cubicBezTo>
                  <a:cubicBezTo>
                    <a:pt x="173778" y="344769"/>
                    <a:pt x="170844" y="344772"/>
                    <a:pt x="169069" y="342997"/>
                  </a:cubicBezTo>
                  <a:cubicBezTo>
                    <a:pt x="165022" y="338950"/>
                    <a:pt x="162719" y="333472"/>
                    <a:pt x="159544" y="328709"/>
                  </a:cubicBezTo>
                  <a:lnTo>
                    <a:pt x="154782" y="321565"/>
                  </a:lnTo>
                  <a:lnTo>
                    <a:pt x="150019" y="314422"/>
                  </a:lnTo>
                  <a:cubicBezTo>
                    <a:pt x="144352" y="297419"/>
                    <a:pt x="148042" y="304311"/>
                    <a:pt x="140494" y="292990"/>
                  </a:cubicBezTo>
                  <a:cubicBezTo>
                    <a:pt x="139700" y="290609"/>
                    <a:pt x="139888" y="287622"/>
                    <a:pt x="138113" y="285847"/>
                  </a:cubicBezTo>
                  <a:cubicBezTo>
                    <a:pt x="134065" y="281800"/>
                    <a:pt x="123825" y="276322"/>
                    <a:pt x="123825" y="276322"/>
                  </a:cubicBezTo>
                  <a:lnTo>
                    <a:pt x="119063" y="262034"/>
                  </a:lnTo>
                  <a:cubicBezTo>
                    <a:pt x="118269" y="259653"/>
                    <a:pt x="119063" y="255684"/>
                    <a:pt x="116682" y="254890"/>
                  </a:cubicBezTo>
                  <a:cubicBezTo>
                    <a:pt x="114301" y="254096"/>
                    <a:pt x="111783" y="253631"/>
                    <a:pt x="109538" y="252509"/>
                  </a:cubicBezTo>
                  <a:cubicBezTo>
                    <a:pt x="106978" y="251229"/>
                    <a:pt x="104848" y="249219"/>
                    <a:pt x="102394" y="247747"/>
                  </a:cubicBezTo>
                  <a:cubicBezTo>
                    <a:pt x="100872" y="246834"/>
                    <a:pt x="99219" y="246159"/>
                    <a:pt x="97632" y="245365"/>
                  </a:cubicBezTo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3D04C2B5-3BC5-4FDB-A0F7-1E209DE20C9D}"/>
                </a:ext>
              </a:extLst>
            </p:cNvPr>
            <p:cNvSpPr/>
            <p:nvPr/>
          </p:nvSpPr>
          <p:spPr>
            <a:xfrm>
              <a:off x="1701465" y="4472366"/>
              <a:ext cx="139693" cy="149213"/>
            </a:xfrm>
            <a:custGeom>
              <a:avLst/>
              <a:gdLst>
                <a:gd name="connsiteX0" fmla="*/ 78581 w 195263"/>
                <a:gd name="connsiteY0" fmla="*/ 11907 h 209550"/>
                <a:gd name="connsiteX1" fmla="*/ 59531 w 195263"/>
                <a:gd name="connsiteY1" fmla="*/ 7144 h 209550"/>
                <a:gd name="connsiteX2" fmla="*/ 45244 w 195263"/>
                <a:gd name="connsiteY2" fmla="*/ 0 h 209550"/>
                <a:gd name="connsiteX3" fmla="*/ 9525 w 195263"/>
                <a:gd name="connsiteY3" fmla="*/ 7144 h 209550"/>
                <a:gd name="connsiteX4" fmla="*/ 4763 w 195263"/>
                <a:gd name="connsiteY4" fmla="*/ 14288 h 209550"/>
                <a:gd name="connsiteX5" fmla="*/ 0 w 195263"/>
                <a:gd name="connsiteY5" fmla="*/ 28575 h 209550"/>
                <a:gd name="connsiteX6" fmla="*/ 7144 w 195263"/>
                <a:gd name="connsiteY6" fmla="*/ 54769 h 209550"/>
                <a:gd name="connsiteX7" fmla="*/ 16669 w 195263"/>
                <a:gd name="connsiteY7" fmla="*/ 69057 h 209550"/>
                <a:gd name="connsiteX8" fmla="*/ 19050 w 195263"/>
                <a:gd name="connsiteY8" fmla="*/ 76200 h 209550"/>
                <a:gd name="connsiteX9" fmla="*/ 23813 w 195263"/>
                <a:gd name="connsiteY9" fmla="*/ 83344 h 209550"/>
                <a:gd name="connsiteX10" fmla="*/ 35719 w 195263"/>
                <a:gd name="connsiteY10" fmla="*/ 102394 h 209550"/>
                <a:gd name="connsiteX11" fmla="*/ 42863 w 195263"/>
                <a:gd name="connsiteY11" fmla="*/ 116682 h 209550"/>
                <a:gd name="connsiteX12" fmla="*/ 50006 w 195263"/>
                <a:gd name="connsiteY12" fmla="*/ 121444 h 209550"/>
                <a:gd name="connsiteX13" fmla="*/ 57150 w 195263"/>
                <a:gd name="connsiteY13" fmla="*/ 135732 h 209550"/>
                <a:gd name="connsiteX14" fmla="*/ 64294 w 195263"/>
                <a:gd name="connsiteY14" fmla="*/ 140494 h 209550"/>
                <a:gd name="connsiteX15" fmla="*/ 76200 w 195263"/>
                <a:gd name="connsiteY15" fmla="*/ 154782 h 209550"/>
                <a:gd name="connsiteX16" fmla="*/ 83344 w 195263"/>
                <a:gd name="connsiteY16" fmla="*/ 159544 h 209550"/>
                <a:gd name="connsiteX17" fmla="*/ 85725 w 195263"/>
                <a:gd name="connsiteY17" fmla="*/ 166688 h 209550"/>
                <a:gd name="connsiteX18" fmla="*/ 92869 w 195263"/>
                <a:gd name="connsiteY18" fmla="*/ 171450 h 209550"/>
                <a:gd name="connsiteX19" fmla="*/ 107156 w 195263"/>
                <a:gd name="connsiteY19" fmla="*/ 183357 h 209550"/>
                <a:gd name="connsiteX20" fmla="*/ 111919 w 195263"/>
                <a:gd name="connsiteY20" fmla="*/ 190500 h 209550"/>
                <a:gd name="connsiteX21" fmla="*/ 119063 w 195263"/>
                <a:gd name="connsiteY21" fmla="*/ 192882 h 209550"/>
                <a:gd name="connsiteX22" fmla="*/ 126206 w 195263"/>
                <a:gd name="connsiteY22" fmla="*/ 197644 h 209550"/>
                <a:gd name="connsiteX23" fmla="*/ 140494 w 195263"/>
                <a:gd name="connsiteY23" fmla="*/ 202407 h 209550"/>
                <a:gd name="connsiteX24" fmla="*/ 154781 w 195263"/>
                <a:gd name="connsiteY24" fmla="*/ 207169 h 209550"/>
                <a:gd name="connsiteX25" fmla="*/ 161925 w 195263"/>
                <a:gd name="connsiteY25" fmla="*/ 209550 h 209550"/>
                <a:gd name="connsiteX26" fmla="*/ 176213 w 195263"/>
                <a:gd name="connsiteY26" fmla="*/ 207169 h 209550"/>
                <a:gd name="connsiteX27" fmla="*/ 183356 w 195263"/>
                <a:gd name="connsiteY27" fmla="*/ 204788 h 209550"/>
                <a:gd name="connsiteX28" fmla="*/ 195263 w 195263"/>
                <a:gd name="connsiteY28" fmla="*/ 183357 h 209550"/>
                <a:gd name="connsiteX29" fmla="*/ 188119 w 195263"/>
                <a:gd name="connsiteY29" fmla="*/ 157163 h 209550"/>
                <a:gd name="connsiteX30" fmla="*/ 185738 w 195263"/>
                <a:gd name="connsiteY30" fmla="*/ 150019 h 209550"/>
                <a:gd name="connsiteX31" fmla="*/ 180975 w 195263"/>
                <a:gd name="connsiteY31" fmla="*/ 142875 h 209550"/>
                <a:gd name="connsiteX32" fmla="*/ 169069 w 195263"/>
                <a:gd name="connsiteY32" fmla="*/ 121444 h 209550"/>
                <a:gd name="connsiteX33" fmla="*/ 164306 w 195263"/>
                <a:gd name="connsiteY33" fmla="*/ 114300 h 209550"/>
                <a:gd name="connsiteX34" fmla="*/ 161925 w 195263"/>
                <a:gd name="connsiteY34" fmla="*/ 104775 h 209550"/>
                <a:gd name="connsiteX35" fmla="*/ 159544 w 195263"/>
                <a:gd name="connsiteY35" fmla="*/ 88107 h 209550"/>
                <a:gd name="connsiteX36" fmla="*/ 135731 w 195263"/>
                <a:gd name="connsiteY36" fmla="*/ 64294 h 209550"/>
                <a:gd name="connsiteX37" fmla="*/ 121444 w 195263"/>
                <a:gd name="connsiteY37" fmla="*/ 52388 h 209550"/>
                <a:gd name="connsiteX38" fmla="*/ 111919 w 195263"/>
                <a:gd name="connsiteY38" fmla="*/ 38100 h 209550"/>
                <a:gd name="connsiteX39" fmla="*/ 104775 w 195263"/>
                <a:gd name="connsiteY39" fmla="*/ 35719 h 209550"/>
                <a:gd name="connsiteX40" fmla="*/ 90488 w 195263"/>
                <a:gd name="connsiteY40" fmla="*/ 26194 h 209550"/>
                <a:gd name="connsiteX41" fmla="*/ 83344 w 195263"/>
                <a:gd name="connsiteY41" fmla="*/ 23813 h 209550"/>
                <a:gd name="connsiteX42" fmla="*/ 78581 w 195263"/>
                <a:gd name="connsiteY42" fmla="*/ 11907 h 209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195263" h="209550">
                  <a:moveTo>
                    <a:pt x="78581" y="11907"/>
                  </a:moveTo>
                  <a:cubicBezTo>
                    <a:pt x="74612" y="9129"/>
                    <a:pt x="64410" y="9583"/>
                    <a:pt x="59531" y="7144"/>
                  </a:cubicBezTo>
                  <a:cubicBezTo>
                    <a:pt x="41059" y="-2092"/>
                    <a:pt x="63209" y="5990"/>
                    <a:pt x="45244" y="0"/>
                  </a:cubicBezTo>
                  <a:cubicBezTo>
                    <a:pt x="32158" y="1091"/>
                    <a:pt x="19131" y="-2462"/>
                    <a:pt x="9525" y="7144"/>
                  </a:cubicBezTo>
                  <a:cubicBezTo>
                    <a:pt x="7501" y="9168"/>
                    <a:pt x="5925" y="11673"/>
                    <a:pt x="4763" y="14288"/>
                  </a:cubicBezTo>
                  <a:cubicBezTo>
                    <a:pt x="2724" y="18875"/>
                    <a:pt x="0" y="28575"/>
                    <a:pt x="0" y="28575"/>
                  </a:cubicBezTo>
                  <a:cubicBezTo>
                    <a:pt x="1278" y="34967"/>
                    <a:pt x="3689" y="49587"/>
                    <a:pt x="7144" y="54769"/>
                  </a:cubicBezTo>
                  <a:lnTo>
                    <a:pt x="16669" y="69057"/>
                  </a:lnTo>
                  <a:cubicBezTo>
                    <a:pt x="17463" y="71438"/>
                    <a:pt x="17928" y="73955"/>
                    <a:pt x="19050" y="76200"/>
                  </a:cubicBezTo>
                  <a:cubicBezTo>
                    <a:pt x="20330" y="78760"/>
                    <a:pt x="22651" y="80729"/>
                    <a:pt x="23813" y="83344"/>
                  </a:cubicBezTo>
                  <a:cubicBezTo>
                    <a:pt x="32165" y="102137"/>
                    <a:pt x="22867" y="93827"/>
                    <a:pt x="35719" y="102394"/>
                  </a:cubicBezTo>
                  <a:cubicBezTo>
                    <a:pt x="37656" y="108206"/>
                    <a:pt x="38246" y="112065"/>
                    <a:pt x="42863" y="116682"/>
                  </a:cubicBezTo>
                  <a:cubicBezTo>
                    <a:pt x="44886" y="118705"/>
                    <a:pt x="47625" y="119857"/>
                    <a:pt x="50006" y="121444"/>
                  </a:cubicBezTo>
                  <a:cubicBezTo>
                    <a:pt x="51943" y="127252"/>
                    <a:pt x="52536" y="131118"/>
                    <a:pt x="57150" y="135732"/>
                  </a:cubicBezTo>
                  <a:cubicBezTo>
                    <a:pt x="59174" y="137756"/>
                    <a:pt x="61913" y="138907"/>
                    <a:pt x="64294" y="140494"/>
                  </a:cubicBezTo>
                  <a:cubicBezTo>
                    <a:pt x="68976" y="147519"/>
                    <a:pt x="69324" y="149052"/>
                    <a:pt x="76200" y="154782"/>
                  </a:cubicBezTo>
                  <a:cubicBezTo>
                    <a:pt x="78399" y="156614"/>
                    <a:pt x="80963" y="157957"/>
                    <a:pt x="83344" y="159544"/>
                  </a:cubicBezTo>
                  <a:cubicBezTo>
                    <a:pt x="84138" y="161925"/>
                    <a:pt x="84157" y="164728"/>
                    <a:pt x="85725" y="166688"/>
                  </a:cubicBezTo>
                  <a:cubicBezTo>
                    <a:pt x="87513" y="168923"/>
                    <a:pt x="90670" y="169618"/>
                    <a:pt x="92869" y="171450"/>
                  </a:cubicBezTo>
                  <a:cubicBezTo>
                    <a:pt x="111217" y="186739"/>
                    <a:pt x="89410" y="171524"/>
                    <a:pt x="107156" y="183357"/>
                  </a:cubicBezTo>
                  <a:cubicBezTo>
                    <a:pt x="108744" y="185738"/>
                    <a:pt x="109684" y="188712"/>
                    <a:pt x="111919" y="190500"/>
                  </a:cubicBezTo>
                  <a:cubicBezTo>
                    <a:pt x="113879" y="192068"/>
                    <a:pt x="116818" y="191759"/>
                    <a:pt x="119063" y="192882"/>
                  </a:cubicBezTo>
                  <a:cubicBezTo>
                    <a:pt x="121622" y="194162"/>
                    <a:pt x="123591" y="196482"/>
                    <a:pt x="126206" y="197644"/>
                  </a:cubicBezTo>
                  <a:cubicBezTo>
                    <a:pt x="130794" y="199683"/>
                    <a:pt x="135731" y="200819"/>
                    <a:pt x="140494" y="202407"/>
                  </a:cubicBezTo>
                  <a:lnTo>
                    <a:pt x="154781" y="207169"/>
                  </a:lnTo>
                  <a:lnTo>
                    <a:pt x="161925" y="209550"/>
                  </a:lnTo>
                  <a:cubicBezTo>
                    <a:pt x="166688" y="208756"/>
                    <a:pt x="171500" y="208216"/>
                    <a:pt x="176213" y="207169"/>
                  </a:cubicBezTo>
                  <a:cubicBezTo>
                    <a:pt x="178663" y="206625"/>
                    <a:pt x="181581" y="206563"/>
                    <a:pt x="183356" y="204788"/>
                  </a:cubicBezTo>
                  <a:cubicBezTo>
                    <a:pt x="191542" y="196601"/>
                    <a:pt x="192268" y="192339"/>
                    <a:pt x="195263" y="183357"/>
                  </a:cubicBezTo>
                  <a:cubicBezTo>
                    <a:pt x="191896" y="166527"/>
                    <a:pt x="194161" y="175291"/>
                    <a:pt x="188119" y="157163"/>
                  </a:cubicBezTo>
                  <a:cubicBezTo>
                    <a:pt x="187325" y="154782"/>
                    <a:pt x="187130" y="152107"/>
                    <a:pt x="185738" y="150019"/>
                  </a:cubicBezTo>
                  <a:lnTo>
                    <a:pt x="180975" y="142875"/>
                  </a:lnTo>
                  <a:cubicBezTo>
                    <a:pt x="176784" y="130302"/>
                    <a:pt x="179986" y="137819"/>
                    <a:pt x="169069" y="121444"/>
                  </a:cubicBezTo>
                  <a:lnTo>
                    <a:pt x="164306" y="114300"/>
                  </a:lnTo>
                  <a:cubicBezTo>
                    <a:pt x="163512" y="111125"/>
                    <a:pt x="162510" y="107995"/>
                    <a:pt x="161925" y="104775"/>
                  </a:cubicBezTo>
                  <a:cubicBezTo>
                    <a:pt x="160921" y="99253"/>
                    <a:pt x="161559" y="93345"/>
                    <a:pt x="159544" y="88107"/>
                  </a:cubicBezTo>
                  <a:cubicBezTo>
                    <a:pt x="151605" y="67464"/>
                    <a:pt x="150021" y="78586"/>
                    <a:pt x="135731" y="64294"/>
                  </a:cubicBezTo>
                  <a:cubicBezTo>
                    <a:pt x="126564" y="55126"/>
                    <a:pt x="131390" y="59018"/>
                    <a:pt x="121444" y="52388"/>
                  </a:cubicBezTo>
                  <a:cubicBezTo>
                    <a:pt x="118269" y="47625"/>
                    <a:pt x="117349" y="39910"/>
                    <a:pt x="111919" y="38100"/>
                  </a:cubicBezTo>
                  <a:cubicBezTo>
                    <a:pt x="109538" y="37306"/>
                    <a:pt x="106969" y="36938"/>
                    <a:pt x="104775" y="35719"/>
                  </a:cubicBezTo>
                  <a:cubicBezTo>
                    <a:pt x="99772" y="32939"/>
                    <a:pt x="95918" y="28004"/>
                    <a:pt x="90488" y="26194"/>
                  </a:cubicBezTo>
                  <a:lnTo>
                    <a:pt x="83344" y="23813"/>
                  </a:lnTo>
                  <a:cubicBezTo>
                    <a:pt x="78141" y="16009"/>
                    <a:pt x="82550" y="14685"/>
                    <a:pt x="78581" y="11907"/>
                  </a:cubicBez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FDECDA45-A95D-4FE3-B8CA-D04481DB30DB}"/>
                </a:ext>
              </a:extLst>
            </p:cNvPr>
            <p:cNvSpPr/>
            <p:nvPr/>
          </p:nvSpPr>
          <p:spPr>
            <a:xfrm>
              <a:off x="2018950" y="4688250"/>
              <a:ext cx="82546" cy="174612"/>
            </a:xfrm>
            <a:custGeom>
              <a:avLst/>
              <a:gdLst>
                <a:gd name="connsiteX0" fmla="*/ 40481 w 114678"/>
                <a:gd name="connsiteY0" fmla="*/ 11906 h 245269"/>
                <a:gd name="connsiteX1" fmla="*/ 33337 w 114678"/>
                <a:gd name="connsiteY1" fmla="*/ 23813 h 245269"/>
                <a:gd name="connsiteX2" fmla="*/ 28575 w 114678"/>
                <a:gd name="connsiteY2" fmla="*/ 30956 h 245269"/>
                <a:gd name="connsiteX3" fmla="*/ 26194 w 114678"/>
                <a:gd name="connsiteY3" fmla="*/ 38100 h 245269"/>
                <a:gd name="connsiteX4" fmla="*/ 21431 w 114678"/>
                <a:gd name="connsiteY4" fmla="*/ 102394 h 245269"/>
                <a:gd name="connsiteX5" fmla="*/ 14287 w 114678"/>
                <a:gd name="connsiteY5" fmla="*/ 123825 h 245269"/>
                <a:gd name="connsiteX6" fmla="*/ 9525 w 114678"/>
                <a:gd name="connsiteY6" fmla="*/ 138113 h 245269"/>
                <a:gd name="connsiteX7" fmla="*/ 7144 w 114678"/>
                <a:gd name="connsiteY7" fmla="*/ 145256 h 245269"/>
                <a:gd name="connsiteX8" fmla="*/ 4762 w 114678"/>
                <a:gd name="connsiteY8" fmla="*/ 154781 h 245269"/>
                <a:gd name="connsiteX9" fmla="*/ 0 w 114678"/>
                <a:gd name="connsiteY9" fmla="*/ 169069 h 245269"/>
                <a:gd name="connsiteX10" fmla="*/ 7144 w 114678"/>
                <a:gd name="connsiteY10" fmla="*/ 219075 h 245269"/>
                <a:gd name="connsiteX11" fmla="*/ 11906 w 114678"/>
                <a:gd name="connsiteY11" fmla="*/ 226219 h 245269"/>
                <a:gd name="connsiteX12" fmla="*/ 14287 w 114678"/>
                <a:gd name="connsiteY12" fmla="*/ 233363 h 245269"/>
                <a:gd name="connsiteX13" fmla="*/ 35719 w 114678"/>
                <a:gd name="connsiteY13" fmla="*/ 245269 h 245269"/>
                <a:gd name="connsiteX14" fmla="*/ 50006 w 114678"/>
                <a:gd name="connsiteY14" fmla="*/ 242888 h 245269"/>
                <a:gd name="connsiteX15" fmla="*/ 57150 w 114678"/>
                <a:gd name="connsiteY15" fmla="*/ 235744 h 245269"/>
                <a:gd name="connsiteX16" fmla="*/ 64294 w 114678"/>
                <a:gd name="connsiteY16" fmla="*/ 230981 h 245269"/>
                <a:gd name="connsiteX17" fmla="*/ 69056 w 114678"/>
                <a:gd name="connsiteY17" fmla="*/ 223838 h 245269"/>
                <a:gd name="connsiteX18" fmla="*/ 73819 w 114678"/>
                <a:gd name="connsiteY18" fmla="*/ 209550 h 245269"/>
                <a:gd name="connsiteX19" fmla="*/ 80962 w 114678"/>
                <a:gd name="connsiteY19" fmla="*/ 180975 h 245269"/>
                <a:gd name="connsiteX20" fmla="*/ 83344 w 114678"/>
                <a:gd name="connsiteY20" fmla="*/ 171450 h 245269"/>
                <a:gd name="connsiteX21" fmla="*/ 88106 w 114678"/>
                <a:gd name="connsiteY21" fmla="*/ 157163 h 245269"/>
                <a:gd name="connsiteX22" fmla="*/ 90487 w 114678"/>
                <a:gd name="connsiteY22" fmla="*/ 150019 h 245269"/>
                <a:gd name="connsiteX23" fmla="*/ 95250 w 114678"/>
                <a:gd name="connsiteY23" fmla="*/ 142875 h 245269"/>
                <a:gd name="connsiteX24" fmla="*/ 102394 w 114678"/>
                <a:gd name="connsiteY24" fmla="*/ 128588 h 245269"/>
                <a:gd name="connsiteX25" fmla="*/ 104775 w 114678"/>
                <a:gd name="connsiteY25" fmla="*/ 119063 h 245269"/>
                <a:gd name="connsiteX26" fmla="*/ 111919 w 114678"/>
                <a:gd name="connsiteY26" fmla="*/ 78581 h 245269"/>
                <a:gd name="connsiteX27" fmla="*/ 111919 w 114678"/>
                <a:gd name="connsiteY27" fmla="*/ 33338 h 245269"/>
                <a:gd name="connsiteX28" fmla="*/ 104775 w 114678"/>
                <a:gd name="connsiteY28" fmla="*/ 19050 h 245269"/>
                <a:gd name="connsiteX29" fmla="*/ 90487 w 114678"/>
                <a:gd name="connsiteY29" fmla="*/ 9525 h 245269"/>
                <a:gd name="connsiteX30" fmla="*/ 83344 w 114678"/>
                <a:gd name="connsiteY30" fmla="*/ 4763 h 245269"/>
                <a:gd name="connsiteX31" fmla="*/ 69056 w 114678"/>
                <a:gd name="connsiteY31" fmla="*/ 0 h 245269"/>
                <a:gd name="connsiteX32" fmla="*/ 28575 w 114678"/>
                <a:gd name="connsiteY32" fmla="*/ 9525 h 245269"/>
                <a:gd name="connsiteX33" fmla="*/ 40481 w 114678"/>
                <a:gd name="connsiteY33" fmla="*/ 11906 h 245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4678" h="245269">
                  <a:moveTo>
                    <a:pt x="40481" y="11906"/>
                  </a:moveTo>
                  <a:cubicBezTo>
                    <a:pt x="41275" y="14287"/>
                    <a:pt x="35790" y="19888"/>
                    <a:pt x="33337" y="23813"/>
                  </a:cubicBezTo>
                  <a:cubicBezTo>
                    <a:pt x="31820" y="26240"/>
                    <a:pt x="29855" y="28396"/>
                    <a:pt x="28575" y="30956"/>
                  </a:cubicBezTo>
                  <a:cubicBezTo>
                    <a:pt x="27453" y="33201"/>
                    <a:pt x="26988" y="35719"/>
                    <a:pt x="26194" y="38100"/>
                  </a:cubicBezTo>
                  <a:cubicBezTo>
                    <a:pt x="25764" y="46696"/>
                    <a:pt x="25271" y="85751"/>
                    <a:pt x="21431" y="102394"/>
                  </a:cubicBezTo>
                  <a:cubicBezTo>
                    <a:pt x="21426" y="102418"/>
                    <a:pt x="15481" y="120242"/>
                    <a:pt x="14287" y="123825"/>
                  </a:cubicBezTo>
                  <a:lnTo>
                    <a:pt x="9525" y="138113"/>
                  </a:lnTo>
                  <a:cubicBezTo>
                    <a:pt x="8731" y="140494"/>
                    <a:pt x="7753" y="142821"/>
                    <a:pt x="7144" y="145256"/>
                  </a:cubicBezTo>
                  <a:cubicBezTo>
                    <a:pt x="6350" y="148431"/>
                    <a:pt x="5702" y="151646"/>
                    <a:pt x="4762" y="154781"/>
                  </a:cubicBezTo>
                  <a:cubicBezTo>
                    <a:pt x="3319" y="159589"/>
                    <a:pt x="0" y="169069"/>
                    <a:pt x="0" y="169069"/>
                  </a:cubicBezTo>
                  <a:cubicBezTo>
                    <a:pt x="461" y="175990"/>
                    <a:pt x="-445" y="207690"/>
                    <a:pt x="7144" y="219075"/>
                  </a:cubicBezTo>
                  <a:cubicBezTo>
                    <a:pt x="8731" y="221456"/>
                    <a:pt x="10626" y="223659"/>
                    <a:pt x="11906" y="226219"/>
                  </a:cubicBezTo>
                  <a:cubicBezTo>
                    <a:pt x="13028" y="228464"/>
                    <a:pt x="12512" y="231588"/>
                    <a:pt x="14287" y="233363"/>
                  </a:cubicBezTo>
                  <a:cubicBezTo>
                    <a:pt x="22475" y="241551"/>
                    <a:pt x="26735" y="242275"/>
                    <a:pt x="35719" y="245269"/>
                  </a:cubicBezTo>
                  <a:cubicBezTo>
                    <a:pt x="40481" y="244475"/>
                    <a:pt x="45594" y="244849"/>
                    <a:pt x="50006" y="242888"/>
                  </a:cubicBezTo>
                  <a:cubicBezTo>
                    <a:pt x="53083" y="241520"/>
                    <a:pt x="54563" y="237900"/>
                    <a:pt x="57150" y="235744"/>
                  </a:cubicBezTo>
                  <a:cubicBezTo>
                    <a:pt x="59349" y="233912"/>
                    <a:pt x="61913" y="232569"/>
                    <a:pt x="64294" y="230981"/>
                  </a:cubicBezTo>
                  <a:cubicBezTo>
                    <a:pt x="65881" y="228600"/>
                    <a:pt x="67894" y="226453"/>
                    <a:pt x="69056" y="223838"/>
                  </a:cubicBezTo>
                  <a:cubicBezTo>
                    <a:pt x="71095" y="219250"/>
                    <a:pt x="72602" y="214420"/>
                    <a:pt x="73819" y="209550"/>
                  </a:cubicBezTo>
                  <a:lnTo>
                    <a:pt x="80962" y="180975"/>
                  </a:lnTo>
                  <a:cubicBezTo>
                    <a:pt x="81756" y="177800"/>
                    <a:pt x="82309" y="174555"/>
                    <a:pt x="83344" y="171450"/>
                  </a:cubicBezTo>
                  <a:lnTo>
                    <a:pt x="88106" y="157163"/>
                  </a:lnTo>
                  <a:cubicBezTo>
                    <a:pt x="88900" y="154782"/>
                    <a:pt x="89095" y="152107"/>
                    <a:pt x="90487" y="150019"/>
                  </a:cubicBezTo>
                  <a:lnTo>
                    <a:pt x="95250" y="142875"/>
                  </a:lnTo>
                  <a:cubicBezTo>
                    <a:pt x="105280" y="112782"/>
                    <a:pt x="88550" y="160889"/>
                    <a:pt x="102394" y="128588"/>
                  </a:cubicBezTo>
                  <a:cubicBezTo>
                    <a:pt x="103683" y="125580"/>
                    <a:pt x="104237" y="122291"/>
                    <a:pt x="104775" y="119063"/>
                  </a:cubicBezTo>
                  <a:cubicBezTo>
                    <a:pt x="111597" y="78126"/>
                    <a:pt x="105605" y="97518"/>
                    <a:pt x="111919" y="78581"/>
                  </a:cubicBezTo>
                  <a:cubicBezTo>
                    <a:pt x="115543" y="56837"/>
                    <a:pt x="115653" y="63209"/>
                    <a:pt x="111919" y="33338"/>
                  </a:cubicBezTo>
                  <a:cubicBezTo>
                    <a:pt x="111413" y="29287"/>
                    <a:pt x="107759" y="21661"/>
                    <a:pt x="104775" y="19050"/>
                  </a:cubicBezTo>
                  <a:cubicBezTo>
                    <a:pt x="100467" y="15281"/>
                    <a:pt x="95250" y="12700"/>
                    <a:pt x="90487" y="9525"/>
                  </a:cubicBezTo>
                  <a:cubicBezTo>
                    <a:pt x="88106" y="7938"/>
                    <a:pt x="86059" y="5668"/>
                    <a:pt x="83344" y="4763"/>
                  </a:cubicBezTo>
                  <a:lnTo>
                    <a:pt x="69056" y="0"/>
                  </a:lnTo>
                  <a:cubicBezTo>
                    <a:pt x="57528" y="1048"/>
                    <a:pt x="38511" y="-411"/>
                    <a:pt x="28575" y="9525"/>
                  </a:cubicBezTo>
                  <a:cubicBezTo>
                    <a:pt x="27320" y="10780"/>
                    <a:pt x="39687" y="9525"/>
                    <a:pt x="40481" y="11906"/>
                  </a:cubicBez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0A80022A-D34B-4350-AAFC-494DD2CF8FD6}"/>
                </a:ext>
              </a:extLst>
            </p:cNvPr>
            <p:cNvSpPr/>
            <p:nvPr/>
          </p:nvSpPr>
          <p:spPr>
            <a:xfrm>
              <a:off x="1534787" y="5389871"/>
              <a:ext cx="122231" cy="273029"/>
            </a:xfrm>
            <a:custGeom>
              <a:avLst/>
              <a:gdLst>
                <a:gd name="connsiteX0" fmla="*/ 11906 w 171450"/>
                <a:gd name="connsiteY0" fmla="*/ 107157 h 381000"/>
                <a:gd name="connsiteX1" fmla="*/ 4762 w 171450"/>
                <a:gd name="connsiteY1" fmla="*/ 80963 h 381000"/>
                <a:gd name="connsiteX2" fmla="*/ 2381 w 171450"/>
                <a:gd name="connsiteY2" fmla="*/ 73819 h 381000"/>
                <a:gd name="connsiteX3" fmla="*/ 0 w 171450"/>
                <a:gd name="connsiteY3" fmla="*/ 66675 h 381000"/>
                <a:gd name="connsiteX4" fmla="*/ 4762 w 171450"/>
                <a:gd name="connsiteY4" fmla="*/ 40482 h 381000"/>
                <a:gd name="connsiteX5" fmla="*/ 23812 w 171450"/>
                <a:gd name="connsiteY5" fmla="*/ 23813 h 381000"/>
                <a:gd name="connsiteX6" fmla="*/ 30956 w 171450"/>
                <a:gd name="connsiteY6" fmla="*/ 16669 h 381000"/>
                <a:gd name="connsiteX7" fmla="*/ 45243 w 171450"/>
                <a:gd name="connsiteY7" fmla="*/ 11907 h 381000"/>
                <a:gd name="connsiteX8" fmla="*/ 66675 w 171450"/>
                <a:gd name="connsiteY8" fmla="*/ 4763 h 381000"/>
                <a:gd name="connsiteX9" fmla="*/ 73818 w 171450"/>
                <a:gd name="connsiteY9" fmla="*/ 2382 h 381000"/>
                <a:gd name="connsiteX10" fmla="*/ 80962 w 171450"/>
                <a:gd name="connsiteY10" fmla="*/ 0 h 381000"/>
                <a:gd name="connsiteX11" fmla="*/ 95250 w 171450"/>
                <a:gd name="connsiteY11" fmla="*/ 2382 h 381000"/>
                <a:gd name="connsiteX12" fmla="*/ 109537 w 171450"/>
                <a:gd name="connsiteY12" fmla="*/ 7144 h 381000"/>
                <a:gd name="connsiteX13" fmla="*/ 130968 w 171450"/>
                <a:gd name="connsiteY13" fmla="*/ 21432 h 381000"/>
                <a:gd name="connsiteX14" fmla="*/ 138112 w 171450"/>
                <a:gd name="connsiteY14" fmla="*/ 26194 h 381000"/>
                <a:gd name="connsiteX15" fmla="*/ 145256 w 171450"/>
                <a:gd name="connsiteY15" fmla="*/ 40482 h 381000"/>
                <a:gd name="connsiteX16" fmla="*/ 152400 w 171450"/>
                <a:gd name="connsiteY16" fmla="*/ 54769 h 381000"/>
                <a:gd name="connsiteX17" fmla="*/ 154781 w 171450"/>
                <a:gd name="connsiteY17" fmla="*/ 69057 h 381000"/>
                <a:gd name="connsiteX18" fmla="*/ 161925 w 171450"/>
                <a:gd name="connsiteY18" fmla="*/ 90488 h 381000"/>
                <a:gd name="connsiteX19" fmla="*/ 164306 w 171450"/>
                <a:gd name="connsiteY19" fmla="*/ 97632 h 381000"/>
                <a:gd name="connsiteX20" fmla="*/ 166687 w 171450"/>
                <a:gd name="connsiteY20" fmla="*/ 104775 h 381000"/>
                <a:gd name="connsiteX21" fmla="*/ 169068 w 171450"/>
                <a:gd name="connsiteY21" fmla="*/ 123825 h 381000"/>
                <a:gd name="connsiteX22" fmla="*/ 171450 w 171450"/>
                <a:gd name="connsiteY22" fmla="*/ 130969 h 381000"/>
                <a:gd name="connsiteX23" fmla="*/ 169068 w 171450"/>
                <a:gd name="connsiteY23" fmla="*/ 247650 h 381000"/>
                <a:gd name="connsiteX24" fmla="*/ 164306 w 171450"/>
                <a:gd name="connsiteY24" fmla="*/ 261938 h 381000"/>
                <a:gd name="connsiteX25" fmla="*/ 159543 w 171450"/>
                <a:gd name="connsiteY25" fmla="*/ 276225 h 381000"/>
                <a:gd name="connsiteX26" fmla="*/ 157162 w 171450"/>
                <a:gd name="connsiteY26" fmla="*/ 283369 h 381000"/>
                <a:gd name="connsiteX27" fmla="*/ 152400 w 171450"/>
                <a:gd name="connsiteY27" fmla="*/ 290513 h 381000"/>
                <a:gd name="connsiteX28" fmla="*/ 145256 w 171450"/>
                <a:gd name="connsiteY28" fmla="*/ 311944 h 381000"/>
                <a:gd name="connsiteX29" fmla="*/ 142875 w 171450"/>
                <a:gd name="connsiteY29" fmla="*/ 319088 h 381000"/>
                <a:gd name="connsiteX30" fmla="*/ 150018 w 171450"/>
                <a:gd name="connsiteY30" fmla="*/ 361950 h 381000"/>
                <a:gd name="connsiteX31" fmla="*/ 154781 w 171450"/>
                <a:gd name="connsiteY31" fmla="*/ 369094 h 381000"/>
                <a:gd name="connsiteX32" fmla="*/ 159543 w 171450"/>
                <a:gd name="connsiteY32" fmla="*/ 381000 h 38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71450" h="381000">
                  <a:moveTo>
                    <a:pt x="11906" y="107157"/>
                  </a:moveTo>
                  <a:cubicBezTo>
                    <a:pt x="8540" y="90324"/>
                    <a:pt x="10806" y="99094"/>
                    <a:pt x="4762" y="80963"/>
                  </a:cubicBezTo>
                  <a:lnTo>
                    <a:pt x="2381" y="73819"/>
                  </a:lnTo>
                  <a:lnTo>
                    <a:pt x="0" y="66675"/>
                  </a:lnTo>
                  <a:cubicBezTo>
                    <a:pt x="820" y="60110"/>
                    <a:pt x="1091" y="47823"/>
                    <a:pt x="4762" y="40482"/>
                  </a:cubicBezTo>
                  <a:cubicBezTo>
                    <a:pt x="11509" y="26988"/>
                    <a:pt x="9525" y="38100"/>
                    <a:pt x="23812" y="23813"/>
                  </a:cubicBezTo>
                  <a:cubicBezTo>
                    <a:pt x="26193" y="21432"/>
                    <a:pt x="28012" y="18304"/>
                    <a:pt x="30956" y="16669"/>
                  </a:cubicBezTo>
                  <a:cubicBezTo>
                    <a:pt x="35344" y="14231"/>
                    <a:pt x="40481" y="13494"/>
                    <a:pt x="45243" y="11907"/>
                  </a:cubicBezTo>
                  <a:lnTo>
                    <a:pt x="66675" y="4763"/>
                  </a:lnTo>
                  <a:lnTo>
                    <a:pt x="73818" y="2382"/>
                  </a:lnTo>
                  <a:lnTo>
                    <a:pt x="80962" y="0"/>
                  </a:lnTo>
                  <a:cubicBezTo>
                    <a:pt x="85725" y="794"/>
                    <a:pt x="90566" y="1211"/>
                    <a:pt x="95250" y="2382"/>
                  </a:cubicBezTo>
                  <a:cubicBezTo>
                    <a:pt x="100120" y="3600"/>
                    <a:pt x="109537" y="7144"/>
                    <a:pt x="109537" y="7144"/>
                  </a:cubicBezTo>
                  <a:lnTo>
                    <a:pt x="130968" y="21432"/>
                  </a:lnTo>
                  <a:lnTo>
                    <a:pt x="138112" y="26194"/>
                  </a:lnTo>
                  <a:cubicBezTo>
                    <a:pt x="144095" y="44147"/>
                    <a:pt x="136025" y="22021"/>
                    <a:pt x="145256" y="40482"/>
                  </a:cubicBezTo>
                  <a:cubicBezTo>
                    <a:pt x="155116" y="60200"/>
                    <a:pt x="138749" y="34293"/>
                    <a:pt x="152400" y="54769"/>
                  </a:cubicBezTo>
                  <a:cubicBezTo>
                    <a:pt x="153194" y="59532"/>
                    <a:pt x="153610" y="64373"/>
                    <a:pt x="154781" y="69057"/>
                  </a:cubicBezTo>
                  <a:cubicBezTo>
                    <a:pt x="154788" y="69086"/>
                    <a:pt x="160730" y="86902"/>
                    <a:pt x="161925" y="90488"/>
                  </a:cubicBezTo>
                  <a:lnTo>
                    <a:pt x="164306" y="97632"/>
                  </a:lnTo>
                  <a:lnTo>
                    <a:pt x="166687" y="104775"/>
                  </a:lnTo>
                  <a:cubicBezTo>
                    <a:pt x="167481" y="111125"/>
                    <a:pt x="167923" y="117529"/>
                    <a:pt x="169068" y="123825"/>
                  </a:cubicBezTo>
                  <a:cubicBezTo>
                    <a:pt x="169517" y="126295"/>
                    <a:pt x="171450" y="128459"/>
                    <a:pt x="171450" y="130969"/>
                  </a:cubicBezTo>
                  <a:cubicBezTo>
                    <a:pt x="171450" y="169871"/>
                    <a:pt x="171187" y="208806"/>
                    <a:pt x="169068" y="247650"/>
                  </a:cubicBezTo>
                  <a:cubicBezTo>
                    <a:pt x="168795" y="252663"/>
                    <a:pt x="165893" y="257175"/>
                    <a:pt x="164306" y="261938"/>
                  </a:cubicBezTo>
                  <a:lnTo>
                    <a:pt x="159543" y="276225"/>
                  </a:lnTo>
                  <a:cubicBezTo>
                    <a:pt x="158749" y="278606"/>
                    <a:pt x="158554" y="281280"/>
                    <a:pt x="157162" y="283369"/>
                  </a:cubicBezTo>
                  <a:cubicBezTo>
                    <a:pt x="155575" y="285750"/>
                    <a:pt x="153562" y="287898"/>
                    <a:pt x="152400" y="290513"/>
                  </a:cubicBezTo>
                  <a:cubicBezTo>
                    <a:pt x="152394" y="290527"/>
                    <a:pt x="146449" y="308365"/>
                    <a:pt x="145256" y="311944"/>
                  </a:cubicBezTo>
                  <a:lnTo>
                    <a:pt x="142875" y="319088"/>
                  </a:lnTo>
                  <a:cubicBezTo>
                    <a:pt x="143555" y="327253"/>
                    <a:pt x="143346" y="351942"/>
                    <a:pt x="150018" y="361950"/>
                  </a:cubicBezTo>
                  <a:lnTo>
                    <a:pt x="154781" y="369094"/>
                  </a:lnTo>
                  <a:cubicBezTo>
                    <a:pt x="157723" y="377922"/>
                    <a:pt x="156039" y="373993"/>
                    <a:pt x="159543" y="381000"/>
                  </a:cubicBezTo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C49F1F3-341D-4102-8FB2-4072D0A2D0A1}"/>
                </a:ext>
              </a:extLst>
            </p:cNvPr>
            <p:cNvSpPr/>
            <p:nvPr/>
          </p:nvSpPr>
          <p:spPr>
            <a:xfrm>
              <a:off x="1261750" y="5097793"/>
              <a:ext cx="223826" cy="103179"/>
            </a:xfrm>
            <a:custGeom>
              <a:avLst/>
              <a:gdLst>
                <a:gd name="connsiteX0" fmla="*/ 0 w 311944"/>
                <a:gd name="connsiteY0" fmla="*/ 50007 h 145257"/>
                <a:gd name="connsiteX1" fmla="*/ 19050 w 311944"/>
                <a:gd name="connsiteY1" fmla="*/ 45244 h 145257"/>
                <a:gd name="connsiteX2" fmla="*/ 26193 w 311944"/>
                <a:gd name="connsiteY2" fmla="*/ 40482 h 145257"/>
                <a:gd name="connsiteX3" fmla="*/ 33337 w 311944"/>
                <a:gd name="connsiteY3" fmla="*/ 38100 h 145257"/>
                <a:gd name="connsiteX4" fmla="*/ 40481 w 311944"/>
                <a:gd name="connsiteY4" fmla="*/ 33338 h 145257"/>
                <a:gd name="connsiteX5" fmla="*/ 54768 w 311944"/>
                <a:gd name="connsiteY5" fmla="*/ 28575 h 145257"/>
                <a:gd name="connsiteX6" fmla="*/ 69056 w 311944"/>
                <a:gd name="connsiteY6" fmla="*/ 21432 h 145257"/>
                <a:gd name="connsiteX7" fmla="*/ 83343 w 311944"/>
                <a:gd name="connsiteY7" fmla="*/ 14288 h 145257"/>
                <a:gd name="connsiteX8" fmla="*/ 104775 w 311944"/>
                <a:gd name="connsiteY8" fmla="*/ 4763 h 145257"/>
                <a:gd name="connsiteX9" fmla="*/ 147637 w 311944"/>
                <a:gd name="connsiteY9" fmla="*/ 0 h 145257"/>
                <a:gd name="connsiteX10" fmla="*/ 178593 w 311944"/>
                <a:gd name="connsiteY10" fmla="*/ 2382 h 145257"/>
                <a:gd name="connsiteX11" fmla="*/ 188118 w 311944"/>
                <a:gd name="connsiteY11" fmla="*/ 4763 h 145257"/>
                <a:gd name="connsiteX12" fmla="*/ 214312 w 311944"/>
                <a:gd name="connsiteY12" fmla="*/ 11907 h 145257"/>
                <a:gd name="connsiteX13" fmla="*/ 221456 w 311944"/>
                <a:gd name="connsiteY13" fmla="*/ 14288 h 145257"/>
                <a:gd name="connsiteX14" fmla="*/ 230981 w 311944"/>
                <a:gd name="connsiteY14" fmla="*/ 19050 h 145257"/>
                <a:gd name="connsiteX15" fmla="*/ 240506 w 311944"/>
                <a:gd name="connsiteY15" fmla="*/ 21432 h 145257"/>
                <a:gd name="connsiteX16" fmla="*/ 254793 w 311944"/>
                <a:gd name="connsiteY16" fmla="*/ 26194 h 145257"/>
                <a:gd name="connsiteX17" fmla="*/ 261937 w 311944"/>
                <a:gd name="connsiteY17" fmla="*/ 28575 h 145257"/>
                <a:gd name="connsiteX18" fmla="*/ 269081 w 311944"/>
                <a:gd name="connsiteY18" fmla="*/ 33338 h 145257"/>
                <a:gd name="connsiteX19" fmla="*/ 283368 w 311944"/>
                <a:gd name="connsiteY19" fmla="*/ 38100 h 145257"/>
                <a:gd name="connsiteX20" fmla="*/ 297656 w 311944"/>
                <a:gd name="connsiteY20" fmla="*/ 47625 h 145257"/>
                <a:gd name="connsiteX21" fmla="*/ 304800 w 311944"/>
                <a:gd name="connsiteY21" fmla="*/ 52388 h 145257"/>
                <a:gd name="connsiteX22" fmla="*/ 309562 w 311944"/>
                <a:gd name="connsiteY22" fmla="*/ 66675 h 145257"/>
                <a:gd name="connsiteX23" fmla="*/ 311943 w 311944"/>
                <a:gd name="connsiteY23" fmla="*/ 73819 h 145257"/>
                <a:gd name="connsiteX24" fmla="*/ 307181 w 311944"/>
                <a:gd name="connsiteY24" fmla="*/ 119063 h 145257"/>
                <a:gd name="connsiteX25" fmla="*/ 295275 w 311944"/>
                <a:gd name="connsiteY25" fmla="*/ 128588 h 145257"/>
                <a:gd name="connsiteX26" fmla="*/ 288131 w 311944"/>
                <a:gd name="connsiteY26" fmla="*/ 133350 h 145257"/>
                <a:gd name="connsiteX27" fmla="*/ 273843 w 311944"/>
                <a:gd name="connsiteY27" fmla="*/ 138113 h 145257"/>
                <a:gd name="connsiteX28" fmla="*/ 259556 w 311944"/>
                <a:gd name="connsiteY28" fmla="*/ 142875 h 145257"/>
                <a:gd name="connsiteX29" fmla="*/ 245268 w 311944"/>
                <a:gd name="connsiteY29" fmla="*/ 145257 h 145257"/>
                <a:gd name="connsiteX30" fmla="*/ 169068 w 311944"/>
                <a:gd name="connsiteY30" fmla="*/ 142875 h 145257"/>
                <a:gd name="connsiteX31" fmla="*/ 142875 w 311944"/>
                <a:gd name="connsiteY31" fmla="*/ 135732 h 145257"/>
                <a:gd name="connsiteX32" fmla="*/ 135731 w 311944"/>
                <a:gd name="connsiteY32" fmla="*/ 133350 h 145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11944" h="145257">
                  <a:moveTo>
                    <a:pt x="0" y="50007"/>
                  </a:moveTo>
                  <a:cubicBezTo>
                    <a:pt x="4524" y="49102"/>
                    <a:pt x="14171" y="47683"/>
                    <a:pt x="19050" y="45244"/>
                  </a:cubicBezTo>
                  <a:cubicBezTo>
                    <a:pt x="21610" y="43964"/>
                    <a:pt x="23634" y="41762"/>
                    <a:pt x="26193" y="40482"/>
                  </a:cubicBezTo>
                  <a:cubicBezTo>
                    <a:pt x="28438" y="39359"/>
                    <a:pt x="31092" y="39223"/>
                    <a:pt x="33337" y="38100"/>
                  </a:cubicBezTo>
                  <a:cubicBezTo>
                    <a:pt x="35897" y="36820"/>
                    <a:pt x="37866" y="34500"/>
                    <a:pt x="40481" y="33338"/>
                  </a:cubicBezTo>
                  <a:cubicBezTo>
                    <a:pt x="45068" y="31299"/>
                    <a:pt x="50591" y="31359"/>
                    <a:pt x="54768" y="28575"/>
                  </a:cubicBezTo>
                  <a:cubicBezTo>
                    <a:pt x="64001" y="22421"/>
                    <a:pt x="59197" y="24718"/>
                    <a:pt x="69056" y="21432"/>
                  </a:cubicBezTo>
                  <a:cubicBezTo>
                    <a:pt x="89532" y="7781"/>
                    <a:pt x="63625" y="24148"/>
                    <a:pt x="83343" y="14288"/>
                  </a:cubicBezTo>
                  <a:cubicBezTo>
                    <a:pt x="95479" y="8220"/>
                    <a:pt x="86342" y="7835"/>
                    <a:pt x="104775" y="4763"/>
                  </a:cubicBezTo>
                  <a:cubicBezTo>
                    <a:pt x="128490" y="811"/>
                    <a:pt x="114251" y="2783"/>
                    <a:pt x="147637" y="0"/>
                  </a:cubicBezTo>
                  <a:cubicBezTo>
                    <a:pt x="157956" y="794"/>
                    <a:pt x="168315" y="1173"/>
                    <a:pt x="178593" y="2382"/>
                  </a:cubicBezTo>
                  <a:cubicBezTo>
                    <a:pt x="181843" y="2764"/>
                    <a:pt x="184923" y="4053"/>
                    <a:pt x="188118" y="4763"/>
                  </a:cubicBezTo>
                  <a:cubicBezTo>
                    <a:pt x="208317" y="9251"/>
                    <a:pt x="192007" y="4472"/>
                    <a:pt x="214312" y="11907"/>
                  </a:cubicBezTo>
                  <a:cubicBezTo>
                    <a:pt x="216693" y="12701"/>
                    <a:pt x="219211" y="13166"/>
                    <a:pt x="221456" y="14288"/>
                  </a:cubicBezTo>
                  <a:cubicBezTo>
                    <a:pt x="224631" y="15875"/>
                    <a:pt x="227657" y="17804"/>
                    <a:pt x="230981" y="19050"/>
                  </a:cubicBezTo>
                  <a:cubicBezTo>
                    <a:pt x="234045" y="20199"/>
                    <a:pt x="237371" y="20492"/>
                    <a:pt x="240506" y="21432"/>
                  </a:cubicBezTo>
                  <a:cubicBezTo>
                    <a:pt x="245314" y="22875"/>
                    <a:pt x="250031" y="24607"/>
                    <a:pt x="254793" y="26194"/>
                  </a:cubicBezTo>
                  <a:lnTo>
                    <a:pt x="261937" y="28575"/>
                  </a:lnTo>
                  <a:cubicBezTo>
                    <a:pt x="264318" y="30163"/>
                    <a:pt x="266466" y="32176"/>
                    <a:pt x="269081" y="33338"/>
                  </a:cubicBezTo>
                  <a:cubicBezTo>
                    <a:pt x="273668" y="35377"/>
                    <a:pt x="283368" y="38100"/>
                    <a:pt x="283368" y="38100"/>
                  </a:cubicBezTo>
                  <a:lnTo>
                    <a:pt x="297656" y="47625"/>
                  </a:lnTo>
                  <a:lnTo>
                    <a:pt x="304800" y="52388"/>
                  </a:lnTo>
                  <a:lnTo>
                    <a:pt x="309562" y="66675"/>
                  </a:lnTo>
                  <a:lnTo>
                    <a:pt x="311943" y="73819"/>
                  </a:lnTo>
                  <a:cubicBezTo>
                    <a:pt x="311725" y="77304"/>
                    <a:pt x="313128" y="107169"/>
                    <a:pt x="307181" y="119063"/>
                  </a:cubicBezTo>
                  <a:cubicBezTo>
                    <a:pt x="301829" y="129767"/>
                    <a:pt x="304429" y="124011"/>
                    <a:pt x="295275" y="128588"/>
                  </a:cubicBezTo>
                  <a:cubicBezTo>
                    <a:pt x="292715" y="129868"/>
                    <a:pt x="290746" y="132188"/>
                    <a:pt x="288131" y="133350"/>
                  </a:cubicBezTo>
                  <a:cubicBezTo>
                    <a:pt x="283543" y="135389"/>
                    <a:pt x="278606" y="136525"/>
                    <a:pt x="273843" y="138113"/>
                  </a:cubicBezTo>
                  <a:lnTo>
                    <a:pt x="259556" y="142875"/>
                  </a:lnTo>
                  <a:lnTo>
                    <a:pt x="245268" y="145257"/>
                  </a:lnTo>
                  <a:cubicBezTo>
                    <a:pt x="219868" y="144463"/>
                    <a:pt x="194443" y="144247"/>
                    <a:pt x="169068" y="142875"/>
                  </a:cubicBezTo>
                  <a:cubicBezTo>
                    <a:pt x="161034" y="142441"/>
                    <a:pt x="150093" y="138138"/>
                    <a:pt x="142875" y="135732"/>
                  </a:cubicBezTo>
                  <a:lnTo>
                    <a:pt x="135731" y="133350"/>
                  </a:lnTo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EE0DB3C-67D4-44C9-8410-38414D821C0A}"/>
                </a:ext>
              </a:extLst>
            </p:cNvPr>
            <p:cNvSpPr/>
            <p:nvPr/>
          </p:nvSpPr>
          <p:spPr>
            <a:xfrm>
              <a:off x="2917431" y="3696138"/>
              <a:ext cx="280974" cy="350811"/>
            </a:xfrm>
            <a:custGeom>
              <a:avLst/>
              <a:gdLst>
                <a:gd name="connsiteX0" fmla="*/ 240506 w 392925"/>
                <a:gd name="connsiteY0" fmla="*/ 417273 h 491174"/>
                <a:gd name="connsiteX1" fmla="*/ 250031 w 392925"/>
                <a:gd name="connsiteY1" fmla="*/ 429179 h 491174"/>
                <a:gd name="connsiteX2" fmla="*/ 257175 w 392925"/>
                <a:gd name="connsiteY2" fmla="*/ 433942 h 491174"/>
                <a:gd name="connsiteX3" fmla="*/ 266700 w 392925"/>
                <a:gd name="connsiteY3" fmla="*/ 448229 h 491174"/>
                <a:gd name="connsiteX4" fmla="*/ 280987 w 392925"/>
                <a:gd name="connsiteY4" fmla="*/ 457754 h 491174"/>
                <a:gd name="connsiteX5" fmla="*/ 288131 w 392925"/>
                <a:gd name="connsiteY5" fmla="*/ 462517 h 491174"/>
                <a:gd name="connsiteX6" fmla="*/ 307181 w 392925"/>
                <a:gd name="connsiteY6" fmla="*/ 483948 h 491174"/>
                <a:gd name="connsiteX7" fmla="*/ 314325 w 392925"/>
                <a:gd name="connsiteY7" fmla="*/ 486329 h 491174"/>
                <a:gd name="connsiteX8" fmla="*/ 321469 w 392925"/>
                <a:gd name="connsiteY8" fmla="*/ 491092 h 491174"/>
                <a:gd name="connsiteX9" fmla="*/ 333375 w 392925"/>
                <a:gd name="connsiteY9" fmla="*/ 488711 h 491174"/>
                <a:gd name="connsiteX10" fmla="*/ 354806 w 392925"/>
                <a:gd name="connsiteY10" fmla="*/ 476804 h 491174"/>
                <a:gd name="connsiteX11" fmla="*/ 369094 w 392925"/>
                <a:gd name="connsiteY11" fmla="*/ 464898 h 491174"/>
                <a:gd name="connsiteX12" fmla="*/ 373856 w 392925"/>
                <a:gd name="connsiteY12" fmla="*/ 457754 h 491174"/>
                <a:gd name="connsiteX13" fmla="*/ 388144 w 392925"/>
                <a:gd name="connsiteY13" fmla="*/ 443467 h 491174"/>
                <a:gd name="connsiteX14" fmla="*/ 392906 w 392925"/>
                <a:gd name="connsiteY14" fmla="*/ 429179 h 491174"/>
                <a:gd name="connsiteX15" fmla="*/ 390525 w 392925"/>
                <a:gd name="connsiteY15" fmla="*/ 391079 h 491174"/>
                <a:gd name="connsiteX16" fmla="*/ 383381 w 392925"/>
                <a:gd name="connsiteY16" fmla="*/ 367267 h 491174"/>
                <a:gd name="connsiteX17" fmla="*/ 378619 w 392925"/>
                <a:gd name="connsiteY17" fmla="*/ 352979 h 491174"/>
                <a:gd name="connsiteX18" fmla="*/ 376237 w 392925"/>
                <a:gd name="connsiteY18" fmla="*/ 345836 h 491174"/>
                <a:gd name="connsiteX19" fmla="*/ 366712 w 392925"/>
                <a:gd name="connsiteY19" fmla="*/ 331548 h 491174"/>
                <a:gd name="connsiteX20" fmla="*/ 357187 w 392925"/>
                <a:gd name="connsiteY20" fmla="*/ 317261 h 491174"/>
                <a:gd name="connsiteX21" fmla="*/ 350044 w 392925"/>
                <a:gd name="connsiteY21" fmla="*/ 314879 h 491174"/>
                <a:gd name="connsiteX22" fmla="*/ 345281 w 392925"/>
                <a:gd name="connsiteY22" fmla="*/ 307736 h 491174"/>
                <a:gd name="connsiteX23" fmla="*/ 330994 w 392925"/>
                <a:gd name="connsiteY23" fmla="*/ 293448 h 491174"/>
                <a:gd name="connsiteX24" fmla="*/ 321469 w 392925"/>
                <a:gd name="connsiteY24" fmla="*/ 279161 h 491174"/>
                <a:gd name="connsiteX25" fmla="*/ 316706 w 392925"/>
                <a:gd name="connsiteY25" fmla="*/ 272017 h 491174"/>
                <a:gd name="connsiteX26" fmla="*/ 309562 w 392925"/>
                <a:gd name="connsiteY26" fmla="*/ 267254 h 491174"/>
                <a:gd name="connsiteX27" fmla="*/ 304800 w 392925"/>
                <a:gd name="connsiteY27" fmla="*/ 260111 h 491174"/>
                <a:gd name="connsiteX28" fmla="*/ 302419 w 392925"/>
                <a:gd name="connsiteY28" fmla="*/ 252967 h 491174"/>
                <a:gd name="connsiteX29" fmla="*/ 295275 w 392925"/>
                <a:gd name="connsiteY29" fmla="*/ 248204 h 491174"/>
                <a:gd name="connsiteX30" fmla="*/ 290512 w 392925"/>
                <a:gd name="connsiteY30" fmla="*/ 241061 h 491174"/>
                <a:gd name="connsiteX31" fmla="*/ 288131 w 392925"/>
                <a:gd name="connsiteY31" fmla="*/ 233917 h 491174"/>
                <a:gd name="connsiteX32" fmla="*/ 280987 w 392925"/>
                <a:gd name="connsiteY32" fmla="*/ 229154 h 491174"/>
                <a:gd name="connsiteX33" fmla="*/ 273844 w 392925"/>
                <a:gd name="connsiteY33" fmla="*/ 214867 h 491174"/>
                <a:gd name="connsiteX34" fmla="*/ 271462 w 392925"/>
                <a:gd name="connsiteY34" fmla="*/ 207723 h 491174"/>
                <a:gd name="connsiteX35" fmla="*/ 261937 w 392925"/>
                <a:gd name="connsiteY35" fmla="*/ 193436 h 491174"/>
                <a:gd name="connsiteX36" fmla="*/ 252412 w 392925"/>
                <a:gd name="connsiteY36" fmla="*/ 179148 h 491174"/>
                <a:gd name="connsiteX37" fmla="*/ 245269 w 392925"/>
                <a:gd name="connsiteY37" fmla="*/ 172004 h 491174"/>
                <a:gd name="connsiteX38" fmla="*/ 242887 w 392925"/>
                <a:gd name="connsiteY38" fmla="*/ 164861 h 491174"/>
                <a:gd name="connsiteX39" fmla="*/ 235744 w 392925"/>
                <a:gd name="connsiteY39" fmla="*/ 157717 h 491174"/>
                <a:gd name="connsiteX40" fmla="*/ 230981 w 392925"/>
                <a:gd name="connsiteY40" fmla="*/ 150573 h 491174"/>
                <a:gd name="connsiteX41" fmla="*/ 228600 w 392925"/>
                <a:gd name="connsiteY41" fmla="*/ 143429 h 491174"/>
                <a:gd name="connsiteX42" fmla="*/ 219075 w 392925"/>
                <a:gd name="connsiteY42" fmla="*/ 129142 h 491174"/>
                <a:gd name="connsiteX43" fmla="*/ 211931 w 392925"/>
                <a:gd name="connsiteY43" fmla="*/ 107711 h 491174"/>
                <a:gd name="connsiteX44" fmla="*/ 209550 w 392925"/>
                <a:gd name="connsiteY44" fmla="*/ 100567 h 491174"/>
                <a:gd name="connsiteX45" fmla="*/ 202406 w 392925"/>
                <a:gd name="connsiteY45" fmla="*/ 93423 h 491174"/>
                <a:gd name="connsiteX46" fmla="*/ 192881 w 392925"/>
                <a:gd name="connsiteY46" fmla="*/ 79136 h 491174"/>
                <a:gd name="connsiteX47" fmla="*/ 185737 w 392925"/>
                <a:gd name="connsiteY47" fmla="*/ 74373 h 491174"/>
                <a:gd name="connsiteX48" fmla="*/ 164306 w 392925"/>
                <a:gd name="connsiteY48" fmla="*/ 57704 h 491174"/>
                <a:gd name="connsiteX49" fmla="*/ 152400 w 392925"/>
                <a:gd name="connsiteY49" fmla="*/ 45798 h 491174"/>
                <a:gd name="connsiteX50" fmla="*/ 147637 w 392925"/>
                <a:gd name="connsiteY50" fmla="*/ 38654 h 491174"/>
                <a:gd name="connsiteX51" fmla="*/ 133350 w 392925"/>
                <a:gd name="connsiteY51" fmla="*/ 29129 h 491174"/>
                <a:gd name="connsiteX52" fmla="*/ 121444 w 392925"/>
                <a:gd name="connsiteY52" fmla="*/ 19604 h 491174"/>
                <a:gd name="connsiteX53" fmla="*/ 114300 w 392925"/>
                <a:gd name="connsiteY53" fmla="*/ 12461 h 491174"/>
                <a:gd name="connsiteX54" fmla="*/ 100012 w 392925"/>
                <a:gd name="connsiteY54" fmla="*/ 5317 h 491174"/>
                <a:gd name="connsiteX55" fmla="*/ 92869 w 392925"/>
                <a:gd name="connsiteY55" fmla="*/ 554 h 491174"/>
                <a:gd name="connsiteX56" fmla="*/ 52387 w 392925"/>
                <a:gd name="connsiteY56" fmla="*/ 5317 h 491174"/>
                <a:gd name="connsiteX57" fmla="*/ 45244 w 392925"/>
                <a:gd name="connsiteY57" fmla="*/ 12461 h 491174"/>
                <a:gd name="connsiteX58" fmla="*/ 38100 w 392925"/>
                <a:gd name="connsiteY58" fmla="*/ 14842 h 491174"/>
                <a:gd name="connsiteX59" fmla="*/ 33337 w 392925"/>
                <a:gd name="connsiteY59" fmla="*/ 21986 h 491174"/>
                <a:gd name="connsiteX60" fmla="*/ 26194 w 392925"/>
                <a:gd name="connsiteY60" fmla="*/ 36273 h 491174"/>
                <a:gd name="connsiteX61" fmla="*/ 21431 w 392925"/>
                <a:gd name="connsiteY61" fmla="*/ 52942 h 491174"/>
                <a:gd name="connsiteX62" fmla="*/ 16669 w 392925"/>
                <a:gd name="connsiteY62" fmla="*/ 60086 h 491174"/>
                <a:gd name="connsiteX63" fmla="*/ 9525 w 392925"/>
                <a:gd name="connsiteY63" fmla="*/ 74373 h 491174"/>
                <a:gd name="connsiteX64" fmla="*/ 4762 w 392925"/>
                <a:gd name="connsiteY64" fmla="*/ 91042 h 491174"/>
                <a:gd name="connsiteX65" fmla="*/ 0 w 392925"/>
                <a:gd name="connsiteY65" fmla="*/ 98186 h 491174"/>
                <a:gd name="connsiteX66" fmla="*/ 4762 w 392925"/>
                <a:gd name="connsiteY66" fmla="*/ 148192 h 491174"/>
                <a:gd name="connsiteX67" fmla="*/ 9525 w 392925"/>
                <a:gd name="connsiteY67" fmla="*/ 164861 h 491174"/>
                <a:gd name="connsiteX68" fmla="*/ 21431 w 392925"/>
                <a:gd name="connsiteY68" fmla="*/ 176767 h 491174"/>
                <a:gd name="connsiteX69" fmla="*/ 33337 w 392925"/>
                <a:gd name="connsiteY69" fmla="*/ 191054 h 491174"/>
                <a:gd name="connsiteX70" fmla="*/ 40481 w 392925"/>
                <a:gd name="connsiteY70" fmla="*/ 195817 h 491174"/>
                <a:gd name="connsiteX71" fmla="*/ 54769 w 392925"/>
                <a:gd name="connsiteY71" fmla="*/ 210104 h 491174"/>
                <a:gd name="connsiteX72" fmla="*/ 61912 w 392925"/>
                <a:gd name="connsiteY72" fmla="*/ 217248 h 491174"/>
                <a:gd name="connsiteX73" fmla="*/ 66675 w 392925"/>
                <a:gd name="connsiteY73" fmla="*/ 224392 h 491174"/>
                <a:gd name="connsiteX74" fmla="*/ 80962 w 392925"/>
                <a:gd name="connsiteY74" fmla="*/ 233917 h 491174"/>
                <a:gd name="connsiteX75" fmla="*/ 88106 w 392925"/>
                <a:gd name="connsiteY75" fmla="*/ 238679 h 491174"/>
                <a:gd name="connsiteX76" fmla="*/ 102394 w 392925"/>
                <a:gd name="connsiteY76" fmla="*/ 250586 h 491174"/>
                <a:gd name="connsiteX77" fmla="*/ 109537 w 392925"/>
                <a:gd name="connsiteY77" fmla="*/ 257729 h 491174"/>
                <a:gd name="connsiteX78" fmla="*/ 123825 w 392925"/>
                <a:gd name="connsiteY78" fmla="*/ 264873 h 491174"/>
                <a:gd name="connsiteX79" fmla="*/ 130969 w 392925"/>
                <a:gd name="connsiteY79" fmla="*/ 269636 h 491174"/>
                <a:gd name="connsiteX80" fmla="*/ 145256 w 392925"/>
                <a:gd name="connsiteY80" fmla="*/ 274398 h 491174"/>
                <a:gd name="connsiteX81" fmla="*/ 152400 w 392925"/>
                <a:gd name="connsiteY81" fmla="*/ 279161 h 491174"/>
                <a:gd name="connsiteX82" fmla="*/ 166687 w 392925"/>
                <a:gd name="connsiteY82" fmla="*/ 283923 h 491174"/>
                <a:gd name="connsiteX83" fmla="*/ 180975 w 392925"/>
                <a:gd name="connsiteY83" fmla="*/ 288686 h 491174"/>
                <a:gd name="connsiteX84" fmla="*/ 188119 w 392925"/>
                <a:gd name="connsiteY84" fmla="*/ 291067 h 491174"/>
                <a:gd name="connsiteX85" fmla="*/ 195262 w 392925"/>
                <a:gd name="connsiteY85" fmla="*/ 293448 h 491174"/>
                <a:gd name="connsiteX86" fmla="*/ 202406 w 392925"/>
                <a:gd name="connsiteY86" fmla="*/ 300592 h 491174"/>
                <a:gd name="connsiteX87" fmla="*/ 211931 w 392925"/>
                <a:gd name="connsiteY87" fmla="*/ 314879 h 491174"/>
                <a:gd name="connsiteX88" fmla="*/ 216694 w 392925"/>
                <a:gd name="connsiteY88" fmla="*/ 322023 h 491174"/>
                <a:gd name="connsiteX89" fmla="*/ 221456 w 392925"/>
                <a:gd name="connsiteY89" fmla="*/ 329167 h 491174"/>
                <a:gd name="connsiteX90" fmla="*/ 226219 w 392925"/>
                <a:gd name="connsiteY90" fmla="*/ 336311 h 491174"/>
                <a:gd name="connsiteX91" fmla="*/ 228600 w 392925"/>
                <a:gd name="connsiteY91" fmla="*/ 348217 h 491174"/>
                <a:gd name="connsiteX92" fmla="*/ 235744 w 392925"/>
                <a:gd name="connsiteY92" fmla="*/ 372029 h 491174"/>
                <a:gd name="connsiteX93" fmla="*/ 245269 w 392925"/>
                <a:gd name="connsiteY93" fmla="*/ 410129 h 491174"/>
                <a:gd name="connsiteX94" fmla="*/ 240506 w 392925"/>
                <a:gd name="connsiteY94" fmla="*/ 417273 h 491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392925" h="491174">
                  <a:moveTo>
                    <a:pt x="240506" y="417273"/>
                  </a:moveTo>
                  <a:cubicBezTo>
                    <a:pt x="241300" y="420448"/>
                    <a:pt x="246437" y="425585"/>
                    <a:pt x="250031" y="429179"/>
                  </a:cubicBezTo>
                  <a:cubicBezTo>
                    <a:pt x="252055" y="431203"/>
                    <a:pt x="255290" y="431788"/>
                    <a:pt x="257175" y="433942"/>
                  </a:cubicBezTo>
                  <a:cubicBezTo>
                    <a:pt x="260944" y="438249"/>
                    <a:pt x="261938" y="445054"/>
                    <a:pt x="266700" y="448229"/>
                  </a:cubicBezTo>
                  <a:lnTo>
                    <a:pt x="280987" y="457754"/>
                  </a:lnTo>
                  <a:lnTo>
                    <a:pt x="288131" y="462517"/>
                  </a:lnTo>
                  <a:cubicBezTo>
                    <a:pt x="292669" y="469323"/>
                    <a:pt x="300192" y="481619"/>
                    <a:pt x="307181" y="483948"/>
                  </a:cubicBezTo>
                  <a:lnTo>
                    <a:pt x="314325" y="486329"/>
                  </a:lnTo>
                  <a:cubicBezTo>
                    <a:pt x="316706" y="487917"/>
                    <a:pt x="318629" y="490737"/>
                    <a:pt x="321469" y="491092"/>
                  </a:cubicBezTo>
                  <a:cubicBezTo>
                    <a:pt x="325485" y="491594"/>
                    <a:pt x="329449" y="489693"/>
                    <a:pt x="333375" y="488711"/>
                  </a:cubicBezTo>
                  <a:cubicBezTo>
                    <a:pt x="343432" y="486196"/>
                    <a:pt x="344168" y="483896"/>
                    <a:pt x="354806" y="476804"/>
                  </a:cubicBezTo>
                  <a:cubicBezTo>
                    <a:pt x="361832" y="472120"/>
                    <a:pt x="363363" y="471775"/>
                    <a:pt x="369094" y="464898"/>
                  </a:cubicBezTo>
                  <a:cubicBezTo>
                    <a:pt x="370926" y="462699"/>
                    <a:pt x="371955" y="459893"/>
                    <a:pt x="373856" y="457754"/>
                  </a:cubicBezTo>
                  <a:cubicBezTo>
                    <a:pt x="378331" y="452720"/>
                    <a:pt x="388144" y="443467"/>
                    <a:pt x="388144" y="443467"/>
                  </a:cubicBezTo>
                  <a:cubicBezTo>
                    <a:pt x="389731" y="438704"/>
                    <a:pt x="393219" y="434189"/>
                    <a:pt x="392906" y="429179"/>
                  </a:cubicBezTo>
                  <a:cubicBezTo>
                    <a:pt x="392112" y="416479"/>
                    <a:pt x="391791" y="403741"/>
                    <a:pt x="390525" y="391079"/>
                  </a:cubicBezTo>
                  <a:cubicBezTo>
                    <a:pt x="390011" y="385934"/>
                    <a:pt x="384448" y="370469"/>
                    <a:pt x="383381" y="367267"/>
                  </a:cubicBezTo>
                  <a:lnTo>
                    <a:pt x="378619" y="352979"/>
                  </a:lnTo>
                  <a:cubicBezTo>
                    <a:pt x="377825" y="350598"/>
                    <a:pt x="377629" y="347924"/>
                    <a:pt x="376237" y="345836"/>
                  </a:cubicBezTo>
                  <a:lnTo>
                    <a:pt x="366712" y="331548"/>
                  </a:lnTo>
                  <a:cubicBezTo>
                    <a:pt x="366711" y="331546"/>
                    <a:pt x="357190" y="317262"/>
                    <a:pt x="357187" y="317261"/>
                  </a:cubicBezTo>
                  <a:lnTo>
                    <a:pt x="350044" y="314879"/>
                  </a:lnTo>
                  <a:cubicBezTo>
                    <a:pt x="348456" y="312498"/>
                    <a:pt x="347182" y="309875"/>
                    <a:pt x="345281" y="307736"/>
                  </a:cubicBezTo>
                  <a:cubicBezTo>
                    <a:pt x="340806" y="302702"/>
                    <a:pt x="334730" y="299052"/>
                    <a:pt x="330994" y="293448"/>
                  </a:cubicBezTo>
                  <a:lnTo>
                    <a:pt x="321469" y="279161"/>
                  </a:lnTo>
                  <a:cubicBezTo>
                    <a:pt x="319881" y="276780"/>
                    <a:pt x="319087" y="273605"/>
                    <a:pt x="316706" y="272017"/>
                  </a:cubicBezTo>
                  <a:lnTo>
                    <a:pt x="309562" y="267254"/>
                  </a:lnTo>
                  <a:cubicBezTo>
                    <a:pt x="307975" y="264873"/>
                    <a:pt x="306080" y="262671"/>
                    <a:pt x="304800" y="260111"/>
                  </a:cubicBezTo>
                  <a:cubicBezTo>
                    <a:pt x="303678" y="257866"/>
                    <a:pt x="303987" y="254927"/>
                    <a:pt x="302419" y="252967"/>
                  </a:cubicBezTo>
                  <a:cubicBezTo>
                    <a:pt x="300631" y="250732"/>
                    <a:pt x="297656" y="249792"/>
                    <a:pt x="295275" y="248204"/>
                  </a:cubicBezTo>
                  <a:cubicBezTo>
                    <a:pt x="293687" y="245823"/>
                    <a:pt x="291792" y="243621"/>
                    <a:pt x="290512" y="241061"/>
                  </a:cubicBezTo>
                  <a:cubicBezTo>
                    <a:pt x="289389" y="238816"/>
                    <a:pt x="289699" y="235877"/>
                    <a:pt x="288131" y="233917"/>
                  </a:cubicBezTo>
                  <a:cubicBezTo>
                    <a:pt x="286343" y="231682"/>
                    <a:pt x="283368" y="230742"/>
                    <a:pt x="280987" y="229154"/>
                  </a:cubicBezTo>
                  <a:cubicBezTo>
                    <a:pt x="275004" y="211204"/>
                    <a:pt x="283074" y="233327"/>
                    <a:pt x="273844" y="214867"/>
                  </a:cubicBezTo>
                  <a:cubicBezTo>
                    <a:pt x="272721" y="212622"/>
                    <a:pt x="272681" y="209917"/>
                    <a:pt x="271462" y="207723"/>
                  </a:cubicBezTo>
                  <a:cubicBezTo>
                    <a:pt x="268682" y="202720"/>
                    <a:pt x="265112" y="198198"/>
                    <a:pt x="261937" y="193436"/>
                  </a:cubicBezTo>
                  <a:cubicBezTo>
                    <a:pt x="261934" y="193431"/>
                    <a:pt x="252416" y="179152"/>
                    <a:pt x="252412" y="179148"/>
                  </a:cubicBezTo>
                  <a:lnTo>
                    <a:pt x="245269" y="172004"/>
                  </a:lnTo>
                  <a:cubicBezTo>
                    <a:pt x="244475" y="169623"/>
                    <a:pt x="244279" y="166949"/>
                    <a:pt x="242887" y="164861"/>
                  </a:cubicBezTo>
                  <a:cubicBezTo>
                    <a:pt x="241019" y="162059"/>
                    <a:pt x="237900" y="160304"/>
                    <a:pt x="235744" y="157717"/>
                  </a:cubicBezTo>
                  <a:cubicBezTo>
                    <a:pt x="233912" y="155518"/>
                    <a:pt x="232569" y="152954"/>
                    <a:pt x="230981" y="150573"/>
                  </a:cubicBezTo>
                  <a:cubicBezTo>
                    <a:pt x="230187" y="148192"/>
                    <a:pt x="229819" y="145623"/>
                    <a:pt x="228600" y="143429"/>
                  </a:cubicBezTo>
                  <a:cubicBezTo>
                    <a:pt x="225820" y="138426"/>
                    <a:pt x="220885" y="134572"/>
                    <a:pt x="219075" y="129142"/>
                  </a:cubicBezTo>
                  <a:lnTo>
                    <a:pt x="211931" y="107711"/>
                  </a:lnTo>
                  <a:cubicBezTo>
                    <a:pt x="211137" y="105330"/>
                    <a:pt x="211325" y="102342"/>
                    <a:pt x="209550" y="100567"/>
                  </a:cubicBezTo>
                  <a:cubicBezTo>
                    <a:pt x="207169" y="98186"/>
                    <a:pt x="204474" y="96081"/>
                    <a:pt x="202406" y="93423"/>
                  </a:cubicBezTo>
                  <a:cubicBezTo>
                    <a:pt x="198892" y="88905"/>
                    <a:pt x="197643" y="82311"/>
                    <a:pt x="192881" y="79136"/>
                  </a:cubicBezTo>
                  <a:cubicBezTo>
                    <a:pt x="190500" y="77548"/>
                    <a:pt x="187876" y="76274"/>
                    <a:pt x="185737" y="74373"/>
                  </a:cubicBezTo>
                  <a:cubicBezTo>
                    <a:pt x="166462" y="57240"/>
                    <a:pt x="179037" y="62616"/>
                    <a:pt x="164306" y="57704"/>
                  </a:cubicBezTo>
                  <a:cubicBezTo>
                    <a:pt x="151608" y="38658"/>
                    <a:pt x="168274" y="61672"/>
                    <a:pt x="152400" y="45798"/>
                  </a:cubicBezTo>
                  <a:cubicBezTo>
                    <a:pt x="150376" y="43774"/>
                    <a:pt x="149791" y="40539"/>
                    <a:pt x="147637" y="38654"/>
                  </a:cubicBezTo>
                  <a:cubicBezTo>
                    <a:pt x="143330" y="34885"/>
                    <a:pt x="133350" y="29129"/>
                    <a:pt x="133350" y="29129"/>
                  </a:cubicBezTo>
                  <a:cubicBezTo>
                    <a:pt x="122698" y="13155"/>
                    <a:pt x="135245" y="28805"/>
                    <a:pt x="121444" y="19604"/>
                  </a:cubicBezTo>
                  <a:cubicBezTo>
                    <a:pt x="118642" y="17736"/>
                    <a:pt x="116887" y="14617"/>
                    <a:pt x="114300" y="12461"/>
                  </a:cubicBezTo>
                  <a:cubicBezTo>
                    <a:pt x="108143" y="7331"/>
                    <a:pt x="107174" y="7704"/>
                    <a:pt x="100012" y="5317"/>
                  </a:cubicBezTo>
                  <a:cubicBezTo>
                    <a:pt x="97631" y="3729"/>
                    <a:pt x="95726" y="722"/>
                    <a:pt x="92869" y="554"/>
                  </a:cubicBezTo>
                  <a:cubicBezTo>
                    <a:pt x="68935" y="-854"/>
                    <a:pt x="67418" y="308"/>
                    <a:pt x="52387" y="5317"/>
                  </a:cubicBezTo>
                  <a:cubicBezTo>
                    <a:pt x="50006" y="7698"/>
                    <a:pt x="48046" y="10593"/>
                    <a:pt x="45244" y="12461"/>
                  </a:cubicBezTo>
                  <a:cubicBezTo>
                    <a:pt x="43155" y="13853"/>
                    <a:pt x="40060" y="13274"/>
                    <a:pt x="38100" y="14842"/>
                  </a:cubicBezTo>
                  <a:cubicBezTo>
                    <a:pt x="35865" y="16630"/>
                    <a:pt x="34925" y="19605"/>
                    <a:pt x="33337" y="21986"/>
                  </a:cubicBezTo>
                  <a:cubicBezTo>
                    <a:pt x="27354" y="39936"/>
                    <a:pt x="35424" y="17813"/>
                    <a:pt x="26194" y="36273"/>
                  </a:cubicBezTo>
                  <a:cubicBezTo>
                    <a:pt x="21554" y="45553"/>
                    <a:pt x="26015" y="42244"/>
                    <a:pt x="21431" y="52942"/>
                  </a:cubicBezTo>
                  <a:cubicBezTo>
                    <a:pt x="20304" y="55573"/>
                    <a:pt x="17949" y="57526"/>
                    <a:pt x="16669" y="60086"/>
                  </a:cubicBezTo>
                  <a:cubicBezTo>
                    <a:pt x="6810" y="79803"/>
                    <a:pt x="23173" y="53899"/>
                    <a:pt x="9525" y="74373"/>
                  </a:cubicBezTo>
                  <a:cubicBezTo>
                    <a:pt x="8760" y="77431"/>
                    <a:pt x="6472" y="87621"/>
                    <a:pt x="4762" y="91042"/>
                  </a:cubicBezTo>
                  <a:cubicBezTo>
                    <a:pt x="3482" y="93602"/>
                    <a:pt x="1587" y="95805"/>
                    <a:pt x="0" y="98186"/>
                  </a:cubicBezTo>
                  <a:cubicBezTo>
                    <a:pt x="3875" y="167951"/>
                    <a:pt x="-2381" y="123193"/>
                    <a:pt x="4762" y="148192"/>
                  </a:cubicBezTo>
                  <a:cubicBezTo>
                    <a:pt x="5778" y="151746"/>
                    <a:pt x="7624" y="161059"/>
                    <a:pt x="9525" y="164861"/>
                  </a:cubicBezTo>
                  <a:cubicBezTo>
                    <a:pt x="14513" y="174838"/>
                    <a:pt x="13268" y="169964"/>
                    <a:pt x="21431" y="176767"/>
                  </a:cubicBezTo>
                  <a:cubicBezTo>
                    <a:pt x="44842" y="196277"/>
                    <a:pt x="14604" y="172321"/>
                    <a:pt x="33337" y="191054"/>
                  </a:cubicBezTo>
                  <a:cubicBezTo>
                    <a:pt x="35361" y="193078"/>
                    <a:pt x="38342" y="193916"/>
                    <a:pt x="40481" y="195817"/>
                  </a:cubicBezTo>
                  <a:cubicBezTo>
                    <a:pt x="45515" y="200292"/>
                    <a:pt x="50006" y="205341"/>
                    <a:pt x="54769" y="210104"/>
                  </a:cubicBezTo>
                  <a:cubicBezTo>
                    <a:pt x="57150" y="212485"/>
                    <a:pt x="60044" y="214446"/>
                    <a:pt x="61912" y="217248"/>
                  </a:cubicBezTo>
                  <a:cubicBezTo>
                    <a:pt x="63500" y="219629"/>
                    <a:pt x="64521" y="222507"/>
                    <a:pt x="66675" y="224392"/>
                  </a:cubicBezTo>
                  <a:cubicBezTo>
                    <a:pt x="70982" y="228161"/>
                    <a:pt x="76200" y="230742"/>
                    <a:pt x="80962" y="233917"/>
                  </a:cubicBezTo>
                  <a:cubicBezTo>
                    <a:pt x="83343" y="235504"/>
                    <a:pt x="86082" y="236655"/>
                    <a:pt x="88106" y="238679"/>
                  </a:cubicBezTo>
                  <a:cubicBezTo>
                    <a:pt x="108975" y="259548"/>
                    <a:pt x="82503" y="234010"/>
                    <a:pt x="102394" y="250586"/>
                  </a:cubicBezTo>
                  <a:cubicBezTo>
                    <a:pt x="104981" y="252742"/>
                    <a:pt x="106950" y="255573"/>
                    <a:pt x="109537" y="257729"/>
                  </a:cubicBezTo>
                  <a:cubicBezTo>
                    <a:pt x="115693" y="262859"/>
                    <a:pt x="116664" y="262486"/>
                    <a:pt x="123825" y="264873"/>
                  </a:cubicBezTo>
                  <a:cubicBezTo>
                    <a:pt x="126206" y="266461"/>
                    <a:pt x="128354" y="268474"/>
                    <a:pt x="130969" y="269636"/>
                  </a:cubicBezTo>
                  <a:cubicBezTo>
                    <a:pt x="135556" y="271675"/>
                    <a:pt x="145256" y="274398"/>
                    <a:pt x="145256" y="274398"/>
                  </a:cubicBezTo>
                  <a:cubicBezTo>
                    <a:pt x="147637" y="275986"/>
                    <a:pt x="149785" y="277999"/>
                    <a:pt x="152400" y="279161"/>
                  </a:cubicBezTo>
                  <a:cubicBezTo>
                    <a:pt x="156987" y="281200"/>
                    <a:pt x="161925" y="282336"/>
                    <a:pt x="166687" y="283923"/>
                  </a:cubicBezTo>
                  <a:lnTo>
                    <a:pt x="180975" y="288686"/>
                  </a:lnTo>
                  <a:lnTo>
                    <a:pt x="188119" y="291067"/>
                  </a:lnTo>
                  <a:lnTo>
                    <a:pt x="195262" y="293448"/>
                  </a:lnTo>
                  <a:cubicBezTo>
                    <a:pt x="197643" y="295829"/>
                    <a:pt x="200338" y="297934"/>
                    <a:pt x="202406" y="300592"/>
                  </a:cubicBezTo>
                  <a:cubicBezTo>
                    <a:pt x="205920" y="305110"/>
                    <a:pt x="208756" y="310117"/>
                    <a:pt x="211931" y="314879"/>
                  </a:cubicBezTo>
                  <a:lnTo>
                    <a:pt x="216694" y="322023"/>
                  </a:lnTo>
                  <a:lnTo>
                    <a:pt x="221456" y="329167"/>
                  </a:lnTo>
                  <a:lnTo>
                    <a:pt x="226219" y="336311"/>
                  </a:lnTo>
                  <a:cubicBezTo>
                    <a:pt x="227013" y="340280"/>
                    <a:pt x="227535" y="344312"/>
                    <a:pt x="228600" y="348217"/>
                  </a:cubicBezTo>
                  <a:cubicBezTo>
                    <a:pt x="234574" y="370125"/>
                    <a:pt x="232028" y="354690"/>
                    <a:pt x="235744" y="372029"/>
                  </a:cubicBezTo>
                  <a:cubicBezTo>
                    <a:pt x="236505" y="375578"/>
                    <a:pt x="241038" y="403782"/>
                    <a:pt x="245269" y="410129"/>
                  </a:cubicBezTo>
                  <a:cubicBezTo>
                    <a:pt x="256039" y="426285"/>
                    <a:pt x="239712" y="414098"/>
                    <a:pt x="240506" y="417273"/>
                  </a:cubicBez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A01F7007-A430-4546-A2EC-A752B2535EC7}"/>
                </a:ext>
              </a:extLst>
            </p:cNvPr>
            <p:cNvSpPr/>
            <p:nvPr/>
          </p:nvSpPr>
          <p:spPr>
            <a:xfrm>
              <a:off x="3287301" y="4019963"/>
              <a:ext cx="420666" cy="279378"/>
            </a:xfrm>
            <a:custGeom>
              <a:avLst/>
              <a:gdLst>
                <a:gd name="connsiteX0" fmla="*/ 34463 w 589294"/>
                <a:gd name="connsiteY0" fmla="*/ 116681 h 392906"/>
                <a:gd name="connsiteX1" fmla="*/ 22557 w 589294"/>
                <a:gd name="connsiteY1" fmla="*/ 119062 h 392906"/>
                <a:gd name="connsiteX2" fmla="*/ 10650 w 589294"/>
                <a:gd name="connsiteY2" fmla="*/ 140494 h 392906"/>
                <a:gd name="connsiteX3" fmla="*/ 5888 w 589294"/>
                <a:gd name="connsiteY3" fmla="*/ 147637 h 392906"/>
                <a:gd name="connsiteX4" fmla="*/ 3507 w 589294"/>
                <a:gd name="connsiteY4" fmla="*/ 183356 h 392906"/>
                <a:gd name="connsiteX5" fmla="*/ 24938 w 589294"/>
                <a:gd name="connsiteY5" fmla="*/ 195262 h 392906"/>
                <a:gd name="connsiteX6" fmla="*/ 39225 w 589294"/>
                <a:gd name="connsiteY6" fmla="*/ 204787 h 392906"/>
                <a:gd name="connsiteX7" fmla="*/ 55894 w 589294"/>
                <a:gd name="connsiteY7" fmla="*/ 209550 h 392906"/>
                <a:gd name="connsiteX8" fmla="*/ 74944 w 589294"/>
                <a:gd name="connsiteY8" fmla="*/ 214312 h 392906"/>
                <a:gd name="connsiteX9" fmla="*/ 117807 w 589294"/>
                <a:gd name="connsiteY9" fmla="*/ 216694 h 392906"/>
                <a:gd name="connsiteX10" fmla="*/ 201150 w 589294"/>
                <a:gd name="connsiteY10" fmla="*/ 221456 h 392906"/>
                <a:gd name="connsiteX11" fmla="*/ 215438 w 589294"/>
                <a:gd name="connsiteY11" fmla="*/ 223837 h 392906"/>
                <a:gd name="connsiteX12" fmla="*/ 229725 w 589294"/>
                <a:gd name="connsiteY12" fmla="*/ 228600 h 392906"/>
                <a:gd name="connsiteX13" fmla="*/ 239250 w 589294"/>
                <a:gd name="connsiteY13" fmla="*/ 230981 h 392906"/>
                <a:gd name="connsiteX14" fmla="*/ 246394 w 589294"/>
                <a:gd name="connsiteY14" fmla="*/ 235744 h 392906"/>
                <a:gd name="connsiteX15" fmla="*/ 263063 w 589294"/>
                <a:gd name="connsiteY15" fmla="*/ 240506 h 392906"/>
                <a:gd name="connsiteX16" fmla="*/ 270207 w 589294"/>
                <a:gd name="connsiteY16" fmla="*/ 242887 h 392906"/>
                <a:gd name="connsiteX17" fmla="*/ 277350 w 589294"/>
                <a:gd name="connsiteY17" fmla="*/ 247650 h 392906"/>
                <a:gd name="connsiteX18" fmla="*/ 305925 w 589294"/>
                <a:gd name="connsiteY18" fmla="*/ 254794 h 392906"/>
                <a:gd name="connsiteX19" fmla="*/ 327357 w 589294"/>
                <a:gd name="connsiteY19" fmla="*/ 261937 h 392906"/>
                <a:gd name="connsiteX20" fmla="*/ 334500 w 589294"/>
                <a:gd name="connsiteY20" fmla="*/ 264319 h 392906"/>
                <a:gd name="connsiteX21" fmla="*/ 348788 w 589294"/>
                <a:gd name="connsiteY21" fmla="*/ 271462 h 392906"/>
                <a:gd name="connsiteX22" fmla="*/ 363075 w 589294"/>
                <a:gd name="connsiteY22" fmla="*/ 280987 h 392906"/>
                <a:gd name="connsiteX23" fmla="*/ 370219 w 589294"/>
                <a:gd name="connsiteY23" fmla="*/ 285750 h 392906"/>
                <a:gd name="connsiteX24" fmla="*/ 379744 w 589294"/>
                <a:gd name="connsiteY24" fmla="*/ 300037 h 392906"/>
                <a:gd name="connsiteX25" fmla="*/ 389269 w 589294"/>
                <a:gd name="connsiteY25" fmla="*/ 314325 h 392906"/>
                <a:gd name="connsiteX26" fmla="*/ 394032 w 589294"/>
                <a:gd name="connsiteY26" fmla="*/ 321469 h 392906"/>
                <a:gd name="connsiteX27" fmla="*/ 398794 w 589294"/>
                <a:gd name="connsiteY27" fmla="*/ 328612 h 392906"/>
                <a:gd name="connsiteX28" fmla="*/ 420225 w 589294"/>
                <a:gd name="connsiteY28" fmla="*/ 342900 h 392906"/>
                <a:gd name="connsiteX29" fmla="*/ 427369 w 589294"/>
                <a:gd name="connsiteY29" fmla="*/ 347662 h 392906"/>
                <a:gd name="connsiteX30" fmla="*/ 434513 w 589294"/>
                <a:gd name="connsiteY30" fmla="*/ 354806 h 392906"/>
                <a:gd name="connsiteX31" fmla="*/ 448800 w 589294"/>
                <a:gd name="connsiteY31" fmla="*/ 364331 h 392906"/>
                <a:gd name="connsiteX32" fmla="*/ 455944 w 589294"/>
                <a:gd name="connsiteY32" fmla="*/ 369094 h 392906"/>
                <a:gd name="connsiteX33" fmla="*/ 463088 w 589294"/>
                <a:gd name="connsiteY33" fmla="*/ 373856 h 392906"/>
                <a:gd name="connsiteX34" fmla="*/ 470232 w 589294"/>
                <a:gd name="connsiteY34" fmla="*/ 378619 h 392906"/>
                <a:gd name="connsiteX35" fmla="*/ 486900 w 589294"/>
                <a:gd name="connsiteY35" fmla="*/ 385762 h 392906"/>
                <a:gd name="connsiteX36" fmla="*/ 501188 w 589294"/>
                <a:gd name="connsiteY36" fmla="*/ 390525 h 392906"/>
                <a:gd name="connsiteX37" fmla="*/ 508332 w 589294"/>
                <a:gd name="connsiteY37" fmla="*/ 392906 h 392906"/>
                <a:gd name="connsiteX38" fmla="*/ 551194 w 589294"/>
                <a:gd name="connsiteY38" fmla="*/ 390525 h 392906"/>
                <a:gd name="connsiteX39" fmla="*/ 565482 w 589294"/>
                <a:gd name="connsiteY39" fmla="*/ 381000 h 392906"/>
                <a:gd name="connsiteX40" fmla="*/ 579769 w 589294"/>
                <a:gd name="connsiteY40" fmla="*/ 369094 h 392906"/>
                <a:gd name="connsiteX41" fmla="*/ 582150 w 589294"/>
                <a:gd name="connsiteY41" fmla="*/ 361950 h 392906"/>
                <a:gd name="connsiteX42" fmla="*/ 589294 w 589294"/>
                <a:gd name="connsiteY42" fmla="*/ 347662 h 392906"/>
                <a:gd name="connsiteX43" fmla="*/ 586913 w 589294"/>
                <a:gd name="connsiteY43" fmla="*/ 290512 h 392906"/>
                <a:gd name="connsiteX44" fmla="*/ 579769 w 589294"/>
                <a:gd name="connsiteY44" fmla="*/ 259556 h 392906"/>
                <a:gd name="connsiteX45" fmla="*/ 577388 w 589294"/>
                <a:gd name="connsiteY45" fmla="*/ 252412 h 392906"/>
                <a:gd name="connsiteX46" fmla="*/ 565482 w 589294"/>
                <a:gd name="connsiteY46" fmla="*/ 238125 h 392906"/>
                <a:gd name="connsiteX47" fmla="*/ 560719 w 589294"/>
                <a:gd name="connsiteY47" fmla="*/ 230981 h 392906"/>
                <a:gd name="connsiteX48" fmla="*/ 546432 w 589294"/>
                <a:gd name="connsiteY48" fmla="*/ 216694 h 392906"/>
                <a:gd name="connsiteX49" fmla="*/ 532144 w 589294"/>
                <a:gd name="connsiteY49" fmla="*/ 204787 h 392906"/>
                <a:gd name="connsiteX50" fmla="*/ 525000 w 589294"/>
                <a:gd name="connsiteY50" fmla="*/ 190500 h 392906"/>
                <a:gd name="connsiteX51" fmla="*/ 517857 w 589294"/>
                <a:gd name="connsiteY51" fmla="*/ 188119 h 392906"/>
                <a:gd name="connsiteX52" fmla="*/ 508332 w 589294"/>
                <a:gd name="connsiteY52" fmla="*/ 180975 h 392906"/>
                <a:gd name="connsiteX53" fmla="*/ 494044 w 589294"/>
                <a:gd name="connsiteY53" fmla="*/ 166687 h 392906"/>
                <a:gd name="connsiteX54" fmla="*/ 479757 w 589294"/>
                <a:gd name="connsiteY54" fmla="*/ 157162 h 392906"/>
                <a:gd name="connsiteX55" fmla="*/ 470232 w 589294"/>
                <a:gd name="connsiteY55" fmla="*/ 150019 h 392906"/>
                <a:gd name="connsiteX56" fmla="*/ 455944 w 589294"/>
                <a:gd name="connsiteY56" fmla="*/ 140494 h 392906"/>
                <a:gd name="connsiteX57" fmla="*/ 448800 w 589294"/>
                <a:gd name="connsiteY57" fmla="*/ 135731 h 392906"/>
                <a:gd name="connsiteX58" fmla="*/ 434513 w 589294"/>
                <a:gd name="connsiteY58" fmla="*/ 130969 h 392906"/>
                <a:gd name="connsiteX59" fmla="*/ 417844 w 589294"/>
                <a:gd name="connsiteY59" fmla="*/ 121444 h 392906"/>
                <a:gd name="connsiteX60" fmla="*/ 396413 w 589294"/>
                <a:gd name="connsiteY60" fmla="*/ 107156 h 392906"/>
                <a:gd name="connsiteX61" fmla="*/ 382125 w 589294"/>
                <a:gd name="connsiteY61" fmla="*/ 97631 h 392906"/>
                <a:gd name="connsiteX62" fmla="*/ 374982 w 589294"/>
                <a:gd name="connsiteY62" fmla="*/ 90487 h 392906"/>
                <a:gd name="connsiteX63" fmla="*/ 367838 w 589294"/>
                <a:gd name="connsiteY63" fmla="*/ 88106 h 392906"/>
                <a:gd name="connsiteX64" fmla="*/ 353550 w 589294"/>
                <a:gd name="connsiteY64" fmla="*/ 78581 h 392906"/>
                <a:gd name="connsiteX65" fmla="*/ 339263 w 589294"/>
                <a:gd name="connsiteY65" fmla="*/ 73819 h 392906"/>
                <a:gd name="connsiteX66" fmla="*/ 332119 w 589294"/>
                <a:gd name="connsiteY66" fmla="*/ 66675 h 392906"/>
                <a:gd name="connsiteX67" fmla="*/ 324975 w 589294"/>
                <a:gd name="connsiteY67" fmla="*/ 64294 h 392906"/>
                <a:gd name="connsiteX68" fmla="*/ 305925 w 589294"/>
                <a:gd name="connsiteY68" fmla="*/ 54769 h 392906"/>
                <a:gd name="connsiteX69" fmla="*/ 298782 w 589294"/>
                <a:gd name="connsiteY69" fmla="*/ 52387 h 392906"/>
                <a:gd name="connsiteX70" fmla="*/ 284494 w 589294"/>
                <a:gd name="connsiteY70" fmla="*/ 45244 h 392906"/>
                <a:gd name="connsiteX71" fmla="*/ 263063 w 589294"/>
                <a:gd name="connsiteY71" fmla="*/ 35719 h 392906"/>
                <a:gd name="connsiteX72" fmla="*/ 255919 w 589294"/>
                <a:gd name="connsiteY72" fmla="*/ 33337 h 392906"/>
                <a:gd name="connsiteX73" fmla="*/ 248775 w 589294"/>
                <a:gd name="connsiteY73" fmla="*/ 28575 h 392906"/>
                <a:gd name="connsiteX74" fmla="*/ 224963 w 589294"/>
                <a:gd name="connsiteY74" fmla="*/ 21431 h 392906"/>
                <a:gd name="connsiteX75" fmla="*/ 203532 w 589294"/>
                <a:gd name="connsiteY75" fmla="*/ 14287 h 392906"/>
                <a:gd name="connsiteX76" fmla="*/ 174957 w 589294"/>
                <a:gd name="connsiteY76" fmla="*/ 4762 h 392906"/>
                <a:gd name="connsiteX77" fmla="*/ 167813 w 589294"/>
                <a:gd name="connsiteY77" fmla="*/ 2381 h 392906"/>
                <a:gd name="connsiteX78" fmla="*/ 160669 w 589294"/>
                <a:gd name="connsiteY78" fmla="*/ 0 h 392906"/>
                <a:gd name="connsiteX79" fmla="*/ 139238 w 589294"/>
                <a:gd name="connsiteY79" fmla="*/ 4762 h 392906"/>
                <a:gd name="connsiteX80" fmla="*/ 132094 w 589294"/>
                <a:gd name="connsiteY80" fmla="*/ 9525 h 392906"/>
                <a:gd name="connsiteX81" fmla="*/ 122569 w 589294"/>
                <a:gd name="connsiteY81" fmla="*/ 14287 h 392906"/>
                <a:gd name="connsiteX82" fmla="*/ 113044 w 589294"/>
                <a:gd name="connsiteY82" fmla="*/ 26194 h 392906"/>
                <a:gd name="connsiteX83" fmla="*/ 110663 w 589294"/>
                <a:gd name="connsiteY83" fmla="*/ 33337 h 392906"/>
                <a:gd name="connsiteX84" fmla="*/ 103519 w 589294"/>
                <a:gd name="connsiteY84" fmla="*/ 38100 h 392906"/>
                <a:gd name="connsiteX85" fmla="*/ 96375 w 589294"/>
                <a:gd name="connsiteY85" fmla="*/ 45244 h 392906"/>
                <a:gd name="connsiteX86" fmla="*/ 82088 w 589294"/>
                <a:gd name="connsiteY86" fmla="*/ 54769 h 392906"/>
                <a:gd name="connsiteX87" fmla="*/ 70182 w 589294"/>
                <a:gd name="connsiteY87" fmla="*/ 64294 h 392906"/>
                <a:gd name="connsiteX88" fmla="*/ 55894 w 589294"/>
                <a:gd name="connsiteY88" fmla="*/ 73819 h 392906"/>
                <a:gd name="connsiteX89" fmla="*/ 51132 w 589294"/>
                <a:gd name="connsiteY89" fmla="*/ 80962 h 392906"/>
                <a:gd name="connsiteX90" fmla="*/ 36844 w 589294"/>
                <a:gd name="connsiteY90" fmla="*/ 90487 h 392906"/>
                <a:gd name="connsiteX91" fmla="*/ 27319 w 589294"/>
                <a:gd name="connsiteY91" fmla="*/ 104775 h 392906"/>
                <a:gd name="connsiteX92" fmla="*/ 34463 w 589294"/>
                <a:gd name="connsiteY92" fmla="*/ 116681 h 392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89294" h="392906">
                  <a:moveTo>
                    <a:pt x="34463" y="116681"/>
                  </a:moveTo>
                  <a:cubicBezTo>
                    <a:pt x="33669" y="119062"/>
                    <a:pt x="25752" y="116577"/>
                    <a:pt x="22557" y="119062"/>
                  </a:cubicBezTo>
                  <a:cubicBezTo>
                    <a:pt x="10275" y="128615"/>
                    <a:pt x="15441" y="130912"/>
                    <a:pt x="10650" y="140494"/>
                  </a:cubicBezTo>
                  <a:cubicBezTo>
                    <a:pt x="9370" y="143053"/>
                    <a:pt x="7475" y="145256"/>
                    <a:pt x="5888" y="147637"/>
                  </a:cubicBezTo>
                  <a:cubicBezTo>
                    <a:pt x="1867" y="159699"/>
                    <a:pt x="-3747" y="169885"/>
                    <a:pt x="3507" y="183356"/>
                  </a:cubicBezTo>
                  <a:cubicBezTo>
                    <a:pt x="7090" y="190010"/>
                    <a:pt x="17974" y="192941"/>
                    <a:pt x="24938" y="195262"/>
                  </a:cubicBezTo>
                  <a:cubicBezTo>
                    <a:pt x="29700" y="198437"/>
                    <a:pt x="33795" y="202977"/>
                    <a:pt x="39225" y="204787"/>
                  </a:cubicBezTo>
                  <a:cubicBezTo>
                    <a:pt x="56334" y="210492"/>
                    <a:pt x="34989" y="203578"/>
                    <a:pt x="55894" y="209550"/>
                  </a:cubicBezTo>
                  <a:cubicBezTo>
                    <a:pt x="64441" y="211992"/>
                    <a:pt x="64505" y="213404"/>
                    <a:pt x="74944" y="214312"/>
                  </a:cubicBezTo>
                  <a:cubicBezTo>
                    <a:pt x="89200" y="215552"/>
                    <a:pt x="103516" y="215961"/>
                    <a:pt x="117807" y="216694"/>
                  </a:cubicBezTo>
                  <a:cubicBezTo>
                    <a:pt x="190093" y="220401"/>
                    <a:pt x="143723" y="217354"/>
                    <a:pt x="201150" y="221456"/>
                  </a:cubicBezTo>
                  <a:cubicBezTo>
                    <a:pt x="205913" y="222250"/>
                    <a:pt x="210754" y="222666"/>
                    <a:pt x="215438" y="223837"/>
                  </a:cubicBezTo>
                  <a:cubicBezTo>
                    <a:pt x="220308" y="225055"/>
                    <a:pt x="224855" y="227383"/>
                    <a:pt x="229725" y="228600"/>
                  </a:cubicBezTo>
                  <a:lnTo>
                    <a:pt x="239250" y="230981"/>
                  </a:lnTo>
                  <a:cubicBezTo>
                    <a:pt x="241631" y="232569"/>
                    <a:pt x="243834" y="234464"/>
                    <a:pt x="246394" y="235744"/>
                  </a:cubicBezTo>
                  <a:cubicBezTo>
                    <a:pt x="250199" y="237646"/>
                    <a:pt x="259504" y="239489"/>
                    <a:pt x="263063" y="240506"/>
                  </a:cubicBezTo>
                  <a:cubicBezTo>
                    <a:pt x="265477" y="241196"/>
                    <a:pt x="267826" y="242093"/>
                    <a:pt x="270207" y="242887"/>
                  </a:cubicBezTo>
                  <a:cubicBezTo>
                    <a:pt x="272588" y="244475"/>
                    <a:pt x="274661" y="246672"/>
                    <a:pt x="277350" y="247650"/>
                  </a:cubicBezTo>
                  <a:cubicBezTo>
                    <a:pt x="303375" y="257114"/>
                    <a:pt x="288150" y="248870"/>
                    <a:pt x="305925" y="254794"/>
                  </a:cubicBezTo>
                  <a:lnTo>
                    <a:pt x="327357" y="261937"/>
                  </a:lnTo>
                  <a:cubicBezTo>
                    <a:pt x="329738" y="262731"/>
                    <a:pt x="332412" y="262927"/>
                    <a:pt x="334500" y="264319"/>
                  </a:cubicBezTo>
                  <a:cubicBezTo>
                    <a:pt x="343733" y="270473"/>
                    <a:pt x="338929" y="268176"/>
                    <a:pt x="348788" y="271462"/>
                  </a:cubicBezTo>
                  <a:lnTo>
                    <a:pt x="363075" y="280987"/>
                  </a:lnTo>
                  <a:lnTo>
                    <a:pt x="370219" y="285750"/>
                  </a:lnTo>
                  <a:cubicBezTo>
                    <a:pt x="374773" y="299414"/>
                    <a:pt x="369338" y="286659"/>
                    <a:pt x="379744" y="300037"/>
                  </a:cubicBezTo>
                  <a:cubicBezTo>
                    <a:pt x="383258" y="304555"/>
                    <a:pt x="386094" y="309562"/>
                    <a:pt x="389269" y="314325"/>
                  </a:cubicBezTo>
                  <a:lnTo>
                    <a:pt x="394032" y="321469"/>
                  </a:lnTo>
                  <a:cubicBezTo>
                    <a:pt x="395619" y="323850"/>
                    <a:pt x="396413" y="327025"/>
                    <a:pt x="398794" y="328612"/>
                  </a:cubicBezTo>
                  <a:lnTo>
                    <a:pt x="420225" y="342900"/>
                  </a:lnTo>
                  <a:cubicBezTo>
                    <a:pt x="422606" y="344488"/>
                    <a:pt x="425345" y="345638"/>
                    <a:pt x="427369" y="347662"/>
                  </a:cubicBezTo>
                  <a:cubicBezTo>
                    <a:pt x="429750" y="350043"/>
                    <a:pt x="431855" y="352738"/>
                    <a:pt x="434513" y="354806"/>
                  </a:cubicBezTo>
                  <a:cubicBezTo>
                    <a:pt x="439031" y="358320"/>
                    <a:pt x="444038" y="361156"/>
                    <a:pt x="448800" y="364331"/>
                  </a:cubicBezTo>
                  <a:lnTo>
                    <a:pt x="455944" y="369094"/>
                  </a:lnTo>
                  <a:lnTo>
                    <a:pt x="463088" y="373856"/>
                  </a:lnTo>
                  <a:cubicBezTo>
                    <a:pt x="465469" y="375444"/>
                    <a:pt x="467517" y="377714"/>
                    <a:pt x="470232" y="378619"/>
                  </a:cubicBezTo>
                  <a:cubicBezTo>
                    <a:pt x="493221" y="386282"/>
                    <a:pt x="457481" y="373995"/>
                    <a:pt x="486900" y="385762"/>
                  </a:cubicBezTo>
                  <a:cubicBezTo>
                    <a:pt x="491561" y="387626"/>
                    <a:pt x="496425" y="388937"/>
                    <a:pt x="501188" y="390525"/>
                  </a:cubicBezTo>
                  <a:lnTo>
                    <a:pt x="508332" y="392906"/>
                  </a:lnTo>
                  <a:cubicBezTo>
                    <a:pt x="522619" y="392112"/>
                    <a:pt x="537185" y="393443"/>
                    <a:pt x="551194" y="390525"/>
                  </a:cubicBezTo>
                  <a:cubicBezTo>
                    <a:pt x="556798" y="389358"/>
                    <a:pt x="560719" y="384175"/>
                    <a:pt x="565482" y="381000"/>
                  </a:cubicBezTo>
                  <a:cubicBezTo>
                    <a:pt x="575423" y="374372"/>
                    <a:pt x="570605" y="378257"/>
                    <a:pt x="579769" y="369094"/>
                  </a:cubicBezTo>
                  <a:cubicBezTo>
                    <a:pt x="580563" y="366713"/>
                    <a:pt x="581027" y="364195"/>
                    <a:pt x="582150" y="361950"/>
                  </a:cubicBezTo>
                  <a:cubicBezTo>
                    <a:pt x="591382" y="343485"/>
                    <a:pt x="583309" y="365618"/>
                    <a:pt x="589294" y="347662"/>
                  </a:cubicBezTo>
                  <a:cubicBezTo>
                    <a:pt x="588500" y="328612"/>
                    <a:pt x="588140" y="309539"/>
                    <a:pt x="586913" y="290512"/>
                  </a:cubicBezTo>
                  <a:cubicBezTo>
                    <a:pt x="585924" y="275178"/>
                    <a:pt x="584427" y="273530"/>
                    <a:pt x="579769" y="259556"/>
                  </a:cubicBezTo>
                  <a:cubicBezTo>
                    <a:pt x="578975" y="257175"/>
                    <a:pt x="578781" y="254500"/>
                    <a:pt x="577388" y="252412"/>
                  </a:cubicBezTo>
                  <a:cubicBezTo>
                    <a:pt x="565559" y="234672"/>
                    <a:pt x="580765" y="256466"/>
                    <a:pt x="565482" y="238125"/>
                  </a:cubicBezTo>
                  <a:cubicBezTo>
                    <a:pt x="563650" y="235926"/>
                    <a:pt x="562620" y="233120"/>
                    <a:pt x="560719" y="230981"/>
                  </a:cubicBezTo>
                  <a:cubicBezTo>
                    <a:pt x="556245" y="225947"/>
                    <a:pt x="551194" y="221456"/>
                    <a:pt x="546432" y="216694"/>
                  </a:cubicBezTo>
                  <a:cubicBezTo>
                    <a:pt x="537264" y="207526"/>
                    <a:pt x="542090" y="211418"/>
                    <a:pt x="532144" y="204787"/>
                  </a:cubicBezTo>
                  <a:cubicBezTo>
                    <a:pt x="530575" y="200080"/>
                    <a:pt x="529197" y="193858"/>
                    <a:pt x="525000" y="190500"/>
                  </a:cubicBezTo>
                  <a:cubicBezTo>
                    <a:pt x="523040" y="188932"/>
                    <a:pt x="520238" y="188913"/>
                    <a:pt x="517857" y="188119"/>
                  </a:cubicBezTo>
                  <a:cubicBezTo>
                    <a:pt x="514682" y="185738"/>
                    <a:pt x="511282" y="183630"/>
                    <a:pt x="508332" y="180975"/>
                  </a:cubicBezTo>
                  <a:cubicBezTo>
                    <a:pt x="503326" y="176469"/>
                    <a:pt x="499648" y="170423"/>
                    <a:pt x="494044" y="166687"/>
                  </a:cubicBezTo>
                  <a:cubicBezTo>
                    <a:pt x="489282" y="163512"/>
                    <a:pt x="484336" y="160596"/>
                    <a:pt x="479757" y="157162"/>
                  </a:cubicBezTo>
                  <a:cubicBezTo>
                    <a:pt x="476582" y="154781"/>
                    <a:pt x="473483" y="152295"/>
                    <a:pt x="470232" y="150019"/>
                  </a:cubicBezTo>
                  <a:cubicBezTo>
                    <a:pt x="465543" y="146737"/>
                    <a:pt x="460707" y="143669"/>
                    <a:pt x="455944" y="140494"/>
                  </a:cubicBezTo>
                  <a:cubicBezTo>
                    <a:pt x="453563" y="138906"/>
                    <a:pt x="451515" y="136636"/>
                    <a:pt x="448800" y="135731"/>
                  </a:cubicBezTo>
                  <a:lnTo>
                    <a:pt x="434513" y="130969"/>
                  </a:lnTo>
                  <a:cubicBezTo>
                    <a:pt x="409805" y="114496"/>
                    <a:pt x="448049" y="139567"/>
                    <a:pt x="417844" y="121444"/>
                  </a:cubicBezTo>
                  <a:cubicBezTo>
                    <a:pt x="417831" y="121436"/>
                    <a:pt x="399991" y="109541"/>
                    <a:pt x="396413" y="107156"/>
                  </a:cubicBezTo>
                  <a:cubicBezTo>
                    <a:pt x="396408" y="107153"/>
                    <a:pt x="382129" y="97635"/>
                    <a:pt x="382125" y="97631"/>
                  </a:cubicBezTo>
                  <a:cubicBezTo>
                    <a:pt x="379744" y="95250"/>
                    <a:pt x="377784" y="92355"/>
                    <a:pt x="374982" y="90487"/>
                  </a:cubicBezTo>
                  <a:cubicBezTo>
                    <a:pt x="372893" y="89095"/>
                    <a:pt x="370032" y="89325"/>
                    <a:pt x="367838" y="88106"/>
                  </a:cubicBezTo>
                  <a:cubicBezTo>
                    <a:pt x="362834" y="85326"/>
                    <a:pt x="358980" y="80391"/>
                    <a:pt x="353550" y="78581"/>
                  </a:cubicBezTo>
                  <a:lnTo>
                    <a:pt x="339263" y="73819"/>
                  </a:lnTo>
                  <a:cubicBezTo>
                    <a:pt x="336882" y="71438"/>
                    <a:pt x="334921" y="68543"/>
                    <a:pt x="332119" y="66675"/>
                  </a:cubicBezTo>
                  <a:cubicBezTo>
                    <a:pt x="330030" y="65283"/>
                    <a:pt x="327260" y="65333"/>
                    <a:pt x="324975" y="64294"/>
                  </a:cubicBezTo>
                  <a:cubicBezTo>
                    <a:pt x="318512" y="61356"/>
                    <a:pt x="312660" y="57015"/>
                    <a:pt x="305925" y="54769"/>
                  </a:cubicBezTo>
                  <a:cubicBezTo>
                    <a:pt x="303544" y="53975"/>
                    <a:pt x="301027" y="53510"/>
                    <a:pt x="298782" y="52387"/>
                  </a:cubicBezTo>
                  <a:cubicBezTo>
                    <a:pt x="280328" y="43160"/>
                    <a:pt x="302441" y="51225"/>
                    <a:pt x="284494" y="45244"/>
                  </a:cubicBezTo>
                  <a:cubicBezTo>
                    <a:pt x="273172" y="37696"/>
                    <a:pt x="280067" y="41387"/>
                    <a:pt x="263063" y="35719"/>
                  </a:cubicBezTo>
                  <a:cubicBezTo>
                    <a:pt x="260682" y="34925"/>
                    <a:pt x="258008" y="34729"/>
                    <a:pt x="255919" y="33337"/>
                  </a:cubicBezTo>
                  <a:cubicBezTo>
                    <a:pt x="253538" y="31750"/>
                    <a:pt x="251390" y="29737"/>
                    <a:pt x="248775" y="28575"/>
                  </a:cubicBezTo>
                  <a:cubicBezTo>
                    <a:pt x="237113" y="23392"/>
                    <a:pt x="235623" y="24628"/>
                    <a:pt x="224963" y="21431"/>
                  </a:cubicBezTo>
                  <a:cubicBezTo>
                    <a:pt x="224850" y="21397"/>
                    <a:pt x="207160" y="15497"/>
                    <a:pt x="203532" y="14287"/>
                  </a:cubicBezTo>
                  <a:lnTo>
                    <a:pt x="174957" y="4762"/>
                  </a:lnTo>
                  <a:lnTo>
                    <a:pt x="167813" y="2381"/>
                  </a:lnTo>
                  <a:lnTo>
                    <a:pt x="160669" y="0"/>
                  </a:lnTo>
                  <a:cubicBezTo>
                    <a:pt x="155184" y="914"/>
                    <a:pt x="145099" y="1832"/>
                    <a:pt x="139238" y="4762"/>
                  </a:cubicBezTo>
                  <a:cubicBezTo>
                    <a:pt x="136678" y="6042"/>
                    <a:pt x="134579" y="8105"/>
                    <a:pt x="132094" y="9525"/>
                  </a:cubicBezTo>
                  <a:cubicBezTo>
                    <a:pt x="129012" y="11286"/>
                    <a:pt x="125744" y="12700"/>
                    <a:pt x="122569" y="14287"/>
                  </a:cubicBezTo>
                  <a:cubicBezTo>
                    <a:pt x="116585" y="32241"/>
                    <a:pt x="125353" y="10808"/>
                    <a:pt x="113044" y="26194"/>
                  </a:cubicBezTo>
                  <a:cubicBezTo>
                    <a:pt x="111476" y="28154"/>
                    <a:pt x="112231" y="31377"/>
                    <a:pt x="110663" y="33337"/>
                  </a:cubicBezTo>
                  <a:cubicBezTo>
                    <a:pt x="108875" y="35572"/>
                    <a:pt x="105718" y="36268"/>
                    <a:pt x="103519" y="38100"/>
                  </a:cubicBezTo>
                  <a:cubicBezTo>
                    <a:pt x="100932" y="40256"/>
                    <a:pt x="99033" y="43176"/>
                    <a:pt x="96375" y="45244"/>
                  </a:cubicBezTo>
                  <a:cubicBezTo>
                    <a:pt x="91857" y="48758"/>
                    <a:pt x="82088" y="54769"/>
                    <a:pt x="82088" y="54769"/>
                  </a:cubicBezTo>
                  <a:cubicBezTo>
                    <a:pt x="73288" y="67966"/>
                    <a:pt x="82359" y="57528"/>
                    <a:pt x="70182" y="64294"/>
                  </a:cubicBezTo>
                  <a:cubicBezTo>
                    <a:pt x="65178" y="67074"/>
                    <a:pt x="55894" y="73819"/>
                    <a:pt x="55894" y="73819"/>
                  </a:cubicBezTo>
                  <a:cubicBezTo>
                    <a:pt x="54307" y="76200"/>
                    <a:pt x="53286" y="79078"/>
                    <a:pt x="51132" y="80962"/>
                  </a:cubicBezTo>
                  <a:cubicBezTo>
                    <a:pt x="46824" y="84731"/>
                    <a:pt x="36844" y="90487"/>
                    <a:pt x="36844" y="90487"/>
                  </a:cubicBezTo>
                  <a:cubicBezTo>
                    <a:pt x="33669" y="95250"/>
                    <a:pt x="29129" y="99345"/>
                    <a:pt x="27319" y="104775"/>
                  </a:cubicBezTo>
                  <a:cubicBezTo>
                    <a:pt x="24377" y="113603"/>
                    <a:pt x="35257" y="114300"/>
                    <a:pt x="34463" y="116681"/>
                  </a:cubicBez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5A750EE7-A3D4-4BC0-89DD-9811657B0E28}"/>
                </a:ext>
              </a:extLst>
            </p:cNvPr>
            <p:cNvSpPr/>
            <p:nvPr/>
          </p:nvSpPr>
          <p:spPr>
            <a:xfrm>
              <a:off x="3466679" y="3700901"/>
              <a:ext cx="131757" cy="141276"/>
            </a:xfrm>
            <a:custGeom>
              <a:avLst/>
              <a:gdLst>
                <a:gd name="connsiteX0" fmla="*/ 0 w 185737"/>
                <a:gd name="connsiteY0" fmla="*/ 140494 h 197644"/>
                <a:gd name="connsiteX1" fmla="*/ 14287 w 185737"/>
                <a:gd name="connsiteY1" fmla="*/ 157163 h 197644"/>
                <a:gd name="connsiteX2" fmla="*/ 21431 w 185737"/>
                <a:gd name="connsiteY2" fmla="*/ 159544 h 197644"/>
                <a:gd name="connsiteX3" fmla="*/ 35718 w 185737"/>
                <a:gd name="connsiteY3" fmla="*/ 171450 h 197644"/>
                <a:gd name="connsiteX4" fmla="*/ 52387 w 185737"/>
                <a:gd name="connsiteY4" fmla="*/ 176213 h 197644"/>
                <a:gd name="connsiteX5" fmla="*/ 66675 w 185737"/>
                <a:gd name="connsiteY5" fmla="*/ 183356 h 197644"/>
                <a:gd name="connsiteX6" fmla="*/ 73818 w 185737"/>
                <a:gd name="connsiteY6" fmla="*/ 188119 h 197644"/>
                <a:gd name="connsiteX7" fmla="*/ 88106 w 185737"/>
                <a:gd name="connsiteY7" fmla="*/ 192881 h 197644"/>
                <a:gd name="connsiteX8" fmla="*/ 95250 w 185737"/>
                <a:gd name="connsiteY8" fmla="*/ 195263 h 197644"/>
                <a:gd name="connsiteX9" fmla="*/ 102393 w 185737"/>
                <a:gd name="connsiteY9" fmla="*/ 197644 h 197644"/>
                <a:gd name="connsiteX10" fmla="*/ 150018 w 185737"/>
                <a:gd name="connsiteY10" fmla="*/ 190500 h 197644"/>
                <a:gd name="connsiteX11" fmla="*/ 157162 w 185737"/>
                <a:gd name="connsiteY11" fmla="*/ 185738 h 197644"/>
                <a:gd name="connsiteX12" fmla="*/ 159543 w 185737"/>
                <a:gd name="connsiteY12" fmla="*/ 178594 h 197644"/>
                <a:gd name="connsiteX13" fmla="*/ 173831 w 185737"/>
                <a:gd name="connsiteY13" fmla="*/ 169069 h 197644"/>
                <a:gd name="connsiteX14" fmla="*/ 176212 w 185737"/>
                <a:gd name="connsiteY14" fmla="*/ 161925 h 197644"/>
                <a:gd name="connsiteX15" fmla="*/ 185737 w 185737"/>
                <a:gd name="connsiteY15" fmla="*/ 147638 h 197644"/>
                <a:gd name="connsiteX16" fmla="*/ 183356 w 185737"/>
                <a:gd name="connsiteY16" fmla="*/ 116681 h 197644"/>
                <a:gd name="connsiteX17" fmla="*/ 178593 w 185737"/>
                <a:gd name="connsiteY17" fmla="*/ 102394 h 197644"/>
                <a:gd name="connsiteX18" fmla="*/ 166687 w 185737"/>
                <a:gd name="connsiteY18" fmla="*/ 80963 h 197644"/>
                <a:gd name="connsiteX19" fmla="*/ 157162 w 185737"/>
                <a:gd name="connsiteY19" fmla="*/ 66675 h 197644"/>
                <a:gd name="connsiteX20" fmla="*/ 150018 w 185737"/>
                <a:gd name="connsiteY20" fmla="*/ 61913 h 197644"/>
                <a:gd name="connsiteX21" fmla="*/ 133350 w 185737"/>
                <a:gd name="connsiteY21" fmla="*/ 45244 h 197644"/>
                <a:gd name="connsiteX22" fmla="*/ 130968 w 185737"/>
                <a:gd name="connsiteY22" fmla="*/ 38100 h 197644"/>
                <a:gd name="connsiteX23" fmla="*/ 109537 w 185737"/>
                <a:gd name="connsiteY23" fmla="*/ 19050 h 197644"/>
                <a:gd name="connsiteX24" fmla="*/ 102393 w 185737"/>
                <a:gd name="connsiteY24" fmla="*/ 11906 h 197644"/>
                <a:gd name="connsiteX25" fmla="*/ 95250 w 185737"/>
                <a:gd name="connsiteY25" fmla="*/ 9525 h 197644"/>
                <a:gd name="connsiteX26" fmla="*/ 80962 w 185737"/>
                <a:gd name="connsiteY26" fmla="*/ 0 h 197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5737" h="197644">
                  <a:moveTo>
                    <a:pt x="0" y="140494"/>
                  </a:moveTo>
                  <a:cubicBezTo>
                    <a:pt x="6075" y="150620"/>
                    <a:pt x="4863" y="152451"/>
                    <a:pt x="14287" y="157163"/>
                  </a:cubicBezTo>
                  <a:cubicBezTo>
                    <a:pt x="16532" y="158286"/>
                    <a:pt x="19186" y="158422"/>
                    <a:pt x="21431" y="159544"/>
                  </a:cubicBezTo>
                  <a:cubicBezTo>
                    <a:pt x="37015" y="167335"/>
                    <a:pt x="19917" y="160916"/>
                    <a:pt x="35718" y="171450"/>
                  </a:cubicBezTo>
                  <a:cubicBezTo>
                    <a:pt x="37765" y="172815"/>
                    <a:pt x="51121" y="175896"/>
                    <a:pt x="52387" y="176213"/>
                  </a:cubicBezTo>
                  <a:cubicBezTo>
                    <a:pt x="72875" y="189869"/>
                    <a:pt x="46944" y="173490"/>
                    <a:pt x="66675" y="183356"/>
                  </a:cubicBezTo>
                  <a:cubicBezTo>
                    <a:pt x="69235" y="184636"/>
                    <a:pt x="71203" y="186957"/>
                    <a:pt x="73818" y="188119"/>
                  </a:cubicBezTo>
                  <a:cubicBezTo>
                    <a:pt x="78406" y="190158"/>
                    <a:pt x="83343" y="191293"/>
                    <a:pt x="88106" y="192881"/>
                  </a:cubicBezTo>
                  <a:lnTo>
                    <a:pt x="95250" y="195263"/>
                  </a:lnTo>
                  <a:lnTo>
                    <a:pt x="102393" y="197644"/>
                  </a:lnTo>
                  <a:cubicBezTo>
                    <a:pt x="109855" y="197111"/>
                    <a:pt x="139077" y="197793"/>
                    <a:pt x="150018" y="190500"/>
                  </a:cubicBezTo>
                  <a:lnTo>
                    <a:pt x="157162" y="185738"/>
                  </a:lnTo>
                  <a:cubicBezTo>
                    <a:pt x="157956" y="183357"/>
                    <a:pt x="157768" y="180369"/>
                    <a:pt x="159543" y="178594"/>
                  </a:cubicBezTo>
                  <a:cubicBezTo>
                    <a:pt x="163590" y="174547"/>
                    <a:pt x="173831" y="169069"/>
                    <a:pt x="173831" y="169069"/>
                  </a:cubicBezTo>
                  <a:cubicBezTo>
                    <a:pt x="174625" y="166688"/>
                    <a:pt x="174993" y="164119"/>
                    <a:pt x="176212" y="161925"/>
                  </a:cubicBezTo>
                  <a:cubicBezTo>
                    <a:pt x="178992" y="156922"/>
                    <a:pt x="185737" y="147638"/>
                    <a:pt x="185737" y="147638"/>
                  </a:cubicBezTo>
                  <a:cubicBezTo>
                    <a:pt x="184943" y="137319"/>
                    <a:pt x="184970" y="126904"/>
                    <a:pt x="183356" y="116681"/>
                  </a:cubicBezTo>
                  <a:cubicBezTo>
                    <a:pt x="182573" y="111722"/>
                    <a:pt x="180181" y="107156"/>
                    <a:pt x="178593" y="102394"/>
                  </a:cubicBezTo>
                  <a:cubicBezTo>
                    <a:pt x="174400" y="89817"/>
                    <a:pt x="177609" y="97346"/>
                    <a:pt x="166687" y="80963"/>
                  </a:cubicBezTo>
                  <a:lnTo>
                    <a:pt x="157162" y="66675"/>
                  </a:lnTo>
                  <a:lnTo>
                    <a:pt x="150018" y="61913"/>
                  </a:lnTo>
                  <a:cubicBezTo>
                    <a:pt x="139101" y="45537"/>
                    <a:pt x="145923" y="49435"/>
                    <a:pt x="133350" y="45244"/>
                  </a:cubicBezTo>
                  <a:cubicBezTo>
                    <a:pt x="132556" y="42863"/>
                    <a:pt x="132509" y="40081"/>
                    <a:pt x="130968" y="38100"/>
                  </a:cubicBezTo>
                  <a:cubicBezTo>
                    <a:pt x="113907" y="16165"/>
                    <a:pt x="122603" y="29939"/>
                    <a:pt x="109537" y="19050"/>
                  </a:cubicBezTo>
                  <a:cubicBezTo>
                    <a:pt x="106950" y="16894"/>
                    <a:pt x="105195" y="13774"/>
                    <a:pt x="102393" y="11906"/>
                  </a:cubicBezTo>
                  <a:cubicBezTo>
                    <a:pt x="100305" y="10514"/>
                    <a:pt x="97444" y="10744"/>
                    <a:pt x="95250" y="9525"/>
                  </a:cubicBezTo>
                  <a:cubicBezTo>
                    <a:pt x="90246" y="6745"/>
                    <a:pt x="80962" y="0"/>
                    <a:pt x="80962" y="0"/>
                  </a:cubicBezTo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F58F28EF-FA68-45F9-A186-AF8E8685DDD4}"/>
                </a:ext>
              </a:extLst>
            </p:cNvPr>
            <p:cNvSpPr/>
            <p:nvPr/>
          </p:nvSpPr>
          <p:spPr>
            <a:xfrm>
              <a:off x="5374761" y="2657993"/>
              <a:ext cx="179379" cy="379384"/>
            </a:xfrm>
            <a:custGeom>
              <a:avLst/>
              <a:gdLst>
                <a:gd name="connsiteX0" fmla="*/ 33338 w 250031"/>
                <a:gd name="connsiteY0" fmla="*/ 379586 h 531986"/>
                <a:gd name="connsiteX1" fmla="*/ 28575 w 250031"/>
                <a:gd name="connsiteY1" fmla="*/ 391492 h 531986"/>
                <a:gd name="connsiteX2" fmla="*/ 23813 w 250031"/>
                <a:gd name="connsiteY2" fmla="*/ 412923 h 531986"/>
                <a:gd name="connsiteX3" fmla="*/ 21431 w 250031"/>
                <a:gd name="connsiteY3" fmla="*/ 420067 h 531986"/>
                <a:gd name="connsiteX4" fmla="*/ 28575 w 250031"/>
                <a:gd name="connsiteY4" fmla="*/ 460548 h 531986"/>
                <a:gd name="connsiteX5" fmla="*/ 30956 w 250031"/>
                <a:gd name="connsiteY5" fmla="*/ 467692 h 531986"/>
                <a:gd name="connsiteX6" fmla="*/ 33338 w 250031"/>
                <a:gd name="connsiteY6" fmla="*/ 474836 h 531986"/>
                <a:gd name="connsiteX7" fmla="*/ 35719 w 250031"/>
                <a:gd name="connsiteY7" fmla="*/ 491504 h 531986"/>
                <a:gd name="connsiteX8" fmla="*/ 45244 w 250031"/>
                <a:gd name="connsiteY8" fmla="*/ 512936 h 531986"/>
                <a:gd name="connsiteX9" fmla="*/ 52388 w 250031"/>
                <a:gd name="connsiteY9" fmla="*/ 520079 h 531986"/>
                <a:gd name="connsiteX10" fmla="*/ 59531 w 250031"/>
                <a:gd name="connsiteY10" fmla="*/ 524842 h 531986"/>
                <a:gd name="connsiteX11" fmla="*/ 73819 w 250031"/>
                <a:gd name="connsiteY11" fmla="*/ 529604 h 531986"/>
                <a:gd name="connsiteX12" fmla="*/ 100013 w 250031"/>
                <a:gd name="connsiteY12" fmla="*/ 531986 h 531986"/>
                <a:gd name="connsiteX13" fmla="*/ 157163 w 250031"/>
                <a:gd name="connsiteY13" fmla="*/ 529604 h 531986"/>
                <a:gd name="connsiteX14" fmla="*/ 169069 w 250031"/>
                <a:gd name="connsiteY14" fmla="*/ 517698 h 531986"/>
                <a:gd name="connsiteX15" fmla="*/ 176213 w 250031"/>
                <a:gd name="connsiteY15" fmla="*/ 510554 h 531986"/>
                <a:gd name="connsiteX16" fmla="*/ 180975 w 250031"/>
                <a:gd name="connsiteY16" fmla="*/ 496267 h 531986"/>
                <a:gd name="connsiteX17" fmla="*/ 183356 w 250031"/>
                <a:gd name="connsiteY17" fmla="*/ 489123 h 531986"/>
                <a:gd name="connsiteX18" fmla="*/ 188119 w 250031"/>
                <a:gd name="connsiteY18" fmla="*/ 481979 h 531986"/>
                <a:gd name="connsiteX19" fmla="*/ 192881 w 250031"/>
                <a:gd name="connsiteY19" fmla="*/ 393873 h 531986"/>
                <a:gd name="connsiteX20" fmla="*/ 195263 w 250031"/>
                <a:gd name="connsiteY20" fmla="*/ 374823 h 531986"/>
                <a:gd name="connsiteX21" fmla="*/ 197644 w 250031"/>
                <a:gd name="connsiteY21" fmla="*/ 348629 h 531986"/>
                <a:gd name="connsiteX22" fmla="*/ 200025 w 250031"/>
                <a:gd name="connsiteY22" fmla="*/ 339104 h 531986"/>
                <a:gd name="connsiteX23" fmla="*/ 202406 w 250031"/>
                <a:gd name="connsiteY23" fmla="*/ 322436 h 531986"/>
                <a:gd name="connsiteX24" fmla="*/ 207169 w 250031"/>
                <a:gd name="connsiteY24" fmla="*/ 298623 h 531986"/>
                <a:gd name="connsiteX25" fmla="*/ 209550 w 250031"/>
                <a:gd name="connsiteY25" fmla="*/ 291479 h 531986"/>
                <a:gd name="connsiteX26" fmla="*/ 211931 w 250031"/>
                <a:gd name="connsiteY26" fmla="*/ 277192 h 531986"/>
                <a:gd name="connsiteX27" fmla="*/ 214313 w 250031"/>
                <a:gd name="connsiteY27" fmla="*/ 270048 h 531986"/>
                <a:gd name="connsiteX28" fmla="*/ 216694 w 250031"/>
                <a:gd name="connsiteY28" fmla="*/ 260523 h 531986"/>
                <a:gd name="connsiteX29" fmla="*/ 219075 w 250031"/>
                <a:gd name="connsiteY29" fmla="*/ 253379 h 531986"/>
                <a:gd name="connsiteX30" fmla="*/ 223838 w 250031"/>
                <a:gd name="connsiteY30" fmla="*/ 236711 h 531986"/>
                <a:gd name="connsiteX31" fmla="*/ 226219 w 250031"/>
                <a:gd name="connsiteY31" fmla="*/ 222423 h 531986"/>
                <a:gd name="connsiteX32" fmla="*/ 228600 w 250031"/>
                <a:gd name="connsiteY32" fmla="*/ 205754 h 531986"/>
                <a:gd name="connsiteX33" fmla="*/ 233363 w 250031"/>
                <a:gd name="connsiteY33" fmla="*/ 191467 h 531986"/>
                <a:gd name="connsiteX34" fmla="*/ 235744 w 250031"/>
                <a:gd name="connsiteY34" fmla="*/ 184323 h 531986"/>
                <a:gd name="connsiteX35" fmla="*/ 238125 w 250031"/>
                <a:gd name="connsiteY35" fmla="*/ 177179 h 531986"/>
                <a:gd name="connsiteX36" fmla="*/ 245269 w 250031"/>
                <a:gd name="connsiteY36" fmla="*/ 143842 h 531986"/>
                <a:gd name="connsiteX37" fmla="*/ 247650 w 250031"/>
                <a:gd name="connsiteY37" fmla="*/ 136698 h 531986"/>
                <a:gd name="connsiteX38" fmla="*/ 250031 w 250031"/>
                <a:gd name="connsiteY38" fmla="*/ 96217 h 531986"/>
                <a:gd name="connsiteX39" fmla="*/ 247650 w 250031"/>
                <a:gd name="connsiteY39" fmla="*/ 53354 h 531986"/>
                <a:gd name="connsiteX40" fmla="*/ 242888 w 250031"/>
                <a:gd name="connsiteY40" fmla="*/ 39067 h 531986"/>
                <a:gd name="connsiteX41" fmla="*/ 235744 w 250031"/>
                <a:gd name="connsiteY41" fmla="*/ 24779 h 531986"/>
                <a:gd name="connsiteX42" fmla="*/ 221456 w 250031"/>
                <a:gd name="connsiteY42" fmla="*/ 10492 h 531986"/>
                <a:gd name="connsiteX43" fmla="*/ 214313 w 250031"/>
                <a:gd name="connsiteY43" fmla="*/ 8111 h 531986"/>
                <a:gd name="connsiteX44" fmla="*/ 207169 w 250031"/>
                <a:gd name="connsiteY44" fmla="*/ 3348 h 531986"/>
                <a:gd name="connsiteX45" fmla="*/ 157163 w 250031"/>
                <a:gd name="connsiteY45" fmla="*/ 3348 h 531986"/>
                <a:gd name="connsiteX46" fmla="*/ 142875 w 250031"/>
                <a:gd name="connsiteY46" fmla="*/ 8111 h 531986"/>
                <a:gd name="connsiteX47" fmla="*/ 128588 w 250031"/>
                <a:gd name="connsiteY47" fmla="*/ 15254 h 531986"/>
                <a:gd name="connsiteX48" fmla="*/ 114300 w 250031"/>
                <a:gd name="connsiteY48" fmla="*/ 24779 h 531986"/>
                <a:gd name="connsiteX49" fmla="*/ 107156 w 250031"/>
                <a:gd name="connsiteY49" fmla="*/ 29542 h 531986"/>
                <a:gd name="connsiteX50" fmla="*/ 92869 w 250031"/>
                <a:gd name="connsiteY50" fmla="*/ 41448 h 531986"/>
                <a:gd name="connsiteX51" fmla="*/ 88106 w 250031"/>
                <a:gd name="connsiteY51" fmla="*/ 48592 h 531986"/>
                <a:gd name="connsiteX52" fmla="*/ 80963 w 250031"/>
                <a:gd name="connsiteY52" fmla="*/ 53354 h 531986"/>
                <a:gd name="connsiteX53" fmla="*/ 71438 w 250031"/>
                <a:gd name="connsiteY53" fmla="*/ 67642 h 531986"/>
                <a:gd name="connsiteX54" fmla="*/ 66675 w 250031"/>
                <a:gd name="connsiteY54" fmla="*/ 74786 h 531986"/>
                <a:gd name="connsiteX55" fmla="*/ 61913 w 250031"/>
                <a:gd name="connsiteY55" fmla="*/ 81929 h 531986"/>
                <a:gd name="connsiteX56" fmla="*/ 54769 w 250031"/>
                <a:gd name="connsiteY56" fmla="*/ 89073 h 531986"/>
                <a:gd name="connsiteX57" fmla="*/ 47625 w 250031"/>
                <a:gd name="connsiteY57" fmla="*/ 103361 h 531986"/>
                <a:gd name="connsiteX58" fmla="*/ 40481 w 250031"/>
                <a:gd name="connsiteY58" fmla="*/ 117648 h 531986"/>
                <a:gd name="connsiteX59" fmla="*/ 38100 w 250031"/>
                <a:gd name="connsiteY59" fmla="*/ 124792 h 531986"/>
                <a:gd name="connsiteX60" fmla="*/ 28575 w 250031"/>
                <a:gd name="connsiteY60" fmla="*/ 139079 h 531986"/>
                <a:gd name="connsiteX61" fmla="*/ 26194 w 250031"/>
                <a:gd name="connsiteY61" fmla="*/ 146223 h 531986"/>
                <a:gd name="connsiteX62" fmla="*/ 21431 w 250031"/>
                <a:gd name="connsiteY62" fmla="*/ 153367 h 531986"/>
                <a:gd name="connsiteX63" fmla="*/ 11906 w 250031"/>
                <a:gd name="connsiteY63" fmla="*/ 174798 h 531986"/>
                <a:gd name="connsiteX64" fmla="*/ 4763 w 250031"/>
                <a:gd name="connsiteY64" fmla="*/ 196229 h 531986"/>
                <a:gd name="connsiteX65" fmla="*/ 2381 w 250031"/>
                <a:gd name="connsiteY65" fmla="*/ 203373 h 531986"/>
                <a:gd name="connsiteX66" fmla="*/ 0 w 250031"/>
                <a:gd name="connsiteY66" fmla="*/ 210517 h 531986"/>
                <a:gd name="connsiteX67" fmla="*/ 4763 w 250031"/>
                <a:gd name="connsiteY67" fmla="*/ 286717 h 531986"/>
                <a:gd name="connsiteX68" fmla="*/ 7144 w 250031"/>
                <a:gd name="connsiteY68" fmla="*/ 293861 h 531986"/>
                <a:gd name="connsiteX69" fmla="*/ 9525 w 250031"/>
                <a:gd name="connsiteY69" fmla="*/ 303386 h 531986"/>
                <a:gd name="connsiteX70" fmla="*/ 19050 w 250031"/>
                <a:gd name="connsiteY70" fmla="*/ 317673 h 531986"/>
                <a:gd name="connsiteX71" fmla="*/ 21431 w 250031"/>
                <a:gd name="connsiteY71" fmla="*/ 327198 h 531986"/>
                <a:gd name="connsiteX72" fmla="*/ 33338 w 250031"/>
                <a:gd name="connsiteY72" fmla="*/ 379586 h 531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</a:cxnLst>
              <a:rect l="l" t="t" r="r" b="b"/>
              <a:pathLst>
                <a:path w="250031" h="531986">
                  <a:moveTo>
                    <a:pt x="33338" y="379586"/>
                  </a:moveTo>
                  <a:cubicBezTo>
                    <a:pt x="34529" y="390301"/>
                    <a:pt x="29927" y="387437"/>
                    <a:pt x="28575" y="391492"/>
                  </a:cubicBezTo>
                  <a:cubicBezTo>
                    <a:pt x="26131" y="398824"/>
                    <a:pt x="25700" y="405375"/>
                    <a:pt x="23813" y="412923"/>
                  </a:cubicBezTo>
                  <a:cubicBezTo>
                    <a:pt x="23204" y="415358"/>
                    <a:pt x="22225" y="417686"/>
                    <a:pt x="21431" y="420067"/>
                  </a:cubicBezTo>
                  <a:cubicBezTo>
                    <a:pt x="24268" y="451262"/>
                    <a:pt x="21041" y="437943"/>
                    <a:pt x="28575" y="460548"/>
                  </a:cubicBezTo>
                  <a:lnTo>
                    <a:pt x="30956" y="467692"/>
                  </a:lnTo>
                  <a:lnTo>
                    <a:pt x="33338" y="474836"/>
                  </a:lnTo>
                  <a:cubicBezTo>
                    <a:pt x="34132" y="480392"/>
                    <a:pt x="34457" y="486035"/>
                    <a:pt x="35719" y="491504"/>
                  </a:cubicBezTo>
                  <a:cubicBezTo>
                    <a:pt x="37707" y="500122"/>
                    <a:pt x="39793" y="506396"/>
                    <a:pt x="45244" y="512936"/>
                  </a:cubicBezTo>
                  <a:cubicBezTo>
                    <a:pt x="47400" y="515523"/>
                    <a:pt x="49801" y="517923"/>
                    <a:pt x="52388" y="520079"/>
                  </a:cubicBezTo>
                  <a:cubicBezTo>
                    <a:pt x="54586" y="521911"/>
                    <a:pt x="56916" y="523680"/>
                    <a:pt x="59531" y="524842"/>
                  </a:cubicBezTo>
                  <a:cubicBezTo>
                    <a:pt x="64119" y="526881"/>
                    <a:pt x="68819" y="529149"/>
                    <a:pt x="73819" y="529604"/>
                  </a:cubicBezTo>
                  <a:lnTo>
                    <a:pt x="100013" y="531986"/>
                  </a:lnTo>
                  <a:cubicBezTo>
                    <a:pt x="119063" y="531192"/>
                    <a:pt x="138213" y="531710"/>
                    <a:pt x="157163" y="529604"/>
                  </a:cubicBezTo>
                  <a:cubicBezTo>
                    <a:pt x="163577" y="528891"/>
                    <a:pt x="165830" y="521585"/>
                    <a:pt x="169069" y="517698"/>
                  </a:cubicBezTo>
                  <a:cubicBezTo>
                    <a:pt x="171225" y="515111"/>
                    <a:pt x="173832" y="512935"/>
                    <a:pt x="176213" y="510554"/>
                  </a:cubicBezTo>
                  <a:lnTo>
                    <a:pt x="180975" y="496267"/>
                  </a:lnTo>
                  <a:cubicBezTo>
                    <a:pt x="181769" y="493886"/>
                    <a:pt x="181964" y="491211"/>
                    <a:pt x="183356" y="489123"/>
                  </a:cubicBezTo>
                  <a:lnTo>
                    <a:pt x="188119" y="481979"/>
                  </a:lnTo>
                  <a:cubicBezTo>
                    <a:pt x="197090" y="446091"/>
                    <a:pt x="188521" y="483246"/>
                    <a:pt x="192881" y="393873"/>
                  </a:cubicBezTo>
                  <a:cubicBezTo>
                    <a:pt x="193193" y="387481"/>
                    <a:pt x="194593" y="381187"/>
                    <a:pt x="195263" y="374823"/>
                  </a:cubicBezTo>
                  <a:cubicBezTo>
                    <a:pt x="196181" y="366104"/>
                    <a:pt x="196485" y="357319"/>
                    <a:pt x="197644" y="348629"/>
                  </a:cubicBezTo>
                  <a:cubicBezTo>
                    <a:pt x="198076" y="345385"/>
                    <a:pt x="199440" y="342324"/>
                    <a:pt x="200025" y="339104"/>
                  </a:cubicBezTo>
                  <a:cubicBezTo>
                    <a:pt x="201029" y="333582"/>
                    <a:pt x="201431" y="327963"/>
                    <a:pt x="202406" y="322436"/>
                  </a:cubicBezTo>
                  <a:cubicBezTo>
                    <a:pt x="203813" y="314464"/>
                    <a:pt x="204609" y="306303"/>
                    <a:pt x="207169" y="298623"/>
                  </a:cubicBezTo>
                  <a:cubicBezTo>
                    <a:pt x="207963" y="296242"/>
                    <a:pt x="209006" y="293929"/>
                    <a:pt x="209550" y="291479"/>
                  </a:cubicBezTo>
                  <a:cubicBezTo>
                    <a:pt x="210597" y="286766"/>
                    <a:pt x="210884" y="281905"/>
                    <a:pt x="211931" y="277192"/>
                  </a:cubicBezTo>
                  <a:cubicBezTo>
                    <a:pt x="212476" y="274742"/>
                    <a:pt x="213623" y="272462"/>
                    <a:pt x="214313" y="270048"/>
                  </a:cubicBezTo>
                  <a:cubicBezTo>
                    <a:pt x="215212" y="266901"/>
                    <a:pt x="215795" y="263670"/>
                    <a:pt x="216694" y="260523"/>
                  </a:cubicBezTo>
                  <a:cubicBezTo>
                    <a:pt x="217384" y="258109"/>
                    <a:pt x="218385" y="255793"/>
                    <a:pt x="219075" y="253379"/>
                  </a:cubicBezTo>
                  <a:cubicBezTo>
                    <a:pt x="225044" y="232484"/>
                    <a:pt x="218136" y="253811"/>
                    <a:pt x="223838" y="236711"/>
                  </a:cubicBezTo>
                  <a:cubicBezTo>
                    <a:pt x="224632" y="231948"/>
                    <a:pt x="225485" y="227195"/>
                    <a:pt x="226219" y="222423"/>
                  </a:cubicBezTo>
                  <a:cubicBezTo>
                    <a:pt x="227072" y="216876"/>
                    <a:pt x="227338" y="211223"/>
                    <a:pt x="228600" y="205754"/>
                  </a:cubicBezTo>
                  <a:cubicBezTo>
                    <a:pt x="229729" y="200863"/>
                    <a:pt x="231775" y="196229"/>
                    <a:pt x="233363" y="191467"/>
                  </a:cubicBezTo>
                  <a:lnTo>
                    <a:pt x="235744" y="184323"/>
                  </a:lnTo>
                  <a:lnTo>
                    <a:pt x="238125" y="177179"/>
                  </a:lnTo>
                  <a:cubicBezTo>
                    <a:pt x="241129" y="153144"/>
                    <a:pt x="238482" y="164203"/>
                    <a:pt x="245269" y="143842"/>
                  </a:cubicBezTo>
                  <a:lnTo>
                    <a:pt x="247650" y="136698"/>
                  </a:lnTo>
                  <a:cubicBezTo>
                    <a:pt x="248444" y="123204"/>
                    <a:pt x="250031" y="109734"/>
                    <a:pt x="250031" y="96217"/>
                  </a:cubicBezTo>
                  <a:cubicBezTo>
                    <a:pt x="250031" y="81907"/>
                    <a:pt x="249425" y="67553"/>
                    <a:pt x="247650" y="53354"/>
                  </a:cubicBezTo>
                  <a:cubicBezTo>
                    <a:pt x="247027" y="48373"/>
                    <a:pt x="244475" y="43829"/>
                    <a:pt x="242888" y="39067"/>
                  </a:cubicBezTo>
                  <a:cubicBezTo>
                    <a:pt x="240682" y="32450"/>
                    <a:pt x="240665" y="30315"/>
                    <a:pt x="235744" y="24779"/>
                  </a:cubicBezTo>
                  <a:cubicBezTo>
                    <a:pt x="231269" y="19745"/>
                    <a:pt x="227846" y="12622"/>
                    <a:pt x="221456" y="10492"/>
                  </a:cubicBezTo>
                  <a:lnTo>
                    <a:pt x="214313" y="8111"/>
                  </a:lnTo>
                  <a:cubicBezTo>
                    <a:pt x="211932" y="6523"/>
                    <a:pt x="209729" y="4628"/>
                    <a:pt x="207169" y="3348"/>
                  </a:cubicBezTo>
                  <a:cubicBezTo>
                    <a:pt x="192667" y="-3903"/>
                    <a:pt x="167087" y="2797"/>
                    <a:pt x="157163" y="3348"/>
                  </a:cubicBezTo>
                  <a:cubicBezTo>
                    <a:pt x="152400" y="4936"/>
                    <a:pt x="147052" y="5326"/>
                    <a:pt x="142875" y="8111"/>
                  </a:cubicBezTo>
                  <a:cubicBezTo>
                    <a:pt x="133643" y="14265"/>
                    <a:pt x="138446" y="11968"/>
                    <a:pt x="128588" y="15254"/>
                  </a:cubicBezTo>
                  <a:lnTo>
                    <a:pt x="114300" y="24779"/>
                  </a:lnTo>
                  <a:cubicBezTo>
                    <a:pt x="111919" y="26367"/>
                    <a:pt x="109180" y="27518"/>
                    <a:pt x="107156" y="29542"/>
                  </a:cubicBezTo>
                  <a:cubicBezTo>
                    <a:pt x="97989" y="38710"/>
                    <a:pt x="102815" y="34818"/>
                    <a:pt x="92869" y="41448"/>
                  </a:cubicBezTo>
                  <a:cubicBezTo>
                    <a:pt x="91281" y="43829"/>
                    <a:pt x="90130" y="46568"/>
                    <a:pt x="88106" y="48592"/>
                  </a:cubicBezTo>
                  <a:cubicBezTo>
                    <a:pt x="86083" y="50615"/>
                    <a:pt x="82847" y="51200"/>
                    <a:pt x="80963" y="53354"/>
                  </a:cubicBezTo>
                  <a:cubicBezTo>
                    <a:pt x="77194" y="57662"/>
                    <a:pt x="74613" y="62879"/>
                    <a:pt x="71438" y="67642"/>
                  </a:cubicBezTo>
                  <a:lnTo>
                    <a:pt x="66675" y="74786"/>
                  </a:lnTo>
                  <a:cubicBezTo>
                    <a:pt x="65088" y="77167"/>
                    <a:pt x="63936" y="79906"/>
                    <a:pt x="61913" y="81929"/>
                  </a:cubicBezTo>
                  <a:lnTo>
                    <a:pt x="54769" y="89073"/>
                  </a:lnTo>
                  <a:cubicBezTo>
                    <a:pt x="48786" y="107026"/>
                    <a:pt x="56856" y="84900"/>
                    <a:pt x="47625" y="103361"/>
                  </a:cubicBezTo>
                  <a:cubicBezTo>
                    <a:pt x="37765" y="123079"/>
                    <a:pt x="54132" y="97172"/>
                    <a:pt x="40481" y="117648"/>
                  </a:cubicBezTo>
                  <a:cubicBezTo>
                    <a:pt x="39687" y="120029"/>
                    <a:pt x="39319" y="122598"/>
                    <a:pt x="38100" y="124792"/>
                  </a:cubicBezTo>
                  <a:cubicBezTo>
                    <a:pt x="35320" y="129795"/>
                    <a:pt x="28575" y="139079"/>
                    <a:pt x="28575" y="139079"/>
                  </a:cubicBezTo>
                  <a:cubicBezTo>
                    <a:pt x="27781" y="141460"/>
                    <a:pt x="27317" y="143978"/>
                    <a:pt x="26194" y="146223"/>
                  </a:cubicBezTo>
                  <a:cubicBezTo>
                    <a:pt x="24914" y="148783"/>
                    <a:pt x="22593" y="150752"/>
                    <a:pt x="21431" y="153367"/>
                  </a:cubicBezTo>
                  <a:cubicBezTo>
                    <a:pt x="10096" y="178871"/>
                    <a:pt x="22685" y="158630"/>
                    <a:pt x="11906" y="174798"/>
                  </a:cubicBezTo>
                  <a:lnTo>
                    <a:pt x="4763" y="196229"/>
                  </a:lnTo>
                  <a:lnTo>
                    <a:pt x="2381" y="203373"/>
                  </a:lnTo>
                  <a:lnTo>
                    <a:pt x="0" y="210517"/>
                  </a:lnTo>
                  <a:cubicBezTo>
                    <a:pt x="770" y="229776"/>
                    <a:pt x="90" y="263355"/>
                    <a:pt x="4763" y="286717"/>
                  </a:cubicBezTo>
                  <a:cubicBezTo>
                    <a:pt x="5255" y="289178"/>
                    <a:pt x="6454" y="291447"/>
                    <a:pt x="7144" y="293861"/>
                  </a:cubicBezTo>
                  <a:cubicBezTo>
                    <a:pt x="8043" y="297008"/>
                    <a:pt x="8061" y="300459"/>
                    <a:pt x="9525" y="303386"/>
                  </a:cubicBezTo>
                  <a:cubicBezTo>
                    <a:pt x="12085" y="308505"/>
                    <a:pt x="19050" y="317673"/>
                    <a:pt x="19050" y="317673"/>
                  </a:cubicBezTo>
                  <a:cubicBezTo>
                    <a:pt x="19844" y="320848"/>
                    <a:pt x="20491" y="324063"/>
                    <a:pt x="21431" y="327198"/>
                  </a:cubicBezTo>
                  <a:cubicBezTo>
                    <a:pt x="31716" y="361482"/>
                    <a:pt x="32147" y="368871"/>
                    <a:pt x="33338" y="379586"/>
                  </a:cubicBez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7453FE69-F496-43C2-885F-D31263929B84}"/>
                </a:ext>
              </a:extLst>
            </p:cNvPr>
            <p:cNvSpPr/>
            <p:nvPr/>
          </p:nvSpPr>
          <p:spPr>
            <a:xfrm>
              <a:off x="5660497" y="3088173"/>
              <a:ext cx="206365" cy="207946"/>
            </a:xfrm>
            <a:custGeom>
              <a:avLst/>
              <a:gdLst>
                <a:gd name="connsiteX0" fmla="*/ 11906 w 288694"/>
                <a:gd name="connsiteY0" fmla="*/ 7144 h 290513"/>
                <a:gd name="connsiteX1" fmla="*/ 4763 w 288694"/>
                <a:gd name="connsiteY1" fmla="*/ 38100 h 290513"/>
                <a:gd name="connsiteX2" fmla="*/ 2381 w 288694"/>
                <a:gd name="connsiteY2" fmla="*/ 45244 h 290513"/>
                <a:gd name="connsiteX3" fmla="*/ 0 w 288694"/>
                <a:gd name="connsiteY3" fmla="*/ 61913 h 290513"/>
                <a:gd name="connsiteX4" fmla="*/ 7144 w 288694"/>
                <a:gd name="connsiteY4" fmla="*/ 107156 h 290513"/>
                <a:gd name="connsiteX5" fmla="*/ 9525 w 288694"/>
                <a:gd name="connsiteY5" fmla="*/ 114300 h 290513"/>
                <a:gd name="connsiteX6" fmla="*/ 14288 w 288694"/>
                <a:gd name="connsiteY6" fmla="*/ 121444 h 290513"/>
                <a:gd name="connsiteX7" fmla="*/ 26194 w 288694"/>
                <a:gd name="connsiteY7" fmla="*/ 142875 h 290513"/>
                <a:gd name="connsiteX8" fmla="*/ 33338 w 288694"/>
                <a:gd name="connsiteY8" fmla="*/ 147638 h 290513"/>
                <a:gd name="connsiteX9" fmla="*/ 38100 w 288694"/>
                <a:gd name="connsiteY9" fmla="*/ 154781 h 290513"/>
                <a:gd name="connsiteX10" fmla="*/ 52388 w 288694"/>
                <a:gd name="connsiteY10" fmla="*/ 164306 h 290513"/>
                <a:gd name="connsiteX11" fmla="*/ 66675 w 288694"/>
                <a:gd name="connsiteY11" fmla="*/ 171450 h 290513"/>
                <a:gd name="connsiteX12" fmla="*/ 88106 w 288694"/>
                <a:gd name="connsiteY12" fmla="*/ 180975 h 290513"/>
                <a:gd name="connsiteX13" fmla="*/ 95250 w 288694"/>
                <a:gd name="connsiteY13" fmla="*/ 183356 h 290513"/>
                <a:gd name="connsiteX14" fmla="*/ 102394 w 288694"/>
                <a:gd name="connsiteY14" fmla="*/ 185738 h 290513"/>
                <a:gd name="connsiteX15" fmla="*/ 107156 w 288694"/>
                <a:gd name="connsiteY15" fmla="*/ 192881 h 290513"/>
                <a:gd name="connsiteX16" fmla="*/ 114300 w 288694"/>
                <a:gd name="connsiteY16" fmla="*/ 197644 h 290513"/>
                <a:gd name="connsiteX17" fmla="*/ 116681 w 288694"/>
                <a:gd name="connsiteY17" fmla="*/ 204788 h 290513"/>
                <a:gd name="connsiteX18" fmla="*/ 133350 w 288694"/>
                <a:gd name="connsiteY18" fmla="*/ 221456 h 290513"/>
                <a:gd name="connsiteX19" fmla="*/ 145256 w 288694"/>
                <a:gd name="connsiteY19" fmla="*/ 230981 h 290513"/>
                <a:gd name="connsiteX20" fmla="*/ 150019 w 288694"/>
                <a:gd name="connsiteY20" fmla="*/ 238125 h 290513"/>
                <a:gd name="connsiteX21" fmla="*/ 164306 w 288694"/>
                <a:gd name="connsiteY21" fmla="*/ 247650 h 290513"/>
                <a:gd name="connsiteX22" fmla="*/ 171450 w 288694"/>
                <a:gd name="connsiteY22" fmla="*/ 252413 h 290513"/>
                <a:gd name="connsiteX23" fmla="*/ 173831 w 288694"/>
                <a:gd name="connsiteY23" fmla="*/ 259556 h 290513"/>
                <a:gd name="connsiteX24" fmla="*/ 180975 w 288694"/>
                <a:gd name="connsiteY24" fmla="*/ 261938 h 290513"/>
                <a:gd name="connsiteX25" fmla="*/ 188119 w 288694"/>
                <a:gd name="connsiteY25" fmla="*/ 266700 h 290513"/>
                <a:gd name="connsiteX26" fmla="*/ 202406 w 288694"/>
                <a:gd name="connsiteY26" fmla="*/ 271463 h 290513"/>
                <a:gd name="connsiteX27" fmla="*/ 223838 w 288694"/>
                <a:gd name="connsiteY27" fmla="*/ 280988 h 290513"/>
                <a:gd name="connsiteX28" fmla="*/ 238125 w 288694"/>
                <a:gd name="connsiteY28" fmla="*/ 285750 h 290513"/>
                <a:gd name="connsiteX29" fmla="*/ 245269 w 288694"/>
                <a:gd name="connsiteY29" fmla="*/ 288131 h 290513"/>
                <a:gd name="connsiteX30" fmla="*/ 254794 w 288694"/>
                <a:gd name="connsiteY30" fmla="*/ 290513 h 290513"/>
                <a:gd name="connsiteX31" fmla="*/ 269081 w 288694"/>
                <a:gd name="connsiteY31" fmla="*/ 288131 h 290513"/>
                <a:gd name="connsiteX32" fmla="*/ 278606 w 288694"/>
                <a:gd name="connsiteY32" fmla="*/ 273844 h 290513"/>
                <a:gd name="connsiteX33" fmla="*/ 283369 w 288694"/>
                <a:gd name="connsiteY33" fmla="*/ 266700 h 290513"/>
                <a:gd name="connsiteX34" fmla="*/ 285750 w 288694"/>
                <a:gd name="connsiteY34" fmla="*/ 259556 h 290513"/>
                <a:gd name="connsiteX35" fmla="*/ 285750 w 288694"/>
                <a:gd name="connsiteY35" fmla="*/ 211931 h 290513"/>
                <a:gd name="connsiteX36" fmla="*/ 273844 w 288694"/>
                <a:gd name="connsiteY36" fmla="*/ 192881 h 290513"/>
                <a:gd name="connsiteX37" fmla="*/ 261938 w 288694"/>
                <a:gd name="connsiteY37" fmla="*/ 171450 h 290513"/>
                <a:gd name="connsiteX38" fmla="*/ 247650 w 288694"/>
                <a:gd name="connsiteY38" fmla="*/ 157163 h 290513"/>
                <a:gd name="connsiteX39" fmla="*/ 235744 w 288694"/>
                <a:gd name="connsiteY39" fmla="*/ 145256 h 290513"/>
                <a:gd name="connsiteX40" fmla="*/ 219075 w 288694"/>
                <a:gd name="connsiteY40" fmla="*/ 126206 h 290513"/>
                <a:gd name="connsiteX41" fmla="*/ 202406 w 288694"/>
                <a:gd name="connsiteY41" fmla="*/ 107156 h 290513"/>
                <a:gd name="connsiteX42" fmla="*/ 190500 w 288694"/>
                <a:gd name="connsiteY42" fmla="*/ 95250 h 290513"/>
                <a:gd name="connsiteX43" fmla="*/ 178594 w 288694"/>
                <a:gd name="connsiteY43" fmla="*/ 83344 h 290513"/>
                <a:gd name="connsiteX44" fmla="*/ 161925 w 288694"/>
                <a:gd name="connsiteY44" fmla="*/ 61913 h 290513"/>
                <a:gd name="connsiteX45" fmla="*/ 150019 w 288694"/>
                <a:gd name="connsiteY45" fmla="*/ 50006 h 290513"/>
                <a:gd name="connsiteX46" fmla="*/ 140494 w 288694"/>
                <a:gd name="connsiteY46" fmla="*/ 35719 h 290513"/>
                <a:gd name="connsiteX47" fmla="*/ 135731 w 288694"/>
                <a:gd name="connsiteY47" fmla="*/ 28575 h 290513"/>
                <a:gd name="connsiteX48" fmla="*/ 128588 w 288694"/>
                <a:gd name="connsiteY48" fmla="*/ 26194 h 290513"/>
                <a:gd name="connsiteX49" fmla="*/ 121444 w 288694"/>
                <a:gd name="connsiteY49" fmla="*/ 19050 h 290513"/>
                <a:gd name="connsiteX50" fmla="*/ 114300 w 288694"/>
                <a:gd name="connsiteY50" fmla="*/ 16669 h 290513"/>
                <a:gd name="connsiteX51" fmla="*/ 107156 w 288694"/>
                <a:gd name="connsiteY51" fmla="*/ 11906 h 290513"/>
                <a:gd name="connsiteX52" fmla="*/ 92869 w 288694"/>
                <a:gd name="connsiteY52" fmla="*/ 7144 h 290513"/>
                <a:gd name="connsiteX53" fmla="*/ 78581 w 288694"/>
                <a:gd name="connsiteY53" fmla="*/ 2381 h 290513"/>
                <a:gd name="connsiteX54" fmla="*/ 71438 w 288694"/>
                <a:gd name="connsiteY54" fmla="*/ 0 h 290513"/>
                <a:gd name="connsiteX55" fmla="*/ 30956 w 288694"/>
                <a:gd name="connsiteY55" fmla="*/ 2381 h 290513"/>
                <a:gd name="connsiteX56" fmla="*/ 21431 w 288694"/>
                <a:gd name="connsiteY56" fmla="*/ 16669 h 290513"/>
                <a:gd name="connsiteX57" fmla="*/ 11906 w 288694"/>
                <a:gd name="connsiteY57" fmla="*/ 7144 h 290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288694" h="290513">
                  <a:moveTo>
                    <a:pt x="11906" y="7144"/>
                  </a:moveTo>
                  <a:cubicBezTo>
                    <a:pt x="10018" y="16583"/>
                    <a:pt x="7633" y="29493"/>
                    <a:pt x="4763" y="38100"/>
                  </a:cubicBezTo>
                  <a:lnTo>
                    <a:pt x="2381" y="45244"/>
                  </a:lnTo>
                  <a:cubicBezTo>
                    <a:pt x="1587" y="50800"/>
                    <a:pt x="0" y="56300"/>
                    <a:pt x="0" y="61913"/>
                  </a:cubicBezTo>
                  <a:cubicBezTo>
                    <a:pt x="0" y="89581"/>
                    <a:pt x="450" y="87074"/>
                    <a:pt x="7144" y="107156"/>
                  </a:cubicBezTo>
                  <a:cubicBezTo>
                    <a:pt x="7938" y="109537"/>
                    <a:pt x="8133" y="112212"/>
                    <a:pt x="9525" y="114300"/>
                  </a:cubicBezTo>
                  <a:lnTo>
                    <a:pt x="14288" y="121444"/>
                  </a:lnTo>
                  <a:cubicBezTo>
                    <a:pt x="16769" y="128889"/>
                    <a:pt x="19175" y="138195"/>
                    <a:pt x="26194" y="142875"/>
                  </a:cubicBezTo>
                  <a:lnTo>
                    <a:pt x="33338" y="147638"/>
                  </a:lnTo>
                  <a:cubicBezTo>
                    <a:pt x="34925" y="150019"/>
                    <a:pt x="35946" y="152897"/>
                    <a:pt x="38100" y="154781"/>
                  </a:cubicBezTo>
                  <a:cubicBezTo>
                    <a:pt x="42408" y="158550"/>
                    <a:pt x="47625" y="161131"/>
                    <a:pt x="52388" y="164306"/>
                  </a:cubicBezTo>
                  <a:cubicBezTo>
                    <a:pt x="61622" y="170463"/>
                    <a:pt x="56813" y="168163"/>
                    <a:pt x="66675" y="171450"/>
                  </a:cubicBezTo>
                  <a:cubicBezTo>
                    <a:pt x="77995" y="178998"/>
                    <a:pt x="71104" y="175308"/>
                    <a:pt x="88106" y="180975"/>
                  </a:cubicBezTo>
                  <a:lnTo>
                    <a:pt x="95250" y="183356"/>
                  </a:lnTo>
                  <a:lnTo>
                    <a:pt x="102394" y="185738"/>
                  </a:lnTo>
                  <a:cubicBezTo>
                    <a:pt x="103981" y="188119"/>
                    <a:pt x="105133" y="190858"/>
                    <a:pt x="107156" y="192881"/>
                  </a:cubicBezTo>
                  <a:cubicBezTo>
                    <a:pt x="109180" y="194905"/>
                    <a:pt x="112512" y="195409"/>
                    <a:pt x="114300" y="197644"/>
                  </a:cubicBezTo>
                  <a:cubicBezTo>
                    <a:pt x="115868" y="199604"/>
                    <a:pt x="115462" y="202594"/>
                    <a:pt x="116681" y="204788"/>
                  </a:cubicBezTo>
                  <a:cubicBezTo>
                    <a:pt x="125365" y="220419"/>
                    <a:pt x="121755" y="217592"/>
                    <a:pt x="133350" y="221456"/>
                  </a:cubicBezTo>
                  <a:cubicBezTo>
                    <a:pt x="147001" y="241932"/>
                    <a:pt x="128824" y="217835"/>
                    <a:pt x="145256" y="230981"/>
                  </a:cubicBezTo>
                  <a:cubicBezTo>
                    <a:pt x="147491" y="232769"/>
                    <a:pt x="147865" y="236240"/>
                    <a:pt x="150019" y="238125"/>
                  </a:cubicBezTo>
                  <a:cubicBezTo>
                    <a:pt x="154326" y="241894"/>
                    <a:pt x="159544" y="244475"/>
                    <a:pt x="164306" y="247650"/>
                  </a:cubicBezTo>
                  <a:lnTo>
                    <a:pt x="171450" y="252413"/>
                  </a:lnTo>
                  <a:cubicBezTo>
                    <a:pt x="172244" y="254794"/>
                    <a:pt x="172056" y="257781"/>
                    <a:pt x="173831" y="259556"/>
                  </a:cubicBezTo>
                  <a:cubicBezTo>
                    <a:pt x="175606" y="261331"/>
                    <a:pt x="178730" y="260815"/>
                    <a:pt x="180975" y="261938"/>
                  </a:cubicBezTo>
                  <a:cubicBezTo>
                    <a:pt x="183535" y="263218"/>
                    <a:pt x="185504" y="265538"/>
                    <a:pt x="188119" y="266700"/>
                  </a:cubicBezTo>
                  <a:cubicBezTo>
                    <a:pt x="192706" y="268739"/>
                    <a:pt x="198229" y="268679"/>
                    <a:pt x="202406" y="271463"/>
                  </a:cubicBezTo>
                  <a:cubicBezTo>
                    <a:pt x="213727" y="279009"/>
                    <a:pt x="206835" y="275320"/>
                    <a:pt x="223838" y="280988"/>
                  </a:cubicBezTo>
                  <a:lnTo>
                    <a:pt x="238125" y="285750"/>
                  </a:lnTo>
                  <a:cubicBezTo>
                    <a:pt x="240506" y="286544"/>
                    <a:pt x="242834" y="287522"/>
                    <a:pt x="245269" y="288131"/>
                  </a:cubicBezTo>
                  <a:lnTo>
                    <a:pt x="254794" y="290513"/>
                  </a:lnTo>
                  <a:cubicBezTo>
                    <a:pt x="259556" y="289719"/>
                    <a:pt x="264669" y="290092"/>
                    <a:pt x="269081" y="288131"/>
                  </a:cubicBezTo>
                  <a:cubicBezTo>
                    <a:pt x="277788" y="284261"/>
                    <a:pt x="275318" y="280420"/>
                    <a:pt x="278606" y="273844"/>
                  </a:cubicBezTo>
                  <a:cubicBezTo>
                    <a:pt x="279886" y="271284"/>
                    <a:pt x="281781" y="269081"/>
                    <a:pt x="283369" y="266700"/>
                  </a:cubicBezTo>
                  <a:cubicBezTo>
                    <a:pt x="284163" y="264319"/>
                    <a:pt x="285141" y="261991"/>
                    <a:pt x="285750" y="259556"/>
                  </a:cubicBezTo>
                  <a:cubicBezTo>
                    <a:pt x="290246" y="241568"/>
                    <a:pt x="289062" y="235120"/>
                    <a:pt x="285750" y="211931"/>
                  </a:cubicBezTo>
                  <a:cubicBezTo>
                    <a:pt x="283662" y="197315"/>
                    <a:pt x="283124" y="199068"/>
                    <a:pt x="273844" y="192881"/>
                  </a:cubicBezTo>
                  <a:cubicBezTo>
                    <a:pt x="270850" y="183899"/>
                    <a:pt x="270125" y="179637"/>
                    <a:pt x="261938" y="171450"/>
                  </a:cubicBezTo>
                  <a:cubicBezTo>
                    <a:pt x="257175" y="166688"/>
                    <a:pt x="251386" y="162767"/>
                    <a:pt x="247650" y="157163"/>
                  </a:cubicBezTo>
                  <a:cubicBezTo>
                    <a:pt x="241301" y="147638"/>
                    <a:pt x="245269" y="151607"/>
                    <a:pt x="235744" y="145256"/>
                  </a:cubicBezTo>
                  <a:cubicBezTo>
                    <a:pt x="224631" y="128588"/>
                    <a:pt x="230981" y="134144"/>
                    <a:pt x="219075" y="126206"/>
                  </a:cubicBezTo>
                  <a:cubicBezTo>
                    <a:pt x="207962" y="109538"/>
                    <a:pt x="214312" y="115094"/>
                    <a:pt x="202406" y="107156"/>
                  </a:cubicBezTo>
                  <a:cubicBezTo>
                    <a:pt x="189706" y="88106"/>
                    <a:pt x="206377" y="111128"/>
                    <a:pt x="190500" y="95250"/>
                  </a:cubicBezTo>
                  <a:cubicBezTo>
                    <a:pt x="174629" y="79378"/>
                    <a:pt x="197641" y="96040"/>
                    <a:pt x="178594" y="83344"/>
                  </a:cubicBezTo>
                  <a:cubicBezTo>
                    <a:pt x="172087" y="63821"/>
                    <a:pt x="183345" y="94047"/>
                    <a:pt x="161925" y="61913"/>
                  </a:cubicBezTo>
                  <a:cubicBezTo>
                    <a:pt x="155576" y="52388"/>
                    <a:pt x="159544" y="56357"/>
                    <a:pt x="150019" y="50006"/>
                  </a:cubicBezTo>
                  <a:lnTo>
                    <a:pt x="140494" y="35719"/>
                  </a:lnTo>
                  <a:cubicBezTo>
                    <a:pt x="138906" y="33338"/>
                    <a:pt x="138446" y="29480"/>
                    <a:pt x="135731" y="28575"/>
                  </a:cubicBezTo>
                  <a:lnTo>
                    <a:pt x="128588" y="26194"/>
                  </a:lnTo>
                  <a:cubicBezTo>
                    <a:pt x="126207" y="23813"/>
                    <a:pt x="124246" y="20918"/>
                    <a:pt x="121444" y="19050"/>
                  </a:cubicBezTo>
                  <a:cubicBezTo>
                    <a:pt x="119355" y="17658"/>
                    <a:pt x="116545" y="17792"/>
                    <a:pt x="114300" y="16669"/>
                  </a:cubicBezTo>
                  <a:cubicBezTo>
                    <a:pt x="111740" y="15389"/>
                    <a:pt x="109771" y="13068"/>
                    <a:pt x="107156" y="11906"/>
                  </a:cubicBezTo>
                  <a:cubicBezTo>
                    <a:pt x="102569" y="9867"/>
                    <a:pt x="97631" y="8731"/>
                    <a:pt x="92869" y="7144"/>
                  </a:cubicBezTo>
                  <a:lnTo>
                    <a:pt x="78581" y="2381"/>
                  </a:lnTo>
                  <a:lnTo>
                    <a:pt x="71438" y="0"/>
                  </a:lnTo>
                  <a:lnTo>
                    <a:pt x="30956" y="2381"/>
                  </a:lnTo>
                  <a:cubicBezTo>
                    <a:pt x="25526" y="4191"/>
                    <a:pt x="27155" y="16669"/>
                    <a:pt x="21431" y="16669"/>
                  </a:cubicBezTo>
                  <a:lnTo>
                    <a:pt x="11906" y="7144"/>
                  </a:ln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EF1612E3-A1B7-400B-90C3-4A130E366BF8}"/>
                </a:ext>
              </a:extLst>
            </p:cNvPr>
            <p:cNvSpPr/>
            <p:nvPr/>
          </p:nvSpPr>
          <p:spPr>
            <a:xfrm>
              <a:off x="5008067" y="3588197"/>
              <a:ext cx="274624" cy="271442"/>
            </a:xfrm>
            <a:custGeom>
              <a:avLst/>
              <a:gdLst>
                <a:gd name="connsiteX0" fmla="*/ 0 w 385763"/>
                <a:gd name="connsiteY0" fmla="*/ 107156 h 378618"/>
                <a:gd name="connsiteX1" fmla="*/ 4763 w 385763"/>
                <a:gd name="connsiteY1" fmla="*/ 128587 h 378618"/>
                <a:gd name="connsiteX2" fmla="*/ 23813 w 385763"/>
                <a:gd name="connsiteY2" fmla="*/ 145256 h 378618"/>
                <a:gd name="connsiteX3" fmla="*/ 30956 w 385763"/>
                <a:gd name="connsiteY3" fmla="*/ 147637 h 378618"/>
                <a:gd name="connsiteX4" fmla="*/ 52388 w 385763"/>
                <a:gd name="connsiteY4" fmla="*/ 157162 h 378618"/>
                <a:gd name="connsiteX5" fmla="*/ 66675 w 385763"/>
                <a:gd name="connsiteY5" fmla="*/ 161925 h 378618"/>
                <a:gd name="connsiteX6" fmla="*/ 88106 w 385763"/>
                <a:gd name="connsiteY6" fmla="*/ 171450 h 378618"/>
                <a:gd name="connsiteX7" fmla="*/ 102394 w 385763"/>
                <a:gd name="connsiteY7" fmla="*/ 176212 h 378618"/>
                <a:gd name="connsiteX8" fmla="*/ 109538 w 385763"/>
                <a:gd name="connsiteY8" fmla="*/ 178593 h 378618"/>
                <a:gd name="connsiteX9" fmla="*/ 116681 w 385763"/>
                <a:gd name="connsiteY9" fmla="*/ 183356 h 378618"/>
                <a:gd name="connsiteX10" fmla="*/ 123825 w 385763"/>
                <a:gd name="connsiteY10" fmla="*/ 185737 h 378618"/>
                <a:gd name="connsiteX11" fmla="*/ 138113 w 385763"/>
                <a:gd name="connsiteY11" fmla="*/ 195262 h 378618"/>
                <a:gd name="connsiteX12" fmla="*/ 145256 w 385763"/>
                <a:gd name="connsiteY12" fmla="*/ 200025 h 378618"/>
                <a:gd name="connsiteX13" fmla="*/ 150019 w 385763"/>
                <a:gd name="connsiteY13" fmla="*/ 207168 h 378618"/>
                <a:gd name="connsiteX14" fmla="*/ 164306 w 385763"/>
                <a:gd name="connsiteY14" fmla="*/ 219075 h 378618"/>
                <a:gd name="connsiteX15" fmla="*/ 173831 w 385763"/>
                <a:gd name="connsiteY15" fmla="*/ 233362 h 378618"/>
                <a:gd name="connsiteX16" fmla="*/ 183356 w 385763"/>
                <a:gd name="connsiteY16" fmla="*/ 247650 h 378618"/>
                <a:gd name="connsiteX17" fmla="*/ 188119 w 385763"/>
                <a:gd name="connsiteY17" fmla="*/ 254793 h 378618"/>
                <a:gd name="connsiteX18" fmla="*/ 192881 w 385763"/>
                <a:gd name="connsiteY18" fmla="*/ 269081 h 378618"/>
                <a:gd name="connsiteX19" fmla="*/ 195263 w 385763"/>
                <a:gd name="connsiteY19" fmla="*/ 276225 h 378618"/>
                <a:gd name="connsiteX20" fmla="*/ 204788 w 385763"/>
                <a:gd name="connsiteY20" fmla="*/ 290512 h 378618"/>
                <a:gd name="connsiteX21" fmla="*/ 209550 w 385763"/>
                <a:gd name="connsiteY21" fmla="*/ 297656 h 378618"/>
                <a:gd name="connsiteX22" fmla="*/ 214313 w 385763"/>
                <a:gd name="connsiteY22" fmla="*/ 304800 h 378618"/>
                <a:gd name="connsiteX23" fmla="*/ 221456 w 385763"/>
                <a:gd name="connsiteY23" fmla="*/ 319087 h 378618"/>
                <a:gd name="connsiteX24" fmla="*/ 223838 w 385763"/>
                <a:gd name="connsiteY24" fmla="*/ 326231 h 378618"/>
                <a:gd name="connsiteX25" fmla="*/ 252413 w 385763"/>
                <a:gd name="connsiteY25" fmla="*/ 350043 h 378618"/>
                <a:gd name="connsiteX26" fmla="*/ 266700 w 385763"/>
                <a:gd name="connsiteY26" fmla="*/ 357187 h 378618"/>
                <a:gd name="connsiteX27" fmla="*/ 273844 w 385763"/>
                <a:gd name="connsiteY27" fmla="*/ 361950 h 378618"/>
                <a:gd name="connsiteX28" fmla="*/ 288131 w 385763"/>
                <a:gd name="connsiteY28" fmla="*/ 366712 h 378618"/>
                <a:gd name="connsiteX29" fmla="*/ 302419 w 385763"/>
                <a:gd name="connsiteY29" fmla="*/ 371475 h 378618"/>
                <a:gd name="connsiteX30" fmla="*/ 316706 w 385763"/>
                <a:gd name="connsiteY30" fmla="*/ 376237 h 378618"/>
                <a:gd name="connsiteX31" fmla="*/ 323850 w 385763"/>
                <a:gd name="connsiteY31" fmla="*/ 378618 h 378618"/>
                <a:gd name="connsiteX32" fmla="*/ 354806 w 385763"/>
                <a:gd name="connsiteY32" fmla="*/ 376237 h 378618"/>
                <a:gd name="connsiteX33" fmla="*/ 361950 w 385763"/>
                <a:gd name="connsiteY33" fmla="*/ 371475 h 378618"/>
                <a:gd name="connsiteX34" fmla="*/ 369094 w 385763"/>
                <a:gd name="connsiteY34" fmla="*/ 369093 h 378618"/>
                <a:gd name="connsiteX35" fmla="*/ 373856 w 385763"/>
                <a:gd name="connsiteY35" fmla="*/ 359568 h 378618"/>
                <a:gd name="connsiteX36" fmla="*/ 385763 w 385763"/>
                <a:gd name="connsiteY36" fmla="*/ 338137 h 378618"/>
                <a:gd name="connsiteX37" fmla="*/ 383381 w 385763"/>
                <a:gd name="connsiteY37" fmla="*/ 269081 h 378618"/>
                <a:gd name="connsiteX38" fmla="*/ 376238 w 385763"/>
                <a:gd name="connsiteY38" fmla="*/ 245268 h 378618"/>
                <a:gd name="connsiteX39" fmla="*/ 373856 w 385763"/>
                <a:gd name="connsiteY39" fmla="*/ 238125 h 378618"/>
                <a:gd name="connsiteX40" fmla="*/ 366713 w 385763"/>
                <a:gd name="connsiteY40" fmla="*/ 233362 h 378618"/>
                <a:gd name="connsiteX41" fmla="*/ 357188 w 385763"/>
                <a:gd name="connsiteY41" fmla="*/ 223837 h 378618"/>
                <a:gd name="connsiteX42" fmla="*/ 352425 w 385763"/>
                <a:gd name="connsiteY42" fmla="*/ 216693 h 378618"/>
                <a:gd name="connsiteX43" fmla="*/ 345281 w 385763"/>
                <a:gd name="connsiteY43" fmla="*/ 211931 h 378618"/>
                <a:gd name="connsiteX44" fmla="*/ 330994 w 385763"/>
                <a:gd name="connsiteY44" fmla="*/ 202406 h 378618"/>
                <a:gd name="connsiteX45" fmla="*/ 319088 w 385763"/>
                <a:gd name="connsiteY45" fmla="*/ 188118 h 378618"/>
                <a:gd name="connsiteX46" fmla="*/ 304800 w 385763"/>
                <a:gd name="connsiteY46" fmla="*/ 178593 h 378618"/>
                <a:gd name="connsiteX47" fmla="*/ 297656 w 385763"/>
                <a:gd name="connsiteY47" fmla="*/ 171450 h 378618"/>
                <a:gd name="connsiteX48" fmla="*/ 283369 w 385763"/>
                <a:gd name="connsiteY48" fmla="*/ 161925 h 378618"/>
                <a:gd name="connsiteX49" fmla="*/ 276225 w 385763"/>
                <a:gd name="connsiteY49" fmla="*/ 157162 h 378618"/>
                <a:gd name="connsiteX50" fmla="*/ 269081 w 385763"/>
                <a:gd name="connsiteY50" fmla="*/ 152400 h 378618"/>
                <a:gd name="connsiteX51" fmla="*/ 257175 w 385763"/>
                <a:gd name="connsiteY51" fmla="*/ 142875 h 378618"/>
                <a:gd name="connsiteX52" fmla="*/ 250031 w 385763"/>
                <a:gd name="connsiteY52" fmla="*/ 135731 h 378618"/>
                <a:gd name="connsiteX53" fmla="*/ 235744 w 385763"/>
                <a:gd name="connsiteY53" fmla="*/ 126206 h 378618"/>
                <a:gd name="connsiteX54" fmla="*/ 228600 w 385763"/>
                <a:gd name="connsiteY54" fmla="*/ 111918 h 378618"/>
                <a:gd name="connsiteX55" fmla="*/ 221456 w 385763"/>
                <a:gd name="connsiteY55" fmla="*/ 107156 h 378618"/>
                <a:gd name="connsiteX56" fmla="*/ 211931 w 385763"/>
                <a:gd name="connsiteY56" fmla="*/ 92868 h 378618"/>
                <a:gd name="connsiteX57" fmla="*/ 209550 w 385763"/>
                <a:gd name="connsiteY57" fmla="*/ 85725 h 378618"/>
                <a:gd name="connsiteX58" fmla="*/ 204788 w 385763"/>
                <a:gd name="connsiteY58" fmla="*/ 78581 h 378618"/>
                <a:gd name="connsiteX59" fmla="*/ 200025 w 385763"/>
                <a:gd name="connsiteY59" fmla="*/ 64293 h 378618"/>
                <a:gd name="connsiteX60" fmla="*/ 185738 w 385763"/>
                <a:gd name="connsiteY60" fmla="*/ 42862 h 378618"/>
                <a:gd name="connsiteX61" fmla="*/ 180975 w 385763"/>
                <a:gd name="connsiteY61" fmla="*/ 35718 h 378618"/>
                <a:gd name="connsiteX62" fmla="*/ 178594 w 385763"/>
                <a:gd name="connsiteY62" fmla="*/ 28575 h 378618"/>
                <a:gd name="connsiteX63" fmla="*/ 166688 w 385763"/>
                <a:gd name="connsiteY63" fmla="*/ 7143 h 378618"/>
                <a:gd name="connsiteX64" fmla="*/ 166688 w 385763"/>
                <a:gd name="connsiteY64" fmla="*/ 0 h 378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385763" h="378618">
                  <a:moveTo>
                    <a:pt x="0" y="107156"/>
                  </a:moveTo>
                  <a:cubicBezTo>
                    <a:pt x="916" y="112651"/>
                    <a:pt x="1830" y="122721"/>
                    <a:pt x="4763" y="128587"/>
                  </a:cubicBezTo>
                  <a:cubicBezTo>
                    <a:pt x="8653" y="136367"/>
                    <a:pt x="15238" y="142398"/>
                    <a:pt x="23813" y="145256"/>
                  </a:cubicBezTo>
                  <a:lnTo>
                    <a:pt x="30956" y="147637"/>
                  </a:lnTo>
                  <a:cubicBezTo>
                    <a:pt x="42277" y="155185"/>
                    <a:pt x="35384" y="151495"/>
                    <a:pt x="52388" y="157162"/>
                  </a:cubicBezTo>
                  <a:cubicBezTo>
                    <a:pt x="52392" y="157163"/>
                    <a:pt x="66672" y="161923"/>
                    <a:pt x="66675" y="161925"/>
                  </a:cubicBezTo>
                  <a:cubicBezTo>
                    <a:pt x="77995" y="169471"/>
                    <a:pt x="71106" y="165783"/>
                    <a:pt x="88106" y="171450"/>
                  </a:cubicBezTo>
                  <a:lnTo>
                    <a:pt x="102394" y="176212"/>
                  </a:lnTo>
                  <a:lnTo>
                    <a:pt x="109538" y="178593"/>
                  </a:lnTo>
                  <a:cubicBezTo>
                    <a:pt x="111919" y="180181"/>
                    <a:pt x="114121" y="182076"/>
                    <a:pt x="116681" y="183356"/>
                  </a:cubicBezTo>
                  <a:cubicBezTo>
                    <a:pt x="118926" y="184479"/>
                    <a:pt x="121631" y="184518"/>
                    <a:pt x="123825" y="185737"/>
                  </a:cubicBezTo>
                  <a:cubicBezTo>
                    <a:pt x="128829" y="188517"/>
                    <a:pt x="133350" y="192087"/>
                    <a:pt x="138113" y="195262"/>
                  </a:cubicBezTo>
                  <a:lnTo>
                    <a:pt x="145256" y="200025"/>
                  </a:lnTo>
                  <a:cubicBezTo>
                    <a:pt x="146844" y="202406"/>
                    <a:pt x="147995" y="205144"/>
                    <a:pt x="150019" y="207168"/>
                  </a:cubicBezTo>
                  <a:cubicBezTo>
                    <a:pt x="163774" y="220922"/>
                    <a:pt x="150658" y="201527"/>
                    <a:pt x="164306" y="219075"/>
                  </a:cubicBezTo>
                  <a:cubicBezTo>
                    <a:pt x="167820" y="223593"/>
                    <a:pt x="170656" y="228600"/>
                    <a:pt x="173831" y="233362"/>
                  </a:cubicBezTo>
                  <a:lnTo>
                    <a:pt x="183356" y="247650"/>
                  </a:lnTo>
                  <a:lnTo>
                    <a:pt x="188119" y="254793"/>
                  </a:lnTo>
                  <a:lnTo>
                    <a:pt x="192881" y="269081"/>
                  </a:lnTo>
                  <a:cubicBezTo>
                    <a:pt x="193675" y="271462"/>
                    <a:pt x="193871" y="274136"/>
                    <a:pt x="195263" y="276225"/>
                  </a:cubicBezTo>
                  <a:lnTo>
                    <a:pt x="204788" y="290512"/>
                  </a:lnTo>
                  <a:lnTo>
                    <a:pt x="209550" y="297656"/>
                  </a:lnTo>
                  <a:lnTo>
                    <a:pt x="214313" y="304800"/>
                  </a:lnTo>
                  <a:cubicBezTo>
                    <a:pt x="220296" y="322750"/>
                    <a:pt x="212226" y="300627"/>
                    <a:pt x="221456" y="319087"/>
                  </a:cubicBezTo>
                  <a:cubicBezTo>
                    <a:pt x="222579" y="321332"/>
                    <a:pt x="222297" y="324250"/>
                    <a:pt x="223838" y="326231"/>
                  </a:cubicBezTo>
                  <a:cubicBezTo>
                    <a:pt x="233713" y="338927"/>
                    <a:pt x="239711" y="341575"/>
                    <a:pt x="252413" y="350043"/>
                  </a:cubicBezTo>
                  <a:cubicBezTo>
                    <a:pt x="261647" y="356200"/>
                    <a:pt x="256838" y="353900"/>
                    <a:pt x="266700" y="357187"/>
                  </a:cubicBezTo>
                  <a:cubicBezTo>
                    <a:pt x="269081" y="358775"/>
                    <a:pt x="271229" y="360788"/>
                    <a:pt x="273844" y="361950"/>
                  </a:cubicBezTo>
                  <a:cubicBezTo>
                    <a:pt x="278431" y="363989"/>
                    <a:pt x="283369" y="365125"/>
                    <a:pt x="288131" y="366712"/>
                  </a:cubicBezTo>
                  <a:lnTo>
                    <a:pt x="302419" y="371475"/>
                  </a:lnTo>
                  <a:lnTo>
                    <a:pt x="316706" y="376237"/>
                  </a:lnTo>
                  <a:lnTo>
                    <a:pt x="323850" y="378618"/>
                  </a:lnTo>
                  <a:cubicBezTo>
                    <a:pt x="334169" y="377824"/>
                    <a:pt x="344634" y="378144"/>
                    <a:pt x="354806" y="376237"/>
                  </a:cubicBezTo>
                  <a:cubicBezTo>
                    <a:pt x="357619" y="375710"/>
                    <a:pt x="359390" y="372755"/>
                    <a:pt x="361950" y="371475"/>
                  </a:cubicBezTo>
                  <a:cubicBezTo>
                    <a:pt x="364195" y="370352"/>
                    <a:pt x="366713" y="369887"/>
                    <a:pt x="369094" y="369093"/>
                  </a:cubicBezTo>
                  <a:cubicBezTo>
                    <a:pt x="370681" y="365918"/>
                    <a:pt x="372030" y="362612"/>
                    <a:pt x="373856" y="359568"/>
                  </a:cubicBezTo>
                  <a:cubicBezTo>
                    <a:pt x="386140" y="339095"/>
                    <a:pt x="380971" y="352508"/>
                    <a:pt x="385763" y="338137"/>
                  </a:cubicBezTo>
                  <a:cubicBezTo>
                    <a:pt x="384969" y="315118"/>
                    <a:pt x="384774" y="292071"/>
                    <a:pt x="383381" y="269081"/>
                  </a:cubicBezTo>
                  <a:cubicBezTo>
                    <a:pt x="383114" y="264683"/>
                    <a:pt x="376924" y="247325"/>
                    <a:pt x="376238" y="245268"/>
                  </a:cubicBezTo>
                  <a:cubicBezTo>
                    <a:pt x="375444" y="242887"/>
                    <a:pt x="375944" y="239517"/>
                    <a:pt x="373856" y="238125"/>
                  </a:cubicBezTo>
                  <a:lnTo>
                    <a:pt x="366713" y="233362"/>
                  </a:lnTo>
                  <a:cubicBezTo>
                    <a:pt x="361516" y="217774"/>
                    <a:pt x="368734" y="233074"/>
                    <a:pt x="357188" y="223837"/>
                  </a:cubicBezTo>
                  <a:cubicBezTo>
                    <a:pt x="354953" y="222049"/>
                    <a:pt x="354449" y="218717"/>
                    <a:pt x="352425" y="216693"/>
                  </a:cubicBezTo>
                  <a:cubicBezTo>
                    <a:pt x="350401" y="214669"/>
                    <a:pt x="347480" y="213763"/>
                    <a:pt x="345281" y="211931"/>
                  </a:cubicBezTo>
                  <a:cubicBezTo>
                    <a:pt x="333389" y="202021"/>
                    <a:pt x="343550" y="206591"/>
                    <a:pt x="330994" y="202406"/>
                  </a:cubicBezTo>
                  <a:cubicBezTo>
                    <a:pt x="326762" y="196058"/>
                    <a:pt x="325432" y="193052"/>
                    <a:pt x="319088" y="188118"/>
                  </a:cubicBezTo>
                  <a:cubicBezTo>
                    <a:pt x="314570" y="184604"/>
                    <a:pt x="308848" y="182640"/>
                    <a:pt x="304800" y="178593"/>
                  </a:cubicBezTo>
                  <a:cubicBezTo>
                    <a:pt x="302419" y="176212"/>
                    <a:pt x="300314" y="173517"/>
                    <a:pt x="297656" y="171450"/>
                  </a:cubicBezTo>
                  <a:cubicBezTo>
                    <a:pt x="293138" y="167936"/>
                    <a:pt x="288131" y="165100"/>
                    <a:pt x="283369" y="161925"/>
                  </a:cubicBezTo>
                  <a:lnTo>
                    <a:pt x="276225" y="157162"/>
                  </a:lnTo>
                  <a:lnTo>
                    <a:pt x="269081" y="152400"/>
                  </a:lnTo>
                  <a:cubicBezTo>
                    <a:pt x="258431" y="136423"/>
                    <a:pt x="270977" y="152076"/>
                    <a:pt x="257175" y="142875"/>
                  </a:cubicBezTo>
                  <a:cubicBezTo>
                    <a:pt x="254373" y="141007"/>
                    <a:pt x="252689" y="137799"/>
                    <a:pt x="250031" y="135731"/>
                  </a:cubicBezTo>
                  <a:cubicBezTo>
                    <a:pt x="245513" y="132217"/>
                    <a:pt x="235744" y="126206"/>
                    <a:pt x="235744" y="126206"/>
                  </a:cubicBezTo>
                  <a:cubicBezTo>
                    <a:pt x="233807" y="120395"/>
                    <a:pt x="233217" y="116535"/>
                    <a:pt x="228600" y="111918"/>
                  </a:cubicBezTo>
                  <a:cubicBezTo>
                    <a:pt x="226576" y="109894"/>
                    <a:pt x="223837" y="108743"/>
                    <a:pt x="221456" y="107156"/>
                  </a:cubicBezTo>
                  <a:cubicBezTo>
                    <a:pt x="218281" y="102393"/>
                    <a:pt x="213741" y="98298"/>
                    <a:pt x="211931" y="92868"/>
                  </a:cubicBezTo>
                  <a:cubicBezTo>
                    <a:pt x="211137" y="90487"/>
                    <a:pt x="210672" y="87970"/>
                    <a:pt x="209550" y="85725"/>
                  </a:cubicBezTo>
                  <a:cubicBezTo>
                    <a:pt x="208270" y="83165"/>
                    <a:pt x="205950" y="81196"/>
                    <a:pt x="204788" y="78581"/>
                  </a:cubicBezTo>
                  <a:cubicBezTo>
                    <a:pt x="202749" y="73993"/>
                    <a:pt x="202810" y="68470"/>
                    <a:pt x="200025" y="64293"/>
                  </a:cubicBezTo>
                  <a:lnTo>
                    <a:pt x="185738" y="42862"/>
                  </a:lnTo>
                  <a:lnTo>
                    <a:pt x="180975" y="35718"/>
                  </a:lnTo>
                  <a:cubicBezTo>
                    <a:pt x="180181" y="33337"/>
                    <a:pt x="179813" y="30769"/>
                    <a:pt x="178594" y="28575"/>
                  </a:cubicBezTo>
                  <a:cubicBezTo>
                    <a:pt x="173723" y="19806"/>
                    <a:pt x="168228" y="16381"/>
                    <a:pt x="166688" y="7143"/>
                  </a:cubicBezTo>
                  <a:cubicBezTo>
                    <a:pt x="166297" y="4794"/>
                    <a:pt x="166688" y="2381"/>
                    <a:pt x="166688" y="0"/>
                  </a:cubicBezTo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C0059E66-E19A-4121-A9E5-F0CA00707F5C}"/>
                </a:ext>
              </a:extLst>
            </p:cNvPr>
            <p:cNvSpPr/>
            <p:nvPr/>
          </p:nvSpPr>
          <p:spPr>
            <a:xfrm>
              <a:off x="4241341" y="4040600"/>
              <a:ext cx="196840" cy="214295"/>
            </a:xfrm>
            <a:custGeom>
              <a:avLst/>
              <a:gdLst>
                <a:gd name="connsiteX0" fmla="*/ 54 w 273999"/>
                <a:gd name="connsiteY0" fmla="*/ 57150 h 300038"/>
                <a:gd name="connsiteX1" fmla="*/ 7197 w 273999"/>
                <a:gd name="connsiteY1" fmla="*/ 78581 h 300038"/>
                <a:gd name="connsiteX2" fmla="*/ 11960 w 273999"/>
                <a:gd name="connsiteY2" fmla="*/ 85725 h 300038"/>
                <a:gd name="connsiteX3" fmla="*/ 26247 w 273999"/>
                <a:gd name="connsiteY3" fmla="*/ 95250 h 300038"/>
                <a:gd name="connsiteX4" fmla="*/ 47679 w 273999"/>
                <a:gd name="connsiteY4" fmla="*/ 109538 h 300038"/>
                <a:gd name="connsiteX5" fmla="*/ 61966 w 273999"/>
                <a:gd name="connsiteY5" fmla="*/ 119063 h 300038"/>
                <a:gd name="connsiteX6" fmla="*/ 69110 w 273999"/>
                <a:gd name="connsiteY6" fmla="*/ 126206 h 300038"/>
                <a:gd name="connsiteX7" fmla="*/ 76254 w 273999"/>
                <a:gd name="connsiteY7" fmla="*/ 128588 h 300038"/>
                <a:gd name="connsiteX8" fmla="*/ 83397 w 273999"/>
                <a:gd name="connsiteY8" fmla="*/ 133350 h 300038"/>
                <a:gd name="connsiteX9" fmla="*/ 88160 w 273999"/>
                <a:gd name="connsiteY9" fmla="*/ 140494 h 300038"/>
                <a:gd name="connsiteX10" fmla="*/ 95304 w 273999"/>
                <a:gd name="connsiteY10" fmla="*/ 147638 h 300038"/>
                <a:gd name="connsiteX11" fmla="*/ 104829 w 273999"/>
                <a:gd name="connsiteY11" fmla="*/ 159544 h 300038"/>
                <a:gd name="connsiteX12" fmla="*/ 116735 w 273999"/>
                <a:gd name="connsiteY12" fmla="*/ 180975 h 300038"/>
                <a:gd name="connsiteX13" fmla="*/ 121497 w 273999"/>
                <a:gd name="connsiteY13" fmla="*/ 188119 h 300038"/>
                <a:gd name="connsiteX14" fmla="*/ 128641 w 273999"/>
                <a:gd name="connsiteY14" fmla="*/ 202406 h 300038"/>
                <a:gd name="connsiteX15" fmla="*/ 135785 w 273999"/>
                <a:gd name="connsiteY15" fmla="*/ 216694 h 300038"/>
                <a:gd name="connsiteX16" fmla="*/ 145310 w 273999"/>
                <a:gd name="connsiteY16" fmla="*/ 230981 h 300038"/>
                <a:gd name="connsiteX17" fmla="*/ 147691 w 273999"/>
                <a:gd name="connsiteY17" fmla="*/ 238125 h 300038"/>
                <a:gd name="connsiteX18" fmla="*/ 161979 w 273999"/>
                <a:gd name="connsiteY18" fmla="*/ 259556 h 300038"/>
                <a:gd name="connsiteX19" fmla="*/ 171504 w 273999"/>
                <a:gd name="connsiteY19" fmla="*/ 273844 h 300038"/>
                <a:gd name="connsiteX20" fmla="*/ 176266 w 273999"/>
                <a:gd name="connsiteY20" fmla="*/ 280988 h 300038"/>
                <a:gd name="connsiteX21" fmla="*/ 190554 w 273999"/>
                <a:gd name="connsiteY21" fmla="*/ 290513 h 300038"/>
                <a:gd name="connsiteX22" fmla="*/ 197697 w 273999"/>
                <a:gd name="connsiteY22" fmla="*/ 292894 h 300038"/>
                <a:gd name="connsiteX23" fmla="*/ 211985 w 273999"/>
                <a:gd name="connsiteY23" fmla="*/ 300038 h 300038"/>
                <a:gd name="connsiteX24" fmla="*/ 242941 w 273999"/>
                <a:gd name="connsiteY24" fmla="*/ 295275 h 300038"/>
                <a:gd name="connsiteX25" fmla="*/ 250085 w 273999"/>
                <a:gd name="connsiteY25" fmla="*/ 290513 h 300038"/>
                <a:gd name="connsiteX26" fmla="*/ 252466 w 273999"/>
                <a:gd name="connsiteY26" fmla="*/ 283369 h 300038"/>
                <a:gd name="connsiteX27" fmla="*/ 257229 w 273999"/>
                <a:gd name="connsiteY27" fmla="*/ 276225 h 300038"/>
                <a:gd name="connsiteX28" fmla="*/ 266754 w 273999"/>
                <a:gd name="connsiteY28" fmla="*/ 254794 h 300038"/>
                <a:gd name="connsiteX29" fmla="*/ 269135 w 273999"/>
                <a:gd name="connsiteY29" fmla="*/ 247650 h 300038"/>
                <a:gd name="connsiteX30" fmla="*/ 273897 w 273999"/>
                <a:gd name="connsiteY30" fmla="*/ 240506 h 300038"/>
                <a:gd name="connsiteX31" fmla="*/ 269135 w 273999"/>
                <a:gd name="connsiteY31" fmla="*/ 200025 h 300038"/>
                <a:gd name="connsiteX32" fmla="*/ 264372 w 273999"/>
                <a:gd name="connsiteY32" fmla="*/ 192881 h 300038"/>
                <a:gd name="connsiteX33" fmla="*/ 257229 w 273999"/>
                <a:gd name="connsiteY33" fmla="*/ 188119 h 300038"/>
                <a:gd name="connsiteX34" fmla="*/ 242941 w 273999"/>
                <a:gd name="connsiteY34" fmla="*/ 166688 h 300038"/>
                <a:gd name="connsiteX35" fmla="*/ 238179 w 273999"/>
                <a:gd name="connsiteY35" fmla="*/ 159544 h 300038"/>
                <a:gd name="connsiteX36" fmla="*/ 231035 w 273999"/>
                <a:gd name="connsiteY36" fmla="*/ 152400 h 300038"/>
                <a:gd name="connsiteX37" fmla="*/ 214366 w 273999"/>
                <a:gd name="connsiteY37" fmla="*/ 133350 h 300038"/>
                <a:gd name="connsiteX38" fmla="*/ 202460 w 273999"/>
                <a:gd name="connsiteY38" fmla="*/ 119063 h 300038"/>
                <a:gd name="connsiteX39" fmla="*/ 197697 w 273999"/>
                <a:gd name="connsiteY39" fmla="*/ 111919 h 300038"/>
                <a:gd name="connsiteX40" fmla="*/ 190554 w 273999"/>
                <a:gd name="connsiteY40" fmla="*/ 104775 h 300038"/>
                <a:gd name="connsiteX41" fmla="*/ 173885 w 273999"/>
                <a:gd name="connsiteY41" fmla="*/ 85725 h 300038"/>
                <a:gd name="connsiteX42" fmla="*/ 164360 w 273999"/>
                <a:gd name="connsiteY42" fmla="*/ 73819 h 300038"/>
                <a:gd name="connsiteX43" fmla="*/ 161979 w 273999"/>
                <a:gd name="connsiteY43" fmla="*/ 66675 h 300038"/>
                <a:gd name="connsiteX44" fmla="*/ 150072 w 273999"/>
                <a:gd name="connsiteY44" fmla="*/ 52388 h 300038"/>
                <a:gd name="connsiteX45" fmla="*/ 140547 w 273999"/>
                <a:gd name="connsiteY45" fmla="*/ 40481 h 300038"/>
                <a:gd name="connsiteX46" fmla="*/ 123879 w 273999"/>
                <a:gd name="connsiteY46" fmla="*/ 21431 h 300038"/>
                <a:gd name="connsiteX47" fmla="*/ 111972 w 273999"/>
                <a:gd name="connsiteY47" fmla="*/ 9525 h 300038"/>
                <a:gd name="connsiteX48" fmla="*/ 107210 w 273999"/>
                <a:gd name="connsiteY48" fmla="*/ 2381 h 300038"/>
                <a:gd name="connsiteX49" fmla="*/ 97685 w 273999"/>
                <a:gd name="connsiteY49" fmla="*/ 0 h 300038"/>
                <a:gd name="connsiteX50" fmla="*/ 57204 w 273999"/>
                <a:gd name="connsiteY50" fmla="*/ 2381 h 300038"/>
                <a:gd name="connsiteX51" fmla="*/ 50060 w 273999"/>
                <a:gd name="connsiteY51" fmla="*/ 7144 h 300038"/>
                <a:gd name="connsiteX52" fmla="*/ 42916 w 273999"/>
                <a:gd name="connsiteY52" fmla="*/ 9525 h 300038"/>
                <a:gd name="connsiteX53" fmla="*/ 35772 w 273999"/>
                <a:gd name="connsiteY53" fmla="*/ 14288 h 300038"/>
                <a:gd name="connsiteX54" fmla="*/ 31010 w 273999"/>
                <a:gd name="connsiteY54" fmla="*/ 21431 h 300038"/>
                <a:gd name="connsiteX55" fmla="*/ 16722 w 273999"/>
                <a:gd name="connsiteY55" fmla="*/ 30956 h 300038"/>
                <a:gd name="connsiteX56" fmla="*/ 11960 w 273999"/>
                <a:gd name="connsiteY56" fmla="*/ 38100 h 300038"/>
                <a:gd name="connsiteX57" fmla="*/ 4816 w 273999"/>
                <a:gd name="connsiteY57" fmla="*/ 42863 h 300038"/>
                <a:gd name="connsiteX58" fmla="*/ 54 w 273999"/>
                <a:gd name="connsiteY58" fmla="*/ 57150 h 300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273999" h="300038">
                  <a:moveTo>
                    <a:pt x="54" y="57150"/>
                  </a:moveTo>
                  <a:cubicBezTo>
                    <a:pt x="451" y="63103"/>
                    <a:pt x="1131" y="67965"/>
                    <a:pt x="7197" y="78581"/>
                  </a:cubicBezTo>
                  <a:cubicBezTo>
                    <a:pt x="8617" y="81066"/>
                    <a:pt x="9806" y="83840"/>
                    <a:pt x="11960" y="85725"/>
                  </a:cubicBezTo>
                  <a:cubicBezTo>
                    <a:pt x="16267" y="89494"/>
                    <a:pt x="21485" y="92075"/>
                    <a:pt x="26247" y="95250"/>
                  </a:cubicBezTo>
                  <a:lnTo>
                    <a:pt x="47679" y="109538"/>
                  </a:lnTo>
                  <a:cubicBezTo>
                    <a:pt x="47681" y="109540"/>
                    <a:pt x="61965" y="119062"/>
                    <a:pt x="61966" y="119063"/>
                  </a:cubicBezTo>
                  <a:cubicBezTo>
                    <a:pt x="64347" y="121444"/>
                    <a:pt x="66308" y="124338"/>
                    <a:pt x="69110" y="126206"/>
                  </a:cubicBezTo>
                  <a:cubicBezTo>
                    <a:pt x="71199" y="127598"/>
                    <a:pt x="74009" y="127465"/>
                    <a:pt x="76254" y="128588"/>
                  </a:cubicBezTo>
                  <a:cubicBezTo>
                    <a:pt x="78813" y="129868"/>
                    <a:pt x="81016" y="131763"/>
                    <a:pt x="83397" y="133350"/>
                  </a:cubicBezTo>
                  <a:cubicBezTo>
                    <a:pt x="84985" y="135731"/>
                    <a:pt x="86328" y="138295"/>
                    <a:pt x="88160" y="140494"/>
                  </a:cubicBezTo>
                  <a:cubicBezTo>
                    <a:pt x="90316" y="143081"/>
                    <a:pt x="93436" y="144836"/>
                    <a:pt x="95304" y="147638"/>
                  </a:cubicBezTo>
                  <a:cubicBezTo>
                    <a:pt x="104506" y="161440"/>
                    <a:pt x="88851" y="148891"/>
                    <a:pt x="104829" y="159544"/>
                  </a:cubicBezTo>
                  <a:cubicBezTo>
                    <a:pt x="109020" y="172119"/>
                    <a:pt x="105817" y="164598"/>
                    <a:pt x="116735" y="180975"/>
                  </a:cubicBezTo>
                  <a:cubicBezTo>
                    <a:pt x="118322" y="183356"/>
                    <a:pt x="120592" y="185404"/>
                    <a:pt x="121497" y="188119"/>
                  </a:cubicBezTo>
                  <a:cubicBezTo>
                    <a:pt x="124784" y="197978"/>
                    <a:pt x="122487" y="193174"/>
                    <a:pt x="128641" y="202406"/>
                  </a:cubicBezTo>
                  <a:cubicBezTo>
                    <a:pt x="134626" y="220362"/>
                    <a:pt x="126553" y="198229"/>
                    <a:pt x="135785" y="216694"/>
                  </a:cubicBezTo>
                  <a:cubicBezTo>
                    <a:pt x="142677" y="230479"/>
                    <a:pt x="131767" y="217440"/>
                    <a:pt x="145310" y="230981"/>
                  </a:cubicBezTo>
                  <a:cubicBezTo>
                    <a:pt x="146104" y="233362"/>
                    <a:pt x="146472" y="235931"/>
                    <a:pt x="147691" y="238125"/>
                  </a:cubicBezTo>
                  <a:cubicBezTo>
                    <a:pt x="147709" y="238157"/>
                    <a:pt x="159587" y="255969"/>
                    <a:pt x="161979" y="259556"/>
                  </a:cubicBezTo>
                  <a:lnTo>
                    <a:pt x="171504" y="273844"/>
                  </a:lnTo>
                  <a:cubicBezTo>
                    <a:pt x="173091" y="276225"/>
                    <a:pt x="173885" y="279401"/>
                    <a:pt x="176266" y="280988"/>
                  </a:cubicBezTo>
                  <a:cubicBezTo>
                    <a:pt x="181029" y="284163"/>
                    <a:pt x="185124" y="288703"/>
                    <a:pt x="190554" y="290513"/>
                  </a:cubicBezTo>
                  <a:cubicBezTo>
                    <a:pt x="192935" y="291307"/>
                    <a:pt x="195452" y="291772"/>
                    <a:pt x="197697" y="292894"/>
                  </a:cubicBezTo>
                  <a:cubicBezTo>
                    <a:pt x="216166" y="302128"/>
                    <a:pt x="194024" y="294049"/>
                    <a:pt x="211985" y="300038"/>
                  </a:cubicBezTo>
                  <a:cubicBezTo>
                    <a:pt x="218812" y="299355"/>
                    <a:pt x="234360" y="299565"/>
                    <a:pt x="242941" y="295275"/>
                  </a:cubicBezTo>
                  <a:cubicBezTo>
                    <a:pt x="245501" y="293995"/>
                    <a:pt x="247704" y="292100"/>
                    <a:pt x="250085" y="290513"/>
                  </a:cubicBezTo>
                  <a:cubicBezTo>
                    <a:pt x="250879" y="288132"/>
                    <a:pt x="251343" y="285614"/>
                    <a:pt x="252466" y="283369"/>
                  </a:cubicBezTo>
                  <a:cubicBezTo>
                    <a:pt x="253746" y="280809"/>
                    <a:pt x="256067" y="278840"/>
                    <a:pt x="257229" y="276225"/>
                  </a:cubicBezTo>
                  <a:cubicBezTo>
                    <a:pt x="268564" y="250721"/>
                    <a:pt x="255975" y="270962"/>
                    <a:pt x="266754" y="254794"/>
                  </a:cubicBezTo>
                  <a:cubicBezTo>
                    <a:pt x="267548" y="252413"/>
                    <a:pt x="268013" y="249895"/>
                    <a:pt x="269135" y="247650"/>
                  </a:cubicBezTo>
                  <a:cubicBezTo>
                    <a:pt x="270415" y="245090"/>
                    <a:pt x="273729" y="243363"/>
                    <a:pt x="273897" y="240506"/>
                  </a:cubicBezTo>
                  <a:cubicBezTo>
                    <a:pt x="274134" y="236472"/>
                    <a:pt x="274408" y="210572"/>
                    <a:pt x="269135" y="200025"/>
                  </a:cubicBezTo>
                  <a:cubicBezTo>
                    <a:pt x="267855" y="197465"/>
                    <a:pt x="266396" y="194905"/>
                    <a:pt x="264372" y="192881"/>
                  </a:cubicBezTo>
                  <a:cubicBezTo>
                    <a:pt x="262349" y="190858"/>
                    <a:pt x="259610" y="189706"/>
                    <a:pt x="257229" y="188119"/>
                  </a:cubicBezTo>
                  <a:lnTo>
                    <a:pt x="242941" y="166688"/>
                  </a:lnTo>
                  <a:cubicBezTo>
                    <a:pt x="241353" y="164307"/>
                    <a:pt x="240203" y="161568"/>
                    <a:pt x="238179" y="159544"/>
                  </a:cubicBezTo>
                  <a:cubicBezTo>
                    <a:pt x="235798" y="157163"/>
                    <a:pt x="233103" y="155058"/>
                    <a:pt x="231035" y="152400"/>
                  </a:cubicBezTo>
                  <a:cubicBezTo>
                    <a:pt x="216076" y="133167"/>
                    <a:pt x="228196" y="142571"/>
                    <a:pt x="214366" y="133350"/>
                  </a:cubicBezTo>
                  <a:cubicBezTo>
                    <a:pt x="202547" y="115619"/>
                    <a:pt x="217734" y="137390"/>
                    <a:pt x="202460" y="119063"/>
                  </a:cubicBezTo>
                  <a:cubicBezTo>
                    <a:pt x="200628" y="116864"/>
                    <a:pt x="199529" y="114118"/>
                    <a:pt x="197697" y="111919"/>
                  </a:cubicBezTo>
                  <a:cubicBezTo>
                    <a:pt x="195541" y="109332"/>
                    <a:pt x="192621" y="107433"/>
                    <a:pt x="190554" y="104775"/>
                  </a:cubicBezTo>
                  <a:cubicBezTo>
                    <a:pt x="175596" y="85543"/>
                    <a:pt x="187714" y="94945"/>
                    <a:pt x="173885" y="85725"/>
                  </a:cubicBezTo>
                  <a:cubicBezTo>
                    <a:pt x="167900" y="67768"/>
                    <a:pt x="176670" y="89206"/>
                    <a:pt x="164360" y="73819"/>
                  </a:cubicBezTo>
                  <a:cubicBezTo>
                    <a:pt x="162792" y="71859"/>
                    <a:pt x="163102" y="68920"/>
                    <a:pt x="161979" y="66675"/>
                  </a:cubicBezTo>
                  <a:cubicBezTo>
                    <a:pt x="158664" y="60044"/>
                    <a:pt x="155339" y="57654"/>
                    <a:pt x="150072" y="52388"/>
                  </a:cubicBezTo>
                  <a:cubicBezTo>
                    <a:pt x="144711" y="36302"/>
                    <a:pt x="152146" y="53737"/>
                    <a:pt x="140547" y="40481"/>
                  </a:cubicBezTo>
                  <a:cubicBezTo>
                    <a:pt x="121098" y="18254"/>
                    <a:pt x="139952" y="32149"/>
                    <a:pt x="123879" y="21431"/>
                  </a:cubicBezTo>
                  <a:cubicBezTo>
                    <a:pt x="111173" y="2376"/>
                    <a:pt x="127853" y="25407"/>
                    <a:pt x="111972" y="9525"/>
                  </a:cubicBezTo>
                  <a:cubicBezTo>
                    <a:pt x="109948" y="7501"/>
                    <a:pt x="109591" y="3969"/>
                    <a:pt x="107210" y="2381"/>
                  </a:cubicBezTo>
                  <a:cubicBezTo>
                    <a:pt x="104487" y="566"/>
                    <a:pt x="100860" y="794"/>
                    <a:pt x="97685" y="0"/>
                  </a:cubicBezTo>
                  <a:cubicBezTo>
                    <a:pt x="84191" y="794"/>
                    <a:pt x="70571" y="376"/>
                    <a:pt x="57204" y="2381"/>
                  </a:cubicBezTo>
                  <a:cubicBezTo>
                    <a:pt x="54374" y="2806"/>
                    <a:pt x="52620" y="5864"/>
                    <a:pt x="50060" y="7144"/>
                  </a:cubicBezTo>
                  <a:cubicBezTo>
                    <a:pt x="47815" y="8267"/>
                    <a:pt x="45297" y="8731"/>
                    <a:pt x="42916" y="9525"/>
                  </a:cubicBezTo>
                  <a:cubicBezTo>
                    <a:pt x="40535" y="11113"/>
                    <a:pt x="37796" y="12264"/>
                    <a:pt x="35772" y="14288"/>
                  </a:cubicBezTo>
                  <a:cubicBezTo>
                    <a:pt x="33749" y="16311"/>
                    <a:pt x="33164" y="19547"/>
                    <a:pt x="31010" y="21431"/>
                  </a:cubicBezTo>
                  <a:cubicBezTo>
                    <a:pt x="26702" y="25200"/>
                    <a:pt x="16722" y="30956"/>
                    <a:pt x="16722" y="30956"/>
                  </a:cubicBezTo>
                  <a:cubicBezTo>
                    <a:pt x="15135" y="33337"/>
                    <a:pt x="13984" y="36076"/>
                    <a:pt x="11960" y="38100"/>
                  </a:cubicBezTo>
                  <a:cubicBezTo>
                    <a:pt x="9936" y="40124"/>
                    <a:pt x="6604" y="40628"/>
                    <a:pt x="4816" y="42863"/>
                  </a:cubicBezTo>
                  <a:cubicBezTo>
                    <a:pt x="1431" y="47094"/>
                    <a:pt x="-343" y="51197"/>
                    <a:pt x="54" y="57150"/>
                  </a:cubicBez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1FAF484A-FBD5-4FAC-8188-CC0FC8BC8DDB}"/>
                </a:ext>
              </a:extLst>
            </p:cNvPr>
            <p:cNvSpPr/>
            <p:nvPr/>
          </p:nvSpPr>
          <p:spPr>
            <a:xfrm>
              <a:off x="4069900" y="4264420"/>
              <a:ext cx="266687" cy="144452"/>
            </a:xfrm>
            <a:custGeom>
              <a:avLst/>
              <a:gdLst>
                <a:gd name="connsiteX0" fmla="*/ 373857 w 373857"/>
                <a:gd name="connsiteY0" fmla="*/ 123825 h 202406"/>
                <a:gd name="connsiteX1" fmla="*/ 366713 w 373857"/>
                <a:gd name="connsiteY1" fmla="*/ 111919 h 202406"/>
                <a:gd name="connsiteX2" fmla="*/ 361950 w 373857"/>
                <a:gd name="connsiteY2" fmla="*/ 104775 h 202406"/>
                <a:gd name="connsiteX3" fmla="*/ 347663 w 373857"/>
                <a:gd name="connsiteY3" fmla="*/ 92869 h 202406"/>
                <a:gd name="connsiteX4" fmla="*/ 335757 w 373857"/>
                <a:gd name="connsiteY4" fmla="*/ 83344 h 202406"/>
                <a:gd name="connsiteX5" fmla="*/ 323850 w 373857"/>
                <a:gd name="connsiteY5" fmla="*/ 71437 h 202406"/>
                <a:gd name="connsiteX6" fmla="*/ 319088 w 373857"/>
                <a:gd name="connsiteY6" fmla="*/ 64294 h 202406"/>
                <a:gd name="connsiteX7" fmla="*/ 304800 w 373857"/>
                <a:gd name="connsiteY7" fmla="*/ 54769 h 202406"/>
                <a:gd name="connsiteX8" fmla="*/ 283369 w 373857"/>
                <a:gd name="connsiteY8" fmla="*/ 38100 h 202406"/>
                <a:gd name="connsiteX9" fmla="*/ 276225 w 373857"/>
                <a:gd name="connsiteY9" fmla="*/ 35719 h 202406"/>
                <a:gd name="connsiteX10" fmla="*/ 264319 w 373857"/>
                <a:gd name="connsiteY10" fmla="*/ 26194 h 202406"/>
                <a:gd name="connsiteX11" fmla="*/ 250032 w 373857"/>
                <a:gd name="connsiteY11" fmla="*/ 16669 h 202406"/>
                <a:gd name="connsiteX12" fmla="*/ 233363 w 373857"/>
                <a:gd name="connsiteY12" fmla="*/ 9525 h 202406"/>
                <a:gd name="connsiteX13" fmla="*/ 226219 w 373857"/>
                <a:gd name="connsiteY13" fmla="*/ 7144 h 202406"/>
                <a:gd name="connsiteX14" fmla="*/ 219075 w 373857"/>
                <a:gd name="connsiteY14" fmla="*/ 2381 h 202406"/>
                <a:gd name="connsiteX15" fmla="*/ 211932 w 373857"/>
                <a:gd name="connsiteY15" fmla="*/ 0 h 202406"/>
                <a:gd name="connsiteX16" fmla="*/ 130969 w 373857"/>
                <a:gd name="connsiteY16" fmla="*/ 2381 h 202406"/>
                <a:gd name="connsiteX17" fmla="*/ 116682 w 373857"/>
                <a:gd name="connsiteY17" fmla="*/ 7144 h 202406"/>
                <a:gd name="connsiteX18" fmla="*/ 95250 w 373857"/>
                <a:gd name="connsiteY18" fmla="*/ 16669 h 202406"/>
                <a:gd name="connsiteX19" fmla="*/ 69057 w 373857"/>
                <a:gd name="connsiteY19" fmla="*/ 19050 h 202406"/>
                <a:gd name="connsiteX20" fmla="*/ 54769 w 373857"/>
                <a:gd name="connsiteY20" fmla="*/ 23812 h 202406"/>
                <a:gd name="connsiteX21" fmla="*/ 47625 w 373857"/>
                <a:gd name="connsiteY21" fmla="*/ 26194 h 202406"/>
                <a:gd name="connsiteX22" fmla="*/ 26194 w 373857"/>
                <a:gd name="connsiteY22" fmla="*/ 30956 h 202406"/>
                <a:gd name="connsiteX23" fmla="*/ 21432 w 373857"/>
                <a:gd name="connsiteY23" fmla="*/ 38100 h 202406"/>
                <a:gd name="connsiteX24" fmla="*/ 14288 w 373857"/>
                <a:gd name="connsiteY24" fmla="*/ 42862 h 202406"/>
                <a:gd name="connsiteX25" fmla="*/ 2382 w 373857"/>
                <a:gd name="connsiteY25" fmla="*/ 64294 h 202406"/>
                <a:gd name="connsiteX26" fmla="*/ 0 w 373857"/>
                <a:gd name="connsiteY26" fmla="*/ 73819 h 202406"/>
                <a:gd name="connsiteX27" fmla="*/ 7144 w 373857"/>
                <a:gd name="connsiteY27" fmla="*/ 109537 h 202406"/>
                <a:gd name="connsiteX28" fmla="*/ 14288 w 373857"/>
                <a:gd name="connsiteY28" fmla="*/ 114300 h 202406"/>
                <a:gd name="connsiteX29" fmla="*/ 21432 w 373857"/>
                <a:gd name="connsiteY29" fmla="*/ 116681 h 202406"/>
                <a:gd name="connsiteX30" fmla="*/ 35719 w 373857"/>
                <a:gd name="connsiteY30" fmla="*/ 123825 h 202406"/>
                <a:gd name="connsiteX31" fmla="*/ 42863 w 373857"/>
                <a:gd name="connsiteY31" fmla="*/ 128587 h 202406"/>
                <a:gd name="connsiteX32" fmla="*/ 59532 w 373857"/>
                <a:gd name="connsiteY32" fmla="*/ 133350 h 202406"/>
                <a:gd name="connsiteX33" fmla="*/ 80963 w 373857"/>
                <a:gd name="connsiteY33" fmla="*/ 142875 h 202406"/>
                <a:gd name="connsiteX34" fmla="*/ 88107 w 373857"/>
                <a:gd name="connsiteY34" fmla="*/ 145256 h 202406"/>
                <a:gd name="connsiteX35" fmla="*/ 109538 w 373857"/>
                <a:gd name="connsiteY35" fmla="*/ 150019 h 202406"/>
                <a:gd name="connsiteX36" fmla="*/ 128588 w 373857"/>
                <a:gd name="connsiteY36" fmla="*/ 152400 h 202406"/>
                <a:gd name="connsiteX37" fmla="*/ 183357 w 373857"/>
                <a:gd name="connsiteY37" fmla="*/ 157162 h 202406"/>
                <a:gd name="connsiteX38" fmla="*/ 190500 w 373857"/>
                <a:gd name="connsiteY38" fmla="*/ 159544 h 202406"/>
                <a:gd name="connsiteX39" fmla="*/ 197644 w 373857"/>
                <a:gd name="connsiteY39" fmla="*/ 164306 h 202406"/>
                <a:gd name="connsiteX40" fmla="*/ 207169 w 373857"/>
                <a:gd name="connsiteY40" fmla="*/ 166687 h 202406"/>
                <a:gd name="connsiteX41" fmla="*/ 221457 w 373857"/>
                <a:gd name="connsiteY41" fmla="*/ 176212 h 202406"/>
                <a:gd name="connsiteX42" fmla="*/ 235744 w 373857"/>
                <a:gd name="connsiteY42" fmla="*/ 180975 h 202406"/>
                <a:gd name="connsiteX43" fmla="*/ 242888 w 373857"/>
                <a:gd name="connsiteY43" fmla="*/ 183356 h 202406"/>
                <a:gd name="connsiteX44" fmla="*/ 252413 w 373857"/>
                <a:gd name="connsiteY44" fmla="*/ 188119 h 202406"/>
                <a:gd name="connsiteX45" fmla="*/ 266700 w 373857"/>
                <a:gd name="connsiteY45" fmla="*/ 197644 h 202406"/>
                <a:gd name="connsiteX46" fmla="*/ 278607 w 373857"/>
                <a:gd name="connsiteY46" fmla="*/ 202406 h 20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373857" h="202406">
                  <a:moveTo>
                    <a:pt x="373857" y="123825"/>
                  </a:moveTo>
                  <a:cubicBezTo>
                    <a:pt x="371476" y="119856"/>
                    <a:pt x="369166" y="115844"/>
                    <a:pt x="366713" y="111919"/>
                  </a:cubicBezTo>
                  <a:cubicBezTo>
                    <a:pt x="365196" y="109492"/>
                    <a:pt x="363974" y="106799"/>
                    <a:pt x="361950" y="104775"/>
                  </a:cubicBezTo>
                  <a:cubicBezTo>
                    <a:pt x="343217" y="86040"/>
                    <a:pt x="367172" y="116278"/>
                    <a:pt x="347663" y="92869"/>
                  </a:cubicBezTo>
                  <a:cubicBezTo>
                    <a:pt x="339377" y="82926"/>
                    <a:pt x="347484" y="87253"/>
                    <a:pt x="335757" y="83344"/>
                  </a:cubicBezTo>
                  <a:cubicBezTo>
                    <a:pt x="323056" y="64293"/>
                    <a:pt x="339726" y="87313"/>
                    <a:pt x="323850" y="71437"/>
                  </a:cubicBezTo>
                  <a:cubicBezTo>
                    <a:pt x="321827" y="69414"/>
                    <a:pt x="321242" y="66178"/>
                    <a:pt x="319088" y="64294"/>
                  </a:cubicBezTo>
                  <a:cubicBezTo>
                    <a:pt x="314780" y="60525"/>
                    <a:pt x="308847" y="58817"/>
                    <a:pt x="304800" y="54769"/>
                  </a:cubicBezTo>
                  <a:cubicBezTo>
                    <a:pt x="298636" y="48604"/>
                    <a:pt x="291916" y="40949"/>
                    <a:pt x="283369" y="38100"/>
                  </a:cubicBezTo>
                  <a:lnTo>
                    <a:pt x="276225" y="35719"/>
                  </a:lnTo>
                  <a:cubicBezTo>
                    <a:pt x="267426" y="22519"/>
                    <a:pt x="276498" y="32960"/>
                    <a:pt x="264319" y="26194"/>
                  </a:cubicBezTo>
                  <a:cubicBezTo>
                    <a:pt x="259316" y="23414"/>
                    <a:pt x="255462" y="18479"/>
                    <a:pt x="250032" y="16669"/>
                  </a:cubicBezTo>
                  <a:cubicBezTo>
                    <a:pt x="233269" y="11080"/>
                    <a:pt x="253974" y="18357"/>
                    <a:pt x="233363" y="9525"/>
                  </a:cubicBezTo>
                  <a:cubicBezTo>
                    <a:pt x="231056" y="8536"/>
                    <a:pt x="228600" y="7938"/>
                    <a:pt x="226219" y="7144"/>
                  </a:cubicBezTo>
                  <a:cubicBezTo>
                    <a:pt x="223838" y="5556"/>
                    <a:pt x="221635" y="3661"/>
                    <a:pt x="219075" y="2381"/>
                  </a:cubicBezTo>
                  <a:cubicBezTo>
                    <a:pt x="216830" y="1259"/>
                    <a:pt x="214442" y="0"/>
                    <a:pt x="211932" y="0"/>
                  </a:cubicBezTo>
                  <a:cubicBezTo>
                    <a:pt x="184933" y="0"/>
                    <a:pt x="157957" y="1587"/>
                    <a:pt x="130969" y="2381"/>
                  </a:cubicBezTo>
                  <a:cubicBezTo>
                    <a:pt x="126207" y="3969"/>
                    <a:pt x="120859" y="4360"/>
                    <a:pt x="116682" y="7144"/>
                  </a:cubicBezTo>
                  <a:cubicBezTo>
                    <a:pt x="109443" y="11969"/>
                    <a:pt x="105092" y="15774"/>
                    <a:pt x="95250" y="16669"/>
                  </a:cubicBezTo>
                  <a:lnTo>
                    <a:pt x="69057" y="19050"/>
                  </a:lnTo>
                  <a:lnTo>
                    <a:pt x="54769" y="23812"/>
                  </a:lnTo>
                  <a:cubicBezTo>
                    <a:pt x="52388" y="24606"/>
                    <a:pt x="50101" y="25781"/>
                    <a:pt x="47625" y="26194"/>
                  </a:cubicBezTo>
                  <a:cubicBezTo>
                    <a:pt x="30862" y="28988"/>
                    <a:pt x="37918" y="27048"/>
                    <a:pt x="26194" y="30956"/>
                  </a:cubicBezTo>
                  <a:cubicBezTo>
                    <a:pt x="24607" y="33337"/>
                    <a:pt x="23456" y="36076"/>
                    <a:pt x="21432" y="38100"/>
                  </a:cubicBezTo>
                  <a:cubicBezTo>
                    <a:pt x="19408" y="40124"/>
                    <a:pt x="16173" y="40708"/>
                    <a:pt x="14288" y="42862"/>
                  </a:cubicBezTo>
                  <a:cubicBezTo>
                    <a:pt x="7050" y="51134"/>
                    <a:pt x="4959" y="55274"/>
                    <a:pt x="2382" y="64294"/>
                  </a:cubicBezTo>
                  <a:cubicBezTo>
                    <a:pt x="1483" y="67441"/>
                    <a:pt x="794" y="70644"/>
                    <a:pt x="0" y="73819"/>
                  </a:cubicBezTo>
                  <a:cubicBezTo>
                    <a:pt x="1091" y="86910"/>
                    <a:pt x="-2462" y="99931"/>
                    <a:pt x="7144" y="109537"/>
                  </a:cubicBezTo>
                  <a:cubicBezTo>
                    <a:pt x="9168" y="111561"/>
                    <a:pt x="11728" y="113020"/>
                    <a:pt x="14288" y="114300"/>
                  </a:cubicBezTo>
                  <a:cubicBezTo>
                    <a:pt x="16533" y="115423"/>
                    <a:pt x="19051" y="115887"/>
                    <a:pt x="21432" y="116681"/>
                  </a:cubicBezTo>
                  <a:cubicBezTo>
                    <a:pt x="41888" y="130321"/>
                    <a:pt x="16015" y="113974"/>
                    <a:pt x="35719" y="123825"/>
                  </a:cubicBezTo>
                  <a:cubicBezTo>
                    <a:pt x="38279" y="125105"/>
                    <a:pt x="40303" y="127307"/>
                    <a:pt x="42863" y="128587"/>
                  </a:cubicBezTo>
                  <a:cubicBezTo>
                    <a:pt x="46284" y="130297"/>
                    <a:pt x="56474" y="132585"/>
                    <a:pt x="59532" y="133350"/>
                  </a:cubicBezTo>
                  <a:cubicBezTo>
                    <a:pt x="70851" y="140896"/>
                    <a:pt x="63961" y="137208"/>
                    <a:pt x="80963" y="142875"/>
                  </a:cubicBezTo>
                  <a:cubicBezTo>
                    <a:pt x="83344" y="143669"/>
                    <a:pt x="85672" y="144647"/>
                    <a:pt x="88107" y="145256"/>
                  </a:cubicBezTo>
                  <a:cubicBezTo>
                    <a:pt x="95683" y="147150"/>
                    <a:pt x="101689" y="148811"/>
                    <a:pt x="109538" y="150019"/>
                  </a:cubicBezTo>
                  <a:cubicBezTo>
                    <a:pt x="115863" y="150992"/>
                    <a:pt x="122218" y="151784"/>
                    <a:pt x="128588" y="152400"/>
                  </a:cubicBezTo>
                  <a:lnTo>
                    <a:pt x="183357" y="157162"/>
                  </a:lnTo>
                  <a:cubicBezTo>
                    <a:pt x="185738" y="157956"/>
                    <a:pt x="188255" y="158421"/>
                    <a:pt x="190500" y="159544"/>
                  </a:cubicBezTo>
                  <a:cubicBezTo>
                    <a:pt x="193060" y="160824"/>
                    <a:pt x="195013" y="163179"/>
                    <a:pt x="197644" y="164306"/>
                  </a:cubicBezTo>
                  <a:cubicBezTo>
                    <a:pt x="200652" y="165595"/>
                    <a:pt x="203994" y="165893"/>
                    <a:pt x="207169" y="166687"/>
                  </a:cubicBezTo>
                  <a:cubicBezTo>
                    <a:pt x="211932" y="169862"/>
                    <a:pt x="216027" y="174402"/>
                    <a:pt x="221457" y="176212"/>
                  </a:cubicBezTo>
                  <a:lnTo>
                    <a:pt x="235744" y="180975"/>
                  </a:lnTo>
                  <a:cubicBezTo>
                    <a:pt x="238125" y="181769"/>
                    <a:pt x="240643" y="182233"/>
                    <a:pt x="242888" y="183356"/>
                  </a:cubicBezTo>
                  <a:cubicBezTo>
                    <a:pt x="246063" y="184944"/>
                    <a:pt x="249369" y="186293"/>
                    <a:pt x="252413" y="188119"/>
                  </a:cubicBezTo>
                  <a:cubicBezTo>
                    <a:pt x="257321" y="191064"/>
                    <a:pt x="261270" y="195834"/>
                    <a:pt x="266700" y="197644"/>
                  </a:cubicBezTo>
                  <a:cubicBezTo>
                    <a:pt x="275528" y="200586"/>
                    <a:pt x="271599" y="198903"/>
                    <a:pt x="278607" y="202406"/>
                  </a:cubicBezTo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F00496A9-B458-4D50-A715-ED2DDDA40D63}"/>
                </a:ext>
              </a:extLst>
            </p:cNvPr>
            <p:cNvSpPr/>
            <p:nvPr/>
          </p:nvSpPr>
          <p:spPr>
            <a:xfrm>
              <a:off x="5955758" y="3051663"/>
              <a:ext cx="252401" cy="271442"/>
            </a:xfrm>
            <a:custGeom>
              <a:avLst/>
              <a:gdLst>
                <a:gd name="connsiteX0" fmla="*/ 100012 w 352425"/>
                <a:gd name="connsiteY0" fmla="*/ 14287 h 381003"/>
                <a:gd name="connsiteX1" fmla="*/ 88106 w 352425"/>
                <a:gd name="connsiteY1" fmla="*/ 4762 h 381003"/>
                <a:gd name="connsiteX2" fmla="*/ 73818 w 352425"/>
                <a:gd name="connsiteY2" fmla="*/ 0 h 381003"/>
                <a:gd name="connsiteX3" fmla="*/ 47625 w 352425"/>
                <a:gd name="connsiteY3" fmla="*/ 2381 h 381003"/>
                <a:gd name="connsiteX4" fmla="*/ 30956 w 352425"/>
                <a:gd name="connsiteY4" fmla="*/ 7143 h 381003"/>
                <a:gd name="connsiteX5" fmla="*/ 16668 w 352425"/>
                <a:gd name="connsiteY5" fmla="*/ 19050 h 381003"/>
                <a:gd name="connsiteX6" fmla="*/ 7143 w 352425"/>
                <a:gd name="connsiteY6" fmla="*/ 33337 h 381003"/>
                <a:gd name="connsiteX7" fmla="*/ 2381 w 352425"/>
                <a:gd name="connsiteY7" fmla="*/ 47625 h 381003"/>
                <a:gd name="connsiteX8" fmla="*/ 0 w 352425"/>
                <a:gd name="connsiteY8" fmla="*/ 54768 h 381003"/>
                <a:gd name="connsiteX9" fmla="*/ 4762 w 352425"/>
                <a:gd name="connsiteY9" fmla="*/ 102393 h 381003"/>
                <a:gd name="connsiteX10" fmla="*/ 7143 w 352425"/>
                <a:gd name="connsiteY10" fmla="*/ 109537 h 381003"/>
                <a:gd name="connsiteX11" fmla="*/ 16668 w 352425"/>
                <a:gd name="connsiteY11" fmla="*/ 123825 h 381003"/>
                <a:gd name="connsiteX12" fmla="*/ 28575 w 352425"/>
                <a:gd name="connsiteY12" fmla="*/ 135731 h 381003"/>
                <a:gd name="connsiteX13" fmla="*/ 38100 w 352425"/>
                <a:gd name="connsiteY13" fmla="*/ 150018 h 381003"/>
                <a:gd name="connsiteX14" fmla="*/ 54768 w 352425"/>
                <a:gd name="connsiteY14" fmla="*/ 164306 h 381003"/>
                <a:gd name="connsiteX15" fmla="*/ 61912 w 352425"/>
                <a:gd name="connsiteY15" fmla="*/ 171450 h 381003"/>
                <a:gd name="connsiteX16" fmla="*/ 69056 w 352425"/>
                <a:gd name="connsiteY16" fmla="*/ 176212 h 381003"/>
                <a:gd name="connsiteX17" fmla="*/ 80962 w 352425"/>
                <a:gd name="connsiteY17" fmla="*/ 190500 h 381003"/>
                <a:gd name="connsiteX18" fmla="*/ 95250 w 352425"/>
                <a:gd name="connsiteY18" fmla="*/ 197643 h 381003"/>
                <a:gd name="connsiteX19" fmla="*/ 109537 w 352425"/>
                <a:gd name="connsiteY19" fmla="*/ 204787 h 381003"/>
                <a:gd name="connsiteX20" fmla="*/ 116681 w 352425"/>
                <a:gd name="connsiteY20" fmla="*/ 209550 h 381003"/>
                <a:gd name="connsiteX21" fmla="*/ 130968 w 352425"/>
                <a:gd name="connsiteY21" fmla="*/ 214312 h 381003"/>
                <a:gd name="connsiteX22" fmla="*/ 138112 w 352425"/>
                <a:gd name="connsiteY22" fmla="*/ 216693 h 381003"/>
                <a:gd name="connsiteX23" fmla="*/ 152400 w 352425"/>
                <a:gd name="connsiteY23" fmla="*/ 228600 h 381003"/>
                <a:gd name="connsiteX24" fmla="*/ 166687 w 352425"/>
                <a:gd name="connsiteY24" fmla="*/ 238125 h 381003"/>
                <a:gd name="connsiteX25" fmla="*/ 180975 w 352425"/>
                <a:gd name="connsiteY25" fmla="*/ 252412 h 381003"/>
                <a:gd name="connsiteX26" fmla="*/ 197643 w 352425"/>
                <a:gd name="connsiteY26" fmla="*/ 271462 h 381003"/>
                <a:gd name="connsiteX27" fmla="*/ 207168 w 352425"/>
                <a:gd name="connsiteY27" fmla="*/ 283368 h 381003"/>
                <a:gd name="connsiteX28" fmla="*/ 219075 w 352425"/>
                <a:gd name="connsiteY28" fmla="*/ 297656 h 381003"/>
                <a:gd name="connsiteX29" fmla="*/ 226218 w 352425"/>
                <a:gd name="connsiteY29" fmla="*/ 302418 h 381003"/>
                <a:gd name="connsiteX30" fmla="*/ 233362 w 352425"/>
                <a:gd name="connsiteY30" fmla="*/ 309562 h 381003"/>
                <a:gd name="connsiteX31" fmla="*/ 242887 w 352425"/>
                <a:gd name="connsiteY31" fmla="*/ 316706 h 381003"/>
                <a:gd name="connsiteX32" fmla="*/ 252412 w 352425"/>
                <a:gd name="connsiteY32" fmla="*/ 330993 h 381003"/>
                <a:gd name="connsiteX33" fmla="*/ 259556 w 352425"/>
                <a:gd name="connsiteY33" fmla="*/ 338137 h 381003"/>
                <a:gd name="connsiteX34" fmla="*/ 264318 w 352425"/>
                <a:gd name="connsiteY34" fmla="*/ 345281 h 381003"/>
                <a:gd name="connsiteX35" fmla="*/ 271462 w 352425"/>
                <a:gd name="connsiteY35" fmla="*/ 350043 h 381003"/>
                <a:gd name="connsiteX36" fmla="*/ 290512 w 352425"/>
                <a:gd name="connsiteY36" fmla="*/ 366712 h 381003"/>
                <a:gd name="connsiteX37" fmla="*/ 304800 w 352425"/>
                <a:gd name="connsiteY37" fmla="*/ 376237 h 381003"/>
                <a:gd name="connsiteX38" fmla="*/ 311943 w 352425"/>
                <a:gd name="connsiteY38" fmla="*/ 381000 h 381003"/>
                <a:gd name="connsiteX39" fmla="*/ 352425 w 352425"/>
                <a:gd name="connsiteY39" fmla="*/ 376237 h 381003"/>
                <a:gd name="connsiteX40" fmla="*/ 347662 w 352425"/>
                <a:gd name="connsiteY40" fmla="*/ 269081 h 381003"/>
                <a:gd name="connsiteX41" fmla="*/ 333375 w 352425"/>
                <a:gd name="connsiteY41" fmla="*/ 240506 h 381003"/>
                <a:gd name="connsiteX42" fmla="*/ 321468 w 352425"/>
                <a:gd name="connsiteY42" fmla="*/ 219075 h 381003"/>
                <a:gd name="connsiteX43" fmla="*/ 314325 w 352425"/>
                <a:gd name="connsiteY43" fmla="*/ 214312 h 381003"/>
                <a:gd name="connsiteX44" fmla="*/ 297656 w 352425"/>
                <a:gd name="connsiteY44" fmla="*/ 197643 h 381003"/>
                <a:gd name="connsiteX45" fmla="*/ 290512 w 352425"/>
                <a:gd name="connsiteY45" fmla="*/ 190500 h 381003"/>
                <a:gd name="connsiteX46" fmla="*/ 276225 w 352425"/>
                <a:gd name="connsiteY46" fmla="*/ 180975 h 381003"/>
                <a:gd name="connsiteX47" fmla="*/ 261937 w 352425"/>
                <a:gd name="connsiteY47" fmla="*/ 169068 h 381003"/>
                <a:gd name="connsiteX48" fmla="*/ 257175 w 352425"/>
                <a:gd name="connsiteY48" fmla="*/ 161925 h 381003"/>
                <a:gd name="connsiteX49" fmla="*/ 242887 w 352425"/>
                <a:gd name="connsiteY49" fmla="*/ 152400 h 381003"/>
                <a:gd name="connsiteX50" fmla="*/ 235743 w 352425"/>
                <a:gd name="connsiteY50" fmla="*/ 147637 h 381003"/>
                <a:gd name="connsiteX51" fmla="*/ 228600 w 352425"/>
                <a:gd name="connsiteY51" fmla="*/ 140493 h 381003"/>
                <a:gd name="connsiteX52" fmla="*/ 223837 w 352425"/>
                <a:gd name="connsiteY52" fmla="*/ 130968 h 381003"/>
                <a:gd name="connsiteX53" fmla="*/ 216693 w 352425"/>
                <a:gd name="connsiteY53" fmla="*/ 126206 h 381003"/>
                <a:gd name="connsiteX54" fmla="*/ 204787 w 352425"/>
                <a:gd name="connsiteY54" fmla="*/ 114300 h 381003"/>
                <a:gd name="connsiteX55" fmla="*/ 200025 w 352425"/>
                <a:gd name="connsiteY55" fmla="*/ 107156 h 381003"/>
                <a:gd name="connsiteX56" fmla="*/ 192881 w 352425"/>
                <a:gd name="connsiteY56" fmla="*/ 100012 h 381003"/>
                <a:gd name="connsiteX57" fmla="*/ 180975 w 352425"/>
                <a:gd name="connsiteY57" fmla="*/ 88106 h 381003"/>
                <a:gd name="connsiteX58" fmla="*/ 171450 w 352425"/>
                <a:gd name="connsiteY58" fmla="*/ 73818 h 381003"/>
                <a:gd name="connsiteX59" fmla="*/ 166687 w 352425"/>
                <a:gd name="connsiteY59" fmla="*/ 66675 h 381003"/>
                <a:gd name="connsiteX60" fmla="*/ 159543 w 352425"/>
                <a:gd name="connsiteY60" fmla="*/ 64293 h 381003"/>
                <a:gd name="connsiteX61" fmla="*/ 150018 w 352425"/>
                <a:gd name="connsiteY61" fmla="*/ 52387 h 381003"/>
                <a:gd name="connsiteX62" fmla="*/ 147637 w 352425"/>
                <a:gd name="connsiteY62" fmla="*/ 45243 h 381003"/>
                <a:gd name="connsiteX63" fmla="*/ 128587 w 352425"/>
                <a:gd name="connsiteY63" fmla="*/ 28575 h 381003"/>
                <a:gd name="connsiteX64" fmla="*/ 114300 w 352425"/>
                <a:gd name="connsiteY64" fmla="*/ 23812 h 381003"/>
                <a:gd name="connsiteX65" fmla="*/ 100012 w 352425"/>
                <a:gd name="connsiteY65" fmla="*/ 14287 h 381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352425" h="381003">
                  <a:moveTo>
                    <a:pt x="100012" y="14287"/>
                  </a:moveTo>
                  <a:cubicBezTo>
                    <a:pt x="96043" y="11112"/>
                    <a:pt x="92568" y="7196"/>
                    <a:pt x="88106" y="4762"/>
                  </a:cubicBezTo>
                  <a:cubicBezTo>
                    <a:pt x="83699" y="2358"/>
                    <a:pt x="73818" y="0"/>
                    <a:pt x="73818" y="0"/>
                  </a:cubicBezTo>
                  <a:cubicBezTo>
                    <a:pt x="65087" y="794"/>
                    <a:pt x="56315" y="1222"/>
                    <a:pt x="47625" y="2381"/>
                  </a:cubicBezTo>
                  <a:cubicBezTo>
                    <a:pt x="42642" y="3045"/>
                    <a:pt x="35853" y="5511"/>
                    <a:pt x="30956" y="7143"/>
                  </a:cubicBezTo>
                  <a:cubicBezTo>
                    <a:pt x="24606" y="11377"/>
                    <a:pt x="21604" y="12703"/>
                    <a:pt x="16668" y="19050"/>
                  </a:cubicBezTo>
                  <a:cubicBezTo>
                    <a:pt x="13154" y="23568"/>
                    <a:pt x="7143" y="33337"/>
                    <a:pt x="7143" y="33337"/>
                  </a:cubicBezTo>
                  <a:lnTo>
                    <a:pt x="2381" y="47625"/>
                  </a:lnTo>
                  <a:lnTo>
                    <a:pt x="0" y="54768"/>
                  </a:lnTo>
                  <a:cubicBezTo>
                    <a:pt x="1385" y="75545"/>
                    <a:pt x="470" y="85224"/>
                    <a:pt x="4762" y="102393"/>
                  </a:cubicBezTo>
                  <a:cubicBezTo>
                    <a:pt x="5371" y="104828"/>
                    <a:pt x="5924" y="107343"/>
                    <a:pt x="7143" y="109537"/>
                  </a:cubicBezTo>
                  <a:cubicBezTo>
                    <a:pt x="9923" y="114541"/>
                    <a:pt x="13493" y="119062"/>
                    <a:pt x="16668" y="123825"/>
                  </a:cubicBezTo>
                  <a:cubicBezTo>
                    <a:pt x="23017" y="133348"/>
                    <a:pt x="19052" y="129382"/>
                    <a:pt x="28575" y="135731"/>
                  </a:cubicBezTo>
                  <a:cubicBezTo>
                    <a:pt x="31750" y="140493"/>
                    <a:pt x="34053" y="145970"/>
                    <a:pt x="38100" y="150018"/>
                  </a:cubicBezTo>
                  <a:cubicBezTo>
                    <a:pt x="55818" y="167738"/>
                    <a:pt x="33393" y="145985"/>
                    <a:pt x="54768" y="164306"/>
                  </a:cubicBezTo>
                  <a:cubicBezTo>
                    <a:pt x="57325" y="166498"/>
                    <a:pt x="59325" y="169294"/>
                    <a:pt x="61912" y="171450"/>
                  </a:cubicBezTo>
                  <a:cubicBezTo>
                    <a:pt x="64111" y="173282"/>
                    <a:pt x="66857" y="174380"/>
                    <a:pt x="69056" y="176212"/>
                  </a:cubicBezTo>
                  <a:cubicBezTo>
                    <a:pt x="92464" y="195718"/>
                    <a:pt x="62230" y="171768"/>
                    <a:pt x="80962" y="190500"/>
                  </a:cubicBezTo>
                  <a:cubicBezTo>
                    <a:pt x="85577" y="195115"/>
                    <a:pt x="89441" y="195707"/>
                    <a:pt x="95250" y="197643"/>
                  </a:cubicBezTo>
                  <a:cubicBezTo>
                    <a:pt x="115715" y="211289"/>
                    <a:pt x="89825" y="194931"/>
                    <a:pt x="109537" y="204787"/>
                  </a:cubicBezTo>
                  <a:cubicBezTo>
                    <a:pt x="112097" y="206067"/>
                    <a:pt x="114066" y="208388"/>
                    <a:pt x="116681" y="209550"/>
                  </a:cubicBezTo>
                  <a:cubicBezTo>
                    <a:pt x="121268" y="211589"/>
                    <a:pt x="126206" y="212725"/>
                    <a:pt x="130968" y="214312"/>
                  </a:cubicBezTo>
                  <a:lnTo>
                    <a:pt x="138112" y="216693"/>
                  </a:lnTo>
                  <a:cubicBezTo>
                    <a:pt x="158981" y="237562"/>
                    <a:pt x="132509" y="212024"/>
                    <a:pt x="152400" y="228600"/>
                  </a:cubicBezTo>
                  <a:cubicBezTo>
                    <a:pt x="164291" y="238509"/>
                    <a:pt x="154132" y="233939"/>
                    <a:pt x="166687" y="238125"/>
                  </a:cubicBezTo>
                  <a:cubicBezTo>
                    <a:pt x="171450" y="242887"/>
                    <a:pt x="177239" y="246808"/>
                    <a:pt x="180975" y="252412"/>
                  </a:cubicBezTo>
                  <a:cubicBezTo>
                    <a:pt x="192087" y="269081"/>
                    <a:pt x="185737" y="263525"/>
                    <a:pt x="197643" y="271462"/>
                  </a:cubicBezTo>
                  <a:cubicBezTo>
                    <a:pt x="202280" y="285370"/>
                    <a:pt x="196397" y="272597"/>
                    <a:pt x="207168" y="283368"/>
                  </a:cubicBezTo>
                  <a:cubicBezTo>
                    <a:pt x="225899" y="302099"/>
                    <a:pt x="195670" y="278152"/>
                    <a:pt x="219075" y="297656"/>
                  </a:cubicBezTo>
                  <a:cubicBezTo>
                    <a:pt x="221273" y="299488"/>
                    <a:pt x="224020" y="300586"/>
                    <a:pt x="226218" y="302418"/>
                  </a:cubicBezTo>
                  <a:cubicBezTo>
                    <a:pt x="228805" y="304574"/>
                    <a:pt x="230805" y="307370"/>
                    <a:pt x="233362" y="309562"/>
                  </a:cubicBezTo>
                  <a:cubicBezTo>
                    <a:pt x="236375" y="312145"/>
                    <a:pt x="240250" y="313740"/>
                    <a:pt x="242887" y="316706"/>
                  </a:cubicBezTo>
                  <a:cubicBezTo>
                    <a:pt x="246690" y="320984"/>
                    <a:pt x="248365" y="326946"/>
                    <a:pt x="252412" y="330993"/>
                  </a:cubicBezTo>
                  <a:cubicBezTo>
                    <a:pt x="254793" y="333374"/>
                    <a:pt x="257400" y="335550"/>
                    <a:pt x="259556" y="338137"/>
                  </a:cubicBezTo>
                  <a:cubicBezTo>
                    <a:pt x="261388" y="340336"/>
                    <a:pt x="262294" y="343257"/>
                    <a:pt x="264318" y="345281"/>
                  </a:cubicBezTo>
                  <a:cubicBezTo>
                    <a:pt x="266342" y="347305"/>
                    <a:pt x="269081" y="348456"/>
                    <a:pt x="271462" y="350043"/>
                  </a:cubicBezTo>
                  <a:cubicBezTo>
                    <a:pt x="284957" y="370285"/>
                    <a:pt x="262730" y="338930"/>
                    <a:pt x="290512" y="366712"/>
                  </a:cubicBezTo>
                  <a:cubicBezTo>
                    <a:pt x="299431" y="375631"/>
                    <a:pt x="294461" y="372791"/>
                    <a:pt x="304800" y="376237"/>
                  </a:cubicBezTo>
                  <a:cubicBezTo>
                    <a:pt x="307181" y="377825"/>
                    <a:pt x="309091" y="380762"/>
                    <a:pt x="311943" y="381000"/>
                  </a:cubicBezTo>
                  <a:cubicBezTo>
                    <a:pt x="313790" y="381154"/>
                    <a:pt x="349341" y="376622"/>
                    <a:pt x="352425" y="376237"/>
                  </a:cubicBezTo>
                  <a:cubicBezTo>
                    <a:pt x="339128" y="336356"/>
                    <a:pt x="354984" y="386241"/>
                    <a:pt x="347662" y="269081"/>
                  </a:cubicBezTo>
                  <a:cubicBezTo>
                    <a:pt x="346416" y="249150"/>
                    <a:pt x="339612" y="259212"/>
                    <a:pt x="333375" y="240506"/>
                  </a:cubicBezTo>
                  <a:cubicBezTo>
                    <a:pt x="330893" y="233062"/>
                    <a:pt x="328486" y="223754"/>
                    <a:pt x="321468" y="219075"/>
                  </a:cubicBezTo>
                  <a:lnTo>
                    <a:pt x="314325" y="214312"/>
                  </a:lnTo>
                  <a:cubicBezTo>
                    <a:pt x="303408" y="197936"/>
                    <a:pt x="310230" y="201835"/>
                    <a:pt x="297656" y="197643"/>
                  </a:cubicBezTo>
                  <a:cubicBezTo>
                    <a:pt x="295275" y="195262"/>
                    <a:pt x="293170" y="192567"/>
                    <a:pt x="290512" y="190500"/>
                  </a:cubicBezTo>
                  <a:cubicBezTo>
                    <a:pt x="285994" y="186986"/>
                    <a:pt x="280272" y="185022"/>
                    <a:pt x="276225" y="180975"/>
                  </a:cubicBezTo>
                  <a:cubicBezTo>
                    <a:pt x="267057" y="171807"/>
                    <a:pt x="271883" y="175699"/>
                    <a:pt x="261937" y="169068"/>
                  </a:cubicBezTo>
                  <a:cubicBezTo>
                    <a:pt x="260350" y="166687"/>
                    <a:pt x="259329" y="163809"/>
                    <a:pt x="257175" y="161925"/>
                  </a:cubicBezTo>
                  <a:cubicBezTo>
                    <a:pt x="252867" y="158156"/>
                    <a:pt x="247650" y="155575"/>
                    <a:pt x="242887" y="152400"/>
                  </a:cubicBezTo>
                  <a:cubicBezTo>
                    <a:pt x="240506" y="150812"/>
                    <a:pt x="237767" y="149661"/>
                    <a:pt x="235743" y="147637"/>
                  </a:cubicBezTo>
                  <a:cubicBezTo>
                    <a:pt x="233362" y="145256"/>
                    <a:pt x="230557" y="143233"/>
                    <a:pt x="228600" y="140493"/>
                  </a:cubicBezTo>
                  <a:cubicBezTo>
                    <a:pt x="226537" y="137604"/>
                    <a:pt x="226110" y="133695"/>
                    <a:pt x="223837" y="130968"/>
                  </a:cubicBezTo>
                  <a:cubicBezTo>
                    <a:pt x="222005" y="128770"/>
                    <a:pt x="219074" y="127793"/>
                    <a:pt x="216693" y="126206"/>
                  </a:cubicBezTo>
                  <a:cubicBezTo>
                    <a:pt x="203994" y="107155"/>
                    <a:pt x="220662" y="130175"/>
                    <a:pt x="204787" y="114300"/>
                  </a:cubicBezTo>
                  <a:cubicBezTo>
                    <a:pt x="202763" y="112276"/>
                    <a:pt x="201857" y="109355"/>
                    <a:pt x="200025" y="107156"/>
                  </a:cubicBezTo>
                  <a:cubicBezTo>
                    <a:pt x="197869" y="104569"/>
                    <a:pt x="195037" y="102599"/>
                    <a:pt x="192881" y="100012"/>
                  </a:cubicBezTo>
                  <a:cubicBezTo>
                    <a:pt x="182959" y="88106"/>
                    <a:pt x="194070" y="96836"/>
                    <a:pt x="180975" y="88106"/>
                  </a:cubicBezTo>
                  <a:lnTo>
                    <a:pt x="171450" y="73818"/>
                  </a:lnTo>
                  <a:cubicBezTo>
                    <a:pt x="169863" y="71437"/>
                    <a:pt x="169402" y="67580"/>
                    <a:pt x="166687" y="66675"/>
                  </a:cubicBezTo>
                  <a:lnTo>
                    <a:pt x="159543" y="64293"/>
                  </a:lnTo>
                  <a:cubicBezTo>
                    <a:pt x="153558" y="46338"/>
                    <a:pt x="162328" y="67775"/>
                    <a:pt x="150018" y="52387"/>
                  </a:cubicBezTo>
                  <a:cubicBezTo>
                    <a:pt x="148450" y="50427"/>
                    <a:pt x="148759" y="47488"/>
                    <a:pt x="147637" y="45243"/>
                  </a:cubicBezTo>
                  <a:cubicBezTo>
                    <a:pt x="143748" y="37464"/>
                    <a:pt x="137159" y="31433"/>
                    <a:pt x="128587" y="28575"/>
                  </a:cubicBezTo>
                  <a:cubicBezTo>
                    <a:pt x="123825" y="26987"/>
                    <a:pt x="118477" y="26597"/>
                    <a:pt x="114300" y="23812"/>
                  </a:cubicBezTo>
                  <a:lnTo>
                    <a:pt x="100012" y="14287"/>
                  </a:ln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CE7D921-93AF-429C-B88B-20406BF81CD3}"/>
                </a:ext>
              </a:extLst>
            </p:cNvPr>
            <p:cNvSpPr/>
            <p:nvPr/>
          </p:nvSpPr>
          <p:spPr>
            <a:xfrm>
              <a:off x="5889086" y="2618309"/>
              <a:ext cx="274625" cy="228582"/>
            </a:xfrm>
            <a:custGeom>
              <a:avLst/>
              <a:gdLst>
                <a:gd name="connsiteX0" fmla="*/ 19282 w 385994"/>
                <a:gd name="connsiteY0" fmla="*/ 102394 h 321469"/>
                <a:gd name="connsiteX1" fmla="*/ 12138 w 385994"/>
                <a:gd name="connsiteY1" fmla="*/ 90487 h 321469"/>
                <a:gd name="connsiteX2" fmla="*/ 4994 w 385994"/>
                <a:gd name="connsiteY2" fmla="*/ 76200 h 321469"/>
                <a:gd name="connsiteX3" fmla="*/ 2613 w 385994"/>
                <a:gd name="connsiteY3" fmla="*/ 42862 h 321469"/>
                <a:gd name="connsiteX4" fmla="*/ 9757 w 385994"/>
                <a:gd name="connsiteY4" fmla="*/ 28575 h 321469"/>
                <a:gd name="connsiteX5" fmla="*/ 24044 w 385994"/>
                <a:gd name="connsiteY5" fmla="*/ 23812 h 321469"/>
                <a:gd name="connsiteX6" fmla="*/ 38332 w 385994"/>
                <a:gd name="connsiteY6" fmla="*/ 14287 h 321469"/>
                <a:gd name="connsiteX7" fmla="*/ 45475 w 385994"/>
                <a:gd name="connsiteY7" fmla="*/ 11906 h 321469"/>
                <a:gd name="connsiteX8" fmla="*/ 52619 w 385994"/>
                <a:gd name="connsiteY8" fmla="*/ 7144 h 321469"/>
                <a:gd name="connsiteX9" fmla="*/ 66907 w 385994"/>
                <a:gd name="connsiteY9" fmla="*/ 2381 h 321469"/>
                <a:gd name="connsiteX10" fmla="*/ 74050 w 385994"/>
                <a:gd name="connsiteY10" fmla="*/ 0 h 321469"/>
                <a:gd name="connsiteX11" fmla="*/ 90719 w 385994"/>
                <a:gd name="connsiteY11" fmla="*/ 2381 h 321469"/>
                <a:gd name="connsiteX12" fmla="*/ 107388 w 385994"/>
                <a:gd name="connsiteY12" fmla="*/ 11906 h 321469"/>
                <a:gd name="connsiteX13" fmla="*/ 114532 w 385994"/>
                <a:gd name="connsiteY13" fmla="*/ 14287 h 321469"/>
                <a:gd name="connsiteX14" fmla="*/ 116913 w 385994"/>
                <a:gd name="connsiteY14" fmla="*/ 21431 h 321469"/>
                <a:gd name="connsiteX15" fmla="*/ 124057 w 385994"/>
                <a:gd name="connsiteY15" fmla="*/ 23812 h 321469"/>
                <a:gd name="connsiteX16" fmla="*/ 138344 w 385994"/>
                <a:gd name="connsiteY16" fmla="*/ 30956 h 321469"/>
                <a:gd name="connsiteX17" fmla="*/ 159775 w 385994"/>
                <a:gd name="connsiteY17" fmla="*/ 45244 h 321469"/>
                <a:gd name="connsiteX18" fmla="*/ 166919 w 385994"/>
                <a:gd name="connsiteY18" fmla="*/ 50006 h 321469"/>
                <a:gd name="connsiteX19" fmla="*/ 174063 w 385994"/>
                <a:gd name="connsiteY19" fmla="*/ 54769 h 321469"/>
                <a:gd name="connsiteX20" fmla="*/ 181207 w 385994"/>
                <a:gd name="connsiteY20" fmla="*/ 57150 h 321469"/>
                <a:gd name="connsiteX21" fmla="*/ 188350 w 385994"/>
                <a:gd name="connsiteY21" fmla="*/ 61912 h 321469"/>
                <a:gd name="connsiteX22" fmla="*/ 195494 w 385994"/>
                <a:gd name="connsiteY22" fmla="*/ 69056 h 321469"/>
                <a:gd name="connsiteX23" fmla="*/ 202638 w 385994"/>
                <a:gd name="connsiteY23" fmla="*/ 71437 h 321469"/>
                <a:gd name="connsiteX24" fmla="*/ 216925 w 385994"/>
                <a:gd name="connsiteY24" fmla="*/ 80962 h 321469"/>
                <a:gd name="connsiteX25" fmla="*/ 224069 w 385994"/>
                <a:gd name="connsiteY25" fmla="*/ 85725 h 321469"/>
                <a:gd name="connsiteX26" fmla="*/ 238357 w 385994"/>
                <a:gd name="connsiteY26" fmla="*/ 90487 h 321469"/>
                <a:gd name="connsiteX27" fmla="*/ 245500 w 385994"/>
                <a:gd name="connsiteY27" fmla="*/ 95250 h 321469"/>
                <a:gd name="connsiteX28" fmla="*/ 252644 w 385994"/>
                <a:gd name="connsiteY28" fmla="*/ 102394 h 321469"/>
                <a:gd name="connsiteX29" fmla="*/ 259788 w 385994"/>
                <a:gd name="connsiteY29" fmla="*/ 104775 h 321469"/>
                <a:gd name="connsiteX30" fmla="*/ 274075 w 385994"/>
                <a:gd name="connsiteY30" fmla="*/ 114300 h 321469"/>
                <a:gd name="connsiteX31" fmla="*/ 288363 w 385994"/>
                <a:gd name="connsiteY31" fmla="*/ 123825 h 321469"/>
                <a:gd name="connsiteX32" fmla="*/ 295507 w 385994"/>
                <a:gd name="connsiteY32" fmla="*/ 128587 h 321469"/>
                <a:gd name="connsiteX33" fmla="*/ 297888 w 385994"/>
                <a:gd name="connsiteY33" fmla="*/ 135731 h 321469"/>
                <a:gd name="connsiteX34" fmla="*/ 305032 w 385994"/>
                <a:gd name="connsiteY34" fmla="*/ 140494 h 321469"/>
                <a:gd name="connsiteX35" fmla="*/ 312175 w 385994"/>
                <a:gd name="connsiteY35" fmla="*/ 147637 h 321469"/>
                <a:gd name="connsiteX36" fmla="*/ 316938 w 385994"/>
                <a:gd name="connsiteY36" fmla="*/ 154781 h 321469"/>
                <a:gd name="connsiteX37" fmla="*/ 324082 w 385994"/>
                <a:gd name="connsiteY37" fmla="*/ 164306 h 321469"/>
                <a:gd name="connsiteX38" fmla="*/ 333607 w 385994"/>
                <a:gd name="connsiteY38" fmla="*/ 178594 h 321469"/>
                <a:gd name="connsiteX39" fmla="*/ 340750 w 385994"/>
                <a:gd name="connsiteY39" fmla="*/ 185737 h 321469"/>
                <a:gd name="connsiteX40" fmla="*/ 350275 w 385994"/>
                <a:gd name="connsiteY40" fmla="*/ 200025 h 321469"/>
                <a:gd name="connsiteX41" fmla="*/ 357419 w 385994"/>
                <a:gd name="connsiteY41" fmla="*/ 207169 h 321469"/>
                <a:gd name="connsiteX42" fmla="*/ 366944 w 385994"/>
                <a:gd name="connsiteY42" fmla="*/ 221456 h 321469"/>
                <a:gd name="connsiteX43" fmla="*/ 371707 w 385994"/>
                <a:gd name="connsiteY43" fmla="*/ 228600 h 321469"/>
                <a:gd name="connsiteX44" fmla="*/ 376469 w 385994"/>
                <a:gd name="connsiteY44" fmla="*/ 235744 h 321469"/>
                <a:gd name="connsiteX45" fmla="*/ 381232 w 385994"/>
                <a:gd name="connsiteY45" fmla="*/ 250031 h 321469"/>
                <a:gd name="connsiteX46" fmla="*/ 383613 w 385994"/>
                <a:gd name="connsiteY46" fmla="*/ 257175 h 321469"/>
                <a:gd name="connsiteX47" fmla="*/ 385994 w 385994"/>
                <a:gd name="connsiteY47" fmla="*/ 264319 h 321469"/>
                <a:gd name="connsiteX48" fmla="*/ 381232 w 385994"/>
                <a:gd name="connsiteY48" fmla="*/ 302419 h 321469"/>
                <a:gd name="connsiteX49" fmla="*/ 378850 w 385994"/>
                <a:gd name="connsiteY49" fmla="*/ 309562 h 321469"/>
                <a:gd name="connsiteX50" fmla="*/ 374088 w 385994"/>
                <a:gd name="connsiteY50" fmla="*/ 316706 h 321469"/>
                <a:gd name="connsiteX51" fmla="*/ 357419 w 385994"/>
                <a:gd name="connsiteY51" fmla="*/ 321469 h 321469"/>
                <a:gd name="connsiteX52" fmla="*/ 300269 w 385994"/>
                <a:gd name="connsiteY52" fmla="*/ 319087 h 321469"/>
                <a:gd name="connsiteX53" fmla="*/ 293125 w 385994"/>
                <a:gd name="connsiteY53" fmla="*/ 316706 h 321469"/>
                <a:gd name="connsiteX54" fmla="*/ 278838 w 385994"/>
                <a:gd name="connsiteY54" fmla="*/ 304800 h 321469"/>
                <a:gd name="connsiteX55" fmla="*/ 269313 w 385994"/>
                <a:gd name="connsiteY55" fmla="*/ 290512 h 321469"/>
                <a:gd name="connsiteX56" fmla="*/ 262169 w 385994"/>
                <a:gd name="connsiteY56" fmla="*/ 283369 h 321469"/>
                <a:gd name="connsiteX57" fmla="*/ 252644 w 385994"/>
                <a:gd name="connsiteY57" fmla="*/ 271462 h 321469"/>
                <a:gd name="connsiteX58" fmla="*/ 235975 w 385994"/>
                <a:gd name="connsiteY58" fmla="*/ 252412 h 321469"/>
                <a:gd name="connsiteX59" fmla="*/ 226450 w 385994"/>
                <a:gd name="connsiteY59" fmla="*/ 240506 h 321469"/>
                <a:gd name="connsiteX60" fmla="*/ 221688 w 385994"/>
                <a:gd name="connsiteY60" fmla="*/ 233362 h 321469"/>
                <a:gd name="connsiteX61" fmla="*/ 207400 w 385994"/>
                <a:gd name="connsiteY61" fmla="*/ 226219 h 321469"/>
                <a:gd name="connsiteX62" fmla="*/ 202638 w 385994"/>
                <a:gd name="connsiteY62" fmla="*/ 219075 h 321469"/>
                <a:gd name="connsiteX63" fmla="*/ 188350 w 385994"/>
                <a:gd name="connsiteY63" fmla="*/ 214312 h 321469"/>
                <a:gd name="connsiteX64" fmla="*/ 181207 w 385994"/>
                <a:gd name="connsiteY64" fmla="*/ 211931 h 321469"/>
                <a:gd name="connsiteX65" fmla="*/ 174063 w 385994"/>
                <a:gd name="connsiteY65" fmla="*/ 207169 h 321469"/>
                <a:gd name="connsiteX66" fmla="*/ 159775 w 385994"/>
                <a:gd name="connsiteY66" fmla="*/ 202406 h 321469"/>
                <a:gd name="connsiteX67" fmla="*/ 152632 w 385994"/>
                <a:gd name="connsiteY67" fmla="*/ 200025 h 321469"/>
                <a:gd name="connsiteX68" fmla="*/ 102625 w 385994"/>
                <a:gd name="connsiteY68" fmla="*/ 166687 h 321469"/>
                <a:gd name="connsiteX69" fmla="*/ 88338 w 385994"/>
                <a:gd name="connsiteY69" fmla="*/ 157162 h 321469"/>
                <a:gd name="connsiteX70" fmla="*/ 81194 w 385994"/>
                <a:gd name="connsiteY70" fmla="*/ 152400 h 321469"/>
                <a:gd name="connsiteX71" fmla="*/ 69288 w 385994"/>
                <a:gd name="connsiteY71" fmla="*/ 142875 h 321469"/>
                <a:gd name="connsiteX72" fmla="*/ 55000 w 385994"/>
                <a:gd name="connsiteY72" fmla="*/ 133350 h 321469"/>
                <a:gd name="connsiteX73" fmla="*/ 43094 w 385994"/>
                <a:gd name="connsiteY73" fmla="*/ 121444 h 321469"/>
                <a:gd name="connsiteX74" fmla="*/ 38332 w 385994"/>
                <a:gd name="connsiteY74" fmla="*/ 114300 h 321469"/>
                <a:gd name="connsiteX75" fmla="*/ 31188 w 385994"/>
                <a:gd name="connsiteY75" fmla="*/ 107156 h 321469"/>
                <a:gd name="connsiteX76" fmla="*/ 19282 w 385994"/>
                <a:gd name="connsiteY76" fmla="*/ 102394 h 32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385994" h="321469">
                  <a:moveTo>
                    <a:pt x="19282" y="102394"/>
                  </a:moveTo>
                  <a:cubicBezTo>
                    <a:pt x="16107" y="99616"/>
                    <a:pt x="14208" y="94627"/>
                    <a:pt x="12138" y="90487"/>
                  </a:cubicBezTo>
                  <a:cubicBezTo>
                    <a:pt x="2281" y="70773"/>
                    <a:pt x="18642" y="96671"/>
                    <a:pt x="4994" y="76200"/>
                  </a:cubicBezTo>
                  <a:cubicBezTo>
                    <a:pt x="-1098" y="57920"/>
                    <a:pt x="-1274" y="64243"/>
                    <a:pt x="2613" y="42862"/>
                  </a:cubicBezTo>
                  <a:cubicBezTo>
                    <a:pt x="3245" y="39385"/>
                    <a:pt x="6628" y="30531"/>
                    <a:pt x="9757" y="28575"/>
                  </a:cubicBezTo>
                  <a:cubicBezTo>
                    <a:pt x="14014" y="25914"/>
                    <a:pt x="19867" y="26597"/>
                    <a:pt x="24044" y="23812"/>
                  </a:cubicBezTo>
                  <a:cubicBezTo>
                    <a:pt x="28807" y="20637"/>
                    <a:pt x="32902" y="16097"/>
                    <a:pt x="38332" y="14287"/>
                  </a:cubicBezTo>
                  <a:cubicBezTo>
                    <a:pt x="40713" y="13493"/>
                    <a:pt x="43230" y="13028"/>
                    <a:pt x="45475" y="11906"/>
                  </a:cubicBezTo>
                  <a:cubicBezTo>
                    <a:pt x="48035" y="10626"/>
                    <a:pt x="50004" y="8306"/>
                    <a:pt x="52619" y="7144"/>
                  </a:cubicBezTo>
                  <a:cubicBezTo>
                    <a:pt x="57207" y="5105"/>
                    <a:pt x="62144" y="3969"/>
                    <a:pt x="66907" y="2381"/>
                  </a:cubicBezTo>
                  <a:lnTo>
                    <a:pt x="74050" y="0"/>
                  </a:lnTo>
                  <a:cubicBezTo>
                    <a:pt x="79606" y="794"/>
                    <a:pt x="85304" y="904"/>
                    <a:pt x="90719" y="2381"/>
                  </a:cubicBezTo>
                  <a:cubicBezTo>
                    <a:pt x="99899" y="4885"/>
                    <a:pt x="99632" y="8028"/>
                    <a:pt x="107388" y="11906"/>
                  </a:cubicBezTo>
                  <a:cubicBezTo>
                    <a:pt x="109633" y="13028"/>
                    <a:pt x="112151" y="13493"/>
                    <a:pt x="114532" y="14287"/>
                  </a:cubicBezTo>
                  <a:cubicBezTo>
                    <a:pt x="115326" y="16668"/>
                    <a:pt x="115138" y="19656"/>
                    <a:pt x="116913" y="21431"/>
                  </a:cubicBezTo>
                  <a:cubicBezTo>
                    <a:pt x="118688" y="23206"/>
                    <a:pt x="121812" y="22689"/>
                    <a:pt x="124057" y="23812"/>
                  </a:cubicBezTo>
                  <a:cubicBezTo>
                    <a:pt x="142521" y="33045"/>
                    <a:pt x="120387" y="24971"/>
                    <a:pt x="138344" y="30956"/>
                  </a:cubicBezTo>
                  <a:lnTo>
                    <a:pt x="159775" y="45244"/>
                  </a:lnTo>
                  <a:lnTo>
                    <a:pt x="166919" y="50006"/>
                  </a:lnTo>
                  <a:cubicBezTo>
                    <a:pt x="169300" y="51594"/>
                    <a:pt x="171348" y="53864"/>
                    <a:pt x="174063" y="54769"/>
                  </a:cubicBezTo>
                  <a:lnTo>
                    <a:pt x="181207" y="57150"/>
                  </a:lnTo>
                  <a:cubicBezTo>
                    <a:pt x="183588" y="58737"/>
                    <a:pt x="186152" y="60080"/>
                    <a:pt x="188350" y="61912"/>
                  </a:cubicBezTo>
                  <a:cubicBezTo>
                    <a:pt x="190937" y="64068"/>
                    <a:pt x="192692" y="67188"/>
                    <a:pt x="195494" y="69056"/>
                  </a:cubicBezTo>
                  <a:cubicBezTo>
                    <a:pt x="197583" y="70448"/>
                    <a:pt x="200257" y="70643"/>
                    <a:pt x="202638" y="71437"/>
                  </a:cubicBezTo>
                  <a:lnTo>
                    <a:pt x="216925" y="80962"/>
                  </a:lnTo>
                  <a:cubicBezTo>
                    <a:pt x="219306" y="82550"/>
                    <a:pt x="221354" y="84820"/>
                    <a:pt x="224069" y="85725"/>
                  </a:cubicBezTo>
                  <a:lnTo>
                    <a:pt x="238357" y="90487"/>
                  </a:lnTo>
                  <a:cubicBezTo>
                    <a:pt x="240738" y="92075"/>
                    <a:pt x="243302" y="93418"/>
                    <a:pt x="245500" y="95250"/>
                  </a:cubicBezTo>
                  <a:cubicBezTo>
                    <a:pt x="248087" y="97406"/>
                    <a:pt x="249842" y="100526"/>
                    <a:pt x="252644" y="102394"/>
                  </a:cubicBezTo>
                  <a:cubicBezTo>
                    <a:pt x="254733" y="103786"/>
                    <a:pt x="257594" y="103556"/>
                    <a:pt x="259788" y="104775"/>
                  </a:cubicBezTo>
                  <a:cubicBezTo>
                    <a:pt x="264791" y="107555"/>
                    <a:pt x="269313" y="111125"/>
                    <a:pt x="274075" y="114300"/>
                  </a:cubicBezTo>
                  <a:lnTo>
                    <a:pt x="288363" y="123825"/>
                  </a:lnTo>
                  <a:lnTo>
                    <a:pt x="295507" y="128587"/>
                  </a:lnTo>
                  <a:cubicBezTo>
                    <a:pt x="296301" y="130968"/>
                    <a:pt x="296320" y="133771"/>
                    <a:pt x="297888" y="135731"/>
                  </a:cubicBezTo>
                  <a:cubicBezTo>
                    <a:pt x="299676" y="137966"/>
                    <a:pt x="302833" y="138662"/>
                    <a:pt x="305032" y="140494"/>
                  </a:cubicBezTo>
                  <a:cubicBezTo>
                    <a:pt x="307619" y="142650"/>
                    <a:pt x="310019" y="145050"/>
                    <a:pt x="312175" y="147637"/>
                  </a:cubicBezTo>
                  <a:cubicBezTo>
                    <a:pt x="314007" y="149836"/>
                    <a:pt x="315274" y="152452"/>
                    <a:pt x="316938" y="154781"/>
                  </a:cubicBezTo>
                  <a:cubicBezTo>
                    <a:pt x="319245" y="158010"/>
                    <a:pt x="321806" y="161055"/>
                    <a:pt x="324082" y="164306"/>
                  </a:cubicBezTo>
                  <a:cubicBezTo>
                    <a:pt x="327364" y="168995"/>
                    <a:pt x="329560" y="174547"/>
                    <a:pt x="333607" y="178594"/>
                  </a:cubicBezTo>
                  <a:cubicBezTo>
                    <a:pt x="335988" y="180975"/>
                    <a:pt x="338683" y="183079"/>
                    <a:pt x="340750" y="185737"/>
                  </a:cubicBezTo>
                  <a:cubicBezTo>
                    <a:pt x="344264" y="190255"/>
                    <a:pt x="346228" y="195978"/>
                    <a:pt x="350275" y="200025"/>
                  </a:cubicBezTo>
                  <a:cubicBezTo>
                    <a:pt x="352656" y="202406"/>
                    <a:pt x="355351" y="204511"/>
                    <a:pt x="357419" y="207169"/>
                  </a:cubicBezTo>
                  <a:cubicBezTo>
                    <a:pt x="360933" y="211687"/>
                    <a:pt x="363769" y="216694"/>
                    <a:pt x="366944" y="221456"/>
                  </a:cubicBezTo>
                  <a:lnTo>
                    <a:pt x="371707" y="228600"/>
                  </a:lnTo>
                  <a:cubicBezTo>
                    <a:pt x="373294" y="230981"/>
                    <a:pt x="375564" y="233029"/>
                    <a:pt x="376469" y="235744"/>
                  </a:cubicBezTo>
                  <a:lnTo>
                    <a:pt x="381232" y="250031"/>
                  </a:lnTo>
                  <a:lnTo>
                    <a:pt x="383613" y="257175"/>
                  </a:lnTo>
                  <a:lnTo>
                    <a:pt x="385994" y="264319"/>
                  </a:lnTo>
                  <a:cubicBezTo>
                    <a:pt x="384150" y="286451"/>
                    <a:pt x="385654" y="286944"/>
                    <a:pt x="381232" y="302419"/>
                  </a:cubicBezTo>
                  <a:cubicBezTo>
                    <a:pt x="380542" y="304832"/>
                    <a:pt x="379973" y="307317"/>
                    <a:pt x="378850" y="309562"/>
                  </a:cubicBezTo>
                  <a:cubicBezTo>
                    <a:pt x="377570" y="312122"/>
                    <a:pt x="376323" y="314918"/>
                    <a:pt x="374088" y="316706"/>
                  </a:cubicBezTo>
                  <a:cubicBezTo>
                    <a:pt x="372537" y="317947"/>
                    <a:pt x="358038" y="321314"/>
                    <a:pt x="357419" y="321469"/>
                  </a:cubicBezTo>
                  <a:cubicBezTo>
                    <a:pt x="338369" y="320675"/>
                    <a:pt x="319283" y="320496"/>
                    <a:pt x="300269" y="319087"/>
                  </a:cubicBezTo>
                  <a:cubicBezTo>
                    <a:pt x="297766" y="318902"/>
                    <a:pt x="295370" y="317828"/>
                    <a:pt x="293125" y="316706"/>
                  </a:cubicBezTo>
                  <a:cubicBezTo>
                    <a:pt x="288122" y="314205"/>
                    <a:pt x="282189" y="309108"/>
                    <a:pt x="278838" y="304800"/>
                  </a:cubicBezTo>
                  <a:cubicBezTo>
                    <a:pt x="275324" y="300282"/>
                    <a:pt x="273361" y="294559"/>
                    <a:pt x="269313" y="290512"/>
                  </a:cubicBezTo>
                  <a:lnTo>
                    <a:pt x="262169" y="283369"/>
                  </a:lnTo>
                  <a:cubicBezTo>
                    <a:pt x="256808" y="267283"/>
                    <a:pt x="264243" y="284718"/>
                    <a:pt x="252644" y="271462"/>
                  </a:cubicBezTo>
                  <a:cubicBezTo>
                    <a:pt x="233197" y="249237"/>
                    <a:pt x="252049" y="263129"/>
                    <a:pt x="235975" y="252412"/>
                  </a:cubicBezTo>
                  <a:cubicBezTo>
                    <a:pt x="231339" y="238505"/>
                    <a:pt x="237221" y="251278"/>
                    <a:pt x="226450" y="240506"/>
                  </a:cubicBezTo>
                  <a:cubicBezTo>
                    <a:pt x="224426" y="238482"/>
                    <a:pt x="223712" y="235386"/>
                    <a:pt x="221688" y="233362"/>
                  </a:cubicBezTo>
                  <a:cubicBezTo>
                    <a:pt x="217073" y="228747"/>
                    <a:pt x="213209" y="228155"/>
                    <a:pt x="207400" y="226219"/>
                  </a:cubicBezTo>
                  <a:cubicBezTo>
                    <a:pt x="205813" y="223838"/>
                    <a:pt x="205065" y="220592"/>
                    <a:pt x="202638" y="219075"/>
                  </a:cubicBezTo>
                  <a:cubicBezTo>
                    <a:pt x="198381" y="216414"/>
                    <a:pt x="193113" y="215900"/>
                    <a:pt x="188350" y="214312"/>
                  </a:cubicBezTo>
                  <a:cubicBezTo>
                    <a:pt x="185969" y="213518"/>
                    <a:pt x="183295" y="213323"/>
                    <a:pt x="181207" y="211931"/>
                  </a:cubicBezTo>
                  <a:cubicBezTo>
                    <a:pt x="178826" y="210344"/>
                    <a:pt x="176678" y="208331"/>
                    <a:pt x="174063" y="207169"/>
                  </a:cubicBezTo>
                  <a:cubicBezTo>
                    <a:pt x="169475" y="205130"/>
                    <a:pt x="164538" y="203994"/>
                    <a:pt x="159775" y="202406"/>
                  </a:cubicBezTo>
                  <a:lnTo>
                    <a:pt x="152632" y="200025"/>
                  </a:lnTo>
                  <a:lnTo>
                    <a:pt x="102625" y="166687"/>
                  </a:lnTo>
                  <a:lnTo>
                    <a:pt x="88338" y="157162"/>
                  </a:lnTo>
                  <a:lnTo>
                    <a:pt x="81194" y="152400"/>
                  </a:lnTo>
                  <a:cubicBezTo>
                    <a:pt x="72395" y="139200"/>
                    <a:pt x="81466" y="149640"/>
                    <a:pt x="69288" y="142875"/>
                  </a:cubicBezTo>
                  <a:cubicBezTo>
                    <a:pt x="64284" y="140095"/>
                    <a:pt x="55000" y="133350"/>
                    <a:pt x="55000" y="133350"/>
                  </a:cubicBezTo>
                  <a:cubicBezTo>
                    <a:pt x="42301" y="114299"/>
                    <a:pt x="58969" y="137319"/>
                    <a:pt x="43094" y="121444"/>
                  </a:cubicBezTo>
                  <a:cubicBezTo>
                    <a:pt x="41070" y="119420"/>
                    <a:pt x="40164" y="116499"/>
                    <a:pt x="38332" y="114300"/>
                  </a:cubicBezTo>
                  <a:cubicBezTo>
                    <a:pt x="36176" y="111713"/>
                    <a:pt x="33256" y="109814"/>
                    <a:pt x="31188" y="107156"/>
                  </a:cubicBezTo>
                  <a:cubicBezTo>
                    <a:pt x="21223" y="94344"/>
                    <a:pt x="22457" y="105172"/>
                    <a:pt x="19282" y="102394"/>
                  </a:cubicBez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BCD304D6-267F-4C6F-915C-5701AE59BD72}"/>
                </a:ext>
              </a:extLst>
            </p:cNvPr>
            <p:cNvSpPr/>
            <p:nvPr/>
          </p:nvSpPr>
          <p:spPr>
            <a:xfrm>
              <a:off x="5050927" y="2205591"/>
              <a:ext cx="173030" cy="346048"/>
            </a:xfrm>
            <a:custGeom>
              <a:avLst/>
              <a:gdLst>
                <a:gd name="connsiteX0" fmla="*/ 123825 w 241303"/>
                <a:gd name="connsiteY0" fmla="*/ 461963 h 483394"/>
                <a:gd name="connsiteX1" fmla="*/ 150018 w 241303"/>
                <a:gd name="connsiteY1" fmla="*/ 481013 h 483394"/>
                <a:gd name="connsiteX2" fmla="*/ 157162 w 241303"/>
                <a:gd name="connsiteY2" fmla="*/ 483394 h 483394"/>
                <a:gd name="connsiteX3" fmla="*/ 202406 w 241303"/>
                <a:gd name="connsiteY3" fmla="*/ 481013 h 483394"/>
                <a:gd name="connsiteX4" fmla="*/ 209550 w 241303"/>
                <a:gd name="connsiteY4" fmla="*/ 478632 h 483394"/>
                <a:gd name="connsiteX5" fmla="*/ 223837 w 241303"/>
                <a:gd name="connsiteY5" fmla="*/ 469107 h 483394"/>
                <a:gd name="connsiteX6" fmla="*/ 226218 w 241303"/>
                <a:gd name="connsiteY6" fmla="*/ 461963 h 483394"/>
                <a:gd name="connsiteX7" fmla="*/ 230981 w 241303"/>
                <a:gd name="connsiteY7" fmla="*/ 454819 h 483394"/>
                <a:gd name="connsiteX8" fmla="*/ 233362 w 241303"/>
                <a:gd name="connsiteY8" fmla="*/ 445294 h 483394"/>
                <a:gd name="connsiteX9" fmla="*/ 238125 w 241303"/>
                <a:gd name="connsiteY9" fmla="*/ 431007 h 483394"/>
                <a:gd name="connsiteX10" fmla="*/ 238125 w 241303"/>
                <a:gd name="connsiteY10" fmla="*/ 359569 h 483394"/>
                <a:gd name="connsiteX11" fmla="*/ 233362 w 241303"/>
                <a:gd name="connsiteY11" fmla="*/ 345282 h 483394"/>
                <a:gd name="connsiteX12" fmla="*/ 228600 w 241303"/>
                <a:gd name="connsiteY12" fmla="*/ 330994 h 483394"/>
                <a:gd name="connsiteX13" fmla="*/ 226218 w 241303"/>
                <a:gd name="connsiteY13" fmla="*/ 323850 h 483394"/>
                <a:gd name="connsiteX14" fmla="*/ 221456 w 241303"/>
                <a:gd name="connsiteY14" fmla="*/ 316707 h 483394"/>
                <a:gd name="connsiteX15" fmla="*/ 216693 w 241303"/>
                <a:gd name="connsiteY15" fmla="*/ 302419 h 483394"/>
                <a:gd name="connsiteX16" fmla="*/ 211931 w 241303"/>
                <a:gd name="connsiteY16" fmla="*/ 295275 h 483394"/>
                <a:gd name="connsiteX17" fmla="*/ 204787 w 241303"/>
                <a:gd name="connsiteY17" fmla="*/ 280988 h 483394"/>
                <a:gd name="connsiteX18" fmla="*/ 202406 w 241303"/>
                <a:gd name="connsiteY18" fmla="*/ 273844 h 483394"/>
                <a:gd name="connsiteX19" fmla="*/ 197643 w 241303"/>
                <a:gd name="connsiteY19" fmla="*/ 266700 h 483394"/>
                <a:gd name="connsiteX20" fmla="*/ 195262 w 241303"/>
                <a:gd name="connsiteY20" fmla="*/ 254794 h 483394"/>
                <a:gd name="connsiteX21" fmla="*/ 192881 w 241303"/>
                <a:gd name="connsiteY21" fmla="*/ 247650 h 483394"/>
                <a:gd name="connsiteX22" fmla="*/ 190500 w 241303"/>
                <a:gd name="connsiteY22" fmla="*/ 235744 h 483394"/>
                <a:gd name="connsiteX23" fmla="*/ 188118 w 241303"/>
                <a:gd name="connsiteY23" fmla="*/ 228600 h 483394"/>
                <a:gd name="connsiteX24" fmla="*/ 180975 w 241303"/>
                <a:gd name="connsiteY24" fmla="*/ 200025 h 483394"/>
                <a:gd name="connsiteX25" fmla="*/ 178593 w 241303"/>
                <a:gd name="connsiteY25" fmla="*/ 190500 h 483394"/>
                <a:gd name="connsiteX26" fmla="*/ 176212 w 241303"/>
                <a:gd name="connsiteY26" fmla="*/ 173832 h 483394"/>
                <a:gd name="connsiteX27" fmla="*/ 171450 w 241303"/>
                <a:gd name="connsiteY27" fmla="*/ 154782 h 483394"/>
                <a:gd name="connsiteX28" fmla="*/ 166687 w 241303"/>
                <a:gd name="connsiteY28" fmla="*/ 130969 h 483394"/>
                <a:gd name="connsiteX29" fmla="*/ 161925 w 241303"/>
                <a:gd name="connsiteY29" fmla="*/ 116682 h 483394"/>
                <a:gd name="connsiteX30" fmla="*/ 157162 w 241303"/>
                <a:gd name="connsiteY30" fmla="*/ 109538 h 483394"/>
                <a:gd name="connsiteX31" fmla="*/ 145256 w 241303"/>
                <a:gd name="connsiteY31" fmla="*/ 88107 h 483394"/>
                <a:gd name="connsiteX32" fmla="*/ 140493 w 241303"/>
                <a:gd name="connsiteY32" fmla="*/ 80963 h 483394"/>
                <a:gd name="connsiteX33" fmla="*/ 133350 w 241303"/>
                <a:gd name="connsiteY33" fmla="*/ 76200 h 483394"/>
                <a:gd name="connsiteX34" fmla="*/ 126206 w 241303"/>
                <a:gd name="connsiteY34" fmla="*/ 61913 h 483394"/>
                <a:gd name="connsiteX35" fmla="*/ 119062 w 241303"/>
                <a:gd name="connsiteY35" fmla="*/ 57150 h 483394"/>
                <a:gd name="connsiteX36" fmla="*/ 107156 w 241303"/>
                <a:gd name="connsiteY36" fmla="*/ 47625 h 483394"/>
                <a:gd name="connsiteX37" fmla="*/ 100012 w 241303"/>
                <a:gd name="connsiteY37" fmla="*/ 40482 h 483394"/>
                <a:gd name="connsiteX38" fmla="*/ 85725 w 241303"/>
                <a:gd name="connsiteY38" fmla="*/ 30957 h 483394"/>
                <a:gd name="connsiteX39" fmla="*/ 71437 w 241303"/>
                <a:gd name="connsiteY39" fmla="*/ 21432 h 483394"/>
                <a:gd name="connsiteX40" fmla="*/ 64293 w 241303"/>
                <a:gd name="connsiteY40" fmla="*/ 16669 h 483394"/>
                <a:gd name="connsiteX41" fmla="*/ 28575 w 241303"/>
                <a:gd name="connsiteY41" fmla="*/ 4763 h 483394"/>
                <a:gd name="connsiteX42" fmla="*/ 21431 w 241303"/>
                <a:gd name="connsiteY42" fmla="*/ 2382 h 483394"/>
                <a:gd name="connsiteX43" fmla="*/ 14287 w 241303"/>
                <a:gd name="connsiteY43" fmla="*/ 0 h 483394"/>
                <a:gd name="connsiteX44" fmla="*/ 0 w 241303"/>
                <a:gd name="connsiteY44" fmla="*/ 0 h 483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241303" h="483394">
                  <a:moveTo>
                    <a:pt x="123825" y="461963"/>
                  </a:moveTo>
                  <a:cubicBezTo>
                    <a:pt x="128456" y="465668"/>
                    <a:pt x="144729" y="479250"/>
                    <a:pt x="150018" y="481013"/>
                  </a:cubicBezTo>
                  <a:lnTo>
                    <a:pt x="157162" y="483394"/>
                  </a:lnTo>
                  <a:cubicBezTo>
                    <a:pt x="172243" y="482600"/>
                    <a:pt x="187366" y="482380"/>
                    <a:pt x="202406" y="481013"/>
                  </a:cubicBezTo>
                  <a:cubicBezTo>
                    <a:pt x="204906" y="480786"/>
                    <a:pt x="207356" y="479851"/>
                    <a:pt x="209550" y="478632"/>
                  </a:cubicBezTo>
                  <a:cubicBezTo>
                    <a:pt x="214553" y="475852"/>
                    <a:pt x="223837" y="469107"/>
                    <a:pt x="223837" y="469107"/>
                  </a:cubicBezTo>
                  <a:cubicBezTo>
                    <a:pt x="224631" y="466726"/>
                    <a:pt x="225095" y="464208"/>
                    <a:pt x="226218" y="461963"/>
                  </a:cubicBezTo>
                  <a:cubicBezTo>
                    <a:pt x="227498" y="459403"/>
                    <a:pt x="229854" y="457450"/>
                    <a:pt x="230981" y="454819"/>
                  </a:cubicBezTo>
                  <a:cubicBezTo>
                    <a:pt x="232270" y="451811"/>
                    <a:pt x="232422" y="448429"/>
                    <a:pt x="233362" y="445294"/>
                  </a:cubicBezTo>
                  <a:cubicBezTo>
                    <a:pt x="234805" y="440486"/>
                    <a:pt x="238125" y="431007"/>
                    <a:pt x="238125" y="431007"/>
                  </a:cubicBezTo>
                  <a:cubicBezTo>
                    <a:pt x="241959" y="400331"/>
                    <a:pt x="242749" y="402727"/>
                    <a:pt x="238125" y="359569"/>
                  </a:cubicBezTo>
                  <a:cubicBezTo>
                    <a:pt x="237590" y="354578"/>
                    <a:pt x="234950" y="350044"/>
                    <a:pt x="233362" y="345282"/>
                  </a:cubicBezTo>
                  <a:lnTo>
                    <a:pt x="228600" y="330994"/>
                  </a:lnTo>
                  <a:cubicBezTo>
                    <a:pt x="227806" y="328613"/>
                    <a:pt x="227610" y="325939"/>
                    <a:pt x="226218" y="323850"/>
                  </a:cubicBezTo>
                  <a:lnTo>
                    <a:pt x="221456" y="316707"/>
                  </a:lnTo>
                  <a:cubicBezTo>
                    <a:pt x="219868" y="311944"/>
                    <a:pt x="219478" y="306596"/>
                    <a:pt x="216693" y="302419"/>
                  </a:cubicBezTo>
                  <a:cubicBezTo>
                    <a:pt x="215106" y="300038"/>
                    <a:pt x="213211" y="297835"/>
                    <a:pt x="211931" y="295275"/>
                  </a:cubicBezTo>
                  <a:cubicBezTo>
                    <a:pt x="202077" y="275566"/>
                    <a:pt x="218432" y="301454"/>
                    <a:pt x="204787" y="280988"/>
                  </a:cubicBezTo>
                  <a:cubicBezTo>
                    <a:pt x="203993" y="278607"/>
                    <a:pt x="203529" y="276089"/>
                    <a:pt x="202406" y="273844"/>
                  </a:cubicBezTo>
                  <a:cubicBezTo>
                    <a:pt x="201126" y="271284"/>
                    <a:pt x="198648" y="269380"/>
                    <a:pt x="197643" y="266700"/>
                  </a:cubicBezTo>
                  <a:cubicBezTo>
                    <a:pt x="196222" y="262910"/>
                    <a:pt x="196244" y="258720"/>
                    <a:pt x="195262" y="254794"/>
                  </a:cubicBezTo>
                  <a:cubicBezTo>
                    <a:pt x="194653" y="252359"/>
                    <a:pt x="193490" y="250085"/>
                    <a:pt x="192881" y="247650"/>
                  </a:cubicBezTo>
                  <a:cubicBezTo>
                    <a:pt x="191899" y="243724"/>
                    <a:pt x="191482" y="239670"/>
                    <a:pt x="190500" y="235744"/>
                  </a:cubicBezTo>
                  <a:cubicBezTo>
                    <a:pt x="189891" y="233309"/>
                    <a:pt x="188778" y="231022"/>
                    <a:pt x="188118" y="228600"/>
                  </a:cubicBezTo>
                  <a:cubicBezTo>
                    <a:pt x="188112" y="228578"/>
                    <a:pt x="182169" y="204799"/>
                    <a:pt x="180975" y="200025"/>
                  </a:cubicBezTo>
                  <a:cubicBezTo>
                    <a:pt x="180181" y="196850"/>
                    <a:pt x="179056" y="193740"/>
                    <a:pt x="178593" y="190500"/>
                  </a:cubicBezTo>
                  <a:cubicBezTo>
                    <a:pt x="177799" y="184944"/>
                    <a:pt x="177313" y="179335"/>
                    <a:pt x="176212" y="173832"/>
                  </a:cubicBezTo>
                  <a:cubicBezTo>
                    <a:pt x="174928" y="167414"/>
                    <a:pt x="172526" y="161238"/>
                    <a:pt x="171450" y="154782"/>
                  </a:cubicBezTo>
                  <a:cubicBezTo>
                    <a:pt x="169841" y="145132"/>
                    <a:pt x="169350" y="139847"/>
                    <a:pt x="166687" y="130969"/>
                  </a:cubicBezTo>
                  <a:cubicBezTo>
                    <a:pt x="165245" y="126161"/>
                    <a:pt x="164710" y="120859"/>
                    <a:pt x="161925" y="116682"/>
                  </a:cubicBezTo>
                  <a:lnTo>
                    <a:pt x="157162" y="109538"/>
                  </a:lnTo>
                  <a:cubicBezTo>
                    <a:pt x="152971" y="96964"/>
                    <a:pt x="156173" y="104482"/>
                    <a:pt x="145256" y="88107"/>
                  </a:cubicBezTo>
                  <a:cubicBezTo>
                    <a:pt x="143668" y="85726"/>
                    <a:pt x="142874" y="82551"/>
                    <a:pt x="140493" y="80963"/>
                  </a:cubicBezTo>
                  <a:lnTo>
                    <a:pt x="133350" y="76200"/>
                  </a:lnTo>
                  <a:cubicBezTo>
                    <a:pt x="131413" y="70392"/>
                    <a:pt x="130820" y="66528"/>
                    <a:pt x="126206" y="61913"/>
                  </a:cubicBezTo>
                  <a:cubicBezTo>
                    <a:pt x="124182" y="59889"/>
                    <a:pt x="121443" y="58738"/>
                    <a:pt x="119062" y="57150"/>
                  </a:cubicBezTo>
                  <a:cubicBezTo>
                    <a:pt x="108414" y="41178"/>
                    <a:pt x="120957" y="56825"/>
                    <a:pt x="107156" y="47625"/>
                  </a:cubicBezTo>
                  <a:cubicBezTo>
                    <a:pt x="104354" y="45757"/>
                    <a:pt x="102670" y="42549"/>
                    <a:pt x="100012" y="40482"/>
                  </a:cubicBezTo>
                  <a:cubicBezTo>
                    <a:pt x="95494" y="36968"/>
                    <a:pt x="90487" y="34132"/>
                    <a:pt x="85725" y="30957"/>
                  </a:cubicBezTo>
                  <a:lnTo>
                    <a:pt x="71437" y="21432"/>
                  </a:lnTo>
                  <a:cubicBezTo>
                    <a:pt x="69056" y="19844"/>
                    <a:pt x="67008" y="17574"/>
                    <a:pt x="64293" y="16669"/>
                  </a:cubicBezTo>
                  <a:lnTo>
                    <a:pt x="28575" y="4763"/>
                  </a:lnTo>
                  <a:lnTo>
                    <a:pt x="21431" y="2382"/>
                  </a:lnTo>
                  <a:cubicBezTo>
                    <a:pt x="19050" y="1588"/>
                    <a:pt x="16797" y="0"/>
                    <a:pt x="14287" y="0"/>
                  </a:cubicBezTo>
                  <a:lnTo>
                    <a:pt x="0" y="0"/>
                  </a:lnTo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26A72E6A-EF6B-45E1-BC37-63C0E19A59D2}"/>
                </a:ext>
              </a:extLst>
            </p:cNvPr>
            <p:cNvSpPr/>
            <p:nvPr/>
          </p:nvSpPr>
          <p:spPr>
            <a:xfrm>
              <a:off x="2882508" y="4167590"/>
              <a:ext cx="450828" cy="409543"/>
            </a:xfrm>
            <a:custGeom>
              <a:avLst/>
              <a:gdLst>
                <a:gd name="connsiteX0" fmla="*/ 130969 w 631041"/>
                <a:gd name="connsiteY0" fmla="*/ 28575 h 573473"/>
                <a:gd name="connsiteX1" fmla="*/ 121444 w 631041"/>
                <a:gd name="connsiteY1" fmla="*/ 16668 h 573473"/>
                <a:gd name="connsiteX2" fmla="*/ 114300 w 631041"/>
                <a:gd name="connsiteY2" fmla="*/ 14287 h 573473"/>
                <a:gd name="connsiteX3" fmla="*/ 109537 w 631041"/>
                <a:gd name="connsiteY3" fmla="*/ 7143 h 573473"/>
                <a:gd name="connsiteX4" fmla="*/ 95250 w 631041"/>
                <a:gd name="connsiteY4" fmla="*/ 0 h 573473"/>
                <a:gd name="connsiteX5" fmla="*/ 69056 w 631041"/>
                <a:gd name="connsiteY5" fmla="*/ 2381 h 573473"/>
                <a:gd name="connsiteX6" fmla="*/ 61912 w 631041"/>
                <a:gd name="connsiteY6" fmla="*/ 4762 h 573473"/>
                <a:gd name="connsiteX7" fmla="*/ 54769 w 631041"/>
                <a:gd name="connsiteY7" fmla="*/ 11906 h 573473"/>
                <a:gd name="connsiteX8" fmla="*/ 45244 w 631041"/>
                <a:gd name="connsiteY8" fmla="*/ 26193 h 573473"/>
                <a:gd name="connsiteX9" fmla="*/ 40481 w 631041"/>
                <a:gd name="connsiteY9" fmla="*/ 33337 h 573473"/>
                <a:gd name="connsiteX10" fmla="*/ 33337 w 631041"/>
                <a:gd name="connsiteY10" fmla="*/ 47625 h 573473"/>
                <a:gd name="connsiteX11" fmla="*/ 30956 w 631041"/>
                <a:gd name="connsiteY11" fmla="*/ 54768 h 573473"/>
                <a:gd name="connsiteX12" fmla="*/ 26194 w 631041"/>
                <a:gd name="connsiteY12" fmla="*/ 61912 h 573473"/>
                <a:gd name="connsiteX13" fmla="*/ 21431 w 631041"/>
                <a:gd name="connsiteY13" fmla="*/ 76200 h 573473"/>
                <a:gd name="connsiteX14" fmla="*/ 19050 w 631041"/>
                <a:gd name="connsiteY14" fmla="*/ 83343 h 573473"/>
                <a:gd name="connsiteX15" fmla="*/ 14287 w 631041"/>
                <a:gd name="connsiteY15" fmla="*/ 90487 h 573473"/>
                <a:gd name="connsiteX16" fmla="*/ 7144 w 631041"/>
                <a:gd name="connsiteY16" fmla="*/ 104775 h 573473"/>
                <a:gd name="connsiteX17" fmla="*/ 4762 w 631041"/>
                <a:gd name="connsiteY17" fmla="*/ 114300 h 573473"/>
                <a:gd name="connsiteX18" fmla="*/ 0 w 631041"/>
                <a:gd name="connsiteY18" fmla="*/ 157162 h 573473"/>
                <a:gd name="connsiteX19" fmla="*/ 2381 w 631041"/>
                <a:gd name="connsiteY19" fmla="*/ 176212 h 573473"/>
                <a:gd name="connsiteX20" fmla="*/ 9525 w 631041"/>
                <a:gd name="connsiteY20" fmla="*/ 180975 h 573473"/>
                <a:gd name="connsiteX21" fmla="*/ 19050 w 631041"/>
                <a:gd name="connsiteY21" fmla="*/ 190500 h 573473"/>
                <a:gd name="connsiteX22" fmla="*/ 38100 w 631041"/>
                <a:gd name="connsiteY22" fmla="*/ 214312 h 573473"/>
                <a:gd name="connsiteX23" fmla="*/ 40481 w 631041"/>
                <a:gd name="connsiteY23" fmla="*/ 221456 h 573473"/>
                <a:gd name="connsiteX24" fmla="*/ 57150 w 631041"/>
                <a:gd name="connsiteY24" fmla="*/ 242887 h 573473"/>
                <a:gd name="connsiteX25" fmla="*/ 61912 w 631041"/>
                <a:gd name="connsiteY25" fmla="*/ 252412 h 573473"/>
                <a:gd name="connsiteX26" fmla="*/ 64294 w 631041"/>
                <a:gd name="connsiteY26" fmla="*/ 259556 h 573473"/>
                <a:gd name="connsiteX27" fmla="*/ 80962 w 631041"/>
                <a:gd name="connsiteY27" fmla="*/ 280987 h 573473"/>
                <a:gd name="connsiteX28" fmla="*/ 90487 w 631041"/>
                <a:gd name="connsiteY28" fmla="*/ 295275 h 573473"/>
                <a:gd name="connsiteX29" fmla="*/ 97631 w 631041"/>
                <a:gd name="connsiteY29" fmla="*/ 304800 h 573473"/>
                <a:gd name="connsiteX30" fmla="*/ 107156 w 631041"/>
                <a:gd name="connsiteY30" fmla="*/ 319087 h 573473"/>
                <a:gd name="connsiteX31" fmla="*/ 114300 w 631041"/>
                <a:gd name="connsiteY31" fmla="*/ 323850 h 573473"/>
                <a:gd name="connsiteX32" fmla="*/ 123825 w 631041"/>
                <a:gd name="connsiteY32" fmla="*/ 338137 h 573473"/>
                <a:gd name="connsiteX33" fmla="*/ 133350 w 631041"/>
                <a:gd name="connsiteY33" fmla="*/ 352425 h 573473"/>
                <a:gd name="connsiteX34" fmla="*/ 140494 w 631041"/>
                <a:gd name="connsiteY34" fmla="*/ 359568 h 573473"/>
                <a:gd name="connsiteX35" fmla="*/ 147637 w 631041"/>
                <a:gd name="connsiteY35" fmla="*/ 369093 h 573473"/>
                <a:gd name="connsiteX36" fmla="*/ 154781 w 631041"/>
                <a:gd name="connsiteY36" fmla="*/ 376237 h 573473"/>
                <a:gd name="connsiteX37" fmla="*/ 161925 w 631041"/>
                <a:gd name="connsiteY37" fmla="*/ 385762 h 573473"/>
                <a:gd name="connsiteX38" fmla="*/ 169069 w 631041"/>
                <a:gd name="connsiteY38" fmla="*/ 390525 h 573473"/>
                <a:gd name="connsiteX39" fmla="*/ 188119 w 631041"/>
                <a:gd name="connsiteY39" fmla="*/ 404812 h 573473"/>
                <a:gd name="connsiteX40" fmla="*/ 209550 w 631041"/>
                <a:gd name="connsiteY40" fmla="*/ 423862 h 573473"/>
                <a:gd name="connsiteX41" fmla="*/ 219075 w 631041"/>
                <a:gd name="connsiteY41" fmla="*/ 428625 h 573473"/>
                <a:gd name="connsiteX42" fmla="*/ 230981 w 631041"/>
                <a:gd name="connsiteY42" fmla="*/ 442912 h 573473"/>
                <a:gd name="connsiteX43" fmla="*/ 247650 w 631041"/>
                <a:gd name="connsiteY43" fmla="*/ 457200 h 573473"/>
                <a:gd name="connsiteX44" fmla="*/ 264319 w 631041"/>
                <a:gd name="connsiteY44" fmla="*/ 471487 h 573473"/>
                <a:gd name="connsiteX45" fmla="*/ 276225 w 631041"/>
                <a:gd name="connsiteY45" fmla="*/ 483393 h 573473"/>
                <a:gd name="connsiteX46" fmla="*/ 280987 w 631041"/>
                <a:gd name="connsiteY46" fmla="*/ 490537 h 573473"/>
                <a:gd name="connsiteX47" fmla="*/ 288131 w 631041"/>
                <a:gd name="connsiteY47" fmla="*/ 495300 h 573473"/>
                <a:gd name="connsiteX48" fmla="*/ 304800 w 631041"/>
                <a:gd name="connsiteY48" fmla="*/ 509587 h 573473"/>
                <a:gd name="connsiteX49" fmla="*/ 314325 w 631041"/>
                <a:gd name="connsiteY49" fmla="*/ 514350 h 573473"/>
                <a:gd name="connsiteX50" fmla="*/ 321469 w 631041"/>
                <a:gd name="connsiteY50" fmla="*/ 521493 h 573473"/>
                <a:gd name="connsiteX51" fmla="*/ 335756 w 631041"/>
                <a:gd name="connsiteY51" fmla="*/ 531018 h 573473"/>
                <a:gd name="connsiteX52" fmla="*/ 342900 w 631041"/>
                <a:gd name="connsiteY52" fmla="*/ 535781 h 573473"/>
                <a:gd name="connsiteX53" fmla="*/ 352425 w 631041"/>
                <a:gd name="connsiteY53" fmla="*/ 540543 h 573473"/>
                <a:gd name="connsiteX54" fmla="*/ 369094 w 631041"/>
                <a:gd name="connsiteY54" fmla="*/ 552450 h 573473"/>
                <a:gd name="connsiteX55" fmla="*/ 376237 w 631041"/>
                <a:gd name="connsiteY55" fmla="*/ 554831 h 573473"/>
                <a:gd name="connsiteX56" fmla="*/ 383381 w 631041"/>
                <a:gd name="connsiteY56" fmla="*/ 559593 h 573473"/>
                <a:gd name="connsiteX57" fmla="*/ 395287 w 631041"/>
                <a:gd name="connsiteY57" fmla="*/ 561975 h 573473"/>
                <a:gd name="connsiteX58" fmla="*/ 469106 w 631041"/>
                <a:gd name="connsiteY58" fmla="*/ 569118 h 573473"/>
                <a:gd name="connsiteX59" fmla="*/ 559594 w 631041"/>
                <a:gd name="connsiteY59" fmla="*/ 569118 h 573473"/>
                <a:gd name="connsiteX60" fmla="*/ 566737 w 631041"/>
                <a:gd name="connsiteY60" fmla="*/ 566737 h 573473"/>
                <a:gd name="connsiteX61" fmla="*/ 583406 w 631041"/>
                <a:gd name="connsiteY61" fmla="*/ 557212 h 573473"/>
                <a:gd name="connsiteX62" fmla="*/ 590550 w 631041"/>
                <a:gd name="connsiteY62" fmla="*/ 554831 h 573473"/>
                <a:gd name="connsiteX63" fmla="*/ 595312 w 631041"/>
                <a:gd name="connsiteY63" fmla="*/ 547687 h 573473"/>
                <a:gd name="connsiteX64" fmla="*/ 616744 w 631041"/>
                <a:gd name="connsiteY64" fmla="*/ 531018 h 573473"/>
                <a:gd name="connsiteX65" fmla="*/ 626269 w 631041"/>
                <a:gd name="connsiteY65" fmla="*/ 516731 h 573473"/>
                <a:gd name="connsiteX66" fmla="*/ 631031 w 631041"/>
                <a:gd name="connsiteY66" fmla="*/ 502443 h 573473"/>
                <a:gd name="connsiteX67" fmla="*/ 628650 w 631041"/>
                <a:gd name="connsiteY67" fmla="*/ 450056 h 573473"/>
                <a:gd name="connsiteX68" fmla="*/ 626269 w 631041"/>
                <a:gd name="connsiteY68" fmla="*/ 440531 h 573473"/>
                <a:gd name="connsiteX69" fmla="*/ 621506 w 631041"/>
                <a:gd name="connsiteY69" fmla="*/ 433387 h 573473"/>
                <a:gd name="connsiteX70" fmla="*/ 611981 w 631041"/>
                <a:gd name="connsiteY70" fmla="*/ 419100 h 573473"/>
                <a:gd name="connsiteX71" fmla="*/ 607219 w 631041"/>
                <a:gd name="connsiteY71" fmla="*/ 411956 h 573473"/>
                <a:gd name="connsiteX72" fmla="*/ 592931 w 631041"/>
                <a:gd name="connsiteY72" fmla="*/ 400050 h 573473"/>
                <a:gd name="connsiteX73" fmla="*/ 581025 w 631041"/>
                <a:gd name="connsiteY73" fmla="*/ 390525 h 573473"/>
                <a:gd name="connsiteX74" fmla="*/ 576262 w 631041"/>
                <a:gd name="connsiteY74" fmla="*/ 383381 h 573473"/>
                <a:gd name="connsiteX75" fmla="*/ 569119 w 631041"/>
                <a:gd name="connsiteY75" fmla="*/ 378618 h 573473"/>
                <a:gd name="connsiteX76" fmla="*/ 561975 w 631041"/>
                <a:gd name="connsiteY76" fmla="*/ 371475 h 573473"/>
                <a:gd name="connsiteX77" fmla="*/ 547687 w 631041"/>
                <a:gd name="connsiteY77" fmla="*/ 361950 h 573473"/>
                <a:gd name="connsiteX78" fmla="*/ 540544 w 631041"/>
                <a:gd name="connsiteY78" fmla="*/ 357187 h 573473"/>
                <a:gd name="connsiteX79" fmla="*/ 533400 w 631041"/>
                <a:gd name="connsiteY79" fmla="*/ 354806 h 573473"/>
                <a:gd name="connsiteX80" fmla="*/ 528637 w 631041"/>
                <a:gd name="connsiteY80" fmla="*/ 347662 h 573473"/>
                <a:gd name="connsiteX81" fmla="*/ 521494 w 631041"/>
                <a:gd name="connsiteY81" fmla="*/ 345281 h 573473"/>
                <a:gd name="connsiteX82" fmla="*/ 514350 w 631041"/>
                <a:gd name="connsiteY82" fmla="*/ 340518 h 573473"/>
                <a:gd name="connsiteX83" fmla="*/ 504825 w 631041"/>
                <a:gd name="connsiteY83" fmla="*/ 333375 h 573473"/>
                <a:gd name="connsiteX84" fmla="*/ 497681 w 631041"/>
                <a:gd name="connsiteY84" fmla="*/ 326231 h 573473"/>
                <a:gd name="connsiteX85" fmla="*/ 476250 w 631041"/>
                <a:gd name="connsiteY85" fmla="*/ 314325 h 573473"/>
                <a:gd name="connsiteX86" fmla="*/ 473869 w 631041"/>
                <a:gd name="connsiteY86" fmla="*/ 307181 h 573473"/>
                <a:gd name="connsiteX87" fmla="*/ 464344 w 631041"/>
                <a:gd name="connsiteY87" fmla="*/ 302418 h 573473"/>
                <a:gd name="connsiteX88" fmla="*/ 457200 w 631041"/>
                <a:gd name="connsiteY88" fmla="*/ 297656 h 573473"/>
                <a:gd name="connsiteX89" fmla="*/ 450056 w 631041"/>
                <a:gd name="connsiteY89" fmla="*/ 290512 h 573473"/>
                <a:gd name="connsiteX90" fmla="*/ 442912 w 631041"/>
                <a:gd name="connsiteY90" fmla="*/ 285750 h 573473"/>
                <a:gd name="connsiteX91" fmla="*/ 435769 w 631041"/>
                <a:gd name="connsiteY91" fmla="*/ 278606 h 573473"/>
                <a:gd name="connsiteX92" fmla="*/ 428625 w 631041"/>
                <a:gd name="connsiteY92" fmla="*/ 276225 h 573473"/>
                <a:gd name="connsiteX93" fmla="*/ 400050 w 631041"/>
                <a:gd name="connsiteY93" fmla="*/ 261937 h 573473"/>
                <a:gd name="connsiteX94" fmla="*/ 390525 w 631041"/>
                <a:gd name="connsiteY94" fmla="*/ 257175 h 573473"/>
                <a:gd name="connsiteX95" fmla="*/ 383381 w 631041"/>
                <a:gd name="connsiteY95" fmla="*/ 252412 h 573473"/>
                <a:gd name="connsiteX96" fmla="*/ 376237 w 631041"/>
                <a:gd name="connsiteY96" fmla="*/ 250031 h 573473"/>
                <a:gd name="connsiteX97" fmla="*/ 354806 w 631041"/>
                <a:gd name="connsiteY97" fmla="*/ 238125 h 573473"/>
                <a:gd name="connsiteX98" fmla="*/ 345281 w 631041"/>
                <a:gd name="connsiteY98" fmla="*/ 235743 h 573473"/>
                <a:gd name="connsiteX99" fmla="*/ 338137 w 631041"/>
                <a:gd name="connsiteY99" fmla="*/ 230981 h 573473"/>
                <a:gd name="connsiteX100" fmla="*/ 330994 w 631041"/>
                <a:gd name="connsiteY100" fmla="*/ 228600 h 573473"/>
                <a:gd name="connsiteX101" fmla="*/ 309562 w 631041"/>
                <a:gd name="connsiteY101" fmla="*/ 216693 h 573473"/>
                <a:gd name="connsiteX102" fmla="*/ 302419 w 631041"/>
                <a:gd name="connsiteY102" fmla="*/ 209550 h 573473"/>
                <a:gd name="connsiteX103" fmla="*/ 288131 w 631041"/>
                <a:gd name="connsiteY103" fmla="*/ 202406 h 573473"/>
                <a:gd name="connsiteX104" fmla="*/ 273844 w 631041"/>
                <a:gd name="connsiteY104" fmla="*/ 192881 h 573473"/>
                <a:gd name="connsiteX105" fmla="*/ 261937 w 631041"/>
                <a:gd name="connsiteY105" fmla="*/ 178593 h 573473"/>
                <a:gd name="connsiteX106" fmla="*/ 257175 w 631041"/>
                <a:gd name="connsiteY106" fmla="*/ 171450 h 573473"/>
                <a:gd name="connsiteX107" fmla="*/ 242887 w 631041"/>
                <a:gd name="connsiteY107" fmla="*/ 159543 h 573473"/>
                <a:gd name="connsiteX108" fmla="*/ 226219 w 631041"/>
                <a:gd name="connsiteY108" fmla="*/ 140493 h 573473"/>
                <a:gd name="connsiteX109" fmla="*/ 214312 w 631041"/>
                <a:gd name="connsiteY109" fmla="*/ 119062 h 573473"/>
                <a:gd name="connsiteX110" fmla="*/ 209550 w 631041"/>
                <a:gd name="connsiteY110" fmla="*/ 111918 h 573473"/>
                <a:gd name="connsiteX111" fmla="*/ 202406 w 631041"/>
                <a:gd name="connsiteY111" fmla="*/ 109537 h 573473"/>
                <a:gd name="connsiteX112" fmla="*/ 192881 w 631041"/>
                <a:gd name="connsiteY112" fmla="*/ 97631 h 573473"/>
                <a:gd name="connsiteX113" fmla="*/ 188119 w 631041"/>
                <a:gd name="connsiteY113" fmla="*/ 90487 h 573473"/>
                <a:gd name="connsiteX114" fmla="*/ 180975 w 631041"/>
                <a:gd name="connsiteY114" fmla="*/ 83343 h 573473"/>
                <a:gd name="connsiteX115" fmla="*/ 171450 w 631041"/>
                <a:gd name="connsiteY115" fmla="*/ 69056 h 573473"/>
                <a:gd name="connsiteX116" fmla="*/ 166687 w 631041"/>
                <a:gd name="connsiteY116" fmla="*/ 61912 h 573473"/>
                <a:gd name="connsiteX117" fmla="*/ 159544 w 631041"/>
                <a:gd name="connsiteY117" fmla="*/ 57150 h 573473"/>
                <a:gd name="connsiteX118" fmla="*/ 145256 w 631041"/>
                <a:gd name="connsiteY118" fmla="*/ 45243 h 573473"/>
                <a:gd name="connsiteX119" fmla="*/ 140494 w 631041"/>
                <a:gd name="connsiteY119" fmla="*/ 38100 h 573473"/>
                <a:gd name="connsiteX120" fmla="*/ 126206 w 631041"/>
                <a:gd name="connsiteY120" fmla="*/ 28575 h 573473"/>
                <a:gd name="connsiteX121" fmla="*/ 130969 w 631041"/>
                <a:gd name="connsiteY121" fmla="*/ 28575 h 573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631041" h="573473">
                  <a:moveTo>
                    <a:pt x="130969" y="28575"/>
                  </a:moveTo>
                  <a:cubicBezTo>
                    <a:pt x="127794" y="24606"/>
                    <a:pt x="125303" y="19976"/>
                    <a:pt x="121444" y="16668"/>
                  </a:cubicBezTo>
                  <a:cubicBezTo>
                    <a:pt x="119538" y="15034"/>
                    <a:pt x="116260" y="15855"/>
                    <a:pt x="114300" y="14287"/>
                  </a:cubicBezTo>
                  <a:cubicBezTo>
                    <a:pt x="112065" y="12499"/>
                    <a:pt x="111561" y="9167"/>
                    <a:pt x="109537" y="7143"/>
                  </a:cubicBezTo>
                  <a:cubicBezTo>
                    <a:pt x="104921" y="2527"/>
                    <a:pt x="101060" y="1936"/>
                    <a:pt x="95250" y="0"/>
                  </a:cubicBezTo>
                  <a:cubicBezTo>
                    <a:pt x="86519" y="794"/>
                    <a:pt x="77735" y="1141"/>
                    <a:pt x="69056" y="2381"/>
                  </a:cubicBezTo>
                  <a:cubicBezTo>
                    <a:pt x="66571" y="2736"/>
                    <a:pt x="64001" y="3370"/>
                    <a:pt x="61912" y="4762"/>
                  </a:cubicBezTo>
                  <a:cubicBezTo>
                    <a:pt x="59110" y="6630"/>
                    <a:pt x="56836" y="9248"/>
                    <a:pt x="54769" y="11906"/>
                  </a:cubicBezTo>
                  <a:cubicBezTo>
                    <a:pt x="51255" y="16424"/>
                    <a:pt x="48419" y="21431"/>
                    <a:pt x="45244" y="26193"/>
                  </a:cubicBezTo>
                  <a:lnTo>
                    <a:pt x="40481" y="33337"/>
                  </a:lnTo>
                  <a:cubicBezTo>
                    <a:pt x="34498" y="51290"/>
                    <a:pt x="42568" y="29164"/>
                    <a:pt x="33337" y="47625"/>
                  </a:cubicBezTo>
                  <a:cubicBezTo>
                    <a:pt x="32215" y="49870"/>
                    <a:pt x="32078" y="52523"/>
                    <a:pt x="30956" y="54768"/>
                  </a:cubicBezTo>
                  <a:cubicBezTo>
                    <a:pt x="29676" y="57328"/>
                    <a:pt x="27356" y="59297"/>
                    <a:pt x="26194" y="61912"/>
                  </a:cubicBezTo>
                  <a:cubicBezTo>
                    <a:pt x="24155" y="66500"/>
                    <a:pt x="23019" y="71437"/>
                    <a:pt x="21431" y="76200"/>
                  </a:cubicBezTo>
                  <a:cubicBezTo>
                    <a:pt x="20637" y="78581"/>
                    <a:pt x="20442" y="81255"/>
                    <a:pt x="19050" y="83343"/>
                  </a:cubicBezTo>
                  <a:lnTo>
                    <a:pt x="14287" y="90487"/>
                  </a:lnTo>
                  <a:cubicBezTo>
                    <a:pt x="4261" y="120570"/>
                    <a:pt x="20983" y="72484"/>
                    <a:pt x="7144" y="104775"/>
                  </a:cubicBezTo>
                  <a:cubicBezTo>
                    <a:pt x="5855" y="107783"/>
                    <a:pt x="5348" y="111080"/>
                    <a:pt x="4762" y="114300"/>
                  </a:cubicBezTo>
                  <a:cubicBezTo>
                    <a:pt x="2129" y="128779"/>
                    <a:pt x="1346" y="142356"/>
                    <a:pt x="0" y="157162"/>
                  </a:cubicBezTo>
                  <a:cubicBezTo>
                    <a:pt x="794" y="163512"/>
                    <a:pt x="4" y="170270"/>
                    <a:pt x="2381" y="176212"/>
                  </a:cubicBezTo>
                  <a:cubicBezTo>
                    <a:pt x="3444" y="178869"/>
                    <a:pt x="7737" y="178740"/>
                    <a:pt x="9525" y="180975"/>
                  </a:cubicBezTo>
                  <a:cubicBezTo>
                    <a:pt x="18762" y="192521"/>
                    <a:pt x="3462" y="185303"/>
                    <a:pt x="19050" y="190500"/>
                  </a:cubicBezTo>
                  <a:cubicBezTo>
                    <a:pt x="31066" y="208523"/>
                    <a:pt x="24528" y="200740"/>
                    <a:pt x="38100" y="214312"/>
                  </a:cubicBezTo>
                  <a:cubicBezTo>
                    <a:pt x="38894" y="216693"/>
                    <a:pt x="39089" y="219367"/>
                    <a:pt x="40481" y="221456"/>
                  </a:cubicBezTo>
                  <a:cubicBezTo>
                    <a:pt x="56156" y="244970"/>
                    <a:pt x="38136" y="204855"/>
                    <a:pt x="57150" y="242887"/>
                  </a:cubicBezTo>
                  <a:cubicBezTo>
                    <a:pt x="58737" y="246062"/>
                    <a:pt x="60514" y="249149"/>
                    <a:pt x="61912" y="252412"/>
                  </a:cubicBezTo>
                  <a:cubicBezTo>
                    <a:pt x="62901" y="254719"/>
                    <a:pt x="63075" y="257362"/>
                    <a:pt x="64294" y="259556"/>
                  </a:cubicBezTo>
                  <a:cubicBezTo>
                    <a:pt x="79610" y="287122"/>
                    <a:pt x="67464" y="263631"/>
                    <a:pt x="80962" y="280987"/>
                  </a:cubicBezTo>
                  <a:cubicBezTo>
                    <a:pt x="84476" y="285505"/>
                    <a:pt x="87053" y="290696"/>
                    <a:pt x="90487" y="295275"/>
                  </a:cubicBezTo>
                  <a:cubicBezTo>
                    <a:pt x="92868" y="298450"/>
                    <a:pt x="95355" y="301549"/>
                    <a:pt x="97631" y="304800"/>
                  </a:cubicBezTo>
                  <a:cubicBezTo>
                    <a:pt x="100913" y="309489"/>
                    <a:pt x="102394" y="315912"/>
                    <a:pt x="107156" y="319087"/>
                  </a:cubicBezTo>
                  <a:lnTo>
                    <a:pt x="114300" y="323850"/>
                  </a:lnTo>
                  <a:cubicBezTo>
                    <a:pt x="118854" y="337512"/>
                    <a:pt x="113420" y="324758"/>
                    <a:pt x="123825" y="338137"/>
                  </a:cubicBezTo>
                  <a:cubicBezTo>
                    <a:pt x="127339" y="342655"/>
                    <a:pt x="130175" y="347662"/>
                    <a:pt x="133350" y="352425"/>
                  </a:cubicBezTo>
                  <a:cubicBezTo>
                    <a:pt x="135218" y="355227"/>
                    <a:pt x="138302" y="357011"/>
                    <a:pt x="140494" y="359568"/>
                  </a:cubicBezTo>
                  <a:cubicBezTo>
                    <a:pt x="143077" y="362581"/>
                    <a:pt x="145054" y="366080"/>
                    <a:pt x="147637" y="369093"/>
                  </a:cubicBezTo>
                  <a:cubicBezTo>
                    <a:pt x="149829" y="371650"/>
                    <a:pt x="152589" y="373680"/>
                    <a:pt x="154781" y="376237"/>
                  </a:cubicBezTo>
                  <a:cubicBezTo>
                    <a:pt x="157364" y="379250"/>
                    <a:pt x="159119" y="382956"/>
                    <a:pt x="161925" y="385762"/>
                  </a:cubicBezTo>
                  <a:cubicBezTo>
                    <a:pt x="163949" y="387786"/>
                    <a:pt x="166896" y="388662"/>
                    <a:pt x="169069" y="390525"/>
                  </a:cubicBezTo>
                  <a:cubicBezTo>
                    <a:pt x="185916" y="404966"/>
                    <a:pt x="170773" y="396140"/>
                    <a:pt x="188119" y="404812"/>
                  </a:cubicBezTo>
                  <a:cubicBezTo>
                    <a:pt x="197770" y="414463"/>
                    <a:pt x="199632" y="418194"/>
                    <a:pt x="209550" y="423862"/>
                  </a:cubicBezTo>
                  <a:cubicBezTo>
                    <a:pt x="212632" y="425623"/>
                    <a:pt x="216186" y="426562"/>
                    <a:pt x="219075" y="428625"/>
                  </a:cubicBezTo>
                  <a:cubicBezTo>
                    <a:pt x="227673" y="434766"/>
                    <a:pt x="224836" y="435537"/>
                    <a:pt x="230981" y="442912"/>
                  </a:cubicBezTo>
                  <a:cubicBezTo>
                    <a:pt x="238794" y="452288"/>
                    <a:pt x="237950" y="448712"/>
                    <a:pt x="247650" y="457200"/>
                  </a:cubicBezTo>
                  <a:cubicBezTo>
                    <a:pt x="266124" y="473365"/>
                    <a:pt x="249025" y="461292"/>
                    <a:pt x="264319" y="471487"/>
                  </a:cubicBezTo>
                  <a:cubicBezTo>
                    <a:pt x="277018" y="490538"/>
                    <a:pt x="260350" y="467518"/>
                    <a:pt x="276225" y="483393"/>
                  </a:cubicBezTo>
                  <a:cubicBezTo>
                    <a:pt x="278249" y="485417"/>
                    <a:pt x="278963" y="488513"/>
                    <a:pt x="280987" y="490537"/>
                  </a:cubicBezTo>
                  <a:cubicBezTo>
                    <a:pt x="283011" y="492561"/>
                    <a:pt x="285932" y="493468"/>
                    <a:pt x="288131" y="495300"/>
                  </a:cubicBezTo>
                  <a:cubicBezTo>
                    <a:pt x="299818" y="505039"/>
                    <a:pt x="290534" y="500670"/>
                    <a:pt x="304800" y="509587"/>
                  </a:cubicBezTo>
                  <a:cubicBezTo>
                    <a:pt x="307810" y="511468"/>
                    <a:pt x="311436" y="512287"/>
                    <a:pt x="314325" y="514350"/>
                  </a:cubicBezTo>
                  <a:cubicBezTo>
                    <a:pt x="317065" y="516307"/>
                    <a:pt x="318811" y="519426"/>
                    <a:pt x="321469" y="521493"/>
                  </a:cubicBezTo>
                  <a:cubicBezTo>
                    <a:pt x="325987" y="525007"/>
                    <a:pt x="330994" y="527843"/>
                    <a:pt x="335756" y="531018"/>
                  </a:cubicBezTo>
                  <a:cubicBezTo>
                    <a:pt x="338137" y="532606"/>
                    <a:pt x="340340" y="534501"/>
                    <a:pt x="342900" y="535781"/>
                  </a:cubicBezTo>
                  <a:cubicBezTo>
                    <a:pt x="346075" y="537368"/>
                    <a:pt x="349415" y="538662"/>
                    <a:pt x="352425" y="540543"/>
                  </a:cubicBezTo>
                  <a:cubicBezTo>
                    <a:pt x="356740" y="543240"/>
                    <a:pt x="364056" y="549931"/>
                    <a:pt x="369094" y="552450"/>
                  </a:cubicBezTo>
                  <a:cubicBezTo>
                    <a:pt x="371339" y="553572"/>
                    <a:pt x="373992" y="553709"/>
                    <a:pt x="376237" y="554831"/>
                  </a:cubicBezTo>
                  <a:cubicBezTo>
                    <a:pt x="378797" y="556111"/>
                    <a:pt x="380701" y="558588"/>
                    <a:pt x="383381" y="559593"/>
                  </a:cubicBezTo>
                  <a:cubicBezTo>
                    <a:pt x="387171" y="561014"/>
                    <a:pt x="391343" y="561065"/>
                    <a:pt x="395287" y="561975"/>
                  </a:cubicBezTo>
                  <a:cubicBezTo>
                    <a:pt x="435834" y="571332"/>
                    <a:pt x="397276" y="565995"/>
                    <a:pt x="469106" y="569118"/>
                  </a:cubicBezTo>
                  <a:cubicBezTo>
                    <a:pt x="505448" y="576389"/>
                    <a:pt x="485128" y="573255"/>
                    <a:pt x="559594" y="569118"/>
                  </a:cubicBezTo>
                  <a:cubicBezTo>
                    <a:pt x="562100" y="568979"/>
                    <a:pt x="564430" y="567726"/>
                    <a:pt x="566737" y="566737"/>
                  </a:cubicBezTo>
                  <a:cubicBezTo>
                    <a:pt x="595965" y="554212"/>
                    <a:pt x="559487" y="569172"/>
                    <a:pt x="583406" y="557212"/>
                  </a:cubicBezTo>
                  <a:cubicBezTo>
                    <a:pt x="585651" y="556089"/>
                    <a:pt x="588169" y="555625"/>
                    <a:pt x="590550" y="554831"/>
                  </a:cubicBezTo>
                  <a:cubicBezTo>
                    <a:pt x="592137" y="552450"/>
                    <a:pt x="593158" y="549572"/>
                    <a:pt x="595312" y="547687"/>
                  </a:cubicBezTo>
                  <a:cubicBezTo>
                    <a:pt x="607841" y="536724"/>
                    <a:pt x="608236" y="541957"/>
                    <a:pt x="616744" y="531018"/>
                  </a:cubicBezTo>
                  <a:cubicBezTo>
                    <a:pt x="620258" y="526500"/>
                    <a:pt x="626269" y="516731"/>
                    <a:pt x="626269" y="516731"/>
                  </a:cubicBezTo>
                  <a:cubicBezTo>
                    <a:pt x="627856" y="511968"/>
                    <a:pt x="631259" y="507458"/>
                    <a:pt x="631031" y="502443"/>
                  </a:cubicBezTo>
                  <a:cubicBezTo>
                    <a:pt x="630237" y="484981"/>
                    <a:pt x="629991" y="467485"/>
                    <a:pt x="628650" y="450056"/>
                  </a:cubicBezTo>
                  <a:cubicBezTo>
                    <a:pt x="628399" y="446793"/>
                    <a:pt x="627558" y="443539"/>
                    <a:pt x="626269" y="440531"/>
                  </a:cubicBezTo>
                  <a:cubicBezTo>
                    <a:pt x="625142" y="437900"/>
                    <a:pt x="623094" y="435768"/>
                    <a:pt x="621506" y="433387"/>
                  </a:cubicBezTo>
                  <a:cubicBezTo>
                    <a:pt x="617321" y="420831"/>
                    <a:pt x="621891" y="430992"/>
                    <a:pt x="611981" y="419100"/>
                  </a:cubicBezTo>
                  <a:cubicBezTo>
                    <a:pt x="610149" y="416901"/>
                    <a:pt x="609051" y="414155"/>
                    <a:pt x="607219" y="411956"/>
                  </a:cubicBezTo>
                  <a:cubicBezTo>
                    <a:pt x="601489" y="405080"/>
                    <a:pt x="599956" y="404732"/>
                    <a:pt x="592931" y="400050"/>
                  </a:cubicBezTo>
                  <a:cubicBezTo>
                    <a:pt x="579286" y="379579"/>
                    <a:pt x="597454" y="403668"/>
                    <a:pt x="581025" y="390525"/>
                  </a:cubicBezTo>
                  <a:cubicBezTo>
                    <a:pt x="578790" y="388737"/>
                    <a:pt x="578286" y="385405"/>
                    <a:pt x="576262" y="383381"/>
                  </a:cubicBezTo>
                  <a:cubicBezTo>
                    <a:pt x="574238" y="381357"/>
                    <a:pt x="571317" y="380450"/>
                    <a:pt x="569119" y="378618"/>
                  </a:cubicBezTo>
                  <a:cubicBezTo>
                    <a:pt x="566532" y="376462"/>
                    <a:pt x="564633" y="373542"/>
                    <a:pt x="561975" y="371475"/>
                  </a:cubicBezTo>
                  <a:cubicBezTo>
                    <a:pt x="557457" y="367961"/>
                    <a:pt x="552450" y="365125"/>
                    <a:pt x="547687" y="361950"/>
                  </a:cubicBezTo>
                  <a:cubicBezTo>
                    <a:pt x="545306" y="360363"/>
                    <a:pt x="543259" y="358092"/>
                    <a:pt x="540544" y="357187"/>
                  </a:cubicBezTo>
                  <a:lnTo>
                    <a:pt x="533400" y="354806"/>
                  </a:lnTo>
                  <a:cubicBezTo>
                    <a:pt x="531812" y="352425"/>
                    <a:pt x="530872" y="349450"/>
                    <a:pt x="528637" y="347662"/>
                  </a:cubicBezTo>
                  <a:cubicBezTo>
                    <a:pt x="526677" y="346094"/>
                    <a:pt x="523739" y="346403"/>
                    <a:pt x="521494" y="345281"/>
                  </a:cubicBezTo>
                  <a:cubicBezTo>
                    <a:pt x="518934" y="344001"/>
                    <a:pt x="516679" y="342182"/>
                    <a:pt x="514350" y="340518"/>
                  </a:cubicBezTo>
                  <a:cubicBezTo>
                    <a:pt x="511121" y="338211"/>
                    <a:pt x="507838" y="335958"/>
                    <a:pt x="504825" y="333375"/>
                  </a:cubicBezTo>
                  <a:cubicBezTo>
                    <a:pt x="502268" y="331183"/>
                    <a:pt x="500339" y="328299"/>
                    <a:pt x="497681" y="326231"/>
                  </a:cubicBezTo>
                  <a:cubicBezTo>
                    <a:pt x="485399" y="316678"/>
                    <a:pt x="487029" y="317917"/>
                    <a:pt x="476250" y="314325"/>
                  </a:cubicBezTo>
                  <a:cubicBezTo>
                    <a:pt x="475456" y="311944"/>
                    <a:pt x="475644" y="308956"/>
                    <a:pt x="473869" y="307181"/>
                  </a:cubicBezTo>
                  <a:cubicBezTo>
                    <a:pt x="471359" y="304671"/>
                    <a:pt x="467426" y="304179"/>
                    <a:pt x="464344" y="302418"/>
                  </a:cubicBezTo>
                  <a:cubicBezTo>
                    <a:pt x="461859" y="300998"/>
                    <a:pt x="459399" y="299488"/>
                    <a:pt x="457200" y="297656"/>
                  </a:cubicBezTo>
                  <a:cubicBezTo>
                    <a:pt x="454613" y="295500"/>
                    <a:pt x="452643" y="292668"/>
                    <a:pt x="450056" y="290512"/>
                  </a:cubicBezTo>
                  <a:cubicBezTo>
                    <a:pt x="447857" y="288680"/>
                    <a:pt x="445111" y="287582"/>
                    <a:pt x="442912" y="285750"/>
                  </a:cubicBezTo>
                  <a:cubicBezTo>
                    <a:pt x="440325" y="283594"/>
                    <a:pt x="438571" y="280474"/>
                    <a:pt x="435769" y="278606"/>
                  </a:cubicBezTo>
                  <a:cubicBezTo>
                    <a:pt x="433680" y="277214"/>
                    <a:pt x="431006" y="277019"/>
                    <a:pt x="428625" y="276225"/>
                  </a:cubicBezTo>
                  <a:cubicBezTo>
                    <a:pt x="387695" y="248940"/>
                    <a:pt x="439469" y="281644"/>
                    <a:pt x="400050" y="261937"/>
                  </a:cubicBezTo>
                  <a:cubicBezTo>
                    <a:pt x="396875" y="260350"/>
                    <a:pt x="393607" y="258936"/>
                    <a:pt x="390525" y="257175"/>
                  </a:cubicBezTo>
                  <a:cubicBezTo>
                    <a:pt x="388040" y="255755"/>
                    <a:pt x="385941" y="253692"/>
                    <a:pt x="383381" y="252412"/>
                  </a:cubicBezTo>
                  <a:cubicBezTo>
                    <a:pt x="381136" y="251289"/>
                    <a:pt x="378618" y="250825"/>
                    <a:pt x="376237" y="250031"/>
                  </a:cubicBezTo>
                  <a:cubicBezTo>
                    <a:pt x="363440" y="241499"/>
                    <a:pt x="365811" y="241269"/>
                    <a:pt x="354806" y="238125"/>
                  </a:cubicBezTo>
                  <a:cubicBezTo>
                    <a:pt x="351659" y="237226"/>
                    <a:pt x="348456" y="236537"/>
                    <a:pt x="345281" y="235743"/>
                  </a:cubicBezTo>
                  <a:cubicBezTo>
                    <a:pt x="342900" y="234156"/>
                    <a:pt x="340697" y="232261"/>
                    <a:pt x="338137" y="230981"/>
                  </a:cubicBezTo>
                  <a:cubicBezTo>
                    <a:pt x="335892" y="229859"/>
                    <a:pt x="333188" y="229819"/>
                    <a:pt x="330994" y="228600"/>
                  </a:cubicBezTo>
                  <a:cubicBezTo>
                    <a:pt x="306427" y="214952"/>
                    <a:pt x="325728" y="222083"/>
                    <a:pt x="309562" y="216693"/>
                  </a:cubicBezTo>
                  <a:cubicBezTo>
                    <a:pt x="307181" y="214312"/>
                    <a:pt x="305221" y="211418"/>
                    <a:pt x="302419" y="209550"/>
                  </a:cubicBezTo>
                  <a:cubicBezTo>
                    <a:pt x="280942" y="195231"/>
                    <a:pt x="310610" y="221137"/>
                    <a:pt x="288131" y="202406"/>
                  </a:cubicBezTo>
                  <a:cubicBezTo>
                    <a:pt x="276238" y="192496"/>
                    <a:pt x="286398" y="197066"/>
                    <a:pt x="273844" y="192881"/>
                  </a:cubicBezTo>
                  <a:cubicBezTo>
                    <a:pt x="262018" y="175143"/>
                    <a:pt x="277218" y="196930"/>
                    <a:pt x="261937" y="178593"/>
                  </a:cubicBezTo>
                  <a:cubicBezTo>
                    <a:pt x="260105" y="176395"/>
                    <a:pt x="259007" y="173648"/>
                    <a:pt x="257175" y="171450"/>
                  </a:cubicBezTo>
                  <a:cubicBezTo>
                    <a:pt x="251445" y="164574"/>
                    <a:pt x="249911" y="164226"/>
                    <a:pt x="242887" y="159543"/>
                  </a:cubicBezTo>
                  <a:cubicBezTo>
                    <a:pt x="231775" y="142875"/>
                    <a:pt x="238124" y="148431"/>
                    <a:pt x="226219" y="140493"/>
                  </a:cubicBezTo>
                  <a:cubicBezTo>
                    <a:pt x="222026" y="127920"/>
                    <a:pt x="225230" y="135440"/>
                    <a:pt x="214312" y="119062"/>
                  </a:cubicBezTo>
                  <a:cubicBezTo>
                    <a:pt x="212725" y="116681"/>
                    <a:pt x="212265" y="112823"/>
                    <a:pt x="209550" y="111918"/>
                  </a:cubicBezTo>
                  <a:lnTo>
                    <a:pt x="202406" y="109537"/>
                  </a:lnTo>
                  <a:cubicBezTo>
                    <a:pt x="197770" y="95628"/>
                    <a:pt x="203653" y="108403"/>
                    <a:pt x="192881" y="97631"/>
                  </a:cubicBezTo>
                  <a:cubicBezTo>
                    <a:pt x="190857" y="95607"/>
                    <a:pt x="189951" y="92686"/>
                    <a:pt x="188119" y="90487"/>
                  </a:cubicBezTo>
                  <a:cubicBezTo>
                    <a:pt x="185963" y="87900"/>
                    <a:pt x="183356" y="85724"/>
                    <a:pt x="180975" y="83343"/>
                  </a:cubicBezTo>
                  <a:cubicBezTo>
                    <a:pt x="176791" y="70790"/>
                    <a:pt x="181359" y="80947"/>
                    <a:pt x="171450" y="69056"/>
                  </a:cubicBezTo>
                  <a:cubicBezTo>
                    <a:pt x="169618" y="66857"/>
                    <a:pt x="168711" y="63936"/>
                    <a:pt x="166687" y="61912"/>
                  </a:cubicBezTo>
                  <a:cubicBezTo>
                    <a:pt x="164664" y="59889"/>
                    <a:pt x="161742" y="58982"/>
                    <a:pt x="159544" y="57150"/>
                  </a:cubicBezTo>
                  <a:cubicBezTo>
                    <a:pt x="141207" y="41869"/>
                    <a:pt x="162994" y="57069"/>
                    <a:pt x="145256" y="45243"/>
                  </a:cubicBezTo>
                  <a:cubicBezTo>
                    <a:pt x="143669" y="42862"/>
                    <a:pt x="142648" y="39984"/>
                    <a:pt x="140494" y="38100"/>
                  </a:cubicBezTo>
                  <a:cubicBezTo>
                    <a:pt x="136186" y="34331"/>
                    <a:pt x="130253" y="32623"/>
                    <a:pt x="126206" y="28575"/>
                  </a:cubicBezTo>
                  <a:lnTo>
                    <a:pt x="130969" y="28575"/>
                  </a:ln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736A966F-87AD-4342-8167-14C0F1A69B5A}"/>
                </a:ext>
              </a:extLst>
            </p:cNvPr>
            <p:cNvSpPr/>
            <p:nvPr/>
          </p:nvSpPr>
          <p:spPr>
            <a:xfrm>
              <a:off x="2136419" y="4893021"/>
              <a:ext cx="100008" cy="174612"/>
            </a:xfrm>
            <a:custGeom>
              <a:avLst/>
              <a:gdLst>
                <a:gd name="connsiteX0" fmla="*/ 90488 w 140494"/>
                <a:gd name="connsiteY0" fmla="*/ 235800 h 242944"/>
                <a:gd name="connsiteX1" fmla="*/ 102394 w 140494"/>
                <a:gd name="connsiteY1" fmla="*/ 231038 h 242944"/>
                <a:gd name="connsiteX2" fmla="*/ 109538 w 140494"/>
                <a:gd name="connsiteY2" fmla="*/ 228656 h 242944"/>
                <a:gd name="connsiteX3" fmla="*/ 123825 w 140494"/>
                <a:gd name="connsiteY3" fmla="*/ 219131 h 242944"/>
                <a:gd name="connsiteX4" fmla="*/ 126206 w 140494"/>
                <a:gd name="connsiteY4" fmla="*/ 211988 h 242944"/>
                <a:gd name="connsiteX5" fmla="*/ 135731 w 140494"/>
                <a:gd name="connsiteY5" fmla="*/ 197700 h 242944"/>
                <a:gd name="connsiteX6" fmla="*/ 140494 w 140494"/>
                <a:gd name="connsiteY6" fmla="*/ 183413 h 242944"/>
                <a:gd name="connsiteX7" fmla="*/ 138113 w 140494"/>
                <a:gd name="connsiteY7" fmla="*/ 147694 h 242944"/>
                <a:gd name="connsiteX8" fmla="*/ 130969 w 140494"/>
                <a:gd name="connsiteY8" fmla="*/ 133406 h 242944"/>
                <a:gd name="connsiteX9" fmla="*/ 123825 w 140494"/>
                <a:gd name="connsiteY9" fmla="*/ 119119 h 242944"/>
                <a:gd name="connsiteX10" fmla="*/ 116681 w 140494"/>
                <a:gd name="connsiteY10" fmla="*/ 95306 h 242944"/>
                <a:gd name="connsiteX11" fmla="*/ 111919 w 140494"/>
                <a:gd name="connsiteY11" fmla="*/ 71494 h 242944"/>
                <a:gd name="connsiteX12" fmla="*/ 107156 w 140494"/>
                <a:gd name="connsiteY12" fmla="*/ 57206 h 242944"/>
                <a:gd name="connsiteX13" fmla="*/ 95250 w 140494"/>
                <a:gd name="connsiteY13" fmla="*/ 35775 h 242944"/>
                <a:gd name="connsiteX14" fmla="*/ 80963 w 140494"/>
                <a:gd name="connsiteY14" fmla="*/ 26250 h 242944"/>
                <a:gd name="connsiteX15" fmla="*/ 73819 w 140494"/>
                <a:gd name="connsiteY15" fmla="*/ 21488 h 242944"/>
                <a:gd name="connsiteX16" fmla="*/ 64294 w 140494"/>
                <a:gd name="connsiteY16" fmla="*/ 19106 h 242944"/>
                <a:gd name="connsiteX17" fmla="*/ 57150 w 140494"/>
                <a:gd name="connsiteY17" fmla="*/ 16725 h 242944"/>
                <a:gd name="connsiteX18" fmla="*/ 45244 w 140494"/>
                <a:gd name="connsiteY18" fmla="*/ 14344 h 242944"/>
                <a:gd name="connsiteX19" fmla="*/ 30956 w 140494"/>
                <a:gd name="connsiteY19" fmla="*/ 9581 h 242944"/>
                <a:gd name="connsiteX20" fmla="*/ 23813 w 140494"/>
                <a:gd name="connsiteY20" fmla="*/ 7200 h 242944"/>
                <a:gd name="connsiteX21" fmla="*/ 16669 w 140494"/>
                <a:gd name="connsiteY21" fmla="*/ 4819 h 242944"/>
                <a:gd name="connsiteX22" fmla="*/ 9525 w 140494"/>
                <a:gd name="connsiteY22" fmla="*/ 56 h 242944"/>
                <a:gd name="connsiteX23" fmla="*/ 4763 w 140494"/>
                <a:gd name="connsiteY23" fmla="*/ 7200 h 242944"/>
                <a:gd name="connsiteX24" fmla="*/ 0 w 140494"/>
                <a:gd name="connsiteY24" fmla="*/ 21488 h 242944"/>
                <a:gd name="connsiteX25" fmla="*/ 2381 w 140494"/>
                <a:gd name="connsiteY25" fmla="*/ 47681 h 242944"/>
                <a:gd name="connsiteX26" fmla="*/ 4763 w 140494"/>
                <a:gd name="connsiteY26" fmla="*/ 57206 h 242944"/>
                <a:gd name="connsiteX27" fmla="*/ 11906 w 140494"/>
                <a:gd name="connsiteY27" fmla="*/ 78638 h 242944"/>
                <a:gd name="connsiteX28" fmla="*/ 28575 w 140494"/>
                <a:gd name="connsiteY28" fmla="*/ 128644 h 242944"/>
                <a:gd name="connsiteX29" fmla="*/ 38100 w 140494"/>
                <a:gd name="connsiteY29" fmla="*/ 157219 h 242944"/>
                <a:gd name="connsiteX30" fmla="*/ 42863 w 140494"/>
                <a:gd name="connsiteY30" fmla="*/ 171506 h 242944"/>
                <a:gd name="connsiteX31" fmla="*/ 47625 w 140494"/>
                <a:gd name="connsiteY31" fmla="*/ 178650 h 242944"/>
                <a:gd name="connsiteX32" fmla="*/ 54769 w 140494"/>
                <a:gd name="connsiteY32" fmla="*/ 192938 h 242944"/>
                <a:gd name="connsiteX33" fmla="*/ 66675 w 140494"/>
                <a:gd name="connsiteY33" fmla="*/ 214369 h 242944"/>
                <a:gd name="connsiteX34" fmla="*/ 76200 w 140494"/>
                <a:gd name="connsiteY34" fmla="*/ 228656 h 242944"/>
                <a:gd name="connsiteX35" fmla="*/ 80963 w 140494"/>
                <a:gd name="connsiteY35" fmla="*/ 235800 h 242944"/>
                <a:gd name="connsiteX36" fmla="*/ 95250 w 140494"/>
                <a:gd name="connsiteY36" fmla="*/ 242944 h 242944"/>
                <a:gd name="connsiteX37" fmla="*/ 90488 w 140494"/>
                <a:gd name="connsiteY37" fmla="*/ 235800 h 242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40494" h="242944">
                  <a:moveTo>
                    <a:pt x="90488" y="235800"/>
                  </a:moveTo>
                  <a:cubicBezTo>
                    <a:pt x="91679" y="233816"/>
                    <a:pt x="98392" y="232539"/>
                    <a:pt x="102394" y="231038"/>
                  </a:cubicBezTo>
                  <a:cubicBezTo>
                    <a:pt x="104744" y="230157"/>
                    <a:pt x="107344" y="229875"/>
                    <a:pt x="109538" y="228656"/>
                  </a:cubicBezTo>
                  <a:cubicBezTo>
                    <a:pt x="114541" y="225876"/>
                    <a:pt x="123825" y="219131"/>
                    <a:pt x="123825" y="219131"/>
                  </a:cubicBezTo>
                  <a:cubicBezTo>
                    <a:pt x="124619" y="216750"/>
                    <a:pt x="124987" y="214182"/>
                    <a:pt x="126206" y="211988"/>
                  </a:cubicBezTo>
                  <a:cubicBezTo>
                    <a:pt x="128986" y="206984"/>
                    <a:pt x="133921" y="203130"/>
                    <a:pt x="135731" y="197700"/>
                  </a:cubicBezTo>
                  <a:lnTo>
                    <a:pt x="140494" y="183413"/>
                  </a:lnTo>
                  <a:cubicBezTo>
                    <a:pt x="139700" y="171507"/>
                    <a:pt x="139431" y="159554"/>
                    <a:pt x="138113" y="147694"/>
                  </a:cubicBezTo>
                  <a:cubicBezTo>
                    <a:pt x="137258" y="140002"/>
                    <a:pt x="134350" y="140169"/>
                    <a:pt x="130969" y="133406"/>
                  </a:cubicBezTo>
                  <a:cubicBezTo>
                    <a:pt x="121115" y="113697"/>
                    <a:pt x="137470" y="139585"/>
                    <a:pt x="123825" y="119119"/>
                  </a:cubicBezTo>
                  <a:cubicBezTo>
                    <a:pt x="120241" y="108366"/>
                    <a:pt x="118838" y="105372"/>
                    <a:pt x="116681" y="95306"/>
                  </a:cubicBezTo>
                  <a:cubicBezTo>
                    <a:pt x="114985" y="87391"/>
                    <a:pt x="114479" y="79173"/>
                    <a:pt x="111919" y="71494"/>
                  </a:cubicBezTo>
                  <a:lnTo>
                    <a:pt x="107156" y="57206"/>
                  </a:lnTo>
                  <a:cubicBezTo>
                    <a:pt x="104674" y="49762"/>
                    <a:pt x="102268" y="40454"/>
                    <a:pt x="95250" y="35775"/>
                  </a:cubicBezTo>
                  <a:lnTo>
                    <a:pt x="80963" y="26250"/>
                  </a:lnTo>
                  <a:cubicBezTo>
                    <a:pt x="78582" y="24663"/>
                    <a:pt x="76595" y="22182"/>
                    <a:pt x="73819" y="21488"/>
                  </a:cubicBezTo>
                  <a:cubicBezTo>
                    <a:pt x="70644" y="20694"/>
                    <a:pt x="67441" y="20005"/>
                    <a:pt x="64294" y="19106"/>
                  </a:cubicBezTo>
                  <a:cubicBezTo>
                    <a:pt x="61880" y="18416"/>
                    <a:pt x="59585" y="17334"/>
                    <a:pt x="57150" y="16725"/>
                  </a:cubicBezTo>
                  <a:cubicBezTo>
                    <a:pt x="53224" y="15743"/>
                    <a:pt x="49149" y="15409"/>
                    <a:pt x="45244" y="14344"/>
                  </a:cubicBezTo>
                  <a:cubicBezTo>
                    <a:pt x="40401" y="13023"/>
                    <a:pt x="35719" y="11169"/>
                    <a:pt x="30956" y="9581"/>
                  </a:cubicBezTo>
                  <a:lnTo>
                    <a:pt x="23813" y="7200"/>
                  </a:lnTo>
                  <a:lnTo>
                    <a:pt x="16669" y="4819"/>
                  </a:lnTo>
                  <a:cubicBezTo>
                    <a:pt x="14288" y="3231"/>
                    <a:pt x="12331" y="-505"/>
                    <a:pt x="9525" y="56"/>
                  </a:cubicBezTo>
                  <a:cubicBezTo>
                    <a:pt x="6719" y="617"/>
                    <a:pt x="5925" y="4585"/>
                    <a:pt x="4763" y="7200"/>
                  </a:cubicBezTo>
                  <a:cubicBezTo>
                    <a:pt x="2724" y="11788"/>
                    <a:pt x="0" y="21488"/>
                    <a:pt x="0" y="21488"/>
                  </a:cubicBezTo>
                  <a:cubicBezTo>
                    <a:pt x="794" y="30219"/>
                    <a:pt x="1222" y="38991"/>
                    <a:pt x="2381" y="47681"/>
                  </a:cubicBezTo>
                  <a:cubicBezTo>
                    <a:pt x="2814" y="50925"/>
                    <a:pt x="3823" y="54071"/>
                    <a:pt x="4763" y="57206"/>
                  </a:cubicBezTo>
                  <a:cubicBezTo>
                    <a:pt x="6927" y="64419"/>
                    <a:pt x="9524" y="71494"/>
                    <a:pt x="11906" y="78638"/>
                  </a:cubicBezTo>
                  <a:lnTo>
                    <a:pt x="28575" y="128644"/>
                  </a:lnTo>
                  <a:lnTo>
                    <a:pt x="38100" y="157219"/>
                  </a:lnTo>
                  <a:cubicBezTo>
                    <a:pt x="38102" y="157224"/>
                    <a:pt x="42859" y="171501"/>
                    <a:pt x="42863" y="171506"/>
                  </a:cubicBezTo>
                  <a:cubicBezTo>
                    <a:pt x="44450" y="173887"/>
                    <a:pt x="46345" y="176090"/>
                    <a:pt x="47625" y="178650"/>
                  </a:cubicBezTo>
                  <a:cubicBezTo>
                    <a:pt x="57479" y="198360"/>
                    <a:pt x="41125" y="172473"/>
                    <a:pt x="54769" y="192938"/>
                  </a:cubicBezTo>
                  <a:cubicBezTo>
                    <a:pt x="58960" y="205511"/>
                    <a:pt x="55758" y="197994"/>
                    <a:pt x="66675" y="214369"/>
                  </a:cubicBezTo>
                  <a:lnTo>
                    <a:pt x="76200" y="228656"/>
                  </a:lnTo>
                  <a:cubicBezTo>
                    <a:pt x="77788" y="231037"/>
                    <a:pt x="78582" y="234212"/>
                    <a:pt x="80963" y="235800"/>
                  </a:cubicBezTo>
                  <a:cubicBezTo>
                    <a:pt x="90194" y="241956"/>
                    <a:pt x="85391" y="239658"/>
                    <a:pt x="95250" y="242944"/>
                  </a:cubicBezTo>
                  <a:cubicBezTo>
                    <a:pt x="111289" y="240271"/>
                    <a:pt x="89297" y="237784"/>
                    <a:pt x="90488" y="235800"/>
                  </a:cubicBez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FBCD64F-3BA6-4CF6-89E5-94216A432E0F}"/>
                </a:ext>
              </a:extLst>
            </p:cNvPr>
            <p:cNvSpPr/>
            <p:nvPr/>
          </p:nvSpPr>
          <p:spPr>
            <a:xfrm>
              <a:off x="2796787" y="4962866"/>
              <a:ext cx="198428" cy="322238"/>
            </a:xfrm>
            <a:custGeom>
              <a:avLst/>
              <a:gdLst>
                <a:gd name="connsiteX0" fmla="*/ 278606 w 278606"/>
                <a:gd name="connsiteY0" fmla="*/ 361950 h 450305"/>
                <a:gd name="connsiteX1" fmla="*/ 269081 w 278606"/>
                <a:gd name="connsiteY1" fmla="*/ 335756 h 450305"/>
                <a:gd name="connsiteX2" fmla="*/ 261938 w 278606"/>
                <a:gd name="connsiteY2" fmla="*/ 316706 h 450305"/>
                <a:gd name="connsiteX3" fmla="*/ 254794 w 278606"/>
                <a:gd name="connsiteY3" fmla="*/ 309562 h 450305"/>
                <a:gd name="connsiteX4" fmla="*/ 242888 w 278606"/>
                <a:gd name="connsiteY4" fmla="*/ 288131 h 450305"/>
                <a:gd name="connsiteX5" fmla="*/ 235744 w 278606"/>
                <a:gd name="connsiteY5" fmla="*/ 271462 h 450305"/>
                <a:gd name="connsiteX6" fmla="*/ 233363 w 278606"/>
                <a:gd name="connsiteY6" fmla="*/ 264318 h 450305"/>
                <a:gd name="connsiteX7" fmla="*/ 223838 w 278606"/>
                <a:gd name="connsiteY7" fmla="*/ 250031 h 450305"/>
                <a:gd name="connsiteX8" fmla="*/ 221456 w 278606"/>
                <a:gd name="connsiteY8" fmla="*/ 242887 h 450305"/>
                <a:gd name="connsiteX9" fmla="*/ 211931 w 278606"/>
                <a:gd name="connsiteY9" fmla="*/ 228600 h 450305"/>
                <a:gd name="connsiteX10" fmla="*/ 207169 w 278606"/>
                <a:gd name="connsiteY10" fmla="*/ 211931 h 450305"/>
                <a:gd name="connsiteX11" fmla="*/ 202406 w 278606"/>
                <a:gd name="connsiteY11" fmla="*/ 204787 h 450305"/>
                <a:gd name="connsiteX12" fmla="*/ 190500 w 278606"/>
                <a:gd name="connsiteY12" fmla="*/ 169068 h 450305"/>
                <a:gd name="connsiteX13" fmla="*/ 185738 w 278606"/>
                <a:gd name="connsiteY13" fmla="*/ 154781 h 450305"/>
                <a:gd name="connsiteX14" fmla="*/ 183356 w 278606"/>
                <a:gd name="connsiteY14" fmla="*/ 147637 h 450305"/>
                <a:gd name="connsiteX15" fmla="*/ 180975 w 278606"/>
                <a:gd name="connsiteY15" fmla="*/ 138112 h 450305"/>
                <a:gd name="connsiteX16" fmla="*/ 178594 w 278606"/>
                <a:gd name="connsiteY16" fmla="*/ 126206 h 450305"/>
                <a:gd name="connsiteX17" fmla="*/ 176213 w 278606"/>
                <a:gd name="connsiteY17" fmla="*/ 119062 h 450305"/>
                <a:gd name="connsiteX18" fmla="*/ 173831 w 278606"/>
                <a:gd name="connsiteY18" fmla="*/ 107156 h 450305"/>
                <a:gd name="connsiteX19" fmla="*/ 169069 w 278606"/>
                <a:gd name="connsiteY19" fmla="*/ 92868 h 450305"/>
                <a:gd name="connsiteX20" fmla="*/ 166688 w 278606"/>
                <a:gd name="connsiteY20" fmla="*/ 85725 h 450305"/>
                <a:gd name="connsiteX21" fmla="*/ 161925 w 278606"/>
                <a:gd name="connsiteY21" fmla="*/ 66675 h 450305"/>
                <a:gd name="connsiteX22" fmla="*/ 159544 w 278606"/>
                <a:gd name="connsiteY22" fmla="*/ 54768 h 450305"/>
                <a:gd name="connsiteX23" fmla="*/ 157163 w 278606"/>
                <a:gd name="connsiteY23" fmla="*/ 47625 h 450305"/>
                <a:gd name="connsiteX24" fmla="*/ 154781 w 278606"/>
                <a:gd name="connsiteY24" fmla="*/ 35718 h 450305"/>
                <a:gd name="connsiteX25" fmla="*/ 145256 w 278606"/>
                <a:gd name="connsiteY25" fmla="*/ 21431 h 450305"/>
                <a:gd name="connsiteX26" fmla="*/ 140494 w 278606"/>
                <a:gd name="connsiteY26" fmla="*/ 14287 h 450305"/>
                <a:gd name="connsiteX27" fmla="*/ 126206 w 278606"/>
                <a:gd name="connsiteY27" fmla="*/ 4762 h 450305"/>
                <a:gd name="connsiteX28" fmla="*/ 119063 w 278606"/>
                <a:gd name="connsiteY28" fmla="*/ 0 h 450305"/>
                <a:gd name="connsiteX29" fmla="*/ 80963 w 278606"/>
                <a:gd name="connsiteY29" fmla="*/ 2381 h 450305"/>
                <a:gd name="connsiteX30" fmla="*/ 73819 w 278606"/>
                <a:gd name="connsiteY30" fmla="*/ 4762 h 450305"/>
                <a:gd name="connsiteX31" fmla="*/ 52388 w 278606"/>
                <a:gd name="connsiteY31" fmla="*/ 23812 h 450305"/>
                <a:gd name="connsiteX32" fmla="*/ 47625 w 278606"/>
                <a:gd name="connsiteY32" fmla="*/ 30956 h 450305"/>
                <a:gd name="connsiteX33" fmla="*/ 40481 w 278606"/>
                <a:gd name="connsiteY33" fmla="*/ 35718 h 450305"/>
                <a:gd name="connsiteX34" fmla="*/ 38100 w 278606"/>
                <a:gd name="connsiteY34" fmla="*/ 42862 h 450305"/>
                <a:gd name="connsiteX35" fmla="*/ 33338 w 278606"/>
                <a:gd name="connsiteY35" fmla="*/ 50006 h 450305"/>
                <a:gd name="connsiteX36" fmla="*/ 28575 w 278606"/>
                <a:gd name="connsiteY36" fmla="*/ 64293 h 450305"/>
                <a:gd name="connsiteX37" fmla="*/ 26194 w 278606"/>
                <a:gd name="connsiteY37" fmla="*/ 71437 h 450305"/>
                <a:gd name="connsiteX38" fmla="*/ 23813 w 278606"/>
                <a:gd name="connsiteY38" fmla="*/ 78581 h 450305"/>
                <a:gd name="connsiteX39" fmla="*/ 21431 w 278606"/>
                <a:gd name="connsiteY39" fmla="*/ 95250 h 450305"/>
                <a:gd name="connsiteX40" fmla="*/ 16669 w 278606"/>
                <a:gd name="connsiteY40" fmla="*/ 109537 h 450305"/>
                <a:gd name="connsiteX41" fmla="*/ 9525 w 278606"/>
                <a:gd name="connsiteY41" fmla="*/ 126206 h 450305"/>
                <a:gd name="connsiteX42" fmla="*/ 4763 w 278606"/>
                <a:gd name="connsiteY42" fmla="*/ 133350 h 450305"/>
                <a:gd name="connsiteX43" fmla="*/ 0 w 278606"/>
                <a:gd name="connsiteY43" fmla="*/ 147637 h 450305"/>
                <a:gd name="connsiteX44" fmla="*/ 7144 w 278606"/>
                <a:gd name="connsiteY44" fmla="*/ 226218 h 450305"/>
                <a:gd name="connsiteX45" fmla="*/ 9525 w 278606"/>
                <a:gd name="connsiteY45" fmla="*/ 233362 h 450305"/>
                <a:gd name="connsiteX46" fmla="*/ 16669 w 278606"/>
                <a:gd name="connsiteY46" fmla="*/ 264318 h 450305"/>
                <a:gd name="connsiteX47" fmla="*/ 19050 w 278606"/>
                <a:gd name="connsiteY47" fmla="*/ 271462 h 450305"/>
                <a:gd name="connsiteX48" fmla="*/ 23813 w 278606"/>
                <a:gd name="connsiteY48" fmla="*/ 278606 h 450305"/>
                <a:gd name="connsiteX49" fmla="*/ 33338 w 278606"/>
                <a:gd name="connsiteY49" fmla="*/ 290512 h 450305"/>
                <a:gd name="connsiteX50" fmla="*/ 40481 w 278606"/>
                <a:gd name="connsiteY50" fmla="*/ 304800 h 450305"/>
                <a:gd name="connsiteX51" fmla="*/ 54769 w 278606"/>
                <a:gd name="connsiteY51" fmla="*/ 314325 h 450305"/>
                <a:gd name="connsiteX52" fmla="*/ 59531 w 278606"/>
                <a:gd name="connsiteY52" fmla="*/ 321468 h 450305"/>
                <a:gd name="connsiteX53" fmla="*/ 66675 w 278606"/>
                <a:gd name="connsiteY53" fmla="*/ 326231 h 450305"/>
                <a:gd name="connsiteX54" fmla="*/ 69056 w 278606"/>
                <a:gd name="connsiteY54" fmla="*/ 333375 h 450305"/>
                <a:gd name="connsiteX55" fmla="*/ 80963 w 278606"/>
                <a:gd name="connsiteY55" fmla="*/ 347662 h 450305"/>
                <a:gd name="connsiteX56" fmla="*/ 90488 w 278606"/>
                <a:gd name="connsiteY56" fmla="*/ 359568 h 450305"/>
                <a:gd name="connsiteX57" fmla="*/ 92869 w 278606"/>
                <a:gd name="connsiteY57" fmla="*/ 366712 h 450305"/>
                <a:gd name="connsiteX58" fmla="*/ 109538 w 278606"/>
                <a:gd name="connsiteY58" fmla="*/ 388143 h 450305"/>
                <a:gd name="connsiteX59" fmla="*/ 116681 w 278606"/>
                <a:gd name="connsiteY59" fmla="*/ 390525 h 450305"/>
                <a:gd name="connsiteX60" fmla="*/ 130969 w 278606"/>
                <a:gd name="connsiteY60" fmla="*/ 397668 h 450305"/>
                <a:gd name="connsiteX61" fmla="*/ 145256 w 278606"/>
                <a:gd name="connsiteY61" fmla="*/ 407193 h 450305"/>
                <a:gd name="connsiteX62" fmla="*/ 152400 w 278606"/>
                <a:gd name="connsiteY62" fmla="*/ 421481 h 450305"/>
                <a:gd name="connsiteX63" fmla="*/ 159544 w 278606"/>
                <a:gd name="connsiteY63" fmla="*/ 435768 h 450305"/>
                <a:gd name="connsiteX64" fmla="*/ 166688 w 278606"/>
                <a:gd name="connsiteY64" fmla="*/ 442912 h 450305"/>
                <a:gd name="connsiteX65" fmla="*/ 171450 w 278606"/>
                <a:gd name="connsiteY65" fmla="*/ 450056 h 450305"/>
                <a:gd name="connsiteX66" fmla="*/ 173831 w 278606"/>
                <a:gd name="connsiteY66" fmla="*/ 450056 h 45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</a:cxnLst>
              <a:rect l="l" t="t" r="r" b="b"/>
              <a:pathLst>
                <a:path w="278606" h="450305">
                  <a:moveTo>
                    <a:pt x="278606" y="361950"/>
                  </a:moveTo>
                  <a:cubicBezTo>
                    <a:pt x="271983" y="345389"/>
                    <a:pt x="275193" y="354090"/>
                    <a:pt x="269081" y="335756"/>
                  </a:cubicBezTo>
                  <a:cubicBezTo>
                    <a:pt x="267497" y="331005"/>
                    <a:pt x="263973" y="319962"/>
                    <a:pt x="261938" y="316706"/>
                  </a:cubicBezTo>
                  <a:cubicBezTo>
                    <a:pt x="260153" y="313850"/>
                    <a:pt x="257175" y="311943"/>
                    <a:pt x="254794" y="309562"/>
                  </a:cubicBezTo>
                  <a:cubicBezTo>
                    <a:pt x="248966" y="292080"/>
                    <a:pt x="253580" y="298825"/>
                    <a:pt x="242888" y="288131"/>
                  </a:cubicBezTo>
                  <a:cubicBezTo>
                    <a:pt x="237930" y="268304"/>
                    <a:pt x="243967" y="287910"/>
                    <a:pt x="235744" y="271462"/>
                  </a:cubicBezTo>
                  <a:cubicBezTo>
                    <a:pt x="234622" y="269217"/>
                    <a:pt x="234582" y="266512"/>
                    <a:pt x="233363" y="264318"/>
                  </a:cubicBezTo>
                  <a:cubicBezTo>
                    <a:pt x="230583" y="259315"/>
                    <a:pt x="225648" y="255461"/>
                    <a:pt x="223838" y="250031"/>
                  </a:cubicBezTo>
                  <a:cubicBezTo>
                    <a:pt x="223044" y="247650"/>
                    <a:pt x="222675" y="245081"/>
                    <a:pt x="221456" y="242887"/>
                  </a:cubicBezTo>
                  <a:cubicBezTo>
                    <a:pt x="218676" y="237884"/>
                    <a:pt x="211931" y="228600"/>
                    <a:pt x="211931" y="228600"/>
                  </a:cubicBezTo>
                  <a:cubicBezTo>
                    <a:pt x="211168" y="225550"/>
                    <a:pt x="208877" y="215346"/>
                    <a:pt x="207169" y="211931"/>
                  </a:cubicBezTo>
                  <a:cubicBezTo>
                    <a:pt x="205889" y="209371"/>
                    <a:pt x="203994" y="207168"/>
                    <a:pt x="202406" y="204787"/>
                  </a:cubicBezTo>
                  <a:lnTo>
                    <a:pt x="190500" y="169068"/>
                  </a:lnTo>
                  <a:lnTo>
                    <a:pt x="185738" y="154781"/>
                  </a:lnTo>
                  <a:cubicBezTo>
                    <a:pt x="184944" y="152400"/>
                    <a:pt x="183965" y="150072"/>
                    <a:pt x="183356" y="147637"/>
                  </a:cubicBezTo>
                  <a:cubicBezTo>
                    <a:pt x="182562" y="144462"/>
                    <a:pt x="181685" y="141307"/>
                    <a:pt x="180975" y="138112"/>
                  </a:cubicBezTo>
                  <a:cubicBezTo>
                    <a:pt x="180097" y="134161"/>
                    <a:pt x="179576" y="130132"/>
                    <a:pt x="178594" y="126206"/>
                  </a:cubicBezTo>
                  <a:cubicBezTo>
                    <a:pt x="177985" y="123771"/>
                    <a:pt x="176822" y="121497"/>
                    <a:pt x="176213" y="119062"/>
                  </a:cubicBezTo>
                  <a:cubicBezTo>
                    <a:pt x="175231" y="115136"/>
                    <a:pt x="174896" y="111061"/>
                    <a:pt x="173831" y="107156"/>
                  </a:cubicBezTo>
                  <a:cubicBezTo>
                    <a:pt x="172510" y="102313"/>
                    <a:pt x="170656" y="97631"/>
                    <a:pt x="169069" y="92868"/>
                  </a:cubicBezTo>
                  <a:cubicBezTo>
                    <a:pt x="168275" y="90487"/>
                    <a:pt x="167297" y="88160"/>
                    <a:pt x="166688" y="85725"/>
                  </a:cubicBezTo>
                  <a:cubicBezTo>
                    <a:pt x="165100" y="79375"/>
                    <a:pt x="163208" y="73093"/>
                    <a:pt x="161925" y="66675"/>
                  </a:cubicBezTo>
                  <a:cubicBezTo>
                    <a:pt x="161131" y="62706"/>
                    <a:pt x="160526" y="58695"/>
                    <a:pt x="159544" y="54768"/>
                  </a:cubicBezTo>
                  <a:cubicBezTo>
                    <a:pt x="158935" y="52333"/>
                    <a:pt x="157772" y="50060"/>
                    <a:pt x="157163" y="47625"/>
                  </a:cubicBezTo>
                  <a:cubicBezTo>
                    <a:pt x="156181" y="43698"/>
                    <a:pt x="156456" y="39403"/>
                    <a:pt x="154781" y="35718"/>
                  </a:cubicBezTo>
                  <a:cubicBezTo>
                    <a:pt x="152412" y="30507"/>
                    <a:pt x="148431" y="26193"/>
                    <a:pt x="145256" y="21431"/>
                  </a:cubicBezTo>
                  <a:cubicBezTo>
                    <a:pt x="143669" y="19050"/>
                    <a:pt x="142875" y="15874"/>
                    <a:pt x="140494" y="14287"/>
                  </a:cubicBezTo>
                  <a:lnTo>
                    <a:pt x="126206" y="4762"/>
                  </a:lnTo>
                  <a:lnTo>
                    <a:pt x="119063" y="0"/>
                  </a:lnTo>
                  <a:cubicBezTo>
                    <a:pt x="106363" y="794"/>
                    <a:pt x="93618" y="1049"/>
                    <a:pt x="80963" y="2381"/>
                  </a:cubicBezTo>
                  <a:cubicBezTo>
                    <a:pt x="78467" y="2644"/>
                    <a:pt x="76064" y="3639"/>
                    <a:pt x="73819" y="4762"/>
                  </a:cubicBezTo>
                  <a:cubicBezTo>
                    <a:pt x="66662" y="8340"/>
                    <a:pt x="55543" y="19080"/>
                    <a:pt x="52388" y="23812"/>
                  </a:cubicBezTo>
                  <a:cubicBezTo>
                    <a:pt x="50800" y="26193"/>
                    <a:pt x="49649" y="28932"/>
                    <a:pt x="47625" y="30956"/>
                  </a:cubicBezTo>
                  <a:cubicBezTo>
                    <a:pt x="45601" y="32980"/>
                    <a:pt x="42862" y="34131"/>
                    <a:pt x="40481" y="35718"/>
                  </a:cubicBezTo>
                  <a:cubicBezTo>
                    <a:pt x="39687" y="38099"/>
                    <a:pt x="39222" y="40617"/>
                    <a:pt x="38100" y="42862"/>
                  </a:cubicBezTo>
                  <a:cubicBezTo>
                    <a:pt x="36820" y="45422"/>
                    <a:pt x="34500" y="47391"/>
                    <a:pt x="33338" y="50006"/>
                  </a:cubicBezTo>
                  <a:cubicBezTo>
                    <a:pt x="31299" y="54593"/>
                    <a:pt x="30163" y="59531"/>
                    <a:pt x="28575" y="64293"/>
                  </a:cubicBezTo>
                  <a:lnTo>
                    <a:pt x="26194" y="71437"/>
                  </a:lnTo>
                  <a:lnTo>
                    <a:pt x="23813" y="78581"/>
                  </a:lnTo>
                  <a:cubicBezTo>
                    <a:pt x="23019" y="84137"/>
                    <a:pt x="22693" y="89781"/>
                    <a:pt x="21431" y="95250"/>
                  </a:cubicBezTo>
                  <a:cubicBezTo>
                    <a:pt x="20302" y="100141"/>
                    <a:pt x="18256" y="104775"/>
                    <a:pt x="16669" y="109537"/>
                  </a:cubicBezTo>
                  <a:cubicBezTo>
                    <a:pt x="13997" y="117555"/>
                    <a:pt x="14235" y="117963"/>
                    <a:pt x="9525" y="126206"/>
                  </a:cubicBezTo>
                  <a:cubicBezTo>
                    <a:pt x="8105" y="128691"/>
                    <a:pt x="5925" y="130735"/>
                    <a:pt x="4763" y="133350"/>
                  </a:cubicBezTo>
                  <a:cubicBezTo>
                    <a:pt x="2724" y="137937"/>
                    <a:pt x="0" y="147637"/>
                    <a:pt x="0" y="147637"/>
                  </a:cubicBezTo>
                  <a:cubicBezTo>
                    <a:pt x="651" y="160016"/>
                    <a:pt x="1969" y="210691"/>
                    <a:pt x="7144" y="226218"/>
                  </a:cubicBezTo>
                  <a:cubicBezTo>
                    <a:pt x="7938" y="228599"/>
                    <a:pt x="8916" y="230927"/>
                    <a:pt x="9525" y="233362"/>
                  </a:cubicBezTo>
                  <a:cubicBezTo>
                    <a:pt x="13305" y="248484"/>
                    <a:pt x="10738" y="246521"/>
                    <a:pt x="16669" y="264318"/>
                  </a:cubicBezTo>
                  <a:cubicBezTo>
                    <a:pt x="17463" y="266699"/>
                    <a:pt x="17927" y="269217"/>
                    <a:pt x="19050" y="271462"/>
                  </a:cubicBezTo>
                  <a:cubicBezTo>
                    <a:pt x="20330" y="274022"/>
                    <a:pt x="22225" y="276225"/>
                    <a:pt x="23813" y="278606"/>
                  </a:cubicBezTo>
                  <a:cubicBezTo>
                    <a:pt x="29798" y="296563"/>
                    <a:pt x="21028" y="275125"/>
                    <a:pt x="33338" y="290512"/>
                  </a:cubicBezTo>
                  <a:cubicBezTo>
                    <a:pt x="42964" y="302544"/>
                    <a:pt x="27099" y="293090"/>
                    <a:pt x="40481" y="304800"/>
                  </a:cubicBezTo>
                  <a:cubicBezTo>
                    <a:pt x="44789" y="308569"/>
                    <a:pt x="54769" y="314325"/>
                    <a:pt x="54769" y="314325"/>
                  </a:cubicBezTo>
                  <a:cubicBezTo>
                    <a:pt x="56356" y="316706"/>
                    <a:pt x="57508" y="319445"/>
                    <a:pt x="59531" y="321468"/>
                  </a:cubicBezTo>
                  <a:cubicBezTo>
                    <a:pt x="61555" y="323492"/>
                    <a:pt x="64887" y="323996"/>
                    <a:pt x="66675" y="326231"/>
                  </a:cubicBezTo>
                  <a:cubicBezTo>
                    <a:pt x="68243" y="328191"/>
                    <a:pt x="67933" y="331130"/>
                    <a:pt x="69056" y="333375"/>
                  </a:cubicBezTo>
                  <a:cubicBezTo>
                    <a:pt x="72370" y="340003"/>
                    <a:pt x="75699" y="342398"/>
                    <a:pt x="80963" y="347662"/>
                  </a:cubicBezTo>
                  <a:cubicBezTo>
                    <a:pt x="86948" y="365619"/>
                    <a:pt x="78178" y="344181"/>
                    <a:pt x="90488" y="359568"/>
                  </a:cubicBezTo>
                  <a:cubicBezTo>
                    <a:pt x="92056" y="361528"/>
                    <a:pt x="91650" y="364518"/>
                    <a:pt x="92869" y="366712"/>
                  </a:cubicBezTo>
                  <a:cubicBezTo>
                    <a:pt x="95654" y="371725"/>
                    <a:pt x="103410" y="384058"/>
                    <a:pt x="109538" y="388143"/>
                  </a:cubicBezTo>
                  <a:cubicBezTo>
                    <a:pt x="111626" y="389535"/>
                    <a:pt x="114436" y="389402"/>
                    <a:pt x="116681" y="390525"/>
                  </a:cubicBezTo>
                  <a:cubicBezTo>
                    <a:pt x="135135" y="399752"/>
                    <a:pt x="113022" y="391687"/>
                    <a:pt x="130969" y="397668"/>
                  </a:cubicBezTo>
                  <a:cubicBezTo>
                    <a:pt x="135731" y="400843"/>
                    <a:pt x="143446" y="401763"/>
                    <a:pt x="145256" y="407193"/>
                  </a:cubicBezTo>
                  <a:cubicBezTo>
                    <a:pt x="151246" y="425157"/>
                    <a:pt x="143165" y="403008"/>
                    <a:pt x="152400" y="421481"/>
                  </a:cubicBezTo>
                  <a:cubicBezTo>
                    <a:pt x="157769" y="432221"/>
                    <a:pt x="151013" y="425532"/>
                    <a:pt x="159544" y="435768"/>
                  </a:cubicBezTo>
                  <a:cubicBezTo>
                    <a:pt x="161700" y="438355"/>
                    <a:pt x="164532" y="440325"/>
                    <a:pt x="166688" y="442912"/>
                  </a:cubicBezTo>
                  <a:cubicBezTo>
                    <a:pt x="168520" y="445111"/>
                    <a:pt x="169426" y="448032"/>
                    <a:pt x="171450" y="450056"/>
                  </a:cubicBezTo>
                  <a:cubicBezTo>
                    <a:pt x="172011" y="450617"/>
                    <a:pt x="173037" y="450056"/>
                    <a:pt x="173831" y="450056"/>
                  </a:cubicBezTo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4CB71BAA-74AB-4FED-A894-1195C8B99181}"/>
                </a:ext>
              </a:extLst>
            </p:cNvPr>
            <p:cNvSpPr/>
            <p:nvPr/>
          </p:nvSpPr>
          <p:spPr>
            <a:xfrm>
              <a:off x="4352461" y="2399251"/>
              <a:ext cx="149218" cy="139689"/>
            </a:xfrm>
            <a:custGeom>
              <a:avLst/>
              <a:gdLst>
                <a:gd name="connsiteX0" fmla="*/ 14287 w 209550"/>
                <a:gd name="connsiteY0" fmla="*/ 161925 h 195262"/>
                <a:gd name="connsiteX1" fmla="*/ 4762 w 209550"/>
                <a:gd name="connsiteY1" fmla="*/ 135731 h 195262"/>
                <a:gd name="connsiteX2" fmla="*/ 2381 w 209550"/>
                <a:gd name="connsiteY2" fmla="*/ 128587 h 195262"/>
                <a:gd name="connsiteX3" fmla="*/ 0 w 209550"/>
                <a:gd name="connsiteY3" fmla="*/ 121444 h 195262"/>
                <a:gd name="connsiteX4" fmla="*/ 2381 w 209550"/>
                <a:gd name="connsiteY4" fmla="*/ 35719 h 195262"/>
                <a:gd name="connsiteX5" fmla="*/ 4762 w 209550"/>
                <a:gd name="connsiteY5" fmla="*/ 28575 h 195262"/>
                <a:gd name="connsiteX6" fmla="*/ 21431 w 209550"/>
                <a:gd name="connsiteY6" fmla="*/ 11906 h 195262"/>
                <a:gd name="connsiteX7" fmla="*/ 28575 w 209550"/>
                <a:gd name="connsiteY7" fmla="*/ 7144 h 195262"/>
                <a:gd name="connsiteX8" fmla="*/ 42862 w 209550"/>
                <a:gd name="connsiteY8" fmla="*/ 2381 h 195262"/>
                <a:gd name="connsiteX9" fmla="*/ 50006 w 209550"/>
                <a:gd name="connsiteY9" fmla="*/ 0 h 195262"/>
                <a:gd name="connsiteX10" fmla="*/ 102394 w 209550"/>
                <a:gd name="connsiteY10" fmla="*/ 7144 h 195262"/>
                <a:gd name="connsiteX11" fmla="*/ 123825 w 209550"/>
                <a:gd name="connsiteY11" fmla="*/ 21431 h 195262"/>
                <a:gd name="connsiteX12" fmla="*/ 130969 w 209550"/>
                <a:gd name="connsiteY12" fmla="*/ 26194 h 195262"/>
                <a:gd name="connsiteX13" fmla="*/ 135731 w 209550"/>
                <a:gd name="connsiteY13" fmla="*/ 33337 h 195262"/>
                <a:gd name="connsiteX14" fmla="*/ 142875 w 209550"/>
                <a:gd name="connsiteY14" fmla="*/ 35719 h 195262"/>
                <a:gd name="connsiteX15" fmla="*/ 152400 w 209550"/>
                <a:gd name="connsiteY15" fmla="*/ 50006 h 195262"/>
                <a:gd name="connsiteX16" fmla="*/ 157162 w 209550"/>
                <a:gd name="connsiteY16" fmla="*/ 57150 h 195262"/>
                <a:gd name="connsiteX17" fmla="*/ 161925 w 209550"/>
                <a:gd name="connsiteY17" fmla="*/ 64294 h 195262"/>
                <a:gd name="connsiteX18" fmla="*/ 166687 w 209550"/>
                <a:gd name="connsiteY18" fmla="*/ 78581 h 195262"/>
                <a:gd name="connsiteX19" fmla="*/ 169069 w 209550"/>
                <a:gd name="connsiteY19" fmla="*/ 85725 h 195262"/>
                <a:gd name="connsiteX20" fmla="*/ 173831 w 209550"/>
                <a:gd name="connsiteY20" fmla="*/ 92869 h 195262"/>
                <a:gd name="connsiteX21" fmla="*/ 178594 w 209550"/>
                <a:gd name="connsiteY21" fmla="*/ 107156 h 195262"/>
                <a:gd name="connsiteX22" fmla="*/ 183356 w 209550"/>
                <a:gd name="connsiteY22" fmla="*/ 121444 h 195262"/>
                <a:gd name="connsiteX23" fmla="*/ 185737 w 209550"/>
                <a:gd name="connsiteY23" fmla="*/ 128587 h 195262"/>
                <a:gd name="connsiteX24" fmla="*/ 190500 w 209550"/>
                <a:gd name="connsiteY24" fmla="*/ 135731 h 195262"/>
                <a:gd name="connsiteX25" fmla="*/ 197644 w 209550"/>
                <a:gd name="connsiteY25" fmla="*/ 157162 h 195262"/>
                <a:gd name="connsiteX26" fmla="*/ 200025 w 209550"/>
                <a:gd name="connsiteY26" fmla="*/ 164306 h 195262"/>
                <a:gd name="connsiteX27" fmla="*/ 207169 w 209550"/>
                <a:gd name="connsiteY27" fmla="*/ 190500 h 195262"/>
                <a:gd name="connsiteX28" fmla="*/ 209550 w 209550"/>
                <a:gd name="connsiteY28" fmla="*/ 195262 h 195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209550" h="195262">
                  <a:moveTo>
                    <a:pt x="14287" y="161925"/>
                  </a:moveTo>
                  <a:cubicBezTo>
                    <a:pt x="7663" y="145363"/>
                    <a:pt x="10874" y="154068"/>
                    <a:pt x="4762" y="135731"/>
                  </a:cubicBezTo>
                  <a:lnTo>
                    <a:pt x="2381" y="128587"/>
                  </a:lnTo>
                  <a:lnTo>
                    <a:pt x="0" y="121444"/>
                  </a:lnTo>
                  <a:cubicBezTo>
                    <a:pt x="794" y="92869"/>
                    <a:pt x="917" y="64268"/>
                    <a:pt x="2381" y="35719"/>
                  </a:cubicBezTo>
                  <a:cubicBezTo>
                    <a:pt x="2510" y="33212"/>
                    <a:pt x="3543" y="30769"/>
                    <a:pt x="4762" y="28575"/>
                  </a:cubicBezTo>
                  <a:cubicBezTo>
                    <a:pt x="16835" y="6842"/>
                    <a:pt x="8350" y="18446"/>
                    <a:pt x="21431" y="11906"/>
                  </a:cubicBezTo>
                  <a:cubicBezTo>
                    <a:pt x="23991" y="10626"/>
                    <a:pt x="25960" y="8306"/>
                    <a:pt x="28575" y="7144"/>
                  </a:cubicBezTo>
                  <a:cubicBezTo>
                    <a:pt x="33162" y="5105"/>
                    <a:pt x="38100" y="3969"/>
                    <a:pt x="42862" y="2381"/>
                  </a:cubicBezTo>
                  <a:lnTo>
                    <a:pt x="50006" y="0"/>
                  </a:lnTo>
                  <a:cubicBezTo>
                    <a:pt x="56256" y="391"/>
                    <a:pt x="90577" y="-734"/>
                    <a:pt x="102394" y="7144"/>
                  </a:cubicBezTo>
                  <a:lnTo>
                    <a:pt x="123825" y="21431"/>
                  </a:lnTo>
                  <a:lnTo>
                    <a:pt x="130969" y="26194"/>
                  </a:lnTo>
                  <a:cubicBezTo>
                    <a:pt x="132556" y="28575"/>
                    <a:pt x="133496" y="31549"/>
                    <a:pt x="135731" y="33337"/>
                  </a:cubicBezTo>
                  <a:cubicBezTo>
                    <a:pt x="137691" y="34905"/>
                    <a:pt x="141100" y="33944"/>
                    <a:pt x="142875" y="35719"/>
                  </a:cubicBezTo>
                  <a:cubicBezTo>
                    <a:pt x="146922" y="39766"/>
                    <a:pt x="149225" y="45244"/>
                    <a:pt x="152400" y="50006"/>
                  </a:cubicBezTo>
                  <a:lnTo>
                    <a:pt x="157162" y="57150"/>
                  </a:lnTo>
                  <a:lnTo>
                    <a:pt x="161925" y="64294"/>
                  </a:lnTo>
                  <a:lnTo>
                    <a:pt x="166687" y="78581"/>
                  </a:lnTo>
                  <a:cubicBezTo>
                    <a:pt x="167481" y="80962"/>
                    <a:pt x="167677" y="83636"/>
                    <a:pt x="169069" y="85725"/>
                  </a:cubicBezTo>
                  <a:cubicBezTo>
                    <a:pt x="170656" y="88106"/>
                    <a:pt x="172669" y="90254"/>
                    <a:pt x="173831" y="92869"/>
                  </a:cubicBezTo>
                  <a:cubicBezTo>
                    <a:pt x="175870" y="97456"/>
                    <a:pt x="177006" y="102394"/>
                    <a:pt x="178594" y="107156"/>
                  </a:cubicBezTo>
                  <a:lnTo>
                    <a:pt x="183356" y="121444"/>
                  </a:lnTo>
                  <a:cubicBezTo>
                    <a:pt x="184150" y="123825"/>
                    <a:pt x="184345" y="126499"/>
                    <a:pt x="185737" y="128587"/>
                  </a:cubicBezTo>
                  <a:lnTo>
                    <a:pt x="190500" y="135731"/>
                  </a:lnTo>
                  <a:lnTo>
                    <a:pt x="197644" y="157162"/>
                  </a:lnTo>
                  <a:cubicBezTo>
                    <a:pt x="198438" y="159543"/>
                    <a:pt x="199416" y="161871"/>
                    <a:pt x="200025" y="164306"/>
                  </a:cubicBezTo>
                  <a:cubicBezTo>
                    <a:pt x="201532" y="170334"/>
                    <a:pt x="204198" y="183075"/>
                    <a:pt x="207169" y="190500"/>
                  </a:cubicBezTo>
                  <a:cubicBezTo>
                    <a:pt x="207828" y="192148"/>
                    <a:pt x="208756" y="193675"/>
                    <a:pt x="209550" y="195262"/>
                  </a:cubicBezTo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60B34138-8389-465A-83C0-92F84125B56D}"/>
                </a:ext>
              </a:extLst>
            </p:cNvPr>
            <p:cNvSpPr/>
            <p:nvPr/>
          </p:nvSpPr>
          <p:spPr>
            <a:xfrm>
              <a:off x="5031878" y="2807207"/>
              <a:ext cx="138106" cy="150801"/>
            </a:xfrm>
            <a:custGeom>
              <a:avLst/>
              <a:gdLst>
                <a:gd name="connsiteX0" fmla="*/ 11906 w 195262"/>
                <a:gd name="connsiteY0" fmla="*/ 130968 h 211987"/>
                <a:gd name="connsiteX1" fmla="*/ 4762 w 195262"/>
                <a:gd name="connsiteY1" fmla="*/ 157162 h 211987"/>
                <a:gd name="connsiteX2" fmla="*/ 2381 w 195262"/>
                <a:gd name="connsiteY2" fmla="*/ 164306 h 211987"/>
                <a:gd name="connsiteX3" fmla="*/ 0 w 195262"/>
                <a:gd name="connsiteY3" fmla="*/ 171450 h 211987"/>
                <a:gd name="connsiteX4" fmla="*/ 7143 w 195262"/>
                <a:gd name="connsiteY4" fmla="*/ 197643 h 211987"/>
                <a:gd name="connsiteX5" fmla="*/ 14287 w 195262"/>
                <a:gd name="connsiteY5" fmla="*/ 202406 h 211987"/>
                <a:gd name="connsiteX6" fmla="*/ 28575 w 195262"/>
                <a:gd name="connsiteY6" fmla="*/ 207168 h 211987"/>
                <a:gd name="connsiteX7" fmla="*/ 35718 w 195262"/>
                <a:gd name="connsiteY7" fmla="*/ 211931 h 211987"/>
                <a:gd name="connsiteX8" fmla="*/ 71437 w 195262"/>
                <a:gd name="connsiteY8" fmla="*/ 204787 h 211987"/>
                <a:gd name="connsiteX9" fmla="*/ 85725 w 195262"/>
                <a:gd name="connsiteY9" fmla="*/ 197643 h 211987"/>
                <a:gd name="connsiteX10" fmla="*/ 97631 w 195262"/>
                <a:gd name="connsiteY10" fmla="*/ 183356 h 211987"/>
                <a:gd name="connsiteX11" fmla="*/ 102393 w 195262"/>
                <a:gd name="connsiteY11" fmla="*/ 176212 h 211987"/>
                <a:gd name="connsiteX12" fmla="*/ 109537 w 195262"/>
                <a:gd name="connsiteY12" fmla="*/ 169068 h 211987"/>
                <a:gd name="connsiteX13" fmla="*/ 126206 w 195262"/>
                <a:gd name="connsiteY13" fmla="*/ 150018 h 211987"/>
                <a:gd name="connsiteX14" fmla="*/ 138112 w 195262"/>
                <a:gd name="connsiteY14" fmla="*/ 128587 h 211987"/>
                <a:gd name="connsiteX15" fmla="*/ 145256 w 195262"/>
                <a:gd name="connsiteY15" fmla="*/ 121443 h 211987"/>
                <a:gd name="connsiteX16" fmla="*/ 161925 w 195262"/>
                <a:gd name="connsiteY16" fmla="*/ 102393 h 211987"/>
                <a:gd name="connsiteX17" fmla="*/ 171450 w 195262"/>
                <a:gd name="connsiteY17" fmla="*/ 88106 h 211987"/>
                <a:gd name="connsiteX18" fmla="*/ 176212 w 195262"/>
                <a:gd name="connsiteY18" fmla="*/ 80962 h 211987"/>
                <a:gd name="connsiteX19" fmla="*/ 178593 w 195262"/>
                <a:gd name="connsiteY19" fmla="*/ 73818 h 211987"/>
                <a:gd name="connsiteX20" fmla="*/ 188118 w 195262"/>
                <a:gd name="connsiteY20" fmla="*/ 59531 h 211987"/>
                <a:gd name="connsiteX21" fmla="*/ 192881 w 195262"/>
                <a:gd name="connsiteY21" fmla="*/ 52387 h 211987"/>
                <a:gd name="connsiteX22" fmla="*/ 195262 w 195262"/>
                <a:gd name="connsiteY22" fmla="*/ 45243 h 211987"/>
                <a:gd name="connsiteX23" fmla="*/ 190500 w 195262"/>
                <a:gd name="connsiteY23" fmla="*/ 19050 h 211987"/>
                <a:gd name="connsiteX24" fmla="*/ 180975 w 195262"/>
                <a:gd name="connsiteY24" fmla="*/ 4762 h 211987"/>
                <a:gd name="connsiteX25" fmla="*/ 173831 w 195262"/>
                <a:gd name="connsiteY25" fmla="*/ 0 h 211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95262" h="211987">
                  <a:moveTo>
                    <a:pt x="11906" y="130968"/>
                  </a:moveTo>
                  <a:cubicBezTo>
                    <a:pt x="8540" y="147801"/>
                    <a:pt x="10806" y="139031"/>
                    <a:pt x="4762" y="157162"/>
                  </a:cubicBezTo>
                  <a:lnTo>
                    <a:pt x="2381" y="164306"/>
                  </a:lnTo>
                  <a:lnTo>
                    <a:pt x="0" y="171450"/>
                  </a:lnTo>
                  <a:cubicBezTo>
                    <a:pt x="1408" y="182718"/>
                    <a:pt x="-575" y="189925"/>
                    <a:pt x="7143" y="197643"/>
                  </a:cubicBezTo>
                  <a:cubicBezTo>
                    <a:pt x="9167" y="199667"/>
                    <a:pt x="11672" y="201244"/>
                    <a:pt x="14287" y="202406"/>
                  </a:cubicBezTo>
                  <a:cubicBezTo>
                    <a:pt x="18875" y="204445"/>
                    <a:pt x="28575" y="207168"/>
                    <a:pt x="28575" y="207168"/>
                  </a:cubicBezTo>
                  <a:cubicBezTo>
                    <a:pt x="30956" y="208756"/>
                    <a:pt x="32866" y="211693"/>
                    <a:pt x="35718" y="211931"/>
                  </a:cubicBezTo>
                  <a:cubicBezTo>
                    <a:pt x="41861" y="212443"/>
                    <a:pt x="64493" y="209416"/>
                    <a:pt x="71437" y="204787"/>
                  </a:cubicBezTo>
                  <a:cubicBezTo>
                    <a:pt x="80670" y="198633"/>
                    <a:pt x="75866" y="200930"/>
                    <a:pt x="85725" y="197643"/>
                  </a:cubicBezTo>
                  <a:cubicBezTo>
                    <a:pt x="97551" y="179904"/>
                    <a:pt x="82348" y="201696"/>
                    <a:pt x="97631" y="183356"/>
                  </a:cubicBezTo>
                  <a:cubicBezTo>
                    <a:pt x="99463" y="181157"/>
                    <a:pt x="100561" y="178411"/>
                    <a:pt x="102393" y="176212"/>
                  </a:cubicBezTo>
                  <a:cubicBezTo>
                    <a:pt x="104549" y="173625"/>
                    <a:pt x="107469" y="171726"/>
                    <a:pt x="109537" y="169068"/>
                  </a:cubicBezTo>
                  <a:cubicBezTo>
                    <a:pt x="124496" y="149835"/>
                    <a:pt x="112376" y="159239"/>
                    <a:pt x="126206" y="150018"/>
                  </a:cubicBezTo>
                  <a:cubicBezTo>
                    <a:pt x="129200" y="141035"/>
                    <a:pt x="129924" y="136775"/>
                    <a:pt x="138112" y="128587"/>
                  </a:cubicBezTo>
                  <a:cubicBezTo>
                    <a:pt x="140493" y="126206"/>
                    <a:pt x="143188" y="124101"/>
                    <a:pt x="145256" y="121443"/>
                  </a:cubicBezTo>
                  <a:cubicBezTo>
                    <a:pt x="160215" y="102210"/>
                    <a:pt x="148095" y="111614"/>
                    <a:pt x="161925" y="102393"/>
                  </a:cubicBezTo>
                  <a:lnTo>
                    <a:pt x="171450" y="88106"/>
                  </a:lnTo>
                  <a:cubicBezTo>
                    <a:pt x="173037" y="85725"/>
                    <a:pt x="175307" y="83677"/>
                    <a:pt x="176212" y="80962"/>
                  </a:cubicBezTo>
                  <a:cubicBezTo>
                    <a:pt x="177006" y="78581"/>
                    <a:pt x="177374" y="76012"/>
                    <a:pt x="178593" y="73818"/>
                  </a:cubicBezTo>
                  <a:cubicBezTo>
                    <a:pt x="181373" y="68815"/>
                    <a:pt x="184943" y="64293"/>
                    <a:pt x="188118" y="59531"/>
                  </a:cubicBezTo>
                  <a:lnTo>
                    <a:pt x="192881" y="52387"/>
                  </a:lnTo>
                  <a:cubicBezTo>
                    <a:pt x="193675" y="50006"/>
                    <a:pt x="195262" y="47753"/>
                    <a:pt x="195262" y="45243"/>
                  </a:cubicBezTo>
                  <a:cubicBezTo>
                    <a:pt x="195262" y="42026"/>
                    <a:pt x="193849" y="25078"/>
                    <a:pt x="190500" y="19050"/>
                  </a:cubicBezTo>
                  <a:cubicBezTo>
                    <a:pt x="187720" y="14046"/>
                    <a:pt x="185738" y="7937"/>
                    <a:pt x="180975" y="4762"/>
                  </a:cubicBezTo>
                  <a:lnTo>
                    <a:pt x="173831" y="0"/>
                  </a:lnTo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9972F784-7CF7-4A5D-A490-F8DEFE2D9571}"/>
                </a:ext>
              </a:extLst>
            </p:cNvPr>
            <p:cNvSpPr/>
            <p:nvPr/>
          </p:nvSpPr>
          <p:spPr>
            <a:xfrm>
              <a:off x="4811227" y="3223100"/>
              <a:ext cx="77783" cy="155563"/>
            </a:xfrm>
            <a:custGeom>
              <a:avLst/>
              <a:gdLst>
                <a:gd name="connsiteX0" fmla="*/ 69057 w 107163"/>
                <a:gd name="connsiteY0" fmla="*/ 0 h 216694"/>
                <a:gd name="connsiteX1" fmla="*/ 57150 w 107163"/>
                <a:gd name="connsiteY1" fmla="*/ 19050 h 216694"/>
                <a:gd name="connsiteX2" fmla="*/ 50007 w 107163"/>
                <a:gd name="connsiteY2" fmla="*/ 26194 h 216694"/>
                <a:gd name="connsiteX3" fmla="*/ 40482 w 107163"/>
                <a:gd name="connsiteY3" fmla="*/ 40481 h 216694"/>
                <a:gd name="connsiteX4" fmla="*/ 35719 w 107163"/>
                <a:gd name="connsiteY4" fmla="*/ 47625 h 216694"/>
                <a:gd name="connsiteX5" fmla="*/ 26194 w 107163"/>
                <a:gd name="connsiteY5" fmla="*/ 69056 h 216694"/>
                <a:gd name="connsiteX6" fmla="*/ 23813 w 107163"/>
                <a:gd name="connsiteY6" fmla="*/ 76200 h 216694"/>
                <a:gd name="connsiteX7" fmla="*/ 19050 w 107163"/>
                <a:gd name="connsiteY7" fmla="*/ 83344 h 216694"/>
                <a:gd name="connsiteX8" fmla="*/ 9525 w 107163"/>
                <a:gd name="connsiteY8" fmla="*/ 104775 h 216694"/>
                <a:gd name="connsiteX9" fmla="*/ 7144 w 107163"/>
                <a:gd name="connsiteY9" fmla="*/ 111919 h 216694"/>
                <a:gd name="connsiteX10" fmla="*/ 2382 w 107163"/>
                <a:gd name="connsiteY10" fmla="*/ 119062 h 216694"/>
                <a:gd name="connsiteX11" fmla="*/ 0 w 107163"/>
                <a:gd name="connsiteY11" fmla="*/ 128587 h 216694"/>
                <a:gd name="connsiteX12" fmla="*/ 2382 w 107163"/>
                <a:gd name="connsiteY12" fmla="*/ 161925 h 216694"/>
                <a:gd name="connsiteX13" fmla="*/ 4763 w 107163"/>
                <a:gd name="connsiteY13" fmla="*/ 169069 h 216694"/>
                <a:gd name="connsiteX14" fmla="*/ 11907 w 107163"/>
                <a:gd name="connsiteY14" fmla="*/ 176212 h 216694"/>
                <a:gd name="connsiteX15" fmla="*/ 21432 w 107163"/>
                <a:gd name="connsiteY15" fmla="*/ 190500 h 216694"/>
                <a:gd name="connsiteX16" fmla="*/ 28575 w 107163"/>
                <a:gd name="connsiteY16" fmla="*/ 195262 h 216694"/>
                <a:gd name="connsiteX17" fmla="*/ 50007 w 107163"/>
                <a:gd name="connsiteY17" fmla="*/ 211931 h 216694"/>
                <a:gd name="connsiteX18" fmla="*/ 64294 w 107163"/>
                <a:gd name="connsiteY18" fmla="*/ 216694 h 216694"/>
                <a:gd name="connsiteX19" fmla="*/ 83344 w 107163"/>
                <a:gd name="connsiteY19" fmla="*/ 214312 h 216694"/>
                <a:gd name="connsiteX20" fmla="*/ 97632 w 107163"/>
                <a:gd name="connsiteY20" fmla="*/ 202406 h 216694"/>
                <a:gd name="connsiteX21" fmla="*/ 104775 w 107163"/>
                <a:gd name="connsiteY21" fmla="*/ 197644 h 216694"/>
                <a:gd name="connsiteX22" fmla="*/ 107157 w 107163"/>
                <a:gd name="connsiteY22" fmla="*/ 188119 h 216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7163" h="216694">
                  <a:moveTo>
                    <a:pt x="69057" y="0"/>
                  </a:moveTo>
                  <a:cubicBezTo>
                    <a:pt x="68059" y="1663"/>
                    <a:pt x="59769" y="15907"/>
                    <a:pt x="57150" y="19050"/>
                  </a:cubicBezTo>
                  <a:cubicBezTo>
                    <a:pt x="54994" y="21637"/>
                    <a:pt x="52074" y="23536"/>
                    <a:pt x="50007" y="26194"/>
                  </a:cubicBezTo>
                  <a:cubicBezTo>
                    <a:pt x="46493" y="30712"/>
                    <a:pt x="43657" y="35719"/>
                    <a:pt x="40482" y="40481"/>
                  </a:cubicBezTo>
                  <a:lnTo>
                    <a:pt x="35719" y="47625"/>
                  </a:lnTo>
                  <a:cubicBezTo>
                    <a:pt x="30052" y="64627"/>
                    <a:pt x="33742" y="57735"/>
                    <a:pt x="26194" y="69056"/>
                  </a:cubicBezTo>
                  <a:cubicBezTo>
                    <a:pt x="25400" y="71437"/>
                    <a:pt x="24936" y="73955"/>
                    <a:pt x="23813" y="76200"/>
                  </a:cubicBezTo>
                  <a:cubicBezTo>
                    <a:pt x="22533" y="78760"/>
                    <a:pt x="20212" y="80729"/>
                    <a:pt x="19050" y="83344"/>
                  </a:cubicBezTo>
                  <a:cubicBezTo>
                    <a:pt x="7715" y="108848"/>
                    <a:pt x="20304" y="88607"/>
                    <a:pt x="9525" y="104775"/>
                  </a:cubicBezTo>
                  <a:cubicBezTo>
                    <a:pt x="8731" y="107156"/>
                    <a:pt x="8266" y="109674"/>
                    <a:pt x="7144" y="111919"/>
                  </a:cubicBezTo>
                  <a:cubicBezTo>
                    <a:pt x="5864" y="114479"/>
                    <a:pt x="3509" y="116432"/>
                    <a:pt x="2382" y="119062"/>
                  </a:cubicBezTo>
                  <a:cubicBezTo>
                    <a:pt x="1093" y="122070"/>
                    <a:pt x="794" y="125412"/>
                    <a:pt x="0" y="128587"/>
                  </a:cubicBezTo>
                  <a:cubicBezTo>
                    <a:pt x="794" y="139700"/>
                    <a:pt x="1080" y="150860"/>
                    <a:pt x="2382" y="161925"/>
                  </a:cubicBezTo>
                  <a:cubicBezTo>
                    <a:pt x="2675" y="164418"/>
                    <a:pt x="3371" y="166980"/>
                    <a:pt x="4763" y="169069"/>
                  </a:cubicBezTo>
                  <a:cubicBezTo>
                    <a:pt x="6631" y="171871"/>
                    <a:pt x="9840" y="173554"/>
                    <a:pt x="11907" y="176212"/>
                  </a:cubicBezTo>
                  <a:cubicBezTo>
                    <a:pt x="15421" y="180730"/>
                    <a:pt x="16669" y="187325"/>
                    <a:pt x="21432" y="190500"/>
                  </a:cubicBezTo>
                  <a:cubicBezTo>
                    <a:pt x="23813" y="192087"/>
                    <a:pt x="26377" y="193430"/>
                    <a:pt x="28575" y="195262"/>
                  </a:cubicBezTo>
                  <a:cubicBezTo>
                    <a:pt x="36794" y="202112"/>
                    <a:pt x="37968" y="207917"/>
                    <a:pt x="50007" y="211931"/>
                  </a:cubicBezTo>
                  <a:lnTo>
                    <a:pt x="64294" y="216694"/>
                  </a:lnTo>
                  <a:cubicBezTo>
                    <a:pt x="70644" y="215900"/>
                    <a:pt x="77170" y="215996"/>
                    <a:pt x="83344" y="214312"/>
                  </a:cubicBezTo>
                  <a:cubicBezTo>
                    <a:pt x="88619" y="212873"/>
                    <a:pt x="93961" y="205465"/>
                    <a:pt x="97632" y="202406"/>
                  </a:cubicBezTo>
                  <a:cubicBezTo>
                    <a:pt x="99830" y="200574"/>
                    <a:pt x="102394" y="199231"/>
                    <a:pt x="104775" y="197644"/>
                  </a:cubicBezTo>
                  <a:cubicBezTo>
                    <a:pt x="107408" y="189747"/>
                    <a:pt x="107157" y="193010"/>
                    <a:pt x="107157" y="188119"/>
                  </a:cubicBezTo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4CEC0A98-33FB-49A8-A3D3-4FEF42756412}"/>
                </a:ext>
              </a:extLst>
            </p:cNvPr>
            <p:cNvSpPr/>
            <p:nvPr/>
          </p:nvSpPr>
          <p:spPr>
            <a:xfrm>
              <a:off x="3660345" y="3437396"/>
              <a:ext cx="195253" cy="195247"/>
            </a:xfrm>
            <a:custGeom>
              <a:avLst/>
              <a:gdLst>
                <a:gd name="connsiteX0" fmla="*/ 0 w 273050"/>
                <a:gd name="connsiteY0" fmla="*/ 38100 h 273050"/>
                <a:gd name="connsiteX1" fmla="*/ 19050 w 273050"/>
                <a:gd name="connsiteY1" fmla="*/ 69850 h 273050"/>
                <a:gd name="connsiteX2" fmla="*/ 31750 w 273050"/>
                <a:gd name="connsiteY2" fmla="*/ 88900 h 273050"/>
                <a:gd name="connsiteX3" fmla="*/ 38100 w 273050"/>
                <a:gd name="connsiteY3" fmla="*/ 107950 h 273050"/>
                <a:gd name="connsiteX4" fmla="*/ 50800 w 273050"/>
                <a:gd name="connsiteY4" fmla="*/ 127000 h 273050"/>
                <a:gd name="connsiteX5" fmla="*/ 63500 w 273050"/>
                <a:gd name="connsiteY5" fmla="*/ 165100 h 273050"/>
                <a:gd name="connsiteX6" fmla="*/ 82550 w 273050"/>
                <a:gd name="connsiteY6" fmla="*/ 203200 h 273050"/>
                <a:gd name="connsiteX7" fmla="*/ 101600 w 273050"/>
                <a:gd name="connsiteY7" fmla="*/ 215900 h 273050"/>
                <a:gd name="connsiteX8" fmla="*/ 158750 w 273050"/>
                <a:gd name="connsiteY8" fmla="*/ 260350 h 273050"/>
                <a:gd name="connsiteX9" fmla="*/ 177800 w 273050"/>
                <a:gd name="connsiteY9" fmla="*/ 273050 h 273050"/>
                <a:gd name="connsiteX10" fmla="*/ 247650 w 273050"/>
                <a:gd name="connsiteY10" fmla="*/ 266700 h 273050"/>
                <a:gd name="connsiteX11" fmla="*/ 266700 w 273050"/>
                <a:gd name="connsiteY11" fmla="*/ 260350 h 273050"/>
                <a:gd name="connsiteX12" fmla="*/ 273050 w 273050"/>
                <a:gd name="connsiteY12" fmla="*/ 241300 h 273050"/>
                <a:gd name="connsiteX13" fmla="*/ 266700 w 273050"/>
                <a:gd name="connsiteY13" fmla="*/ 165100 h 273050"/>
                <a:gd name="connsiteX14" fmla="*/ 254000 w 273050"/>
                <a:gd name="connsiteY14" fmla="*/ 127000 h 273050"/>
                <a:gd name="connsiteX15" fmla="*/ 247650 w 273050"/>
                <a:gd name="connsiteY15" fmla="*/ 107950 h 273050"/>
                <a:gd name="connsiteX16" fmla="*/ 234950 w 273050"/>
                <a:gd name="connsiteY16" fmla="*/ 88900 h 273050"/>
                <a:gd name="connsiteX17" fmla="*/ 222250 w 273050"/>
                <a:gd name="connsiteY17" fmla="*/ 50800 h 273050"/>
                <a:gd name="connsiteX18" fmla="*/ 215900 w 273050"/>
                <a:gd name="connsiteY18" fmla="*/ 31750 h 273050"/>
                <a:gd name="connsiteX19" fmla="*/ 209550 w 273050"/>
                <a:gd name="connsiteY19" fmla="*/ 12700 h 273050"/>
                <a:gd name="connsiteX20" fmla="*/ 203200 w 273050"/>
                <a:gd name="connsiteY20" fmla="*/ 0 h 273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73050" h="273050">
                  <a:moveTo>
                    <a:pt x="0" y="38100"/>
                  </a:moveTo>
                  <a:cubicBezTo>
                    <a:pt x="6350" y="48683"/>
                    <a:pt x="12509" y="59384"/>
                    <a:pt x="19050" y="69850"/>
                  </a:cubicBezTo>
                  <a:cubicBezTo>
                    <a:pt x="23095" y="76322"/>
                    <a:pt x="28337" y="82074"/>
                    <a:pt x="31750" y="88900"/>
                  </a:cubicBezTo>
                  <a:cubicBezTo>
                    <a:pt x="34743" y="94887"/>
                    <a:pt x="35107" y="101963"/>
                    <a:pt x="38100" y="107950"/>
                  </a:cubicBezTo>
                  <a:cubicBezTo>
                    <a:pt x="41513" y="114776"/>
                    <a:pt x="47700" y="120026"/>
                    <a:pt x="50800" y="127000"/>
                  </a:cubicBezTo>
                  <a:cubicBezTo>
                    <a:pt x="56237" y="139233"/>
                    <a:pt x="59267" y="152400"/>
                    <a:pt x="63500" y="165100"/>
                  </a:cubicBezTo>
                  <a:cubicBezTo>
                    <a:pt x="68665" y="180594"/>
                    <a:pt x="70240" y="190890"/>
                    <a:pt x="82550" y="203200"/>
                  </a:cubicBezTo>
                  <a:cubicBezTo>
                    <a:pt x="87946" y="208596"/>
                    <a:pt x="95737" y="211014"/>
                    <a:pt x="101600" y="215900"/>
                  </a:cubicBezTo>
                  <a:cubicBezTo>
                    <a:pt x="161286" y="265638"/>
                    <a:pt x="62455" y="196153"/>
                    <a:pt x="158750" y="260350"/>
                  </a:cubicBezTo>
                  <a:lnTo>
                    <a:pt x="177800" y="273050"/>
                  </a:lnTo>
                  <a:cubicBezTo>
                    <a:pt x="201083" y="270933"/>
                    <a:pt x="224506" y="270006"/>
                    <a:pt x="247650" y="266700"/>
                  </a:cubicBezTo>
                  <a:cubicBezTo>
                    <a:pt x="254276" y="265753"/>
                    <a:pt x="261967" y="265083"/>
                    <a:pt x="266700" y="260350"/>
                  </a:cubicBezTo>
                  <a:cubicBezTo>
                    <a:pt x="271433" y="255617"/>
                    <a:pt x="270933" y="247650"/>
                    <a:pt x="273050" y="241300"/>
                  </a:cubicBezTo>
                  <a:cubicBezTo>
                    <a:pt x="270933" y="215900"/>
                    <a:pt x="270890" y="190241"/>
                    <a:pt x="266700" y="165100"/>
                  </a:cubicBezTo>
                  <a:cubicBezTo>
                    <a:pt x="264499" y="151895"/>
                    <a:pt x="258233" y="139700"/>
                    <a:pt x="254000" y="127000"/>
                  </a:cubicBezTo>
                  <a:cubicBezTo>
                    <a:pt x="251883" y="120650"/>
                    <a:pt x="251363" y="113519"/>
                    <a:pt x="247650" y="107950"/>
                  </a:cubicBezTo>
                  <a:cubicBezTo>
                    <a:pt x="243417" y="101600"/>
                    <a:pt x="238050" y="95874"/>
                    <a:pt x="234950" y="88900"/>
                  </a:cubicBezTo>
                  <a:cubicBezTo>
                    <a:pt x="229513" y="76667"/>
                    <a:pt x="226483" y="63500"/>
                    <a:pt x="222250" y="50800"/>
                  </a:cubicBezTo>
                  <a:lnTo>
                    <a:pt x="215900" y="31750"/>
                  </a:lnTo>
                  <a:cubicBezTo>
                    <a:pt x="213783" y="25400"/>
                    <a:pt x="212543" y="18687"/>
                    <a:pt x="209550" y="12700"/>
                  </a:cubicBezTo>
                  <a:lnTo>
                    <a:pt x="203200" y="0"/>
                  </a:lnTo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52875F92-815D-44FB-B056-692D17D84722}"/>
                </a:ext>
              </a:extLst>
            </p:cNvPr>
            <p:cNvSpPr/>
            <p:nvPr/>
          </p:nvSpPr>
          <p:spPr>
            <a:xfrm>
              <a:off x="4144509" y="3451682"/>
              <a:ext cx="309547" cy="117466"/>
            </a:xfrm>
            <a:custGeom>
              <a:avLst/>
              <a:gdLst>
                <a:gd name="connsiteX0" fmla="*/ 32262 w 432312"/>
                <a:gd name="connsiteY0" fmla="*/ 5743 h 164493"/>
                <a:gd name="connsiteX1" fmla="*/ 171962 w 432312"/>
                <a:gd name="connsiteY1" fmla="*/ 5743 h 164493"/>
                <a:gd name="connsiteX2" fmla="*/ 210062 w 432312"/>
                <a:gd name="connsiteY2" fmla="*/ 18443 h 164493"/>
                <a:gd name="connsiteX3" fmla="*/ 229112 w 432312"/>
                <a:gd name="connsiteY3" fmla="*/ 24793 h 164493"/>
                <a:gd name="connsiteX4" fmla="*/ 305312 w 432312"/>
                <a:gd name="connsiteY4" fmla="*/ 18443 h 164493"/>
                <a:gd name="connsiteX5" fmla="*/ 324362 w 432312"/>
                <a:gd name="connsiteY5" fmla="*/ 12093 h 164493"/>
                <a:gd name="connsiteX6" fmla="*/ 387862 w 432312"/>
                <a:gd name="connsiteY6" fmla="*/ 18443 h 164493"/>
                <a:gd name="connsiteX7" fmla="*/ 406912 w 432312"/>
                <a:gd name="connsiteY7" fmla="*/ 31143 h 164493"/>
                <a:gd name="connsiteX8" fmla="*/ 413262 w 432312"/>
                <a:gd name="connsiteY8" fmla="*/ 50193 h 164493"/>
                <a:gd name="connsiteX9" fmla="*/ 432312 w 432312"/>
                <a:gd name="connsiteY9" fmla="*/ 88293 h 164493"/>
                <a:gd name="connsiteX10" fmla="*/ 419612 w 432312"/>
                <a:gd name="connsiteY10" fmla="*/ 145443 h 164493"/>
                <a:gd name="connsiteX11" fmla="*/ 381512 w 432312"/>
                <a:gd name="connsiteY11" fmla="*/ 164493 h 164493"/>
                <a:gd name="connsiteX12" fmla="*/ 210062 w 432312"/>
                <a:gd name="connsiteY12" fmla="*/ 158143 h 164493"/>
                <a:gd name="connsiteX13" fmla="*/ 159262 w 432312"/>
                <a:gd name="connsiteY13" fmla="*/ 145443 h 164493"/>
                <a:gd name="connsiteX14" fmla="*/ 127512 w 432312"/>
                <a:gd name="connsiteY14" fmla="*/ 139093 h 164493"/>
                <a:gd name="connsiteX15" fmla="*/ 64012 w 432312"/>
                <a:gd name="connsiteY15" fmla="*/ 120043 h 164493"/>
                <a:gd name="connsiteX16" fmla="*/ 44962 w 432312"/>
                <a:gd name="connsiteY16" fmla="*/ 113693 h 164493"/>
                <a:gd name="connsiteX17" fmla="*/ 25912 w 432312"/>
                <a:gd name="connsiteY17" fmla="*/ 100993 h 164493"/>
                <a:gd name="connsiteX18" fmla="*/ 6862 w 432312"/>
                <a:gd name="connsiteY18" fmla="*/ 24793 h 164493"/>
                <a:gd name="connsiteX19" fmla="*/ 32262 w 432312"/>
                <a:gd name="connsiteY19" fmla="*/ 5743 h 164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32312" h="164493">
                  <a:moveTo>
                    <a:pt x="32262" y="5743"/>
                  </a:moveTo>
                  <a:cubicBezTo>
                    <a:pt x="59779" y="2568"/>
                    <a:pt x="105000" y="-5417"/>
                    <a:pt x="171962" y="5743"/>
                  </a:cubicBezTo>
                  <a:cubicBezTo>
                    <a:pt x="185167" y="7944"/>
                    <a:pt x="197362" y="14210"/>
                    <a:pt x="210062" y="18443"/>
                  </a:cubicBezTo>
                  <a:lnTo>
                    <a:pt x="229112" y="24793"/>
                  </a:lnTo>
                  <a:cubicBezTo>
                    <a:pt x="254512" y="22676"/>
                    <a:pt x="280048" y="21812"/>
                    <a:pt x="305312" y="18443"/>
                  </a:cubicBezTo>
                  <a:cubicBezTo>
                    <a:pt x="311947" y="17558"/>
                    <a:pt x="317669" y="12093"/>
                    <a:pt x="324362" y="12093"/>
                  </a:cubicBezTo>
                  <a:cubicBezTo>
                    <a:pt x="345634" y="12093"/>
                    <a:pt x="366695" y="16326"/>
                    <a:pt x="387862" y="18443"/>
                  </a:cubicBezTo>
                  <a:cubicBezTo>
                    <a:pt x="394212" y="22676"/>
                    <a:pt x="402144" y="25184"/>
                    <a:pt x="406912" y="31143"/>
                  </a:cubicBezTo>
                  <a:cubicBezTo>
                    <a:pt x="411093" y="36370"/>
                    <a:pt x="410269" y="44206"/>
                    <a:pt x="413262" y="50193"/>
                  </a:cubicBezTo>
                  <a:cubicBezTo>
                    <a:pt x="437881" y="99432"/>
                    <a:pt x="416351" y="40410"/>
                    <a:pt x="432312" y="88293"/>
                  </a:cubicBezTo>
                  <a:cubicBezTo>
                    <a:pt x="432247" y="88683"/>
                    <a:pt x="426194" y="137216"/>
                    <a:pt x="419612" y="145443"/>
                  </a:cubicBezTo>
                  <a:cubicBezTo>
                    <a:pt x="410660" y="156634"/>
                    <a:pt x="394061" y="160310"/>
                    <a:pt x="381512" y="164493"/>
                  </a:cubicBezTo>
                  <a:cubicBezTo>
                    <a:pt x="324362" y="162376"/>
                    <a:pt x="267140" y="161710"/>
                    <a:pt x="210062" y="158143"/>
                  </a:cubicBezTo>
                  <a:cubicBezTo>
                    <a:pt x="178855" y="156193"/>
                    <a:pt x="184144" y="151663"/>
                    <a:pt x="159262" y="145443"/>
                  </a:cubicBezTo>
                  <a:cubicBezTo>
                    <a:pt x="148791" y="142825"/>
                    <a:pt x="138048" y="141434"/>
                    <a:pt x="127512" y="139093"/>
                  </a:cubicBezTo>
                  <a:cubicBezTo>
                    <a:pt x="98722" y="132695"/>
                    <a:pt x="95671" y="130596"/>
                    <a:pt x="64012" y="120043"/>
                  </a:cubicBezTo>
                  <a:cubicBezTo>
                    <a:pt x="57662" y="117926"/>
                    <a:pt x="50531" y="117406"/>
                    <a:pt x="44962" y="113693"/>
                  </a:cubicBezTo>
                  <a:lnTo>
                    <a:pt x="25912" y="100993"/>
                  </a:lnTo>
                  <a:cubicBezTo>
                    <a:pt x="-2811" y="57909"/>
                    <a:pt x="-5219" y="73116"/>
                    <a:pt x="6862" y="24793"/>
                  </a:cubicBezTo>
                  <a:cubicBezTo>
                    <a:pt x="8010" y="20201"/>
                    <a:pt x="4745" y="8918"/>
                    <a:pt x="32262" y="5743"/>
                  </a:cubicBez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11625FC4-FAE4-4A5D-B9EB-5F85D3313503}"/>
                </a:ext>
              </a:extLst>
            </p:cNvPr>
            <p:cNvSpPr/>
            <p:nvPr/>
          </p:nvSpPr>
          <p:spPr>
            <a:xfrm>
              <a:off x="4592162" y="2024630"/>
              <a:ext cx="261924" cy="176198"/>
            </a:xfrm>
            <a:custGeom>
              <a:avLst/>
              <a:gdLst>
                <a:gd name="connsiteX0" fmla="*/ 0 w 366713"/>
                <a:gd name="connsiteY0" fmla="*/ 223837 h 247650"/>
                <a:gd name="connsiteX1" fmla="*/ 9525 w 366713"/>
                <a:gd name="connsiteY1" fmla="*/ 200025 h 247650"/>
                <a:gd name="connsiteX2" fmla="*/ 14288 w 366713"/>
                <a:gd name="connsiteY2" fmla="*/ 185737 h 247650"/>
                <a:gd name="connsiteX3" fmla="*/ 28575 w 366713"/>
                <a:gd name="connsiteY3" fmla="*/ 176212 h 247650"/>
                <a:gd name="connsiteX4" fmla="*/ 52388 w 366713"/>
                <a:gd name="connsiteY4" fmla="*/ 133350 h 247650"/>
                <a:gd name="connsiteX5" fmla="*/ 80963 w 366713"/>
                <a:gd name="connsiteY5" fmla="*/ 119062 h 247650"/>
                <a:gd name="connsiteX6" fmla="*/ 90488 w 366713"/>
                <a:gd name="connsiteY6" fmla="*/ 104775 h 247650"/>
                <a:gd name="connsiteX7" fmla="*/ 104775 w 366713"/>
                <a:gd name="connsiteY7" fmla="*/ 100012 h 247650"/>
                <a:gd name="connsiteX8" fmla="*/ 109538 w 366713"/>
                <a:gd name="connsiteY8" fmla="*/ 85725 h 247650"/>
                <a:gd name="connsiteX9" fmla="*/ 133350 w 366713"/>
                <a:gd name="connsiteY9" fmla="*/ 66675 h 247650"/>
                <a:gd name="connsiteX10" fmla="*/ 152400 w 366713"/>
                <a:gd name="connsiteY10" fmla="*/ 47625 h 247650"/>
                <a:gd name="connsiteX11" fmla="*/ 161925 w 366713"/>
                <a:gd name="connsiteY11" fmla="*/ 33337 h 247650"/>
                <a:gd name="connsiteX12" fmla="*/ 190500 w 366713"/>
                <a:gd name="connsiteY12" fmla="*/ 19050 h 247650"/>
                <a:gd name="connsiteX13" fmla="*/ 204788 w 366713"/>
                <a:gd name="connsiteY13" fmla="*/ 9525 h 247650"/>
                <a:gd name="connsiteX14" fmla="*/ 233363 w 366713"/>
                <a:gd name="connsiteY14" fmla="*/ 0 h 247650"/>
                <a:gd name="connsiteX15" fmla="*/ 309563 w 366713"/>
                <a:gd name="connsiteY15" fmla="*/ 4762 h 247650"/>
                <a:gd name="connsiteX16" fmla="*/ 323850 w 366713"/>
                <a:gd name="connsiteY16" fmla="*/ 14287 h 247650"/>
                <a:gd name="connsiteX17" fmla="*/ 338138 w 366713"/>
                <a:gd name="connsiteY17" fmla="*/ 19050 h 247650"/>
                <a:gd name="connsiteX18" fmla="*/ 347663 w 366713"/>
                <a:gd name="connsiteY18" fmla="*/ 33337 h 247650"/>
                <a:gd name="connsiteX19" fmla="*/ 361950 w 366713"/>
                <a:gd name="connsiteY19" fmla="*/ 42862 h 247650"/>
                <a:gd name="connsiteX20" fmla="*/ 366713 w 366713"/>
                <a:gd name="connsiteY20" fmla="*/ 57150 h 247650"/>
                <a:gd name="connsiteX21" fmla="*/ 361950 w 366713"/>
                <a:gd name="connsiteY21" fmla="*/ 90487 h 247650"/>
                <a:gd name="connsiteX22" fmla="*/ 304800 w 366713"/>
                <a:gd name="connsiteY22" fmla="*/ 119062 h 247650"/>
                <a:gd name="connsiteX23" fmla="*/ 290513 w 366713"/>
                <a:gd name="connsiteY23" fmla="*/ 123825 h 247650"/>
                <a:gd name="connsiteX24" fmla="*/ 261938 w 366713"/>
                <a:gd name="connsiteY24" fmla="*/ 142875 h 247650"/>
                <a:gd name="connsiteX25" fmla="*/ 233363 w 366713"/>
                <a:gd name="connsiteY25" fmla="*/ 152400 h 247650"/>
                <a:gd name="connsiteX26" fmla="*/ 204788 w 366713"/>
                <a:gd name="connsiteY26" fmla="*/ 166687 h 247650"/>
                <a:gd name="connsiteX27" fmla="*/ 161925 w 366713"/>
                <a:gd name="connsiteY27" fmla="*/ 195262 h 247650"/>
                <a:gd name="connsiteX28" fmla="*/ 147638 w 366713"/>
                <a:gd name="connsiteY28" fmla="*/ 204787 h 247650"/>
                <a:gd name="connsiteX29" fmla="*/ 109538 w 366713"/>
                <a:gd name="connsiteY29" fmla="*/ 238125 h 247650"/>
                <a:gd name="connsiteX30" fmla="*/ 95250 w 366713"/>
                <a:gd name="connsiteY30" fmla="*/ 247650 h 247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66713" h="247650">
                  <a:moveTo>
                    <a:pt x="0" y="223837"/>
                  </a:moveTo>
                  <a:cubicBezTo>
                    <a:pt x="3175" y="215900"/>
                    <a:pt x="6523" y="208029"/>
                    <a:pt x="9525" y="200025"/>
                  </a:cubicBezTo>
                  <a:cubicBezTo>
                    <a:pt x="11288" y="195324"/>
                    <a:pt x="11152" y="189657"/>
                    <a:pt x="14288" y="185737"/>
                  </a:cubicBezTo>
                  <a:cubicBezTo>
                    <a:pt x="17864" y="181268"/>
                    <a:pt x="23813" y="179387"/>
                    <a:pt x="28575" y="176212"/>
                  </a:cubicBezTo>
                  <a:cubicBezTo>
                    <a:pt x="32769" y="163632"/>
                    <a:pt x="40107" y="137444"/>
                    <a:pt x="52388" y="133350"/>
                  </a:cubicBezTo>
                  <a:cubicBezTo>
                    <a:pt x="72105" y="126777"/>
                    <a:pt x="62498" y="131372"/>
                    <a:pt x="80963" y="119062"/>
                  </a:cubicBezTo>
                  <a:cubicBezTo>
                    <a:pt x="84138" y="114300"/>
                    <a:pt x="86019" y="108351"/>
                    <a:pt x="90488" y="104775"/>
                  </a:cubicBezTo>
                  <a:cubicBezTo>
                    <a:pt x="94408" y="101639"/>
                    <a:pt x="101225" y="103562"/>
                    <a:pt x="104775" y="100012"/>
                  </a:cubicBezTo>
                  <a:cubicBezTo>
                    <a:pt x="108325" y="96462"/>
                    <a:pt x="107293" y="90215"/>
                    <a:pt x="109538" y="85725"/>
                  </a:cubicBezTo>
                  <a:cubicBezTo>
                    <a:pt x="118155" y="68491"/>
                    <a:pt x="116871" y="72168"/>
                    <a:pt x="133350" y="66675"/>
                  </a:cubicBezTo>
                  <a:cubicBezTo>
                    <a:pt x="143742" y="35500"/>
                    <a:pt x="129309" y="66098"/>
                    <a:pt x="152400" y="47625"/>
                  </a:cubicBezTo>
                  <a:cubicBezTo>
                    <a:pt x="156870" y="44049"/>
                    <a:pt x="157878" y="37384"/>
                    <a:pt x="161925" y="33337"/>
                  </a:cubicBezTo>
                  <a:cubicBezTo>
                    <a:pt x="171157" y="24105"/>
                    <a:pt x="178880" y="22923"/>
                    <a:pt x="190500" y="19050"/>
                  </a:cubicBezTo>
                  <a:cubicBezTo>
                    <a:pt x="195263" y="15875"/>
                    <a:pt x="199557" y="11850"/>
                    <a:pt x="204788" y="9525"/>
                  </a:cubicBezTo>
                  <a:cubicBezTo>
                    <a:pt x="213963" y="5447"/>
                    <a:pt x="233363" y="0"/>
                    <a:pt x="233363" y="0"/>
                  </a:cubicBezTo>
                  <a:cubicBezTo>
                    <a:pt x="258763" y="1587"/>
                    <a:pt x="284425" y="793"/>
                    <a:pt x="309563" y="4762"/>
                  </a:cubicBezTo>
                  <a:cubicBezTo>
                    <a:pt x="315217" y="5655"/>
                    <a:pt x="318731" y="11727"/>
                    <a:pt x="323850" y="14287"/>
                  </a:cubicBezTo>
                  <a:cubicBezTo>
                    <a:pt x="328340" y="16532"/>
                    <a:pt x="333375" y="17462"/>
                    <a:pt x="338138" y="19050"/>
                  </a:cubicBezTo>
                  <a:cubicBezTo>
                    <a:pt x="341313" y="23812"/>
                    <a:pt x="343616" y="29290"/>
                    <a:pt x="347663" y="33337"/>
                  </a:cubicBezTo>
                  <a:cubicBezTo>
                    <a:pt x="351710" y="37384"/>
                    <a:pt x="358374" y="38393"/>
                    <a:pt x="361950" y="42862"/>
                  </a:cubicBezTo>
                  <a:cubicBezTo>
                    <a:pt x="365086" y="46782"/>
                    <a:pt x="365125" y="52387"/>
                    <a:pt x="366713" y="57150"/>
                  </a:cubicBezTo>
                  <a:cubicBezTo>
                    <a:pt x="365125" y="68262"/>
                    <a:pt x="367977" y="81017"/>
                    <a:pt x="361950" y="90487"/>
                  </a:cubicBezTo>
                  <a:cubicBezTo>
                    <a:pt x="352007" y="106111"/>
                    <a:pt x="320567" y="113806"/>
                    <a:pt x="304800" y="119062"/>
                  </a:cubicBezTo>
                  <a:cubicBezTo>
                    <a:pt x="300038" y="120650"/>
                    <a:pt x="294690" y="121040"/>
                    <a:pt x="290513" y="123825"/>
                  </a:cubicBezTo>
                  <a:cubicBezTo>
                    <a:pt x="280988" y="130175"/>
                    <a:pt x="272798" y="139255"/>
                    <a:pt x="261938" y="142875"/>
                  </a:cubicBezTo>
                  <a:cubicBezTo>
                    <a:pt x="252413" y="146050"/>
                    <a:pt x="241717" y="146831"/>
                    <a:pt x="233363" y="152400"/>
                  </a:cubicBezTo>
                  <a:cubicBezTo>
                    <a:pt x="214898" y="164709"/>
                    <a:pt x="224505" y="160115"/>
                    <a:pt x="204788" y="166687"/>
                  </a:cubicBezTo>
                  <a:lnTo>
                    <a:pt x="161925" y="195262"/>
                  </a:lnTo>
                  <a:lnTo>
                    <a:pt x="147638" y="204787"/>
                  </a:lnTo>
                  <a:cubicBezTo>
                    <a:pt x="131763" y="228600"/>
                    <a:pt x="142875" y="215900"/>
                    <a:pt x="109538" y="238125"/>
                  </a:cubicBezTo>
                  <a:lnTo>
                    <a:pt x="95250" y="247650"/>
                  </a:lnTo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59AAC232-A98C-45FF-8974-BDC1C0100FCE}"/>
                </a:ext>
              </a:extLst>
            </p:cNvPr>
            <p:cNvSpPr/>
            <p:nvPr/>
          </p:nvSpPr>
          <p:spPr>
            <a:xfrm>
              <a:off x="6746294" y="2307183"/>
              <a:ext cx="352408" cy="214295"/>
            </a:xfrm>
            <a:custGeom>
              <a:avLst/>
              <a:gdLst>
                <a:gd name="connsiteX0" fmla="*/ 323850 w 492125"/>
                <a:gd name="connsiteY0" fmla="*/ 0 h 301625"/>
                <a:gd name="connsiteX1" fmla="*/ 307975 w 492125"/>
                <a:gd name="connsiteY1" fmla="*/ 3175 h 301625"/>
                <a:gd name="connsiteX2" fmla="*/ 288925 w 492125"/>
                <a:gd name="connsiteY2" fmla="*/ 9525 h 301625"/>
                <a:gd name="connsiteX3" fmla="*/ 285750 w 492125"/>
                <a:gd name="connsiteY3" fmla="*/ 19050 h 301625"/>
                <a:gd name="connsiteX4" fmla="*/ 273050 w 492125"/>
                <a:gd name="connsiteY4" fmla="*/ 38100 h 301625"/>
                <a:gd name="connsiteX5" fmla="*/ 266700 w 492125"/>
                <a:gd name="connsiteY5" fmla="*/ 47625 h 301625"/>
                <a:gd name="connsiteX6" fmla="*/ 263525 w 492125"/>
                <a:gd name="connsiteY6" fmla="*/ 57150 h 301625"/>
                <a:gd name="connsiteX7" fmla="*/ 250825 w 492125"/>
                <a:gd name="connsiteY7" fmla="*/ 76200 h 301625"/>
                <a:gd name="connsiteX8" fmla="*/ 231775 w 492125"/>
                <a:gd name="connsiteY8" fmla="*/ 88900 h 301625"/>
                <a:gd name="connsiteX9" fmla="*/ 225425 w 492125"/>
                <a:gd name="connsiteY9" fmla="*/ 98425 h 301625"/>
                <a:gd name="connsiteX10" fmla="*/ 206375 w 492125"/>
                <a:gd name="connsiteY10" fmla="*/ 104775 h 301625"/>
                <a:gd name="connsiteX11" fmla="*/ 187325 w 492125"/>
                <a:gd name="connsiteY11" fmla="*/ 111125 h 301625"/>
                <a:gd name="connsiteX12" fmla="*/ 177800 w 492125"/>
                <a:gd name="connsiteY12" fmla="*/ 114300 h 301625"/>
                <a:gd name="connsiteX13" fmla="*/ 168275 w 492125"/>
                <a:gd name="connsiteY13" fmla="*/ 120650 h 301625"/>
                <a:gd name="connsiteX14" fmla="*/ 146050 w 492125"/>
                <a:gd name="connsiteY14" fmla="*/ 127000 h 301625"/>
                <a:gd name="connsiteX15" fmla="*/ 117475 w 492125"/>
                <a:gd name="connsiteY15" fmla="*/ 136525 h 301625"/>
                <a:gd name="connsiteX16" fmla="*/ 69850 w 492125"/>
                <a:gd name="connsiteY16" fmla="*/ 152400 h 301625"/>
                <a:gd name="connsiteX17" fmla="*/ 60325 w 492125"/>
                <a:gd name="connsiteY17" fmla="*/ 155575 h 301625"/>
                <a:gd name="connsiteX18" fmla="*/ 50800 w 492125"/>
                <a:gd name="connsiteY18" fmla="*/ 158750 h 301625"/>
                <a:gd name="connsiteX19" fmla="*/ 31750 w 492125"/>
                <a:gd name="connsiteY19" fmla="*/ 168275 h 301625"/>
                <a:gd name="connsiteX20" fmla="*/ 9525 w 492125"/>
                <a:gd name="connsiteY20" fmla="*/ 193675 h 301625"/>
                <a:gd name="connsiteX21" fmla="*/ 3175 w 492125"/>
                <a:gd name="connsiteY21" fmla="*/ 212725 h 301625"/>
                <a:gd name="connsiteX22" fmla="*/ 0 w 492125"/>
                <a:gd name="connsiteY22" fmla="*/ 222250 h 301625"/>
                <a:gd name="connsiteX23" fmla="*/ 3175 w 492125"/>
                <a:gd name="connsiteY23" fmla="*/ 257175 h 301625"/>
                <a:gd name="connsiteX24" fmla="*/ 9525 w 492125"/>
                <a:gd name="connsiteY24" fmla="*/ 276225 h 301625"/>
                <a:gd name="connsiteX25" fmla="*/ 19050 w 492125"/>
                <a:gd name="connsiteY25" fmla="*/ 282575 h 301625"/>
                <a:gd name="connsiteX26" fmla="*/ 25400 w 492125"/>
                <a:gd name="connsiteY26" fmla="*/ 292100 h 301625"/>
                <a:gd name="connsiteX27" fmla="*/ 44450 w 492125"/>
                <a:gd name="connsiteY27" fmla="*/ 301625 h 301625"/>
                <a:gd name="connsiteX28" fmla="*/ 123825 w 492125"/>
                <a:gd name="connsiteY28" fmla="*/ 298450 h 301625"/>
                <a:gd name="connsiteX29" fmla="*/ 152400 w 492125"/>
                <a:gd name="connsiteY29" fmla="*/ 292100 h 301625"/>
                <a:gd name="connsiteX30" fmla="*/ 165100 w 492125"/>
                <a:gd name="connsiteY30" fmla="*/ 288925 h 301625"/>
                <a:gd name="connsiteX31" fmla="*/ 174625 w 492125"/>
                <a:gd name="connsiteY31" fmla="*/ 282575 h 301625"/>
                <a:gd name="connsiteX32" fmla="*/ 193675 w 492125"/>
                <a:gd name="connsiteY32" fmla="*/ 276225 h 301625"/>
                <a:gd name="connsiteX33" fmla="*/ 215900 w 492125"/>
                <a:gd name="connsiteY33" fmla="*/ 257175 h 301625"/>
                <a:gd name="connsiteX34" fmla="*/ 234950 w 492125"/>
                <a:gd name="connsiteY34" fmla="*/ 244475 h 301625"/>
                <a:gd name="connsiteX35" fmla="*/ 244475 w 492125"/>
                <a:gd name="connsiteY35" fmla="*/ 241300 h 301625"/>
                <a:gd name="connsiteX36" fmla="*/ 254000 w 492125"/>
                <a:gd name="connsiteY36" fmla="*/ 234950 h 301625"/>
                <a:gd name="connsiteX37" fmla="*/ 266700 w 492125"/>
                <a:gd name="connsiteY37" fmla="*/ 231775 h 301625"/>
                <a:gd name="connsiteX38" fmla="*/ 285750 w 492125"/>
                <a:gd name="connsiteY38" fmla="*/ 225425 h 301625"/>
                <a:gd name="connsiteX39" fmla="*/ 295275 w 492125"/>
                <a:gd name="connsiteY39" fmla="*/ 222250 h 301625"/>
                <a:gd name="connsiteX40" fmla="*/ 307975 w 492125"/>
                <a:gd name="connsiteY40" fmla="*/ 219075 h 301625"/>
                <a:gd name="connsiteX41" fmla="*/ 327025 w 492125"/>
                <a:gd name="connsiteY41" fmla="*/ 212725 h 301625"/>
                <a:gd name="connsiteX42" fmla="*/ 349250 w 492125"/>
                <a:gd name="connsiteY42" fmla="*/ 206375 h 301625"/>
                <a:gd name="connsiteX43" fmla="*/ 374650 w 492125"/>
                <a:gd name="connsiteY43" fmla="*/ 203200 h 301625"/>
                <a:gd name="connsiteX44" fmla="*/ 393700 w 492125"/>
                <a:gd name="connsiteY44" fmla="*/ 196850 h 301625"/>
                <a:gd name="connsiteX45" fmla="*/ 403225 w 492125"/>
                <a:gd name="connsiteY45" fmla="*/ 193675 h 301625"/>
                <a:gd name="connsiteX46" fmla="*/ 412750 w 492125"/>
                <a:gd name="connsiteY46" fmla="*/ 187325 h 301625"/>
                <a:gd name="connsiteX47" fmla="*/ 422275 w 492125"/>
                <a:gd name="connsiteY47" fmla="*/ 184150 h 301625"/>
                <a:gd name="connsiteX48" fmla="*/ 441325 w 492125"/>
                <a:gd name="connsiteY48" fmla="*/ 171450 h 301625"/>
                <a:gd name="connsiteX49" fmla="*/ 450850 w 492125"/>
                <a:gd name="connsiteY49" fmla="*/ 165100 h 301625"/>
                <a:gd name="connsiteX50" fmla="*/ 460375 w 492125"/>
                <a:gd name="connsiteY50" fmla="*/ 158750 h 301625"/>
                <a:gd name="connsiteX51" fmla="*/ 466725 w 492125"/>
                <a:gd name="connsiteY51" fmla="*/ 149225 h 301625"/>
                <a:gd name="connsiteX52" fmla="*/ 482600 w 492125"/>
                <a:gd name="connsiteY52" fmla="*/ 133350 h 301625"/>
                <a:gd name="connsiteX53" fmla="*/ 488950 w 492125"/>
                <a:gd name="connsiteY53" fmla="*/ 114300 h 301625"/>
                <a:gd name="connsiteX54" fmla="*/ 492125 w 492125"/>
                <a:gd name="connsiteY54" fmla="*/ 104775 h 301625"/>
                <a:gd name="connsiteX55" fmla="*/ 482600 w 492125"/>
                <a:gd name="connsiteY55" fmla="*/ 44450 h 301625"/>
                <a:gd name="connsiteX56" fmla="*/ 476250 w 492125"/>
                <a:gd name="connsiteY56" fmla="*/ 34925 h 301625"/>
                <a:gd name="connsiteX57" fmla="*/ 438150 w 492125"/>
                <a:gd name="connsiteY57" fmla="*/ 22225 h 301625"/>
                <a:gd name="connsiteX58" fmla="*/ 425450 w 492125"/>
                <a:gd name="connsiteY58" fmla="*/ 19050 h 301625"/>
                <a:gd name="connsiteX59" fmla="*/ 374650 w 492125"/>
                <a:gd name="connsiteY59" fmla="*/ 12700 h 301625"/>
                <a:gd name="connsiteX60" fmla="*/ 358775 w 492125"/>
                <a:gd name="connsiteY60" fmla="*/ 9525 h 301625"/>
                <a:gd name="connsiteX61" fmla="*/ 336550 w 492125"/>
                <a:gd name="connsiteY61" fmla="*/ 3175 h 301625"/>
                <a:gd name="connsiteX62" fmla="*/ 323850 w 492125"/>
                <a:gd name="connsiteY62" fmla="*/ 0 h 301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</a:cxnLst>
              <a:rect l="l" t="t" r="r" b="b"/>
              <a:pathLst>
                <a:path w="492125" h="301625">
                  <a:moveTo>
                    <a:pt x="323850" y="0"/>
                  </a:moveTo>
                  <a:cubicBezTo>
                    <a:pt x="319088" y="0"/>
                    <a:pt x="313181" y="1755"/>
                    <a:pt x="307975" y="3175"/>
                  </a:cubicBezTo>
                  <a:cubicBezTo>
                    <a:pt x="301517" y="4936"/>
                    <a:pt x="288925" y="9525"/>
                    <a:pt x="288925" y="9525"/>
                  </a:cubicBezTo>
                  <a:cubicBezTo>
                    <a:pt x="287867" y="12700"/>
                    <a:pt x="287375" y="16124"/>
                    <a:pt x="285750" y="19050"/>
                  </a:cubicBezTo>
                  <a:cubicBezTo>
                    <a:pt x="282044" y="25721"/>
                    <a:pt x="277283" y="31750"/>
                    <a:pt x="273050" y="38100"/>
                  </a:cubicBezTo>
                  <a:cubicBezTo>
                    <a:pt x="270933" y="41275"/>
                    <a:pt x="267907" y="44005"/>
                    <a:pt x="266700" y="47625"/>
                  </a:cubicBezTo>
                  <a:cubicBezTo>
                    <a:pt x="265642" y="50800"/>
                    <a:pt x="265150" y="54224"/>
                    <a:pt x="263525" y="57150"/>
                  </a:cubicBezTo>
                  <a:cubicBezTo>
                    <a:pt x="259819" y="63821"/>
                    <a:pt x="257175" y="71967"/>
                    <a:pt x="250825" y="76200"/>
                  </a:cubicBezTo>
                  <a:lnTo>
                    <a:pt x="231775" y="88900"/>
                  </a:lnTo>
                  <a:cubicBezTo>
                    <a:pt x="229658" y="92075"/>
                    <a:pt x="228661" y="96403"/>
                    <a:pt x="225425" y="98425"/>
                  </a:cubicBezTo>
                  <a:cubicBezTo>
                    <a:pt x="219749" y="101973"/>
                    <a:pt x="212725" y="102658"/>
                    <a:pt x="206375" y="104775"/>
                  </a:cubicBezTo>
                  <a:lnTo>
                    <a:pt x="187325" y="111125"/>
                  </a:lnTo>
                  <a:cubicBezTo>
                    <a:pt x="184150" y="112183"/>
                    <a:pt x="180585" y="112444"/>
                    <a:pt x="177800" y="114300"/>
                  </a:cubicBezTo>
                  <a:cubicBezTo>
                    <a:pt x="174625" y="116417"/>
                    <a:pt x="171688" y="118943"/>
                    <a:pt x="168275" y="120650"/>
                  </a:cubicBezTo>
                  <a:cubicBezTo>
                    <a:pt x="162940" y="123318"/>
                    <a:pt x="151136" y="125474"/>
                    <a:pt x="146050" y="127000"/>
                  </a:cubicBezTo>
                  <a:cubicBezTo>
                    <a:pt x="136433" y="129885"/>
                    <a:pt x="127000" y="133350"/>
                    <a:pt x="117475" y="136525"/>
                  </a:cubicBezTo>
                  <a:lnTo>
                    <a:pt x="69850" y="152400"/>
                  </a:lnTo>
                  <a:lnTo>
                    <a:pt x="60325" y="155575"/>
                  </a:lnTo>
                  <a:cubicBezTo>
                    <a:pt x="57150" y="156633"/>
                    <a:pt x="53585" y="156894"/>
                    <a:pt x="50800" y="158750"/>
                  </a:cubicBezTo>
                  <a:cubicBezTo>
                    <a:pt x="38490" y="166956"/>
                    <a:pt x="44895" y="163893"/>
                    <a:pt x="31750" y="168275"/>
                  </a:cubicBezTo>
                  <a:cubicBezTo>
                    <a:pt x="16933" y="190500"/>
                    <a:pt x="25400" y="183092"/>
                    <a:pt x="9525" y="193675"/>
                  </a:cubicBezTo>
                  <a:lnTo>
                    <a:pt x="3175" y="212725"/>
                  </a:lnTo>
                  <a:lnTo>
                    <a:pt x="0" y="222250"/>
                  </a:lnTo>
                  <a:cubicBezTo>
                    <a:pt x="1058" y="233892"/>
                    <a:pt x="1144" y="245663"/>
                    <a:pt x="3175" y="257175"/>
                  </a:cubicBezTo>
                  <a:cubicBezTo>
                    <a:pt x="4338" y="263767"/>
                    <a:pt x="3956" y="272512"/>
                    <a:pt x="9525" y="276225"/>
                  </a:cubicBezTo>
                  <a:lnTo>
                    <a:pt x="19050" y="282575"/>
                  </a:lnTo>
                  <a:cubicBezTo>
                    <a:pt x="21167" y="285750"/>
                    <a:pt x="22702" y="289402"/>
                    <a:pt x="25400" y="292100"/>
                  </a:cubicBezTo>
                  <a:cubicBezTo>
                    <a:pt x="31555" y="298255"/>
                    <a:pt x="36703" y="299043"/>
                    <a:pt x="44450" y="301625"/>
                  </a:cubicBezTo>
                  <a:cubicBezTo>
                    <a:pt x="70908" y="300567"/>
                    <a:pt x="97400" y="300155"/>
                    <a:pt x="123825" y="298450"/>
                  </a:cubicBezTo>
                  <a:cubicBezTo>
                    <a:pt x="142328" y="297256"/>
                    <a:pt x="138769" y="295995"/>
                    <a:pt x="152400" y="292100"/>
                  </a:cubicBezTo>
                  <a:cubicBezTo>
                    <a:pt x="156596" y="290901"/>
                    <a:pt x="160867" y="289983"/>
                    <a:pt x="165100" y="288925"/>
                  </a:cubicBezTo>
                  <a:cubicBezTo>
                    <a:pt x="168275" y="286808"/>
                    <a:pt x="171138" y="284125"/>
                    <a:pt x="174625" y="282575"/>
                  </a:cubicBezTo>
                  <a:cubicBezTo>
                    <a:pt x="180742" y="279857"/>
                    <a:pt x="193675" y="276225"/>
                    <a:pt x="193675" y="276225"/>
                  </a:cubicBezTo>
                  <a:cubicBezTo>
                    <a:pt x="204638" y="265262"/>
                    <a:pt x="202323" y="266679"/>
                    <a:pt x="215900" y="257175"/>
                  </a:cubicBezTo>
                  <a:cubicBezTo>
                    <a:pt x="222152" y="252798"/>
                    <a:pt x="227710" y="246888"/>
                    <a:pt x="234950" y="244475"/>
                  </a:cubicBezTo>
                  <a:cubicBezTo>
                    <a:pt x="238125" y="243417"/>
                    <a:pt x="241482" y="242797"/>
                    <a:pt x="244475" y="241300"/>
                  </a:cubicBezTo>
                  <a:cubicBezTo>
                    <a:pt x="247888" y="239593"/>
                    <a:pt x="250493" y="236453"/>
                    <a:pt x="254000" y="234950"/>
                  </a:cubicBezTo>
                  <a:cubicBezTo>
                    <a:pt x="258011" y="233231"/>
                    <a:pt x="262520" y="233029"/>
                    <a:pt x="266700" y="231775"/>
                  </a:cubicBezTo>
                  <a:cubicBezTo>
                    <a:pt x="273111" y="229852"/>
                    <a:pt x="279400" y="227542"/>
                    <a:pt x="285750" y="225425"/>
                  </a:cubicBezTo>
                  <a:cubicBezTo>
                    <a:pt x="288925" y="224367"/>
                    <a:pt x="292028" y="223062"/>
                    <a:pt x="295275" y="222250"/>
                  </a:cubicBezTo>
                  <a:cubicBezTo>
                    <a:pt x="299508" y="221192"/>
                    <a:pt x="303795" y="220329"/>
                    <a:pt x="307975" y="219075"/>
                  </a:cubicBezTo>
                  <a:cubicBezTo>
                    <a:pt x="314386" y="217152"/>
                    <a:pt x="320675" y="214842"/>
                    <a:pt x="327025" y="212725"/>
                  </a:cubicBezTo>
                  <a:cubicBezTo>
                    <a:pt x="334574" y="210209"/>
                    <a:pt x="341277" y="207704"/>
                    <a:pt x="349250" y="206375"/>
                  </a:cubicBezTo>
                  <a:cubicBezTo>
                    <a:pt x="357666" y="204972"/>
                    <a:pt x="366183" y="204258"/>
                    <a:pt x="374650" y="203200"/>
                  </a:cubicBezTo>
                  <a:lnTo>
                    <a:pt x="393700" y="196850"/>
                  </a:lnTo>
                  <a:cubicBezTo>
                    <a:pt x="396875" y="195792"/>
                    <a:pt x="400440" y="195531"/>
                    <a:pt x="403225" y="193675"/>
                  </a:cubicBezTo>
                  <a:cubicBezTo>
                    <a:pt x="406400" y="191558"/>
                    <a:pt x="409337" y="189032"/>
                    <a:pt x="412750" y="187325"/>
                  </a:cubicBezTo>
                  <a:cubicBezTo>
                    <a:pt x="415743" y="185828"/>
                    <a:pt x="419349" y="185775"/>
                    <a:pt x="422275" y="184150"/>
                  </a:cubicBezTo>
                  <a:cubicBezTo>
                    <a:pt x="428946" y="180444"/>
                    <a:pt x="434975" y="175683"/>
                    <a:pt x="441325" y="171450"/>
                  </a:cubicBezTo>
                  <a:lnTo>
                    <a:pt x="450850" y="165100"/>
                  </a:lnTo>
                  <a:lnTo>
                    <a:pt x="460375" y="158750"/>
                  </a:lnTo>
                  <a:cubicBezTo>
                    <a:pt x="462492" y="155575"/>
                    <a:pt x="464027" y="151923"/>
                    <a:pt x="466725" y="149225"/>
                  </a:cubicBezTo>
                  <a:cubicBezTo>
                    <a:pt x="477732" y="138218"/>
                    <a:pt x="475827" y="148590"/>
                    <a:pt x="482600" y="133350"/>
                  </a:cubicBezTo>
                  <a:cubicBezTo>
                    <a:pt x="485318" y="127233"/>
                    <a:pt x="486833" y="120650"/>
                    <a:pt x="488950" y="114300"/>
                  </a:cubicBezTo>
                  <a:lnTo>
                    <a:pt x="492125" y="104775"/>
                  </a:lnTo>
                  <a:cubicBezTo>
                    <a:pt x="491318" y="94278"/>
                    <a:pt x="491916" y="58424"/>
                    <a:pt x="482600" y="44450"/>
                  </a:cubicBezTo>
                  <a:cubicBezTo>
                    <a:pt x="480483" y="41275"/>
                    <a:pt x="478948" y="37623"/>
                    <a:pt x="476250" y="34925"/>
                  </a:cubicBezTo>
                  <a:cubicBezTo>
                    <a:pt x="466113" y="24788"/>
                    <a:pt x="451096" y="24814"/>
                    <a:pt x="438150" y="22225"/>
                  </a:cubicBezTo>
                  <a:cubicBezTo>
                    <a:pt x="433871" y="21369"/>
                    <a:pt x="429763" y="19714"/>
                    <a:pt x="425450" y="19050"/>
                  </a:cubicBezTo>
                  <a:cubicBezTo>
                    <a:pt x="344816" y="6645"/>
                    <a:pt x="441206" y="23793"/>
                    <a:pt x="374650" y="12700"/>
                  </a:cubicBezTo>
                  <a:cubicBezTo>
                    <a:pt x="369327" y="11813"/>
                    <a:pt x="364010" y="10834"/>
                    <a:pt x="358775" y="9525"/>
                  </a:cubicBezTo>
                  <a:cubicBezTo>
                    <a:pt x="350964" y="7572"/>
                    <a:pt x="344864" y="3769"/>
                    <a:pt x="336550" y="3175"/>
                  </a:cubicBezTo>
                  <a:cubicBezTo>
                    <a:pt x="325994" y="2421"/>
                    <a:pt x="328612" y="0"/>
                    <a:pt x="323850" y="0"/>
                  </a:cubicBez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33FEAB4-62EE-4F22-B382-03D73B9DB956}"/>
                </a:ext>
              </a:extLst>
            </p:cNvPr>
            <p:cNvSpPr/>
            <p:nvPr/>
          </p:nvSpPr>
          <p:spPr>
            <a:xfrm>
              <a:off x="2153881" y="4092983"/>
              <a:ext cx="401617" cy="274617"/>
            </a:xfrm>
            <a:custGeom>
              <a:avLst/>
              <a:gdLst>
                <a:gd name="connsiteX0" fmla="*/ 334217 w 562817"/>
                <a:gd name="connsiteY0" fmla="*/ 301625 h 384175"/>
                <a:gd name="connsiteX1" fmla="*/ 318342 w 562817"/>
                <a:gd name="connsiteY1" fmla="*/ 311150 h 384175"/>
                <a:gd name="connsiteX2" fmla="*/ 308817 w 562817"/>
                <a:gd name="connsiteY2" fmla="*/ 317500 h 384175"/>
                <a:gd name="connsiteX3" fmla="*/ 296117 w 562817"/>
                <a:gd name="connsiteY3" fmla="*/ 323850 h 384175"/>
                <a:gd name="connsiteX4" fmla="*/ 286592 w 562817"/>
                <a:gd name="connsiteY4" fmla="*/ 327025 h 384175"/>
                <a:gd name="connsiteX5" fmla="*/ 267542 w 562817"/>
                <a:gd name="connsiteY5" fmla="*/ 339725 h 384175"/>
                <a:gd name="connsiteX6" fmla="*/ 258017 w 562817"/>
                <a:gd name="connsiteY6" fmla="*/ 346075 h 384175"/>
                <a:gd name="connsiteX7" fmla="*/ 248492 w 562817"/>
                <a:gd name="connsiteY7" fmla="*/ 349250 h 384175"/>
                <a:gd name="connsiteX8" fmla="*/ 216742 w 562817"/>
                <a:gd name="connsiteY8" fmla="*/ 365125 h 384175"/>
                <a:gd name="connsiteX9" fmla="*/ 188167 w 562817"/>
                <a:gd name="connsiteY9" fmla="*/ 381000 h 384175"/>
                <a:gd name="connsiteX10" fmla="*/ 156417 w 562817"/>
                <a:gd name="connsiteY10" fmla="*/ 384175 h 384175"/>
                <a:gd name="connsiteX11" fmla="*/ 105617 w 562817"/>
                <a:gd name="connsiteY11" fmla="*/ 381000 h 384175"/>
                <a:gd name="connsiteX12" fmla="*/ 83392 w 562817"/>
                <a:gd name="connsiteY12" fmla="*/ 374650 h 384175"/>
                <a:gd name="connsiteX13" fmla="*/ 70692 w 562817"/>
                <a:gd name="connsiteY13" fmla="*/ 371475 h 384175"/>
                <a:gd name="connsiteX14" fmla="*/ 51642 w 562817"/>
                <a:gd name="connsiteY14" fmla="*/ 365125 h 384175"/>
                <a:gd name="connsiteX15" fmla="*/ 29417 w 562817"/>
                <a:gd name="connsiteY15" fmla="*/ 342900 h 384175"/>
                <a:gd name="connsiteX16" fmla="*/ 26242 w 562817"/>
                <a:gd name="connsiteY16" fmla="*/ 333375 h 384175"/>
                <a:gd name="connsiteX17" fmla="*/ 16717 w 562817"/>
                <a:gd name="connsiteY17" fmla="*/ 327025 h 384175"/>
                <a:gd name="connsiteX18" fmla="*/ 7192 w 562817"/>
                <a:gd name="connsiteY18" fmla="*/ 317500 h 384175"/>
                <a:gd name="connsiteX19" fmla="*/ 4017 w 562817"/>
                <a:gd name="connsiteY19" fmla="*/ 260350 h 384175"/>
                <a:gd name="connsiteX20" fmla="*/ 16717 w 562817"/>
                <a:gd name="connsiteY20" fmla="*/ 241300 h 384175"/>
                <a:gd name="connsiteX21" fmla="*/ 29417 w 562817"/>
                <a:gd name="connsiteY21" fmla="*/ 238125 h 384175"/>
                <a:gd name="connsiteX22" fmla="*/ 48467 w 562817"/>
                <a:gd name="connsiteY22" fmla="*/ 228600 h 384175"/>
                <a:gd name="connsiteX23" fmla="*/ 57992 w 562817"/>
                <a:gd name="connsiteY23" fmla="*/ 222250 h 384175"/>
                <a:gd name="connsiteX24" fmla="*/ 77042 w 562817"/>
                <a:gd name="connsiteY24" fmla="*/ 215900 h 384175"/>
                <a:gd name="connsiteX25" fmla="*/ 86567 w 562817"/>
                <a:gd name="connsiteY25" fmla="*/ 212725 h 384175"/>
                <a:gd name="connsiteX26" fmla="*/ 96092 w 562817"/>
                <a:gd name="connsiteY26" fmla="*/ 209550 h 384175"/>
                <a:gd name="connsiteX27" fmla="*/ 118317 w 562817"/>
                <a:gd name="connsiteY27" fmla="*/ 200025 h 384175"/>
                <a:gd name="connsiteX28" fmla="*/ 140542 w 562817"/>
                <a:gd name="connsiteY28" fmla="*/ 196850 h 384175"/>
                <a:gd name="connsiteX29" fmla="*/ 191342 w 562817"/>
                <a:gd name="connsiteY29" fmla="*/ 190500 h 384175"/>
                <a:gd name="connsiteX30" fmla="*/ 216742 w 562817"/>
                <a:gd name="connsiteY30" fmla="*/ 187325 h 384175"/>
                <a:gd name="connsiteX31" fmla="*/ 238967 w 562817"/>
                <a:gd name="connsiteY31" fmla="*/ 180975 h 384175"/>
                <a:gd name="connsiteX32" fmla="*/ 258017 w 562817"/>
                <a:gd name="connsiteY32" fmla="*/ 174625 h 384175"/>
                <a:gd name="connsiteX33" fmla="*/ 267542 w 562817"/>
                <a:gd name="connsiteY33" fmla="*/ 171450 h 384175"/>
                <a:gd name="connsiteX34" fmla="*/ 286592 w 562817"/>
                <a:gd name="connsiteY34" fmla="*/ 158750 h 384175"/>
                <a:gd name="connsiteX35" fmla="*/ 305642 w 562817"/>
                <a:gd name="connsiteY35" fmla="*/ 149225 h 384175"/>
                <a:gd name="connsiteX36" fmla="*/ 311992 w 562817"/>
                <a:gd name="connsiteY36" fmla="*/ 139700 h 384175"/>
                <a:gd name="connsiteX37" fmla="*/ 334217 w 562817"/>
                <a:gd name="connsiteY37" fmla="*/ 114300 h 384175"/>
                <a:gd name="connsiteX38" fmla="*/ 340567 w 562817"/>
                <a:gd name="connsiteY38" fmla="*/ 95250 h 384175"/>
                <a:gd name="connsiteX39" fmla="*/ 343742 w 562817"/>
                <a:gd name="connsiteY39" fmla="*/ 85725 h 384175"/>
                <a:gd name="connsiteX40" fmla="*/ 356442 w 562817"/>
                <a:gd name="connsiteY40" fmla="*/ 66675 h 384175"/>
                <a:gd name="connsiteX41" fmla="*/ 365967 w 562817"/>
                <a:gd name="connsiteY41" fmla="*/ 44450 h 384175"/>
                <a:gd name="connsiteX42" fmla="*/ 394542 w 562817"/>
                <a:gd name="connsiteY42" fmla="*/ 22225 h 384175"/>
                <a:gd name="connsiteX43" fmla="*/ 404067 w 562817"/>
                <a:gd name="connsiteY43" fmla="*/ 15875 h 384175"/>
                <a:gd name="connsiteX44" fmla="*/ 413592 w 562817"/>
                <a:gd name="connsiteY44" fmla="*/ 12700 h 384175"/>
                <a:gd name="connsiteX45" fmla="*/ 423117 w 562817"/>
                <a:gd name="connsiteY45" fmla="*/ 6350 h 384175"/>
                <a:gd name="connsiteX46" fmla="*/ 445342 w 562817"/>
                <a:gd name="connsiteY46" fmla="*/ 0 h 384175"/>
                <a:gd name="connsiteX47" fmla="*/ 492967 w 562817"/>
                <a:gd name="connsiteY47" fmla="*/ 3175 h 384175"/>
                <a:gd name="connsiteX48" fmla="*/ 512017 w 562817"/>
                <a:gd name="connsiteY48" fmla="*/ 9525 h 384175"/>
                <a:gd name="connsiteX49" fmla="*/ 521542 w 562817"/>
                <a:gd name="connsiteY49" fmla="*/ 12700 h 384175"/>
                <a:gd name="connsiteX50" fmla="*/ 524717 w 562817"/>
                <a:gd name="connsiteY50" fmla="*/ 22225 h 384175"/>
                <a:gd name="connsiteX51" fmla="*/ 540592 w 562817"/>
                <a:gd name="connsiteY51" fmla="*/ 41275 h 384175"/>
                <a:gd name="connsiteX52" fmla="*/ 546942 w 562817"/>
                <a:gd name="connsiteY52" fmla="*/ 60325 h 384175"/>
                <a:gd name="connsiteX53" fmla="*/ 553292 w 562817"/>
                <a:gd name="connsiteY53" fmla="*/ 69850 h 384175"/>
                <a:gd name="connsiteX54" fmla="*/ 562817 w 562817"/>
                <a:gd name="connsiteY54" fmla="*/ 104775 h 384175"/>
                <a:gd name="connsiteX55" fmla="*/ 556467 w 562817"/>
                <a:gd name="connsiteY55" fmla="*/ 133350 h 384175"/>
                <a:gd name="connsiteX56" fmla="*/ 543767 w 562817"/>
                <a:gd name="connsiteY56" fmla="*/ 152400 h 384175"/>
                <a:gd name="connsiteX57" fmla="*/ 537417 w 562817"/>
                <a:gd name="connsiteY57" fmla="*/ 161925 h 384175"/>
                <a:gd name="connsiteX58" fmla="*/ 527892 w 562817"/>
                <a:gd name="connsiteY58" fmla="*/ 168275 h 384175"/>
                <a:gd name="connsiteX59" fmla="*/ 508842 w 562817"/>
                <a:gd name="connsiteY59" fmla="*/ 180975 h 384175"/>
                <a:gd name="connsiteX60" fmla="*/ 502492 w 562817"/>
                <a:gd name="connsiteY60" fmla="*/ 190500 h 384175"/>
                <a:gd name="connsiteX61" fmla="*/ 492967 w 562817"/>
                <a:gd name="connsiteY61" fmla="*/ 193675 h 384175"/>
                <a:gd name="connsiteX62" fmla="*/ 473917 w 562817"/>
                <a:gd name="connsiteY62" fmla="*/ 206375 h 384175"/>
                <a:gd name="connsiteX63" fmla="*/ 445342 w 562817"/>
                <a:gd name="connsiteY63" fmla="*/ 225425 h 384175"/>
                <a:gd name="connsiteX64" fmla="*/ 435817 w 562817"/>
                <a:gd name="connsiteY64" fmla="*/ 231775 h 384175"/>
                <a:gd name="connsiteX65" fmla="*/ 416767 w 562817"/>
                <a:gd name="connsiteY65" fmla="*/ 241300 h 384175"/>
                <a:gd name="connsiteX66" fmla="*/ 407242 w 562817"/>
                <a:gd name="connsiteY66" fmla="*/ 244475 h 384175"/>
                <a:gd name="connsiteX67" fmla="*/ 388192 w 562817"/>
                <a:gd name="connsiteY67" fmla="*/ 257175 h 384175"/>
                <a:gd name="connsiteX68" fmla="*/ 378667 w 562817"/>
                <a:gd name="connsiteY68" fmla="*/ 263525 h 384175"/>
                <a:gd name="connsiteX69" fmla="*/ 359617 w 562817"/>
                <a:gd name="connsiteY69" fmla="*/ 269875 h 384175"/>
                <a:gd name="connsiteX70" fmla="*/ 350092 w 562817"/>
                <a:gd name="connsiteY70" fmla="*/ 276225 h 384175"/>
                <a:gd name="connsiteX71" fmla="*/ 340567 w 562817"/>
                <a:gd name="connsiteY71" fmla="*/ 279400 h 384175"/>
                <a:gd name="connsiteX72" fmla="*/ 321517 w 562817"/>
                <a:gd name="connsiteY72" fmla="*/ 292100 h 384175"/>
                <a:gd name="connsiteX73" fmla="*/ 334217 w 562817"/>
                <a:gd name="connsiteY73" fmla="*/ 301625 h 384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562817" h="384175">
                  <a:moveTo>
                    <a:pt x="334217" y="301625"/>
                  </a:moveTo>
                  <a:cubicBezTo>
                    <a:pt x="333688" y="304800"/>
                    <a:pt x="323575" y="307879"/>
                    <a:pt x="318342" y="311150"/>
                  </a:cubicBezTo>
                  <a:cubicBezTo>
                    <a:pt x="315106" y="313172"/>
                    <a:pt x="312130" y="315607"/>
                    <a:pt x="308817" y="317500"/>
                  </a:cubicBezTo>
                  <a:cubicBezTo>
                    <a:pt x="304708" y="319848"/>
                    <a:pt x="300467" y="321986"/>
                    <a:pt x="296117" y="323850"/>
                  </a:cubicBezTo>
                  <a:cubicBezTo>
                    <a:pt x="293041" y="325168"/>
                    <a:pt x="289518" y="325400"/>
                    <a:pt x="286592" y="327025"/>
                  </a:cubicBezTo>
                  <a:cubicBezTo>
                    <a:pt x="279921" y="330731"/>
                    <a:pt x="273892" y="335492"/>
                    <a:pt x="267542" y="339725"/>
                  </a:cubicBezTo>
                  <a:cubicBezTo>
                    <a:pt x="264367" y="341842"/>
                    <a:pt x="261637" y="344868"/>
                    <a:pt x="258017" y="346075"/>
                  </a:cubicBezTo>
                  <a:cubicBezTo>
                    <a:pt x="254842" y="347133"/>
                    <a:pt x="251418" y="347625"/>
                    <a:pt x="248492" y="349250"/>
                  </a:cubicBezTo>
                  <a:cubicBezTo>
                    <a:pt x="217564" y="366432"/>
                    <a:pt x="241562" y="358920"/>
                    <a:pt x="216742" y="365125"/>
                  </a:cubicBezTo>
                  <a:cubicBezTo>
                    <a:pt x="208288" y="370761"/>
                    <a:pt x="199064" y="379323"/>
                    <a:pt x="188167" y="381000"/>
                  </a:cubicBezTo>
                  <a:cubicBezTo>
                    <a:pt x="177655" y="382617"/>
                    <a:pt x="167000" y="383117"/>
                    <a:pt x="156417" y="384175"/>
                  </a:cubicBezTo>
                  <a:cubicBezTo>
                    <a:pt x="139484" y="383117"/>
                    <a:pt x="122499" y="382688"/>
                    <a:pt x="105617" y="381000"/>
                  </a:cubicBezTo>
                  <a:cubicBezTo>
                    <a:pt x="97982" y="380236"/>
                    <a:pt x="90682" y="376733"/>
                    <a:pt x="83392" y="374650"/>
                  </a:cubicBezTo>
                  <a:cubicBezTo>
                    <a:pt x="79196" y="373451"/>
                    <a:pt x="74872" y="372729"/>
                    <a:pt x="70692" y="371475"/>
                  </a:cubicBezTo>
                  <a:cubicBezTo>
                    <a:pt x="64281" y="369552"/>
                    <a:pt x="51642" y="365125"/>
                    <a:pt x="51642" y="365125"/>
                  </a:cubicBezTo>
                  <a:cubicBezTo>
                    <a:pt x="37086" y="343290"/>
                    <a:pt x="46182" y="348488"/>
                    <a:pt x="29417" y="342900"/>
                  </a:cubicBezTo>
                  <a:cubicBezTo>
                    <a:pt x="28359" y="339725"/>
                    <a:pt x="28333" y="335988"/>
                    <a:pt x="26242" y="333375"/>
                  </a:cubicBezTo>
                  <a:cubicBezTo>
                    <a:pt x="23858" y="330395"/>
                    <a:pt x="19648" y="329468"/>
                    <a:pt x="16717" y="327025"/>
                  </a:cubicBezTo>
                  <a:cubicBezTo>
                    <a:pt x="13268" y="324150"/>
                    <a:pt x="10367" y="320675"/>
                    <a:pt x="7192" y="317500"/>
                  </a:cubicBezTo>
                  <a:cubicBezTo>
                    <a:pt x="-2348" y="288879"/>
                    <a:pt x="-1313" y="300324"/>
                    <a:pt x="4017" y="260350"/>
                  </a:cubicBezTo>
                  <a:cubicBezTo>
                    <a:pt x="5079" y="252383"/>
                    <a:pt x="9565" y="245387"/>
                    <a:pt x="16717" y="241300"/>
                  </a:cubicBezTo>
                  <a:cubicBezTo>
                    <a:pt x="20506" y="239135"/>
                    <a:pt x="25184" y="239183"/>
                    <a:pt x="29417" y="238125"/>
                  </a:cubicBezTo>
                  <a:cubicBezTo>
                    <a:pt x="56714" y="219927"/>
                    <a:pt x="22177" y="241745"/>
                    <a:pt x="48467" y="228600"/>
                  </a:cubicBezTo>
                  <a:cubicBezTo>
                    <a:pt x="51880" y="226893"/>
                    <a:pt x="54505" y="223800"/>
                    <a:pt x="57992" y="222250"/>
                  </a:cubicBezTo>
                  <a:cubicBezTo>
                    <a:pt x="64109" y="219532"/>
                    <a:pt x="70692" y="218017"/>
                    <a:pt x="77042" y="215900"/>
                  </a:cubicBezTo>
                  <a:lnTo>
                    <a:pt x="86567" y="212725"/>
                  </a:lnTo>
                  <a:cubicBezTo>
                    <a:pt x="89742" y="211667"/>
                    <a:pt x="93099" y="211047"/>
                    <a:pt x="96092" y="209550"/>
                  </a:cubicBezTo>
                  <a:cubicBezTo>
                    <a:pt x="102976" y="206108"/>
                    <a:pt x="110531" y="201582"/>
                    <a:pt x="118317" y="200025"/>
                  </a:cubicBezTo>
                  <a:cubicBezTo>
                    <a:pt x="125655" y="198557"/>
                    <a:pt x="133134" y="197908"/>
                    <a:pt x="140542" y="196850"/>
                  </a:cubicBezTo>
                  <a:cubicBezTo>
                    <a:pt x="163990" y="189034"/>
                    <a:pt x="143298" y="195076"/>
                    <a:pt x="191342" y="190500"/>
                  </a:cubicBezTo>
                  <a:cubicBezTo>
                    <a:pt x="199836" y="189691"/>
                    <a:pt x="208275" y="188383"/>
                    <a:pt x="216742" y="187325"/>
                  </a:cubicBezTo>
                  <a:cubicBezTo>
                    <a:pt x="248753" y="176655"/>
                    <a:pt x="199100" y="192935"/>
                    <a:pt x="238967" y="180975"/>
                  </a:cubicBezTo>
                  <a:cubicBezTo>
                    <a:pt x="245378" y="179052"/>
                    <a:pt x="251667" y="176742"/>
                    <a:pt x="258017" y="174625"/>
                  </a:cubicBezTo>
                  <a:cubicBezTo>
                    <a:pt x="261192" y="173567"/>
                    <a:pt x="264757" y="173306"/>
                    <a:pt x="267542" y="171450"/>
                  </a:cubicBezTo>
                  <a:cubicBezTo>
                    <a:pt x="273892" y="167217"/>
                    <a:pt x="279352" y="161163"/>
                    <a:pt x="286592" y="158750"/>
                  </a:cubicBezTo>
                  <a:cubicBezTo>
                    <a:pt x="299737" y="154368"/>
                    <a:pt x="293332" y="157431"/>
                    <a:pt x="305642" y="149225"/>
                  </a:cubicBezTo>
                  <a:cubicBezTo>
                    <a:pt x="307759" y="146050"/>
                    <a:pt x="309294" y="142398"/>
                    <a:pt x="311992" y="139700"/>
                  </a:cubicBezTo>
                  <a:cubicBezTo>
                    <a:pt x="324957" y="126735"/>
                    <a:pt x="325221" y="141288"/>
                    <a:pt x="334217" y="114300"/>
                  </a:cubicBezTo>
                  <a:lnTo>
                    <a:pt x="340567" y="95250"/>
                  </a:lnTo>
                  <a:cubicBezTo>
                    <a:pt x="341625" y="92075"/>
                    <a:pt x="341886" y="88510"/>
                    <a:pt x="343742" y="85725"/>
                  </a:cubicBezTo>
                  <a:cubicBezTo>
                    <a:pt x="347975" y="79375"/>
                    <a:pt x="354029" y="73915"/>
                    <a:pt x="356442" y="66675"/>
                  </a:cubicBezTo>
                  <a:cubicBezTo>
                    <a:pt x="358736" y="59794"/>
                    <a:pt x="361483" y="50055"/>
                    <a:pt x="365967" y="44450"/>
                  </a:cubicBezTo>
                  <a:cubicBezTo>
                    <a:pt x="391004" y="13153"/>
                    <a:pt x="375148" y="31922"/>
                    <a:pt x="394542" y="22225"/>
                  </a:cubicBezTo>
                  <a:cubicBezTo>
                    <a:pt x="397955" y="20518"/>
                    <a:pt x="400654" y="17582"/>
                    <a:pt x="404067" y="15875"/>
                  </a:cubicBezTo>
                  <a:cubicBezTo>
                    <a:pt x="407060" y="14378"/>
                    <a:pt x="410599" y="14197"/>
                    <a:pt x="413592" y="12700"/>
                  </a:cubicBezTo>
                  <a:cubicBezTo>
                    <a:pt x="417005" y="10993"/>
                    <a:pt x="419704" y="8057"/>
                    <a:pt x="423117" y="6350"/>
                  </a:cubicBezTo>
                  <a:cubicBezTo>
                    <a:pt x="427672" y="4073"/>
                    <a:pt x="441273" y="1017"/>
                    <a:pt x="445342" y="0"/>
                  </a:cubicBezTo>
                  <a:cubicBezTo>
                    <a:pt x="461217" y="1058"/>
                    <a:pt x="477217" y="925"/>
                    <a:pt x="492967" y="3175"/>
                  </a:cubicBezTo>
                  <a:cubicBezTo>
                    <a:pt x="499593" y="4122"/>
                    <a:pt x="505667" y="7408"/>
                    <a:pt x="512017" y="9525"/>
                  </a:cubicBezTo>
                  <a:lnTo>
                    <a:pt x="521542" y="12700"/>
                  </a:lnTo>
                  <a:cubicBezTo>
                    <a:pt x="522600" y="15875"/>
                    <a:pt x="522861" y="19440"/>
                    <a:pt x="524717" y="22225"/>
                  </a:cubicBezTo>
                  <a:cubicBezTo>
                    <a:pt x="534686" y="37179"/>
                    <a:pt x="533667" y="25693"/>
                    <a:pt x="540592" y="41275"/>
                  </a:cubicBezTo>
                  <a:cubicBezTo>
                    <a:pt x="543310" y="47392"/>
                    <a:pt x="543229" y="54756"/>
                    <a:pt x="546942" y="60325"/>
                  </a:cubicBezTo>
                  <a:cubicBezTo>
                    <a:pt x="549059" y="63500"/>
                    <a:pt x="551742" y="66363"/>
                    <a:pt x="553292" y="69850"/>
                  </a:cubicBezTo>
                  <a:cubicBezTo>
                    <a:pt x="559151" y="83033"/>
                    <a:pt x="560101" y="91194"/>
                    <a:pt x="562817" y="104775"/>
                  </a:cubicBezTo>
                  <a:cubicBezTo>
                    <a:pt x="561956" y="109944"/>
                    <a:pt x="560189" y="126650"/>
                    <a:pt x="556467" y="133350"/>
                  </a:cubicBezTo>
                  <a:cubicBezTo>
                    <a:pt x="552761" y="140021"/>
                    <a:pt x="548000" y="146050"/>
                    <a:pt x="543767" y="152400"/>
                  </a:cubicBezTo>
                  <a:cubicBezTo>
                    <a:pt x="541650" y="155575"/>
                    <a:pt x="540592" y="159808"/>
                    <a:pt x="537417" y="161925"/>
                  </a:cubicBezTo>
                  <a:cubicBezTo>
                    <a:pt x="534242" y="164042"/>
                    <a:pt x="530823" y="165832"/>
                    <a:pt x="527892" y="168275"/>
                  </a:cubicBezTo>
                  <a:cubicBezTo>
                    <a:pt x="512037" y="181488"/>
                    <a:pt x="525581" y="175395"/>
                    <a:pt x="508842" y="180975"/>
                  </a:cubicBezTo>
                  <a:cubicBezTo>
                    <a:pt x="506725" y="184150"/>
                    <a:pt x="505472" y="188116"/>
                    <a:pt x="502492" y="190500"/>
                  </a:cubicBezTo>
                  <a:cubicBezTo>
                    <a:pt x="499879" y="192591"/>
                    <a:pt x="495893" y="192050"/>
                    <a:pt x="492967" y="193675"/>
                  </a:cubicBezTo>
                  <a:cubicBezTo>
                    <a:pt x="486296" y="197381"/>
                    <a:pt x="480267" y="202142"/>
                    <a:pt x="473917" y="206375"/>
                  </a:cubicBezTo>
                  <a:lnTo>
                    <a:pt x="445342" y="225425"/>
                  </a:lnTo>
                  <a:cubicBezTo>
                    <a:pt x="442167" y="227542"/>
                    <a:pt x="439437" y="230568"/>
                    <a:pt x="435817" y="231775"/>
                  </a:cubicBezTo>
                  <a:cubicBezTo>
                    <a:pt x="411876" y="239755"/>
                    <a:pt x="441386" y="228990"/>
                    <a:pt x="416767" y="241300"/>
                  </a:cubicBezTo>
                  <a:cubicBezTo>
                    <a:pt x="413774" y="242797"/>
                    <a:pt x="410168" y="242850"/>
                    <a:pt x="407242" y="244475"/>
                  </a:cubicBezTo>
                  <a:cubicBezTo>
                    <a:pt x="400571" y="248181"/>
                    <a:pt x="394542" y="252942"/>
                    <a:pt x="388192" y="257175"/>
                  </a:cubicBezTo>
                  <a:cubicBezTo>
                    <a:pt x="385017" y="259292"/>
                    <a:pt x="382287" y="262318"/>
                    <a:pt x="378667" y="263525"/>
                  </a:cubicBezTo>
                  <a:cubicBezTo>
                    <a:pt x="372317" y="265642"/>
                    <a:pt x="365186" y="266162"/>
                    <a:pt x="359617" y="269875"/>
                  </a:cubicBezTo>
                  <a:cubicBezTo>
                    <a:pt x="356442" y="271992"/>
                    <a:pt x="353505" y="274518"/>
                    <a:pt x="350092" y="276225"/>
                  </a:cubicBezTo>
                  <a:cubicBezTo>
                    <a:pt x="347099" y="277722"/>
                    <a:pt x="343493" y="277775"/>
                    <a:pt x="340567" y="279400"/>
                  </a:cubicBezTo>
                  <a:cubicBezTo>
                    <a:pt x="333896" y="283106"/>
                    <a:pt x="321517" y="292100"/>
                    <a:pt x="321517" y="292100"/>
                  </a:cubicBezTo>
                  <a:cubicBezTo>
                    <a:pt x="314337" y="302870"/>
                    <a:pt x="334746" y="298450"/>
                    <a:pt x="334217" y="301625"/>
                  </a:cubicBez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6DB270D9-00EE-43F5-BE9E-CC6A6DF2D377}"/>
                </a:ext>
              </a:extLst>
            </p:cNvPr>
            <p:cNvSpPr/>
            <p:nvPr/>
          </p:nvSpPr>
          <p:spPr>
            <a:xfrm>
              <a:off x="2415806" y="3634231"/>
              <a:ext cx="428604" cy="366684"/>
            </a:xfrm>
            <a:custGeom>
              <a:avLst/>
              <a:gdLst>
                <a:gd name="connsiteX0" fmla="*/ 292903 w 600172"/>
                <a:gd name="connsiteY0" fmla="*/ 3033 h 512650"/>
                <a:gd name="connsiteX1" fmla="*/ 338147 w 600172"/>
                <a:gd name="connsiteY1" fmla="*/ 67326 h 512650"/>
                <a:gd name="connsiteX2" fmla="*/ 347672 w 600172"/>
                <a:gd name="connsiteY2" fmla="*/ 88758 h 512650"/>
                <a:gd name="connsiteX3" fmla="*/ 369103 w 600172"/>
                <a:gd name="connsiteY3" fmla="*/ 107808 h 512650"/>
                <a:gd name="connsiteX4" fmla="*/ 397678 w 600172"/>
                <a:gd name="connsiteY4" fmla="*/ 134001 h 512650"/>
                <a:gd name="connsiteX5" fmla="*/ 414347 w 600172"/>
                <a:gd name="connsiteY5" fmla="*/ 153051 h 512650"/>
                <a:gd name="connsiteX6" fmla="*/ 428634 w 600172"/>
                <a:gd name="connsiteY6" fmla="*/ 176864 h 512650"/>
                <a:gd name="connsiteX7" fmla="*/ 442922 w 600172"/>
                <a:gd name="connsiteY7" fmla="*/ 205439 h 512650"/>
                <a:gd name="connsiteX8" fmla="*/ 459590 w 600172"/>
                <a:gd name="connsiteY8" fmla="*/ 212583 h 512650"/>
                <a:gd name="connsiteX9" fmla="*/ 466734 w 600172"/>
                <a:gd name="connsiteY9" fmla="*/ 238776 h 512650"/>
                <a:gd name="connsiteX10" fmla="*/ 483403 w 600172"/>
                <a:gd name="connsiteY10" fmla="*/ 257826 h 512650"/>
                <a:gd name="connsiteX11" fmla="*/ 509597 w 600172"/>
                <a:gd name="connsiteY11" fmla="*/ 305451 h 512650"/>
                <a:gd name="connsiteX12" fmla="*/ 523884 w 600172"/>
                <a:gd name="connsiteY12" fmla="*/ 324501 h 512650"/>
                <a:gd name="connsiteX13" fmla="*/ 535790 w 600172"/>
                <a:gd name="connsiteY13" fmla="*/ 338789 h 512650"/>
                <a:gd name="connsiteX14" fmla="*/ 554840 w 600172"/>
                <a:gd name="connsiteY14" fmla="*/ 357839 h 512650"/>
                <a:gd name="connsiteX15" fmla="*/ 583415 w 600172"/>
                <a:gd name="connsiteY15" fmla="*/ 403083 h 512650"/>
                <a:gd name="connsiteX16" fmla="*/ 597703 w 600172"/>
                <a:gd name="connsiteY16" fmla="*/ 441183 h 512650"/>
                <a:gd name="connsiteX17" fmla="*/ 600084 w 600172"/>
                <a:gd name="connsiteY17" fmla="*/ 472139 h 512650"/>
                <a:gd name="connsiteX18" fmla="*/ 597703 w 600172"/>
                <a:gd name="connsiteY18" fmla="*/ 488808 h 512650"/>
                <a:gd name="connsiteX19" fmla="*/ 581034 w 600172"/>
                <a:gd name="connsiteY19" fmla="*/ 505476 h 512650"/>
                <a:gd name="connsiteX20" fmla="*/ 559603 w 600172"/>
                <a:gd name="connsiteY20" fmla="*/ 512620 h 512650"/>
                <a:gd name="connsiteX21" fmla="*/ 533409 w 600172"/>
                <a:gd name="connsiteY21" fmla="*/ 503095 h 512650"/>
                <a:gd name="connsiteX22" fmla="*/ 492928 w 600172"/>
                <a:gd name="connsiteY22" fmla="*/ 488808 h 512650"/>
                <a:gd name="connsiteX23" fmla="*/ 461972 w 600172"/>
                <a:gd name="connsiteY23" fmla="*/ 462614 h 512650"/>
                <a:gd name="connsiteX24" fmla="*/ 421490 w 600172"/>
                <a:gd name="connsiteY24" fmla="*/ 431658 h 512650"/>
                <a:gd name="connsiteX25" fmla="*/ 402440 w 600172"/>
                <a:gd name="connsiteY25" fmla="*/ 405464 h 512650"/>
                <a:gd name="connsiteX26" fmla="*/ 371484 w 600172"/>
                <a:gd name="connsiteY26" fmla="*/ 384033 h 512650"/>
                <a:gd name="connsiteX27" fmla="*/ 347672 w 600172"/>
                <a:gd name="connsiteY27" fmla="*/ 362601 h 512650"/>
                <a:gd name="connsiteX28" fmla="*/ 326240 w 600172"/>
                <a:gd name="connsiteY28" fmla="*/ 343551 h 512650"/>
                <a:gd name="connsiteX29" fmla="*/ 300047 w 600172"/>
                <a:gd name="connsiteY29" fmla="*/ 326883 h 512650"/>
                <a:gd name="connsiteX30" fmla="*/ 278615 w 600172"/>
                <a:gd name="connsiteY30" fmla="*/ 317358 h 512650"/>
                <a:gd name="connsiteX31" fmla="*/ 254803 w 600172"/>
                <a:gd name="connsiteY31" fmla="*/ 288783 h 512650"/>
                <a:gd name="connsiteX32" fmla="*/ 242897 w 600172"/>
                <a:gd name="connsiteY32" fmla="*/ 267351 h 512650"/>
                <a:gd name="connsiteX33" fmla="*/ 226228 w 600172"/>
                <a:gd name="connsiteY33" fmla="*/ 262589 h 512650"/>
                <a:gd name="connsiteX34" fmla="*/ 207178 w 600172"/>
                <a:gd name="connsiteY34" fmla="*/ 236395 h 512650"/>
                <a:gd name="connsiteX35" fmla="*/ 190509 w 600172"/>
                <a:gd name="connsiteY35" fmla="*/ 226870 h 512650"/>
                <a:gd name="connsiteX36" fmla="*/ 176222 w 600172"/>
                <a:gd name="connsiteY36" fmla="*/ 219726 h 512650"/>
                <a:gd name="connsiteX37" fmla="*/ 164315 w 600172"/>
                <a:gd name="connsiteY37" fmla="*/ 217345 h 512650"/>
                <a:gd name="connsiteX38" fmla="*/ 130978 w 600172"/>
                <a:gd name="connsiteY38" fmla="*/ 205439 h 512650"/>
                <a:gd name="connsiteX39" fmla="*/ 109547 w 600172"/>
                <a:gd name="connsiteY39" fmla="*/ 195914 h 512650"/>
                <a:gd name="connsiteX40" fmla="*/ 76209 w 600172"/>
                <a:gd name="connsiteY40" fmla="*/ 184008 h 512650"/>
                <a:gd name="connsiteX41" fmla="*/ 59540 w 600172"/>
                <a:gd name="connsiteY41" fmla="*/ 179245 h 512650"/>
                <a:gd name="connsiteX42" fmla="*/ 40490 w 600172"/>
                <a:gd name="connsiteY42" fmla="*/ 162576 h 512650"/>
                <a:gd name="connsiteX43" fmla="*/ 14297 w 600172"/>
                <a:gd name="connsiteY43" fmla="*/ 160195 h 512650"/>
                <a:gd name="connsiteX44" fmla="*/ 4772 w 600172"/>
                <a:gd name="connsiteY44" fmla="*/ 136383 h 512650"/>
                <a:gd name="connsiteX45" fmla="*/ 19059 w 600172"/>
                <a:gd name="connsiteY45" fmla="*/ 129239 h 512650"/>
                <a:gd name="connsiteX46" fmla="*/ 9 w 600172"/>
                <a:gd name="connsiteY46" fmla="*/ 126858 h 512650"/>
                <a:gd name="connsiteX47" fmla="*/ 16678 w 600172"/>
                <a:gd name="connsiteY47" fmla="*/ 103045 h 512650"/>
                <a:gd name="connsiteX48" fmla="*/ 26203 w 600172"/>
                <a:gd name="connsiteY48" fmla="*/ 98283 h 512650"/>
                <a:gd name="connsiteX49" fmla="*/ 40490 w 600172"/>
                <a:gd name="connsiteY49" fmla="*/ 98283 h 512650"/>
                <a:gd name="connsiteX50" fmla="*/ 45253 w 600172"/>
                <a:gd name="connsiteY50" fmla="*/ 72089 h 512650"/>
                <a:gd name="connsiteX51" fmla="*/ 45253 w 600172"/>
                <a:gd name="connsiteY51" fmla="*/ 64945 h 512650"/>
                <a:gd name="connsiteX52" fmla="*/ 59540 w 600172"/>
                <a:gd name="connsiteY52" fmla="*/ 53039 h 512650"/>
                <a:gd name="connsiteX53" fmla="*/ 66684 w 600172"/>
                <a:gd name="connsiteY53" fmla="*/ 48276 h 512650"/>
                <a:gd name="connsiteX54" fmla="*/ 69065 w 600172"/>
                <a:gd name="connsiteY54" fmla="*/ 53039 h 512650"/>
                <a:gd name="connsiteX55" fmla="*/ 92878 w 600172"/>
                <a:gd name="connsiteY55" fmla="*/ 53039 h 512650"/>
                <a:gd name="connsiteX56" fmla="*/ 100022 w 600172"/>
                <a:gd name="connsiteY56" fmla="*/ 62564 h 512650"/>
                <a:gd name="connsiteX57" fmla="*/ 100022 w 600172"/>
                <a:gd name="connsiteY57" fmla="*/ 41133 h 512650"/>
                <a:gd name="connsiteX58" fmla="*/ 104784 w 600172"/>
                <a:gd name="connsiteY58" fmla="*/ 33989 h 512650"/>
                <a:gd name="connsiteX59" fmla="*/ 121453 w 600172"/>
                <a:gd name="connsiteY59" fmla="*/ 29226 h 512650"/>
                <a:gd name="connsiteX60" fmla="*/ 150028 w 600172"/>
                <a:gd name="connsiteY60" fmla="*/ 36370 h 512650"/>
                <a:gd name="connsiteX61" fmla="*/ 152409 w 600172"/>
                <a:gd name="connsiteY61" fmla="*/ 31608 h 512650"/>
                <a:gd name="connsiteX62" fmla="*/ 154790 w 600172"/>
                <a:gd name="connsiteY62" fmla="*/ 12558 h 512650"/>
                <a:gd name="connsiteX63" fmla="*/ 166697 w 600172"/>
                <a:gd name="connsiteY63" fmla="*/ 7795 h 512650"/>
                <a:gd name="connsiteX64" fmla="*/ 169078 w 600172"/>
                <a:gd name="connsiteY64" fmla="*/ 5414 h 512650"/>
                <a:gd name="connsiteX65" fmla="*/ 180984 w 600172"/>
                <a:gd name="connsiteY65" fmla="*/ 10176 h 512650"/>
                <a:gd name="connsiteX66" fmla="*/ 190509 w 600172"/>
                <a:gd name="connsiteY66" fmla="*/ 17320 h 512650"/>
                <a:gd name="connsiteX67" fmla="*/ 204797 w 600172"/>
                <a:gd name="connsiteY67" fmla="*/ 22083 h 512650"/>
                <a:gd name="connsiteX68" fmla="*/ 214322 w 600172"/>
                <a:gd name="connsiteY68" fmla="*/ 14939 h 512650"/>
                <a:gd name="connsiteX69" fmla="*/ 228609 w 600172"/>
                <a:gd name="connsiteY69" fmla="*/ 14939 h 512650"/>
                <a:gd name="connsiteX70" fmla="*/ 240515 w 600172"/>
                <a:gd name="connsiteY70" fmla="*/ 10176 h 512650"/>
                <a:gd name="connsiteX71" fmla="*/ 292903 w 600172"/>
                <a:gd name="connsiteY71" fmla="*/ 3033 h 512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</a:cxnLst>
              <a:rect l="l" t="t" r="r" b="b"/>
              <a:pathLst>
                <a:path w="600172" h="512650">
                  <a:moveTo>
                    <a:pt x="292903" y="3033"/>
                  </a:moveTo>
                  <a:cubicBezTo>
                    <a:pt x="309175" y="12558"/>
                    <a:pt x="329019" y="53039"/>
                    <a:pt x="338147" y="67326"/>
                  </a:cubicBezTo>
                  <a:cubicBezTo>
                    <a:pt x="347275" y="81613"/>
                    <a:pt x="342513" y="82011"/>
                    <a:pt x="347672" y="88758"/>
                  </a:cubicBezTo>
                  <a:cubicBezTo>
                    <a:pt x="352831" y="95505"/>
                    <a:pt x="360769" y="100268"/>
                    <a:pt x="369103" y="107808"/>
                  </a:cubicBezTo>
                  <a:cubicBezTo>
                    <a:pt x="377437" y="115348"/>
                    <a:pt x="390137" y="126461"/>
                    <a:pt x="397678" y="134001"/>
                  </a:cubicBezTo>
                  <a:cubicBezTo>
                    <a:pt x="405219" y="141541"/>
                    <a:pt x="409188" y="145907"/>
                    <a:pt x="414347" y="153051"/>
                  </a:cubicBezTo>
                  <a:cubicBezTo>
                    <a:pt x="419506" y="160195"/>
                    <a:pt x="423872" y="168133"/>
                    <a:pt x="428634" y="176864"/>
                  </a:cubicBezTo>
                  <a:cubicBezTo>
                    <a:pt x="433396" y="185595"/>
                    <a:pt x="437763" y="199486"/>
                    <a:pt x="442922" y="205439"/>
                  </a:cubicBezTo>
                  <a:cubicBezTo>
                    <a:pt x="448081" y="211392"/>
                    <a:pt x="455621" y="207027"/>
                    <a:pt x="459590" y="212583"/>
                  </a:cubicBezTo>
                  <a:cubicBezTo>
                    <a:pt x="463559" y="218139"/>
                    <a:pt x="462765" y="231236"/>
                    <a:pt x="466734" y="238776"/>
                  </a:cubicBezTo>
                  <a:cubicBezTo>
                    <a:pt x="470703" y="246316"/>
                    <a:pt x="476259" y="246714"/>
                    <a:pt x="483403" y="257826"/>
                  </a:cubicBezTo>
                  <a:cubicBezTo>
                    <a:pt x="490547" y="268938"/>
                    <a:pt x="502850" y="294339"/>
                    <a:pt x="509597" y="305451"/>
                  </a:cubicBezTo>
                  <a:cubicBezTo>
                    <a:pt x="516344" y="316563"/>
                    <a:pt x="519518" y="318945"/>
                    <a:pt x="523884" y="324501"/>
                  </a:cubicBezTo>
                  <a:cubicBezTo>
                    <a:pt x="528250" y="330057"/>
                    <a:pt x="530631" y="333233"/>
                    <a:pt x="535790" y="338789"/>
                  </a:cubicBezTo>
                  <a:cubicBezTo>
                    <a:pt x="540949" y="344345"/>
                    <a:pt x="546903" y="347123"/>
                    <a:pt x="554840" y="357839"/>
                  </a:cubicBezTo>
                  <a:cubicBezTo>
                    <a:pt x="562777" y="368555"/>
                    <a:pt x="576271" y="389192"/>
                    <a:pt x="583415" y="403083"/>
                  </a:cubicBezTo>
                  <a:cubicBezTo>
                    <a:pt x="590559" y="416974"/>
                    <a:pt x="594925" y="429674"/>
                    <a:pt x="597703" y="441183"/>
                  </a:cubicBezTo>
                  <a:cubicBezTo>
                    <a:pt x="600481" y="452692"/>
                    <a:pt x="600084" y="464202"/>
                    <a:pt x="600084" y="472139"/>
                  </a:cubicBezTo>
                  <a:cubicBezTo>
                    <a:pt x="600084" y="480076"/>
                    <a:pt x="600878" y="483252"/>
                    <a:pt x="597703" y="488808"/>
                  </a:cubicBezTo>
                  <a:cubicBezTo>
                    <a:pt x="594528" y="494364"/>
                    <a:pt x="587384" y="501507"/>
                    <a:pt x="581034" y="505476"/>
                  </a:cubicBezTo>
                  <a:cubicBezTo>
                    <a:pt x="574684" y="509445"/>
                    <a:pt x="567540" y="513017"/>
                    <a:pt x="559603" y="512620"/>
                  </a:cubicBezTo>
                  <a:cubicBezTo>
                    <a:pt x="551666" y="512223"/>
                    <a:pt x="533409" y="503095"/>
                    <a:pt x="533409" y="503095"/>
                  </a:cubicBezTo>
                  <a:cubicBezTo>
                    <a:pt x="522297" y="499126"/>
                    <a:pt x="504834" y="495555"/>
                    <a:pt x="492928" y="488808"/>
                  </a:cubicBezTo>
                  <a:cubicBezTo>
                    <a:pt x="481022" y="482061"/>
                    <a:pt x="473878" y="472139"/>
                    <a:pt x="461972" y="462614"/>
                  </a:cubicBezTo>
                  <a:cubicBezTo>
                    <a:pt x="450066" y="453089"/>
                    <a:pt x="431412" y="441183"/>
                    <a:pt x="421490" y="431658"/>
                  </a:cubicBezTo>
                  <a:cubicBezTo>
                    <a:pt x="411568" y="422133"/>
                    <a:pt x="410774" y="413402"/>
                    <a:pt x="402440" y="405464"/>
                  </a:cubicBezTo>
                  <a:cubicBezTo>
                    <a:pt x="394106" y="397526"/>
                    <a:pt x="380612" y="391177"/>
                    <a:pt x="371484" y="384033"/>
                  </a:cubicBezTo>
                  <a:cubicBezTo>
                    <a:pt x="362356" y="376889"/>
                    <a:pt x="347672" y="362601"/>
                    <a:pt x="347672" y="362601"/>
                  </a:cubicBezTo>
                  <a:cubicBezTo>
                    <a:pt x="340131" y="355854"/>
                    <a:pt x="334178" y="349504"/>
                    <a:pt x="326240" y="343551"/>
                  </a:cubicBezTo>
                  <a:cubicBezTo>
                    <a:pt x="318303" y="337598"/>
                    <a:pt x="307984" y="331248"/>
                    <a:pt x="300047" y="326883"/>
                  </a:cubicBezTo>
                  <a:cubicBezTo>
                    <a:pt x="292110" y="322518"/>
                    <a:pt x="286156" y="323708"/>
                    <a:pt x="278615" y="317358"/>
                  </a:cubicBezTo>
                  <a:cubicBezTo>
                    <a:pt x="271074" y="311008"/>
                    <a:pt x="260756" y="297117"/>
                    <a:pt x="254803" y="288783"/>
                  </a:cubicBezTo>
                  <a:cubicBezTo>
                    <a:pt x="248850" y="280449"/>
                    <a:pt x="247659" y="271717"/>
                    <a:pt x="242897" y="267351"/>
                  </a:cubicBezTo>
                  <a:cubicBezTo>
                    <a:pt x="238135" y="262985"/>
                    <a:pt x="232181" y="267748"/>
                    <a:pt x="226228" y="262589"/>
                  </a:cubicBezTo>
                  <a:cubicBezTo>
                    <a:pt x="220275" y="257430"/>
                    <a:pt x="213131" y="242348"/>
                    <a:pt x="207178" y="236395"/>
                  </a:cubicBezTo>
                  <a:cubicBezTo>
                    <a:pt x="201225" y="230442"/>
                    <a:pt x="195668" y="229648"/>
                    <a:pt x="190509" y="226870"/>
                  </a:cubicBezTo>
                  <a:cubicBezTo>
                    <a:pt x="185350" y="224092"/>
                    <a:pt x="180588" y="221313"/>
                    <a:pt x="176222" y="219726"/>
                  </a:cubicBezTo>
                  <a:cubicBezTo>
                    <a:pt x="171856" y="218139"/>
                    <a:pt x="171856" y="219726"/>
                    <a:pt x="164315" y="217345"/>
                  </a:cubicBezTo>
                  <a:cubicBezTo>
                    <a:pt x="156774" y="214964"/>
                    <a:pt x="140106" y="209011"/>
                    <a:pt x="130978" y="205439"/>
                  </a:cubicBezTo>
                  <a:cubicBezTo>
                    <a:pt x="121850" y="201867"/>
                    <a:pt x="118675" y="199486"/>
                    <a:pt x="109547" y="195914"/>
                  </a:cubicBezTo>
                  <a:cubicBezTo>
                    <a:pt x="100419" y="192342"/>
                    <a:pt x="84543" y="186786"/>
                    <a:pt x="76209" y="184008"/>
                  </a:cubicBezTo>
                  <a:cubicBezTo>
                    <a:pt x="67874" y="181230"/>
                    <a:pt x="65493" y="182817"/>
                    <a:pt x="59540" y="179245"/>
                  </a:cubicBezTo>
                  <a:cubicBezTo>
                    <a:pt x="53587" y="175673"/>
                    <a:pt x="48030" y="165751"/>
                    <a:pt x="40490" y="162576"/>
                  </a:cubicBezTo>
                  <a:cubicBezTo>
                    <a:pt x="32949" y="159401"/>
                    <a:pt x="20250" y="164560"/>
                    <a:pt x="14297" y="160195"/>
                  </a:cubicBezTo>
                  <a:cubicBezTo>
                    <a:pt x="8344" y="155830"/>
                    <a:pt x="3978" y="141542"/>
                    <a:pt x="4772" y="136383"/>
                  </a:cubicBezTo>
                  <a:cubicBezTo>
                    <a:pt x="5566" y="131224"/>
                    <a:pt x="19853" y="130826"/>
                    <a:pt x="19059" y="129239"/>
                  </a:cubicBezTo>
                  <a:cubicBezTo>
                    <a:pt x="18265" y="127652"/>
                    <a:pt x="406" y="131224"/>
                    <a:pt x="9" y="126858"/>
                  </a:cubicBezTo>
                  <a:cubicBezTo>
                    <a:pt x="-388" y="122492"/>
                    <a:pt x="12312" y="107807"/>
                    <a:pt x="16678" y="103045"/>
                  </a:cubicBezTo>
                  <a:cubicBezTo>
                    <a:pt x="21044" y="98283"/>
                    <a:pt x="22234" y="99077"/>
                    <a:pt x="26203" y="98283"/>
                  </a:cubicBezTo>
                  <a:cubicBezTo>
                    <a:pt x="30172" y="97489"/>
                    <a:pt x="37315" y="102649"/>
                    <a:pt x="40490" y="98283"/>
                  </a:cubicBezTo>
                  <a:cubicBezTo>
                    <a:pt x="43665" y="93917"/>
                    <a:pt x="44459" y="77645"/>
                    <a:pt x="45253" y="72089"/>
                  </a:cubicBezTo>
                  <a:cubicBezTo>
                    <a:pt x="46047" y="66533"/>
                    <a:pt x="42872" y="68120"/>
                    <a:pt x="45253" y="64945"/>
                  </a:cubicBezTo>
                  <a:cubicBezTo>
                    <a:pt x="47634" y="61770"/>
                    <a:pt x="55968" y="55817"/>
                    <a:pt x="59540" y="53039"/>
                  </a:cubicBezTo>
                  <a:cubicBezTo>
                    <a:pt x="63112" y="50261"/>
                    <a:pt x="65097" y="48276"/>
                    <a:pt x="66684" y="48276"/>
                  </a:cubicBezTo>
                  <a:cubicBezTo>
                    <a:pt x="68271" y="48276"/>
                    <a:pt x="64699" y="52245"/>
                    <a:pt x="69065" y="53039"/>
                  </a:cubicBezTo>
                  <a:cubicBezTo>
                    <a:pt x="73431" y="53833"/>
                    <a:pt x="87719" y="51452"/>
                    <a:pt x="92878" y="53039"/>
                  </a:cubicBezTo>
                  <a:cubicBezTo>
                    <a:pt x="98037" y="54626"/>
                    <a:pt x="98831" y="64548"/>
                    <a:pt x="100022" y="62564"/>
                  </a:cubicBezTo>
                  <a:cubicBezTo>
                    <a:pt x="101213" y="60580"/>
                    <a:pt x="99228" y="45895"/>
                    <a:pt x="100022" y="41133"/>
                  </a:cubicBezTo>
                  <a:cubicBezTo>
                    <a:pt x="100816" y="36371"/>
                    <a:pt x="101212" y="35973"/>
                    <a:pt x="104784" y="33989"/>
                  </a:cubicBezTo>
                  <a:cubicBezTo>
                    <a:pt x="108356" y="32005"/>
                    <a:pt x="113912" y="28829"/>
                    <a:pt x="121453" y="29226"/>
                  </a:cubicBezTo>
                  <a:cubicBezTo>
                    <a:pt x="128994" y="29623"/>
                    <a:pt x="144869" y="35973"/>
                    <a:pt x="150028" y="36370"/>
                  </a:cubicBezTo>
                  <a:cubicBezTo>
                    <a:pt x="155187" y="36767"/>
                    <a:pt x="151615" y="35577"/>
                    <a:pt x="152409" y="31608"/>
                  </a:cubicBezTo>
                  <a:cubicBezTo>
                    <a:pt x="153203" y="27639"/>
                    <a:pt x="152409" y="16527"/>
                    <a:pt x="154790" y="12558"/>
                  </a:cubicBezTo>
                  <a:cubicBezTo>
                    <a:pt x="157171" y="8589"/>
                    <a:pt x="164316" y="8986"/>
                    <a:pt x="166697" y="7795"/>
                  </a:cubicBezTo>
                  <a:cubicBezTo>
                    <a:pt x="169078" y="6604"/>
                    <a:pt x="166697" y="5017"/>
                    <a:pt x="169078" y="5414"/>
                  </a:cubicBezTo>
                  <a:cubicBezTo>
                    <a:pt x="171459" y="5811"/>
                    <a:pt x="177412" y="8192"/>
                    <a:pt x="180984" y="10176"/>
                  </a:cubicBezTo>
                  <a:cubicBezTo>
                    <a:pt x="184556" y="12160"/>
                    <a:pt x="186540" y="15336"/>
                    <a:pt x="190509" y="17320"/>
                  </a:cubicBezTo>
                  <a:cubicBezTo>
                    <a:pt x="194478" y="19304"/>
                    <a:pt x="200828" y="22480"/>
                    <a:pt x="204797" y="22083"/>
                  </a:cubicBezTo>
                  <a:cubicBezTo>
                    <a:pt x="208766" y="21686"/>
                    <a:pt x="210353" y="16130"/>
                    <a:pt x="214322" y="14939"/>
                  </a:cubicBezTo>
                  <a:cubicBezTo>
                    <a:pt x="218291" y="13748"/>
                    <a:pt x="224244" y="15733"/>
                    <a:pt x="228609" y="14939"/>
                  </a:cubicBezTo>
                  <a:cubicBezTo>
                    <a:pt x="232974" y="14145"/>
                    <a:pt x="236546" y="10970"/>
                    <a:pt x="240515" y="10176"/>
                  </a:cubicBezTo>
                  <a:cubicBezTo>
                    <a:pt x="244484" y="9382"/>
                    <a:pt x="276631" y="-6492"/>
                    <a:pt x="292903" y="3033"/>
                  </a:cubicBezTo>
                  <a:close/>
                </a:path>
              </a:pathLst>
            </a:cu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5306" tIns="32653" rIns="65306" bIns="32653" anchor="ctr"/>
            <a:lstStyle/>
            <a:p>
              <a:pPr algn="ctr">
                <a:defRPr/>
              </a:pPr>
              <a:endParaRPr lang="en-GB"/>
            </a:p>
          </p:txBody>
        </p:sp>
      </p:grpSp>
      <p:grpSp>
        <p:nvGrpSpPr>
          <p:cNvPr id="44044" name="Group 1024">
            <a:extLst>
              <a:ext uri="{FF2B5EF4-FFF2-40B4-BE49-F238E27FC236}">
                <a16:creationId xmlns:a16="http://schemas.microsoft.com/office/drawing/2014/main" id="{014095D5-A814-4012-9A39-CC5095EA9CE2}"/>
              </a:ext>
            </a:extLst>
          </p:cNvPr>
          <p:cNvGrpSpPr>
            <a:grpSpLocks/>
          </p:cNvGrpSpPr>
          <p:nvPr/>
        </p:nvGrpSpPr>
        <p:grpSpPr bwMode="auto">
          <a:xfrm>
            <a:off x="3927475" y="2427288"/>
            <a:ext cx="573088" cy="25400"/>
            <a:chOff x="3364559" y="3397824"/>
            <a:chExt cx="802003" cy="37005"/>
          </a:xfrm>
        </p:grpSpPr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43021501-FFBB-466B-9F09-B9AF74225B44}"/>
                </a:ext>
              </a:extLst>
            </p:cNvPr>
            <p:cNvCxnSpPr/>
            <p:nvPr/>
          </p:nvCxnSpPr>
          <p:spPr>
            <a:xfrm>
              <a:off x="3364559" y="3434829"/>
              <a:ext cx="799781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4046" name="Group 123">
              <a:extLst>
                <a:ext uri="{FF2B5EF4-FFF2-40B4-BE49-F238E27FC236}">
                  <a16:creationId xmlns:a16="http://schemas.microsoft.com/office/drawing/2014/main" id="{FA90C83A-74BF-4231-BF11-D5D9BAEF4B1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559" y="3432448"/>
              <a:ext cx="262800" cy="1868"/>
              <a:chOff x="3516959" y="3584848"/>
              <a:chExt cx="525600" cy="1868"/>
            </a:xfrm>
          </p:grpSpPr>
          <p:cxnSp>
            <p:nvCxnSpPr>
              <p:cNvPr id="127" name="Straight Connector 126">
                <a:extLst>
                  <a:ext uri="{FF2B5EF4-FFF2-40B4-BE49-F238E27FC236}">
                    <a16:creationId xmlns:a16="http://schemas.microsoft.com/office/drawing/2014/main" id="{F4E5E9FA-CC93-4B46-94B0-34A5B09D4632}"/>
                  </a:ext>
                </a:extLst>
              </p:cNvPr>
              <p:cNvCxnSpPr/>
              <p:nvPr/>
            </p:nvCxnSpPr>
            <p:spPr>
              <a:xfrm>
                <a:off x="3516959" y="3584915"/>
                <a:ext cx="48877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>
                <a:extLst>
                  <a:ext uri="{FF2B5EF4-FFF2-40B4-BE49-F238E27FC236}">
                    <a16:creationId xmlns:a16="http://schemas.microsoft.com/office/drawing/2014/main" id="{897CDF92-9DD4-47CC-9395-AE832E214160}"/>
                  </a:ext>
                </a:extLst>
              </p:cNvPr>
              <p:cNvCxnSpPr/>
              <p:nvPr/>
            </p:nvCxnSpPr>
            <p:spPr>
              <a:xfrm>
                <a:off x="3623597" y="3584915"/>
                <a:ext cx="48877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>
                <a:extLst>
                  <a:ext uri="{FF2B5EF4-FFF2-40B4-BE49-F238E27FC236}">
                    <a16:creationId xmlns:a16="http://schemas.microsoft.com/office/drawing/2014/main" id="{B212465F-CFF3-488F-9FB4-1504C97C0C5F}"/>
                  </a:ext>
                </a:extLst>
              </p:cNvPr>
              <p:cNvCxnSpPr/>
              <p:nvPr/>
            </p:nvCxnSpPr>
            <p:spPr>
              <a:xfrm>
                <a:off x="3730234" y="3584915"/>
                <a:ext cx="5331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>
                <a:extLst>
                  <a:ext uri="{FF2B5EF4-FFF2-40B4-BE49-F238E27FC236}">
                    <a16:creationId xmlns:a16="http://schemas.microsoft.com/office/drawing/2014/main" id="{58574569-2F81-4F4C-B818-6D195E2F1CC1}"/>
                  </a:ext>
                </a:extLst>
              </p:cNvPr>
              <p:cNvCxnSpPr/>
              <p:nvPr/>
            </p:nvCxnSpPr>
            <p:spPr>
              <a:xfrm>
                <a:off x="3832430" y="3584915"/>
                <a:ext cx="4887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>
                <a:extLst>
                  <a:ext uri="{FF2B5EF4-FFF2-40B4-BE49-F238E27FC236}">
                    <a16:creationId xmlns:a16="http://schemas.microsoft.com/office/drawing/2014/main" id="{B01361B6-2AAA-4D17-B22D-40F3F478EDD1}"/>
                  </a:ext>
                </a:extLst>
              </p:cNvPr>
              <p:cNvCxnSpPr/>
              <p:nvPr/>
            </p:nvCxnSpPr>
            <p:spPr>
              <a:xfrm>
                <a:off x="3934623" y="3587229"/>
                <a:ext cx="5331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>
                <a:extLst>
                  <a:ext uri="{FF2B5EF4-FFF2-40B4-BE49-F238E27FC236}">
                    <a16:creationId xmlns:a16="http://schemas.microsoft.com/office/drawing/2014/main" id="{59F25899-F9CE-4C3B-8CC7-1B8680466D4E}"/>
                  </a:ext>
                </a:extLst>
              </p:cNvPr>
              <p:cNvCxnSpPr/>
              <p:nvPr/>
            </p:nvCxnSpPr>
            <p:spPr>
              <a:xfrm>
                <a:off x="3570278" y="3584915"/>
                <a:ext cx="48877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>
                <a:extLst>
                  <a:ext uri="{FF2B5EF4-FFF2-40B4-BE49-F238E27FC236}">
                    <a16:creationId xmlns:a16="http://schemas.microsoft.com/office/drawing/2014/main" id="{38C0F8C6-3476-48BD-928F-0CBE919E6F87}"/>
                  </a:ext>
                </a:extLst>
              </p:cNvPr>
              <p:cNvCxnSpPr/>
              <p:nvPr/>
            </p:nvCxnSpPr>
            <p:spPr>
              <a:xfrm>
                <a:off x="3676915" y="3584915"/>
                <a:ext cx="48877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>
                <a:extLst>
                  <a:ext uri="{FF2B5EF4-FFF2-40B4-BE49-F238E27FC236}">
                    <a16:creationId xmlns:a16="http://schemas.microsoft.com/office/drawing/2014/main" id="{0889B710-A4AD-4C2E-B475-96890F305E3B}"/>
                  </a:ext>
                </a:extLst>
              </p:cNvPr>
              <p:cNvCxnSpPr/>
              <p:nvPr/>
            </p:nvCxnSpPr>
            <p:spPr>
              <a:xfrm>
                <a:off x="3783553" y="3584915"/>
                <a:ext cx="48877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>
                <a:extLst>
                  <a:ext uri="{FF2B5EF4-FFF2-40B4-BE49-F238E27FC236}">
                    <a16:creationId xmlns:a16="http://schemas.microsoft.com/office/drawing/2014/main" id="{E8E3ECAF-77CF-4E5D-B591-D287A788D774}"/>
                  </a:ext>
                </a:extLst>
              </p:cNvPr>
              <p:cNvCxnSpPr/>
              <p:nvPr/>
            </p:nvCxnSpPr>
            <p:spPr>
              <a:xfrm>
                <a:off x="3885749" y="3587229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>
                <a:extLst>
                  <a:ext uri="{FF2B5EF4-FFF2-40B4-BE49-F238E27FC236}">
                    <a16:creationId xmlns:a16="http://schemas.microsoft.com/office/drawing/2014/main" id="{411B59CA-9247-4029-836F-7ABBDCD597CD}"/>
                  </a:ext>
                </a:extLst>
              </p:cNvPr>
              <p:cNvCxnSpPr/>
              <p:nvPr/>
            </p:nvCxnSpPr>
            <p:spPr>
              <a:xfrm>
                <a:off x="3992386" y="3584915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0" name="Straight Connector 159">
              <a:extLst>
                <a:ext uri="{FF2B5EF4-FFF2-40B4-BE49-F238E27FC236}">
                  <a16:creationId xmlns:a16="http://schemas.microsoft.com/office/drawing/2014/main" id="{7204845D-8DF9-4B82-8368-CE34A7C7906B}"/>
                </a:ext>
              </a:extLst>
            </p:cNvPr>
            <p:cNvCxnSpPr/>
            <p:nvPr/>
          </p:nvCxnSpPr>
          <p:spPr>
            <a:xfrm>
              <a:off x="3366781" y="3397824"/>
              <a:ext cx="799781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4048" name="Group 137">
              <a:extLst>
                <a:ext uri="{FF2B5EF4-FFF2-40B4-BE49-F238E27FC236}">
                  <a16:creationId xmlns:a16="http://schemas.microsoft.com/office/drawing/2014/main" id="{868E01FE-7091-4765-8DA5-5961AE74899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34387" y="3397824"/>
              <a:ext cx="262800" cy="1868"/>
              <a:chOff x="3516959" y="3584848"/>
              <a:chExt cx="525600" cy="1868"/>
            </a:xfrm>
          </p:grpSpPr>
          <p:cxnSp>
            <p:nvCxnSpPr>
              <p:cNvPr id="139" name="Straight Connector 138">
                <a:extLst>
                  <a:ext uri="{FF2B5EF4-FFF2-40B4-BE49-F238E27FC236}">
                    <a16:creationId xmlns:a16="http://schemas.microsoft.com/office/drawing/2014/main" id="{B12F5EF8-1EC5-4713-93EE-17EFA10A94F4}"/>
                  </a:ext>
                </a:extLst>
              </p:cNvPr>
              <p:cNvCxnSpPr/>
              <p:nvPr/>
            </p:nvCxnSpPr>
            <p:spPr>
              <a:xfrm>
                <a:off x="3514935" y="3584848"/>
                <a:ext cx="4887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>
                <a:extLst>
                  <a:ext uri="{FF2B5EF4-FFF2-40B4-BE49-F238E27FC236}">
                    <a16:creationId xmlns:a16="http://schemas.microsoft.com/office/drawing/2014/main" id="{E41E968D-2D8F-40B6-9277-C3FD1203A4A2}"/>
                  </a:ext>
                </a:extLst>
              </p:cNvPr>
              <p:cNvCxnSpPr/>
              <p:nvPr/>
            </p:nvCxnSpPr>
            <p:spPr>
              <a:xfrm>
                <a:off x="3621573" y="3584848"/>
                <a:ext cx="4887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>
                <a:extLst>
                  <a:ext uri="{FF2B5EF4-FFF2-40B4-BE49-F238E27FC236}">
                    <a16:creationId xmlns:a16="http://schemas.microsoft.com/office/drawing/2014/main" id="{072F5DAF-1FCB-4C12-A548-23A9813F282B}"/>
                  </a:ext>
                </a:extLst>
              </p:cNvPr>
              <p:cNvCxnSpPr/>
              <p:nvPr/>
            </p:nvCxnSpPr>
            <p:spPr>
              <a:xfrm>
                <a:off x="3732652" y="3584848"/>
                <a:ext cx="48877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>
                <a:extLst>
                  <a:ext uri="{FF2B5EF4-FFF2-40B4-BE49-F238E27FC236}">
                    <a16:creationId xmlns:a16="http://schemas.microsoft.com/office/drawing/2014/main" id="{775C9830-7450-4386-B98E-A40088FF8B4C}"/>
                  </a:ext>
                </a:extLst>
              </p:cNvPr>
              <p:cNvCxnSpPr/>
              <p:nvPr/>
            </p:nvCxnSpPr>
            <p:spPr>
              <a:xfrm>
                <a:off x="3830403" y="3584848"/>
                <a:ext cx="5331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>
                <a:extLst>
                  <a:ext uri="{FF2B5EF4-FFF2-40B4-BE49-F238E27FC236}">
                    <a16:creationId xmlns:a16="http://schemas.microsoft.com/office/drawing/2014/main" id="{B1FE4DDD-3D7D-4A72-9E01-589790534E4B}"/>
                  </a:ext>
                </a:extLst>
              </p:cNvPr>
              <p:cNvCxnSpPr/>
              <p:nvPr/>
            </p:nvCxnSpPr>
            <p:spPr>
              <a:xfrm>
                <a:off x="3937041" y="3587160"/>
                <a:ext cx="5331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>
                <a:extLst>
                  <a:ext uri="{FF2B5EF4-FFF2-40B4-BE49-F238E27FC236}">
                    <a16:creationId xmlns:a16="http://schemas.microsoft.com/office/drawing/2014/main" id="{E3987C94-8244-43F9-A84C-8D8F0288FFE8}"/>
                  </a:ext>
                </a:extLst>
              </p:cNvPr>
              <p:cNvCxnSpPr/>
              <p:nvPr/>
            </p:nvCxnSpPr>
            <p:spPr>
              <a:xfrm>
                <a:off x="3568254" y="3584848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>
                <a:extLst>
                  <a:ext uri="{FF2B5EF4-FFF2-40B4-BE49-F238E27FC236}">
                    <a16:creationId xmlns:a16="http://schemas.microsoft.com/office/drawing/2014/main" id="{DE7F49A6-73E5-4E28-8384-0D9C6ADBCB8E}"/>
                  </a:ext>
                </a:extLst>
              </p:cNvPr>
              <p:cNvCxnSpPr/>
              <p:nvPr/>
            </p:nvCxnSpPr>
            <p:spPr>
              <a:xfrm>
                <a:off x="3674892" y="3584848"/>
                <a:ext cx="53319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>
                <a:extLst>
                  <a:ext uri="{FF2B5EF4-FFF2-40B4-BE49-F238E27FC236}">
                    <a16:creationId xmlns:a16="http://schemas.microsoft.com/office/drawing/2014/main" id="{C83EB364-CFCF-459C-99F4-6C35F726D6DD}"/>
                  </a:ext>
                </a:extLst>
              </p:cNvPr>
              <p:cNvCxnSpPr/>
              <p:nvPr/>
            </p:nvCxnSpPr>
            <p:spPr>
              <a:xfrm>
                <a:off x="3781529" y="3584848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>
                <a:extLst>
                  <a:ext uri="{FF2B5EF4-FFF2-40B4-BE49-F238E27FC236}">
                    <a16:creationId xmlns:a16="http://schemas.microsoft.com/office/drawing/2014/main" id="{12C94AAD-BCCE-465A-A384-B0805CEDB24B}"/>
                  </a:ext>
                </a:extLst>
              </p:cNvPr>
              <p:cNvCxnSpPr/>
              <p:nvPr/>
            </p:nvCxnSpPr>
            <p:spPr>
              <a:xfrm>
                <a:off x="3888167" y="3587160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>
                <a:extLst>
                  <a:ext uri="{FF2B5EF4-FFF2-40B4-BE49-F238E27FC236}">
                    <a16:creationId xmlns:a16="http://schemas.microsoft.com/office/drawing/2014/main" id="{1C401DEA-6282-4814-A478-265CA1EAEBE7}"/>
                  </a:ext>
                </a:extLst>
              </p:cNvPr>
              <p:cNvCxnSpPr/>
              <p:nvPr/>
            </p:nvCxnSpPr>
            <p:spPr>
              <a:xfrm>
                <a:off x="3994804" y="3584848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4049" name="Group 148">
              <a:extLst>
                <a:ext uri="{FF2B5EF4-FFF2-40B4-BE49-F238E27FC236}">
                  <a16:creationId xmlns:a16="http://schemas.microsoft.com/office/drawing/2014/main" id="{7144B0F4-7ECF-4667-82DA-3211DA1AF6F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00990" y="3432448"/>
              <a:ext cx="262800" cy="1868"/>
              <a:chOff x="3516959" y="3584848"/>
              <a:chExt cx="525600" cy="1868"/>
            </a:xfrm>
          </p:grpSpPr>
          <p:cxnSp>
            <p:nvCxnSpPr>
              <p:cNvPr id="150" name="Straight Connector 149">
                <a:extLst>
                  <a:ext uri="{FF2B5EF4-FFF2-40B4-BE49-F238E27FC236}">
                    <a16:creationId xmlns:a16="http://schemas.microsoft.com/office/drawing/2014/main" id="{254E2584-2B76-4F38-9EE5-41E32D208423}"/>
                  </a:ext>
                </a:extLst>
              </p:cNvPr>
              <p:cNvCxnSpPr/>
              <p:nvPr/>
            </p:nvCxnSpPr>
            <p:spPr>
              <a:xfrm>
                <a:off x="3514916" y="3584915"/>
                <a:ext cx="4887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579CCA9F-E157-4CA1-A9B0-3F945C7217D0}"/>
                  </a:ext>
                </a:extLst>
              </p:cNvPr>
              <p:cNvCxnSpPr/>
              <p:nvPr/>
            </p:nvCxnSpPr>
            <p:spPr>
              <a:xfrm>
                <a:off x="3621553" y="3584915"/>
                <a:ext cx="4887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4C3FE19A-496E-4F05-BC7C-90628EE31A4F}"/>
                  </a:ext>
                </a:extLst>
              </p:cNvPr>
              <p:cNvCxnSpPr/>
              <p:nvPr/>
            </p:nvCxnSpPr>
            <p:spPr>
              <a:xfrm>
                <a:off x="3732633" y="3584915"/>
                <a:ext cx="48877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958CEF73-0907-4694-8893-B38248E45642}"/>
                  </a:ext>
                </a:extLst>
              </p:cNvPr>
              <p:cNvCxnSpPr/>
              <p:nvPr/>
            </p:nvCxnSpPr>
            <p:spPr>
              <a:xfrm>
                <a:off x="3830384" y="3584915"/>
                <a:ext cx="5331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>
                <a:extLst>
                  <a:ext uri="{FF2B5EF4-FFF2-40B4-BE49-F238E27FC236}">
                    <a16:creationId xmlns:a16="http://schemas.microsoft.com/office/drawing/2014/main" id="{8FD7637F-EEC5-43C8-BDF5-216E86CC2B7F}"/>
                  </a:ext>
                </a:extLst>
              </p:cNvPr>
              <p:cNvCxnSpPr/>
              <p:nvPr/>
            </p:nvCxnSpPr>
            <p:spPr>
              <a:xfrm>
                <a:off x="3937021" y="3587229"/>
                <a:ext cx="5331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>
                <a:extLst>
                  <a:ext uri="{FF2B5EF4-FFF2-40B4-BE49-F238E27FC236}">
                    <a16:creationId xmlns:a16="http://schemas.microsoft.com/office/drawing/2014/main" id="{A322DC1E-28D7-4191-9725-57961129FF26}"/>
                  </a:ext>
                </a:extLst>
              </p:cNvPr>
              <p:cNvCxnSpPr/>
              <p:nvPr/>
            </p:nvCxnSpPr>
            <p:spPr>
              <a:xfrm>
                <a:off x="3568235" y="3584915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>
                <a:extLst>
                  <a:ext uri="{FF2B5EF4-FFF2-40B4-BE49-F238E27FC236}">
                    <a16:creationId xmlns:a16="http://schemas.microsoft.com/office/drawing/2014/main" id="{50E6394D-BF05-4B8A-9982-382D6FCD7321}"/>
                  </a:ext>
                </a:extLst>
              </p:cNvPr>
              <p:cNvCxnSpPr/>
              <p:nvPr/>
            </p:nvCxnSpPr>
            <p:spPr>
              <a:xfrm>
                <a:off x="3674872" y="3584915"/>
                <a:ext cx="53319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C33323BE-109B-4E76-98A8-46899AE7DE29}"/>
                  </a:ext>
                </a:extLst>
              </p:cNvPr>
              <p:cNvCxnSpPr/>
              <p:nvPr/>
            </p:nvCxnSpPr>
            <p:spPr>
              <a:xfrm>
                <a:off x="3781510" y="3584915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DAF52A3C-6F6C-42B8-A5D1-1CE8A67A5CF3}"/>
                  </a:ext>
                </a:extLst>
              </p:cNvPr>
              <p:cNvCxnSpPr/>
              <p:nvPr/>
            </p:nvCxnSpPr>
            <p:spPr>
              <a:xfrm>
                <a:off x="3888147" y="3587229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92AA6CB2-97CA-4702-A0F0-F25032C17632}"/>
                  </a:ext>
                </a:extLst>
              </p:cNvPr>
              <p:cNvCxnSpPr/>
              <p:nvPr/>
            </p:nvCxnSpPr>
            <p:spPr>
              <a:xfrm>
                <a:off x="3994785" y="3584915"/>
                <a:ext cx="48874" cy="0"/>
              </a:xfrm>
              <a:prstGeom prst="line">
                <a:avLst/>
              </a:prstGeom>
              <a:ln w="381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>
            <a:extLst>
              <a:ext uri="{FF2B5EF4-FFF2-40B4-BE49-F238E27FC236}">
                <a16:creationId xmlns:a16="http://schemas.microsoft.com/office/drawing/2014/main" id="{541B8037-5CCB-4EEC-8A4A-C2418F16F6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489" y="-46038"/>
            <a:ext cx="8961437" cy="6950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>
            <a:extLst>
              <a:ext uri="{FF2B5EF4-FFF2-40B4-BE49-F238E27FC236}">
                <a16:creationId xmlns:a16="http://schemas.microsoft.com/office/drawing/2014/main" id="{0EE6B1E1-62A1-49CB-9D8B-B098EE8D70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692150"/>
            <a:ext cx="9144000" cy="547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7" name="Picture 1">
            <a:extLst>
              <a:ext uri="{FF2B5EF4-FFF2-40B4-BE49-F238E27FC236}">
                <a16:creationId xmlns:a16="http://schemas.microsoft.com/office/drawing/2014/main" id="{BBBC7B69-75EF-4849-B9BE-03B8138653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69" t="10741" r="8818" b="4681"/>
          <a:stretch>
            <a:fillRect/>
          </a:stretch>
        </p:blipFill>
        <p:spPr bwMode="auto">
          <a:xfrm rot="6976098">
            <a:off x="4486276" y="1841501"/>
            <a:ext cx="3052762" cy="302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9458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Significance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3F5983-973B-40D8-B473-0825F8B63699}"/>
              </a:ext>
            </a:extLst>
          </p:cNvPr>
          <p:cNvSpPr txBox="1"/>
          <p:nvPr/>
        </p:nvSpPr>
        <p:spPr>
          <a:xfrm>
            <a:off x="1210033" y="1760048"/>
            <a:ext cx="10627333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Occupation at </a:t>
            </a:r>
            <a:r>
              <a:rPr lang="en-GB" dirty="0" err="1"/>
              <a:t>Happisburg</a:t>
            </a:r>
            <a:r>
              <a:rPr lang="en-GB" dirty="0"/>
              <a:t> is in marked contrast to the distribution of similar aged sites which all lie south of </a:t>
            </a:r>
          </a:p>
          <a:p>
            <a:r>
              <a:rPr lang="en-GB" dirty="0"/>
              <a:t> 45</a:t>
            </a:r>
            <a:r>
              <a:rPr lang="en-GB" baseline="30000" dirty="0"/>
              <a:t>o</a:t>
            </a:r>
            <a:r>
              <a:rPr lang="en-GB" dirty="0"/>
              <a:t> N</a:t>
            </a:r>
          </a:p>
          <a:p>
            <a:endParaRPr lang="en-GB" dirty="0"/>
          </a:p>
          <a:p>
            <a:r>
              <a:rPr lang="en-GB" dirty="0" err="1"/>
              <a:t>Happisburg</a:t>
            </a:r>
            <a:r>
              <a:rPr lang="en-GB" dirty="0"/>
              <a:t> provides the first evidence for hominid occupation of norther forests</a:t>
            </a:r>
          </a:p>
          <a:p>
            <a:endParaRPr lang="en-GB" dirty="0"/>
          </a:p>
          <a:p>
            <a:r>
              <a:rPr lang="en-GB" dirty="0" err="1"/>
              <a:t>Happisburg</a:t>
            </a:r>
            <a:r>
              <a:rPr lang="en-GB" dirty="0"/>
              <a:t> indicates </a:t>
            </a:r>
            <a:r>
              <a:rPr lang="en-GB" dirty="0" err="1"/>
              <a:t>hominds</a:t>
            </a:r>
            <a:r>
              <a:rPr lang="en-GB" dirty="0"/>
              <a:t> were able to survive in novel environments</a:t>
            </a:r>
          </a:p>
          <a:p>
            <a:endParaRPr lang="en-GB" dirty="0"/>
          </a:p>
          <a:p>
            <a:r>
              <a:rPr lang="en-GB" dirty="0"/>
              <a:t>Hominids might have had to rely more strongly on animal resources during the winter when plant food sources </a:t>
            </a:r>
          </a:p>
          <a:p>
            <a:r>
              <a:rPr lang="en-GB" dirty="0"/>
              <a:t> would have been scare</a:t>
            </a:r>
          </a:p>
          <a:p>
            <a:endParaRPr lang="en-GB" dirty="0"/>
          </a:p>
          <a:p>
            <a:r>
              <a:rPr lang="en-GB" dirty="0"/>
              <a:t>Consideration of shelter/use of fire/clothing also needs to be factored in</a:t>
            </a:r>
          </a:p>
        </p:txBody>
      </p:sp>
    </p:spTree>
    <p:extLst>
      <p:ext uri="{BB962C8B-B14F-4D97-AF65-F5344CB8AC3E}">
        <p14:creationId xmlns:p14="http://schemas.microsoft.com/office/powerpoint/2010/main" val="333645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3121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Other relevant sites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B1B208-FAD2-4C2A-ACEA-DD816C7640A5}"/>
              </a:ext>
            </a:extLst>
          </p:cNvPr>
          <p:cNvSpPr txBox="1"/>
          <p:nvPr/>
        </p:nvSpPr>
        <p:spPr>
          <a:xfrm>
            <a:off x="1945678" y="2062556"/>
            <a:ext cx="113890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Pakefield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Atapuerca</a:t>
            </a:r>
            <a:endParaRPr lang="en-GB" dirty="0"/>
          </a:p>
          <a:p>
            <a:endParaRPr lang="en-GB" dirty="0"/>
          </a:p>
          <a:p>
            <a:r>
              <a:rPr lang="en-GB" dirty="0"/>
              <a:t>La </a:t>
            </a:r>
            <a:r>
              <a:rPr lang="en-GB" dirty="0" err="1"/>
              <a:t>Noira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324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1403</TotalTime>
  <Words>671</Words>
  <Application>Microsoft Office PowerPoint</Application>
  <PresentationFormat>Widescreen</PresentationFormat>
  <Paragraphs>129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Calibri</vt:lpstr>
      <vt:lpstr>Calibri Light</vt:lpstr>
      <vt:lpstr>Comic Sans MS</vt:lpstr>
      <vt:lpstr>Symbol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Parfitt et al., 2010</vt:lpstr>
      <vt:lpstr>PowerPoint Presentation</vt:lpstr>
      <vt:lpstr>Parfitt et al., 2010</vt:lpstr>
      <vt:lpstr>From Cohen et al.,    2012</vt:lpstr>
      <vt:lpstr>PowerPoint Presentation</vt:lpstr>
      <vt:lpstr>PowerPoint Presentation</vt:lpstr>
      <vt:lpstr>PowerPoint Presentation</vt:lpstr>
      <vt:lpstr>Parfitt et al., 2010</vt:lpstr>
      <vt:lpstr>Hominid transportation of tools indicated by: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Bates</dc:creator>
  <cp:lastModifiedBy>Martin Bates</cp:lastModifiedBy>
  <cp:revision>13</cp:revision>
  <dcterms:created xsi:type="dcterms:W3CDTF">2019-01-07T17:33:14Z</dcterms:created>
  <dcterms:modified xsi:type="dcterms:W3CDTF">2019-01-12T14:19:59Z</dcterms:modified>
</cp:coreProperties>
</file>