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4886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173303-2E1B-45A8-A2CD-26628F15E7A0}" v="24" dt="2026-03-12T01:04:23.1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6" autoAdjust="0"/>
    <p:restoredTop sz="94660"/>
  </p:normalViewPr>
  <p:slideViewPr>
    <p:cSldViewPr snapToGrid="0" snapToObjects="1">
      <p:cViewPr varScale="1">
        <p:scale>
          <a:sx n="94" d="100"/>
          <a:sy n="94" d="100"/>
        </p:scale>
        <p:origin x="873" y="6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e Shan" userId="575a649eabe7bb4e" providerId="LiveId" clId="{E72DA73B-3B1A-4512-9C34-ED6D4B2CD467}"/>
    <pc:docChg chg="undo custSel addSld modSld">
      <pc:chgData name="Zee Shan" userId="575a649eabe7bb4e" providerId="LiveId" clId="{E72DA73B-3B1A-4512-9C34-ED6D4B2CD467}" dt="2026-03-12T01:09:25.843" v="899" actId="207"/>
      <pc:docMkLst>
        <pc:docMk/>
      </pc:docMkLst>
      <pc:sldChg chg="addSp delSp modSp mod setBg delDesignElem">
        <pc:chgData name="Zee Shan" userId="575a649eabe7bb4e" providerId="LiveId" clId="{E72DA73B-3B1A-4512-9C34-ED6D4B2CD467}" dt="2026-03-12T00:58:32.471" v="857"/>
        <pc:sldMkLst>
          <pc:docMk/>
          <pc:sldMk cId="0" sldId="256"/>
        </pc:sldMkLst>
        <pc:spChg chg="mod">
          <ac:chgData name="Zee Shan" userId="575a649eabe7bb4e" providerId="LiveId" clId="{E72DA73B-3B1A-4512-9C34-ED6D4B2CD467}" dt="2026-03-11T02:04:25.124" v="53" actId="26606"/>
          <ac:spMkLst>
            <pc:docMk/>
            <pc:sldMk cId="0" sldId="256"/>
            <ac:spMk id="2" creationId="{00000000-0000-0000-0000-000000000000}"/>
          </ac:spMkLst>
        </pc:spChg>
        <pc:spChg chg="add del mod">
          <ac:chgData name="Zee Shan" userId="575a649eabe7bb4e" providerId="LiveId" clId="{E72DA73B-3B1A-4512-9C34-ED6D4B2CD467}" dt="2026-03-11T02:04:25.124" v="53" actId="2660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1:16.667" v="2" actId="26606"/>
          <ac:spMkLst>
            <pc:docMk/>
            <pc:sldMk cId="0" sldId="256"/>
            <ac:spMk id="8" creationId="{18873D23-2DCF-4B31-A009-95721C06E8E1}"/>
          </ac:spMkLst>
        </pc:spChg>
        <pc:spChg chg="add del">
          <ac:chgData name="Zee Shan" userId="575a649eabe7bb4e" providerId="LiveId" clId="{E72DA73B-3B1A-4512-9C34-ED6D4B2CD467}" dt="2026-03-11T02:01:35.444" v="4" actId="26606"/>
          <ac:spMkLst>
            <pc:docMk/>
            <pc:sldMk cId="0" sldId="256"/>
            <ac:spMk id="9" creationId="{BC68A55F-7B32-44D8-AEE5-1AF40532656C}"/>
          </ac:spMkLst>
        </pc:spChg>
        <pc:spChg chg="add del">
          <ac:chgData name="Zee Shan" userId="575a649eabe7bb4e" providerId="LiveId" clId="{E72DA73B-3B1A-4512-9C34-ED6D4B2CD467}" dt="2026-03-11T02:01:16.667" v="2" actId="26606"/>
          <ac:spMkLst>
            <pc:docMk/>
            <pc:sldMk cId="0" sldId="256"/>
            <ac:spMk id="10" creationId="{C13EF075-D4EF-4929-ADBC-91B27DA19955}"/>
          </ac:spMkLst>
        </pc:spChg>
        <pc:spChg chg="add del">
          <ac:chgData name="Zee Shan" userId="575a649eabe7bb4e" providerId="LiveId" clId="{E72DA73B-3B1A-4512-9C34-ED6D4B2CD467}" dt="2026-03-11T02:01:35.444" v="4" actId="26606"/>
          <ac:spMkLst>
            <pc:docMk/>
            <pc:sldMk cId="0" sldId="256"/>
            <ac:spMk id="11" creationId="{CD1AAA2C-FBBE-42AA-B869-31D524B7653F}"/>
          </ac:spMkLst>
        </pc:spChg>
        <pc:spChg chg="add del">
          <ac:chgData name="Zee Shan" userId="575a649eabe7bb4e" providerId="LiveId" clId="{E72DA73B-3B1A-4512-9C34-ED6D4B2CD467}" dt="2026-03-11T02:03:46.547" v="38" actId="26606"/>
          <ac:spMkLst>
            <pc:docMk/>
            <pc:sldMk cId="0" sldId="256"/>
            <ac:spMk id="13" creationId="{9DECDBF4-02B6-4BB4-B65B-B8107AD6A9E8}"/>
          </ac:spMkLst>
        </pc:spChg>
        <pc:spChg chg="add del">
          <ac:chgData name="Zee Shan" userId="575a649eabe7bb4e" providerId="LiveId" clId="{E72DA73B-3B1A-4512-9C34-ED6D4B2CD467}" dt="2026-03-11T02:02:13.375" v="10" actId="26606"/>
          <ac:spMkLst>
            <pc:docMk/>
            <pc:sldMk cId="0" sldId="256"/>
            <ac:spMk id="14" creationId="{7F488E8B-4E1E-4402-8935-D4E6C02615C7}"/>
          </ac:spMkLst>
        </pc:spChg>
        <pc:spChg chg="add del">
          <ac:chgData name="Zee Shan" userId="575a649eabe7bb4e" providerId="LiveId" clId="{E72DA73B-3B1A-4512-9C34-ED6D4B2CD467}" dt="2026-03-11T02:01:35.444" v="4" actId="26606"/>
          <ac:spMkLst>
            <pc:docMk/>
            <pc:sldMk cId="0" sldId="256"/>
            <ac:spMk id="18" creationId="{5F937BBF-9326-4230-AB1B-F1795E350559}"/>
          </ac:spMkLst>
        </pc:spChg>
        <pc:spChg chg="add del">
          <ac:chgData name="Zee Shan" userId="575a649eabe7bb4e" providerId="LiveId" clId="{E72DA73B-3B1A-4512-9C34-ED6D4B2CD467}" dt="2026-03-11T02:02:07.228" v="6" actId="26606"/>
          <ac:spMkLst>
            <pc:docMk/>
            <pc:sldMk cId="0" sldId="256"/>
            <ac:spMk id="20" creationId="{17718681-A12E-49D6-9925-DD7C68176D61}"/>
          </ac:spMkLst>
        </pc:spChg>
        <pc:spChg chg="add del">
          <ac:chgData name="Zee Shan" userId="575a649eabe7bb4e" providerId="LiveId" clId="{E72DA73B-3B1A-4512-9C34-ED6D4B2CD467}" dt="2026-03-11T02:02:07.228" v="6" actId="26606"/>
          <ac:spMkLst>
            <pc:docMk/>
            <pc:sldMk cId="0" sldId="256"/>
            <ac:spMk id="21" creationId="{FBD77573-9EF2-4C35-8285-A1CF6FBB0EA5}"/>
          </ac:spMkLst>
        </pc:spChg>
        <pc:spChg chg="add del">
          <ac:chgData name="Zee Shan" userId="575a649eabe7bb4e" providerId="LiveId" clId="{E72DA73B-3B1A-4512-9C34-ED6D4B2CD467}" dt="2026-03-11T02:02:07.228" v="6" actId="26606"/>
          <ac:spMkLst>
            <pc:docMk/>
            <pc:sldMk cId="0" sldId="256"/>
            <ac:spMk id="22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2:11.642" v="8" actId="26606"/>
          <ac:spMkLst>
            <pc:docMk/>
            <pc:sldMk cId="0" sldId="256"/>
            <ac:spMk id="24" creationId="{A0339EE9-5436-4860-BBFC-7CD7C90DBAE8}"/>
          </ac:spMkLst>
        </pc:spChg>
        <pc:spChg chg="add del">
          <ac:chgData name="Zee Shan" userId="575a649eabe7bb4e" providerId="LiveId" clId="{E72DA73B-3B1A-4512-9C34-ED6D4B2CD467}" dt="2026-03-11T02:02:11.642" v="8" actId="26606"/>
          <ac:spMkLst>
            <pc:docMk/>
            <pc:sldMk cId="0" sldId="256"/>
            <ac:spMk id="25" creationId="{AA770EBD-5B77-46EC-BF58-EF27ACD6B47C}"/>
          </ac:spMkLst>
        </pc:spChg>
        <pc:spChg chg="add del">
          <ac:chgData name="Zee Shan" userId="575a649eabe7bb4e" providerId="LiveId" clId="{E72DA73B-3B1A-4512-9C34-ED6D4B2CD467}" dt="2026-03-11T02:02:11.642" v="8" actId="26606"/>
          <ac:spMkLst>
            <pc:docMk/>
            <pc:sldMk cId="0" sldId="256"/>
            <ac:spMk id="26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2:13.375" v="10" actId="26606"/>
          <ac:spMkLst>
            <pc:docMk/>
            <pc:sldMk cId="0" sldId="256"/>
            <ac:spMk id="28" creationId="{081EA652-8C6A-4E69-BEB9-170809474553}"/>
          </ac:spMkLst>
        </pc:spChg>
        <pc:spChg chg="add del">
          <ac:chgData name="Zee Shan" userId="575a649eabe7bb4e" providerId="LiveId" clId="{E72DA73B-3B1A-4512-9C34-ED6D4B2CD467}" dt="2026-03-11T02:02:13.375" v="10" actId="26606"/>
          <ac:spMkLst>
            <pc:docMk/>
            <pc:sldMk cId="0" sldId="256"/>
            <ac:spMk id="29" creationId="{A4026A73-1F7F-49F2-B319-8CA3B3D53269}"/>
          </ac:spMkLst>
        </pc:spChg>
        <pc:spChg chg="add del">
          <ac:chgData name="Zee Shan" userId="575a649eabe7bb4e" providerId="LiveId" clId="{E72DA73B-3B1A-4512-9C34-ED6D4B2CD467}" dt="2026-03-11T02:02:13.375" v="10" actId="26606"/>
          <ac:spMkLst>
            <pc:docMk/>
            <pc:sldMk cId="0" sldId="256"/>
            <ac:spMk id="30" creationId="{5298780A-33B9-4EA2-8F67-DE68AD62841B}"/>
          </ac:spMkLst>
        </pc:spChg>
        <pc:spChg chg="add del">
          <ac:chgData name="Zee Shan" userId="575a649eabe7bb4e" providerId="LiveId" clId="{E72DA73B-3B1A-4512-9C34-ED6D4B2CD467}" dt="2026-03-11T02:02:13.375" v="10" actId="26606"/>
          <ac:spMkLst>
            <pc:docMk/>
            <pc:sldMk cId="0" sldId="256"/>
            <ac:spMk id="31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2:20.542" v="12" actId="26606"/>
          <ac:spMkLst>
            <pc:docMk/>
            <pc:sldMk cId="0" sldId="256"/>
            <ac:spMk id="33" creationId="{A0339EE9-5436-4860-BBFC-7CD7C90DBAE8}"/>
          </ac:spMkLst>
        </pc:spChg>
        <pc:spChg chg="add del">
          <ac:chgData name="Zee Shan" userId="575a649eabe7bb4e" providerId="LiveId" clId="{E72DA73B-3B1A-4512-9C34-ED6D4B2CD467}" dt="2026-03-11T02:02:20.542" v="12" actId="26606"/>
          <ac:spMkLst>
            <pc:docMk/>
            <pc:sldMk cId="0" sldId="256"/>
            <ac:spMk id="34" creationId="{AA770EBD-5B77-46EC-BF58-EF27ACD6B47C}"/>
          </ac:spMkLst>
        </pc:spChg>
        <pc:spChg chg="add del">
          <ac:chgData name="Zee Shan" userId="575a649eabe7bb4e" providerId="LiveId" clId="{E72DA73B-3B1A-4512-9C34-ED6D4B2CD467}" dt="2026-03-11T02:02:20.542" v="12" actId="26606"/>
          <ac:spMkLst>
            <pc:docMk/>
            <pc:sldMk cId="0" sldId="256"/>
            <ac:spMk id="35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2:31.731" v="14" actId="26606"/>
          <ac:spMkLst>
            <pc:docMk/>
            <pc:sldMk cId="0" sldId="256"/>
            <ac:spMk id="37" creationId="{F837543A-6020-4505-A233-C9DB4BF74011}"/>
          </ac:spMkLst>
        </pc:spChg>
        <pc:spChg chg="add del">
          <ac:chgData name="Zee Shan" userId="575a649eabe7bb4e" providerId="LiveId" clId="{E72DA73B-3B1A-4512-9C34-ED6D4B2CD467}" dt="2026-03-11T02:02:31.731" v="14" actId="26606"/>
          <ac:spMkLst>
            <pc:docMk/>
            <pc:sldMk cId="0" sldId="256"/>
            <ac:spMk id="38" creationId="{35B16301-FB18-48BA-A6DD-C37CAF6F9A18}"/>
          </ac:spMkLst>
        </pc:spChg>
        <pc:spChg chg="add del">
          <ac:chgData name="Zee Shan" userId="575a649eabe7bb4e" providerId="LiveId" clId="{E72DA73B-3B1A-4512-9C34-ED6D4B2CD467}" dt="2026-03-11T02:02:31.731" v="14" actId="26606"/>
          <ac:spMkLst>
            <pc:docMk/>
            <pc:sldMk cId="0" sldId="256"/>
            <ac:spMk id="40" creationId="{C3C0D90E-074A-4F52-9B11-B52BEF4BCBE5}"/>
          </ac:spMkLst>
        </pc:spChg>
        <pc:spChg chg="add del">
          <ac:chgData name="Zee Shan" userId="575a649eabe7bb4e" providerId="LiveId" clId="{E72DA73B-3B1A-4512-9C34-ED6D4B2CD467}" dt="2026-03-11T02:02:31.731" v="14" actId="26606"/>
          <ac:spMkLst>
            <pc:docMk/>
            <pc:sldMk cId="0" sldId="256"/>
            <ac:spMk id="41" creationId="{CABBD4C1-E6F8-46F6-8152-A8A97490BF4D}"/>
          </ac:spMkLst>
        </pc:spChg>
        <pc:spChg chg="add del">
          <ac:chgData name="Zee Shan" userId="575a649eabe7bb4e" providerId="LiveId" clId="{E72DA73B-3B1A-4512-9C34-ED6D4B2CD467}" dt="2026-03-11T02:02:31.731" v="14" actId="26606"/>
          <ac:spMkLst>
            <pc:docMk/>
            <pc:sldMk cId="0" sldId="256"/>
            <ac:spMk id="42" creationId="{83BA5EF5-1FE9-4BF9-83BB-269BCDDF6156}"/>
          </ac:spMkLst>
        </pc:spChg>
        <pc:spChg chg="add del">
          <ac:chgData name="Zee Shan" userId="575a649eabe7bb4e" providerId="LiveId" clId="{E72DA73B-3B1A-4512-9C34-ED6D4B2CD467}" dt="2026-03-11T02:02:31.731" v="14" actId="26606"/>
          <ac:spMkLst>
            <pc:docMk/>
            <pc:sldMk cId="0" sldId="256"/>
            <ac:spMk id="44" creationId="{88853921-7BC9-4BDE-ACAB-133C683C82D6}"/>
          </ac:spMkLst>
        </pc:spChg>
        <pc:spChg chg="add del">
          <ac:chgData name="Zee Shan" userId="575a649eabe7bb4e" providerId="LiveId" clId="{E72DA73B-3B1A-4512-9C34-ED6D4B2CD467}" dt="2026-03-11T02:02:31.731" v="14" actId="26606"/>
          <ac:spMkLst>
            <pc:docMk/>
            <pc:sldMk cId="0" sldId="256"/>
            <ac:spMk id="45" creationId="{09192968-3AE7-4470-A61C-97294BB92731}"/>
          </ac:spMkLst>
        </pc:spChg>
        <pc:spChg chg="add del">
          <ac:chgData name="Zee Shan" userId="575a649eabe7bb4e" providerId="LiveId" clId="{E72DA73B-3B1A-4512-9C34-ED6D4B2CD467}" dt="2026-03-11T02:02:31.731" v="14" actId="26606"/>
          <ac:spMkLst>
            <pc:docMk/>
            <pc:sldMk cId="0" sldId="256"/>
            <ac:spMk id="46" creationId="{3AB72E55-43E4-4356-BFE8-E2102CB0B505}"/>
          </ac:spMkLst>
        </pc:spChg>
        <pc:spChg chg="add del">
          <ac:chgData name="Zee Shan" userId="575a649eabe7bb4e" providerId="LiveId" clId="{E72DA73B-3B1A-4512-9C34-ED6D4B2CD467}" dt="2026-03-11T02:02:58.219" v="16" actId="26606"/>
          <ac:spMkLst>
            <pc:docMk/>
            <pc:sldMk cId="0" sldId="256"/>
            <ac:spMk id="48" creationId="{98DED6BC-9A3E-48D4-AD7C-A56D63F547E8}"/>
          </ac:spMkLst>
        </pc:spChg>
        <pc:spChg chg="add del">
          <ac:chgData name="Zee Shan" userId="575a649eabe7bb4e" providerId="LiveId" clId="{E72DA73B-3B1A-4512-9C34-ED6D4B2CD467}" dt="2026-03-11T02:02:58.219" v="16" actId="26606"/>
          <ac:spMkLst>
            <pc:docMk/>
            <pc:sldMk cId="0" sldId="256"/>
            <ac:spMk id="49" creationId="{6B6E033A-DB2E-49B8-B600-B38E0C280263}"/>
          </ac:spMkLst>
        </pc:spChg>
        <pc:spChg chg="add del">
          <ac:chgData name="Zee Shan" userId="575a649eabe7bb4e" providerId="LiveId" clId="{E72DA73B-3B1A-4512-9C34-ED6D4B2CD467}" dt="2026-03-11T02:03:26.629" v="18" actId="26606"/>
          <ac:spMkLst>
            <pc:docMk/>
            <pc:sldMk cId="0" sldId="256"/>
            <ac:spMk id="52" creationId="{AFA67CD3-AB4E-4A7A-BEB8-53C445D8C44E}"/>
          </ac:spMkLst>
        </pc:spChg>
        <pc:spChg chg="add del">
          <ac:chgData name="Zee Shan" userId="575a649eabe7bb4e" providerId="LiveId" clId="{E72DA73B-3B1A-4512-9C34-ED6D4B2CD467}" dt="2026-03-11T02:03:26.629" v="18" actId="26606"/>
          <ac:spMkLst>
            <pc:docMk/>
            <pc:sldMk cId="0" sldId="256"/>
            <ac:spMk id="54" creationId="{339C8D78-A644-462F-B674-F440635E5353}"/>
          </ac:spMkLst>
        </pc:spChg>
        <pc:spChg chg="add del">
          <ac:chgData name="Zee Shan" userId="575a649eabe7bb4e" providerId="LiveId" clId="{E72DA73B-3B1A-4512-9C34-ED6D4B2CD467}" dt="2026-03-11T02:03:26.629" v="18" actId="26606"/>
          <ac:spMkLst>
            <pc:docMk/>
            <pc:sldMk cId="0" sldId="256"/>
            <ac:spMk id="55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3:29.804" v="20" actId="26606"/>
          <ac:spMkLst>
            <pc:docMk/>
            <pc:sldMk cId="0" sldId="256"/>
            <ac:spMk id="57" creationId="{17718681-A12E-49D6-9925-DD7C68176D61}"/>
          </ac:spMkLst>
        </pc:spChg>
        <pc:spChg chg="add del">
          <ac:chgData name="Zee Shan" userId="575a649eabe7bb4e" providerId="LiveId" clId="{E72DA73B-3B1A-4512-9C34-ED6D4B2CD467}" dt="2026-03-11T02:03:29.804" v="20" actId="26606"/>
          <ac:spMkLst>
            <pc:docMk/>
            <pc:sldMk cId="0" sldId="256"/>
            <ac:spMk id="58" creationId="{FBD77573-9EF2-4C35-8285-A1CF6FBB0EA5}"/>
          </ac:spMkLst>
        </pc:spChg>
        <pc:spChg chg="add del">
          <ac:chgData name="Zee Shan" userId="575a649eabe7bb4e" providerId="LiveId" clId="{E72DA73B-3B1A-4512-9C34-ED6D4B2CD467}" dt="2026-03-11T02:03:29.804" v="20" actId="26606"/>
          <ac:spMkLst>
            <pc:docMk/>
            <pc:sldMk cId="0" sldId="256"/>
            <ac:spMk id="59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3:34.554" v="22" actId="26606"/>
          <ac:spMkLst>
            <pc:docMk/>
            <pc:sldMk cId="0" sldId="256"/>
            <ac:spMk id="61" creationId="{081EA652-8C6A-4E69-BEB9-170809474553}"/>
          </ac:spMkLst>
        </pc:spChg>
        <pc:spChg chg="add del">
          <ac:chgData name="Zee Shan" userId="575a649eabe7bb4e" providerId="LiveId" clId="{E72DA73B-3B1A-4512-9C34-ED6D4B2CD467}" dt="2026-03-11T02:03:34.554" v="22" actId="26606"/>
          <ac:spMkLst>
            <pc:docMk/>
            <pc:sldMk cId="0" sldId="256"/>
            <ac:spMk id="62" creationId="{5298780A-33B9-4EA2-8F67-DE68AD62841B}"/>
          </ac:spMkLst>
        </pc:spChg>
        <pc:spChg chg="add del">
          <ac:chgData name="Zee Shan" userId="575a649eabe7bb4e" providerId="LiveId" clId="{E72DA73B-3B1A-4512-9C34-ED6D4B2CD467}" dt="2026-03-11T02:03:34.554" v="22" actId="26606"/>
          <ac:spMkLst>
            <pc:docMk/>
            <pc:sldMk cId="0" sldId="256"/>
            <ac:spMk id="63" creationId="{7F488E8B-4E1E-4402-8935-D4E6C02615C7}"/>
          </ac:spMkLst>
        </pc:spChg>
        <pc:spChg chg="add del">
          <ac:chgData name="Zee Shan" userId="575a649eabe7bb4e" providerId="LiveId" clId="{E72DA73B-3B1A-4512-9C34-ED6D4B2CD467}" dt="2026-03-11T02:03:34.554" v="22" actId="26606"/>
          <ac:spMkLst>
            <pc:docMk/>
            <pc:sldMk cId="0" sldId="256"/>
            <ac:spMk id="65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3:35.363" v="24" actId="26606"/>
          <ac:spMkLst>
            <pc:docMk/>
            <pc:sldMk cId="0" sldId="256"/>
            <ac:spMk id="67" creationId="{F837543A-6020-4505-A233-C9DB4BF74011}"/>
          </ac:spMkLst>
        </pc:spChg>
        <pc:spChg chg="add del">
          <ac:chgData name="Zee Shan" userId="575a649eabe7bb4e" providerId="LiveId" clId="{E72DA73B-3B1A-4512-9C34-ED6D4B2CD467}" dt="2026-03-11T02:03:35.363" v="24" actId="26606"/>
          <ac:spMkLst>
            <pc:docMk/>
            <pc:sldMk cId="0" sldId="256"/>
            <ac:spMk id="68" creationId="{35B16301-FB18-48BA-A6DD-C37CAF6F9A18}"/>
          </ac:spMkLst>
        </pc:spChg>
        <pc:spChg chg="add del">
          <ac:chgData name="Zee Shan" userId="575a649eabe7bb4e" providerId="LiveId" clId="{E72DA73B-3B1A-4512-9C34-ED6D4B2CD467}" dt="2026-03-11T02:03:35.363" v="24" actId="26606"/>
          <ac:spMkLst>
            <pc:docMk/>
            <pc:sldMk cId="0" sldId="256"/>
            <ac:spMk id="69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3:35.363" v="24" actId="26606"/>
          <ac:spMkLst>
            <pc:docMk/>
            <pc:sldMk cId="0" sldId="256"/>
            <ac:spMk id="71" creationId="{CABBD4C1-E6F8-46F6-8152-A8A97490BF4D}"/>
          </ac:spMkLst>
        </pc:spChg>
        <pc:spChg chg="add del">
          <ac:chgData name="Zee Shan" userId="575a649eabe7bb4e" providerId="LiveId" clId="{E72DA73B-3B1A-4512-9C34-ED6D4B2CD467}" dt="2026-03-11T02:03:35.363" v="24" actId="26606"/>
          <ac:spMkLst>
            <pc:docMk/>
            <pc:sldMk cId="0" sldId="256"/>
            <ac:spMk id="72" creationId="{83BA5EF5-1FE9-4BF9-83BB-269BCDDF6156}"/>
          </ac:spMkLst>
        </pc:spChg>
        <pc:spChg chg="add del">
          <ac:chgData name="Zee Shan" userId="575a649eabe7bb4e" providerId="LiveId" clId="{E72DA73B-3B1A-4512-9C34-ED6D4B2CD467}" dt="2026-03-11T02:03:35.363" v="24" actId="26606"/>
          <ac:spMkLst>
            <pc:docMk/>
            <pc:sldMk cId="0" sldId="256"/>
            <ac:spMk id="74" creationId="{88853921-7BC9-4BDE-ACAB-133C683C82D6}"/>
          </ac:spMkLst>
        </pc:spChg>
        <pc:spChg chg="add del">
          <ac:chgData name="Zee Shan" userId="575a649eabe7bb4e" providerId="LiveId" clId="{E72DA73B-3B1A-4512-9C34-ED6D4B2CD467}" dt="2026-03-11T02:03:35.363" v="24" actId="26606"/>
          <ac:spMkLst>
            <pc:docMk/>
            <pc:sldMk cId="0" sldId="256"/>
            <ac:spMk id="75" creationId="{09192968-3AE7-4470-A61C-97294BB92731}"/>
          </ac:spMkLst>
        </pc:spChg>
        <pc:spChg chg="add del">
          <ac:chgData name="Zee Shan" userId="575a649eabe7bb4e" providerId="LiveId" clId="{E72DA73B-3B1A-4512-9C34-ED6D4B2CD467}" dt="2026-03-11T02:03:35.363" v="24" actId="26606"/>
          <ac:spMkLst>
            <pc:docMk/>
            <pc:sldMk cId="0" sldId="256"/>
            <ac:spMk id="76" creationId="{3AB72E55-43E4-4356-BFE8-E2102CB0B505}"/>
          </ac:spMkLst>
        </pc:spChg>
        <pc:spChg chg="add del">
          <ac:chgData name="Zee Shan" userId="575a649eabe7bb4e" providerId="LiveId" clId="{E72DA73B-3B1A-4512-9C34-ED6D4B2CD467}" dt="2026-03-11T02:03:36.448" v="26" actId="26606"/>
          <ac:spMkLst>
            <pc:docMk/>
            <pc:sldMk cId="0" sldId="256"/>
            <ac:spMk id="78" creationId="{17718681-A12E-49D6-9925-DD7C68176D61}"/>
          </ac:spMkLst>
        </pc:spChg>
        <pc:spChg chg="add del">
          <ac:chgData name="Zee Shan" userId="575a649eabe7bb4e" providerId="LiveId" clId="{E72DA73B-3B1A-4512-9C34-ED6D4B2CD467}" dt="2026-03-11T02:03:36.448" v="26" actId="26606"/>
          <ac:spMkLst>
            <pc:docMk/>
            <pc:sldMk cId="0" sldId="256"/>
            <ac:spMk id="79" creationId="{FBD77573-9EF2-4C35-8285-A1CF6FBB0EA5}"/>
          </ac:spMkLst>
        </pc:spChg>
        <pc:spChg chg="add del">
          <ac:chgData name="Zee Shan" userId="575a649eabe7bb4e" providerId="LiveId" clId="{E72DA73B-3B1A-4512-9C34-ED6D4B2CD467}" dt="2026-03-11T02:03:36.448" v="26" actId="26606"/>
          <ac:spMkLst>
            <pc:docMk/>
            <pc:sldMk cId="0" sldId="256"/>
            <ac:spMk id="80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3:37.365" v="28" actId="26606"/>
          <ac:spMkLst>
            <pc:docMk/>
            <pc:sldMk cId="0" sldId="256"/>
            <ac:spMk id="82" creationId="{DABCE0FB-ADDD-4B37-A958-519663E8E16E}"/>
          </ac:spMkLst>
        </pc:spChg>
        <pc:spChg chg="add del">
          <ac:chgData name="Zee Shan" userId="575a649eabe7bb4e" providerId="LiveId" clId="{E72DA73B-3B1A-4512-9C34-ED6D4B2CD467}" dt="2026-03-11T02:03:37.365" v="28" actId="26606"/>
          <ac:spMkLst>
            <pc:docMk/>
            <pc:sldMk cId="0" sldId="256"/>
            <ac:spMk id="83" creationId="{1F8A981E-6C01-464B-9B2A-810AFEC27C6B}"/>
          </ac:spMkLst>
        </pc:spChg>
        <pc:spChg chg="add del">
          <ac:chgData name="Zee Shan" userId="575a649eabe7bb4e" providerId="LiveId" clId="{E72DA73B-3B1A-4512-9C34-ED6D4B2CD467}" dt="2026-03-11T02:03:37.365" v="28" actId="26606"/>
          <ac:spMkLst>
            <pc:docMk/>
            <pc:sldMk cId="0" sldId="256"/>
            <ac:spMk id="85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3:42.017" v="30" actId="26606"/>
          <ac:spMkLst>
            <pc:docMk/>
            <pc:sldMk cId="0" sldId="256"/>
            <ac:spMk id="90" creationId="{17718681-A12E-49D6-9925-DD7C68176D61}"/>
          </ac:spMkLst>
        </pc:spChg>
        <pc:spChg chg="add del">
          <ac:chgData name="Zee Shan" userId="575a649eabe7bb4e" providerId="LiveId" clId="{E72DA73B-3B1A-4512-9C34-ED6D4B2CD467}" dt="2026-03-11T02:03:42.017" v="30" actId="26606"/>
          <ac:spMkLst>
            <pc:docMk/>
            <pc:sldMk cId="0" sldId="256"/>
            <ac:spMk id="91" creationId="{FBD77573-9EF2-4C35-8285-A1CF6FBB0EA5}"/>
          </ac:spMkLst>
        </pc:spChg>
        <pc:spChg chg="add del">
          <ac:chgData name="Zee Shan" userId="575a649eabe7bb4e" providerId="LiveId" clId="{E72DA73B-3B1A-4512-9C34-ED6D4B2CD467}" dt="2026-03-11T02:03:42.017" v="30" actId="26606"/>
          <ac:spMkLst>
            <pc:docMk/>
            <pc:sldMk cId="0" sldId="256"/>
            <ac:spMk id="92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3:43.196" v="32" actId="26606"/>
          <ac:spMkLst>
            <pc:docMk/>
            <pc:sldMk cId="0" sldId="256"/>
            <ac:spMk id="94" creationId="{DAF1966E-FD40-4A4A-B61B-C4DF7FA05F06}"/>
          </ac:spMkLst>
        </pc:spChg>
        <pc:spChg chg="add del">
          <ac:chgData name="Zee Shan" userId="575a649eabe7bb4e" providerId="LiveId" clId="{E72DA73B-3B1A-4512-9C34-ED6D4B2CD467}" dt="2026-03-11T02:03:43.196" v="32" actId="26606"/>
          <ac:spMkLst>
            <pc:docMk/>
            <pc:sldMk cId="0" sldId="256"/>
            <ac:spMk id="95" creationId="{047BFA19-D45E-416B-A404-7AF2F3F27017}"/>
          </ac:spMkLst>
        </pc:spChg>
        <pc:spChg chg="add del">
          <ac:chgData name="Zee Shan" userId="575a649eabe7bb4e" providerId="LiveId" clId="{E72DA73B-3B1A-4512-9C34-ED6D4B2CD467}" dt="2026-03-11T02:03:43.196" v="32" actId="26606"/>
          <ac:spMkLst>
            <pc:docMk/>
            <pc:sldMk cId="0" sldId="256"/>
            <ac:spMk id="96" creationId="{8E0105E7-23DB-4CF2-8258-FF47C7620F6E}"/>
          </ac:spMkLst>
        </pc:spChg>
        <pc:spChg chg="add del">
          <ac:chgData name="Zee Shan" userId="575a649eabe7bb4e" providerId="LiveId" clId="{E72DA73B-3B1A-4512-9C34-ED6D4B2CD467}" dt="2026-03-11T02:03:43.196" v="32" actId="26606"/>
          <ac:spMkLst>
            <pc:docMk/>
            <pc:sldMk cId="0" sldId="256"/>
            <ac:spMk id="97" creationId="{074B4F7D-14B2-478B-8BF5-01E4E0C5D263}"/>
          </ac:spMkLst>
        </pc:spChg>
        <pc:spChg chg="add del">
          <ac:chgData name="Zee Shan" userId="575a649eabe7bb4e" providerId="LiveId" clId="{E72DA73B-3B1A-4512-9C34-ED6D4B2CD467}" dt="2026-03-11T02:03:43.196" v="32" actId="26606"/>
          <ac:spMkLst>
            <pc:docMk/>
            <pc:sldMk cId="0" sldId="256"/>
            <ac:spMk id="98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3:44.255" v="34" actId="26606"/>
          <ac:spMkLst>
            <pc:docMk/>
            <pc:sldMk cId="0" sldId="256"/>
            <ac:spMk id="100" creationId="{DABCE0FB-ADDD-4B37-A958-519663E8E16E}"/>
          </ac:spMkLst>
        </pc:spChg>
        <pc:spChg chg="add del">
          <ac:chgData name="Zee Shan" userId="575a649eabe7bb4e" providerId="LiveId" clId="{E72DA73B-3B1A-4512-9C34-ED6D4B2CD467}" dt="2026-03-11T02:03:44.255" v="34" actId="26606"/>
          <ac:spMkLst>
            <pc:docMk/>
            <pc:sldMk cId="0" sldId="256"/>
            <ac:spMk id="101" creationId="{1F8A981E-6C01-464B-9B2A-810AFEC27C6B}"/>
          </ac:spMkLst>
        </pc:spChg>
        <pc:spChg chg="add del">
          <ac:chgData name="Zee Shan" userId="575a649eabe7bb4e" providerId="LiveId" clId="{E72DA73B-3B1A-4512-9C34-ED6D4B2CD467}" dt="2026-03-11T02:03:44.255" v="34" actId="26606"/>
          <ac:spMkLst>
            <pc:docMk/>
            <pc:sldMk cId="0" sldId="256"/>
            <ac:spMk id="103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3:45.291" v="36" actId="26606"/>
          <ac:spMkLst>
            <pc:docMk/>
            <pc:sldMk cId="0" sldId="256"/>
            <ac:spMk id="108" creationId="{DAF1966E-FD40-4A4A-B61B-C4DF7FA05F06}"/>
          </ac:spMkLst>
        </pc:spChg>
        <pc:spChg chg="add del">
          <ac:chgData name="Zee Shan" userId="575a649eabe7bb4e" providerId="LiveId" clId="{E72DA73B-3B1A-4512-9C34-ED6D4B2CD467}" dt="2026-03-11T02:03:45.291" v="36" actId="26606"/>
          <ac:spMkLst>
            <pc:docMk/>
            <pc:sldMk cId="0" sldId="256"/>
            <ac:spMk id="109" creationId="{047BFA19-D45E-416B-A404-7AF2F3F27017}"/>
          </ac:spMkLst>
        </pc:spChg>
        <pc:spChg chg="add del">
          <ac:chgData name="Zee Shan" userId="575a649eabe7bb4e" providerId="LiveId" clId="{E72DA73B-3B1A-4512-9C34-ED6D4B2CD467}" dt="2026-03-11T02:03:45.291" v="36" actId="26606"/>
          <ac:spMkLst>
            <pc:docMk/>
            <pc:sldMk cId="0" sldId="256"/>
            <ac:spMk id="110" creationId="{8E0105E7-23DB-4CF2-8258-FF47C7620F6E}"/>
          </ac:spMkLst>
        </pc:spChg>
        <pc:spChg chg="add del">
          <ac:chgData name="Zee Shan" userId="575a649eabe7bb4e" providerId="LiveId" clId="{E72DA73B-3B1A-4512-9C34-ED6D4B2CD467}" dt="2026-03-11T02:03:45.291" v="36" actId="26606"/>
          <ac:spMkLst>
            <pc:docMk/>
            <pc:sldMk cId="0" sldId="256"/>
            <ac:spMk id="111" creationId="{074B4F7D-14B2-478B-8BF5-01E4E0C5D263}"/>
          </ac:spMkLst>
        </pc:spChg>
        <pc:spChg chg="add del">
          <ac:chgData name="Zee Shan" userId="575a649eabe7bb4e" providerId="LiveId" clId="{E72DA73B-3B1A-4512-9C34-ED6D4B2CD467}" dt="2026-03-11T02:03:45.291" v="36" actId="26606"/>
          <ac:spMkLst>
            <pc:docMk/>
            <pc:sldMk cId="0" sldId="256"/>
            <ac:spMk id="112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3:46.547" v="38" actId="26606"/>
          <ac:spMkLst>
            <pc:docMk/>
            <pc:sldMk cId="0" sldId="256"/>
            <ac:spMk id="114" creationId="{53B021B3-DE93-4AB7-8A18-CF5F1CED88B8}"/>
          </ac:spMkLst>
        </pc:spChg>
        <pc:spChg chg="add del">
          <ac:chgData name="Zee Shan" userId="575a649eabe7bb4e" providerId="LiveId" clId="{E72DA73B-3B1A-4512-9C34-ED6D4B2CD467}" dt="2026-03-11T02:03:46.547" v="38" actId="26606"/>
          <ac:spMkLst>
            <pc:docMk/>
            <pc:sldMk cId="0" sldId="256"/>
            <ac:spMk id="115" creationId="{52D502E5-F6B4-4D58-B4AE-FC466FF15EE8}"/>
          </ac:spMkLst>
        </pc:spChg>
        <pc:spChg chg="add del">
          <ac:chgData name="Zee Shan" userId="575a649eabe7bb4e" providerId="LiveId" clId="{E72DA73B-3B1A-4512-9C34-ED6D4B2CD467}" dt="2026-03-11T02:03:47.462" v="40" actId="26606"/>
          <ac:spMkLst>
            <pc:docMk/>
            <pc:sldMk cId="0" sldId="256"/>
            <ac:spMk id="118" creationId="{DAF1966E-FD40-4A4A-B61B-C4DF7FA05F06}"/>
          </ac:spMkLst>
        </pc:spChg>
        <pc:spChg chg="add del">
          <ac:chgData name="Zee Shan" userId="575a649eabe7bb4e" providerId="LiveId" clId="{E72DA73B-3B1A-4512-9C34-ED6D4B2CD467}" dt="2026-03-11T02:03:47.462" v="40" actId="26606"/>
          <ac:spMkLst>
            <pc:docMk/>
            <pc:sldMk cId="0" sldId="256"/>
            <ac:spMk id="119" creationId="{047BFA19-D45E-416B-A404-7AF2F3F27017}"/>
          </ac:spMkLst>
        </pc:spChg>
        <pc:spChg chg="add del">
          <ac:chgData name="Zee Shan" userId="575a649eabe7bb4e" providerId="LiveId" clId="{E72DA73B-3B1A-4512-9C34-ED6D4B2CD467}" dt="2026-03-11T02:03:47.462" v="40" actId="26606"/>
          <ac:spMkLst>
            <pc:docMk/>
            <pc:sldMk cId="0" sldId="256"/>
            <ac:spMk id="120" creationId="{8E0105E7-23DB-4CF2-8258-FF47C7620F6E}"/>
          </ac:spMkLst>
        </pc:spChg>
        <pc:spChg chg="add del">
          <ac:chgData name="Zee Shan" userId="575a649eabe7bb4e" providerId="LiveId" clId="{E72DA73B-3B1A-4512-9C34-ED6D4B2CD467}" dt="2026-03-11T02:03:47.462" v="40" actId="26606"/>
          <ac:spMkLst>
            <pc:docMk/>
            <pc:sldMk cId="0" sldId="256"/>
            <ac:spMk id="121" creationId="{074B4F7D-14B2-478B-8BF5-01E4E0C5D263}"/>
          </ac:spMkLst>
        </pc:spChg>
        <pc:spChg chg="add del">
          <ac:chgData name="Zee Shan" userId="575a649eabe7bb4e" providerId="LiveId" clId="{E72DA73B-3B1A-4512-9C34-ED6D4B2CD467}" dt="2026-03-11T02:03:47.462" v="40" actId="26606"/>
          <ac:spMkLst>
            <pc:docMk/>
            <pc:sldMk cId="0" sldId="256"/>
            <ac:spMk id="122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3:49.747" v="42" actId="26606"/>
          <ac:spMkLst>
            <pc:docMk/>
            <pc:sldMk cId="0" sldId="256"/>
            <ac:spMk id="124" creationId="{53B021B3-DE93-4AB7-8A18-CF5F1CED88B8}"/>
          </ac:spMkLst>
        </pc:spChg>
        <pc:spChg chg="add del">
          <ac:chgData name="Zee Shan" userId="575a649eabe7bb4e" providerId="LiveId" clId="{E72DA73B-3B1A-4512-9C34-ED6D4B2CD467}" dt="2026-03-11T02:03:49.747" v="42" actId="26606"/>
          <ac:spMkLst>
            <pc:docMk/>
            <pc:sldMk cId="0" sldId="256"/>
            <ac:spMk id="125" creationId="{52D502E5-F6B4-4D58-B4AE-FC466FF15EE8}"/>
          </ac:spMkLst>
        </pc:spChg>
        <pc:spChg chg="add del">
          <ac:chgData name="Zee Shan" userId="575a649eabe7bb4e" providerId="LiveId" clId="{E72DA73B-3B1A-4512-9C34-ED6D4B2CD467}" dt="2026-03-11T02:03:49.747" v="42" actId="26606"/>
          <ac:spMkLst>
            <pc:docMk/>
            <pc:sldMk cId="0" sldId="256"/>
            <ac:spMk id="126" creationId="{9DECDBF4-02B6-4BB4-B65B-B8107AD6A9E8}"/>
          </ac:spMkLst>
        </pc:spChg>
        <pc:spChg chg="add del">
          <ac:chgData name="Zee Shan" userId="575a649eabe7bb4e" providerId="LiveId" clId="{E72DA73B-3B1A-4512-9C34-ED6D4B2CD467}" dt="2026-03-11T02:03:52.809" v="44" actId="26606"/>
          <ac:spMkLst>
            <pc:docMk/>
            <pc:sldMk cId="0" sldId="256"/>
            <ac:spMk id="129" creationId="{6D1A2CED-DA9B-4CCF-8215-CFC65FE71603}"/>
          </ac:spMkLst>
        </pc:spChg>
        <pc:spChg chg="add del">
          <ac:chgData name="Zee Shan" userId="575a649eabe7bb4e" providerId="LiveId" clId="{E72DA73B-3B1A-4512-9C34-ED6D4B2CD467}" dt="2026-03-11T02:03:52.809" v="44" actId="26606"/>
          <ac:spMkLst>
            <pc:docMk/>
            <pc:sldMk cId="0" sldId="256"/>
            <ac:spMk id="130" creationId="{562DFC44-A40C-4573-9230-B3EDB3EC8EEB}"/>
          </ac:spMkLst>
        </pc:spChg>
        <pc:spChg chg="add del">
          <ac:chgData name="Zee Shan" userId="575a649eabe7bb4e" providerId="LiveId" clId="{E72DA73B-3B1A-4512-9C34-ED6D4B2CD467}" dt="2026-03-11T02:03:52.809" v="44" actId="26606"/>
          <ac:spMkLst>
            <pc:docMk/>
            <pc:sldMk cId="0" sldId="256"/>
            <ac:spMk id="131" creationId="{15589D35-CF9F-4DE9-A792-8571A09E9BC9}"/>
          </ac:spMkLst>
        </pc:spChg>
        <pc:spChg chg="add del">
          <ac:chgData name="Zee Shan" userId="575a649eabe7bb4e" providerId="LiveId" clId="{E72DA73B-3B1A-4512-9C34-ED6D4B2CD467}" dt="2026-03-11T02:03:56.941" v="46" actId="26606"/>
          <ac:spMkLst>
            <pc:docMk/>
            <pc:sldMk cId="0" sldId="256"/>
            <ac:spMk id="134" creationId="{87BF42CA-AD55-48B4-8949-C4DCA60A6AEE}"/>
          </ac:spMkLst>
        </pc:spChg>
        <pc:spChg chg="add del">
          <ac:chgData name="Zee Shan" userId="575a649eabe7bb4e" providerId="LiveId" clId="{E72DA73B-3B1A-4512-9C34-ED6D4B2CD467}" dt="2026-03-11T02:03:56.941" v="46" actId="26606"/>
          <ac:spMkLst>
            <pc:docMk/>
            <pc:sldMk cId="0" sldId="256"/>
            <ac:spMk id="135" creationId="{66AE1D3D-3106-4CB2-AA7C-0C1642AC0F2E}"/>
          </ac:spMkLst>
        </pc:spChg>
        <pc:spChg chg="add del">
          <ac:chgData name="Zee Shan" userId="575a649eabe7bb4e" providerId="LiveId" clId="{E72DA73B-3B1A-4512-9C34-ED6D4B2CD467}" dt="2026-03-11T02:03:56.941" v="46" actId="26606"/>
          <ac:spMkLst>
            <pc:docMk/>
            <pc:sldMk cId="0" sldId="256"/>
            <ac:spMk id="140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4:00.224" v="48" actId="26606"/>
          <ac:spMkLst>
            <pc:docMk/>
            <pc:sldMk cId="0" sldId="256"/>
            <ac:spMk id="142" creationId="{6A8AAC95-3719-4BCD-B710-4160043D9237}"/>
          </ac:spMkLst>
        </pc:spChg>
        <pc:spChg chg="add del">
          <ac:chgData name="Zee Shan" userId="575a649eabe7bb4e" providerId="LiveId" clId="{E72DA73B-3B1A-4512-9C34-ED6D4B2CD467}" dt="2026-03-11T02:04:00.224" v="48" actId="26606"/>
          <ac:spMkLst>
            <pc:docMk/>
            <pc:sldMk cId="0" sldId="256"/>
            <ac:spMk id="143" creationId="{73A6D7BA-50E4-42FE-A0E3-FC42B7EC4372}"/>
          </ac:spMkLst>
        </pc:spChg>
        <pc:spChg chg="add del">
          <ac:chgData name="Zee Shan" userId="575a649eabe7bb4e" providerId="LiveId" clId="{E72DA73B-3B1A-4512-9C34-ED6D4B2CD467}" dt="2026-03-11T02:04:00.224" v="48" actId="26606"/>
          <ac:spMkLst>
            <pc:docMk/>
            <pc:sldMk cId="0" sldId="256"/>
            <ac:spMk id="144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4:07.541" v="50" actId="26606"/>
          <ac:spMkLst>
            <pc:docMk/>
            <pc:sldMk cId="0" sldId="256"/>
            <ac:spMk id="146" creationId="{A0339EE9-5436-4860-BBFC-7CD7C90DBAE8}"/>
          </ac:spMkLst>
        </pc:spChg>
        <pc:spChg chg="add del">
          <ac:chgData name="Zee Shan" userId="575a649eabe7bb4e" providerId="LiveId" clId="{E72DA73B-3B1A-4512-9C34-ED6D4B2CD467}" dt="2026-03-11T02:04:07.541" v="50" actId="26606"/>
          <ac:spMkLst>
            <pc:docMk/>
            <pc:sldMk cId="0" sldId="256"/>
            <ac:spMk id="147" creationId="{AA770EBD-5B77-46EC-BF58-EF27ACD6B47C}"/>
          </ac:spMkLst>
        </pc:spChg>
        <pc:spChg chg="add del">
          <ac:chgData name="Zee Shan" userId="575a649eabe7bb4e" providerId="LiveId" clId="{E72DA73B-3B1A-4512-9C34-ED6D4B2CD467}" dt="2026-03-11T02:04:07.541" v="50" actId="26606"/>
          <ac:spMkLst>
            <pc:docMk/>
            <pc:sldMk cId="0" sldId="256"/>
            <ac:spMk id="148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04:25.105" v="52" actId="26606"/>
          <ac:spMkLst>
            <pc:docMk/>
            <pc:sldMk cId="0" sldId="256"/>
            <ac:spMk id="150" creationId="{1C799903-48D5-4A31-A1A2-541072D9771E}"/>
          </ac:spMkLst>
        </pc:spChg>
        <pc:spChg chg="add del">
          <ac:chgData name="Zee Shan" userId="575a649eabe7bb4e" providerId="LiveId" clId="{E72DA73B-3B1A-4512-9C34-ED6D4B2CD467}" dt="2026-03-11T02:04:25.105" v="52" actId="26606"/>
          <ac:spMkLst>
            <pc:docMk/>
            <pc:sldMk cId="0" sldId="256"/>
            <ac:spMk id="151" creationId="{8EFFF109-FC58-4FD3-BE05-9775A1310F55}"/>
          </ac:spMkLst>
        </pc:spChg>
        <pc:spChg chg="add del">
          <ac:chgData name="Zee Shan" userId="575a649eabe7bb4e" providerId="LiveId" clId="{E72DA73B-3B1A-4512-9C34-ED6D4B2CD467}" dt="2026-03-11T02:04:25.105" v="52" actId="26606"/>
          <ac:spMkLst>
            <pc:docMk/>
            <pc:sldMk cId="0" sldId="256"/>
            <ac:spMk id="152" creationId="{E1B96AD6-92A9-4273-A62B-96A1C3E0BA95}"/>
          </ac:spMkLst>
        </pc:spChg>
        <pc:spChg chg="add del">
          <ac:chgData name="Zee Shan" userId="575a649eabe7bb4e" providerId="LiveId" clId="{E72DA73B-3B1A-4512-9C34-ED6D4B2CD467}" dt="2026-03-11T02:04:25.105" v="52" actId="26606"/>
          <ac:spMkLst>
            <pc:docMk/>
            <pc:sldMk cId="0" sldId="256"/>
            <ac:spMk id="153" creationId="{463EEC44-1BA3-44ED-81FC-A644B04B2A44}"/>
          </ac:spMkLst>
        </pc:spChg>
        <pc:spChg chg="add del">
          <ac:chgData name="Zee Shan" userId="575a649eabe7bb4e" providerId="LiveId" clId="{E72DA73B-3B1A-4512-9C34-ED6D4B2CD467}" dt="2026-03-11T02:04:25.105" v="52" actId="26606"/>
          <ac:spMkLst>
            <pc:docMk/>
            <pc:sldMk cId="0" sldId="256"/>
            <ac:spMk id="154" creationId="{00000000-0000-0000-0000-000000000000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56"/>
            <ac:spMk id="156" creationId="{AFA67CD3-AB4E-4A7A-BEB8-53C445D8C44E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56"/>
            <ac:spMk id="158" creationId="{339C8D78-A644-462F-B674-F440635E5353}"/>
          </ac:spMkLst>
        </pc:spChg>
        <pc:spChg chg="add mod">
          <ac:chgData name="Zee Shan" userId="575a649eabe7bb4e" providerId="LiveId" clId="{E72DA73B-3B1A-4512-9C34-ED6D4B2CD467}" dt="2026-03-12T00:20:14.090" v="271" actId="20577"/>
          <ac:spMkLst>
            <pc:docMk/>
            <pc:sldMk cId="0" sldId="256"/>
            <ac:spMk id="160" creationId="{00000000-0000-0000-0000-000000000000}"/>
          </ac:spMkLst>
        </pc:spChg>
        <pc:grpChg chg="add del">
          <ac:chgData name="Zee Shan" userId="575a649eabe7bb4e" providerId="LiveId" clId="{E72DA73B-3B1A-4512-9C34-ED6D4B2CD467}" dt="2026-03-11T02:01:16.667" v="2" actId="26606"/>
          <ac:grpSpMkLst>
            <pc:docMk/>
            <pc:sldMk cId="0" sldId="256"/>
            <ac:grpSpMk id="12" creationId="{DAA26DFA-AAB2-4973-9C17-16D587C7B198}"/>
          </ac:grpSpMkLst>
        </pc:grpChg>
        <pc:grpChg chg="add del">
          <ac:chgData name="Zee Shan" userId="575a649eabe7bb4e" providerId="LiveId" clId="{E72DA73B-3B1A-4512-9C34-ED6D4B2CD467}" dt="2026-03-11T02:03:37.365" v="28" actId="26606"/>
          <ac:grpSpMkLst>
            <pc:docMk/>
            <pc:sldMk cId="0" sldId="256"/>
            <ac:grpSpMk id="87" creationId="{50C536A3-D654-4FB9-BB50-B236B87BBF34}"/>
          </ac:grpSpMkLst>
        </pc:grpChg>
        <pc:grpChg chg="add del">
          <ac:chgData name="Zee Shan" userId="575a649eabe7bb4e" providerId="LiveId" clId="{E72DA73B-3B1A-4512-9C34-ED6D4B2CD467}" dt="2026-03-11T02:03:44.255" v="34" actId="26606"/>
          <ac:grpSpMkLst>
            <pc:docMk/>
            <pc:sldMk cId="0" sldId="256"/>
            <ac:grpSpMk id="105" creationId="{50C536A3-D654-4FB9-BB50-B236B87BBF34}"/>
          </ac:grpSpMkLst>
        </pc:grpChg>
        <pc:grpChg chg="add del">
          <ac:chgData name="Zee Shan" userId="575a649eabe7bb4e" providerId="LiveId" clId="{E72DA73B-3B1A-4512-9C34-ED6D4B2CD467}" dt="2026-03-11T02:03:56.941" v="46" actId="26606"/>
          <ac:grpSpMkLst>
            <pc:docMk/>
            <pc:sldMk cId="0" sldId="256"/>
            <ac:grpSpMk id="136" creationId="{0A31B6AF-B711-4CDB-8C2B-16E963DDC4C5}"/>
          </ac:grpSpMkLst>
        </pc:grpChg>
        <pc:graphicFrameChg chg="add del">
          <ac:chgData name="Zee Shan" userId="575a649eabe7bb4e" providerId="LiveId" clId="{E72DA73B-3B1A-4512-9C34-ED6D4B2CD467}" dt="2026-03-11T02:01:35.444" v="4" actId="26606"/>
          <ac:graphicFrameMkLst>
            <pc:docMk/>
            <pc:sldMk cId="0" sldId="256"/>
            <ac:graphicFrameMk id="5" creationId="{549F765A-6AD7-9052-B257-46F5D51633C8}"/>
          </ac:graphicFrameMkLst>
        </pc:graphicFrameChg>
        <pc:graphicFrameChg chg="add del">
          <ac:chgData name="Zee Shan" userId="575a649eabe7bb4e" providerId="LiveId" clId="{E72DA73B-3B1A-4512-9C34-ED6D4B2CD467}" dt="2026-03-11T02:02:58.219" v="16" actId="26606"/>
          <ac:graphicFrameMkLst>
            <pc:docMk/>
            <pc:sldMk cId="0" sldId="256"/>
            <ac:graphicFrameMk id="50" creationId="{66E119C7-79EB-041D-1A33-7C07C56670EC}"/>
          </ac:graphicFrameMkLst>
        </pc:graphicFrameChg>
        <pc:graphicFrameChg chg="add del">
          <ac:chgData name="Zee Shan" userId="575a649eabe7bb4e" providerId="LiveId" clId="{E72DA73B-3B1A-4512-9C34-ED6D4B2CD467}" dt="2026-03-11T02:03:46.547" v="38" actId="26606"/>
          <ac:graphicFrameMkLst>
            <pc:docMk/>
            <pc:sldMk cId="0" sldId="256"/>
            <ac:graphicFrameMk id="116" creationId="{9FB6A965-8069-5993-2896-3A68BCF07CD8}"/>
          </ac:graphicFrameMkLst>
        </pc:graphicFrameChg>
        <pc:graphicFrameChg chg="add del">
          <ac:chgData name="Zee Shan" userId="575a649eabe7bb4e" providerId="LiveId" clId="{E72DA73B-3B1A-4512-9C34-ED6D4B2CD467}" dt="2026-03-11T02:03:49.747" v="42" actId="26606"/>
          <ac:graphicFrameMkLst>
            <pc:docMk/>
            <pc:sldMk cId="0" sldId="256"/>
            <ac:graphicFrameMk id="127" creationId="{9FB6A965-8069-5993-2896-3A68BCF07CD8}"/>
          </ac:graphicFrameMkLst>
        </pc:graphicFrameChg>
        <pc:graphicFrameChg chg="add del">
          <ac:chgData name="Zee Shan" userId="575a649eabe7bb4e" providerId="LiveId" clId="{E72DA73B-3B1A-4512-9C34-ED6D4B2CD467}" dt="2026-03-11T02:03:52.809" v="44" actId="26606"/>
          <ac:graphicFrameMkLst>
            <pc:docMk/>
            <pc:sldMk cId="0" sldId="256"/>
            <ac:graphicFrameMk id="132" creationId="{94D20D57-79A9-7E39-E94F-DFD26785EA50}"/>
          </ac:graphicFrameMkLst>
        </pc:graphicFrameChg>
        <pc:picChg chg="add del">
          <ac:chgData name="Zee Shan" userId="575a649eabe7bb4e" providerId="LiveId" clId="{E72DA73B-3B1A-4512-9C34-ED6D4B2CD467}" dt="2026-03-11T02:03:26.629" v="18" actId="26606"/>
          <ac:picMkLst>
            <pc:docMk/>
            <pc:sldMk cId="0" sldId="256"/>
            <ac:picMk id="7" creationId="{A54257AB-9344-D101-609F-7514FA509B01}"/>
          </ac:picMkLst>
        </pc:picChg>
        <pc:picChg chg="add del">
          <ac:chgData name="Zee Shan" userId="575a649eabe7bb4e" providerId="LiveId" clId="{E72DA73B-3B1A-4512-9C34-ED6D4B2CD467}" dt="2026-03-11T02:03:26.629" v="18" actId="26606"/>
          <ac:picMkLst>
            <pc:docMk/>
            <pc:sldMk cId="0" sldId="256"/>
            <ac:picMk id="53" creationId="{07CF545F-9C2E-4446-97CD-AD92990C2B68}"/>
          </ac:picMkLst>
        </pc:picChg>
        <pc:picChg chg="add del">
          <ac:chgData name="Zee Shan" userId="575a649eabe7bb4e" providerId="LiveId" clId="{E72DA73B-3B1A-4512-9C34-ED6D4B2CD467}" dt="2026-03-12T00:58:32.471" v="857"/>
          <ac:picMkLst>
            <pc:docMk/>
            <pc:sldMk cId="0" sldId="256"/>
            <ac:picMk id="157" creationId="{07CF545F-9C2E-4446-97CD-AD92990C2B68}"/>
          </ac:picMkLst>
        </pc:picChg>
        <pc:picChg chg="add">
          <ac:chgData name="Zee Shan" userId="575a649eabe7bb4e" providerId="LiveId" clId="{E72DA73B-3B1A-4512-9C34-ED6D4B2CD467}" dt="2026-03-11T02:04:25.124" v="53" actId="26606"/>
          <ac:picMkLst>
            <pc:docMk/>
            <pc:sldMk cId="0" sldId="256"/>
            <ac:picMk id="159" creationId="{A54257AB-9344-D101-609F-7514FA509B01}"/>
          </ac:picMkLst>
        </pc:picChg>
        <pc:cxnChg chg="add del">
          <ac:chgData name="Zee Shan" userId="575a649eabe7bb4e" providerId="LiveId" clId="{E72DA73B-3B1A-4512-9C34-ED6D4B2CD467}" dt="2026-03-11T02:02:13.375" v="10" actId="26606"/>
          <ac:cxnSpMkLst>
            <pc:docMk/>
            <pc:sldMk cId="0" sldId="256"/>
            <ac:cxnSpMk id="16" creationId="{23AAC9B5-8015-485C-ACF9-A750390E9A56}"/>
          </ac:cxnSpMkLst>
        </pc:cxnChg>
        <pc:cxnChg chg="add del">
          <ac:chgData name="Zee Shan" userId="575a649eabe7bb4e" providerId="LiveId" clId="{E72DA73B-3B1A-4512-9C34-ED6D4B2CD467}" dt="2026-03-11T02:03:34.554" v="22" actId="26606"/>
          <ac:cxnSpMkLst>
            <pc:docMk/>
            <pc:sldMk cId="0" sldId="256"/>
            <ac:cxnSpMk id="64" creationId="{23AAC9B5-8015-485C-ACF9-A750390E9A56}"/>
          </ac:cxnSpMkLst>
        </pc:cxnChg>
        <pc:cxnChg chg="add del">
          <ac:chgData name="Zee Shan" userId="575a649eabe7bb4e" providerId="LiveId" clId="{E72DA73B-3B1A-4512-9C34-ED6D4B2CD467}" dt="2026-03-11T02:03:37.365" v="28" actId="26606"/>
          <ac:cxnSpMkLst>
            <pc:docMk/>
            <pc:sldMk cId="0" sldId="256"/>
            <ac:cxnSpMk id="84" creationId="{18710E47-0781-4953-BBDA-8EF627A73126}"/>
          </ac:cxnSpMkLst>
        </pc:cxnChg>
        <pc:cxnChg chg="add del">
          <ac:chgData name="Zee Shan" userId="575a649eabe7bb4e" providerId="LiveId" clId="{E72DA73B-3B1A-4512-9C34-ED6D4B2CD467}" dt="2026-03-11T02:03:37.365" v="28" actId="26606"/>
          <ac:cxnSpMkLst>
            <pc:docMk/>
            <pc:sldMk cId="0" sldId="256"/>
            <ac:cxnSpMk id="86" creationId="{125D265C-1D38-4B36-8572-366ED6A60786}"/>
          </ac:cxnSpMkLst>
        </pc:cxnChg>
        <pc:cxnChg chg="add del">
          <ac:chgData name="Zee Shan" userId="575a649eabe7bb4e" providerId="LiveId" clId="{E72DA73B-3B1A-4512-9C34-ED6D4B2CD467}" dt="2026-03-11T02:03:44.255" v="34" actId="26606"/>
          <ac:cxnSpMkLst>
            <pc:docMk/>
            <pc:sldMk cId="0" sldId="256"/>
            <ac:cxnSpMk id="102" creationId="{18710E47-0781-4953-BBDA-8EF627A73126}"/>
          </ac:cxnSpMkLst>
        </pc:cxnChg>
        <pc:cxnChg chg="add del">
          <ac:chgData name="Zee Shan" userId="575a649eabe7bb4e" providerId="LiveId" clId="{E72DA73B-3B1A-4512-9C34-ED6D4B2CD467}" dt="2026-03-11T02:03:44.255" v="34" actId="26606"/>
          <ac:cxnSpMkLst>
            <pc:docMk/>
            <pc:sldMk cId="0" sldId="256"/>
            <ac:cxnSpMk id="104" creationId="{125D265C-1D38-4B36-8572-366ED6A60786}"/>
          </ac:cxnSpMkLst>
        </pc:cxnChg>
      </pc:sldChg>
      <pc:sldChg chg="addSp delSp modSp mod setBg delDesignElem">
        <pc:chgData name="Zee Shan" userId="575a649eabe7bb4e" providerId="LiveId" clId="{E72DA73B-3B1A-4512-9C34-ED6D4B2CD467}" dt="2026-03-12T00:58:32.471" v="857"/>
        <pc:sldMkLst>
          <pc:docMk/>
          <pc:sldMk cId="0" sldId="257"/>
        </pc:sldMkLst>
        <pc:spChg chg="mod">
          <ac:chgData name="Zee Shan" userId="575a649eabe7bb4e" providerId="LiveId" clId="{E72DA73B-3B1A-4512-9C34-ED6D4B2CD467}" dt="2026-03-11T01:58:33.925" v="0" actId="26606"/>
          <ac:spMkLst>
            <pc:docMk/>
            <pc:sldMk cId="0" sldId="257"/>
            <ac:spMk id="2" creationId="{00000000-0000-0000-0000-000000000000}"/>
          </ac:spMkLst>
        </pc:spChg>
        <pc:spChg chg="del">
          <ac:chgData name="Zee Shan" userId="575a649eabe7bb4e" providerId="LiveId" clId="{E72DA73B-3B1A-4512-9C34-ED6D4B2CD467}" dt="2026-03-11T01:58:33.925" v="0" actId="26606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57"/>
            <ac:spMk id="9" creationId="{2E442304-DDBD-4F7B-8017-36BCC863FB40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57"/>
            <ac:spMk id="11" creationId="{5E107275-3853-46FD-A241-DE4355A42675}"/>
          </ac:spMkLst>
        </pc:spChg>
        <pc:graphicFrameChg chg="add">
          <ac:chgData name="Zee Shan" userId="575a649eabe7bb4e" providerId="LiveId" clId="{E72DA73B-3B1A-4512-9C34-ED6D4B2CD467}" dt="2026-03-11T01:58:33.925" v="0" actId="26606"/>
          <ac:graphicFrameMkLst>
            <pc:docMk/>
            <pc:sldMk cId="0" sldId="257"/>
            <ac:graphicFrameMk id="5" creationId="{A5C757A7-8D10-7DC7-8AD0-72F073B424E6}"/>
          </ac:graphicFrameMkLst>
        </pc:graphicFrameChg>
      </pc:sldChg>
      <pc:sldChg chg="addSp delSp modSp mod setBg delDesignElem">
        <pc:chgData name="Zee Shan" userId="575a649eabe7bb4e" providerId="LiveId" clId="{E72DA73B-3B1A-4512-9C34-ED6D4B2CD467}" dt="2026-03-12T00:58:32.471" v="857"/>
        <pc:sldMkLst>
          <pc:docMk/>
          <pc:sldMk cId="0" sldId="258"/>
        </pc:sldMkLst>
        <pc:spChg chg="mod">
          <ac:chgData name="Zee Shan" userId="575a649eabe7bb4e" providerId="LiveId" clId="{E72DA73B-3B1A-4512-9C34-ED6D4B2CD467}" dt="2026-03-11T02:43:50.986" v="188" actId="26606"/>
          <ac:spMkLst>
            <pc:docMk/>
            <pc:sldMk cId="0" sldId="258"/>
            <ac:spMk id="2" creationId="{00000000-0000-0000-0000-000000000000}"/>
          </ac:spMkLst>
        </pc:spChg>
        <pc:spChg chg="add del mod">
          <ac:chgData name="Zee Shan" userId="575a649eabe7bb4e" providerId="LiveId" clId="{E72DA73B-3B1A-4512-9C34-ED6D4B2CD467}" dt="2026-03-11T02:42:28.681" v="178" actId="26606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42:20.931" v="175" actId="26606"/>
          <ac:spMkLst>
            <pc:docMk/>
            <pc:sldMk cId="0" sldId="258"/>
            <ac:spMk id="10" creationId="{AFA67CD3-AB4E-4A7A-BEB8-53C445D8C44E}"/>
          </ac:spMkLst>
        </pc:spChg>
        <pc:spChg chg="add del">
          <ac:chgData name="Zee Shan" userId="575a649eabe7bb4e" providerId="LiveId" clId="{E72DA73B-3B1A-4512-9C34-ED6D4B2CD467}" dt="2026-03-11T02:42:20.931" v="175" actId="26606"/>
          <ac:spMkLst>
            <pc:docMk/>
            <pc:sldMk cId="0" sldId="258"/>
            <ac:spMk id="13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42:20.931" v="175" actId="26606"/>
          <ac:spMkLst>
            <pc:docMk/>
            <pc:sldMk cId="0" sldId="258"/>
            <ac:spMk id="14" creationId="{339C8D78-A644-462F-B674-F440635E5353}"/>
          </ac:spMkLst>
        </pc:spChg>
        <pc:spChg chg="add del">
          <ac:chgData name="Zee Shan" userId="575a649eabe7bb4e" providerId="LiveId" clId="{E72DA73B-3B1A-4512-9C34-ED6D4B2CD467}" dt="2026-03-11T02:42:28.644" v="177" actId="26606"/>
          <ac:spMkLst>
            <pc:docMk/>
            <pc:sldMk cId="0" sldId="258"/>
            <ac:spMk id="16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42:28.644" v="177" actId="26606"/>
          <ac:spMkLst>
            <pc:docMk/>
            <pc:sldMk cId="0" sldId="258"/>
            <ac:spMk id="17" creationId="{59A309A7-1751-4ABE-A3C1-EEC40366AD89}"/>
          </ac:spMkLst>
        </pc:spChg>
        <pc:spChg chg="add del">
          <ac:chgData name="Zee Shan" userId="575a649eabe7bb4e" providerId="LiveId" clId="{E72DA73B-3B1A-4512-9C34-ED6D4B2CD467}" dt="2026-03-11T02:42:28.644" v="177" actId="26606"/>
          <ac:spMkLst>
            <pc:docMk/>
            <pc:sldMk cId="0" sldId="258"/>
            <ac:spMk id="18" creationId="{967D8EB6-EAE1-4F9C-B398-83321E287204}"/>
          </ac:spMkLst>
        </pc:spChg>
        <pc:spChg chg="add mod">
          <ac:chgData name="Zee Shan" userId="575a649eabe7bb4e" providerId="LiveId" clId="{E72DA73B-3B1A-4512-9C34-ED6D4B2CD467}" dt="2026-03-12T00:58:32.471" v="857"/>
          <ac:spMkLst>
            <pc:docMk/>
            <pc:sldMk cId="0" sldId="258"/>
            <ac:spMk id="22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43:48.179" v="185" actId="26606"/>
          <ac:spMkLst>
            <pc:docMk/>
            <pc:sldMk cId="0" sldId="258"/>
            <ac:spMk id="28" creationId="{D009D6D5-DAC2-4A8B-A17A-E206B9012D09}"/>
          </ac:spMkLst>
        </pc:spChg>
        <pc:grpChg chg="add del">
          <ac:chgData name="Zee Shan" userId="575a649eabe7bb4e" providerId="LiveId" clId="{E72DA73B-3B1A-4512-9C34-ED6D4B2CD467}" dt="2026-03-11T02:43:50.970" v="187" actId="26606"/>
          <ac:grpSpMkLst>
            <pc:docMk/>
            <pc:sldMk cId="0" sldId="258"/>
            <ac:grpSpMk id="33" creationId="{114ED94A-C85D-4CD3-4205-438D21CE6B38}"/>
          </ac:grpSpMkLst>
        </pc:grpChg>
        <pc:graphicFrameChg chg="add del">
          <ac:chgData name="Zee Shan" userId="575a649eabe7bb4e" providerId="LiveId" clId="{E72DA73B-3B1A-4512-9C34-ED6D4B2CD467}" dt="2026-03-11T02:42:15.058" v="173" actId="26606"/>
          <ac:graphicFrameMkLst>
            <pc:docMk/>
            <pc:sldMk cId="0" sldId="258"/>
            <ac:graphicFrameMk id="11" creationId="{1B5332A1-4845-E700-AA27-DC267288C8BF}"/>
          </ac:graphicFrameMkLst>
        </pc:graphicFrameChg>
        <pc:picChg chg="add del">
          <ac:chgData name="Zee Shan" userId="575a649eabe7bb4e" providerId="LiveId" clId="{E72DA73B-3B1A-4512-9C34-ED6D4B2CD467}" dt="2026-03-11T02:41:52.338" v="171" actId="26606"/>
          <ac:picMkLst>
            <pc:docMk/>
            <pc:sldMk cId="0" sldId="258"/>
            <ac:picMk id="5" creationId="{AF25C241-D508-FE43-AE6F-1819D4F3C584}"/>
          </ac:picMkLst>
        </pc:picChg>
        <pc:picChg chg="add del">
          <ac:chgData name="Zee Shan" userId="575a649eabe7bb4e" providerId="LiveId" clId="{E72DA73B-3B1A-4512-9C34-ED6D4B2CD467}" dt="2026-03-11T02:42:20.931" v="175" actId="26606"/>
          <ac:picMkLst>
            <pc:docMk/>
            <pc:sldMk cId="0" sldId="258"/>
            <ac:picMk id="7" creationId="{9759F0B6-4324-1BE8-40B5-E064228B0B09}"/>
          </ac:picMkLst>
        </pc:picChg>
        <pc:picChg chg="add del">
          <ac:chgData name="Zee Shan" userId="575a649eabe7bb4e" providerId="LiveId" clId="{E72DA73B-3B1A-4512-9C34-ED6D4B2CD467}" dt="2026-03-11T02:42:20.931" v="175" actId="26606"/>
          <ac:picMkLst>
            <pc:docMk/>
            <pc:sldMk cId="0" sldId="258"/>
            <ac:picMk id="12" creationId="{07CF545F-9C2E-4446-97CD-AD92990C2B68}"/>
          </ac:picMkLst>
        </pc:picChg>
        <pc:picChg chg="add del">
          <ac:chgData name="Zee Shan" userId="575a649eabe7bb4e" providerId="LiveId" clId="{E72DA73B-3B1A-4512-9C34-ED6D4B2CD467}" dt="2026-03-11T02:42:28.644" v="177" actId="26606"/>
          <ac:picMkLst>
            <pc:docMk/>
            <pc:sldMk cId="0" sldId="258"/>
            <ac:picMk id="19" creationId="{FE9C5941-D4FC-6382-B702-29AE8616B072}"/>
          </ac:picMkLst>
        </pc:picChg>
        <pc:picChg chg="add mod">
          <ac:chgData name="Zee Shan" userId="575a649eabe7bb4e" providerId="LiveId" clId="{E72DA73B-3B1A-4512-9C34-ED6D4B2CD467}" dt="2026-03-11T02:43:50.986" v="188" actId="26606"/>
          <ac:picMkLst>
            <pc:docMk/>
            <pc:sldMk cId="0" sldId="258"/>
            <ac:picMk id="23" creationId="{AF25C241-D508-FE43-AE6F-1819D4F3C584}"/>
          </ac:picMkLst>
        </pc:picChg>
        <pc:cxnChg chg="add del">
          <ac:chgData name="Zee Shan" userId="575a649eabe7bb4e" providerId="LiveId" clId="{E72DA73B-3B1A-4512-9C34-ED6D4B2CD467}" dt="2026-03-11T02:41:52.338" v="171" actId="26606"/>
          <ac:cxnSpMkLst>
            <pc:docMk/>
            <pc:sldMk cId="0" sldId="258"/>
            <ac:cxnSpMk id="9" creationId="{1503BFE4-729B-D9D0-C17B-501E6AF1127A}"/>
          </ac:cxnSpMkLst>
        </pc:cxnChg>
        <pc:cxnChg chg="add del">
          <ac:chgData name="Zee Shan" userId="575a649eabe7bb4e" providerId="LiveId" clId="{E72DA73B-3B1A-4512-9C34-ED6D4B2CD467}" dt="2026-03-11T02:43:50.986" v="188" actId="26606"/>
          <ac:cxnSpMkLst>
            <pc:docMk/>
            <pc:sldMk cId="0" sldId="258"/>
            <ac:cxnSpMk id="21" creationId="{1503BFE4-729B-D9D0-C17B-501E6AF1127A}"/>
          </ac:cxnSpMkLst>
        </pc:cxnChg>
        <pc:cxnChg chg="add del">
          <ac:chgData name="Zee Shan" userId="575a649eabe7bb4e" providerId="LiveId" clId="{E72DA73B-3B1A-4512-9C34-ED6D4B2CD467}" dt="2026-03-12T00:58:32.471" v="857"/>
          <ac:cxnSpMkLst>
            <pc:docMk/>
            <pc:sldMk cId="0" sldId="258"/>
            <ac:cxnSpMk id="35" creationId="{FC23E3B9-5ABF-58B3-E2B0-E9A5DAA90037}"/>
          </ac:cxnSpMkLst>
        </pc:cxnChg>
      </pc:sldChg>
      <pc:sldChg chg="addSp delSp modSp mod setBg delDesignElem">
        <pc:chgData name="Zee Shan" userId="575a649eabe7bb4e" providerId="LiveId" clId="{E72DA73B-3B1A-4512-9C34-ED6D4B2CD467}" dt="2026-03-12T00:58:32.471" v="857"/>
        <pc:sldMkLst>
          <pc:docMk/>
          <pc:sldMk cId="0" sldId="259"/>
        </pc:sldMkLst>
        <pc:spChg chg="mod">
          <ac:chgData name="Zee Shan" userId="575a649eabe7bb4e" providerId="LiveId" clId="{E72DA73B-3B1A-4512-9C34-ED6D4B2CD467}" dt="2026-03-11T02:55:36.619" v="191" actId="26606"/>
          <ac:spMkLst>
            <pc:docMk/>
            <pc:sldMk cId="0" sldId="259"/>
            <ac:spMk id="2" creationId="{00000000-0000-0000-0000-000000000000}"/>
          </ac:spMkLst>
        </pc:spChg>
        <pc:spChg chg="mod">
          <ac:chgData name="Zee Shan" userId="575a649eabe7bb4e" providerId="LiveId" clId="{E72DA73B-3B1A-4512-9C34-ED6D4B2CD467}" dt="2026-03-11T02:55:36.619" v="191" actId="26606"/>
          <ac:spMkLst>
            <pc:docMk/>
            <pc:sldMk cId="0" sldId="259"/>
            <ac:spMk id="3" creationId="{00000000-0000-0000-0000-000000000000}"/>
          </ac:spMkLst>
        </pc:spChg>
        <pc:picChg chg="add">
          <ac:chgData name="Zee Shan" userId="575a649eabe7bb4e" providerId="LiveId" clId="{E72DA73B-3B1A-4512-9C34-ED6D4B2CD467}" dt="2026-03-11T02:55:36.619" v="191" actId="26606"/>
          <ac:picMkLst>
            <pc:docMk/>
            <pc:sldMk cId="0" sldId="259"/>
            <ac:picMk id="5" creationId="{314F7C1D-7427-F340-061D-11F67694ED3F}"/>
          </ac:picMkLst>
        </pc:picChg>
        <pc:picChg chg="add del">
          <ac:chgData name="Zee Shan" userId="575a649eabe7bb4e" providerId="LiveId" clId="{E72DA73B-3B1A-4512-9C34-ED6D4B2CD467}" dt="2026-03-11T02:55:36.598" v="190" actId="26606"/>
          <ac:picMkLst>
            <pc:docMk/>
            <pc:sldMk cId="0" sldId="259"/>
            <ac:picMk id="7" creationId="{3C7907E4-6DE8-72D8-5C8C-6A951D091D7A}"/>
          </ac:picMkLst>
        </pc:picChg>
        <pc:cxnChg chg="add del">
          <ac:chgData name="Zee Shan" userId="575a649eabe7bb4e" providerId="LiveId" clId="{E72DA73B-3B1A-4512-9C34-ED6D4B2CD467}" dt="2026-03-12T00:58:32.471" v="857"/>
          <ac:cxnSpMkLst>
            <pc:docMk/>
            <pc:sldMk cId="0" sldId="259"/>
            <ac:cxnSpMk id="9" creationId="{1503BFE4-729B-D9D0-C17B-501E6AF1127A}"/>
          </ac:cxnSpMkLst>
        </pc:cxnChg>
        <pc:cxnChg chg="add del">
          <ac:chgData name="Zee Shan" userId="575a649eabe7bb4e" providerId="LiveId" clId="{E72DA73B-3B1A-4512-9C34-ED6D4B2CD467}" dt="2026-03-11T02:55:36.598" v="190" actId="26606"/>
          <ac:cxnSpMkLst>
            <pc:docMk/>
            <pc:sldMk cId="0" sldId="259"/>
            <ac:cxnSpMk id="10" creationId="{FC23E3B9-5ABF-58B3-E2B0-E9A5DAA90037}"/>
          </ac:cxnSpMkLst>
        </pc:cxnChg>
      </pc:sldChg>
      <pc:sldChg chg="addSp delSp modSp mod setBg delDesignElem">
        <pc:chgData name="Zee Shan" userId="575a649eabe7bb4e" providerId="LiveId" clId="{E72DA73B-3B1A-4512-9C34-ED6D4B2CD467}" dt="2026-03-12T00:58:32.471" v="857"/>
        <pc:sldMkLst>
          <pc:docMk/>
          <pc:sldMk cId="0" sldId="260"/>
        </pc:sldMkLst>
        <pc:spChg chg="mod">
          <ac:chgData name="Zee Shan" userId="575a649eabe7bb4e" providerId="LiveId" clId="{E72DA73B-3B1A-4512-9C34-ED6D4B2CD467}" dt="2026-03-11T02:22:23.339" v="167" actId="26606"/>
          <ac:spMkLst>
            <pc:docMk/>
            <pc:sldMk cId="0" sldId="260"/>
            <ac:spMk id="2" creationId="{00000000-0000-0000-0000-000000000000}"/>
          </ac:spMkLst>
        </pc:spChg>
        <pc:spChg chg="add del mod">
          <ac:chgData name="Zee Shan" userId="575a649eabe7bb4e" providerId="LiveId" clId="{E72DA73B-3B1A-4512-9C34-ED6D4B2CD467}" dt="2026-03-11T02:22:23.339" v="167" actId="26606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Zee Shan" userId="575a649eabe7bb4e" providerId="LiveId" clId="{E72DA73B-3B1A-4512-9C34-ED6D4B2CD467}" dt="2026-03-11T02:22:23.339" v="167" actId="26606"/>
          <ac:spMkLst>
            <pc:docMk/>
            <pc:sldMk cId="0" sldId="260"/>
            <ac:spMk id="8" creationId="{A2679492-7988-4050-9056-542444452411}"/>
          </ac:spMkLst>
        </pc:spChg>
        <pc:spChg chg="add del">
          <ac:chgData name="Zee Shan" userId="575a649eabe7bb4e" providerId="LiveId" clId="{E72DA73B-3B1A-4512-9C34-ED6D4B2CD467}" dt="2026-03-11T02:22:23.339" v="167" actId="26606"/>
          <ac:spMkLst>
            <pc:docMk/>
            <pc:sldMk cId="0" sldId="260"/>
            <ac:spMk id="10" creationId="{B091B163-7D61-4891-ABCF-5C13D9C418D0}"/>
          </ac:spMkLst>
        </pc:spChg>
        <pc:spChg chg="add del">
          <ac:chgData name="Zee Shan" userId="575a649eabe7bb4e" providerId="LiveId" clId="{E72DA73B-3B1A-4512-9C34-ED6D4B2CD467}" dt="2026-03-11T02:22:21.614" v="164" actId="26606"/>
          <ac:spMkLst>
            <pc:docMk/>
            <pc:sldMk cId="0" sldId="260"/>
            <ac:spMk id="22" creationId="{17718681-A12E-49D6-9925-DD7C68176D61}"/>
          </ac:spMkLst>
        </pc:spChg>
        <pc:spChg chg="add del">
          <ac:chgData name="Zee Shan" userId="575a649eabe7bb4e" providerId="LiveId" clId="{E72DA73B-3B1A-4512-9C34-ED6D4B2CD467}" dt="2026-03-11T02:22:23.319" v="166" actId="26606"/>
          <ac:spMkLst>
            <pc:docMk/>
            <pc:sldMk cId="0" sldId="260"/>
            <ac:spMk id="23" creationId="{9DBC8166-481C-4473-95F5-9A5B9073B7F1}"/>
          </ac:spMkLst>
        </pc:spChg>
        <pc:spChg chg="add del">
          <ac:chgData name="Zee Shan" userId="575a649eabe7bb4e" providerId="LiveId" clId="{E72DA73B-3B1A-4512-9C34-ED6D4B2CD467}" dt="2026-03-11T02:22:21.614" v="164" actId="26606"/>
          <ac:spMkLst>
            <pc:docMk/>
            <pc:sldMk cId="0" sldId="260"/>
            <ac:spMk id="24" creationId="{FBD77573-9EF2-4C35-8285-A1CF6FBB0EA5}"/>
          </ac:spMkLst>
        </pc:spChg>
        <pc:spChg chg="add del">
          <ac:chgData name="Zee Shan" userId="575a649eabe7bb4e" providerId="LiveId" clId="{E72DA73B-3B1A-4512-9C34-ED6D4B2CD467}" dt="2026-03-11T02:22:23.319" v="166" actId="26606"/>
          <ac:spMkLst>
            <pc:docMk/>
            <pc:sldMk cId="0" sldId="260"/>
            <ac:spMk id="25" creationId="{A5A5CE6E-90AF-4D43-A014-1F9EC83EB93D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0"/>
            <ac:spMk id="26" creationId="{5298780A-33B9-4EA2-8F67-DE68AD62841B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0"/>
            <ac:spMk id="27" creationId="{081EA652-8C6A-4E69-BEB9-170809474553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0"/>
            <ac:spMk id="28" creationId="{7F488E8B-4E1E-4402-8935-D4E6C02615C7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0"/>
            <ac:spMk id="29" creationId="{A4026A73-1F7F-49F2-B319-8CA3B3D53269}"/>
          </ac:spMkLst>
        </pc:spChg>
        <pc:spChg chg="add mod">
          <ac:chgData name="Zee Shan" userId="575a649eabe7bb4e" providerId="LiveId" clId="{E72DA73B-3B1A-4512-9C34-ED6D4B2CD467}" dt="2026-03-12T00:58:32.471" v="857"/>
          <ac:spMkLst>
            <pc:docMk/>
            <pc:sldMk cId="0" sldId="260"/>
            <ac:spMk id="31" creationId="{00000000-0000-0000-0000-000000000000}"/>
          </ac:spMkLst>
        </pc:spChg>
        <pc:grpChg chg="add del">
          <ac:chgData name="Zee Shan" userId="575a649eabe7bb4e" providerId="LiveId" clId="{E72DA73B-3B1A-4512-9C34-ED6D4B2CD467}" dt="2026-03-11T02:22:23.339" v="167" actId="26606"/>
          <ac:grpSpMkLst>
            <pc:docMk/>
            <pc:sldMk cId="0" sldId="260"/>
            <ac:grpSpMk id="12" creationId="{0474DF76-993E-44DE-AFB0-C416182ACECF}"/>
          </ac:grpSpMkLst>
        </pc:grpChg>
        <pc:graphicFrameChg chg="add del">
          <ac:chgData name="Zee Shan" userId="575a649eabe7bb4e" providerId="LiveId" clId="{E72DA73B-3B1A-4512-9C34-ED6D4B2CD467}" dt="2026-03-11T02:22:23.319" v="166" actId="26606"/>
          <ac:graphicFrameMkLst>
            <pc:docMk/>
            <pc:sldMk cId="0" sldId="260"/>
            <ac:graphicFrameMk id="19" creationId="{A092C8A9-3784-42C4-17E3-7243332C3BF2}"/>
          </ac:graphicFrameMkLst>
        </pc:graphicFrameChg>
        <pc:cxnChg chg="add del">
          <ac:chgData name="Zee Shan" userId="575a649eabe7bb4e" providerId="LiveId" clId="{E72DA73B-3B1A-4512-9C34-ED6D4B2CD467}" dt="2026-03-11T02:22:23.319" v="166" actId="26606"/>
          <ac:cxnSpMkLst>
            <pc:docMk/>
            <pc:sldMk cId="0" sldId="260"/>
            <ac:cxnSpMk id="17" creationId="{C49DA8F6-BCC1-4447-B54C-57856834B94B}"/>
          </ac:cxnSpMkLst>
        </pc:cxnChg>
        <pc:cxnChg chg="add del">
          <ac:chgData name="Zee Shan" userId="575a649eabe7bb4e" providerId="LiveId" clId="{E72DA73B-3B1A-4512-9C34-ED6D4B2CD467}" dt="2026-03-12T00:58:32.471" v="857"/>
          <ac:cxnSpMkLst>
            <pc:docMk/>
            <pc:sldMk cId="0" sldId="260"/>
            <ac:cxnSpMk id="30" creationId="{23AAC9B5-8015-485C-ACF9-A750390E9A56}"/>
          </ac:cxnSpMkLst>
        </pc:cxnChg>
      </pc:sldChg>
      <pc:sldChg chg="addSp delSp modSp mod setBg delDesignElem">
        <pc:chgData name="Zee Shan" userId="575a649eabe7bb4e" providerId="LiveId" clId="{E72DA73B-3B1A-4512-9C34-ED6D4B2CD467}" dt="2026-03-12T00:58:32.471" v="857"/>
        <pc:sldMkLst>
          <pc:docMk/>
          <pc:sldMk cId="0" sldId="261"/>
        </pc:sldMkLst>
        <pc:spChg chg="mod">
          <ac:chgData name="Zee Shan" userId="575a649eabe7bb4e" providerId="LiveId" clId="{E72DA73B-3B1A-4512-9C34-ED6D4B2CD467}" dt="2026-03-11T03:01:33.144" v="194" actId="26606"/>
          <ac:spMkLst>
            <pc:docMk/>
            <pc:sldMk cId="0" sldId="261"/>
            <ac:spMk id="2" creationId="{00000000-0000-0000-0000-000000000000}"/>
          </ac:spMkLst>
        </pc:spChg>
        <pc:spChg chg="del mod">
          <ac:chgData name="Zee Shan" userId="575a649eabe7bb4e" providerId="LiveId" clId="{E72DA73B-3B1A-4512-9C34-ED6D4B2CD467}" dt="2026-03-11T03:01:25.572" v="193"/>
          <ac:spMkLst>
            <pc:docMk/>
            <pc:sldMk cId="0" sldId="261"/>
            <ac:spMk id="3" creationId="{00000000-0000-0000-0000-000000000000}"/>
          </ac:spMkLst>
        </pc:spChg>
        <pc:spChg chg="add mod">
          <ac:chgData name="Zee Shan" userId="575a649eabe7bb4e" providerId="LiveId" clId="{E72DA73B-3B1A-4512-9C34-ED6D4B2CD467}" dt="2026-03-12T00:58:32.471" v="857"/>
          <ac:spMkLst>
            <pc:docMk/>
            <pc:sldMk cId="0" sldId="261"/>
            <ac:spMk id="4" creationId="{EA4FD742-D94D-8C90-360E-95FEB97ADB24}"/>
          </ac:spMkLst>
        </pc:spChg>
        <pc:picChg chg="add">
          <ac:chgData name="Zee Shan" userId="575a649eabe7bb4e" providerId="LiveId" clId="{E72DA73B-3B1A-4512-9C34-ED6D4B2CD467}" dt="2026-03-11T03:01:33.144" v="194" actId="26606"/>
          <ac:picMkLst>
            <pc:docMk/>
            <pc:sldMk cId="0" sldId="261"/>
            <ac:picMk id="6" creationId="{5A200D56-D3CC-9B4B-7C16-2C8851C9E56A}"/>
          </ac:picMkLst>
        </pc:picChg>
        <pc:cxnChg chg="add del">
          <ac:chgData name="Zee Shan" userId="575a649eabe7bb4e" providerId="LiveId" clId="{E72DA73B-3B1A-4512-9C34-ED6D4B2CD467}" dt="2026-03-12T00:58:32.471" v="857"/>
          <ac:cxnSpMkLst>
            <pc:docMk/>
            <pc:sldMk cId="0" sldId="261"/>
            <ac:cxnSpMk id="10" creationId="{1503BFE4-729B-D9D0-C17B-501E6AF1127A}"/>
          </ac:cxnSpMkLst>
        </pc:cxnChg>
      </pc:sldChg>
      <pc:sldChg chg="addSp delSp modSp mod setBg">
        <pc:chgData name="Zee Shan" userId="575a649eabe7bb4e" providerId="LiveId" clId="{E72DA73B-3B1A-4512-9C34-ED6D4B2CD467}" dt="2026-03-11T03:05:32.159" v="205" actId="26606"/>
        <pc:sldMkLst>
          <pc:docMk/>
          <pc:sldMk cId="0" sldId="262"/>
        </pc:sldMkLst>
        <pc:spChg chg="mod">
          <ac:chgData name="Zee Shan" userId="575a649eabe7bb4e" providerId="LiveId" clId="{E72DA73B-3B1A-4512-9C34-ED6D4B2CD467}" dt="2026-03-11T03:05:32.159" v="205" actId="26606"/>
          <ac:spMkLst>
            <pc:docMk/>
            <pc:sldMk cId="0" sldId="262"/>
            <ac:spMk id="2" creationId="{00000000-0000-0000-0000-000000000000}"/>
          </ac:spMkLst>
        </pc:spChg>
        <pc:spChg chg="del mod">
          <ac:chgData name="Zee Shan" userId="575a649eabe7bb4e" providerId="LiveId" clId="{E72DA73B-3B1A-4512-9C34-ED6D4B2CD467}" dt="2026-03-11T03:04:57.180" v="204"/>
          <ac:spMkLst>
            <pc:docMk/>
            <pc:sldMk cId="0" sldId="262"/>
            <ac:spMk id="3" creationId="{00000000-0000-0000-0000-000000000000}"/>
          </ac:spMkLst>
        </pc:spChg>
        <pc:spChg chg="add del mod">
          <ac:chgData name="Zee Shan" userId="575a649eabe7bb4e" providerId="LiveId" clId="{E72DA73B-3B1A-4512-9C34-ED6D4B2CD467}" dt="2026-03-11T03:05:32.159" v="205" actId="26606"/>
          <ac:spMkLst>
            <pc:docMk/>
            <pc:sldMk cId="0" sldId="262"/>
            <ac:spMk id="4" creationId="{392EBF51-F16D-C368-42E6-BA39020B943A}"/>
          </ac:spMkLst>
        </pc:spChg>
        <pc:graphicFrameChg chg="add">
          <ac:chgData name="Zee Shan" userId="575a649eabe7bb4e" providerId="LiveId" clId="{E72DA73B-3B1A-4512-9C34-ED6D4B2CD467}" dt="2026-03-11T03:05:32.159" v="205" actId="26606"/>
          <ac:graphicFrameMkLst>
            <pc:docMk/>
            <pc:sldMk cId="0" sldId="262"/>
            <ac:graphicFrameMk id="6" creationId="{FCF2EEB6-CC5B-60D7-67CB-62AA927021DD}"/>
          </ac:graphicFrameMkLst>
        </pc:graphicFrameChg>
        <pc:picChg chg="add">
          <ac:chgData name="Zee Shan" userId="575a649eabe7bb4e" providerId="LiveId" clId="{E72DA73B-3B1A-4512-9C34-ED6D4B2CD467}" dt="2026-03-11T03:05:32.159" v="205" actId="26606"/>
          <ac:picMkLst>
            <pc:docMk/>
            <pc:sldMk cId="0" sldId="262"/>
            <ac:picMk id="7" creationId="{9BAAC6F9-E826-2A4B-369F-A669E916FB6A}"/>
          </ac:picMkLst>
        </pc:picChg>
      </pc:sldChg>
      <pc:sldChg chg="addSp delSp modSp mod setBg delDesignElem">
        <pc:chgData name="Zee Shan" userId="575a649eabe7bb4e" providerId="LiveId" clId="{E72DA73B-3B1A-4512-9C34-ED6D4B2CD467}" dt="2026-03-12T00:58:32.471" v="857"/>
        <pc:sldMkLst>
          <pc:docMk/>
          <pc:sldMk cId="0" sldId="263"/>
        </pc:sldMkLst>
        <pc:spChg chg="mod">
          <ac:chgData name="Zee Shan" userId="575a649eabe7bb4e" providerId="LiveId" clId="{E72DA73B-3B1A-4512-9C34-ED6D4B2CD467}" dt="2026-03-11T03:13:08.980" v="236" actId="26606"/>
          <ac:spMkLst>
            <pc:docMk/>
            <pc:sldMk cId="0" sldId="263"/>
            <ac:spMk id="2" creationId="{00000000-0000-0000-0000-000000000000}"/>
          </ac:spMkLst>
        </pc:spChg>
        <pc:spChg chg="del mod">
          <ac:chgData name="Zee Shan" userId="575a649eabe7bb4e" providerId="LiveId" clId="{E72DA73B-3B1A-4512-9C34-ED6D4B2CD467}" dt="2026-03-11T03:10:29.255" v="207"/>
          <ac:spMkLst>
            <pc:docMk/>
            <pc:sldMk cId="0" sldId="263"/>
            <ac:spMk id="3" creationId="{00000000-0000-0000-0000-000000000000}"/>
          </ac:spMkLst>
        </pc:spChg>
        <pc:spChg chg="add mod">
          <ac:chgData name="Zee Shan" userId="575a649eabe7bb4e" providerId="LiveId" clId="{E72DA73B-3B1A-4512-9C34-ED6D4B2CD467}" dt="2026-03-11T03:13:08.990" v="237" actId="26606"/>
          <ac:spMkLst>
            <pc:docMk/>
            <pc:sldMk cId="0" sldId="263"/>
            <ac:spMk id="4" creationId="{FC76F20E-703D-974A-B221-490E1CF9C8D3}"/>
          </ac:spMkLst>
        </pc:spChg>
        <pc:spChg chg="add del">
          <ac:chgData name="Zee Shan" userId="575a649eabe7bb4e" providerId="LiveId" clId="{E72DA73B-3B1A-4512-9C34-ED6D4B2CD467}" dt="2026-03-11T03:13:08.990" v="237" actId="26606"/>
          <ac:spMkLst>
            <pc:docMk/>
            <pc:sldMk cId="0" sldId="263"/>
            <ac:spMk id="12" creationId="{603A6265-E10C-4B85-9C20-E75FCAF9CC63}"/>
          </ac:spMkLst>
        </pc:spChg>
        <pc:spChg chg="add del">
          <ac:chgData name="Zee Shan" userId="575a649eabe7bb4e" providerId="LiveId" clId="{E72DA73B-3B1A-4512-9C34-ED6D4B2CD467}" dt="2026-03-11T03:13:08.990" v="237" actId="26606"/>
          <ac:spMkLst>
            <pc:docMk/>
            <pc:sldMk cId="0" sldId="263"/>
            <ac:spMk id="13" creationId="{3ECBE1F1-D69B-4AFA-ABD5-8E41720EF6DE}"/>
          </ac:spMkLst>
        </pc:spChg>
        <pc:spChg chg="add del">
          <ac:chgData name="Zee Shan" userId="575a649eabe7bb4e" providerId="LiveId" clId="{E72DA73B-3B1A-4512-9C34-ED6D4B2CD467}" dt="2026-03-11T03:13:08.215" v="234" actId="26606"/>
          <ac:spMkLst>
            <pc:docMk/>
            <pc:sldMk cId="0" sldId="263"/>
            <ac:spMk id="16" creationId="{3ECBE1F1-D69B-4AFA-ABD5-8E41720EF6DE}"/>
          </ac:spMkLst>
        </pc:spChg>
        <pc:spChg chg="add del">
          <ac:chgData name="Zee Shan" userId="575a649eabe7bb4e" providerId="LiveId" clId="{E72DA73B-3B1A-4512-9C34-ED6D4B2CD467}" dt="2026-03-11T03:13:08.215" v="234" actId="26606"/>
          <ac:spMkLst>
            <pc:docMk/>
            <pc:sldMk cId="0" sldId="263"/>
            <ac:spMk id="17" creationId="{603A6265-E10C-4B85-9C20-E75FCAF9CC63}"/>
          </ac:spMkLst>
        </pc:spChg>
        <pc:spChg chg="add del">
          <ac:chgData name="Zee Shan" userId="575a649eabe7bb4e" providerId="LiveId" clId="{E72DA73B-3B1A-4512-9C34-ED6D4B2CD467}" dt="2026-03-11T03:11:57.403" v="220" actId="26606"/>
          <ac:spMkLst>
            <pc:docMk/>
            <pc:sldMk cId="0" sldId="263"/>
            <ac:spMk id="19" creationId="{7DE220E6-BA55-4F04-B3C4-F4985F3E77AF}"/>
          </ac:spMkLst>
        </pc:spChg>
        <pc:spChg chg="add del">
          <ac:chgData name="Zee Shan" userId="575a649eabe7bb4e" providerId="LiveId" clId="{E72DA73B-3B1A-4512-9C34-ED6D4B2CD467}" dt="2026-03-11T03:13:08.980" v="236" actId="26606"/>
          <ac:spMkLst>
            <pc:docMk/>
            <pc:sldMk cId="0" sldId="263"/>
            <ac:spMk id="20" creationId="{9F7D5CDA-D291-4307-BF55-1381FED29634}"/>
          </ac:spMkLst>
        </pc:spChg>
        <pc:spChg chg="add del">
          <ac:chgData name="Zee Shan" userId="575a649eabe7bb4e" providerId="LiveId" clId="{E72DA73B-3B1A-4512-9C34-ED6D4B2CD467}" dt="2026-03-11T03:11:57.403" v="220" actId="26606"/>
          <ac:spMkLst>
            <pc:docMk/>
            <pc:sldMk cId="0" sldId="263"/>
            <ac:spMk id="21" creationId="{5AE190BC-D2FD-433E-AB89-0DF68EFD6D09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3"/>
            <ac:spMk id="22" creationId="{3ECBE1F1-D69B-4AFA-ABD5-8E41720EF6DE}"/>
          </ac:spMkLst>
        </pc:spChg>
        <pc:spChg chg="add del">
          <ac:chgData name="Zee Shan" userId="575a649eabe7bb4e" providerId="LiveId" clId="{E72DA73B-3B1A-4512-9C34-ED6D4B2CD467}" dt="2026-03-11T03:11:57.403" v="220" actId="26606"/>
          <ac:spMkLst>
            <pc:docMk/>
            <pc:sldMk cId="0" sldId="263"/>
            <ac:spMk id="23" creationId="{43E8FEA2-54EE-4F84-B5DB-A055A7D805EE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3"/>
            <ac:spMk id="24" creationId="{603A6265-E10C-4B85-9C20-E75FCAF9CC63}"/>
          </ac:spMkLst>
        </pc:spChg>
        <pc:spChg chg="add del">
          <ac:chgData name="Zee Shan" userId="575a649eabe7bb4e" providerId="LiveId" clId="{E72DA73B-3B1A-4512-9C34-ED6D4B2CD467}" dt="2026-03-11T03:12:22.421" v="224" actId="26606"/>
          <ac:spMkLst>
            <pc:docMk/>
            <pc:sldMk cId="0" sldId="263"/>
            <ac:spMk id="27" creationId="{B210AC1D-4063-4C6E-9528-FA9C4C0C18E6}"/>
          </ac:spMkLst>
        </pc:spChg>
        <pc:spChg chg="add del">
          <ac:chgData name="Zee Shan" userId="575a649eabe7bb4e" providerId="LiveId" clId="{E72DA73B-3B1A-4512-9C34-ED6D4B2CD467}" dt="2026-03-11T03:12:22.421" v="224" actId="26606"/>
          <ac:spMkLst>
            <pc:docMk/>
            <pc:sldMk cId="0" sldId="263"/>
            <ac:spMk id="28" creationId="{02F8C595-E68C-4306-AED8-DC7826A0A506}"/>
          </ac:spMkLst>
        </pc:spChg>
        <pc:spChg chg="add del">
          <ac:chgData name="Zee Shan" userId="575a649eabe7bb4e" providerId="LiveId" clId="{E72DA73B-3B1A-4512-9C34-ED6D4B2CD467}" dt="2026-03-11T03:12:30.465" v="228" actId="26606"/>
          <ac:spMkLst>
            <pc:docMk/>
            <pc:sldMk cId="0" sldId="263"/>
            <ac:spMk id="32" creationId="{B210AC1D-4063-4C6E-9528-FA9C4C0C18E6}"/>
          </ac:spMkLst>
        </pc:spChg>
        <pc:spChg chg="add del">
          <ac:chgData name="Zee Shan" userId="575a649eabe7bb4e" providerId="LiveId" clId="{E72DA73B-3B1A-4512-9C34-ED6D4B2CD467}" dt="2026-03-11T03:12:30.465" v="228" actId="26606"/>
          <ac:spMkLst>
            <pc:docMk/>
            <pc:sldMk cId="0" sldId="263"/>
            <ac:spMk id="33" creationId="{02F8C595-E68C-4306-AED8-DC7826A0A506}"/>
          </ac:spMkLst>
        </pc:spChg>
        <pc:spChg chg="add del">
          <ac:chgData name="Zee Shan" userId="575a649eabe7bb4e" providerId="LiveId" clId="{E72DA73B-3B1A-4512-9C34-ED6D4B2CD467}" dt="2026-03-11T03:12:54.240" v="230" actId="26606"/>
          <ac:spMkLst>
            <pc:docMk/>
            <pc:sldMk cId="0" sldId="263"/>
            <ac:spMk id="35" creationId="{A2679492-7988-4050-9056-542444452411}"/>
          </ac:spMkLst>
        </pc:spChg>
        <pc:spChg chg="add del">
          <ac:chgData name="Zee Shan" userId="575a649eabe7bb4e" providerId="LiveId" clId="{E72DA73B-3B1A-4512-9C34-ED6D4B2CD467}" dt="2026-03-11T03:12:54.240" v="230" actId="26606"/>
          <ac:spMkLst>
            <pc:docMk/>
            <pc:sldMk cId="0" sldId="263"/>
            <ac:spMk id="36" creationId="{B091B163-7D61-4891-ABCF-5C13D9C418D0}"/>
          </ac:spMkLst>
        </pc:spChg>
        <pc:picChg chg="add del">
          <ac:chgData name="Zee Shan" userId="575a649eabe7bb4e" providerId="LiveId" clId="{E72DA73B-3B1A-4512-9C34-ED6D4B2CD467}" dt="2026-03-11T03:11:04.649" v="209" actId="26606"/>
          <ac:picMkLst>
            <pc:docMk/>
            <pc:sldMk cId="0" sldId="263"/>
            <ac:picMk id="6" creationId="{C1B40DA2-ABE4-EDF1-CC51-92EE6B573B9D}"/>
          </ac:picMkLst>
        </pc:picChg>
        <pc:picChg chg="add mod ord">
          <ac:chgData name="Zee Shan" userId="575a649eabe7bb4e" providerId="LiveId" clId="{E72DA73B-3B1A-4512-9C34-ED6D4B2CD467}" dt="2026-03-11T03:13:08.990" v="237" actId="26606"/>
          <ac:picMkLst>
            <pc:docMk/>
            <pc:sldMk cId="0" sldId="263"/>
            <ac:picMk id="14" creationId="{228A3A43-9F16-C00D-0939-48B4CB09E0CE}"/>
          </ac:picMkLst>
        </pc:picChg>
        <pc:cxnChg chg="add del">
          <ac:chgData name="Zee Shan" userId="575a649eabe7bb4e" providerId="LiveId" clId="{E72DA73B-3B1A-4512-9C34-ED6D4B2CD467}" dt="2026-03-11T03:11:04.649" v="209" actId="26606"/>
          <ac:cxnSpMkLst>
            <pc:docMk/>
            <pc:sldMk cId="0" sldId="263"/>
            <ac:cxnSpMk id="10" creationId="{1503BFE4-729B-D9D0-C17B-501E6AF1127A}"/>
          </ac:cxnSpMkLst>
        </pc:cxnChg>
        <pc:cxnChg chg="add del">
          <ac:chgData name="Zee Shan" userId="575a649eabe7bb4e" providerId="LiveId" clId="{E72DA73B-3B1A-4512-9C34-ED6D4B2CD467}" dt="2026-03-11T03:12:03.113" v="222" actId="26606"/>
          <ac:cxnSpMkLst>
            <pc:docMk/>
            <pc:sldMk cId="0" sldId="263"/>
            <ac:cxnSpMk id="25" creationId="{FC23E3B9-5ABF-58B3-E2B0-E9A5DAA90037}"/>
          </ac:cxnSpMkLst>
        </pc:cxnChg>
        <pc:cxnChg chg="add del">
          <ac:chgData name="Zee Shan" userId="575a649eabe7bb4e" providerId="LiveId" clId="{E72DA73B-3B1A-4512-9C34-ED6D4B2CD467}" dt="2026-03-11T03:12:25.381" v="226" actId="26606"/>
          <ac:cxnSpMkLst>
            <pc:docMk/>
            <pc:sldMk cId="0" sldId="263"/>
            <ac:cxnSpMk id="30" creationId="{FC23E3B9-5ABF-58B3-E2B0-E9A5DAA90037}"/>
          </ac:cxnSpMkLst>
        </pc:cxnChg>
        <pc:cxnChg chg="add del">
          <ac:chgData name="Zee Shan" userId="575a649eabe7bb4e" providerId="LiveId" clId="{E72DA73B-3B1A-4512-9C34-ED6D4B2CD467}" dt="2026-03-11T03:12:54.240" v="230" actId="26606"/>
          <ac:cxnSpMkLst>
            <pc:docMk/>
            <pc:sldMk cId="0" sldId="263"/>
            <ac:cxnSpMk id="37" creationId="{C49DA8F6-BCC1-4447-B54C-57856834B94B}"/>
          </ac:cxnSpMkLst>
        </pc:cxnChg>
      </pc:sldChg>
      <pc:sldChg chg="addSp delSp modSp mod setBg delDesignElem">
        <pc:chgData name="Zee Shan" userId="575a649eabe7bb4e" providerId="LiveId" clId="{E72DA73B-3B1A-4512-9C34-ED6D4B2CD467}" dt="2026-03-12T00:58:32.471" v="857"/>
        <pc:sldMkLst>
          <pc:docMk/>
          <pc:sldMk cId="0" sldId="264"/>
        </pc:sldMkLst>
        <pc:spChg chg="mod">
          <ac:chgData name="Zee Shan" userId="575a649eabe7bb4e" providerId="LiveId" clId="{E72DA73B-3B1A-4512-9C34-ED6D4B2CD467}" dt="2026-03-12T00:30:32.856" v="416" actId="26606"/>
          <ac:spMkLst>
            <pc:docMk/>
            <pc:sldMk cId="0" sldId="264"/>
            <ac:spMk id="2" creationId="{00000000-0000-0000-0000-000000000000}"/>
          </ac:spMkLst>
        </pc:spChg>
        <pc:spChg chg="add del mod">
          <ac:chgData name="Zee Shan" userId="575a649eabe7bb4e" providerId="LiveId" clId="{E72DA73B-3B1A-4512-9C34-ED6D4B2CD467}" dt="2026-03-12T00:30:32.856" v="416" actId="26606"/>
          <ac:spMkLst>
            <pc:docMk/>
            <pc:sldMk cId="0" sldId="264"/>
            <ac:spMk id="3" creationId="{00000000-0000-0000-0000-000000000000}"/>
          </ac:spMkLst>
        </pc:spChg>
        <pc:spChg chg="add del">
          <ac:chgData name="Zee Shan" userId="575a649eabe7bb4e" providerId="LiveId" clId="{E72DA73B-3B1A-4512-9C34-ED6D4B2CD467}" dt="2026-03-12T00:30:31.004" v="413" actId="26606"/>
          <ac:spMkLst>
            <pc:docMk/>
            <pc:sldMk cId="0" sldId="264"/>
            <ac:spMk id="8" creationId="{09588DA8-065E-4F6F-8EFD-43104AB2E0CF}"/>
          </ac:spMkLst>
        </pc:spChg>
        <pc:spChg chg="add del">
          <ac:chgData name="Zee Shan" userId="575a649eabe7bb4e" providerId="LiveId" clId="{E72DA73B-3B1A-4512-9C34-ED6D4B2CD467}" dt="2026-03-12T00:30:31.004" v="413" actId="26606"/>
          <ac:spMkLst>
            <pc:docMk/>
            <pc:sldMk cId="0" sldId="264"/>
            <ac:spMk id="10" creationId="{C4285719-470E-454C-AF62-8323075F1F5B}"/>
          </ac:spMkLst>
        </pc:spChg>
        <pc:spChg chg="add del">
          <ac:chgData name="Zee Shan" userId="575a649eabe7bb4e" providerId="LiveId" clId="{E72DA73B-3B1A-4512-9C34-ED6D4B2CD467}" dt="2026-03-12T00:30:31.004" v="413" actId="26606"/>
          <ac:spMkLst>
            <pc:docMk/>
            <pc:sldMk cId="0" sldId="264"/>
            <ac:spMk id="12" creationId="{CD9FE4EF-C4D8-49A0-B2FF-81D8DB7D8A24}"/>
          </ac:spMkLst>
        </pc:spChg>
        <pc:spChg chg="add del">
          <ac:chgData name="Zee Shan" userId="575a649eabe7bb4e" providerId="LiveId" clId="{E72DA73B-3B1A-4512-9C34-ED6D4B2CD467}" dt="2026-03-12T00:30:31.004" v="413" actId="26606"/>
          <ac:spMkLst>
            <pc:docMk/>
            <pc:sldMk cId="0" sldId="264"/>
            <ac:spMk id="14" creationId="{4300840D-0A0B-4512-BACA-B439D5B9C57C}"/>
          </ac:spMkLst>
        </pc:spChg>
        <pc:spChg chg="add del">
          <ac:chgData name="Zee Shan" userId="575a649eabe7bb4e" providerId="LiveId" clId="{E72DA73B-3B1A-4512-9C34-ED6D4B2CD467}" dt="2026-03-12T00:30:31.004" v="413" actId="26606"/>
          <ac:spMkLst>
            <pc:docMk/>
            <pc:sldMk cId="0" sldId="264"/>
            <ac:spMk id="16" creationId="{D2B78728-A580-49A7-84F9-6EF6F583ADE0}"/>
          </ac:spMkLst>
        </pc:spChg>
        <pc:spChg chg="add del">
          <ac:chgData name="Zee Shan" userId="575a649eabe7bb4e" providerId="LiveId" clId="{E72DA73B-3B1A-4512-9C34-ED6D4B2CD467}" dt="2026-03-12T00:30:31.004" v="413" actId="26606"/>
          <ac:spMkLst>
            <pc:docMk/>
            <pc:sldMk cId="0" sldId="264"/>
            <ac:spMk id="18" creationId="{38FAA1A1-D861-433F-88FA-1E9D6FD31D11}"/>
          </ac:spMkLst>
        </pc:spChg>
        <pc:spChg chg="add del">
          <ac:chgData name="Zee Shan" userId="575a649eabe7bb4e" providerId="LiveId" clId="{E72DA73B-3B1A-4512-9C34-ED6D4B2CD467}" dt="2026-03-12T00:30:31.004" v="413" actId="26606"/>
          <ac:spMkLst>
            <pc:docMk/>
            <pc:sldMk cId="0" sldId="264"/>
            <ac:spMk id="20" creationId="{8D71EDA1-87BF-4D5D-AB79-F346FD19278A}"/>
          </ac:spMkLst>
        </pc:spChg>
        <pc:spChg chg="add del">
          <ac:chgData name="Zee Shan" userId="575a649eabe7bb4e" providerId="LiveId" clId="{E72DA73B-3B1A-4512-9C34-ED6D4B2CD467}" dt="2026-03-12T00:30:32.836" v="415" actId="26606"/>
          <ac:spMkLst>
            <pc:docMk/>
            <pc:sldMk cId="0" sldId="264"/>
            <ac:spMk id="22" creationId="{B50AB553-2A96-4A92-96F2-93548E096954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4"/>
            <ac:spMk id="24" creationId="{09588DA8-065E-4F6F-8EFD-43104AB2E0CF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4"/>
            <ac:spMk id="25" creationId="{C4285719-470E-454C-AF62-8323075F1F5B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4"/>
            <ac:spMk id="26" creationId="{CD9FE4EF-C4D8-49A0-B2FF-81D8DB7D8A24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4"/>
            <ac:spMk id="27" creationId="{4300840D-0A0B-4512-BACA-B439D5B9C57C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4"/>
            <ac:spMk id="28" creationId="{D2B78728-A580-49A7-84F9-6EF6F583ADE0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4"/>
            <ac:spMk id="29" creationId="{38FAA1A1-D861-433F-88FA-1E9D6FD31D11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4"/>
            <ac:spMk id="30" creationId="{8D71EDA1-87BF-4D5D-AB79-F346FD19278A}"/>
          </ac:spMkLst>
        </pc:spChg>
        <pc:spChg chg="add mod">
          <ac:chgData name="Zee Shan" userId="575a649eabe7bb4e" providerId="LiveId" clId="{E72DA73B-3B1A-4512-9C34-ED6D4B2CD467}" dt="2026-03-12T00:58:32.471" v="857"/>
          <ac:spMkLst>
            <pc:docMk/>
            <pc:sldMk cId="0" sldId="264"/>
            <ac:spMk id="31" creationId="{00000000-0000-0000-0000-000000000000}"/>
          </ac:spMkLst>
        </pc:spChg>
        <pc:graphicFrameChg chg="add del">
          <ac:chgData name="Zee Shan" userId="575a649eabe7bb4e" providerId="LiveId" clId="{E72DA73B-3B1A-4512-9C34-ED6D4B2CD467}" dt="2026-03-12T00:30:32.836" v="415" actId="26606"/>
          <ac:graphicFrameMkLst>
            <pc:docMk/>
            <pc:sldMk cId="0" sldId="264"/>
            <ac:graphicFrameMk id="5" creationId="{76F795EC-4400-6152-2B67-52FB4876D8D5}"/>
          </ac:graphicFrameMkLst>
        </pc:graphicFrameChg>
        <pc:picChg chg="add del">
          <ac:chgData name="Zee Shan" userId="575a649eabe7bb4e" providerId="LiveId" clId="{E72DA73B-3B1A-4512-9C34-ED6D4B2CD467}" dt="2026-03-12T00:30:32.836" v="415" actId="26606"/>
          <ac:picMkLst>
            <pc:docMk/>
            <pc:sldMk cId="0" sldId="264"/>
            <ac:picMk id="6" creationId="{D4B95CBA-1109-33DB-0D68-04BD41E54662}"/>
          </ac:picMkLst>
        </pc:picChg>
      </pc:sldChg>
      <pc:sldChg chg="addSp delSp modSp mod setBg setClrOvrMap delDesignElem">
        <pc:chgData name="Zee Shan" userId="575a649eabe7bb4e" providerId="LiveId" clId="{E72DA73B-3B1A-4512-9C34-ED6D4B2CD467}" dt="2026-03-12T00:58:32.471" v="857"/>
        <pc:sldMkLst>
          <pc:docMk/>
          <pc:sldMk cId="0" sldId="265"/>
        </pc:sldMkLst>
        <pc:spChg chg="mod">
          <ac:chgData name="Zee Shan" userId="575a649eabe7bb4e" providerId="LiveId" clId="{E72DA73B-3B1A-4512-9C34-ED6D4B2CD467}" dt="2026-03-12T00:36:10.520" v="438" actId="26606"/>
          <ac:spMkLst>
            <pc:docMk/>
            <pc:sldMk cId="0" sldId="265"/>
            <ac:spMk id="2" creationId="{00000000-0000-0000-0000-000000000000}"/>
          </ac:spMkLst>
        </pc:spChg>
        <pc:spChg chg="add del mod">
          <ac:chgData name="Zee Shan" userId="575a649eabe7bb4e" providerId="LiveId" clId="{E72DA73B-3B1A-4512-9C34-ED6D4B2CD467}" dt="2026-03-12T00:36:10.520" v="438" actId="26606"/>
          <ac:spMkLst>
            <pc:docMk/>
            <pc:sldMk cId="0" sldId="265"/>
            <ac:spMk id="3" creationId="{00000000-0000-0000-0000-000000000000}"/>
          </ac:spMkLst>
        </pc:spChg>
        <pc:spChg chg="add del">
          <ac:chgData name="Zee Shan" userId="575a649eabe7bb4e" providerId="LiveId" clId="{E72DA73B-3B1A-4512-9C34-ED6D4B2CD467}" dt="2026-03-12T00:35:25.265" v="427" actId="26606"/>
          <ac:spMkLst>
            <pc:docMk/>
            <pc:sldMk cId="0" sldId="265"/>
            <ac:spMk id="8" creationId="{3AD318CC-E2A8-4E27-9548-A047A78999B1}"/>
          </ac:spMkLst>
        </pc:spChg>
        <pc:spChg chg="add del">
          <ac:chgData name="Zee Shan" userId="575a649eabe7bb4e" providerId="LiveId" clId="{E72DA73B-3B1A-4512-9C34-ED6D4B2CD467}" dt="2026-03-12T00:35:14.694" v="425" actId="26606"/>
          <ac:spMkLst>
            <pc:docMk/>
            <pc:sldMk cId="0" sldId="265"/>
            <ac:spMk id="10" creationId="{E51BA4DF-2BD4-4EC2-B1DB-B27C8AC71864}"/>
          </ac:spMkLst>
        </pc:spChg>
        <pc:spChg chg="add del">
          <ac:chgData name="Zee Shan" userId="575a649eabe7bb4e" providerId="LiveId" clId="{E72DA73B-3B1A-4512-9C34-ED6D4B2CD467}" dt="2026-03-12T00:35:25.265" v="427" actId="26606"/>
          <ac:spMkLst>
            <pc:docMk/>
            <pc:sldMk cId="0" sldId="265"/>
            <ac:spMk id="14" creationId="{2C1BBA94-3F40-40AA-8BB9-E69E25E537C1}"/>
          </ac:spMkLst>
        </pc:spChg>
        <pc:spChg chg="add del">
          <ac:chgData name="Zee Shan" userId="575a649eabe7bb4e" providerId="LiveId" clId="{E72DA73B-3B1A-4512-9C34-ED6D4B2CD467}" dt="2026-03-12T00:35:25.265" v="427" actId="26606"/>
          <ac:spMkLst>
            <pc:docMk/>
            <pc:sldMk cId="0" sldId="265"/>
            <ac:spMk id="15" creationId="{00000000-0000-0000-0000-000000000000}"/>
          </ac:spMkLst>
        </pc:spChg>
        <pc:spChg chg="add del">
          <ac:chgData name="Zee Shan" userId="575a649eabe7bb4e" providerId="LiveId" clId="{E72DA73B-3B1A-4512-9C34-ED6D4B2CD467}" dt="2026-03-12T00:35:28.362" v="429" actId="26606"/>
          <ac:spMkLst>
            <pc:docMk/>
            <pc:sldMk cId="0" sldId="265"/>
            <ac:spMk id="24" creationId="{44D65982-4F00-4330-8DAA-DE6A9E4D6D23}"/>
          </ac:spMkLst>
        </pc:spChg>
        <pc:spChg chg="add del">
          <ac:chgData name="Zee Shan" userId="575a649eabe7bb4e" providerId="LiveId" clId="{E72DA73B-3B1A-4512-9C34-ED6D4B2CD467}" dt="2026-03-12T00:35:28.362" v="429" actId="26606"/>
          <ac:spMkLst>
            <pc:docMk/>
            <pc:sldMk cId="0" sldId="265"/>
            <ac:spMk id="25" creationId="{009115B9-5BFD-478D-9C87-29ADB3AF1721}"/>
          </ac:spMkLst>
        </pc:spChg>
        <pc:spChg chg="add del">
          <ac:chgData name="Zee Shan" userId="575a649eabe7bb4e" providerId="LiveId" clId="{E72DA73B-3B1A-4512-9C34-ED6D4B2CD467}" dt="2026-03-12T00:35:28.362" v="429" actId="26606"/>
          <ac:spMkLst>
            <pc:docMk/>
            <pc:sldMk cId="0" sldId="265"/>
            <ac:spMk id="28" creationId="{00000000-0000-0000-0000-000000000000}"/>
          </ac:spMkLst>
        </pc:spChg>
        <pc:spChg chg="add del">
          <ac:chgData name="Zee Shan" userId="575a649eabe7bb4e" providerId="LiveId" clId="{E72DA73B-3B1A-4512-9C34-ED6D4B2CD467}" dt="2026-03-12T00:35:36.080" v="431" actId="26606"/>
          <ac:spMkLst>
            <pc:docMk/>
            <pc:sldMk cId="0" sldId="265"/>
            <ac:spMk id="30" creationId="{1C799903-48D5-4A31-A1A2-541072D9771E}"/>
          </ac:spMkLst>
        </pc:spChg>
        <pc:spChg chg="add del">
          <ac:chgData name="Zee Shan" userId="575a649eabe7bb4e" providerId="LiveId" clId="{E72DA73B-3B1A-4512-9C34-ED6D4B2CD467}" dt="2026-03-12T00:35:36.080" v="431" actId="26606"/>
          <ac:spMkLst>
            <pc:docMk/>
            <pc:sldMk cId="0" sldId="265"/>
            <ac:spMk id="31" creationId="{8EFFF109-FC58-4FD3-BE05-9775A1310F55}"/>
          </ac:spMkLst>
        </pc:spChg>
        <pc:spChg chg="add del">
          <ac:chgData name="Zee Shan" userId="575a649eabe7bb4e" providerId="LiveId" clId="{E72DA73B-3B1A-4512-9C34-ED6D4B2CD467}" dt="2026-03-12T00:35:36.080" v="431" actId="26606"/>
          <ac:spMkLst>
            <pc:docMk/>
            <pc:sldMk cId="0" sldId="265"/>
            <ac:spMk id="32" creationId="{E1B96AD6-92A9-4273-A62B-96A1C3E0BA95}"/>
          </ac:spMkLst>
        </pc:spChg>
        <pc:spChg chg="add del">
          <ac:chgData name="Zee Shan" userId="575a649eabe7bb4e" providerId="LiveId" clId="{E72DA73B-3B1A-4512-9C34-ED6D4B2CD467}" dt="2026-03-12T00:35:36.080" v="431" actId="26606"/>
          <ac:spMkLst>
            <pc:docMk/>
            <pc:sldMk cId="0" sldId="265"/>
            <ac:spMk id="33" creationId="{463EEC44-1BA3-44ED-81FC-A644B04B2A44}"/>
          </ac:spMkLst>
        </pc:spChg>
        <pc:spChg chg="add del">
          <ac:chgData name="Zee Shan" userId="575a649eabe7bb4e" providerId="LiveId" clId="{E72DA73B-3B1A-4512-9C34-ED6D4B2CD467}" dt="2026-03-12T00:35:36.080" v="431" actId="26606"/>
          <ac:spMkLst>
            <pc:docMk/>
            <pc:sldMk cId="0" sldId="265"/>
            <ac:spMk id="34" creationId="{00000000-0000-0000-0000-000000000000}"/>
          </ac:spMkLst>
        </pc:spChg>
        <pc:spChg chg="add del">
          <ac:chgData name="Zee Shan" userId="575a649eabe7bb4e" providerId="LiveId" clId="{E72DA73B-3B1A-4512-9C34-ED6D4B2CD467}" dt="2026-03-12T00:35:38.956" v="433" actId="26606"/>
          <ac:spMkLst>
            <pc:docMk/>
            <pc:sldMk cId="0" sldId="265"/>
            <ac:spMk id="36" creationId="{00000000-0000-0000-0000-000000000000}"/>
          </ac:spMkLst>
        </pc:spChg>
        <pc:spChg chg="add del">
          <ac:chgData name="Zee Shan" userId="575a649eabe7bb4e" providerId="LiveId" clId="{E72DA73B-3B1A-4512-9C34-ED6D4B2CD467}" dt="2026-03-12T00:35:38.956" v="433" actId="26606"/>
          <ac:spMkLst>
            <pc:docMk/>
            <pc:sldMk cId="0" sldId="265"/>
            <ac:spMk id="37" creationId="{CF62D2A7-8207-488C-9F46-316BA81A16C8}"/>
          </ac:spMkLst>
        </pc:spChg>
        <pc:spChg chg="add del">
          <ac:chgData name="Zee Shan" userId="575a649eabe7bb4e" providerId="LiveId" clId="{E72DA73B-3B1A-4512-9C34-ED6D4B2CD467}" dt="2026-03-12T00:35:38.956" v="433" actId="26606"/>
          <ac:spMkLst>
            <pc:docMk/>
            <pc:sldMk cId="0" sldId="265"/>
            <ac:spMk id="38" creationId="{52AC6D7F-F068-4E11-BB06-F601D89BB980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5"/>
            <ac:spMk id="44" creationId="{907EF6B7-1338-4443-8C46-6A318D952DFD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5"/>
            <ac:spMk id="45" creationId="{DAAE4CDD-124C-4DCF-9584-B6033B545DD5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5"/>
            <ac:spMk id="46" creationId="{081E4A58-353D-44AE-B2FC-2A74E2E400F7}"/>
          </ac:spMkLst>
        </pc:spChg>
        <pc:spChg chg="add">
          <ac:chgData name="Zee Shan" userId="575a649eabe7bb4e" providerId="LiveId" clId="{E72DA73B-3B1A-4512-9C34-ED6D4B2CD467}" dt="2026-03-12T00:36:10.520" v="438" actId="26606"/>
          <ac:spMkLst>
            <pc:docMk/>
            <pc:sldMk cId="0" sldId="265"/>
            <ac:spMk id="47" creationId="{00000000-0000-0000-0000-000000000000}"/>
          </ac:spMkLst>
        </pc:spChg>
        <pc:grpChg chg="add del">
          <ac:chgData name="Zee Shan" userId="575a649eabe7bb4e" providerId="LiveId" clId="{E72DA73B-3B1A-4512-9C34-ED6D4B2CD467}" dt="2026-03-12T00:35:28.362" v="429" actId="26606"/>
          <ac:grpSpMkLst>
            <pc:docMk/>
            <pc:sldMk cId="0" sldId="265"/>
            <ac:grpSpMk id="12" creationId="{8D57F946-2E03-4DE1-91F8-25BEDC663563}"/>
          </ac:grpSpMkLst>
        </pc:grpChg>
        <pc:grpChg chg="add del">
          <ac:chgData name="Zee Shan" userId="575a649eabe7bb4e" providerId="LiveId" clId="{E72DA73B-3B1A-4512-9C34-ED6D4B2CD467}" dt="2026-03-12T00:35:25.265" v="427" actId="26606"/>
          <ac:grpSpMkLst>
            <pc:docMk/>
            <pc:sldMk cId="0" sldId="265"/>
            <ac:grpSpMk id="13" creationId="{B14B560F-9DD7-4302-A60B-EBD3EF59B073}"/>
          </ac:grpSpMkLst>
        </pc:grpChg>
        <pc:grpChg chg="add del">
          <ac:chgData name="Zee Shan" userId="575a649eabe7bb4e" providerId="LiveId" clId="{E72DA73B-3B1A-4512-9C34-ED6D4B2CD467}" dt="2026-03-12T00:35:28.362" v="429" actId="26606"/>
          <ac:grpSpMkLst>
            <pc:docMk/>
            <pc:sldMk cId="0" sldId="265"/>
            <ac:grpSpMk id="16" creationId="{43F5E015-E085-4624-B431-B42414448684}"/>
          </ac:grpSpMkLst>
        </pc:grpChg>
        <pc:graphicFrameChg chg="add del">
          <ac:chgData name="Zee Shan" userId="575a649eabe7bb4e" providerId="LiveId" clId="{E72DA73B-3B1A-4512-9C34-ED6D4B2CD467}" dt="2026-03-12T00:35:14.694" v="425" actId="26606"/>
          <ac:graphicFrameMkLst>
            <pc:docMk/>
            <pc:sldMk cId="0" sldId="265"/>
            <ac:graphicFrameMk id="5" creationId="{5F121895-35B6-D277-B230-9191D19C3406}"/>
          </ac:graphicFrameMkLst>
        </pc:graphicFrameChg>
        <pc:graphicFrameChg chg="add del">
          <ac:chgData name="Zee Shan" userId="575a649eabe7bb4e" providerId="LiveId" clId="{E72DA73B-3B1A-4512-9C34-ED6D4B2CD467}" dt="2026-03-12T00:35:56.238" v="435" actId="26606"/>
          <ac:graphicFrameMkLst>
            <pc:docMk/>
            <pc:sldMk cId="0" sldId="265"/>
            <ac:graphicFrameMk id="40" creationId="{F8CECB1E-9ADD-A13A-3AED-233BB9A81CC4}"/>
          </ac:graphicFrameMkLst>
        </pc:graphicFrameChg>
        <pc:graphicFrameChg chg="add del">
          <ac:chgData name="Zee Shan" userId="575a649eabe7bb4e" providerId="LiveId" clId="{E72DA73B-3B1A-4512-9C34-ED6D4B2CD467}" dt="2026-03-12T00:36:10.509" v="437" actId="26606"/>
          <ac:graphicFrameMkLst>
            <pc:docMk/>
            <pc:sldMk cId="0" sldId="265"/>
            <ac:graphicFrameMk id="42" creationId="{D2589B2C-23F0-9D8C-112D-D3D51543A969}"/>
          </ac:graphicFrameMkLst>
        </pc:graphicFrameChg>
        <pc:picChg chg="add del">
          <ac:chgData name="Zee Shan" userId="575a649eabe7bb4e" providerId="LiveId" clId="{E72DA73B-3B1A-4512-9C34-ED6D4B2CD467}" dt="2026-03-12T00:35:14.694" v="425" actId="26606"/>
          <ac:picMkLst>
            <pc:docMk/>
            <pc:sldMk cId="0" sldId="265"/>
            <ac:picMk id="6" creationId="{C448874F-94FA-92D3-CE2F-F57530A8E60B}"/>
          </ac:picMkLst>
        </pc:picChg>
        <pc:picChg chg="add del">
          <ac:chgData name="Zee Shan" userId="575a649eabe7bb4e" providerId="LiveId" clId="{E72DA73B-3B1A-4512-9C34-ED6D4B2CD467}" dt="2026-03-12T00:35:38.956" v="433" actId="26606"/>
          <ac:picMkLst>
            <pc:docMk/>
            <pc:sldMk cId="0" sldId="265"/>
            <ac:picMk id="7" creationId="{FEFDBB8F-DF29-A096-86FB-24097068C7F0}"/>
          </ac:picMkLst>
        </pc:picChg>
      </pc:sldChg>
      <pc:sldChg chg="addSp delSp modSp mod setBg delDesignElem">
        <pc:chgData name="Zee Shan" userId="575a649eabe7bb4e" providerId="LiveId" clId="{E72DA73B-3B1A-4512-9C34-ED6D4B2CD467}" dt="2026-03-12T00:58:32.471" v="857"/>
        <pc:sldMkLst>
          <pc:docMk/>
          <pc:sldMk cId="0" sldId="266"/>
        </pc:sldMkLst>
        <pc:spChg chg="mod">
          <ac:chgData name="Zee Shan" userId="575a649eabe7bb4e" providerId="LiveId" clId="{E72DA73B-3B1A-4512-9C34-ED6D4B2CD467}" dt="2026-03-12T00:42:52.724" v="472" actId="26606"/>
          <ac:spMkLst>
            <pc:docMk/>
            <pc:sldMk cId="0" sldId="266"/>
            <ac:spMk id="2" creationId="{00000000-0000-0000-0000-000000000000}"/>
          </ac:spMkLst>
        </pc:spChg>
        <pc:spChg chg="add del mod">
          <ac:chgData name="Zee Shan" userId="575a649eabe7bb4e" providerId="LiveId" clId="{E72DA73B-3B1A-4512-9C34-ED6D4B2CD467}" dt="2026-03-12T00:41:14.163" v="454" actId="26606"/>
          <ac:spMkLst>
            <pc:docMk/>
            <pc:sldMk cId="0" sldId="266"/>
            <ac:spMk id="3" creationId="{00000000-0000-0000-0000-000000000000}"/>
          </ac:spMkLst>
        </pc:spChg>
        <pc:spChg chg="add del">
          <ac:chgData name="Zee Shan" userId="575a649eabe7bb4e" providerId="LiveId" clId="{E72DA73B-3B1A-4512-9C34-ED6D4B2CD467}" dt="2026-03-12T00:40:38.480" v="447" actId="26606"/>
          <ac:spMkLst>
            <pc:docMk/>
            <pc:sldMk cId="0" sldId="266"/>
            <ac:spMk id="8" creationId="{327D73B4-9F5C-4A64-A179-51B9500CB8B5}"/>
          </ac:spMkLst>
        </pc:spChg>
        <pc:spChg chg="add del">
          <ac:chgData name="Zee Shan" userId="575a649eabe7bb4e" providerId="LiveId" clId="{E72DA73B-3B1A-4512-9C34-ED6D4B2CD467}" dt="2026-03-12T00:40:32.707" v="443" actId="26606"/>
          <ac:spMkLst>
            <pc:docMk/>
            <pc:sldMk cId="0" sldId="266"/>
            <ac:spMk id="10" creationId="{B50AB553-2A96-4A92-96F2-93548E096954}"/>
          </ac:spMkLst>
        </pc:spChg>
        <pc:spChg chg="add del">
          <ac:chgData name="Zee Shan" userId="575a649eabe7bb4e" providerId="LiveId" clId="{E72DA73B-3B1A-4512-9C34-ED6D4B2CD467}" dt="2026-03-12T00:40:34.265" v="445" actId="26606"/>
          <ac:spMkLst>
            <pc:docMk/>
            <pc:sldMk cId="0" sldId="266"/>
            <ac:spMk id="12" creationId="{967D8EB6-EAE1-4F9C-B398-83321E287204}"/>
          </ac:spMkLst>
        </pc:spChg>
        <pc:spChg chg="add del">
          <ac:chgData name="Zee Shan" userId="575a649eabe7bb4e" providerId="LiveId" clId="{E72DA73B-3B1A-4512-9C34-ED6D4B2CD467}" dt="2026-03-12T00:40:34.265" v="445" actId="26606"/>
          <ac:spMkLst>
            <pc:docMk/>
            <pc:sldMk cId="0" sldId="266"/>
            <ac:spMk id="13" creationId="{00000000-0000-0000-0000-000000000000}"/>
          </ac:spMkLst>
        </pc:spChg>
        <pc:spChg chg="add del">
          <ac:chgData name="Zee Shan" userId="575a649eabe7bb4e" providerId="LiveId" clId="{E72DA73B-3B1A-4512-9C34-ED6D4B2CD467}" dt="2026-03-12T00:40:34.265" v="445" actId="26606"/>
          <ac:spMkLst>
            <pc:docMk/>
            <pc:sldMk cId="0" sldId="266"/>
            <ac:spMk id="14" creationId="{59A309A7-1751-4ABE-A3C1-EEC40366AD89}"/>
          </ac:spMkLst>
        </pc:spChg>
        <pc:spChg chg="add del">
          <ac:chgData name="Zee Shan" userId="575a649eabe7bb4e" providerId="LiveId" clId="{E72DA73B-3B1A-4512-9C34-ED6D4B2CD467}" dt="2026-03-12T00:40:38.480" v="447" actId="26606"/>
          <ac:spMkLst>
            <pc:docMk/>
            <pc:sldMk cId="0" sldId="266"/>
            <ac:spMk id="16" creationId="{E3020543-B24B-4EC4-8FFC-8DD88EEA91A8}"/>
          </ac:spMkLst>
        </pc:spChg>
        <pc:spChg chg="add del">
          <ac:chgData name="Zee Shan" userId="575a649eabe7bb4e" providerId="LiveId" clId="{E72DA73B-3B1A-4512-9C34-ED6D4B2CD467}" dt="2026-03-12T00:40:38.480" v="447" actId="26606"/>
          <ac:spMkLst>
            <pc:docMk/>
            <pc:sldMk cId="0" sldId="266"/>
            <ac:spMk id="17" creationId="{C1F06963-6374-4B48-844F-071A9BAAAE02}"/>
          </ac:spMkLst>
        </pc:spChg>
        <pc:spChg chg="add del">
          <ac:chgData name="Zee Shan" userId="575a649eabe7bb4e" providerId="LiveId" clId="{E72DA73B-3B1A-4512-9C34-ED6D4B2CD467}" dt="2026-03-12T00:40:38.480" v="447" actId="26606"/>
          <ac:spMkLst>
            <pc:docMk/>
            <pc:sldMk cId="0" sldId="266"/>
            <ac:spMk id="19" creationId="{6CB927A4-E432-4310-9CD5-E89FF5063179}"/>
          </ac:spMkLst>
        </pc:spChg>
        <pc:spChg chg="add del">
          <ac:chgData name="Zee Shan" userId="575a649eabe7bb4e" providerId="LiveId" clId="{E72DA73B-3B1A-4512-9C34-ED6D4B2CD467}" dt="2026-03-12T00:40:38.480" v="447" actId="26606"/>
          <ac:spMkLst>
            <pc:docMk/>
            <pc:sldMk cId="0" sldId="266"/>
            <ac:spMk id="20" creationId="{1453BF6C-B012-48B7-B4E8-6D7AC7C27D02}"/>
          </ac:spMkLst>
        </pc:spChg>
        <pc:spChg chg="add del">
          <ac:chgData name="Zee Shan" userId="575a649eabe7bb4e" providerId="LiveId" clId="{E72DA73B-3B1A-4512-9C34-ED6D4B2CD467}" dt="2026-03-12T00:40:38.480" v="447" actId="26606"/>
          <ac:spMkLst>
            <pc:docMk/>
            <pc:sldMk cId="0" sldId="266"/>
            <ac:spMk id="21" creationId="{00000000-0000-0000-0000-000000000000}"/>
          </ac:spMkLst>
        </pc:spChg>
        <pc:spChg chg="add del">
          <ac:chgData name="Zee Shan" userId="575a649eabe7bb4e" providerId="LiveId" clId="{E72DA73B-3B1A-4512-9C34-ED6D4B2CD467}" dt="2026-03-12T00:40:44.443" v="449" actId="26606"/>
          <ac:spMkLst>
            <pc:docMk/>
            <pc:sldMk cId="0" sldId="266"/>
            <ac:spMk id="24" creationId="{44D65982-4F00-4330-8DAA-DE6A9E4D6D23}"/>
          </ac:spMkLst>
        </pc:spChg>
        <pc:spChg chg="add del">
          <ac:chgData name="Zee Shan" userId="575a649eabe7bb4e" providerId="LiveId" clId="{E72DA73B-3B1A-4512-9C34-ED6D4B2CD467}" dt="2026-03-12T00:40:44.443" v="449" actId="26606"/>
          <ac:spMkLst>
            <pc:docMk/>
            <pc:sldMk cId="0" sldId="266"/>
            <ac:spMk id="25" creationId="{C05FE506-AB9A-470B-89C8-008269966F9C}"/>
          </ac:spMkLst>
        </pc:spChg>
        <pc:spChg chg="add del">
          <ac:chgData name="Zee Shan" userId="575a649eabe7bb4e" providerId="LiveId" clId="{E72DA73B-3B1A-4512-9C34-ED6D4B2CD467}" dt="2026-03-12T00:40:44.443" v="449" actId="26606"/>
          <ac:spMkLst>
            <pc:docMk/>
            <pc:sldMk cId="0" sldId="266"/>
            <ac:spMk id="26" creationId="{56AD21CA-472C-4EA1-A897-F639017AFED3}"/>
          </ac:spMkLst>
        </pc:spChg>
        <pc:spChg chg="add del">
          <ac:chgData name="Zee Shan" userId="575a649eabe7bb4e" providerId="LiveId" clId="{E72DA73B-3B1A-4512-9C34-ED6D4B2CD467}" dt="2026-03-12T00:40:44.443" v="449" actId="26606"/>
          <ac:spMkLst>
            <pc:docMk/>
            <pc:sldMk cId="0" sldId="266"/>
            <ac:spMk id="36" creationId="{00000000-0000-0000-0000-000000000000}"/>
          </ac:spMkLst>
        </pc:spChg>
        <pc:spChg chg="add del">
          <ac:chgData name="Zee Shan" userId="575a649eabe7bb4e" providerId="LiveId" clId="{E72DA73B-3B1A-4512-9C34-ED6D4B2CD467}" dt="2026-03-12T00:40:54.369" v="451" actId="26606"/>
          <ac:spMkLst>
            <pc:docMk/>
            <pc:sldMk cId="0" sldId="266"/>
            <ac:spMk id="38" creationId="{6CC7D015-0DD8-420F-A568-AC4FEDC41251}"/>
          </ac:spMkLst>
        </pc:spChg>
        <pc:spChg chg="add del">
          <ac:chgData name="Zee Shan" userId="575a649eabe7bb4e" providerId="LiveId" clId="{E72DA73B-3B1A-4512-9C34-ED6D4B2CD467}" dt="2026-03-12T00:40:54.369" v="451" actId="26606"/>
          <ac:spMkLst>
            <pc:docMk/>
            <pc:sldMk cId="0" sldId="266"/>
            <ac:spMk id="39" creationId="{00000000-0000-0000-0000-000000000000}"/>
          </ac:spMkLst>
        </pc:spChg>
        <pc:spChg chg="add del">
          <ac:chgData name="Zee Shan" userId="575a649eabe7bb4e" providerId="LiveId" clId="{E72DA73B-3B1A-4512-9C34-ED6D4B2CD467}" dt="2026-03-12T00:42:52.724" v="472" actId="26606"/>
          <ac:spMkLst>
            <pc:docMk/>
            <pc:sldMk cId="0" sldId="266"/>
            <ac:spMk id="43" creationId="{DEE2AD96-B495-4E06-9291-B71706F728CB}"/>
          </ac:spMkLst>
        </pc:spChg>
        <pc:spChg chg="add del">
          <ac:chgData name="Zee Shan" userId="575a649eabe7bb4e" providerId="LiveId" clId="{E72DA73B-3B1A-4512-9C34-ED6D4B2CD467}" dt="2026-03-12T00:42:52.724" v="472" actId="26606"/>
          <ac:spMkLst>
            <pc:docMk/>
            <pc:sldMk cId="0" sldId="266"/>
            <ac:spMk id="44" creationId="{53CF6D67-C5A8-4ADD-9E8E-1E38CA1D3166}"/>
          </ac:spMkLst>
        </pc:spChg>
        <pc:spChg chg="add del">
          <ac:chgData name="Zee Shan" userId="575a649eabe7bb4e" providerId="LiveId" clId="{E72DA73B-3B1A-4512-9C34-ED6D4B2CD467}" dt="2026-03-12T00:42:52.724" v="472" actId="26606"/>
          <ac:spMkLst>
            <pc:docMk/>
            <pc:sldMk cId="0" sldId="266"/>
            <ac:spMk id="45" creationId="{86909FA0-B515-4681-B7A8-FA281D133B94}"/>
          </ac:spMkLst>
        </pc:spChg>
        <pc:spChg chg="add del">
          <ac:chgData name="Zee Shan" userId="575a649eabe7bb4e" providerId="LiveId" clId="{E72DA73B-3B1A-4512-9C34-ED6D4B2CD467}" dt="2026-03-12T00:42:52.724" v="472" actId="26606"/>
          <ac:spMkLst>
            <pc:docMk/>
            <pc:sldMk cId="0" sldId="266"/>
            <ac:spMk id="46" creationId="{21C9FE86-FCC3-4A31-AA1C-C882262B7FE7}"/>
          </ac:spMkLst>
        </pc:spChg>
        <pc:spChg chg="add del">
          <ac:chgData name="Zee Shan" userId="575a649eabe7bb4e" providerId="LiveId" clId="{E72DA73B-3B1A-4512-9C34-ED6D4B2CD467}" dt="2026-03-12T00:42:52.724" v="472" actId="26606"/>
          <ac:spMkLst>
            <pc:docMk/>
            <pc:sldMk cId="0" sldId="266"/>
            <ac:spMk id="47" creationId="{7D96243B-ECED-4B71-8E06-AE9A285EAD20}"/>
          </ac:spMkLst>
        </pc:spChg>
        <pc:spChg chg="add del">
          <ac:chgData name="Zee Shan" userId="575a649eabe7bb4e" providerId="LiveId" clId="{E72DA73B-3B1A-4512-9C34-ED6D4B2CD467}" dt="2026-03-12T00:42:52.724" v="472" actId="26606"/>
          <ac:spMkLst>
            <pc:docMk/>
            <pc:sldMk cId="0" sldId="266"/>
            <ac:spMk id="48" creationId="{A09989E4-EFDC-4A90-A633-E0525FB4139E}"/>
          </ac:spMkLst>
        </pc:spChg>
        <pc:spChg chg="add mod">
          <ac:chgData name="Zee Shan" userId="575a649eabe7bb4e" providerId="LiveId" clId="{E72DA73B-3B1A-4512-9C34-ED6D4B2CD467}" dt="2026-03-12T00:42:52.724" v="472" actId="26606"/>
          <ac:spMkLst>
            <pc:docMk/>
            <pc:sldMk cId="0" sldId="266"/>
            <ac:spMk id="49" creationId="{00000000-0000-0000-0000-000000000000}"/>
          </ac:spMkLst>
        </pc:spChg>
        <pc:spChg chg="add del">
          <ac:chgData name="Zee Shan" userId="575a649eabe7bb4e" providerId="LiveId" clId="{E72DA73B-3B1A-4512-9C34-ED6D4B2CD467}" dt="2026-03-12T00:41:39.254" v="457" actId="26606"/>
          <ac:spMkLst>
            <pc:docMk/>
            <pc:sldMk cId="0" sldId="266"/>
            <ac:spMk id="54" creationId="{E38F5530-DA31-4B62-8DF9-56A1A3B6B614}"/>
          </ac:spMkLst>
        </pc:spChg>
        <pc:spChg chg="add del">
          <ac:chgData name="Zee Shan" userId="575a649eabe7bb4e" providerId="LiveId" clId="{E72DA73B-3B1A-4512-9C34-ED6D4B2CD467}" dt="2026-03-12T00:41:39.254" v="457" actId="26606"/>
          <ac:spMkLst>
            <pc:docMk/>
            <pc:sldMk cId="0" sldId="266"/>
            <ac:spMk id="56" creationId="{4AEFAF95-013F-4375-AAF4-033AC93F5550}"/>
          </ac:spMkLst>
        </pc:spChg>
        <pc:spChg chg="add del">
          <ac:chgData name="Zee Shan" userId="575a649eabe7bb4e" providerId="LiveId" clId="{E72DA73B-3B1A-4512-9C34-ED6D4B2CD467}" dt="2026-03-12T00:42:16.753" v="465" actId="26606"/>
          <ac:spMkLst>
            <pc:docMk/>
            <pc:sldMk cId="0" sldId="266"/>
            <ac:spMk id="60" creationId="{BD92035A-AA2F-4CD8-A556-1CE8BDEC75BD}"/>
          </ac:spMkLst>
        </pc:spChg>
        <pc:spChg chg="add del">
          <ac:chgData name="Zee Shan" userId="575a649eabe7bb4e" providerId="LiveId" clId="{E72DA73B-3B1A-4512-9C34-ED6D4B2CD467}" dt="2026-03-12T00:41:39.254" v="457" actId="26606"/>
          <ac:spMkLst>
            <pc:docMk/>
            <pc:sldMk cId="0" sldId="266"/>
            <ac:spMk id="66" creationId="{FBB336D1-2562-4680-B29B-E22C603C0ED9}"/>
          </ac:spMkLst>
        </pc:spChg>
        <pc:spChg chg="add del">
          <ac:chgData name="Zee Shan" userId="575a649eabe7bb4e" providerId="LiveId" clId="{E72DA73B-3B1A-4512-9C34-ED6D4B2CD467}" dt="2026-03-12T00:41:39.254" v="457" actId="26606"/>
          <ac:spMkLst>
            <pc:docMk/>
            <pc:sldMk cId="0" sldId="266"/>
            <ac:spMk id="74" creationId="{B4806F9C-3233-4FC3-B300-D5AA58A5CD8F}"/>
          </ac:spMkLst>
        </pc:spChg>
        <pc:spChg chg="add del">
          <ac:chgData name="Zee Shan" userId="575a649eabe7bb4e" providerId="LiveId" clId="{E72DA73B-3B1A-4512-9C34-ED6D4B2CD467}" dt="2026-03-12T00:41:50.135" v="459" actId="26606"/>
          <ac:spMkLst>
            <pc:docMk/>
            <pc:sldMk cId="0" sldId="266"/>
            <ac:spMk id="82" creationId="{7E4D9578-9611-4CED-873D-5048C96F2A35}"/>
          </ac:spMkLst>
        </pc:spChg>
        <pc:spChg chg="add del">
          <ac:chgData name="Zee Shan" userId="575a649eabe7bb4e" providerId="LiveId" clId="{E72DA73B-3B1A-4512-9C34-ED6D4B2CD467}" dt="2026-03-12T00:41:50.135" v="459" actId="26606"/>
          <ac:spMkLst>
            <pc:docMk/>
            <pc:sldMk cId="0" sldId="266"/>
            <ac:spMk id="83" creationId="{4241C762-7335-46DA-9C85-927E705B8852}"/>
          </ac:spMkLst>
        </pc:spChg>
        <pc:spChg chg="add del">
          <ac:chgData name="Zee Shan" userId="575a649eabe7bb4e" providerId="LiveId" clId="{E72DA73B-3B1A-4512-9C34-ED6D4B2CD467}" dt="2026-03-12T00:41:57.779" v="461" actId="26606"/>
          <ac:spMkLst>
            <pc:docMk/>
            <pc:sldMk cId="0" sldId="266"/>
            <ac:spMk id="85" creationId="{815925C2-A704-4D47-B1C1-3FCA52512EC1}"/>
          </ac:spMkLst>
        </pc:spChg>
        <pc:spChg chg="add del">
          <ac:chgData name="Zee Shan" userId="575a649eabe7bb4e" providerId="LiveId" clId="{E72DA73B-3B1A-4512-9C34-ED6D4B2CD467}" dt="2026-03-12T00:41:57.779" v="461" actId="26606"/>
          <ac:spMkLst>
            <pc:docMk/>
            <pc:sldMk cId="0" sldId="266"/>
            <ac:spMk id="86" creationId="{01D4315C-C23C-4FD3-98DF-08C29E2292A8}"/>
          </ac:spMkLst>
        </pc:spChg>
        <pc:spChg chg="del">
          <ac:chgData name="Zee Shan" userId="575a649eabe7bb4e" providerId="LiveId" clId="{E72DA73B-3B1A-4512-9C34-ED6D4B2CD467}" dt="2026-03-12T00:42:04.657" v="463" actId="26606"/>
          <ac:spMkLst>
            <pc:docMk/>
            <pc:sldMk cId="0" sldId="266"/>
            <ac:spMk id="91" creationId="{081EA652-8C6A-4E69-BEB9-170809474553}"/>
          </ac:spMkLst>
        </pc:spChg>
        <pc:spChg chg="add del">
          <ac:chgData name="Zee Shan" userId="575a649eabe7bb4e" providerId="LiveId" clId="{E72DA73B-3B1A-4512-9C34-ED6D4B2CD467}" dt="2026-03-12T00:42:04.657" v="463" actId="26606"/>
          <ac:spMkLst>
            <pc:docMk/>
            <pc:sldMk cId="0" sldId="266"/>
            <ac:spMk id="92" creationId="{5298780A-33B9-4EA2-8F67-DE68AD62841B}"/>
          </ac:spMkLst>
        </pc:spChg>
        <pc:spChg chg="add del">
          <ac:chgData name="Zee Shan" userId="575a649eabe7bb4e" providerId="LiveId" clId="{E72DA73B-3B1A-4512-9C34-ED6D4B2CD467}" dt="2026-03-12T00:42:04.657" v="463" actId="26606"/>
          <ac:spMkLst>
            <pc:docMk/>
            <pc:sldMk cId="0" sldId="266"/>
            <ac:spMk id="93" creationId="{7F488E8B-4E1E-4402-8935-D4E6C02615C7}"/>
          </ac:spMkLst>
        </pc:spChg>
        <pc:spChg chg="add del">
          <ac:chgData name="Zee Shan" userId="575a649eabe7bb4e" providerId="LiveId" clId="{E72DA73B-3B1A-4512-9C34-ED6D4B2CD467}" dt="2026-03-12T00:42:16.753" v="465" actId="26606"/>
          <ac:spMkLst>
            <pc:docMk/>
            <pc:sldMk cId="0" sldId="266"/>
            <ac:spMk id="95" creationId="{5C8908E2-EE49-44D2-9428-A28D2312A8D5}"/>
          </ac:spMkLst>
        </pc:spChg>
        <pc:spChg chg="add del">
          <ac:chgData name="Zee Shan" userId="575a649eabe7bb4e" providerId="LiveId" clId="{E72DA73B-3B1A-4512-9C34-ED6D4B2CD467}" dt="2026-03-12T00:42:16.753" v="465" actId="26606"/>
          <ac:spMkLst>
            <pc:docMk/>
            <pc:sldMk cId="0" sldId="266"/>
            <ac:spMk id="98" creationId="{ED888B23-07FA-482A-96DF-47E31AF1A603}"/>
          </ac:spMkLst>
        </pc:spChg>
        <pc:spChg chg="add del">
          <ac:chgData name="Zee Shan" userId="575a649eabe7bb4e" providerId="LiveId" clId="{E72DA73B-3B1A-4512-9C34-ED6D4B2CD467}" dt="2026-03-12T00:42:21.497" v="467" actId="26606"/>
          <ac:spMkLst>
            <pc:docMk/>
            <pc:sldMk cId="0" sldId="266"/>
            <ac:spMk id="100" creationId="{3AD318CC-E2A8-4E27-9548-A047A78999B1}"/>
          </ac:spMkLst>
        </pc:spChg>
        <pc:spChg chg="add del">
          <ac:chgData name="Zee Shan" userId="575a649eabe7bb4e" providerId="LiveId" clId="{E72DA73B-3B1A-4512-9C34-ED6D4B2CD467}" dt="2026-03-12T00:42:21.497" v="467" actId="26606"/>
          <ac:spMkLst>
            <pc:docMk/>
            <pc:sldMk cId="0" sldId="266"/>
            <ac:spMk id="104" creationId="{2C1BBA94-3F40-40AA-8BB9-E69E25E537C1}"/>
          </ac:spMkLst>
        </pc:spChg>
        <pc:spChg chg="add del">
          <ac:chgData name="Zee Shan" userId="575a649eabe7bb4e" providerId="LiveId" clId="{E72DA73B-3B1A-4512-9C34-ED6D4B2CD467}" dt="2026-03-12T00:42:44.514" v="469" actId="26606"/>
          <ac:spMkLst>
            <pc:docMk/>
            <pc:sldMk cId="0" sldId="266"/>
            <ac:spMk id="106" creationId="{777A147A-9ED8-46B4-8660-1B3C2AA880B5}"/>
          </ac:spMkLst>
        </pc:spChg>
        <pc:spChg chg="add del">
          <ac:chgData name="Zee Shan" userId="575a649eabe7bb4e" providerId="LiveId" clId="{E72DA73B-3B1A-4512-9C34-ED6D4B2CD467}" dt="2026-03-12T00:42:44.514" v="469" actId="26606"/>
          <ac:spMkLst>
            <pc:docMk/>
            <pc:sldMk cId="0" sldId="266"/>
            <ac:spMk id="107" creationId="{5D6C15A0-C087-4593-8414-2B4EC1CDC3DE}"/>
          </ac:spMkLst>
        </pc:spChg>
        <pc:spChg chg="add del">
          <ac:chgData name="Zee Shan" userId="575a649eabe7bb4e" providerId="LiveId" clId="{E72DA73B-3B1A-4512-9C34-ED6D4B2CD467}" dt="2026-03-12T00:42:52.706" v="471" actId="26606"/>
          <ac:spMkLst>
            <pc:docMk/>
            <pc:sldMk cId="0" sldId="266"/>
            <ac:spMk id="109" creationId="{43C823D3-D619-407C-89E0-C6F6B1E7A42A}"/>
          </ac:spMkLst>
        </pc:spChg>
        <pc:spChg chg="add del">
          <ac:chgData name="Zee Shan" userId="575a649eabe7bb4e" providerId="LiveId" clId="{E72DA73B-3B1A-4512-9C34-ED6D4B2CD467}" dt="2026-03-12T00:42:52.706" v="471" actId="26606"/>
          <ac:spMkLst>
            <pc:docMk/>
            <pc:sldMk cId="0" sldId="266"/>
            <ac:spMk id="110" creationId="{047F8E3E-2FFA-4A0F-B3C7-E57ADDCFB415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6"/>
            <ac:spMk id="117" creationId="{18873D23-2DCF-4B31-A009-95721C06E8E1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6"/>
            <ac:spMk id="118" creationId="{C13EF075-D4EF-4929-ADBC-91B27DA19955}"/>
          </ac:spMkLst>
        </pc:spChg>
        <pc:grpChg chg="add del">
          <ac:chgData name="Zee Shan" userId="575a649eabe7bb4e" providerId="LiveId" clId="{E72DA73B-3B1A-4512-9C34-ED6D4B2CD467}" dt="2026-03-12T00:40:44.443" v="449" actId="26606"/>
          <ac:grpSpMkLst>
            <pc:docMk/>
            <pc:sldMk cId="0" sldId="266"/>
            <ac:grpSpMk id="27" creationId="{B29A5F49-8CEE-44D2-A717-96965326A59B}"/>
          </ac:grpSpMkLst>
        </pc:grpChg>
        <pc:grpChg chg="add del">
          <ac:chgData name="Zee Shan" userId="575a649eabe7bb4e" providerId="LiveId" clId="{E72DA73B-3B1A-4512-9C34-ED6D4B2CD467}" dt="2026-03-12T00:40:44.443" v="449" actId="26606"/>
          <ac:grpSpMkLst>
            <pc:docMk/>
            <pc:sldMk cId="0" sldId="266"/>
            <ac:grpSpMk id="30" creationId="{43F5E015-E085-4624-B431-B42414448684}"/>
          </ac:grpSpMkLst>
        </pc:grpChg>
        <pc:grpChg chg="add del">
          <ac:chgData name="Zee Shan" userId="575a649eabe7bb4e" providerId="LiveId" clId="{E72DA73B-3B1A-4512-9C34-ED6D4B2CD467}" dt="2026-03-12T00:58:32.471" v="857"/>
          <ac:grpSpMkLst>
            <pc:docMk/>
            <pc:sldMk cId="0" sldId="266"/>
            <ac:grpSpMk id="119" creationId="{DAA26DFA-AAB2-4973-9C17-16D587C7B198}"/>
          </ac:grpSpMkLst>
        </pc:grpChg>
        <pc:graphicFrameChg chg="add del">
          <ac:chgData name="Zee Shan" userId="575a649eabe7bb4e" providerId="LiveId" clId="{E72DA73B-3B1A-4512-9C34-ED6D4B2CD467}" dt="2026-03-12T00:40:32.707" v="443" actId="26606"/>
          <ac:graphicFrameMkLst>
            <pc:docMk/>
            <pc:sldMk cId="0" sldId="266"/>
            <ac:graphicFrameMk id="5" creationId="{AE7FABD2-04C7-8B3A-D691-8021B70E1E4F}"/>
          </ac:graphicFrameMkLst>
        </pc:graphicFrameChg>
        <pc:graphicFrameChg chg="add del">
          <ac:chgData name="Zee Shan" userId="575a649eabe7bb4e" providerId="LiveId" clId="{E72DA73B-3B1A-4512-9C34-ED6D4B2CD467}" dt="2026-03-12T00:41:14.145" v="453" actId="26606"/>
          <ac:graphicFrameMkLst>
            <pc:docMk/>
            <pc:sldMk cId="0" sldId="266"/>
            <ac:graphicFrameMk id="41" creationId="{FF918843-B27B-03EC-F50F-BF082930F46C}"/>
          </ac:graphicFrameMkLst>
        </pc:graphicFrameChg>
        <pc:picChg chg="add del">
          <ac:chgData name="Zee Shan" userId="575a649eabe7bb4e" providerId="LiveId" clId="{E72DA73B-3B1A-4512-9C34-ED6D4B2CD467}" dt="2026-03-12T00:40:32.707" v="443" actId="26606"/>
          <ac:picMkLst>
            <pc:docMk/>
            <pc:sldMk cId="0" sldId="266"/>
            <ac:picMk id="6" creationId="{270F661F-4966-47F4-C280-7AC2770A8CC7}"/>
          </ac:picMkLst>
        </pc:picChg>
        <pc:picChg chg="add del">
          <ac:chgData name="Zee Shan" userId="575a649eabe7bb4e" providerId="LiveId" clId="{E72DA73B-3B1A-4512-9C34-ED6D4B2CD467}" dt="2026-03-12T00:40:34.265" v="445" actId="26606"/>
          <ac:picMkLst>
            <pc:docMk/>
            <pc:sldMk cId="0" sldId="266"/>
            <ac:picMk id="7" creationId="{F27DC13F-E7AC-C153-5D14-01595463C3CA}"/>
          </ac:picMkLst>
        </pc:picChg>
        <pc:cxnChg chg="add del">
          <ac:chgData name="Zee Shan" userId="575a649eabe7bb4e" providerId="LiveId" clId="{E72DA73B-3B1A-4512-9C34-ED6D4B2CD467}" dt="2026-03-12T00:40:38.480" v="447" actId="26606"/>
          <ac:cxnSpMkLst>
            <pc:docMk/>
            <pc:sldMk cId="0" sldId="266"/>
            <ac:cxnSpMk id="18" creationId="{C49DA8F6-BCC1-4447-B54C-57856834B94B}"/>
          </ac:cxnSpMkLst>
        </pc:cxnChg>
      </pc:sldChg>
      <pc:sldChg chg="addSp delSp modSp mod setBg delDesignElem">
        <pc:chgData name="Zee Shan" userId="575a649eabe7bb4e" providerId="LiveId" clId="{E72DA73B-3B1A-4512-9C34-ED6D4B2CD467}" dt="2026-03-12T00:58:32.471" v="857"/>
        <pc:sldMkLst>
          <pc:docMk/>
          <pc:sldMk cId="0" sldId="267"/>
        </pc:sldMkLst>
        <pc:spChg chg="mod">
          <ac:chgData name="Zee Shan" userId="575a649eabe7bb4e" providerId="LiveId" clId="{E72DA73B-3B1A-4512-9C34-ED6D4B2CD467}" dt="2026-03-12T00:50:00.394" v="682" actId="1076"/>
          <ac:spMkLst>
            <pc:docMk/>
            <pc:sldMk cId="0" sldId="267"/>
            <ac:spMk id="2" creationId="{00000000-0000-0000-0000-000000000000}"/>
          </ac:spMkLst>
        </pc:spChg>
        <pc:spChg chg="mod ord">
          <ac:chgData name="Zee Shan" userId="575a649eabe7bb4e" providerId="LiveId" clId="{E72DA73B-3B1A-4512-9C34-ED6D4B2CD467}" dt="2026-03-12T00:49:47.176" v="680" actId="14100"/>
          <ac:spMkLst>
            <pc:docMk/>
            <pc:sldMk cId="0" sldId="267"/>
            <ac:spMk id="3" creationId="{00000000-0000-0000-0000-000000000000}"/>
          </ac:spMkLst>
        </pc:spChg>
        <pc:spChg chg="add del">
          <ac:chgData name="Zee Shan" userId="575a649eabe7bb4e" providerId="LiveId" clId="{E72DA73B-3B1A-4512-9C34-ED6D4B2CD467}" dt="2026-03-12T00:48:37.205" v="675" actId="26606"/>
          <ac:spMkLst>
            <pc:docMk/>
            <pc:sldMk cId="0" sldId="267"/>
            <ac:spMk id="10" creationId="{59A309A7-1751-4ABE-A3C1-EEC40366AD89}"/>
          </ac:spMkLst>
        </pc:spChg>
        <pc:spChg chg="add del">
          <ac:chgData name="Zee Shan" userId="575a649eabe7bb4e" providerId="LiveId" clId="{E72DA73B-3B1A-4512-9C34-ED6D4B2CD467}" dt="2026-03-12T00:48:37.205" v="675" actId="26606"/>
          <ac:spMkLst>
            <pc:docMk/>
            <pc:sldMk cId="0" sldId="267"/>
            <ac:spMk id="14" creationId="{967D8EB6-EAE1-4F9C-B398-83321E287204}"/>
          </ac:spMkLst>
        </pc:spChg>
        <pc:spChg chg="add del">
          <ac:chgData name="Zee Shan" userId="575a649eabe7bb4e" providerId="LiveId" clId="{E72DA73B-3B1A-4512-9C34-ED6D4B2CD467}" dt="2026-03-12T00:48:37.190" v="674" actId="26606"/>
          <ac:spMkLst>
            <pc:docMk/>
            <pc:sldMk cId="0" sldId="267"/>
            <ac:spMk id="19" creationId="{3346177D-ADC4-4968-B747-5CFCD390B5B9}"/>
          </ac:spMkLst>
        </pc:spChg>
        <pc:spChg chg="add del">
          <ac:chgData name="Zee Shan" userId="575a649eabe7bb4e" providerId="LiveId" clId="{E72DA73B-3B1A-4512-9C34-ED6D4B2CD467}" dt="2026-03-12T00:48:37.190" v="674" actId="26606"/>
          <ac:spMkLst>
            <pc:docMk/>
            <pc:sldMk cId="0" sldId="267"/>
            <ac:spMk id="21" creationId="{0844A943-BF79-4FEA-ABB1-3BD54D236606}"/>
          </ac:spMkLst>
        </pc:spChg>
        <pc:spChg chg="add del">
          <ac:chgData name="Zee Shan" userId="575a649eabe7bb4e" providerId="LiveId" clId="{E72DA73B-3B1A-4512-9C34-ED6D4B2CD467}" dt="2026-03-12T00:48:37.190" v="674" actId="26606"/>
          <ac:spMkLst>
            <pc:docMk/>
            <pc:sldMk cId="0" sldId="267"/>
            <ac:spMk id="23" creationId="{6437CC72-F4A8-4DC3-AFAB-D22C482C8100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7"/>
            <ac:spMk id="25" creationId="{DABE3E45-88CF-45D8-8D40-C773324D93F6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7"/>
            <ac:spMk id="26" creationId="{1CD81A2A-6ED4-4EF4-A14C-912D31E14800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7"/>
            <ac:spMk id="28" creationId="{1661932C-CA15-4E17-B115-FAE7CBEE4789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7"/>
            <ac:spMk id="29" creationId="{B91ECDA9-56DC-4270-8F33-01C5637B8CEB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7"/>
            <ac:spMk id="30" creationId="{8590ADD5-9383-4D3D-9047-3DA2593CCB5D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7"/>
            <ac:spMk id="31" creationId="{75F47824-961D-465D-84F9-EAE11BC6173B}"/>
          </ac:spMkLst>
        </pc:spChg>
        <pc:spChg chg="add del">
          <ac:chgData name="Zee Shan" userId="575a649eabe7bb4e" providerId="LiveId" clId="{E72DA73B-3B1A-4512-9C34-ED6D4B2CD467}" dt="2026-03-12T00:58:32.471" v="857"/>
          <ac:spMkLst>
            <pc:docMk/>
            <pc:sldMk cId="0" sldId="267"/>
            <ac:spMk id="33" creationId="{FEC9DA3E-C1D7-472D-B7C0-F71AE41FBA23}"/>
          </ac:spMkLst>
        </pc:spChg>
        <pc:picChg chg="add del">
          <ac:chgData name="Zee Shan" userId="575a649eabe7bb4e" providerId="LiveId" clId="{E72DA73B-3B1A-4512-9C34-ED6D4B2CD467}" dt="2026-03-12T00:45:40.860" v="477" actId="26606"/>
          <ac:picMkLst>
            <pc:docMk/>
            <pc:sldMk cId="0" sldId="267"/>
            <ac:picMk id="5" creationId="{ACD64C57-1233-DD77-16A7-DFD5FEAF306D}"/>
          </ac:picMkLst>
        </pc:picChg>
        <pc:picChg chg="add mod">
          <ac:chgData name="Zee Shan" userId="575a649eabe7bb4e" providerId="LiveId" clId="{E72DA73B-3B1A-4512-9C34-ED6D4B2CD467}" dt="2026-03-12T00:48:37.190" v="674" actId="26606"/>
          <ac:picMkLst>
            <pc:docMk/>
            <pc:sldMk cId="0" sldId="267"/>
            <ac:picMk id="7" creationId="{A713BE5F-0D18-3FEA-D04E-7EAE9B4E0844}"/>
          </ac:picMkLst>
        </pc:picChg>
        <pc:picChg chg="add del">
          <ac:chgData name="Zee Shan" userId="575a649eabe7bb4e" providerId="LiveId" clId="{E72DA73B-3B1A-4512-9C34-ED6D4B2CD467}" dt="2026-03-12T00:45:49.009" v="479" actId="26606"/>
          <ac:picMkLst>
            <pc:docMk/>
            <pc:sldMk cId="0" sldId="267"/>
            <ac:picMk id="11" creationId="{33FE251E-7CEC-FE49-D534-35FBD045B72F}"/>
          </ac:picMkLst>
        </pc:picChg>
        <pc:cxnChg chg="add del">
          <ac:chgData name="Zee Shan" userId="575a649eabe7bb4e" providerId="LiveId" clId="{E72DA73B-3B1A-4512-9C34-ED6D4B2CD467}" dt="2026-03-12T00:45:40.860" v="477" actId="26606"/>
          <ac:cxnSpMkLst>
            <pc:docMk/>
            <pc:sldMk cId="0" sldId="267"/>
            <ac:cxnSpMk id="9" creationId="{1503BFE4-729B-D9D0-C17B-501E6AF1127A}"/>
          </ac:cxnSpMkLst>
        </pc:cxnChg>
        <pc:cxnChg chg="add del">
          <ac:chgData name="Zee Shan" userId="575a649eabe7bb4e" providerId="LiveId" clId="{E72DA73B-3B1A-4512-9C34-ED6D4B2CD467}" dt="2026-03-12T00:45:49.009" v="479" actId="26606"/>
          <ac:cxnSpMkLst>
            <pc:docMk/>
            <pc:sldMk cId="0" sldId="267"/>
            <ac:cxnSpMk id="12" creationId="{1503BFE4-729B-D9D0-C17B-501E6AF1127A}"/>
          </ac:cxnSpMkLst>
        </pc:cxnChg>
        <pc:cxnChg chg="add del">
          <ac:chgData name="Zee Shan" userId="575a649eabe7bb4e" providerId="LiveId" clId="{E72DA73B-3B1A-4512-9C34-ED6D4B2CD467}" dt="2026-03-12T00:58:32.471" v="857"/>
          <ac:cxnSpMkLst>
            <pc:docMk/>
            <pc:sldMk cId="0" sldId="267"/>
            <ac:cxnSpMk id="27" creationId="{49CD1692-827B-4C8D-B4A1-134FD04CF45C}"/>
          </ac:cxnSpMkLst>
        </pc:cxnChg>
      </pc:sldChg>
      <pc:sldChg chg="addSp delSp modSp new mod setBg addAnim delAnim">
        <pc:chgData name="Zee Shan" userId="575a649eabe7bb4e" providerId="LiveId" clId="{E72DA73B-3B1A-4512-9C34-ED6D4B2CD467}" dt="2026-03-12T01:09:25.843" v="899" actId="207"/>
        <pc:sldMkLst>
          <pc:docMk/>
          <pc:sldMk cId="81579817" sldId="268"/>
        </pc:sldMkLst>
        <pc:spChg chg="del mod">
          <ac:chgData name="Zee Shan" userId="575a649eabe7bb4e" providerId="LiveId" clId="{E72DA73B-3B1A-4512-9C34-ED6D4B2CD467}" dt="2026-03-12T00:54:05.577" v="730" actId="478"/>
          <ac:spMkLst>
            <pc:docMk/>
            <pc:sldMk cId="81579817" sldId="268"/>
            <ac:spMk id="2" creationId="{C99828F8-94E7-3AC1-5BEE-04BB9BC3E6B5}"/>
          </ac:spMkLst>
        </pc:spChg>
        <pc:spChg chg="mod">
          <ac:chgData name="Zee Shan" userId="575a649eabe7bb4e" providerId="LiveId" clId="{E72DA73B-3B1A-4512-9C34-ED6D4B2CD467}" dt="2026-03-12T01:09:25.843" v="899" actId="207"/>
          <ac:spMkLst>
            <pc:docMk/>
            <pc:sldMk cId="81579817" sldId="268"/>
            <ac:spMk id="3" creationId="{24248D82-061B-339F-4C5A-FE8FE3C8201C}"/>
          </ac:spMkLst>
        </pc:spChg>
        <pc:spChg chg="add del">
          <ac:chgData name="Zee Shan" userId="575a649eabe7bb4e" providerId="LiveId" clId="{E72DA73B-3B1A-4512-9C34-ED6D4B2CD467}" dt="2026-03-12T00:58:47.671" v="861" actId="26606"/>
          <ac:spMkLst>
            <pc:docMk/>
            <pc:sldMk cId="81579817" sldId="268"/>
            <ac:spMk id="8" creationId="{A8DB9CD9-59B1-4D73-BC4C-98796A48EF9B}"/>
          </ac:spMkLst>
        </pc:spChg>
        <pc:spChg chg="add del">
          <ac:chgData name="Zee Shan" userId="575a649eabe7bb4e" providerId="LiveId" clId="{E72DA73B-3B1A-4512-9C34-ED6D4B2CD467}" dt="2026-03-12T00:58:47.671" v="861" actId="26606"/>
          <ac:spMkLst>
            <pc:docMk/>
            <pc:sldMk cId="81579817" sldId="268"/>
            <ac:spMk id="10" creationId="{8874A6A9-41FF-4E33-AFA8-F9F81436A59E}"/>
          </ac:spMkLst>
        </pc:spChg>
        <pc:spChg chg="add del">
          <ac:chgData name="Zee Shan" userId="575a649eabe7bb4e" providerId="LiveId" clId="{E72DA73B-3B1A-4512-9C34-ED6D4B2CD467}" dt="2026-03-12T00:58:58.837" v="863" actId="26606"/>
          <ac:spMkLst>
            <pc:docMk/>
            <pc:sldMk cId="81579817" sldId="268"/>
            <ac:spMk id="22" creationId="{6DDA8CE9-E0A6-4FF2-823D-D08607606DC2}"/>
          </ac:spMkLst>
        </pc:spChg>
        <pc:spChg chg="add del">
          <ac:chgData name="Zee Shan" userId="575a649eabe7bb4e" providerId="LiveId" clId="{E72DA73B-3B1A-4512-9C34-ED6D4B2CD467}" dt="2026-03-12T00:58:58.837" v="863" actId="26606"/>
          <ac:spMkLst>
            <pc:docMk/>
            <pc:sldMk cId="81579817" sldId="268"/>
            <ac:spMk id="23" creationId="{11195564-33B9-434B-9641-764F5905A56F}"/>
          </ac:spMkLst>
        </pc:spChg>
        <pc:spChg chg="add del">
          <ac:chgData name="Zee Shan" userId="575a649eabe7bb4e" providerId="LiveId" clId="{E72DA73B-3B1A-4512-9C34-ED6D4B2CD467}" dt="2026-03-12T01:00:12.077" v="873" actId="26606"/>
          <ac:spMkLst>
            <pc:docMk/>
            <pc:sldMk cId="81579817" sldId="268"/>
            <ac:spMk id="32" creationId="{12516CFA-65A7-4E78-BAF2-F437E0567C8B}"/>
          </ac:spMkLst>
        </pc:spChg>
        <pc:spChg chg="add del">
          <ac:chgData name="Zee Shan" userId="575a649eabe7bb4e" providerId="LiveId" clId="{E72DA73B-3B1A-4512-9C34-ED6D4B2CD467}" dt="2026-03-12T01:00:12.077" v="873" actId="26606"/>
          <ac:spMkLst>
            <pc:docMk/>
            <pc:sldMk cId="81579817" sldId="268"/>
            <ac:spMk id="33" creationId="{64583843-30E4-4091-87E1-A4A4965105EA}"/>
          </ac:spMkLst>
        </pc:spChg>
        <pc:spChg chg="add">
          <ac:chgData name="Zee Shan" userId="575a649eabe7bb4e" providerId="LiveId" clId="{E72DA73B-3B1A-4512-9C34-ED6D4B2CD467}" dt="2026-03-12T01:00:12.077" v="873" actId="26606"/>
          <ac:spMkLst>
            <pc:docMk/>
            <pc:sldMk cId="81579817" sldId="268"/>
            <ac:spMk id="42" creationId="{73A25D70-4A55-4F72-B9C5-A69CDBF4DB42}"/>
          </ac:spMkLst>
        </pc:spChg>
        <pc:spChg chg="add">
          <ac:chgData name="Zee Shan" userId="575a649eabe7bb4e" providerId="LiveId" clId="{E72DA73B-3B1A-4512-9C34-ED6D4B2CD467}" dt="2026-03-12T01:00:12.077" v="873" actId="26606"/>
          <ac:spMkLst>
            <pc:docMk/>
            <pc:sldMk cId="81579817" sldId="268"/>
            <ac:spMk id="44" creationId="{54957100-6D8B-4161-9F2F-C0A949EC84C4}"/>
          </ac:spMkLst>
        </pc:spChg>
        <pc:spChg chg="add">
          <ac:chgData name="Zee Shan" userId="575a649eabe7bb4e" providerId="LiveId" clId="{E72DA73B-3B1A-4512-9C34-ED6D4B2CD467}" dt="2026-03-12T01:00:12.077" v="873" actId="26606"/>
          <ac:spMkLst>
            <pc:docMk/>
            <pc:sldMk cId="81579817" sldId="268"/>
            <ac:spMk id="46" creationId="{0BD8B065-EE51-4AE2-A94C-86249998FD7B}"/>
          </ac:spMkLst>
        </pc:spChg>
        <pc:grpChg chg="add del">
          <ac:chgData name="Zee Shan" userId="575a649eabe7bb4e" providerId="LiveId" clId="{E72DA73B-3B1A-4512-9C34-ED6D4B2CD467}" dt="2026-03-12T00:58:47.671" v="861" actId="26606"/>
          <ac:grpSpMkLst>
            <pc:docMk/>
            <pc:sldMk cId="81579817" sldId="268"/>
            <ac:grpSpMk id="12" creationId="{721D730E-1F97-4071-B143-B05E6D2599BC}"/>
          </ac:grpSpMkLst>
        </pc:grpChg>
        <pc:grpChg chg="add del">
          <ac:chgData name="Zee Shan" userId="575a649eabe7bb4e" providerId="LiveId" clId="{E72DA73B-3B1A-4512-9C34-ED6D4B2CD467}" dt="2026-03-12T01:00:12.077" v="873" actId="26606"/>
          <ac:grpSpMkLst>
            <pc:docMk/>
            <pc:sldMk cId="81579817" sldId="268"/>
            <ac:grpSpMk id="18" creationId="{E7D4F600-F737-4482-BC99-1E1FFC82630C}"/>
          </ac:grpSpMkLst>
        </pc:grpChg>
        <pc:grpChg chg="add del">
          <ac:chgData name="Zee Shan" userId="575a649eabe7bb4e" providerId="LiveId" clId="{E72DA73B-3B1A-4512-9C34-ED6D4B2CD467}" dt="2026-03-12T00:58:58.837" v="863" actId="26606"/>
          <ac:grpSpMkLst>
            <pc:docMk/>
            <pc:sldMk cId="81579817" sldId="268"/>
            <ac:grpSpMk id="24" creationId="{1D18C537-E336-47C4-836B-C342A230F8F3}"/>
          </ac:grpSpMkLst>
        </pc:grpChg>
        <pc:grpChg chg="add del">
          <ac:chgData name="Zee Shan" userId="575a649eabe7bb4e" providerId="LiveId" clId="{E72DA73B-3B1A-4512-9C34-ED6D4B2CD467}" dt="2026-03-12T00:58:58.837" v="863" actId="26606"/>
          <ac:grpSpMkLst>
            <pc:docMk/>
            <pc:sldMk cId="81579817" sldId="268"/>
            <ac:grpSpMk id="29" creationId="{5A1259D8-0C3A-4069-A22F-537BBBB61A9C}"/>
          </ac:grpSpMkLst>
        </pc:grpChg>
        <pc:grpChg chg="add del">
          <ac:chgData name="Zee Shan" userId="575a649eabe7bb4e" providerId="LiveId" clId="{E72DA73B-3B1A-4512-9C34-ED6D4B2CD467}" dt="2026-03-12T01:00:12.077" v="873" actId="26606"/>
          <ac:grpSpMkLst>
            <pc:docMk/>
            <pc:sldMk cId="81579817" sldId="268"/>
            <ac:grpSpMk id="34" creationId="{AE0D2D7F-1DF5-4798-9E63-A71E2D15886B}"/>
          </ac:grpSpMkLst>
        </pc:grpChg>
        <pc:grpChg chg="add">
          <ac:chgData name="Zee Shan" userId="575a649eabe7bb4e" providerId="LiveId" clId="{E72DA73B-3B1A-4512-9C34-ED6D4B2CD467}" dt="2026-03-12T01:00:12.077" v="873" actId="26606"/>
          <ac:grpSpMkLst>
            <pc:docMk/>
            <pc:sldMk cId="81579817" sldId="268"/>
            <ac:grpSpMk id="48" creationId="{18999293-B054-4B57-A26F-D04C2BB11338}"/>
          </ac:grpSpMkLst>
        </pc:grpChg>
        <pc:grpChg chg="add">
          <ac:chgData name="Zee Shan" userId="575a649eabe7bb4e" providerId="LiveId" clId="{E72DA73B-3B1A-4512-9C34-ED6D4B2CD467}" dt="2026-03-12T01:00:12.077" v="873" actId="26606"/>
          <ac:grpSpMkLst>
            <pc:docMk/>
            <pc:sldMk cId="81579817" sldId="268"/>
            <ac:grpSpMk id="54" creationId="{761945C4-D997-42F3-B59A-984CF0066715}"/>
          </ac:grpSpMkLst>
        </pc:gr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434DD9-D60D-4FCD-9555-17BE5188B2E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3F06137-2817-4413-B6CC-7551FBF6B54E}">
      <dgm:prSet/>
      <dgm:spPr/>
      <dgm:t>
        <a:bodyPr/>
        <a:lstStyle/>
        <a:p>
          <a:r>
            <a:rPr lang="en-US"/>
            <a:t>Brief agenda of what the presentation will cover</a:t>
          </a:r>
        </a:p>
      </dgm:t>
    </dgm:pt>
    <dgm:pt modelId="{B63450C4-DF34-4957-B1B9-5B5F5F589F2B}" type="parTrans" cxnId="{CD3A7E6A-81CA-4305-9FA9-3BDB97BE81EC}">
      <dgm:prSet/>
      <dgm:spPr/>
      <dgm:t>
        <a:bodyPr/>
        <a:lstStyle/>
        <a:p>
          <a:endParaRPr lang="en-US"/>
        </a:p>
      </dgm:t>
    </dgm:pt>
    <dgm:pt modelId="{54A97EF7-225A-4667-A68B-388DE10D5B11}" type="sibTrans" cxnId="{CD3A7E6A-81CA-4305-9FA9-3BDB97BE81EC}">
      <dgm:prSet/>
      <dgm:spPr/>
      <dgm:t>
        <a:bodyPr/>
        <a:lstStyle/>
        <a:p>
          <a:endParaRPr lang="en-US"/>
        </a:p>
      </dgm:t>
    </dgm:pt>
    <dgm:pt modelId="{60132EAE-13D8-4491-862A-748DEEED7083}">
      <dgm:prSet/>
      <dgm:spPr/>
      <dgm:t>
        <a:bodyPr/>
        <a:lstStyle/>
        <a:p>
          <a:r>
            <a:rPr lang="en-US"/>
            <a:t>Introduction to the company</a:t>
          </a:r>
        </a:p>
      </dgm:t>
    </dgm:pt>
    <dgm:pt modelId="{812AD996-0ED8-489D-94C7-E9C417E3F1E3}" type="parTrans" cxnId="{3DA698F3-14B9-4B23-A901-9F10DBA088C2}">
      <dgm:prSet/>
      <dgm:spPr/>
      <dgm:t>
        <a:bodyPr/>
        <a:lstStyle/>
        <a:p>
          <a:endParaRPr lang="en-US"/>
        </a:p>
      </dgm:t>
    </dgm:pt>
    <dgm:pt modelId="{EF95DB97-72CC-4C06-90D8-E4F4B4C5E4F6}" type="sibTrans" cxnId="{3DA698F3-14B9-4B23-A901-9F10DBA088C2}">
      <dgm:prSet/>
      <dgm:spPr/>
      <dgm:t>
        <a:bodyPr/>
        <a:lstStyle/>
        <a:p>
          <a:endParaRPr lang="en-US"/>
        </a:p>
      </dgm:t>
    </dgm:pt>
    <dgm:pt modelId="{2289ED14-AB3C-45C6-BC6F-6B8617EB3D5F}">
      <dgm:prSet/>
      <dgm:spPr/>
      <dgm:t>
        <a:bodyPr/>
        <a:lstStyle/>
        <a:p>
          <a:r>
            <a:rPr lang="en-US"/>
            <a:t>Key communication barriers</a:t>
          </a:r>
        </a:p>
      </dgm:t>
    </dgm:pt>
    <dgm:pt modelId="{431B7D80-C577-46CC-841C-3D90E250E7C6}" type="parTrans" cxnId="{8A937D4C-C664-4976-B41D-1E9D8D22D145}">
      <dgm:prSet/>
      <dgm:spPr/>
      <dgm:t>
        <a:bodyPr/>
        <a:lstStyle/>
        <a:p>
          <a:endParaRPr lang="en-US"/>
        </a:p>
      </dgm:t>
    </dgm:pt>
    <dgm:pt modelId="{F5B8E1AC-3C66-4C32-9AD9-17F2C010FF99}" type="sibTrans" cxnId="{8A937D4C-C664-4976-B41D-1E9D8D22D145}">
      <dgm:prSet/>
      <dgm:spPr/>
      <dgm:t>
        <a:bodyPr/>
        <a:lstStyle/>
        <a:p>
          <a:endParaRPr lang="en-US"/>
        </a:p>
      </dgm:t>
    </dgm:pt>
    <dgm:pt modelId="{12F6673C-F207-404B-808D-E48FAE245239}">
      <dgm:prSet/>
      <dgm:spPr/>
      <dgm:t>
        <a:bodyPr/>
        <a:lstStyle/>
        <a:p>
          <a:r>
            <a:rPr lang="en-US"/>
            <a:t>Relevant communication theories</a:t>
          </a:r>
        </a:p>
      </dgm:t>
    </dgm:pt>
    <dgm:pt modelId="{F817D2E1-43FF-4D07-9917-A45F624A9756}" type="parTrans" cxnId="{4F8DD5CD-FA89-453D-ACDA-D26DC94A3B2F}">
      <dgm:prSet/>
      <dgm:spPr/>
      <dgm:t>
        <a:bodyPr/>
        <a:lstStyle/>
        <a:p>
          <a:endParaRPr lang="en-US"/>
        </a:p>
      </dgm:t>
    </dgm:pt>
    <dgm:pt modelId="{CA6DDDCE-A220-47A2-BEF5-87FFD8534C67}" type="sibTrans" cxnId="{4F8DD5CD-FA89-453D-ACDA-D26DC94A3B2F}">
      <dgm:prSet/>
      <dgm:spPr/>
      <dgm:t>
        <a:bodyPr/>
        <a:lstStyle/>
        <a:p>
          <a:endParaRPr lang="en-US"/>
        </a:p>
      </dgm:t>
    </dgm:pt>
    <dgm:pt modelId="{510352A0-FDE6-43AD-8C4B-02287EC924F1}">
      <dgm:prSet/>
      <dgm:spPr/>
      <dgm:t>
        <a:bodyPr/>
        <a:lstStyle/>
        <a:p>
          <a:r>
            <a:rPr lang="en-US"/>
            <a:t>Recommendations and conclusion</a:t>
          </a:r>
        </a:p>
      </dgm:t>
    </dgm:pt>
    <dgm:pt modelId="{6BC92DB7-E822-46CC-9461-FEF0D5967CEC}" type="parTrans" cxnId="{29D7C5AD-AE44-4222-9EB6-6B34F2BE8A46}">
      <dgm:prSet/>
      <dgm:spPr/>
      <dgm:t>
        <a:bodyPr/>
        <a:lstStyle/>
        <a:p>
          <a:endParaRPr lang="en-US"/>
        </a:p>
      </dgm:t>
    </dgm:pt>
    <dgm:pt modelId="{094473EE-B9F7-4AA9-A59F-E7DE4E7FC0CF}" type="sibTrans" cxnId="{29D7C5AD-AE44-4222-9EB6-6B34F2BE8A46}">
      <dgm:prSet/>
      <dgm:spPr/>
      <dgm:t>
        <a:bodyPr/>
        <a:lstStyle/>
        <a:p>
          <a:endParaRPr lang="en-US"/>
        </a:p>
      </dgm:t>
    </dgm:pt>
    <dgm:pt modelId="{EBF577F7-BDA2-496C-9E68-9CBE622C9B07}" type="pres">
      <dgm:prSet presAssocID="{98434DD9-D60D-4FCD-9555-17BE5188B2E7}" presName="linear" presStyleCnt="0">
        <dgm:presLayoutVars>
          <dgm:animLvl val="lvl"/>
          <dgm:resizeHandles val="exact"/>
        </dgm:presLayoutVars>
      </dgm:prSet>
      <dgm:spPr/>
    </dgm:pt>
    <dgm:pt modelId="{4CE81FC9-8E9A-487A-B6D0-85400B0F52A2}" type="pres">
      <dgm:prSet presAssocID="{E3F06137-2817-4413-B6CC-7551FBF6B54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B1406A5-C245-402C-AFB2-D30B9CC09DEB}" type="pres">
      <dgm:prSet presAssocID="{54A97EF7-225A-4667-A68B-388DE10D5B11}" presName="spacer" presStyleCnt="0"/>
      <dgm:spPr/>
    </dgm:pt>
    <dgm:pt modelId="{0B6D6663-3C58-414E-A3B1-A222C577C9AA}" type="pres">
      <dgm:prSet presAssocID="{60132EAE-13D8-4491-862A-748DEEED708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D2E92D7-E7B4-4410-AF57-BE43AFDB5C7D}" type="pres">
      <dgm:prSet presAssocID="{EF95DB97-72CC-4C06-90D8-E4F4B4C5E4F6}" presName="spacer" presStyleCnt="0"/>
      <dgm:spPr/>
    </dgm:pt>
    <dgm:pt modelId="{71845D4F-6A20-47C5-B596-7140632150AF}" type="pres">
      <dgm:prSet presAssocID="{2289ED14-AB3C-45C6-BC6F-6B8617EB3D5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4393D5C-5B0E-4127-BA16-8FF26A4F0F68}" type="pres">
      <dgm:prSet presAssocID="{F5B8E1AC-3C66-4C32-9AD9-17F2C010FF99}" presName="spacer" presStyleCnt="0"/>
      <dgm:spPr/>
    </dgm:pt>
    <dgm:pt modelId="{46A9DA0C-6A55-46E8-BB87-E403DD28558C}" type="pres">
      <dgm:prSet presAssocID="{12F6673C-F207-404B-808D-E48FAE24523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CEBCC65-DAAA-4BC6-AB42-C222E2907A01}" type="pres">
      <dgm:prSet presAssocID="{CA6DDDCE-A220-47A2-BEF5-87FFD8534C67}" presName="spacer" presStyleCnt="0"/>
      <dgm:spPr/>
    </dgm:pt>
    <dgm:pt modelId="{B586D2D1-2531-4603-BF19-4B289212E7F9}" type="pres">
      <dgm:prSet presAssocID="{510352A0-FDE6-43AD-8C4B-02287EC924F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F3DCC03-7004-49FA-A043-48B51DE8D87B}" type="presOf" srcId="{510352A0-FDE6-43AD-8C4B-02287EC924F1}" destId="{B586D2D1-2531-4603-BF19-4B289212E7F9}" srcOrd="0" destOrd="0" presId="urn:microsoft.com/office/officeart/2005/8/layout/vList2"/>
    <dgm:cxn modelId="{1974213B-15C8-4E45-AB6F-C989E9B80C83}" type="presOf" srcId="{98434DD9-D60D-4FCD-9555-17BE5188B2E7}" destId="{EBF577F7-BDA2-496C-9E68-9CBE622C9B07}" srcOrd="0" destOrd="0" presId="urn:microsoft.com/office/officeart/2005/8/layout/vList2"/>
    <dgm:cxn modelId="{CD3A7E6A-81CA-4305-9FA9-3BDB97BE81EC}" srcId="{98434DD9-D60D-4FCD-9555-17BE5188B2E7}" destId="{E3F06137-2817-4413-B6CC-7551FBF6B54E}" srcOrd="0" destOrd="0" parTransId="{B63450C4-DF34-4957-B1B9-5B5F5F589F2B}" sibTransId="{54A97EF7-225A-4667-A68B-388DE10D5B11}"/>
    <dgm:cxn modelId="{8A937D4C-C664-4976-B41D-1E9D8D22D145}" srcId="{98434DD9-D60D-4FCD-9555-17BE5188B2E7}" destId="{2289ED14-AB3C-45C6-BC6F-6B8617EB3D5F}" srcOrd="2" destOrd="0" parTransId="{431B7D80-C577-46CC-841C-3D90E250E7C6}" sibTransId="{F5B8E1AC-3C66-4C32-9AD9-17F2C010FF99}"/>
    <dgm:cxn modelId="{4A193257-9E96-4EE8-AC73-E957D22EB255}" type="presOf" srcId="{12F6673C-F207-404B-808D-E48FAE245239}" destId="{46A9DA0C-6A55-46E8-BB87-E403DD28558C}" srcOrd="0" destOrd="0" presId="urn:microsoft.com/office/officeart/2005/8/layout/vList2"/>
    <dgm:cxn modelId="{FEFB6D80-8CAB-498E-A466-9B76D29AC637}" type="presOf" srcId="{E3F06137-2817-4413-B6CC-7551FBF6B54E}" destId="{4CE81FC9-8E9A-487A-B6D0-85400B0F52A2}" srcOrd="0" destOrd="0" presId="urn:microsoft.com/office/officeart/2005/8/layout/vList2"/>
    <dgm:cxn modelId="{29D7C5AD-AE44-4222-9EB6-6B34F2BE8A46}" srcId="{98434DD9-D60D-4FCD-9555-17BE5188B2E7}" destId="{510352A0-FDE6-43AD-8C4B-02287EC924F1}" srcOrd="4" destOrd="0" parTransId="{6BC92DB7-E822-46CC-9461-FEF0D5967CEC}" sibTransId="{094473EE-B9F7-4AA9-A59F-E7DE4E7FC0CF}"/>
    <dgm:cxn modelId="{4F8DD5CD-FA89-453D-ACDA-D26DC94A3B2F}" srcId="{98434DD9-D60D-4FCD-9555-17BE5188B2E7}" destId="{12F6673C-F207-404B-808D-E48FAE245239}" srcOrd="3" destOrd="0" parTransId="{F817D2E1-43FF-4D07-9917-A45F624A9756}" sibTransId="{CA6DDDCE-A220-47A2-BEF5-87FFD8534C67}"/>
    <dgm:cxn modelId="{AC247AD0-9EED-4F46-A78F-C6A0C5D9819F}" type="presOf" srcId="{2289ED14-AB3C-45C6-BC6F-6B8617EB3D5F}" destId="{71845D4F-6A20-47C5-B596-7140632150AF}" srcOrd="0" destOrd="0" presId="urn:microsoft.com/office/officeart/2005/8/layout/vList2"/>
    <dgm:cxn modelId="{31F1B2E0-BDC7-4529-AE46-5B29D604CD93}" type="presOf" srcId="{60132EAE-13D8-4491-862A-748DEEED7083}" destId="{0B6D6663-3C58-414E-A3B1-A222C577C9AA}" srcOrd="0" destOrd="0" presId="urn:microsoft.com/office/officeart/2005/8/layout/vList2"/>
    <dgm:cxn modelId="{3DA698F3-14B9-4B23-A901-9F10DBA088C2}" srcId="{98434DD9-D60D-4FCD-9555-17BE5188B2E7}" destId="{60132EAE-13D8-4491-862A-748DEEED7083}" srcOrd="1" destOrd="0" parTransId="{812AD996-0ED8-489D-94C7-E9C417E3F1E3}" sibTransId="{EF95DB97-72CC-4C06-90D8-E4F4B4C5E4F6}"/>
    <dgm:cxn modelId="{B0349584-ECD8-4CB5-A477-FFFC5AF01B4C}" type="presParOf" srcId="{EBF577F7-BDA2-496C-9E68-9CBE622C9B07}" destId="{4CE81FC9-8E9A-487A-B6D0-85400B0F52A2}" srcOrd="0" destOrd="0" presId="urn:microsoft.com/office/officeart/2005/8/layout/vList2"/>
    <dgm:cxn modelId="{C4836F80-8D97-4199-953E-D0EFB93BD09A}" type="presParOf" srcId="{EBF577F7-BDA2-496C-9E68-9CBE622C9B07}" destId="{AB1406A5-C245-402C-AFB2-D30B9CC09DEB}" srcOrd="1" destOrd="0" presId="urn:microsoft.com/office/officeart/2005/8/layout/vList2"/>
    <dgm:cxn modelId="{771F1E9A-FFA0-439D-854F-963C6D0AFD6E}" type="presParOf" srcId="{EBF577F7-BDA2-496C-9E68-9CBE622C9B07}" destId="{0B6D6663-3C58-414E-A3B1-A222C577C9AA}" srcOrd="2" destOrd="0" presId="urn:microsoft.com/office/officeart/2005/8/layout/vList2"/>
    <dgm:cxn modelId="{BADC96ED-B70E-4D1D-AEC7-4046F26B6EB3}" type="presParOf" srcId="{EBF577F7-BDA2-496C-9E68-9CBE622C9B07}" destId="{DD2E92D7-E7B4-4410-AF57-BE43AFDB5C7D}" srcOrd="3" destOrd="0" presId="urn:microsoft.com/office/officeart/2005/8/layout/vList2"/>
    <dgm:cxn modelId="{D5B4A381-2A49-4BBF-8BAB-E32FDDA65FC4}" type="presParOf" srcId="{EBF577F7-BDA2-496C-9E68-9CBE622C9B07}" destId="{71845D4F-6A20-47C5-B596-7140632150AF}" srcOrd="4" destOrd="0" presId="urn:microsoft.com/office/officeart/2005/8/layout/vList2"/>
    <dgm:cxn modelId="{C6B7F15A-19BD-451E-A690-60F78AD4A447}" type="presParOf" srcId="{EBF577F7-BDA2-496C-9E68-9CBE622C9B07}" destId="{74393D5C-5B0E-4127-BA16-8FF26A4F0F68}" srcOrd="5" destOrd="0" presId="urn:microsoft.com/office/officeart/2005/8/layout/vList2"/>
    <dgm:cxn modelId="{EC3CFCCF-9F2F-4EF2-8A96-3750A921A33D}" type="presParOf" srcId="{EBF577F7-BDA2-496C-9E68-9CBE622C9B07}" destId="{46A9DA0C-6A55-46E8-BB87-E403DD28558C}" srcOrd="6" destOrd="0" presId="urn:microsoft.com/office/officeart/2005/8/layout/vList2"/>
    <dgm:cxn modelId="{08E67198-AB5A-44BB-945F-88C67DFD4F0D}" type="presParOf" srcId="{EBF577F7-BDA2-496C-9E68-9CBE622C9B07}" destId="{3CEBCC65-DAAA-4BC6-AB42-C222E2907A01}" srcOrd="7" destOrd="0" presId="urn:microsoft.com/office/officeart/2005/8/layout/vList2"/>
    <dgm:cxn modelId="{19EF374C-7C9D-477C-9E12-05CFD5DAA27D}" type="presParOf" srcId="{EBF577F7-BDA2-496C-9E68-9CBE622C9B07}" destId="{B586D2D1-2531-4603-BF19-4B289212E7F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35E1AF-914E-4FA0-B97F-1987E7EBE252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31D0062-B56B-4026-963A-DE339206E2DA}">
      <dgm:prSet/>
      <dgm:spPr/>
      <dgm:t>
        <a:bodyPr/>
        <a:lstStyle/>
        <a:p>
          <a:r>
            <a:rPr lang="en-US" b="0" i="0" baseline="0"/>
            <a:t>Workers in the factory are aged between </a:t>
          </a:r>
          <a:r>
            <a:rPr lang="en-US" b="1" i="0" baseline="0"/>
            <a:t>16 and 60 years old</a:t>
          </a:r>
          <a:endParaRPr lang="en-US"/>
        </a:p>
      </dgm:t>
    </dgm:pt>
    <dgm:pt modelId="{8C8859F6-12D3-4F8A-933F-14511C7054A6}" type="parTrans" cxnId="{CB024D4E-5FF4-42C3-92DE-A2BB81A9C13B}">
      <dgm:prSet/>
      <dgm:spPr/>
      <dgm:t>
        <a:bodyPr/>
        <a:lstStyle/>
        <a:p>
          <a:endParaRPr lang="en-US"/>
        </a:p>
      </dgm:t>
    </dgm:pt>
    <dgm:pt modelId="{43C03CE6-A9C8-4F8B-86A7-9B3D2C3428A6}" type="sibTrans" cxnId="{CB024D4E-5FF4-42C3-92DE-A2BB81A9C13B}">
      <dgm:prSet/>
      <dgm:spPr/>
      <dgm:t>
        <a:bodyPr/>
        <a:lstStyle/>
        <a:p>
          <a:endParaRPr lang="en-US"/>
        </a:p>
      </dgm:t>
    </dgm:pt>
    <dgm:pt modelId="{ED7071DF-8B21-4628-9D3C-941D6DF6A215}">
      <dgm:prSet/>
      <dgm:spPr/>
      <dgm:t>
        <a:bodyPr/>
        <a:lstStyle/>
        <a:p>
          <a:r>
            <a:rPr lang="en-US" b="0" i="0" baseline="0"/>
            <a:t>Different generations may have </a:t>
          </a:r>
          <a:r>
            <a:rPr lang="en-US" b="1" i="0" baseline="0"/>
            <a:t>different attitudes and work habits</a:t>
          </a:r>
          <a:endParaRPr lang="en-US"/>
        </a:p>
      </dgm:t>
    </dgm:pt>
    <dgm:pt modelId="{476F0FA7-893E-4214-AA7A-2945122082F2}" type="parTrans" cxnId="{BBD5C5C9-D233-483D-84F8-2CA9778F9587}">
      <dgm:prSet/>
      <dgm:spPr/>
      <dgm:t>
        <a:bodyPr/>
        <a:lstStyle/>
        <a:p>
          <a:endParaRPr lang="en-US"/>
        </a:p>
      </dgm:t>
    </dgm:pt>
    <dgm:pt modelId="{EB61D276-926A-4AD3-ABF9-961C0D6E48C2}" type="sibTrans" cxnId="{BBD5C5C9-D233-483D-84F8-2CA9778F9587}">
      <dgm:prSet/>
      <dgm:spPr/>
      <dgm:t>
        <a:bodyPr/>
        <a:lstStyle/>
        <a:p>
          <a:endParaRPr lang="en-US"/>
        </a:p>
      </dgm:t>
    </dgm:pt>
    <dgm:pt modelId="{026F06A2-96F6-4898-A928-E737E8D9E385}">
      <dgm:prSet/>
      <dgm:spPr/>
      <dgm:t>
        <a:bodyPr/>
        <a:lstStyle/>
        <a:p>
          <a:r>
            <a:rPr lang="en-US" b="0" i="0" baseline="0"/>
            <a:t>Younger workers may misunderstand or ignore instructions</a:t>
          </a:r>
          <a:endParaRPr lang="en-US"/>
        </a:p>
      </dgm:t>
    </dgm:pt>
    <dgm:pt modelId="{DAFEECC9-F868-4AAD-8F21-6CD48DEE63FE}" type="parTrans" cxnId="{80BB91A4-AFE8-40DB-B289-A8B14E15A683}">
      <dgm:prSet/>
      <dgm:spPr/>
      <dgm:t>
        <a:bodyPr/>
        <a:lstStyle/>
        <a:p>
          <a:endParaRPr lang="en-US"/>
        </a:p>
      </dgm:t>
    </dgm:pt>
    <dgm:pt modelId="{BDD83933-E5B6-4CF1-A749-3F1F3C399BDA}" type="sibTrans" cxnId="{80BB91A4-AFE8-40DB-B289-A8B14E15A683}">
      <dgm:prSet/>
      <dgm:spPr/>
      <dgm:t>
        <a:bodyPr/>
        <a:lstStyle/>
        <a:p>
          <a:endParaRPr lang="en-US"/>
        </a:p>
      </dgm:t>
    </dgm:pt>
    <dgm:pt modelId="{C8B213F4-6563-47B2-8F2F-EC886F5D8E6F}">
      <dgm:prSet/>
      <dgm:spPr/>
      <dgm:t>
        <a:bodyPr/>
        <a:lstStyle/>
        <a:p>
          <a:r>
            <a:rPr lang="en-US" b="1" i="0" baseline="0"/>
            <a:t>Berlo SMCR Model</a:t>
          </a:r>
          <a:r>
            <a:rPr lang="en-US" b="0" i="0" baseline="0"/>
            <a:t> shows that communication depends on the receiver’s skills and attitude</a:t>
          </a:r>
          <a:endParaRPr lang="en-US"/>
        </a:p>
      </dgm:t>
    </dgm:pt>
    <dgm:pt modelId="{7606736F-609D-4173-A195-3E5B3B2F30BF}" type="parTrans" cxnId="{D77695BB-3002-4901-8441-5B117E2A0C63}">
      <dgm:prSet/>
      <dgm:spPr/>
      <dgm:t>
        <a:bodyPr/>
        <a:lstStyle/>
        <a:p>
          <a:endParaRPr lang="en-US"/>
        </a:p>
      </dgm:t>
    </dgm:pt>
    <dgm:pt modelId="{CB767098-7DCF-427A-A0E6-AF0B29A8FDE3}" type="sibTrans" cxnId="{D77695BB-3002-4901-8441-5B117E2A0C63}">
      <dgm:prSet/>
      <dgm:spPr/>
      <dgm:t>
        <a:bodyPr/>
        <a:lstStyle/>
        <a:p>
          <a:endParaRPr lang="en-US"/>
        </a:p>
      </dgm:t>
    </dgm:pt>
    <dgm:pt modelId="{9449C39D-EBB1-470A-8A41-7E1686BCC4EE}">
      <dgm:prSet/>
      <dgm:spPr/>
      <dgm:t>
        <a:bodyPr/>
        <a:lstStyle/>
        <a:p>
          <a:r>
            <a:rPr lang="en-US" b="0" i="0" baseline="0"/>
            <a:t>These differences can lead to mistakes in food preparation</a:t>
          </a:r>
          <a:endParaRPr lang="en-US"/>
        </a:p>
      </dgm:t>
    </dgm:pt>
    <dgm:pt modelId="{564B4A83-E35F-44DD-8313-10324F076FAE}" type="parTrans" cxnId="{179E47FC-C7D5-4C74-A33B-06CEF1CC1C16}">
      <dgm:prSet/>
      <dgm:spPr/>
      <dgm:t>
        <a:bodyPr/>
        <a:lstStyle/>
        <a:p>
          <a:endParaRPr lang="en-US"/>
        </a:p>
      </dgm:t>
    </dgm:pt>
    <dgm:pt modelId="{FF1C6AA9-C648-425A-A2CF-4E35512322A3}" type="sibTrans" cxnId="{179E47FC-C7D5-4C74-A33B-06CEF1CC1C16}">
      <dgm:prSet/>
      <dgm:spPr/>
      <dgm:t>
        <a:bodyPr/>
        <a:lstStyle/>
        <a:p>
          <a:endParaRPr lang="en-US"/>
        </a:p>
      </dgm:t>
    </dgm:pt>
    <dgm:pt modelId="{7D197279-A9B0-42F2-A4BF-927A32897D56}" type="pres">
      <dgm:prSet presAssocID="{0335E1AF-914E-4FA0-B97F-1987E7EBE252}" presName="vert0" presStyleCnt="0">
        <dgm:presLayoutVars>
          <dgm:dir/>
          <dgm:animOne val="branch"/>
          <dgm:animLvl val="lvl"/>
        </dgm:presLayoutVars>
      </dgm:prSet>
      <dgm:spPr/>
    </dgm:pt>
    <dgm:pt modelId="{469B6B01-4643-4904-B700-C774B55741BC}" type="pres">
      <dgm:prSet presAssocID="{E31D0062-B56B-4026-963A-DE339206E2DA}" presName="thickLine" presStyleLbl="alignNode1" presStyleIdx="0" presStyleCnt="5"/>
      <dgm:spPr/>
    </dgm:pt>
    <dgm:pt modelId="{81D0512E-7AB7-4975-A1EF-21ABA0D20511}" type="pres">
      <dgm:prSet presAssocID="{E31D0062-B56B-4026-963A-DE339206E2DA}" presName="horz1" presStyleCnt="0"/>
      <dgm:spPr/>
    </dgm:pt>
    <dgm:pt modelId="{06D2BB2F-EC69-4F97-BB22-8AA4B5A22CAA}" type="pres">
      <dgm:prSet presAssocID="{E31D0062-B56B-4026-963A-DE339206E2DA}" presName="tx1" presStyleLbl="revTx" presStyleIdx="0" presStyleCnt="5"/>
      <dgm:spPr/>
    </dgm:pt>
    <dgm:pt modelId="{9166C26F-522F-4372-AB86-E256EE4E9BF4}" type="pres">
      <dgm:prSet presAssocID="{E31D0062-B56B-4026-963A-DE339206E2DA}" presName="vert1" presStyleCnt="0"/>
      <dgm:spPr/>
    </dgm:pt>
    <dgm:pt modelId="{B91C2744-5E5B-4FD7-9CC7-BE22BFDE8CE8}" type="pres">
      <dgm:prSet presAssocID="{ED7071DF-8B21-4628-9D3C-941D6DF6A215}" presName="thickLine" presStyleLbl="alignNode1" presStyleIdx="1" presStyleCnt="5"/>
      <dgm:spPr/>
    </dgm:pt>
    <dgm:pt modelId="{AF6DD570-2CD5-4E20-BB7A-986CF33D2CBD}" type="pres">
      <dgm:prSet presAssocID="{ED7071DF-8B21-4628-9D3C-941D6DF6A215}" presName="horz1" presStyleCnt="0"/>
      <dgm:spPr/>
    </dgm:pt>
    <dgm:pt modelId="{C9F8A32F-3DC8-4F4B-B347-C7C4F1D0ECF3}" type="pres">
      <dgm:prSet presAssocID="{ED7071DF-8B21-4628-9D3C-941D6DF6A215}" presName="tx1" presStyleLbl="revTx" presStyleIdx="1" presStyleCnt="5"/>
      <dgm:spPr/>
    </dgm:pt>
    <dgm:pt modelId="{7CB49FAB-2F36-4174-8994-F73678D87426}" type="pres">
      <dgm:prSet presAssocID="{ED7071DF-8B21-4628-9D3C-941D6DF6A215}" presName="vert1" presStyleCnt="0"/>
      <dgm:spPr/>
    </dgm:pt>
    <dgm:pt modelId="{2E985FCC-2A12-466E-9402-2B42961829C1}" type="pres">
      <dgm:prSet presAssocID="{026F06A2-96F6-4898-A928-E737E8D9E385}" presName="thickLine" presStyleLbl="alignNode1" presStyleIdx="2" presStyleCnt="5"/>
      <dgm:spPr/>
    </dgm:pt>
    <dgm:pt modelId="{1170FB8C-CCBE-4C46-83EF-DD4C4710B87C}" type="pres">
      <dgm:prSet presAssocID="{026F06A2-96F6-4898-A928-E737E8D9E385}" presName="horz1" presStyleCnt="0"/>
      <dgm:spPr/>
    </dgm:pt>
    <dgm:pt modelId="{CABB0249-50CB-4791-981C-10B4B313698E}" type="pres">
      <dgm:prSet presAssocID="{026F06A2-96F6-4898-A928-E737E8D9E385}" presName="tx1" presStyleLbl="revTx" presStyleIdx="2" presStyleCnt="5"/>
      <dgm:spPr/>
    </dgm:pt>
    <dgm:pt modelId="{107D081A-2CC6-402E-9DA8-B064494301F4}" type="pres">
      <dgm:prSet presAssocID="{026F06A2-96F6-4898-A928-E737E8D9E385}" presName="vert1" presStyleCnt="0"/>
      <dgm:spPr/>
    </dgm:pt>
    <dgm:pt modelId="{17862D8A-AA3B-4EF1-B49B-028693F37C97}" type="pres">
      <dgm:prSet presAssocID="{C8B213F4-6563-47B2-8F2F-EC886F5D8E6F}" presName="thickLine" presStyleLbl="alignNode1" presStyleIdx="3" presStyleCnt="5"/>
      <dgm:spPr/>
    </dgm:pt>
    <dgm:pt modelId="{0C8C729F-0059-48E8-BE46-B804D68B1C12}" type="pres">
      <dgm:prSet presAssocID="{C8B213F4-6563-47B2-8F2F-EC886F5D8E6F}" presName="horz1" presStyleCnt="0"/>
      <dgm:spPr/>
    </dgm:pt>
    <dgm:pt modelId="{A515F8B5-950D-4A82-8D33-6DEBF846837B}" type="pres">
      <dgm:prSet presAssocID="{C8B213F4-6563-47B2-8F2F-EC886F5D8E6F}" presName="tx1" presStyleLbl="revTx" presStyleIdx="3" presStyleCnt="5"/>
      <dgm:spPr/>
    </dgm:pt>
    <dgm:pt modelId="{53BC691E-9CEF-48D2-B63D-1233035C957C}" type="pres">
      <dgm:prSet presAssocID="{C8B213F4-6563-47B2-8F2F-EC886F5D8E6F}" presName="vert1" presStyleCnt="0"/>
      <dgm:spPr/>
    </dgm:pt>
    <dgm:pt modelId="{9A7510D5-5BBF-4350-B8A2-60546AB56DD6}" type="pres">
      <dgm:prSet presAssocID="{9449C39D-EBB1-470A-8A41-7E1686BCC4EE}" presName="thickLine" presStyleLbl="alignNode1" presStyleIdx="4" presStyleCnt="5"/>
      <dgm:spPr/>
    </dgm:pt>
    <dgm:pt modelId="{B26D4653-CEA5-43EF-9AC3-8BCB6A9E2391}" type="pres">
      <dgm:prSet presAssocID="{9449C39D-EBB1-470A-8A41-7E1686BCC4EE}" presName="horz1" presStyleCnt="0"/>
      <dgm:spPr/>
    </dgm:pt>
    <dgm:pt modelId="{ED2623B2-21B2-4DE7-BBEB-3494306ADE50}" type="pres">
      <dgm:prSet presAssocID="{9449C39D-EBB1-470A-8A41-7E1686BCC4EE}" presName="tx1" presStyleLbl="revTx" presStyleIdx="4" presStyleCnt="5"/>
      <dgm:spPr/>
    </dgm:pt>
    <dgm:pt modelId="{44787143-EF61-4CF2-A114-0FAF1482503A}" type="pres">
      <dgm:prSet presAssocID="{9449C39D-EBB1-470A-8A41-7E1686BCC4EE}" presName="vert1" presStyleCnt="0"/>
      <dgm:spPr/>
    </dgm:pt>
  </dgm:ptLst>
  <dgm:cxnLst>
    <dgm:cxn modelId="{9334772D-7146-4E5D-B8A8-5B985E49BCA0}" type="presOf" srcId="{C8B213F4-6563-47B2-8F2F-EC886F5D8E6F}" destId="{A515F8B5-950D-4A82-8D33-6DEBF846837B}" srcOrd="0" destOrd="0" presId="urn:microsoft.com/office/officeart/2008/layout/LinedList"/>
    <dgm:cxn modelId="{24F8E837-6970-4C59-86AE-42254DD4FA5C}" type="presOf" srcId="{E31D0062-B56B-4026-963A-DE339206E2DA}" destId="{06D2BB2F-EC69-4F97-BB22-8AA4B5A22CAA}" srcOrd="0" destOrd="0" presId="urn:microsoft.com/office/officeart/2008/layout/LinedList"/>
    <dgm:cxn modelId="{2F644449-EBA6-43DC-A36D-27D3CF3081F4}" type="presOf" srcId="{026F06A2-96F6-4898-A928-E737E8D9E385}" destId="{CABB0249-50CB-4791-981C-10B4B313698E}" srcOrd="0" destOrd="0" presId="urn:microsoft.com/office/officeart/2008/layout/LinedList"/>
    <dgm:cxn modelId="{CB024D4E-5FF4-42C3-92DE-A2BB81A9C13B}" srcId="{0335E1AF-914E-4FA0-B97F-1987E7EBE252}" destId="{E31D0062-B56B-4026-963A-DE339206E2DA}" srcOrd="0" destOrd="0" parTransId="{8C8859F6-12D3-4F8A-933F-14511C7054A6}" sibTransId="{43C03CE6-A9C8-4F8B-86A7-9B3D2C3428A6}"/>
    <dgm:cxn modelId="{80BB91A4-AFE8-40DB-B289-A8B14E15A683}" srcId="{0335E1AF-914E-4FA0-B97F-1987E7EBE252}" destId="{026F06A2-96F6-4898-A928-E737E8D9E385}" srcOrd="2" destOrd="0" parTransId="{DAFEECC9-F868-4AAD-8F21-6CD48DEE63FE}" sibTransId="{BDD83933-E5B6-4CF1-A749-3F1F3C399BDA}"/>
    <dgm:cxn modelId="{56CE64BA-1E0B-4F63-AC91-0CA533562D68}" type="presOf" srcId="{0335E1AF-914E-4FA0-B97F-1987E7EBE252}" destId="{7D197279-A9B0-42F2-A4BF-927A32897D56}" srcOrd="0" destOrd="0" presId="urn:microsoft.com/office/officeart/2008/layout/LinedList"/>
    <dgm:cxn modelId="{D77695BB-3002-4901-8441-5B117E2A0C63}" srcId="{0335E1AF-914E-4FA0-B97F-1987E7EBE252}" destId="{C8B213F4-6563-47B2-8F2F-EC886F5D8E6F}" srcOrd="3" destOrd="0" parTransId="{7606736F-609D-4173-A195-3E5B3B2F30BF}" sibTransId="{CB767098-7DCF-427A-A0E6-AF0B29A8FDE3}"/>
    <dgm:cxn modelId="{CF4749BF-95E9-4F6D-893D-985735939E3E}" type="presOf" srcId="{9449C39D-EBB1-470A-8A41-7E1686BCC4EE}" destId="{ED2623B2-21B2-4DE7-BBEB-3494306ADE50}" srcOrd="0" destOrd="0" presId="urn:microsoft.com/office/officeart/2008/layout/LinedList"/>
    <dgm:cxn modelId="{BBD5C5C9-D233-483D-84F8-2CA9778F9587}" srcId="{0335E1AF-914E-4FA0-B97F-1987E7EBE252}" destId="{ED7071DF-8B21-4628-9D3C-941D6DF6A215}" srcOrd="1" destOrd="0" parTransId="{476F0FA7-893E-4214-AA7A-2945122082F2}" sibTransId="{EB61D276-926A-4AD3-ABF9-961C0D6E48C2}"/>
    <dgm:cxn modelId="{A97457F5-DFEB-4585-A599-212D424AE143}" type="presOf" srcId="{ED7071DF-8B21-4628-9D3C-941D6DF6A215}" destId="{C9F8A32F-3DC8-4F4B-B347-C7C4F1D0ECF3}" srcOrd="0" destOrd="0" presId="urn:microsoft.com/office/officeart/2008/layout/LinedList"/>
    <dgm:cxn modelId="{179E47FC-C7D5-4C74-A33B-06CEF1CC1C16}" srcId="{0335E1AF-914E-4FA0-B97F-1987E7EBE252}" destId="{9449C39D-EBB1-470A-8A41-7E1686BCC4EE}" srcOrd="4" destOrd="0" parTransId="{564B4A83-E35F-44DD-8313-10324F076FAE}" sibTransId="{FF1C6AA9-C648-425A-A2CF-4E35512322A3}"/>
    <dgm:cxn modelId="{82E57A8F-2F17-4297-A849-11F5B31F831C}" type="presParOf" srcId="{7D197279-A9B0-42F2-A4BF-927A32897D56}" destId="{469B6B01-4643-4904-B700-C774B55741BC}" srcOrd="0" destOrd="0" presId="urn:microsoft.com/office/officeart/2008/layout/LinedList"/>
    <dgm:cxn modelId="{B079D940-ED21-47BB-98CF-E49C31D43588}" type="presParOf" srcId="{7D197279-A9B0-42F2-A4BF-927A32897D56}" destId="{81D0512E-7AB7-4975-A1EF-21ABA0D20511}" srcOrd="1" destOrd="0" presId="urn:microsoft.com/office/officeart/2008/layout/LinedList"/>
    <dgm:cxn modelId="{482AB326-0FD6-4298-90DA-44E5D9A03CC9}" type="presParOf" srcId="{81D0512E-7AB7-4975-A1EF-21ABA0D20511}" destId="{06D2BB2F-EC69-4F97-BB22-8AA4B5A22CAA}" srcOrd="0" destOrd="0" presId="urn:microsoft.com/office/officeart/2008/layout/LinedList"/>
    <dgm:cxn modelId="{91B6048D-EB1E-4501-948C-C86BD16DDEFF}" type="presParOf" srcId="{81D0512E-7AB7-4975-A1EF-21ABA0D20511}" destId="{9166C26F-522F-4372-AB86-E256EE4E9BF4}" srcOrd="1" destOrd="0" presId="urn:microsoft.com/office/officeart/2008/layout/LinedList"/>
    <dgm:cxn modelId="{D1E66862-E07A-47F0-BB0E-4517A45C6A1C}" type="presParOf" srcId="{7D197279-A9B0-42F2-A4BF-927A32897D56}" destId="{B91C2744-5E5B-4FD7-9CC7-BE22BFDE8CE8}" srcOrd="2" destOrd="0" presId="urn:microsoft.com/office/officeart/2008/layout/LinedList"/>
    <dgm:cxn modelId="{784CA72F-E393-4E16-AE9D-3CAD159191C9}" type="presParOf" srcId="{7D197279-A9B0-42F2-A4BF-927A32897D56}" destId="{AF6DD570-2CD5-4E20-BB7A-986CF33D2CBD}" srcOrd="3" destOrd="0" presId="urn:microsoft.com/office/officeart/2008/layout/LinedList"/>
    <dgm:cxn modelId="{46BA0E0C-3C52-4A54-A69F-6F7B10CE220A}" type="presParOf" srcId="{AF6DD570-2CD5-4E20-BB7A-986CF33D2CBD}" destId="{C9F8A32F-3DC8-4F4B-B347-C7C4F1D0ECF3}" srcOrd="0" destOrd="0" presId="urn:microsoft.com/office/officeart/2008/layout/LinedList"/>
    <dgm:cxn modelId="{701D5357-FF00-48CD-A57B-409AD0FCCFEA}" type="presParOf" srcId="{AF6DD570-2CD5-4E20-BB7A-986CF33D2CBD}" destId="{7CB49FAB-2F36-4174-8994-F73678D87426}" srcOrd="1" destOrd="0" presId="urn:microsoft.com/office/officeart/2008/layout/LinedList"/>
    <dgm:cxn modelId="{B0543797-20D9-41EA-AC14-4BEDC6122EA4}" type="presParOf" srcId="{7D197279-A9B0-42F2-A4BF-927A32897D56}" destId="{2E985FCC-2A12-466E-9402-2B42961829C1}" srcOrd="4" destOrd="0" presId="urn:microsoft.com/office/officeart/2008/layout/LinedList"/>
    <dgm:cxn modelId="{27DFAAB7-7286-46D5-8CC4-EBBC2C37D3FC}" type="presParOf" srcId="{7D197279-A9B0-42F2-A4BF-927A32897D56}" destId="{1170FB8C-CCBE-4C46-83EF-DD4C4710B87C}" srcOrd="5" destOrd="0" presId="urn:microsoft.com/office/officeart/2008/layout/LinedList"/>
    <dgm:cxn modelId="{27A0501D-753D-4A48-B161-2D04C59596F9}" type="presParOf" srcId="{1170FB8C-CCBE-4C46-83EF-DD4C4710B87C}" destId="{CABB0249-50CB-4791-981C-10B4B313698E}" srcOrd="0" destOrd="0" presId="urn:microsoft.com/office/officeart/2008/layout/LinedList"/>
    <dgm:cxn modelId="{E744338D-6457-41A4-B115-7487A3949A21}" type="presParOf" srcId="{1170FB8C-CCBE-4C46-83EF-DD4C4710B87C}" destId="{107D081A-2CC6-402E-9DA8-B064494301F4}" srcOrd="1" destOrd="0" presId="urn:microsoft.com/office/officeart/2008/layout/LinedList"/>
    <dgm:cxn modelId="{E050AD78-4D42-4523-9027-6FC7B3304926}" type="presParOf" srcId="{7D197279-A9B0-42F2-A4BF-927A32897D56}" destId="{17862D8A-AA3B-4EF1-B49B-028693F37C97}" srcOrd="6" destOrd="0" presId="urn:microsoft.com/office/officeart/2008/layout/LinedList"/>
    <dgm:cxn modelId="{4984F118-5C80-4524-AD29-6750F2669813}" type="presParOf" srcId="{7D197279-A9B0-42F2-A4BF-927A32897D56}" destId="{0C8C729F-0059-48E8-BE46-B804D68B1C12}" srcOrd="7" destOrd="0" presId="urn:microsoft.com/office/officeart/2008/layout/LinedList"/>
    <dgm:cxn modelId="{00E83BE0-EF61-4B5B-8E4C-FA70CEB8D822}" type="presParOf" srcId="{0C8C729F-0059-48E8-BE46-B804D68B1C12}" destId="{A515F8B5-950D-4A82-8D33-6DEBF846837B}" srcOrd="0" destOrd="0" presId="urn:microsoft.com/office/officeart/2008/layout/LinedList"/>
    <dgm:cxn modelId="{EA7A4E00-032F-46B7-929A-894A7D33FA5C}" type="presParOf" srcId="{0C8C729F-0059-48E8-BE46-B804D68B1C12}" destId="{53BC691E-9CEF-48D2-B63D-1233035C957C}" srcOrd="1" destOrd="0" presId="urn:microsoft.com/office/officeart/2008/layout/LinedList"/>
    <dgm:cxn modelId="{86A61C03-7518-4FB6-AC53-570008F2A272}" type="presParOf" srcId="{7D197279-A9B0-42F2-A4BF-927A32897D56}" destId="{9A7510D5-5BBF-4350-B8A2-60546AB56DD6}" srcOrd="8" destOrd="0" presId="urn:microsoft.com/office/officeart/2008/layout/LinedList"/>
    <dgm:cxn modelId="{AF58BA27-0D40-41C5-A17E-7B49404B5B5E}" type="presParOf" srcId="{7D197279-A9B0-42F2-A4BF-927A32897D56}" destId="{B26D4653-CEA5-43EF-9AC3-8BCB6A9E2391}" srcOrd="9" destOrd="0" presId="urn:microsoft.com/office/officeart/2008/layout/LinedList"/>
    <dgm:cxn modelId="{5CB8E6B6-22DF-4B5E-87C5-B2C8720CE74E}" type="presParOf" srcId="{B26D4653-CEA5-43EF-9AC3-8BCB6A9E2391}" destId="{ED2623B2-21B2-4DE7-BBEB-3494306ADE50}" srcOrd="0" destOrd="0" presId="urn:microsoft.com/office/officeart/2008/layout/LinedList"/>
    <dgm:cxn modelId="{2E1EDB65-17FE-4A61-AD41-0EA8FA979D4C}" type="presParOf" srcId="{B26D4653-CEA5-43EF-9AC3-8BCB6A9E2391}" destId="{44787143-EF61-4CF2-A114-0FAF1482503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E81FC9-8E9A-487A-B6D0-85400B0F52A2}">
      <dsp:nvSpPr>
        <dsp:cNvPr id="0" name=""/>
        <dsp:cNvSpPr/>
      </dsp:nvSpPr>
      <dsp:spPr>
        <a:xfrm>
          <a:off x="0" y="32610"/>
          <a:ext cx="5175384" cy="1034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Brief agenda of what the presentation will cover</a:t>
          </a:r>
        </a:p>
      </dsp:txBody>
      <dsp:txXfrm>
        <a:off x="50489" y="83099"/>
        <a:ext cx="5074406" cy="933302"/>
      </dsp:txXfrm>
    </dsp:sp>
    <dsp:sp modelId="{0B6D6663-3C58-414E-A3B1-A222C577C9AA}">
      <dsp:nvSpPr>
        <dsp:cNvPr id="0" name=""/>
        <dsp:cNvSpPr/>
      </dsp:nvSpPr>
      <dsp:spPr>
        <a:xfrm>
          <a:off x="0" y="1141770"/>
          <a:ext cx="5175384" cy="1034280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Introduction to the company</a:t>
          </a:r>
        </a:p>
      </dsp:txBody>
      <dsp:txXfrm>
        <a:off x="50489" y="1192259"/>
        <a:ext cx="5074406" cy="933302"/>
      </dsp:txXfrm>
    </dsp:sp>
    <dsp:sp modelId="{71845D4F-6A20-47C5-B596-7140632150AF}">
      <dsp:nvSpPr>
        <dsp:cNvPr id="0" name=""/>
        <dsp:cNvSpPr/>
      </dsp:nvSpPr>
      <dsp:spPr>
        <a:xfrm>
          <a:off x="0" y="2250930"/>
          <a:ext cx="5175384" cy="103428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Key communication barriers</a:t>
          </a:r>
        </a:p>
      </dsp:txBody>
      <dsp:txXfrm>
        <a:off x="50489" y="2301419"/>
        <a:ext cx="5074406" cy="933302"/>
      </dsp:txXfrm>
    </dsp:sp>
    <dsp:sp modelId="{46A9DA0C-6A55-46E8-BB87-E403DD28558C}">
      <dsp:nvSpPr>
        <dsp:cNvPr id="0" name=""/>
        <dsp:cNvSpPr/>
      </dsp:nvSpPr>
      <dsp:spPr>
        <a:xfrm>
          <a:off x="0" y="3360090"/>
          <a:ext cx="5175384" cy="1034280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Relevant communication theories</a:t>
          </a:r>
        </a:p>
      </dsp:txBody>
      <dsp:txXfrm>
        <a:off x="50489" y="3410579"/>
        <a:ext cx="5074406" cy="933302"/>
      </dsp:txXfrm>
    </dsp:sp>
    <dsp:sp modelId="{B586D2D1-2531-4603-BF19-4B289212E7F9}">
      <dsp:nvSpPr>
        <dsp:cNvPr id="0" name=""/>
        <dsp:cNvSpPr/>
      </dsp:nvSpPr>
      <dsp:spPr>
        <a:xfrm>
          <a:off x="0" y="4469250"/>
          <a:ext cx="5175384" cy="103428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Recommendations and conclusion</a:t>
          </a:r>
        </a:p>
      </dsp:txBody>
      <dsp:txXfrm>
        <a:off x="50489" y="4519739"/>
        <a:ext cx="5074406" cy="9333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9B6B01-4643-4904-B700-C774B55741BC}">
      <dsp:nvSpPr>
        <dsp:cNvPr id="0" name=""/>
        <dsp:cNvSpPr/>
      </dsp:nvSpPr>
      <dsp:spPr>
        <a:xfrm>
          <a:off x="0" y="495"/>
          <a:ext cx="399692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D2BB2F-EC69-4F97-BB22-8AA4B5A22CAA}">
      <dsp:nvSpPr>
        <dsp:cNvPr id="0" name=""/>
        <dsp:cNvSpPr/>
      </dsp:nvSpPr>
      <dsp:spPr>
        <a:xfrm>
          <a:off x="0" y="495"/>
          <a:ext cx="3996927" cy="811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Workers in the factory are aged between </a:t>
          </a:r>
          <a:r>
            <a:rPr lang="en-US" sz="1600" b="1" i="0" kern="1200" baseline="0"/>
            <a:t>16 and 60 years old</a:t>
          </a:r>
          <a:endParaRPr lang="en-US" sz="1600" kern="1200"/>
        </a:p>
      </dsp:txBody>
      <dsp:txXfrm>
        <a:off x="0" y="495"/>
        <a:ext cx="3996927" cy="811331"/>
      </dsp:txXfrm>
    </dsp:sp>
    <dsp:sp modelId="{B91C2744-5E5B-4FD7-9CC7-BE22BFDE8CE8}">
      <dsp:nvSpPr>
        <dsp:cNvPr id="0" name=""/>
        <dsp:cNvSpPr/>
      </dsp:nvSpPr>
      <dsp:spPr>
        <a:xfrm>
          <a:off x="0" y="811827"/>
          <a:ext cx="399692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F8A32F-3DC8-4F4B-B347-C7C4F1D0ECF3}">
      <dsp:nvSpPr>
        <dsp:cNvPr id="0" name=""/>
        <dsp:cNvSpPr/>
      </dsp:nvSpPr>
      <dsp:spPr>
        <a:xfrm>
          <a:off x="0" y="811827"/>
          <a:ext cx="3996927" cy="811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Different generations may have </a:t>
          </a:r>
          <a:r>
            <a:rPr lang="en-US" sz="1600" b="1" i="0" kern="1200" baseline="0"/>
            <a:t>different attitudes and work habits</a:t>
          </a:r>
          <a:endParaRPr lang="en-US" sz="1600" kern="1200"/>
        </a:p>
      </dsp:txBody>
      <dsp:txXfrm>
        <a:off x="0" y="811827"/>
        <a:ext cx="3996927" cy="811331"/>
      </dsp:txXfrm>
    </dsp:sp>
    <dsp:sp modelId="{2E985FCC-2A12-466E-9402-2B42961829C1}">
      <dsp:nvSpPr>
        <dsp:cNvPr id="0" name=""/>
        <dsp:cNvSpPr/>
      </dsp:nvSpPr>
      <dsp:spPr>
        <a:xfrm>
          <a:off x="0" y="1623159"/>
          <a:ext cx="399692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BB0249-50CB-4791-981C-10B4B313698E}">
      <dsp:nvSpPr>
        <dsp:cNvPr id="0" name=""/>
        <dsp:cNvSpPr/>
      </dsp:nvSpPr>
      <dsp:spPr>
        <a:xfrm>
          <a:off x="0" y="1623159"/>
          <a:ext cx="3996927" cy="811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Younger workers may misunderstand or ignore instructions</a:t>
          </a:r>
          <a:endParaRPr lang="en-US" sz="1600" kern="1200"/>
        </a:p>
      </dsp:txBody>
      <dsp:txXfrm>
        <a:off x="0" y="1623159"/>
        <a:ext cx="3996927" cy="811331"/>
      </dsp:txXfrm>
    </dsp:sp>
    <dsp:sp modelId="{17862D8A-AA3B-4EF1-B49B-028693F37C97}">
      <dsp:nvSpPr>
        <dsp:cNvPr id="0" name=""/>
        <dsp:cNvSpPr/>
      </dsp:nvSpPr>
      <dsp:spPr>
        <a:xfrm>
          <a:off x="0" y="2434490"/>
          <a:ext cx="399692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15F8B5-950D-4A82-8D33-6DEBF846837B}">
      <dsp:nvSpPr>
        <dsp:cNvPr id="0" name=""/>
        <dsp:cNvSpPr/>
      </dsp:nvSpPr>
      <dsp:spPr>
        <a:xfrm>
          <a:off x="0" y="2434490"/>
          <a:ext cx="3996927" cy="811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/>
            <a:t>Berlo SMCR Model</a:t>
          </a:r>
          <a:r>
            <a:rPr lang="en-US" sz="1600" b="0" i="0" kern="1200" baseline="0"/>
            <a:t> shows that communication depends on the receiver’s skills and attitude</a:t>
          </a:r>
          <a:endParaRPr lang="en-US" sz="1600" kern="1200"/>
        </a:p>
      </dsp:txBody>
      <dsp:txXfrm>
        <a:off x="0" y="2434490"/>
        <a:ext cx="3996927" cy="811331"/>
      </dsp:txXfrm>
    </dsp:sp>
    <dsp:sp modelId="{9A7510D5-5BBF-4350-B8A2-60546AB56DD6}">
      <dsp:nvSpPr>
        <dsp:cNvPr id="0" name=""/>
        <dsp:cNvSpPr/>
      </dsp:nvSpPr>
      <dsp:spPr>
        <a:xfrm>
          <a:off x="0" y="3245822"/>
          <a:ext cx="399692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2623B2-21B2-4DE7-BBEB-3494306ADE50}">
      <dsp:nvSpPr>
        <dsp:cNvPr id="0" name=""/>
        <dsp:cNvSpPr/>
      </dsp:nvSpPr>
      <dsp:spPr>
        <a:xfrm>
          <a:off x="0" y="3245822"/>
          <a:ext cx="3996927" cy="811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These differences can lead to mistakes in food preparation</a:t>
          </a:r>
          <a:endParaRPr lang="en-US" sz="1600" kern="1200"/>
        </a:p>
      </dsp:txBody>
      <dsp:txXfrm>
        <a:off x="0" y="3245822"/>
        <a:ext cx="3996927" cy="8113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Rectangle 155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60045"/>
            <a:ext cx="4694659" cy="573405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57" name="Picture 156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99"/>
          <a:stretch/>
        </p:blipFill>
        <p:spPr>
          <a:xfrm>
            <a:off x="-1" y="857250"/>
            <a:ext cx="9144001" cy="57340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0578" y="1257300"/>
            <a:ext cx="3988849" cy="13811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Title Slide</a:t>
            </a:r>
          </a:p>
        </p:txBody>
      </p:sp>
      <p:sp>
        <p:nvSpPr>
          <p:cNvPr id="158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1468363"/>
            <a:ext cx="4180922" cy="4515805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159" name="Graphic 158" descr="Employee Badge">
            <a:extLst>
              <a:ext uri="{FF2B5EF4-FFF2-40B4-BE49-F238E27FC236}">
                <a16:creationId xmlns:a16="http://schemas.microsoft.com/office/drawing/2014/main" id="{A54257AB-9344-D101-609F-7514FA509B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9490" y="2079067"/>
            <a:ext cx="3026740" cy="3026740"/>
          </a:xfrm>
          <a:prstGeom prst="rect">
            <a:avLst/>
          </a:prstGeom>
        </p:spPr>
      </p:pic>
      <p:sp>
        <p:nvSpPr>
          <p:cNvPr id="160" name="Content Placeholder 2"/>
          <p:cNvSpPr>
            <a:spLocks noGrp="1"/>
          </p:cNvSpPr>
          <p:nvPr>
            <p:ph idx="1"/>
          </p:nvPr>
        </p:nvSpPr>
        <p:spPr>
          <a:xfrm>
            <a:off x="4570579" y="2947260"/>
            <a:ext cx="4003614" cy="2927188"/>
          </a:xfrm>
        </p:spPr>
        <p:txBody>
          <a:bodyPr anchor="ctr">
            <a:normAutofit/>
          </a:bodyPr>
          <a:lstStyle/>
          <a:p>
            <a:r>
              <a:rPr sz="1500" dirty="0">
                <a:solidFill>
                  <a:srgbClr val="000000"/>
                </a:solidFill>
              </a:rPr>
              <a:t>Presentation Title </a:t>
            </a:r>
            <a:r>
              <a:rPr lang="en-GB" sz="1500" dirty="0">
                <a:solidFill>
                  <a:srgbClr val="000000"/>
                </a:solidFill>
              </a:rPr>
              <a:t>:</a:t>
            </a:r>
            <a:r>
              <a:rPr sz="1500" dirty="0">
                <a:solidFill>
                  <a:srgbClr val="000000"/>
                </a:solidFill>
              </a:rPr>
              <a:t> Communication Barriers at Flight Foods Ltd</a:t>
            </a:r>
          </a:p>
          <a:p>
            <a:r>
              <a:rPr sz="1500" dirty="0">
                <a:solidFill>
                  <a:srgbClr val="000000"/>
                </a:solidFill>
              </a:rPr>
              <a:t>Student Name</a:t>
            </a:r>
            <a:r>
              <a:rPr lang="en-GB" sz="1500" dirty="0">
                <a:solidFill>
                  <a:srgbClr val="000000"/>
                </a:solidFill>
              </a:rPr>
              <a:t>: Zeeshan Ali , Georgeta </a:t>
            </a:r>
            <a:r>
              <a:rPr lang="en-GB" sz="1500" dirty="0" err="1">
                <a:solidFill>
                  <a:srgbClr val="000000"/>
                </a:solidFill>
              </a:rPr>
              <a:t>Cerasela</a:t>
            </a:r>
            <a:r>
              <a:rPr lang="en-GB" sz="1500" dirty="0">
                <a:solidFill>
                  <a:srgbClr val="000000"/>
                </a:solidFill>
              </a:rPr>
              <a:t> Enache.</a:t>
            </a:r>
            <a:endParaRPr sz="1500" dirty="0">
              <a:solidFill>
                <a:srgbClr val="000000"/>
              </a:solidFill>
            </a:endParaRPr>
          </a:p>
          <a:p>
            <a:r>
              <a:rPr sz="1500" dirty="0">
                <a:solidFill>
                  <a:srgbClr val="000000"/>
                </a:solidFill>
              </a:rPr>
              <a:t>Student ID</a:t>
            </a:r>
            <a:r>
              <a:rPr lang="en-GB" sz="1500" dirty="0">
                <a:solidFill>
                  <a:srgbClr val="000000"/>
                </a:solidFill>
              </a:rPr>
              <a:t>: 2511467 , 2504652</a:t>
            </a:r>
            <a:endParaRPr sz="1500" dirty="0">
              <a:solidFill>
                <a:srgbClr val="000000"/>
              </a:solidFill>
            </a:endParaRPr>
          </a:p>
          <a:p>
            <a:r>
              <a:rPr sz="1500" dirty="0">
                <a:solidFill>
                  <a:srgbClr val="000000"/>
                </a:solidFill>
              </a:rPr>
              <a:t>Module: Effective Teamwork and Communication (LCLM4003)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3600"/>
              <a:t>Presentation Overview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C757A7-8D10-7DC7-8AD0-72F073B424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5553551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80" y="1138265"/>
            <a:ext cx="3408571" cy="1401183"/>
          </a:xfrm>
        </p:spPr>
        <p:txBody>
          <a:bodyPr anchor="t">
            <a:normAutofit/>
          </a:bodyPr>
          <a:lstStyle/>
          <a:p>
            <a:r>
              <a:rPr lang="en-GB" sz="2800"/>
              <a:t>Introduction to Flight Foods Ltd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6096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Content Placeholder 2"/>
          <p:cNvSpPr>
            <a:spLocks noGrp="1"/>
          </p:cNvSpPr>
          <p:nvPr>
            <p:ph idx="1"/>
          </p:nvPr>
        </p:nvSpPr>
        <p:spPr>
          <a:xfrm>
            <a:off x="571380" y="2551176"/>
            <a:ext cx="3408571" cy="360293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Flight Foods Ltd is a medium-sized food manufacturing company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Produces ready meals for airline passengers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The company is losing business due to food quality complaints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Communication problems in the factory are affecting food safety and production</a:t>
            </a:r>
          </a:p>
          <a:p>
            <a:pPr>
              <a:lnSpc>
                <a:spcPct val="90000"/>
              </a:lnSpc>
            </a:pPr>
            <a:endParaRPr lang="en-GB" sz="1700"/>
          </a:p>
        </p:txBody>
      </p:sp>
      <p:pic>
        <p:nvPicPr>
          <p:cNvPr id="23" name="Picture 22" descr="Plane in red circle">
            <a:extLst>
              <a:ext uri="{FF2B5EF4-FFF2-40B4-BE49-F238E27FC236}">
                <a16:creationId xmlns:a16="http://schemas.microsoft.com/office/drawing/2014/main" id="{AF25C241-D508-FE43-AE6F-1819D4F3C5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564" r="25363" b="1"/>
          <a:stretch>
            <a:fillRect/>
          </a:stretch>
        </p:blipFill>
        <p:spPr>
          <a:xfrm>
            <a:off x="4660975" y="771753"/>
            <a:ext cx="3802792" cy="531609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1138036"/>
            <a:ext cx="3064248" cy="1402470"/>
          </a:xfrm>
        </p:spPr>
        <p:txBody>
          <a:bodyPr anchor="t">
            <a:normAutofit/>
          </a:bodyPr>
          <a:lstStyle/>
          <a:p>
            <a:r>
              <a:rPr lang="en-GB" sz="2800"/>
              <a:t>Main Communication Barriers Identified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8855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" y="2551176"/>
            <a:ext cx="3064248" cy="3591207"/>
          </a:xfrm>
        </p:spPr>
        <p:txBody>
          <a:bodyPr>
            <a:normAutofit/>
          </a:bodyPr>
          <a:lstStyle/>
          <a:p>
            <a:r>
              <a:rPr lang="en-GB" sz="1700"/>
              <a:t>Environmental noise</a:t>
            </a:r>
          </a:p>
          <a:p>
            <a:r>
              <a:rPr lang="en-GB" sz="1700"/>
              <a:t>Language / communication differences</a:t>
            </a:r>
          </a:p>
          <a:p>
            <a:r>
              <a:rPr lang="en-GB" sz="1700"/>
              <a:t>Age / generational differences</a:t>
            </a:r>
          </a:p>
          <a:p>
            <a:r>
              <a:rPr lang="en-GB" sz="1700"/>
              <a:t>Cultural differences</a:t>
            </a:r>
          </a:p>
          <a:p>
            <a:r>
              <a:rPr lang="en-GB" sz="1700"/>
              <a:t>Emotional barriers</a:t>
            </a:r>
          </a:p>
        </p:txBody>
      </p:sp>
      <p:pic>
        <p:nvPicPr>
          <p:cNvPr id="5" name="Picture 4" descr="Cell towers">
            <a:extLst>
              <a:ext uri="{FF2B5EF4-FFF2-40B4-BE49-F238E27FC236}">
                <a16:creationId xmlns:a16="http://schemas.microsoft.com/office/drawing/2014/main" id="{314F7C1D-7427-F340-061D-11F67694ED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252" r="-1" b="-1"/>
          <a:stretch>
            <a:fillRect/>
          </a:stretch>
        </p:blipFill>
        <p:spPr>
          <a:xfrm>
            <a:off x="4238244" y="10"/>
            <a:ext cx="4905756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3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1299" y="321733"/>
            <a:ext cx="8660121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Right Triangle 25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175" y="1188637"/>
            <a:ext cx="2356072" cy="4480726"/>
          </a:xfrm>
        </p:spPr>
        <p:txBody>
          <a:bodyPr>
            <a:normAutofit/>
          </a:bodyPr>
          <a:lstStyle/>
          <a:p>
            <a:pPr algn="r"/>
            <a:r>
              <a:rPr lang="en-GB" sz="2700"/>
              <a:t>Barrier 1: Environmental Noise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Content Placeholder 2"/>
          <p:cNvSpPr>
            <a:spLocks noGrp="1"/>
          </p:cNvSpPr>
          <p:nvPr>
            <p:ph idx="1"/>
          </p:nvPr>
        </p:nvSpPr>
        <p:spPr>
          <a:xfrm>
            <a:off x="3854196" y="1338729"/>
            <a:ext cx="3596688" cy="418054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/>
              <a:t>Problem: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Machines are </a:t>
            </a:r>
            <a:r>
              <a:rPr lang="en-GB" sz="1600" b="1"/>
              <a:t>old and very noisy</a:t>
            </a: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Gary cannot communicate clearly with workers</a:t>
            </a:r>
          </a:p>
          <a:p>
            <a:pPr>
              <a:lnSpc>
                <a:spcPct val="90000"/>
              </a:lnSpc>
            </a:pPr>
            <a:r>
              <a:rPr lang="en-GB" sz="1600"/>
              <a:t>Noise interferes with message transmission</a:t>
            </a:r>
          </a:p>
          <a:p>
            <a:pPr>
              <a:lnSpc>
                <a:spcPct val="90000"/>
              </a:lnSpc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Solution:</a:t>
            </a:r>
          </a:p>
          <a:p>
            <a:pPr>
              <a:lnSpc>
                <a:spcPct val="90000"/>
              </a:lnSpc>
            </a:pPr>
            <a:endParaRPr lang="en-GB" sz="1600"/>
          </a:p>
          <a:p>
            <a:pPr>
              <a:lnSpc>
                <a:spcPct val="90000"/>
              </a:lnSpc>
            </a:pPr>
            <a:r>
              <a:rPr lang="en-GB" sz="1600"/>
              <a:t>Use quieter machines</a:t>
            </a:r>
          </a:p>
          <a:p>
            <a:pPr>
              <a:lnSpc>
                <a:spcPct val="90000"/>
              </a:lnSpc>
            </a:pPr>
            <a:r>
              <a:rPr lang="en-GB" sz="1600"/>
              <a:t>Provide written instructions or digital displays</a:t>
            </a:r>
          </a:p>
          <a:p>
            <a:pPr>
              <a:lnSpc>
                <a:spcPct val="90000"/>
              </a:lnSpc>
            </a:pPr>
            <a:r>
              <a:rPr lang="en-GB" sz="1600"/>
              <a:t>Use headsets or communication systems</a:t>
            </a:r>
          </a:p>
          <a:p>
            <a:pPr>
              <a:lnSpc>
                <a:spcPct val="90000"/>
              </a:lnSpc>
            </a:pPr>
            <a:endParaRPr lang="en-GB" sz="16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1138036"/>
            <a:ext cx="3064248" cy="1402470"/>
          </a:xfrm>
        </p:spPr>
        <p:txBody>
          <a:bodyPr anchor="t">
            <a:normAutofit/>
          </a:bodyPr>
          <a:lstStyle/>
          <a:p>
            <a:r>
              <a:rPr lang="en-GB" sz="2800"/>
              <a:t>Barrier 2: Language Barrier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8855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EA4FD742-D94D-8C90-360E-95FEB97ADB2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71500" y="2551176"/>
            <a:ext cx="3064248" cy="35912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Workers come from different countries and speak different languages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Many workers have limited English skills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Instructions from the manager are not always understood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Schramm Communication Model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shows communication requires shared understanding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Misunderstanding can lead to mistakes in food preparation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200D56-D3CC-9B4B-7C16-2C8851C9E5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902" r="40861"/>
          <a:stretch>
            <a:fillRect/>
          </a:stretch>
        </p:blipFill>
        <p:spPr>
          <a:xfrm>
            <a:off x="4238244" y="10"/>
            <a:ext cx="4905756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BAAC6F9-E826-2A4B-369F-A669E916FB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81" r="4990" b="2"/>
          <a:stretch>
            <a:fillRect/>
          </a:stretch>
        </p:blipFill>
        <p:spPr>
          <a:xfrm>
            <a:off x="20" y="10"/>
            <a:ext cx="4653283" cy="5114534"/>
          </a:xfrm>
          <a:custGeom>
            <a:avLst/>
            <a:gdLst/>
            <a:ahLst/>
            <a:cxnLst/>
            <a:rect l="l" t="t" r="r" b="b"/>
            <a:pathLst>
              <a:path w="6204404" h="5114544">
                <a:moveTo>
                  <a:pt x="5659431" y="0"/>
                </a:moveTo>
                <a:lnTo>
                  <a:pt x="6157098" y="0"/>
                </a:lnTo>
                <a:lnTo>
                  <a:pt x="6181355" y="190991"/>
                </a:lnTo>
                <a:cubicBezTo>
                  <a:pt x="6196596" y="341154"/>
                  <a:pt x="6204404" y="493515"/>
                  <a:pt x="6204404" y="647700"/>
                </a:cubicBezTo>
                <a:cubicBezTo>
                  <a:pt x="6204404" y="3114670"/>
                  <a:pt x="4205578" y="5114544"/>
                  <a:pt x="1739900" y="5114544"/>
                </a:cubicBezTo>
                <a:cubicBezTo>
                  <a:pt x="1123481" y="5114544"/>
                  <a:pt x="536240" y="4989552"/>
                  <a:pt x="2114" y="4763518"/>
                </a:cubicBezTo>
                <a:lnTo>
                  <a:pt x="0" y="4762561"/>
                </a:lnTo>
                <a:lnTo>
                  <a:pt x="0" y="4226363"/>
                </a:lnTo>
                <a:lnTo>
                  <a:pt x="15791" y="4234455"/>
                </a:lnTo>
                <a:cubicBezTo>
                  <a:pt x="537360" y="4485921"/>
                  <a:pt x="1122182" y="4626842"/>
                  <a:pt x="1739899" y="4626842"/>
                </a:cubicBezTo>
                <a:cubicBezTo>
                  <a:pt x="3936226" y="4626842"/>
                  <a:pt x="5716700" y="2845319"/>
                  <a:pt x="5716700" y="647700"/>
                </a:cubicBezTo>
                <a:cubicBezTo>
                  <a:pt x="5716700" y="510349"/>
                  <a:pt x="5709745" y="374623"/>
                  <a:pt x="5696169" y="240856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60" y="327026"/>
            <a:ext cx="3123008" cy="2611437"/>
          </a:xfrm>
        </p:spPr>
        <p:txBody>
          <a:bodyPr>
            <a:normAutofit/>
          </a:bodyPr>
          <a:lstStyle/>
          <a:p>
            <a:r>
              <a:rPr lang="en-GB" sz="3100"/>
              <a:t>Barrier 3: Age / Generational Barrier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FCF2EEB6-CC5B-60D7-67CB-62AA927021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4085935"/>
              </p:ext>
            </p:extLst>
          </p:nvPr>
        </p:nvGraphicFramePr>
        <p:xfrm>
          <a:off x="4786312" y="2119313"/>
          <a:ext cx="3996927" cy="4057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Colourful carved figures of humans">
            <a:extLst>
              <a:ext uri="{FF2B5EF4-FFF2-40B4-BE49-F238E27FC236}">
                <a16:creationId xmlns:a16="http://schemas.microsoft.com/office/drawing/2014/main" id="{228A3A43-9F16-C00D-0939-48B4CB09E0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283" r="28561" b="-1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r>
              <a:rPr lang="en-GB" sz="3500"/>
              <a:t>Barrier 4: Cultural Barrier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C76F20E-703D-974A-B221-490E1CF9C8D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86487" y="2743200"/>
            <a:ext cx="3935505" cy="349687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Workers come from </a:t>
            </a: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five different cultural groups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Cultural differences may influence </a:t>
            </a: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work habits and communication styles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Different views on </a:t>
            </a: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food handling and hygiene practices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Cultural misunderstandings can affect </a:t>
            </a: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teamwork and cooperation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Clear workplace standards are necessary to avoid mistakes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Barrier 5: Emotional Barrier</a:t>
            </a:r>
          </a:p>
        </p:txBody>
      </p:sp>
      <p:sp>
        <p:nvSpPr>
          <p:cNvPr id="31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b="1"/>
              <a:t>Gary’s Emotional State</a:t>
            </a: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Stressed</a:t>
            </a:r>
          </a:p>
          <a:p>
            <a:pPr>
              <a:lnSpc>
                <a:spcPct val="90000"/>
              </a:lnSpc>
            </a:pPr>
            <a:r>
              <a:rPr lang="en-GB" sz="1700"/>
              <a:t>Frustrated</a:t>
            </a:r>
          </a:p>
          <a:p>
            <a:pPr>
              <a:lnSpc>
                <a:spcPct val="90000"/>
              </a:lnSpc>
            </a:pPr>
            <a:r>
              <a:rPr lang="en-GB" sz="1700"/>
              <a:t>Worried about business performance</a:t>
            </a:r>
          </a:p>
          <a:p>
            <a:pPr>
              <a:lnSpc>
                <a:spcPct val="90000"/>
              </a:lnSpc>
            </a:pPr>
            <a:endParaRPr lang="en-GB" sz="1700" b="1"/>
          </a:p>
          <a:p>
            <a:pPr>
              <a:lnSpc>
                <a:spcPct val="90000"/>
              </a:lnSpc>
            </a:pPr>
            <a:r>
              <a:rPr lang="en-GB" sz="1700" b="1"/>
              <a:t>How Emotions Affect Communication</a:t>
            </a: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Negative tone of voice</a:t>
            </a:r>
          </a:p>
          <a:p>
            <a:pPr>
              <a:lnSpc>
                <a:spcPct val="90000"/>
              </a:lnSpc>
            </a:pPr>
            <a:r>
              <a:rPr lang="en-GB" sz="1700"/>
              <a:t>Poor listening</a:t>
            </a:r>
          </a:p>
          <a:p>
            <a:pPr>
              <a:lnSpc>
                <a:spcPct val="90000"/>
              </a:lnSpc>
            </a:pPr>
            <a:r>
              <a:rPr lang="en-GB" sz="1700"/>
              <a:t>Misunderstandings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 b="1"/>
              <a:t>Impact on Staff Relationships</a:t>
            </a: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Low staff morale</a:t>
            </a:r>
          </a:p>
          <a:p>
            <a:pPr>
              <a:lnSpc>
                <a:spcPct val="90000"/>
              </a:lnSpc>
            </a:pPr>
            <a:r>
              <a:rPr lang="en-GB" sz="1700"/>
              <a:t>Reduced teamwork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 b="1"/>
              <a:t>Possible Solutions</a:t>
            </a: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Better communication with staff</a:t>
            </a:r>
          </a:p>
          <a:p>
            <a:pPr>
              <a:lnSpc>
                <a:spcPct val="90000"/>
              </a:lnSpc>
            </a:pPr>
            <a:r>
              <a:rPr lang="en-GB" sz="1700"/>
              <a:t>Leadership/communication training</a:t>
            </a:r>
          </a:p>
          <a:p>
            <a:pPr>
              <a:lnSpc>
                <a:spcPct val="90000"/>
              </a:lnSpc>
            </a:pPr>
            <a:r>
              <a:rPr lang="en-GB" sz="1700"/>
              <a:t>Encourage staff feedback</a:t>
            </a:r>
          </a:p>
          <a:p>
            <a:pPr>
              <a:lnSpc>
                <a:spcPct val="90000"/>
              </a:lnSpc>
            </a:pPr>
            <a:endParaRPr sz="17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2100">
                <a:solidFill>
                  <a:srgbClr val="FFFFFF"/>
                </a:solidFill>
              </a:rPr>
              <a:t>Recommendations</a:t>
            </a:r>
          </a:p>
        </p:txBody>
      </p:sp>
      <p:sp>
        <p:nvSpPr>
          <p:cNvPr id="46" name="Arc 4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b="1"/>
              <a:t>Regular team meetings</a:t>
            </a:r>
            <a:r>
              <a:rPr lang="en-GB" sz="2000"/>
              <a:t> – Hold meetings to discuss issues, share updates, and allow staff to express their ideas.</a:t>
            </a:r>
          </a:p>
          <a:p>
            <a:pPr>
              <a:lnSpc>
                <a:spcPct val="90000"/>
              </a:lnSpc>
            </a:pPr>
            <a:r>
              <a:rPr lang="en-GB" sz="2000" b="1"/>
              <a:t>Open communication</a:t>
            </a:r>
            <a:r>
              <a:rPr lang="en-GB" sz="2000"/>
              <a:t> – Encourage employees to speak freely about problems or suggestions.</a:t>
            </a:r>
          </a:p>
          <a:p>
            <a:pPr>
              <a:lnSpc>
                <a:spcPct val="90000"/>
              </a:lnSpc>
            </a:pPr>
            <a:r>
              <a:rPr lang="en-GB" sz="2000" b="1"/>
              <a:t>Clear instructions</a:t>
            </a:r>
            <a:r>
              <a:rPr lang="en-GB" sz="2000"/>
              <a:t> – Managers should give clear and simple directions to avoid confusion.</a:t>
            </a:r>
          </a:p>
          <a:p>
            <a:pPr>
              <a:lnSpc>
                <a:spcPct val="90000"/>
              </a:lnSpc>
            </a:pPr>
            <a:r>
              <a:rPr lang="en-GB" sz="2000" b="1"/>
              <a:t>Active listening</a:t>
            </a:r>
            <a:r>
              <a:rPr lang="en-GB" sz="2000"/>
              <a:t> – Managers should carefully listen to staff opinions and concerns.</a:t>
            </a:r>
          </a:p>
          <a:p>
            <a:pPr>
              <a:lnSpc>
                <a:spcPct val="90000"/>
              </a:lnSpc>
            </a:pPr>
            <a:r>
              <a:rPr lang="en-GB" sz="2000" b="1"/>
              <a:t>Feedback opportunities</a:t>
            </a:r>
            <a:r>
              <a:rPr lang="en-GB" sz="2000"/>
              <a:t> – Allow employees to give feedback to improve the workplace.</a:t>
            </a:r>
          </a:p>
          <a:p>
            <a:pPr>
              <a:lnSpc>
                <a:spcPct val="90000"/>
              </a:lnSpc>
            </a:pPr>
            <a:r>
              <a:rPr lang="en-GB" sz="2000" b="1"/>
              <a:t>Positive communication</a:t>
            </a:r>
            <a:r>
              <a:rPr lang="en-GB" sz="2000"/>
              <a:t> – Use respectful and supportive language to build better relationships with staff.</a:t>
            </a:r>
          </a:p>
          <a:p>
            <a:pPr>
              <a:lnSpc>
                <a:spcPct val="90000"/>
              </a:lnSpc>
            </a:pPr>
            <a:endParaRPr sz="20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7" name="Rectangle 11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19" name="Group 118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120" name="Freeform: Shape 58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1" name="Freeform: Shape 59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2" name="Freeform: Shape 60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" name="Freeform: Shape 61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49" name="Content Placeholder 2"/>
          <p:cNvSpPr>
            <a:spLocks noGrp="1"/>
          </p:cNvSpPr>
          <p:nvPr>
            <p:ph idx="1"/>
          </p:nvPr>
        </p:nvSpPr>
        <p:spPr>
          <a:xfrm>
            <a:off x="4629150" y="804672"/>
            <a:ext cx="3915918" cy="5230368"/>
          </a:xfrm>
        </p:spPr>
        <p:txBody>
          <a:bodyPr anchor="ctr">
            <a:normAutofit/>
          </a:bodyPr>
          <a:lstStyle/>
          <a:p>
            <a:r>
              <a:rPr lang="en-GB" sz="1600" b="1">
                <a:solidFill>
                  <a:schemeClr val="tx2"/>
                </a:solidFill>
              </a:rPr>
              <a:t>key Communication Barriers</a:t>
            </a:r>
            <a:endParaRPr lang="en-GB" sz="1600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Stress and frustration</a:t>
            </a:r>
          </a:p>
          <a:p>
            <a:r>
              <a:rPr lang="en-GB" sz="1600">
                <a:solidFill>
                  <a:schemeClr val="tx2"/>
                </a:solidFill>
              </a:rPr>
              <a:t>Poor listening</a:t>
            </a:r>
          </a:p>
          <a:p>
            <a:r>
              <a:rPr lang="en-GB" sz="1600">
                <a:solidFill>
                  <a:schemeClr val="tx2"/>
                </a:solidFill>
              </a:rPr>
              <a:t>Unclear instructions</a:t>
            </a:r>
          </a:p>
          <a:p>
            <a:r>
              <a:rPr lang="en-GB" sz="1600">
                <a:solidFill>
                  <a:schemeClr val="tx2"/>
                </a:solidFill>
              </a:rPr>
              <a:t>Limited staff feedback</a:t>
            </a:r>
          </a:p>
          <a:p>
            <a:r>
              <a:rPr lang="en-GB" sz="1600" b="1">
                <a:solidFill>
                  <a:schemeClr val="tx2"/>
                </a:solidFill>
              </a:rPr>
              <a:t>Importance of Effective Communication</a:t>
            </a:r>
            <a:endParaRPr lang="en-GB" sz="1600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Improves teamwork</a:t>
            </a:r>
          </a:p>
          <a:p>
            <a:r>
              <a:rPr lang="en-GB" sz="1600">
                <a:solidFill>
                  <a:schemeClr val="tx2"/>
                </a:solidFill>
              </a:rPr>
              <a:t>Reduces misunderstandings</a:t>
            </a:r>
          </a:p>
          <a:p>
            <a:r>
              <a:rPr lang="en-GB" sz="1600">
                <a:solidFill>
                  <a:schemeClr val="tx2"/>
                </a:solidFill>
              </a:rPr>
              <a:t>Builds trust</a:t>
            </a:r>
          </a:p>
          <a:p>
            <a:r>
              <a:rPr lang="en-GB" sz="1600" b="1">
                <a:solidFill>
                  <a:schemeClr val="tx2"/>
                </a:solidFill>
              </a:rPr>
              <a:t>Benefits of Improvement</a:t>
            </a:r>
            <a:endParaRPr lang="en-GB" sz="1600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Increases staff motivation</a:t>
            </a:r>
          </a:p>
          <a:p>
            <a:r>
              <a:rPr lang="en-GB" sz="1600">
                <a:solidFill>
                  <a:schemeClr val="tx2"/>
                </a:solidFill>
              </a:rPr>
              <a:t>Boosts productivity</a:t>
            </a:r>
          </a:p>
          <a:p>
            <a:r>
              <a:rPr lang="en-GB" sz="1600">
                <a:solidFill>
                  <a:schemeClr val="tx2"/>
                </a:solidFill>
              </a:rPr>
              <a:t>Supports business growth</a:t>
            </a:r>
          </a:p>
          <a:p>
            <a:endParaRPr lang="en-GB" sz="160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5413"/>
            <a:ext cx="4045020" cy="1423560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28" name="Freeform: Shape 2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48992" y="1"/>
            <a:ext cx="866357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09955"/>
            <a:ext cx="4045020" cy="528091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200" dirty="0"/>
              <a:t>Tong, N. (2022) </a:t>
            </a:r>
            <a:r>
              <a:rPr lang="en-GB" sz="1200" i="1" dirty="0"/>
              <a:t>A Study on the Importance of Effective Communication in the Management Process of A Company</a:t>
            </a:r>
            <a:r>
              <a:rPr lang="en-GB" sz="1200" dirty="0"/>
              <a:t>. Frontiers in Business, Economics and Management, 6(1), pp.29‑33. doi:10.54097/fbem.v6i1.2256 – discusses the role and barriers of communication in organisational management. 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endParaRPr lang="en-GB" sz="1200" dirty="0"/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200" dirty="0" err="1"/>
              <a:t>Eswaraiah</a:t>
            </a:r>
            <a:r>
              <a:rPr lang="en-GB" sz="1200" dirty="0"/>
              <a:t>, H., </a:t>
            </a:r>
            <a:r>
              <a:rPr lang="en-GB" sz="1200" dirty="0" err="1"/>
              <a:t>Kiriyakere</a:t>
            </a:r>
            <a:r>
              <a:rPr lang="en-GB" sz="1200" dirty="0"/>
              <a:t>, A.S. and Murthy, N.S.V. (2025) </a:t>
            </a:r>
            <a:r>
              <a:rPr lang="en-GB" sz="1200" i="1" dirty="0"/>
              <a:t>The Importance Of Business Communication In The Workplace For Success: A Focus On Millennials And Generation Z</a:t>
            </a:r>
            <a:r>
              <a:rPr lang="en-GB" sz="1200" dirty="0"/>
              <a:t>. European Economic Letters, 15(3), pp.3986‑4004 – examines the importance of effective business communication and strategies to improve it. 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endParaRPr lang="en-GB" sz="1200" dirty="0"/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200" dirty="0"/>
              <a:t>Kamal Bahrain, N.N., </a:t>
            </a:r>
            <a:r>
              <a:rPr lang="en-GB" sz="1200" dirty="0" err="1"/>
              <a:t>Sakrani</a:t>
            </a:r>
            <a:r>
              <a:rPr lang="en-GB" sz="1200" dirty="0"/>
              <a:t>, S.N.R. and Maidin, A. (2023) </a:t>
            </a:r>
            <a:r>
              <a:rPr lang="en-GB" sz="1200" i="1" dirty="0"/>
              <a:t>Communication Barriers in Work Environment: Understanding Impact and Challenges</a:t>
            </a:r>
            <a:r>
              <a:rPr lang="en-GB" sz="1200" dirty="0"/>
              <a:t>. International Journal of Academic Research in Business and Social Sciences, 13(11) – explains common workplace communication barriers and their impact on productivity. 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endParaRPr lang="en-GB" sz="1200" dirty="0"/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1200" dirty="0"/>
              <a:t>Suhaili, M.S., Razak, R. and Deni, K. (2025) </a:t>
            </a:r>
            <a:r>
              <a:rPr lang="en-GB" sz="1200" i="1" dirty="0"/>
              <a:t>TVET Graduates: The Importance of Workplace English Communication Skills for Effective Work Performance</a:t>
            </a:r>
            <a:r>
              <a:rPr lang="en-GB" sz="1200" dirty="0"/>
              <a:t>. International Journal of Academic Research in Business and Social Sciences, 15(2), pp.118‑129 – explores how communication skills contribute to effective workplace performance. </a:t>
            </a:r>
          </a:p>
          <a:p>
            <a:pPr>
              <a:lnSpc>
                <a:spcPct val="90000"/>
              </a:lnSpc>
            </a:pPr>
            <a:endParaRPr lang="en-GB" sz="1200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06138" y="3423959"/>
            <a:ext cx="405617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Tongue Face Outline">
            <a:extLst>
              <a:ext uri="{FF2B5EF4-FFF2-40B4-BE49-F238E27FC236}">
                <a16:creationId xmlns:a16="http://schemas.microsoft.com/office/drawing/2014/main" id="{A713BE5F-0D18-3FEA-D04E-7EAE9B4E08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15388" y="1689117"/>
            <a:ext cx="2835788" cy="283578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2201" y="1"/>
            <a:ext cx="1550211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104058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5592435" y="5166682"/>
            <a:ext cx="1376793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07145" y="6033795"/>
            <a:ext cx="1493298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8772" y="5519196"/>
            <a:ext cx="1005228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73A25D70-4A55-4F72-B9C5-A69CDBF4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4957100-6D8B-4161-9F2F-C0A949EC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BD8B065-EE51-4AE2-A94C-86249998F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248D82-061B-339F-4C5A-FE8FE3C820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3227" y="732559"/>
            <a:ext cx="7500485" cy="585831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4800" b="1" i="1" dirty="0">
                <a:solidFill>
                  <a:schemeClr val="tx1"/>
                </a:solidFill>
              </a:rPr>
              <a:t>Presented by</a:t>
            </a:r>
          </a:p>
          <a:p>
            <a:pPr>
              <a:lnSpc>
                <a:spcPct val="90000"/>
              </a:lnSpc>
            </a:pPr>
            <a:endParaRPr lang="en-GB" sz="4400" b="1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4400" b="1" dirty="0">
                <a:solidFill>
                  <a:schemeClr val="accent6">
                    <a:lumMod val="75000"/>
                  </a:schemeClr>
                </a:solidFill>
              </a:rPr>
              <a:t>Zeeshan Ali</a:t>
            </a:r>
            <a:endParaRPr lang="en-GB" sz="4400" b="1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4400" b="1" dirty="0">
                <a:solidFill>
                  <a:schemeClr val="tx1"/>
                </a:solidFill>
              </a:rPr>
              <a:t>&amp;</a:t>
            </a:r>
          </a:p>
          <a:p>
            <a:pPr>
              <a:lnSpc>
                <a:spcPct val="90000"/>
              </a:lnSpc>
            </a:pPr>
            <a:r>
              <a:rPr lang="en-GB" sz="4400" b="1" dirty="0">
                <a:solidFill>
                  <a:schemeClr val="accent6">
                    <a:lumMod val="75000"/>
                  </a:schemeClr>
                </a:solidFill>
              </a:rPr>
              <a:t>Georgeta </a:t>
            </a:r>
            <a:r>
              <a:rPr lang="en-GB" sz="4400" b="1" dirty="0" err="1">
                <a:solidFill>
                  <a:schemeClr val="accent6">
                    <a:lumMod val="75000"/>
                  </a:schemeClr>
                </a:solidFill>
              </a:rPr>
              <a:t>Cerasela</a:t>
            </a:r>
            <a:r>
              <a:rPr lang="en-GB" sz="4400" b="1" dirty="0">
                <a:solidFill>
                  <a:schemeClr val="accent6">
                    <a:lumMod val="75000"/>
                  </a:schemeClr>
                </a:solidFill>
              </a:rPr>
              <a:t> Enache</a:t>
            </a:r>
            <a:endParaRPr lang="en-GB" sz="4400" b="1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endParaRPr lang="en-GB" sz="4400" b="1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5400" b="1" dirty="0">
                <a:solidFill>
                  <a:schemeClr val="tx1"/>
                </a:solidFill>
              </a:rPr>
              <a:t>Thank you for your attention</a:t>
            </a:r>
          </a:p>
          <a:p>
            <a:pPr>
              <a:lnSpc>
                <a:spcPct val="90000"/>
              </a:lnSpc>
            </a:pPr>
            <a:endParaRPr lang="en-GB" sz="800" b="1" dirty="0">
              <a:solidFill>
                <a:schemeClr val="tx2"/>
              </a:solidFill>
            </a:endParaRP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18999293-B054-4B57-A26F-D04C2BB11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3672" y="-43336"/>
            <a:ext cx="3872284" cy="2657478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5E505D8A-F41A-450D-A648-E77DF6B8D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2BD6DCE-6A81-4F34-9958-67B578EA16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C462BE8-CD72-48CF-8A7B-C716D2B99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C2CDB70-40F1-4D00-8F17-A532E732E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761945C4-D997-42F3-B59A-984CF0066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6793706" y="4146310"/>
            <a:ext cx="23568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4651FE4A-9487-43BE-A388-13453574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44B0EF3-9992-4B95-8A43-6206B3FC3F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041B1C1F-C2FE-4C47-9D74-ADB9B53F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1048177B-A49E-4E24-9007-07A0EDD6A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81579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</TotalTime>
  <Words>728</Words>
  <Application>Microsoft Office PowerPoint</Application>
  <PresentationFormat>On-screen Show (4:3)</PresentationFormat>
  <Paragraphs>118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Title Slide</vt:lpstr>
      <vt:lpstr>Presentation Overview</vt:lpstr>
      <vt:lpstr>Introduction to Flight Foods Ltd</vt:lpstr>
      <vt:lpstr>Main Communication Barriers Identified</vt:lpstr>
      <vt:lpstr>Barrier 1: Environmental Noise</vt:lpstr>
      <vt:lpstr>Barrier 2: Language Barrier</vt:lpstr>
      <vt:lpstr>Barrier 3: Age / Generational Barrier</vt:lpstr>
      <vt:lpstr>Barrier 4: Cultural Barrier</vt:lpstr>
      <vt:lpstr>Barrier 5: Emotional Barrier</vt:lpstr>
      <vt:lpstr>Recommendations</vt:lpstr>
      <vt:lpstr>Conclusion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Zee Shan</cp:lastModifiedBy>
  <cp:revision>1</cp:revision>
  <dcterms:created xsi:type="dcterms:W3CDTF">2013-01-27T09:14:16Z</dcterms:created>
  <dcterms:modified xsi:type="dcterms:W3CDTF">2026-03-12T01:09:32Z</dcterms:modified>
  <cp:category/>
</cp:coreProperties>
</file>