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handoutMasterIdLst>
    <p:handoutMasterId r:id="rId21"/>
  </p:handoutMasterIdLst>
  <p:sldIdLst>
    <p:sldId id="319" r:id="rId2"/>
    <p:sldId id="315" r:id="rId3"/>
    <p:sldId id="318" r:id="rId4"/>
    <p:sldId id="317" r:id="rId5"/>
    <p:sldId id="314" r:id="rId6"/>
    <p:sldId id="350" r:id="rId7"/>
    <p:sldId id="362" r:id="rId8"/>
    <p:sldId id="373" r:id="rId9"/>
    <p:sldId id="364" r:id="rId10"/>
    <p:sldId id="365" r:id="rId11"/>
    <p:sldId id="369" r:id="rId12"/>
    <p:sldId id="370" r:id="rId13"/>
    <p:sldId id="366" r:id="rId14"/>
    <p:sldId id="371" r:id="rId15"/>
    <p:sldId id="372" r:id="rId16"/>
    <p:sldId id="329" r:id="rId17"/>
    <p:sldId id="270" r:id="rId18"/>
    <p:sldId id="374" r:id="rId19"/>
  </p:sldIdLst>
  <p:sldSz cx="9144000" cy="6858000" type="screen4x3"/>
  <p:notesSz cx="6669088" cy="9753600"/>
  <p:custShowLst>
    <p:custShow name="Custom Show 1" id="0">
      <p:sldLst>
        <p:sld r:id="rId6"/>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A1A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7" autoAdjust="0"/>
    <p:restoredTop sz="94707" autoAdjust="0"/>
  </p:normalViewPr>
  <p:slideViewPr>
    <p:cSldViewPr>
      <p:cViewPr varScale="1">
        <p:scale>
          <a:sx n="63" d="100"/>
          <a:sy n="63" d="100"/>
        </p:scale>
        <p:origin x="1400" y="52"/>
      </p:cViewPr>
      <p:guideLst>
        <p:guide orient="horz" pos="2160"/>
        <p:guide pos="2880"/>
      </p:guideLst>
    </p:cSldViewPr>
  </p:slideViewPr>
  <p:outlineViewPr>
    <p:cViewPr>
      <p:scale>
        <a:sx n="33" d="100"/>
        <a:sy n="33" d="100"/>
      </p:scale>
      <p:origin x="0" y="-84"/>
    </p:cViewPr>
  </p:outlineViewPr>
  <p:notesTextViewPr>
    <p:cViewPr>
      <p:scale>
        <a:sx n="1" d="1"/>
        <a:sy n="1" d="1"/>
      </p:scale>
      <p:origin x="0" y="0"/>
    </p:cViewPr>
  </p:notesTextViewPr>
  <p:sorterViewPr>
    <p:cViewPr>
      <p:scale>
        <a:sx n="66" d="100"/>
        <a:sy n="66" d="100"/>
      </p:scale>
      <p:origin x="0" y="0"/>
    </p:cViewPr>
  </p:sorterViewPr>
  <p:notesViewPr>
    <p:cSldViewPr>
      <p:cViewPr>
        <p:scale>
          <a:sx n="100" d="100"/>
          <a:sy n="100" d="100"/>
        </p:scale>
        <p:origin x="3612" y="-56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yo korede" userId="8cf7fc7f30b4697b" providerId="LiveId" clId="{8C803EE6-9AF7-4070-B707-B37283081BCC}"/>
    <pc:docChg chg="modSld">
      <pc:chgData name="tayo korede" userId="8cf7fc7f30b4697b" providerId="LiveId" clId="{8C803EE6-9AF7-4070-B707-B37283081BCC}" dt="2020-05-18T20:44:57.168" v="7" actId="20577"/>
      <pc:docMkLst>
        <pc:docMk/>
      </pc:docMkLst>
      <pc:sldChg chg="modSp mod">
        <pc:chgData name="tayo korede" userId="8cf7fc7f30b4697b" providerId="LiveId" clId="{8C803EE6-9AF7-4070-B707-B37283081BCC}" dt="2020-05-18T20:44:57.168" v="7" actId="20577"/>
        <pc:sldMkLst>
          <pc:docMk/>
          <pc:sldMk cId="2151737280" sldId="317"/>
        </pc:sldMkLst>
        <pc:spChg chg="mod">
          <ac:chgData name="tayo korede" userId="8cf7fc7f30b4697b" providerId="LiveId" clId="{8C803EE6-9AF7-4070-B707-B37283081BCC}" dt="2020-05-18T20:44:57.168" v="7" actId="20577"/>
          <ac:spMkLst>
            <pc:docMk/>
            <pc:sldMk cId="2151737280" sldId="317"/>
            <ac:spMk id="3" creationId="{00000000-0000-0000-0000-000000000000}"/>
          </ac:spMkLst>
        </pc:spChg>
      </pc:sldChg>
    </pc:docChg>
  </pc:docChgLst>
  <pc:docChgLst>
    <pc:chgData name="tayo korede" userId="8cf7fc7f30b4697b" providerId="LiveId" clId="{B9FEBA0F-521B-4B39-AC65-B010D356356D}"/>
    <pc:docChg chg="undo custSel addSld delSld modSld sldOrd">
      <pc:chgData name="tayo korede" userId="8cf7fc7f30b4697b" providerId="LiveId" clId="{B9FEBA0F-521B-4B39-AC65-B010D356356D}" dt="2020-05-01T11:15:28.744" v="3906" actId="20577"/>
      <pc:docMkLst>
        <pc:docMk/>
      </pc:docMkLst>
      <pc:sldChg chg="modSp mod">
        <pc:chgData name="tayo korede" userId="8cf7fc7f30b4697b" providerId="LiveId" clId="{B9FEBA0F-521B-4B39-AC65-B010D356356D}" dt="2020-05-01T11:15:28.744" v="3906" actId="20577"/>
        <pc:sldMkLst>
          <pc:docMk/>
          <pc:sldMk cId="1897846411" sldId="270"/>
        </pc:sldMkLst>
        <pc:spChg chg="mod">
          <ac:chgData name="tayo korede" userId="8cf7fc7f30b4697b" providerId="LiveId" clId="{B9FEBA0F-521B-4B39-AC65-B010D356356D}" dt="2020-05-01T11:15:28.744" v="3906" actId="20577"/>
          <ac:spMkLst>
            <pc:docMk/>
            <pc:sldMk cId="1897846411" sldId="270"/>
            <ac:spMk id="3" creationId="{00000000-0000-0000-0000-000000000000}"/>
          </ac:spMkLst>
        </pc:spChg>
      </pc:sldChg>
      <pc:sldChg chg="modSp mod">
        <pc:chgData name="tayo korede" userId="8cf7fc7f30b4697b" providerId="LiveId" clId="{B9FEBA0F-521B-4B39-AC65-B010D356356D}" dt="2020-05-01T11:02:56.086" v="3376" actId="1076"/>
        <pc:sldMkLst>
          <pc:docMk/>
          <pc:sldMk cId="918487771" sldId="314"/>
        </pc:sldMkLst>
        <pc:spChg chg="mod">
          <ac:chgData name="tayo korede" userId="8cf7fc7f30b4697b" providerId="LiveId" clId="{B9FEBA0F-521B-4B39-AC65-B010D356356D}" dt="2020-05-01T11:02:56.086" v="3376" actId="1076"/>
          <ac:spMkLst>
            <pc:docMk/>
            <pc:sldMk cId="918487771" sldId="314"/>
            <ac:spMk id="2" creationId="{00000000-0000-0000-0000-000000000000}"/>
          </ac:spMkLst>
        </pc:spChg>
        <pc:spChg chg="mod">
          <ac:chgData name="tayo korede" userId="8cf7fc7f30b4697b" providerId="LiveId" clId="{B9FEBA0F-521B-4B39-AC65-B010D356356D}" dt="2020-05-01T11:02:54.833" v="3375" actId="1076"/>
          <ac:spMkLst>
            <pc:docMk/>
            <pc:sldMk cId="918487771" sldId="314"/>
            <ac:spMk id="3" creationId="{00000000-0000-0000-0000-000000000000}"/>
          </ac:spMkLst>
        </pc:spChg>
      </pc:sldChg>
      <pc:sldChg chg="modSp mod">
        <pc:chgData name="tayo korede" userId="8cf7fc7f30b4697b" providerId="LiveId" clId="{B9FEBA0F-521B-4B39-AC65-B010D356356D}" dt="2020-04-30T13:13:46.441" v="6" actId="1076"/>
        <pc:sldMkLst>
          <pc:docMk/>
          <pc:sldMk cId="2151737280" sldId="317"/>
        </pc:sldMkLst>
        <pc:spChg chg="mod">
          <ac:chgData name="tayo korede" userId="8cf7fc7f30b4697b" providerId="LiveId" clId="{B9FEBA0F-521B-4B39-AC65-B010D356356D}" dt="2020-04-30T13:13:46.441" v="6" actId="1076"/>
          <ac:spMkLst>
            <pc:docMk/>
            <pc:sldMk cId="2151737280" sldId="317"/>
            <ac:spMk id="3" creationId="{00000000-0000-0000-0000-000000000000}"/>
          </ac:spMkLst>
        </pc:spChg>
      </pc:sldChg>
      <pc:sldChg chg="modSp mod">
        <pc:chgData name="tayo korede" userId="8cf7fc7f30b4697b" providerId="LiveId" clId="{B9FEBA0F-521B-4B39-AC65-B010D356356D}" dt="2020-05-01T10:19:04.315" v="2974" actId="27636"/>
        <pc:sldMkLst>
          <pc:docMk/>
          <pc:sldMk cId="2356090550" sldId="318"/>
        </pc:sldMkLst>
        <pc:spChg chg="mod">
          <ac:chgData name="tayo korede" userId="8cf7fc7f30b4697b" providerId="LiveId" clId="{B9FEBA0F-521B-4B39-AC65-B010D356356D}" dt="2020-05-01T10:19:04.315" v="2974" actId="27636"/>
          <ac:spMkLst>
            <pc:docMk/>
            <pc:sldMk cId="2356090550" sldId="318"/>
            <ac:spMk id="2" creationId="{00000000-0000-0000-0000-000000000000}"/>
          </ac:spMkLst>
        </pc:spChg>
        <pc:graphicFrameChg chg="mod modGraphic">
          <ac:chgData name="tayo korede" userId="8cf7fc7f30b4697b" providerId="LiveId" clId="{B9FEBA0F-521B-4B39-AC65-B010D356356D}" dt="2020-04-30T19:49:50.540" v="2972" actId="6549"/>
          <ac:graphicFrameMkLst>
            <pc:docMk/>
            <pc:sldMk cId="2356090550" sldId="318"/>
            <ac:graphicFrameMk id="6" creationId="{A93F6AB4-CAEB-4FF5-8DC2-B58319E2CBBF}"/>
          </ac:graphicFrameMkLst>
        </pc:graphicFrameChg>
      </pc:sldChg>
      <pc:sldChg chg="modSp mod">
        <pc:chgData name="tayo korede" userId="8cf7fc7f30b4697b" providerId="LiveId" clId="{B9FEBA0F-521B-4B39-AC65-B010D356356D}" dt="2020-04-30T13:13:28.052" v="5" actId="27636"/>
        <pc:sldMkLst>
          <pc:docMk/>
          <pc:sldMk cId="2051767004" sldId="319"/>
        </pc:sldMkLst>
        <pc:spChg chg="mod">
          <ac:chgData name="tayo korede" userId="8cf7fc7f30b4697b" providerId="LiveId" clId="{B9FEBA0F-521B-4B39-AC65-B010D356356D}" dt="2020-04-30T13:13:28.052" v="5" actId="27636"/>
          <ac:spMkLst>
            <pc:docMk/>
            <pc:sldMk cId="2051767004" sldId="319"/>
            <ac:spMk id="5" creationId="{0DA91439-D656-4040-8BFE-46CE34900A4B}"/>
          </ac:spMkLst>
        </pc:spChg>
      </pc:sldChg>
      <pc:sldChg chg="del">
        <pc:chgData name="tayo korede" userId="8cf7fc7f30b4697b" providerId="LiveId" clId="{B9FEBA0F-521B-4B39-AC65-B010D356356D}" dt="2020-04-30T14:41:30.383" v="1121" actId="2696"/>
        <pc:sldMkLst>
          <pc:docMk/>
          <pc:sldMk cId="258466501" sldId="325"/>
        </pc:sldMkLst>
      </pc:sldChg>
      <pc:sldChg chg="del">
        <pc:chgData name="tayo korede" userId="8cf7fc7f30b4697b" providerId="LiveId" clId="{B9FEBA0F-521B-4B39-AC65-B010D356356D}" dt="2020-04-30T14:42:18.454" v="1133" actId="2696"/>
        <pc:sldMkLst>
          <pc:docMk/>
          <pc:sldMk cId="3880543838" sldId="346"/>
        </pc:sldMkLst>
      </pc:sldChg>
      <pc:sldChg chg="del">
        <pc:chgData name="tayo korede" userId="8cf7fc7f30b4697b" providerId="LiveId" clId="{B9FEBA0F-521B-4B39-AC65-B010D356356D}" dt="2020-04-30T14:41:27.529" v="1120" actId="2696"/>
        <pc:sldMkLst>
          <pc:docMk/>
          <pc:sldMk cId="2857385139" sldId="348"/>
        </pc:sldMkLst>
      </pc:sldChg>
      <pc:sldChg chg="del">
        <pc:chgData name="tayo korede" userId="8cf7fc7f30b4697b" providerId="LiveId" clId="{B9FEBA0F-521B-4B39-AC65-B010D356356D}" dt="2020-04-30T14:42:07.816" v="1131" actId="2696"/>
        <pc:sldMkLst>
          <pc:docMk/>
          <pc:sldMk cId="2836953428" sldId="349"/>
        </pc:sldMkLst>
      </pc:sldChg>
      <pc:sldChg chg="modSp mod">
        <pc:chgData name="tayo korede" userId="8cf7fc7f30b4697b" providerId="LiveId" clId="{B9FEBA0F-521B-4B39-AC65-B010D356356D}" dt="2020-04-30T14:21:16.207" v="1115" actId="1076"/>
        <pc:sldMkLst>
          <pc:docMk/>
          <pc:sldMk cId="3969152533" sldId="350"/>
        </pc:sldMkLst>
        <pc:spChg chg="mod">
          <ac:chgData name="tayo korede" userId="8cf7fc7f30b4697b" providerId="LiveId" clId="{B9FEBA0F-521B-4B39-AC65-B010D356356D}" dt="2020-04-30T13:19:19.153" v="51" actId="20577"/>
          <ac:spMkLst>
            <pc:docMk/>
            <pc:sldMk cId="3969152533" sldId="350"/>
            <ac:spMk id="2" creationId="{00000000-0000-0000-0000-000000000000}"/>
          </ac:spMkLst>
        </pc:spChg>
        <pc:spChg chg="mod">
          <ac:chgData name="tayo korede" userId="8cf7fc7f30b4697b" providerId="LiveId" clId="{B9FEBA0F-521B-4B39-AC65-B010D356356D}" dt="2020-04-30T14:21:16.207" v="1115" actId="1076"/>
          <ac:spMkLst>
            <pc:docMk/>
            <pc:sldMk cId="3969152533" sldId="350"/>
            <ac:spMk id="3" creationId="{00000000-0000-0000-0000-000000000000}"/>
          </ac:spMkLst>
        </pc:spChg>
      </pc:sldChg>
      <pc:sldChg chg="del">
        <pc:chgData name="tayo korede" userId="8cf7fc7f30b4697b" providerId="LiveId" clId="{B9FEBA0F-521B-4B39-AC65-B010D356356D}" dt="2020-04-30T14:41:33.017" v="1122" actId="2696"/>
        <pc:sldMkLst>
          <pc:docMk/>
          <pc:sldMk cId="3718679650" sldId="351"/>
        </pc:sldMkLst>
      </pc:sldChg>
      <pc:sldChg chg="del">
        <pc:chgData name="tayo korede" userId="8cf7fc7f30b4697b" providerId="LiveId" clId="{B9FEBA0F-521B-4B39-AC65-B010D356356D}" dt="2020-04-30T14:41:41.801" v="1124" actId="2696"/>
        <pc:sldMkLst>
          <pc:docMk/>
          <pc:sldMk cId="4082863037" sldId="352"/>
        </pc:sldMkLst>
      </pc:sldChg>
      <pc:sldChg chg="del">
        <pc:chgData name="tayo korede" userId="8cf7fc7f30b4697b" providerId="LiveId" clId="{B9FEBA0F-521B-4B39-AC65-B010D356356D}" dt="2020-04-30T14:41:48.391" v="1126" actId="2696"/>
        <pc:sldMkLst>
          <pc:docMk/>
          <pc:sldMk cId="2264591154" sldId="353"/>
        </pc:sldMkLst>
      </pc:sldChg>
      <pc:sldChg chg="del">
        <pc:chgData name="tayo korede" userId="8cf7fc7f30b4697b" providerId="LiveId" clId="{B9FEBA0F-521B-4B39-AC65-B010D356356D}" dt="2020-04-30T14:41:53.083" v="1127" actId="2696"/>
        <pc:sldMkLst>
          <pc:docMk/>
          <pc:sldMk cId="2903390231" sldId="354"/>
        </pc:sldMkLst>
      </pc:sldChg>
      <pc:sldChg chg="del">
        <pc:chgData name="tayo korede" userId="8cf7fc7f30b4697b" providerId="LiveId" clId="{B9FEBA0F-521B-4B39-AC65-B010D356356D}" dt="2020-04-30T14:41:55.831" v="1128" actId="2696"/>
        <pc:sldMkLst>
          <pc:docMk/>
          <pc:sldMk cId="1075859713" sldId="355"/>
        </pc:sldMkLst>
      </pc:sldChg>
      <pc:sldChg chg="del">
        <pc:chgData name="tayo korede" userId="8cf7fc7f30b4697b" providerId="LiveId" clId="{B9FEBA0F-521B-4B39-AC65-B010D356356D}" dt="2020-04-30T14:41:59.989" v="1129" actId="2696"/>
        <pc:sldMkLst>
          <pc:docMk/>
          <pc:sldMk cId="265928134" sldId="356"/>
        </pc:sldMkLst>
      </pc:sldChg>
      <pc:sldChg chg="del">
        <pc:chgData name="tayo korede" userId="8cf7fc7f30b4697b" providerId="LiveId" clId="{B9FEBA0F-521B-4B39-AC65-B010D356356D}" dt="2020-04-30T14:42:03.116" v="1130" actId="2696"/>
        <pc:sldMkLst>
          <pc:docMk/>
          <pc:sldMk cId="73866719" sldId="357"/>
        </pc:sldMkLst>
      </pc:sldChg>
      <pc:sldChg chg="del">
        <pc:chgData name="tayo korede" userId="8cf7fc7f30b4697b" providerId="LiveId" clId="{B9FEBA0F-521B-4B39-AC65-B010D356356D}" dt="2020-04-30T14:41:45.846" v="1125" actId="2696"/>
        <pc:sldMkLst>
          <pc:docMk/>
          <pc:sldMk cId="1998187854" sldId="358"/>
        </pc:sldMkLst>
      </pc:sldChg>
      <pc:sldChg chg="del">
        <pc:chgData name="tayo korede" userId="8cf7fc7f30b4697b" providerId="LiveId" clId="{B9FEBA0F-521B-4B39-AC65-B010D356356D}" dt="2020-04-30T14:42:10.773" v="1132" actId="2696"/>
        <pc:sldMkLst>
          <pc:docMk/>
          <pc:sldMk cId="4014724090" sldId="360"/>
        </pc:sldMkLst>
      </pc:sldChg>
      <pc:sldChg chg="del">
        <pc:chgData name="tayo korede" userId="8cf7fc7f30b4697b" providerId="LiveId" clId="{B9FEBA0F-521B-4B39-AC65-B010D356356D}" dt="2020-04-30T14:41:37.476" v="1123" actId="2696"/>
        <pc:sldMkLst>
          <pc:docMk/>
          <pc:sldMk cId="3192376089" sldId="361"/>
        </pc:sldMkLst>
      </pc:sldChg>
      <pc:sldChg chg="addSp delSp modSp add mod">
        <pc:chgData name="tayo korede" userId="8cf7fc7f30b4697b" providerId="LiveId" clId="{B9FEBA0F-521B-4B39-AC65-B010D356356D}" dt="2020-04-30T13:31:01.893" v="64" actId="1035"/>
        <pc:sldMkLst>
          <pc:docMk/>
          <pc:sldMk cId="3275966241" sldId="362"/>
        </pc:sldMkLst>
        <pc:spChg chg="mod">
          <ac:chgData name="tayo korede" userId="8cf7fc7f30b4697b" providerId="LiveId" clId="{B9FEBA0F-521B-4B39-AC65-B010D356356D}" dt="2020-04-30T13:31:01.893" v="64" actId="1035"/>
          <ac:spMkLst>
            <pc:docMk/>
            <pc:sldMk cId="3275966241" sldId="362"/>
            <ac:spMk id="2" creationId="{00000000-0000-0000-0000-000000000000}"/>
          </ac:spMkLst>
        </pc:spChg>
        <pc:spChg chg="del">
          <ac:chgData name="tayo korede" userId="8cf7fc7f30b4697b" providerId="LiveId" clId="{B9FEBA0F-521B-4B39-AC65-B010D356356D}" dt="2020-04-30T13:30:22.064" v="57" actId="478"/>
          <ac:spMkLst>
            <pc:docMk/>
            <pc:sldMk cId="3275966241" sldId="362"/>
            <ac:spMk id="3" creationId="{00000000-0000-0000-0000-000000000000}"/>
          </ac:spMkLst>
        </pc:spChg>
        <pc:spChg chg="add del mod">
          <ac:chgData name="tayo korede" userId="8cf7fc7f30b4697b" providerId="LiveId" clId="{B9FEBA0F-521B-4B39-AC65-B010D356356D}" dt="2020-04-30T13:30:25.990" v="58" actId="478"/>
          <ac:spMkLst>
            <pc:docMk/>
            <pc:sldMk cId="3275966241" sldId="362"/>
            <ac:spMk id="5" creationId="{3E8C1F23-4594-4FD0-B59B-E53924787476}"/>
          </ac:spMkLst>
        </pc:spChg>
        <pc:picChg chg="add mod">
          <ac:chgData name="tayo korede" userId="8cf7fc7f30b4697b" providerId="LiveId" clId="{B9FEBA0F-521B-4B39-AC65-B010D356356D}" dt="2020-04-30T13:30:48.154" v="61" actId="1035"/>
          <ac:picMkLst>
            <pc:docMk/>
            <pc:sldMk cId="3275966241" sldId="362"/>
            <ac:picMk id="6" creationId="{01264CDC-C047-45A2-A037-AB3C471542C7}"/>
          </ac:picMkLst>
        </pc:picChg>
      </pc:sldChg>
      <pc:sldChg chg="modSp add del mod">
        <pc:chgData name="tayo korede" userId="8cf7fc7f30b4697b" providerId="LiveId" clId="{B9FEBA0F-521B-4B39-AC65-B010D356356D}" dt="2020-05-01T10:52:51.926" v="2975" actId="2696"/>
        <pc:sldMkLst>
          <pc:docMk/>
          <pc:sldMk cId="489910847" sldId="363"/>
        </pc:sldMkLst>
        <pc:spChg chg="mod">
          <ac:chgData name="tayo korede" userId="8cf7fc7f30b4697b" providerId="LiveId" clId="{B9FEBA0F-521B-4B39-AC65-B010D356356D}" dt="2020-04-30T14:14:19.914" v="1030" actId="5793"/>
          <ac:spMkLst>
            <pc:docMk/>
            <pc:sldMk cId="489910847" sldId="363"/>
            <ac:spMk id="3" creationId="{00000000-0000-0000-0000-000000000000}"/>
          </ac:spMkLst>
        </pc:spChg>
      </pc:sldChg>
      <pc:sldChg chg="addSp delSp modSp add mod">
        <pc:chgData name="tayo korede" userId="8cf7fc7f30b4697b" providerId="LiveId" clId="{B9FEBA0F-521B-4B39-AC65-B010D356356D}" dt="2020-04-30T14:39:16.564" v="1119" actId="14100"/>
        <pc:sldMkLst>
          <pc:docMk/>
          <pc:sldMk cId="536663811" sldId="364"/>
        </pc:sldMkLst>
        <pc:picChg chg="add mod">
          <ac:chgData name="tayo korede" userId="8cf7fc7f30b4697b" providerId="LiveId" clId="{B9FEBA0F-521B-4B39-AC65-B010D356356D}" dt="2020-04-30T14:39:16.564" v="1119" actId="14100"/>
          <ac:picMkLst>
            <pc:docMk/>
            <pc:sldMk cId="536663811" sldId="364"/>
            <ac:picMk id="3" creationId="{E6256A48-E834-4A63-A6C5-F095726C894C}"/>
          </ac:picMkLst>
        </pc:picChg>
        <pc:picChg chg="del">
          <ac:chgData name="tayo korede" userId="8cf7fc7f30b4697b" providerId="LiveId" clId="{B9FEBA0F-521B-4B39-AC65-B010D356356D}" dt="2020-04-30T14:39:07.790" v="1117" actId="478"/>
          <ac:picMkLst>
            <pc:docMk/>
            <pc:sldMk cId="536663811" sldId="364"/>
            <ac:picMk id="6" creationId="{01264CDC-C047-45A2-A037-AB3C471542C7}"/>
          </ac:picMkLst>
        </pc:picChg>
      </pc:sldChg>
      <pc:sldChg chg="addSp modSp add mod ord">
        <pc:chgData name="tayo korede" userId="8cf7fc7f30b4697b" providerId="LiveId" clId="{B9FEBA0F-521B-4B39-AC65-B010D356356D}" dt="2020-05-01T11:03:41.420" v="3379" actId="1076"/>
        <pc:sldMkLst>
          <pc:docMk/>
          <pc:sldMk cId="970511218" sldId="365"/>
        </pc:sldMkLst>
        <pc:spChg chg="mod">
          <ac:chgData name="tayo korede" userId="8cf7fc7f30b4697b" providerId="LiveId" clId="{B9FEBA0F-521B-4B39-AC65-B010D356356D}" dt="2020-04-30T14:44:02.557" v="1180" actId="20577"/>
          <ac:spMkLst>
            <pc:docMk/>
            <pc:sldMk cId="970511218" sldId="365"/>
            <ac:spMk id="2" creationId="{00000000-0000-0000-0000-000000000000}"/>
          </ac:spMkLst>
        </pc:spChg>
        <pc:spChg chg="mod">
          <ac:chgData name="tayo korede" userId="8cf7fc7f30b4697b" providerId="LiveId" clId="{B9FEBA0F-521B-4B39-AC65-B010D356356D}" dt="2020-05-01T11:03:31.162" v="3378" actId="1076"/>
          <ac:spMkLst>
            <pc:docMk/>
            <pc:sldMk cId="970511218" sldId="365"/>
            <ac:spMk id="3" creationId="{00000000-0000-0000-0000-000000000000}"/>
          </ac:spMkLst>
        </pc:spChg>
        <pc:picChg chg="add mod">
          <ac:chgData name="tayo korede" userId="8cf7fc7f30b4697b" providerId="LiveId" clId="{B9FEBA0F-521B-4B39-AC65-B010D356356D}" dt="2020-05-01T11:03:41.420" v="3379" actId="1076"/>
          <ac:picMkLst>
            <pc:docMk/>
            <pc:sldMk cId="970511218" sldId="365"/>
            <ac:picMk id="4" creationId="{ECBA27C4-C6E7-418F-B54F-CD02C9323137}"/>
          </ac:picMkLst>
        </pc:picChg>
      </pc:sldChg>
      <pc:sldChg chg="addSp modSp add mod">
        <pc:chgData name="tayo korede" userId="8cf7fc7f30b4697b" providerId="LiveId" clId="{B9FEBA0F-521B-4B39-AC65-B010D356356D}" dt="2020-05-01T11:09:26.775" v="3388" actId="1076"/>
        <pc:sldMkLst>
          <pc:docMk/>
          <pc:sldMk cId="2461926511" sldId="366"/>
        </pc:sldMkLst>
        <pc:spChg chg="mod">
          <ac:chgData name="tayo korede" userId="8cf7fc7f30b4697b" providerId="LiveId" clId="{B9FEBA0F-521B-4B39-AC65-B010D356356D}" dt="2020-04-30T14:44:21.765" v="1186" actId="20577"/>
          <ac:spMkLst>
            <pc:docMk/>
            <pc:sldMk cId="2461926511" sldId="366"/>
            <ac:spMk id="2" creationId="{00000000-0000-0000-0000-000000000000}"/>
          </ac:spMkLst>
        </pc:spChg>
        <pc:spChg chg="mod">
          <ac:chgData name="tayo korede" userId="8cf7fc7f30b4697b" providerId="LiveId" clId="{B9FEBA0F-521B-4B39-AC65-B010D356356D}" dt="2020-05-01T11:09:26.775" v="3388" actId="1076"/>
          <ac:spMkLst>
            <pc:docMk/>
            <pc:sldMk cId="2461926511" sldId="366"/>
            <ac:spMk id="3" creationId="{00000000-0000-0000-0000-000000000000}"/>
          </ac:spMkLst>
        </pc:spChg>
        <pc:picChg chg="add mod">
          <ac:chgData name="tayo korede" userId="8cf7fc7f30b4697b" providerId="LiveId" clId="{B9FEBA0F-521B-4B39-AC65-B010D356356D}" dt="2020-05-01T11:09:18.367" v="3387" actId="1076"/>
          <ac:picMkLst>
            <pc:docMk/>
            <pc:sldMk cId="2461926511" sldId="366"/>
            <ac:picMk id="4" creationId="{5452DFD5-65DF-4646-8EC8-CAF49F87EE18}"/>
          </ac:picMkLst>
        </pc:picChg>
      </pc:sldChg>
      <pc:sldChg chg="addSp delSp modSp add del mod">
        <pc:chgData name="tayo korede" userId="8cf7fc7f30b4697b" providerId="LiveId" clId="{B9FEBA0F-521B-4B39-AC65-B010D356356D}" dt="2020-05-01T10:55:58.496" v="2976" actId="2696"/>
        <pc:sldMkLst>
          <pc:docMk/>
          <pc:sldMk cId="2646456967" sldId="367"/>
        </pc:sldMkLst>
        <pc:spChg chg="del">
          <ac:chgData name="tayo korede" userId="8cf7fc7f30b4697b" providerId="LiveId" clId="{B9FEBA0F-521B-4B39-AC65-B010D356356D}" dt="2020-04-30T15:22:50.571" v="1188" actId="478"/>
          <ac:spMkLst>
            <pc:docMk/>
            <pc:sldMk cId="2646456967" sldId="367"/>
            <ac:spMk id="3" creationId="{00000000-0000-0000-0000-000000000000}"/>
          </ac:spMkLst>
        </pc:spChg>
        <pc:spChg chg="add del mod">
          <ac:chgData name="tayo korede" userId="8cf7fc7f30b4697b" providerId="LiveId" clId="{B9FEBA0F-521B-4B39-AC65-B010D356356D}" dt="2020-04-30T15:22:52.681" v="1189" actId="478"/>
          <ac:spMkLst>
            <pc:docMk/>
            <pc:sldMk cId="2646456967" sldId="367"/>
            <ac:spMk id="5" creationId="{1844C0EA-E3CB-41D2-92B8-1421ECED181B}"/>
          </ac:spMkLst>
        </pc:spChg>
        <pc:picChg chg="add del mod modCrop">
          <ac:chgData name="tayo korede" userId="8cf7fc7f30b4697b" providerId="LiveId" clId="{B9FEBA0F-521B-4B39-AC65-B010D356356D}" dt="2020-04-30T19:31:16.149" v="2970" actId="478"/>
          <ac:picMkLst>
            <pc:docMk/>
            <pc:sldMk cId="2646456967" sldId="367"/>
            <ac:picMk id="6" creationId="{DF972587-DE9B-4BB0-B9C9-FB970ABE3FB0}"/>
          </ac:picMkLst>
        </pc:picChg>
      </pc:sldChg>
      <pc:sldChg chg="addSp delSp modSp add del mod">
        <pc:chgData name="tayo korede" userId="8cf7fc7f30b4697b" providerId="LiveId" clId="{B9FEBA0F-521B-4B39-AC65-B010D356356D}" dt="2020-05-01T10:56:44.685" v="2977" actId="2696"/>
        <pc:sldMkLst>
          <pc:docMk/>
          <pc:sldMk cId="4205954455" sldId="368"/>
        </pc:sldMkLst>
        <pc:spChg chg="del">
          <ac:chgData name="tayo korede" userId="8cf7fc7f30b4697b" providerId="LiveId" clId="{B9FEBA0F-521B-4B39-AC65-B010D356356D}" dt="2020-04-30T17:25:15.760" v="1203" actId="478"/>
          <ac:spMkLst>
            <pc:docMk/>
            <pc:sldMk cId="4205954455" sldId="368"/>
            <ac:spMk id="3" creationId="{00000000-0000-0000-0000-000000000000}"/>
          </ac:spMkLst>
        </pc:spChg>
        <pc:spChg chg="add del mod">
          <ac:chgData name="tayo korede" userId="8cf7fc7f30b4697b" providerId="LiveId" clId="{B9FEBA0F-521B-4B39-AC65-B010D356356D}" dt="2020-04-30T17:27:05.776" v="1204" actId="478"/>
          <ac:spMkLst>
            <pc:docMk/>
            <pc:sldMk cId="4205954455" sldId="368"/>
            <ac:spMk id="5" creationId="{02D1B122-4BC5-4CFE-9C12-8D0E3866AAB1}"/>
          </ac:spMkLst>
        </pc:spChg>
        <pc:picChg chg="add mod">
          <ac:chgData name="tayo korede" userId="8cf7fc7f30b4697b" providerId="LiveId" clId="{B9FEBA0F-521B-4B39-AC65-B010D356356D}" dt="2020-04-30T17:27:15.073" v="1207" actId="14100"/>
          <ac:picMkLst>
            <pc:docMk/>
            <pc:sldMk cId="4205954455" sldId="368"/>
            <ac:picMk id="6" creationId="{F7369108-8C58-4AB8-9A43-EB2B8AC49A7B}"/>
          </ac:picMkLst>
        </pc:picChg>
      </pc:sldChg>
      <pc:sldChg chg="modSp add mod">
        <pc:chgData name="tayo korede" userId="8cf7fc7f30b4697b" providerId="LiveId" clId="{B9FEBA0F-521B-4B39-AC65-B010D356356D}" dt="2020-04-30T19:30:52.690" v="2969" actId="20577"/>
        <pc:sldMkLst>
          <pc:docMk/>
          <pc:sldMk cId="644016812" sldId="369"/>
        </pc:sldMkLst>
        <pc:spChg chg="mod">
          <ac:chgData name="tayo korede" userId="8cf7fc7f30b4697b" providerId="LiveId" clId="{B9FEBA0F-521B-4B39-AC65-B010D356356D}" dt="2020-04-30T19:30:52.690" v="2969" actId="20577"/>
          <ac:spMkLst>
            <pc:docMk/>
            <pc:sldMk cId="644016812" sldId="369"/>
            <ac:spMk id="3" creationId="{00000000-0000-0000-0000-000000000000}"/>
          </ac:spMkLst>
        </pc:spChg>
        <pc:picChg chg="mod">
          <ac:chgData name="tayo korede" userId="8cf7fc7f30b4697b" providerId="LiveId" clId="{B9FEBA0F-521B-4B39-AC65-B010D356356D}" dt="2020-04-30T18:41:56.419" v="2091" actId="1076"/>
          <ac:picMkLst>
            <pc:docMk/>
            <pc:sldMk cId="644016812" sldId="369"/>
            <ac:picMk id="4" creationId="{ECBA27C4-C6E7-418F-B54F-CD02C9323137}"/>
          </ac:picMkLst>
        </pc:picChg>
      </pc:sldChg>
      <pc:sldChg chg="addSp delSp modSp add mod">
        <pc:chgData name="tayo korede" userId="8cf7fc7f30b4697b" providerId="LiveId" clId="{B9FEBA0F-521B-4B39-AC65-B010D356356D}" dt="2020-05-01T11:04:15.208" v="3382" actId="14100"/>
        <pc:sldMkLst>
          <pc:docMk/>
          <pc:sldMk cId="2471969843" sldId="370"/>
        </pc:sldMkLst>
        <pc:spChg chg="mod">
          <ac:chgData name="tayo korede" userId="8cf7fc7f30b4697b" providerId="LiveId" clId="{B9FEBA0F-521B-4B39-AC65-B010D356356D}" dt="2020-04-30T18:43:52.072" v="2156" actId="20577"/>
          <ac:spMkLst>
            <pc:docMk/>
            <pc:sldMk cId="2471969843" sldId="370"/>
            <ac:spMk id="2" creationId="{00000000-0000-0000-0000-000000000000}"/>
          </ac:spMkLst>
        </pc:spChg>
        <pc:spChg chg="mod">
          <ac:chgData name="tayo korede" userId="8cf7fc7f30b4697b" providerId="LiveId" clId="{B9FEBA0F-521B-4B39-AC65-B010D356356D}" dt="2020-05-01T11:04:15.208" v="3382" actId="14100"/>
          <ac:spMkLst>
            <pc:docMk/>
            <pc:sldMk cId="2471969843" sldId="370"/>
            <ac:spMk id="3" creationId="{00000000-0000-0000-0000-000000000000}"/>
          </ac:spMkLst>
        </pc:spChg>
        <pc:picChg chg="del">
          <ac:chgData name="tayo korede" userId="8cf7fc7f30b4697b" providerId="LiveId" clId="{B9FEBA0F-521B-4B39-AC65-B010D356356D}" dt="2020-04-30T18:51:19.426" v="2322" actId="478"/>
          <ac:picMkLst>
            <pc:docMk/>
            <pc:sldMk cId="2471969843" sldId="370"/>
            <ac:picMk id="4" creationId="{ECBA27C4-C6E7-418F-B54F-CD02C9323137}"/>
          </ac:picMkLst>
        </pc:picChg>
        <pc:picChg chg="add del mod">
          <ac:chgData name="tayo korede" userId="8cf7fc7f30b4697b" providerId="LiveId" clId="{B9FEBA0F-521B-4B39-AC65-B010D356356D}" dt="2020-04-30T18:47:09.885" v="2321" actId="478"/>
          <ac:picMkLst>
            <pc:docMk/>
            <pc:sldMk cId="2471969843" sldId="370"/>
            <ac:picMk id="5" creationId="{5A718409-7EDA-42D5-8895-60EE5F92D0AD}"/>
          </ac:picMkLst>
        </pc:picChg>
        <pc:picChg chg="add mod">
          <ac:chgData name="tayo korede" userId="8cf7fc7f30b4697b" providerId="LiveId" clId="{B9FEBA0F-521B-4B39-AC65-B010D356356D}" dt="2020-04-30T18:51:28.147" v="2325" actId="1076"/>
          <ac:picMkLst>
            <pc:docMk/>
            <pc:sldMk cId="2471969843" sldId="370"/>
            <ac:picMk id="6" creationId="{A1ED5257-51E9-4A14-91F6-7EA3257F83A8}"/>
          </ac:picMkLst>
        </pc:picChg>
      </pc:sldChg>
      <pc:sldChg chg="addSp modSp add mod">
        <pc:chgData name="tayo korede" userId="8cf7fc7f30b4697b" providerId="LiveId" clId="{B9FEBA0F-521B-4B39-AC65-B010D356356D}" dt="2020-05-01T11:10:16.501" v="3394" actId="1076"/>
        <pc:sldMkLst>
          <pc:docMk/>
          <pc:sldMk cId="588166265" sldId="371"/>
        </pc:sldMkLst>
        <pc:spChg chg="mod">
          <ac:chgData name="tayo korede" userId="8cf7fc7f30b4697b" providerId="LiveId" clId="{B9FEBA0F-521B-4B39-AC65-B010D356356D}" dt="2020-05-01T11:10:16.501" v="3394" actId="1076"/>
          <ac:spMkLst>
            <pc:docMk/>
            <pc:sldMk cId="588166265" sldId="371"/>
            <ac:spMk id="3" creationId="{00000000-0000-0000-0000-000000000000}"/>
          </ac:spMkLst>
        </pc:spChg>
        <pc:picChg chg="add mod">
          <ac:chgData name="tayo korede" userId="8cf7fc7f30b4697b" providerId="LiveId" clId="{B9FEBA0F-521B-4B39-AC65-B010D356356D}" dt="2020-05-01T11:10:09.373" v="3393" actId="1038"/>
          <ac:picMkLst>
            <pc:docMk/>
            <pc:sldMk cId="588166265" sldId="371"/>
            <ac:picMk id="4" creationId="{1B1DC1B8-3ED4-43DC-9A64-9421BAFDBFE1}"/>
          </ac:picMkLst>
        </pc:picChg>
      </pc:sldChg>
      <pc:sldChg chg="addSp delSp modSp add mod">
        <pc:chgData name="tayo korede" userId="8cf7fc7f30b4697b" providerId="LiveId" clId="{B9FEBA0F-521B-4B39-AC65-B010D356356D}" dt="2020-05-01T11:11:01.306" v="3397" actId="1076"/>
        <pc:sldMkLst>
          <pc:docMk/>
          <pc:sldMk cId="293569700" sldId="372"/>
        </pc:sldMkLst>
        <pc:spChg chg="mod">
          <ac:chgData name="tayo korede" userId="8cf7fc7f30b4697b" providerId="LiveId" clId="{B9FEBA0F-521B-4B39-AC65-B010D356356D}" dt="2020-04-30T19:22:35.103" v="2773" actId="6549"/>
          <ac:spMkLst>
            <pc:docMk/>
            <pc:sldMk cId="293569700" sldId="372"/>
            <ac:spMk id="2" creationId="{00000000-0000-0000-0000-000000000000}"/>
          </ac:spMkLst>
        </pc:spChg>
        <pc:spChg chg="mod">
          <ac:chgData name="tayo korede" userId="8cf7fc7f30b4697b" providerId="LiveId" clId="{B9FEBA0F-521B-4B39-AC65-B010D356356D}" dt="2020-05-01T11:11:01.306" v="3397" actId="1076"/>
          <ac:spMkLst>
            <pc:docMk/>
            <pc:sldMk cId="293569700" sldId="372"/>
            <ac:spMk id="3" creationId="{00000000-0000-0000-0000-000000000000}"/>
          </ac:spMkLst>
        </pc:spChg>
        <pc:picChg chg="add del mod">
          <ac:chgData name="tayo korede" userId="8cf7fc7f30b4697b" providerId="LiveId" clId="{B9FEBA0F-521B-4B39-AC65-B010D356356D}" dt="2020-04-30T19:24:22.505" v="2924" actId="478"/>
          <ac:picMkLst>
            <pc:docMk/>
            <pc:sldMk cId="293569700" sldId="372"/>
            <ac:picMk id="4" creationId="{D7607123-E88C-464C-8596-48F6DD4A8368}"/>
          </ac:picMkLst>
        </pc:picChg>
        <pc:picChg chg="add mod">
          <ac:chgData name="tayo korede" userId="8cf7fc7f30b4697b" providerId="LiveId" clId="{B9FEBA0F-521B-4B39-AC65-B010D356356D}" dt="2020-05-01T11:10:54.774" v="3396" actId="1076"/>
          <ac:picMkLst>
            <pc:docMk/>
            <pc:sldMk cId="293569700" sldId="372"/>
            <ac:picMk id="5" creationId="{F8B30D73-7F50-4801-989D-87C0DCFFA271}"/>
          </ac:picMkLst>
        </pc:picChg>
      </pc:sldChg>
    </pc:docChg>
  </pc:docChgLst>
  <pc:docChgLst>
    <pc:chgData name="tayo korede" userId="8cf7fc7f30b4697b" providerId="LiveId" clId="{0D2A3DEB-68AB-42FA-8D6D-25A21EB9F084}"/>
    <pc:docChg chg="custSel addSld delSld modSld sldOrd">
      <pc:chgData name="tayo korede" userId="8cf7fc7f30b4697b" providerId="LiveId" clId="{0D2A3DEB-68AB-42FA-8D6D-25A21EB9F084}" dt="2020-05-02T20:50:04.627" v="286" actId="1038"/>
      <pc:docMkLst>
        <pc:docMk/>
      </pc:docMkLst>
      <pc:sldChg chg="addSp modSp mod">
        <pc:chgData name="tayo korede" userId="8cf7fc7f30b4697b" providerId="LiveId" clId="{0D2A3DEB-68AB-42FA-8D6D-25A21EB9F084}" dt="2020-05-02T20:50:04.627" v="286" actId="1038"/>
        <pc:sldMkLst>
          <pc:docMk/>
          <pc:sldMk cId="1897846411" sldId="270"/>
        </pc:sldMkLst>
        <pc:picChg chg="add mod">
          <ac:chgData name="tayo korede" userId="8cf7fc7f30b4697b" providerId="LiveId" clId="{0D2A3DEB-68AB-42FA-8D6D-25A21EB9F084}" dt="2020-05-02T20:50:04.627" v="286" actId="1038"/>
          <ac:picMkLst>
            <pc:docMk/>
            <pc:sldMk cId="1897846411" sldId="270"/>
            <ac:picMk id="4" creationId="{E5E7CE7A-116B-4E9D-BCF6-99681FB25C3C}"/>
          </ac:picMkLst>
        </pc:picChg>
      </pc:sldChg>
      <pc:sldChg chg="del">
        <pc:chgData name="tayo korede" userId="8cf7fc7f30b4697b" providerId="LiveId" clId="{0D2A3DEB-68AB-42FA-8D6D-25A21EB9F084}" dt="2020-05-02T20:39:25.643" v="230" actId="2696"/>
        <pc:sldMkLst>
          <pc:docMk/>
          <pc:sldMk cId="0" sldId="288"/>
        </pc:sldMkLst>
      </pc:sldChg>
      <pc:sldChg chg="addSp modSp mod ord">
        <pc:chgData name="tayo korede" userId="8cf7fc7f30b4697b" providerId="LiveId" clId="{0D2A3DEB-68AB-42FA-8D6D-25A21EB9F084}" dt="2020-05-02T20:46:48.952" v="246" actId="14100"/>
        <pc:sldMkLst>
          <pc:docMk/>
          <pc:sldMk cId="2482184137" sldId="329"/>
        </pc:sldMkLst>
        <pc:spChg chg="mod">
          <ac:chgData name="tayo korede" userId="8cf7fc7f30b4697b" providerId="LiveId" clId="{0D2A3DEB-68AB-42FA-8D6D-25A21EB9F084}" dt="2020-05-02T20:46:48.952" v="246" actId="14100"/>
          <ac:spMkLst>
            <pc:docMk/>
            <pc:sldMk cId="2482184137" sldId="329"/>
            <ac:spMk id="3" creationId="{00000000-0000-0000-0000-000000000000}"/>
          </ac:spMkLst>
        </pc:spChg>
        <pc:picChg chg="add mod">
          <ac:chgData name="tayo korede" userId="8cf7fc7f30b4697b" providerId="LiveId" clId="{0D2A3DEB-68AB-42FA-8D6D-25A21EB9F084}" dt="2020-05-02T20:46:25.652" v="240" actId="1038"/>
          <ac:picMkLst>
            <pc:docMk/>
            <pc:sldMk cId="2482184137" sldId="329"/>
            <ac:picMk id="4" creationId="{222499D4-6849-424C-9AA1-CB750B1DC071}"/>
          </ac:picMkLst>
        </pc:picChg>
      </pc:sldChg>
      <pc:sldChg chg="addSp delSp modSp add mod">
        <pc:chgData name="tayo korede" userId="8cf7fc7f30b4697b" providerId="LiveId" clId="{0D2A3DEB-68AB-42FA-8D6D-25A21EB9F084}" dt="2020-05-02T20:47:40.062" v="249" actId="255"/>
        <pc:sldMkLst>
          <pc:docMk/>
          <pc:sldMk cId="219682775" sldId="373"/>
        </pc:sldMkLst>
        <pc:spChg chg="mod">
          <ac:chgData name="tayo korede" userId="8cf7fc7f30b4697b" providerId="LiveId" clId="{0D2A3DEB-68AB-42FA-8D6D-25A21EB9F084}" dt="2020-05-02T20:47:31.335" v="248" actId="1076"/>
          <ac:spMkLst>
            <pc:docMk/>
            <pc:sldMk cId="219682775" sldId="373"/>
            <ac:spMk id="2" creationId="{00000000-0000-0000-0000-000000000000}"/>
          </ac:spMkLst>
        </pc:spChg>
        <pc:spChg chg="add mod">
          <ac:chgData name="tayo korede" userId="8cf7fc7f30b4697b" providerId="LiveId" clId="{0D2A3DEB-68AB-42FA-8D6D-25A21EB9F084}" dt="2020-05-02T20:47:40.062" v="249" actId="255"/>
          <ac:spMkLst>
            <pc:docMk/>
            <pc:sldMk cId="219682775" sldId="373"/>
            <ac:spMk id="3" creationId="{38A13A56-0E4D-4DF3-81AA-BE8DE647DBA5}"/>
          </ac:spMkLst>
        </pc:spChg>
        <pc:picChg chg="del">
          <ac:chgData name="tayo korede" userId="8cf7fc7f30b4697b" providerId="LiveId" clId="{0D2A3DEB-68AB-42FA-8D6D-25A21EB9F084}" dt="2020-05-02T20:45:32.582" v="232" actId="478"/>
          <ac:picMkLst>
            <pc:docMk/>
            <pc:sldMk cId="219682775" sldId="373"/>
            <ac:picMk id="6" creationId="{01264CDC-C047-45A2-A037-AB3C471542C7}"/>
          </ac:picMkLst>
        </pc:picChg>
      </pc:sldChg>
      <pc:sldChg chg="addSp modSp add mod">
        <pc:chgData name="tayo korede" userId="8cf7fc7f30b4697b" providerId="LiveId" clId="{0D2A3DEB-68AB-42FA-8D6D-25A21EB9F084}" dt="2020-05-02T20:49:37.847" v="283" actId="1076"/>
        <pc:sldMkLst>
          <pc:docMk/>
          <pc:sldMk cId="882668966" sldId="374"/>
        </pc:sldMkLst>
        <pc:spChg chg="mod">
          <ac:chgData name="tayo korede" userId="8cf7fc7f30b4697b" providerId="LiveId" clId="{0D2A3DEB-68AB-42FA-8D6D-25A21EB9F084}" dt="2020-05-02T20:49:29.024" v="282" actId="5793"/>
          <ac:spMkLst>
            <pc:docMk/>
            <pc:sldMk cId="882668966" sldId="374"/>
            <ac:spMk id="2" creationId="{00000000-0000-0000-0000-000000000000}"/>
          </ac:spMkLst>
        </pc:spChg>
        <pc:spChg chg="mod">
          <ac:chgData name="tayo korede" userId="8cf7fc7f30b4697b" providerId="LiveId" clId="{0D2A3DEB-68AB-42FA-8D6D-25A21EB9F084}" dt="2020-05-02T20:49:18.862" v="255" actId="14100"/>
          <ac:spMkLst>
            <pc:docMk/>
            <pc:sldMk cId="882668966" sldId="374"/>
            <ac:spMk id="3" creationId="{00000000-0000-0000-0000-000000000000}"/>
          </ac:spMkLst>
        </pc:spChg>
        <pc:picChg chg="add mod">
          <ac:chgData name="tayo korede" userId="8cf7fc7f30b4697b" providerId="LiveId" clId="{0D2A3DEB-68AB-42FA-8D6D-25A21EB9F084}" dt="2020-05-02T20:49:37.847" v="283" actId="1076"/>
          <ac:picMkLst>
            <pc:docMk/>
            <pc:sldMk cId="882668966" sldId="374"/>
            <ac:picMk id="4" creationId="{C8D3129C-F429-421B-9903-704A8BFE228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B6E37D90-F4BC-47B7-B345-F626178B978F}" type="datetimeFigureOut">
              <a:rPr lang="en-GB" smtClean="0"/>
              <a:pPr/>
              <a:t>18/05/2020</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2EE69DF8-9EB0-4F5B-9A24-201C042D3AF9}" type="slidenum">
              <a:rPr lang="en-GB" smtClean="0"/>
              <a:pPr/>
              <a:t>‹#›</a:t>
            </a:fld>
            <a:endParaRPr lang="en-GB"/>
          </a:p>
        </p:txBody>
      </p:sp>
    </p:spTree>
    <p:extLst>
      <p:ext uri="{BB962C8B-B14F-4D97-AF65-F5344CB8AC3E}">
        <p14:creationId xmlns:p14="http://schemas.microsoft.com/office/powerpoint/2010/main" val="19751745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117A6365-B80E-43BA-9037-64CB81BB6C4D}" type="datetimeFigureOut">
              <a:rPr lang="en-GB" smtClean="0"/>
              <a:pPr/>
              <a:t>18/05/2020</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DC3D3E83-2049-4BD8-9711-C163F77E7D10}" type="slidenum">
              <a:rPr lang="en-GB" smtClean="0"/>
              <a:pPr/>
              <a:t>‹#›</a:t>
            </a:fld>
            <a:endParaRPr lang="en-GB"/>
          </a:p>
        </p:txBody>
      </p:sp>
    </p:spTree>
    <p:extLst>
      <p:ext uri="{BB962C8B-B14F-4D97-AF65-F5344CB8AC3E}">
        <p14:creationId xmlns:p14="http://schemas.microsoft.com/office/powerpoint/2010/main" val="3464446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a:t>
            </a:fld>
            <a:endParaRPr lang="en-GB"/>
          </a:p>
        </p:txBody>
      </p:sp>
    </p:spTree>
    <p:extLst>
      <p:ext uri="{BB962C8B-B14F-4D97-AF65-F5344CB8AC3E}">
        <p14:creationId xmlns:p14="http://schemas.microsoft.com/office/powerpoint/2010/main" val="1082441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3</a:t>
            </a:fld>
            <a:endParaRPr lang="en-GB"/>
          </a:p>
        </p:txBody>
      </p:sp>
    </p:spTree>
    <p:extLst>
      <p:ext uri="{BB962C8B-B14F-4D97-AF65-F5344CB8AC3E}">
        <p14:creationId xmlns:p14="http://schemas.microsoft.com/office/powerpoint/2010/main" val="320245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4</a:t>
            </a:fld>
            <a:endParaRPr lang="en-GB"/>
          </a:p>
        </p:txBody>
      </p:sp>
    </p:spTree>
    <p:extLst>
      <p:ext uri="{BB962C8B-B14F-4D97-AF65-F5344CB8AC3E}">
        <p14:creationId xmlns:p14="http://schemas.microsoft.com/office/powerpoint/2010/main" val="139856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5</a:t>
            </a:fld>
            <a:endParaRPr lang="en-GB"/>
          </a:p>
        </p:txBody>
      </p:sp>
    </p:spTree>
    <p:extLst>
      <p:ext uri="{BB962C8B-B14F-4D97-AF65-F5344CB8AC3E}">
        <p14:creationId xmlns:p14="http://schemas.microsoft.com/office/powerpoint/2010/main" val="2166385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6</a:t>
            </a:fld>
            <a:endParaRPr lang="en-GB"/>
          </a:p>
        </p:txBody>
      </p:sp>
    </p:spTree>
    <p:extLst>
      <p:ext uri="{BB962C8B-B14F-4D97-AF65-F5344CB8AC3E}">
        <p14:creationId xmlns:p14="http://schemas.microsoft.com/office/powerpoint/2010/main" val="3510006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7</a:t>
            </a:fld>
            <a:endParaRPr lang="en-GB"/>
          </a:p>
        </p:txBody>
      </p:sp>
    </p:spTree>
    <p:extLst>
      <p:ext uri="{BB962C8B-B14F-4D97-AF65-F5344CB8AC3E}">
        <p14:creationId xmlns:p14="http://schemas.microsoft.com/office/powerpoint/2010/main" val="943879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8</a:t>
            </a:fld>
            <a:endParaRPr lang="en-GB"/>
          </a:p>
        </p:txBody>
      </p:sp>
    </p:spTree>
    <p:extLst>
      <p:ext uri="{BB962C8B-B14F-4D97-AF65-F5344CB8AC3E}">
        <p14:creationId xmlns:p14="http://schemas.microsoft.com/office/powerpoint/2010/main" val="972305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9</a:t>
            </a:fld>
            <a:endParaRPr lang="en-GB"/>
          </a:p>
        </p:txBody>
      </p:sp>
    </p:spTree>
    <p:extLst>
      <p:ext uri="{BB962C8B-B14F-4D97-AF65-F5344CB8AC3E}">
        <p14:creationId xmlns:p14="http://schemas.microsoft.com/office/powerpoint/2010/main" val="594035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10</a:t>
            </a:fld>
            <a:endParaRPr lang="en-GB"/>
          </a:p>
        </p:txBody>
      </p:sp>
    </p:spTree>
    <p:extLst>
      <p:ext uri="{BB962C8B-B14F-4D97-AF65-F5344CB8AC3E}">
        <p14:creationId xmlns:p14="http://schemas.microsoft.com/office/powerpoint/2010/main" val="35085857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11</a:t>
            </a:fld>
            <a:endParaRPr lang="en-GB"/>
          </a:p>
        </p:txBody>
      </p:sp>
    </p:spTree>
    <p:extLst>
      <p:ext uri="{BB962C8B-B14F-4D97-AF65-F5344CB8AC3E}">
        <p14:creationId xmlns:p14="http://schemas.microsoft.com/office/powerpoint/2010/main" val="28431839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12</a:t>
            </a:fld>
            <a:endParaRPr lang="en-GB"/>
          </a:p>
        </p:txBody>
      </p:sp>
    </p:spTree>
    <p:extLst>
      <p:ext uri="{BB962C8B-B14F-4D97-AF65-F5344CB8AC3E}">
        <p14:creationId xmlns:p14="http://schemas.microsoft.com/office/powerpoint/2010/main" val="2032963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13</a:t>
            </a:fld>
            <a:endParaRPr lang="en-GB"/>
          </a:p>
        </p:txBody>
      </p:sp>
    </p:spTree>
    <p:extLst>
      <p:ext uri="{BB962C8B-B14F-4D97-AF65-F5344CB8AC3E}">
        <p14:creationId xmlns:p14="http://schemas.microsoft.com/office/powerpoint/2010/main" val="4014826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14</a:t>
            </a:fld>
            <a:endParaRPr lang="en-GB"/>
          </a:p>
        </p:txBody>
      </p:sp>
    </p:spTree>
    <p:extLst>
      <p:ext uri="{BB962C8B-B14F-4D97-AF65-F5344CB8AC3E}">
        <p14:creationId xmlns:p14="http://schemas.microsoft.com/office/powerpoint/2010/main" val="33597339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15</a:t>
            </a:fld>
            <a:endParaRPr lang="en-GB"/>
          </a:p>
        </p:txBody>
      </p:sp>
    </p:spTree>
    <p:extLst>
      <p:ext uri="{BB962C8B-B14F-4D97-AF65-F5344CB8AC3E}">
        <p14:creationId xmlns:p14="http://schemas.microsoft.com/office/powerpoint/2010/main" val="32616156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16</a:t>
            </a:fld>
            <a:endParaRPr lang="en-GB"/>
          </a:p>
        </p:txBody>
      </p:sp>
    </p:spTree>
    <p:extLst>
      <p:ext uri="{BB962C8B-B14F-4D97-AF65-F5344CB8AC3E}">
        <p14:creationId xmlns:p14="http://schemas.microsoft.com/office/powerpoint/2010/main" val="1897716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17</a:t>
            </a:fld>
            <a:endParaRPr lang="en-GB"/>
          </a:p>
        </p:txBody>
      </p:sp>
    </p:spTree>
    <p:extLst>
      <p:ext uri="{BB962C8B-B14F-4D97-AF65-F5344CB8AC3E}">
        <p14:creationId xmlns:p14="http://schemas.microsoft.com/office/powerpoint/2010/main" val="2403255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18</a:t>
            </a:fld>
            <a:endParaRPr lang="en-GB"/>
          </a:p>
        </p:txBody>
      </p:sp>
    </p:spTree>
    <p:extLst>
      <p:ext uri="{BB962C8B-B14F-4D97-AF65-F5344CB8AC3E}">
        <p14:creationId xmlns:p14="http://schemas.microsoft.com/office/powerpoint/2010/main" val="30487297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18/05/2020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18/05/2020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18/05/2020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18/05/2020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18/05/2020</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670CD-D0BD-4960-AB59-21CCECBCF2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0CCB07-BCC0-4A40-8B87-8A9321A0BDAF}"/>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3236D02A-FBEB-42A4-BDA7-8765D5CB7CB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 y="0"/>
            <a:ext cx="9143998" cy="6857998"/>
          </a:xfrm>
          <a:prstGeom prst="rect">
            <a:avLst/>
          </a:prstGeom>
        </p:spPr>
      </p:pic>
      <p:sp>
        <p:nvSpPr>
          <p:cNvPr id="5" name="Title 1">
            <a:extLst>
              <a:ext uri="{FF2B5EF4-FFF2-40B4-BE49-F238E27FC236}">
                <a16:creationId xmlns:a16="http://schemas.microsoft.com/office/drawing/2014/main" id="{0DA91439-D656-4040-8BFE-46CE34900A4B}"/>
              </a:ext>
            </a:extLst>
          </p:cNvPr>
          <p:cNvSpPr txBox="1">
            <a:spLocks/>
          </p:cNvSpPr>
          <p:nvPr/>
        </p:nvSpPr>
        <p:spPr>
          <a:xfrm>
            <a:off x="575556" y="1016731"/>
            <a:ext cx="7992888" cy="4824536"/>
          </a:xfrm>
          <a:prstGeom prst="rect">
            <a:avLst/>
          </a:prstGeom>
        </p:spPr>
        <p:txBody>
          <a:bodyPr vert="horz" lIns="91440" tIns="45720" rIns="91440" bIns="45720" rtlCol="0" anchor="ctr">
            <a:normAutofit fontScale="97500" lnSpcReduction="10000"/>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pPr algn="ctr"/>
            <a:r>
              <a:rPr lang="en-GB" altLang="en-US" sz="2400" b="1" dirty="0">
                <a:solidFill>
                  <a:schemeClr val="bg1"/>
                </a:solidFill>
              </a:rPr>
              <a:t>BSc (Hons) Health &amp; Social Care </a:t>
            </a:r>
            <a:br>
              <a:rPr lang="en-GB" altLang="en-US" sz="2400" dirty="0"/>
            </a:br>
            <a:br>
              <a:rPr lang="en-GB" altLang="en-US" dirty="0"/>
            </a:br>
            <a:r>
              <a:rPr lang="en-GB" dirty="0"/>
              <a:t> </a:t>
            </a:r>
            <a:r>
              <a:rPr lang="en-GB" sz="3700" b="1" dirty="0"/>
              <a:t>Introduction to Research </a:t>
            </a:r>
            <a:br>
              <a:rPr lang="en-GB" sz="3700" b="1" dirty="0"/>
            </a:br>
            <a:r>
              <a:rPr lang="en-GB" sz="3700" b="1" dirty="0"/>
              <a:t>(BMHP 5005)</a:t>
            </a:r>
            <a:br>
              <a:rPr lang="en-GB" sz="3100" b="1" dirty="0">
                <a:solidFill>
                  <a:schemeClr val="accent2">
                    <a:lumMod val="20000"/>
                    <a:lumOff val="80000"/>
                  </a:schemeClr>
                </a:solidFill>
              </a:rPr>
            </a:br>
            <a:br>
              <a:rPr lang="en-GB" sz="3200" b="1" dirty="0">
                <a:solidFill>
                  <a:schemeClr val="accent2">
                    <a:lumMod val="20000"/>
                    <a:lumOff val="80000"/>
                  </a:schemeClr>
                </a:solidFill>
              </a:rPr>
            </a:br>
            <a:r>
              <a:rPr lang="en-US" sz="5500" b="1" dirty="0">
                <a:solidFill>
                  <a:schemeClr val="accent2">
                    <a:lumMod val="20000"/>
                    <a:lumOff val="80000"/>
                  </a:schemeClr>
                </a:solidFill>
              </a:rPr>
              <a:t>Introduction to methodology and methods</a:t>
            </a:r>
          </a:p>
          <a:p>
            <a:pPr algn="ctr"/>
            <a:endParaRPr lang="en-GB" altLang="en-US" sz="4900" dirty="0">
              <a:solidFill>
                <a:schemeClr val="accent2">
                  <a:lumMod val="20000"/>
                  <a:lumOff val="80000"/>
                </a:schemeClr>
              </a:solidFill>
            </a:endParaRPr>
          </a:p>
        </p:txBody>
      </p:sp>
    </p:spTree>
    <p:extLst>
      <p:ext uri="{BB962C8B-B14F-4D97-AF65-F5344CB8AC3E}">
        <p14:creationId xmlns:p14="http://schemas.microsoft.com/office/powerpoint/2010/main" val="2051767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8064" y="692696"/>
            <a:ext cx="6048672" cy="990600"/>
          </a:xfrm>
        </p:spPr>
        <p:txBody>
          <a:bodyPr>
            <a:normAutofit/>
          </a:bodyPr>
          <a:lstStyle/>
          <a:p>
            <a:r>
              <a:rPr lang="en-GB" dirty="0"/>
              <a:t>Module overview</a:t>
            </a:r>
          </a:p>
        </p:txBody>
      </p:sp>
      <p:sp>
        <p:nvSpPr>
          <p:cNvPr id="3" name="Content Placeholder 2"/>
          <p:cNvSpPr>
            <a:spLocks noGrp="1"/>
          </p:cNvSpPr>
          <p:nvPr>
            <p:ph idx="1"/>
          </p:nvPr>
        </p:nvSpPr>
        <p:spPr>
          <a:xfrm>
            <a:off x="457200" y="2060848"/>
            <a:ext cx="8229600" cy="3374504"/>
          </a:xfrm>
        </p:spPr>
        <p:txBody>
          <a:bodyPr>
            <a:normAutofit/>
          </a:bodyPr>
          <a:lstStyle/>
          <a:p>
            <a:pPr marL="0" indent="0">
              <a:buNone/>
            </a:pPr>
            <a:r>
              <a:rPr lang="en-GB" sz="2800" dirty="0"/>
              <a:t>Title -	Introduction to Research</a:t>
            </a:r>
          </a:p>
          <a:p>
            <a:pPr marL="0" indent="0">
              <a:buNone/>
            </a:pPr>
            <a:endParaRPr lang="en-GB" sz="2800" dirty="0"/>
          </a:p>
          <a:p>
            <a:pPr marL="0" indent="0">
              <a:buNone/>
            </a:pPr>
            <a:r>
              <a:rPr lang="en-GB" sz="2800" dirty="0"/>
              <a:t>Module – BMHP 5005</a:t>
            </a:r>
          </a:p>
          <a:p>
            <a:pPr marL="0" indent="0">
              <a:buNone/>
            </a:pPr>
            <a:r>
              <a:rPr lang="en-GB" sz="2800" dirty="0"/>
              <a:t>Code</a:t>
            </a:r>
          </a:p>
          <a:p>
            <a:pPr marL="0" indent="0">
              <a:buNone/>
            </a:pPr>
            <a:endParaRPr lang="en-GB" sz="2800" dirty="0"/>
          </a:p>
          <a:p>
            <a:pPr marL="0" indent="0">
              <a:buNone/>
            </a:pPr>
            <a:r>
              <a:rPr lang="en-GB" sz="2800" dirty="0"/>
              <a:t>Credits - 	20 (Level 5)</a:t>
            </a:r>
          </a:p>
        </p:txBody>
      </p:sp>
      <p:pic>
        <p:nvPicPr>
          <p:cNvPr id="4" name="Picture 3">
            <a:extLst>
              <a:ext uri="{FF2B5EF4-FFF2-40B4-BE49-F238E27FC236}">
                <a16:creationId xmlns:a16="http://schemas.microsoft.com/office/drawing/2014/main" id="{363933B3-5CA4-4E8F-B18F-4B15FC3F9F4A}"/>
              </a:ext>
            </a:extLst>
          </p:cNvPr>
          <p:cNvPicPr>
            <a:picLocks noChangeAspect="1"/>
          </p:cNvPicPr>
          <p:nvPr/>
        </p:nvPicPr>
        <p:blipFill rotWithShape="1">
          <a:blip r:embed="rId3"/>
          <a:srcRect l="13081" r="14732" b="8726"/>
          <a:stretch/>
        </p:blipFill>
        <p:spPr>
          <a:xfrm>
            <a:off x="5508104" y="1683296"/>
            <a:ext cx="3312369" cy="3662536"/>
          </a:xfrm>
          <a:prstGeom prst="rect">
            <a:avLst/>
          </a:prstGeom>
        </p:spPr>
      </p:pic>
    </p:spTree>
    <p:extLst>
      <p:ext uri="{BB962C8B-B14F-4D97-AF65-F5344CB8AC3E}">
        <p14:creationId xmlns:p14="http://schemas.microsoft.com/office/powerpoint/2010/main" val="4148720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6480" y="188640"/>
            <a:ext cx="4114800" cy="648072"/>
          </a:xfrm>
        </p:spPr>
        <p:txBody>
          <a:bodyPr>
            <a:normAutofit fontScale="90000"/>
          </a:bodyPr>
          <a:lstStyle/>
          <a:p>
            <a:r>
              <a:rPr lang="en-GB" dirty="0"/>
              <a:t>Scheme of work</a:t>
            </a:r>
          </a:p>
        </p:txBody>
      </p:sp>
      <p:graphicFrame>
        <p:nvGraphicFramePr>
          <p:cNvPr id="6" name="Table 6">
            <a:extLst>
              <a:ext uri="{FF2B5EF4-FFF2-40B4-BE49-F238E27FC236}">
                <a16:creationId xmlns:a16="http://schemas.microsoft.com/office/drawing/2014/main" id="{A93F6AB4-CAEB-4FF5-8DC2-B58319E2CBBF}"/>
              </a:ext>
            </a:extLst>
          </p:cNvPr>
          <p:cNvGraphicFramePr>
            <a:graphicFrameLocks noGrp="1"/>
          </p:cNvGraphicFramePr>
          <p:nvPr>
            <p:ph idx="1"/>
            <p:extLst>
              <p:ext uri="{D42A27DB-BD31-4B8C-83A1-F6EECF244321}">
                <p14:modId xmlns:p14="http://schemas.microsoft.com/office/powerpoint/2010/main" val="512077344"/>
              </p:ext>
            </p:extLst>
          </p:nvPr>
        </p:nvGraphicFramePr>
        <p:xfrm>
          <a:off x="323528" y="980728"/>
          <a:ext cx="8496944" cy="4608510"/>
        </p:xfrm>
        <a:graphic>
          <a:graphicData uri="http://schemas.openxmlformats.org/drawingml/2006/table">
            <a:tbl>
              <a:tblPr firstRow="1" bandRow="1">
                <a:tableStyleId>{7DF18680-E054-41AD-8BC1-D1AEF772440D}</a:tableStyleId>
              </a:tblPr>
              <a:tblGrid>
                <a:gridCol w="1943708">
                  <a:extLst>
                    <a:ext uri="{9D8B030D-6E8A-4147-A177-3AD203B41FA5}">
                      <a16:colId xmlns:a16="http://schemas.microsoft.com/office/drawing/2014/main" val="3140997184"/>
                    </a:ext>
                  </a:extLst>
                </a:gridCol>
                <a:gridCol w="6553236">
                  <a:extLst>
                    <a:ext uri="{9D8B030D-6E8A-4147-A177-3AD203B41FA5}">
                      <a16:colId xmlns:a16="http://schemas.microsoft.com/office/drawing/2014/main" val="1682932204"/>
                    </a:ext>
                  </a:extLst>
                </a:gridCol>
              </a:tblGrid>
              <a:tr h="460851">
                <a:tc>
                  <a:txBody>
                    <a:bodyPr/>
                    <a:lstStyle/>
                    <a:p>
                      <a:r>
                        <a:rPr lang="en-GB" b="0" dirty="0"/>
                        <a:t>Week 1</a:t>
                      </a:r>
                    </a:p>
                  </a:txBody>
                  <a:tcPr>
                    <a:solidFill>
                      <a:srgbClr val="1CA1A4"/>
                    </a:solidFill>
                  </a:tcPr>
                </a:tc>
                <a:tc>
                  <a:txBody>
                    <a:bodyPr/>
                    <a:lstStyle/>
                    <a:p>
                      <a:r>
                        <a:rPr lang="en-GB" b="0" dirty="0"/>
                        <a:t>Introduction/ Induction/ The role of research in HSC</a:t>
                      </a:r>
                    </a:p>
                  </a:txBody>
                  <a:tcPr>
                    <a:solidFill>
                      <a:srgbClr val="1CA1A4"/>
                    </a:solidFill>
                  </a:tcPr>
                </a:tc>
                <a:extLst>
                  <a:ext uri="{0D108BD9-81ED-4DB2-BD59-A6C34878D82A}">
                    <a16:rowId xmlns:a16="http://schemas.microsoft.com/office/drawing/2014/main" val="1595667821"/>
                  </a:ext>
                </a:extLst>
              </a:tr>
              <a:tr h="460851">
                <a:tc>
                  <a:txBody>
                    <a:bodyPr/>
                    <a:lstStyle/>
                    <a:p>
                      <a:r>
                        <a:rPr lang="en-GB" b="0" dirty="0">
                          <a:solidFill>
                            <a:schemeClr val="bg1"/>
                          </a:solidFill>
                        </a:rPr>
                        <a:t>Week 2</a:t>
                      </a:r>
                    </a:p>
                  </a:txBody>
                  <a:tcPr>
                    <a:solidFill>
                      <a:srgbClr val="1CA1A4"/>
                    </a:solidFill>
                  </a:tcPr>
                </a:tc>
                <a:tc>
                  <a:txBody>
                    <a:bodyPr/>
                    <a:lstStyle/>
                    <a:p>
                      <a:r>
                        <a:rPr lang="en-GB" b="0" dirty="0">
                          <a:solidFill>
                            <a:schemeClr val="bg1"/>
                          </a:solidFill>
                        </a:rPr>
                        <a:t>Types of research &amp; research design</a:t>
                      </a:r>
                    </a:p>
                  </a:txBody>
                  <a:tcPr>
                    <a:solidFill>
                      <a:srgbClr val="1CA1A4"/>
                    </a:solidFill>
                  </a:tcPr>
                </a:tc>
                <a:extLst>
                  <a:ext uri="{0D108BD9-81ED-4DB2-BD59-A6C34878D82A}">
                    <a16:rowId xmlns:a16="http://schemas.microsoft.com/office/drawing/2014/main" val="254777990"/>
                  </a:ext>
                </a:extLst>
              </a:tr>
              <a:tr h="460851">
                <a:tc>
                  <a:txBody>
                    <a:bodyPr/>
                    <a:lstStyle/>
                    <a:p>
                      <a:r>
                        <a:rPr lang="en-GB" b="0" dirty="0">
                          <a:solidFill>
                            <a:schemeClr val="bg1"/>
                          </a:solidFill>
                        </a:rPr>
                        <a:t>Week 3</a:t>
                      </a:r>
                    </a:p>
                  </a:txBody>
                  <a:tcPr>
                    <a:solidFill>
                      <a:srgbClr val="1CA1A4"/>
                    </a:solidFill>
                  </a:tcPr>
                </a:tc>
                <a:tc>
                  <a:txBody>
                    <a:bodyPr/>
                    <a:lstStyle/>
                    <a:p>
                      <a:r>
                        <a:rPr lang="en-GB" b="0" dirty="0">
                          <a:solidFill>
                            <a:schemeClr val="bg1"/>
                          </a:solidFill>
                        </a:rPr>
                        <a:t>The rationale for literature reviews</a:t>
                      </a:r>
                    </a:p>
                  </a:txBody>
                  <a:tcPr>
                    <a:solidFill>
                      <a:srgbClr val="1CA1A4"/>
                    </a:solidFill>
                  </a:tcPr>
                </a:tc>
                <a:extLst>
                  <a:ext uri="{0D108BD9-81ED-4DB2-BD59-A6C34878D82A}">
                    <a16:rowId xmlns:a16="http://schemas.microsoft.com/office/drawing/2014/main" val="3350857944"/>
                  </a:ext>
                </a:extLst>
              </a:tr>
              <a:tr h="460851">
                <a:tc>
                  <a:txBody>
                    <a:bodyPr/>
                    <a:lstStyle/>
                    <a:p>
                      <a:r>
                        <a:rPr lang="en-GB" b="0" dirty="0">
                          <a:solidFill>
                            <a:schemeClr val="bg1"/>
                          </a:solidFill>
                        </a:rPr>
                        <a:t>Week 4</a:t>
                      </a:r>
                    </a:p>
                  </a:txBody>
                  <a:tcPr>
                    <a:solidFill>
                      <a:srgbClr val="1CA1A4"/>
                    </a:solidFill>
                  </a:tcPr>
                </a:tc>
                <a:tc>
                  <a:txBody>
                    <a:bodyPr/>
                    <a:lstStyle/>
                    <a:p>
                      <a:r>
                        <a:rPr lang="en-GB" b="0" dirty="0">
                          <a:solidFill>
                            <a:schemeClr val="bg1"/>
                          </a:solidFill>
                        </a:rPr>
                        <a:t>How to review the literature  </a:t>
                      </a:r>
                    </a:p>
                  </a:txBody>
                  <a:tcPr>
                    <a:solidFill>
                      <a:srgbClr val="1CA1A4"/>
                    </a:solidFill>
                  </a:tcPr>
                </a:tc>
                <a:extLst>
                  <a:ext uri="{0D108BD9-81ED-4DB2-BD59-A6C34878D82A}">
                    <a16:rowId xmlns:a16="http://schemas.microsoft.com/office/drawing/2014/main" val="1451245146"/>
                  </a:ext>
                </a:extLst>
              </a:tr>
              <a:tr h="460851">
                <a:tc>
                  <a:txBody>
                    <a:bodyPr/>
                    <a:lstStyle/>
                    <a:p>
                      <a:r>
                        <a:rPr lang="en-GB" dirty="0">
                          <a:solidFill>
                            <a:schemeClr val="bg1"/>
                          </a:solidFill>
                        </a:rPr>
                        <a:t>Week 5</a:t>
                      </a:r>
                    </a:p>
                  </a:txBody>
                  <a:tcPr>
                    <a:solidFill>
                      <a:srgbClr val="1CA1A4"/>
                    </a:solidFill>
                  </a:tcPr>
                </a:tc>
                <a:tc>
                  <a:txBody>
                    <a:bodyPr/>
                    <a:lstStyle/>
                    <a:p>
                      <a:r>
                        <a:rPr lang="en-GB" dirty="0">
                          <a:solidFill>
                            <a:schemeClr val="bg1"/>
                          </a:solidFill>
                        </a:rPr>
                        <a:t>Workshop</a:t>
                      </a:r>
                    </a:p>
                  </a:txBody>
                  <a:tcPr>
                    <a:solidFill>
                      <a:srgbClr val="1CA1A4"/>
                    </a:solidFill>
                  </a:tcPr>
                </a:tc>
                <a:extLst>
                  <a:ext uri="{0D108BD9-81ED-4DB2-BD59-A6C34878D82A}">
                    <a16:rowId xmlns:a16="http://schemas.microsoft.com/office/drawing/2014/main" val="2182028435"/>
                  </a:ext>
                </a:extLst>
              </a:tr>
              <a:tr h="460851">
                <a:tc>
                  <a:txBody>
                    <a:bodyPr/>
                    <a:lstStyle/>
                    <a:p>
                      <a:r>
                        <a:rPr lang="en-GB" b="1" dirty="0">
                          <a:solidFill>
                            <a:schemeClr val="bg1"/>
                          </a:solidFill>
                        </a:rPr>
                        <a:t>Week 6</a:t>
                      </a:r>
                    </a:p>
                  </a:txBody>
                  <a:tcPr>
                    <a:solidFill>
                      <a:srgbClr val="1CA1A4"/>
                    </a:solidFill>
                  </a:tcPr>
                </a:tc>
                <a:tc>
                  <a:txBody>
                    <a:bodyPr/>
                    <a:lstStyle/>
                    <a:p>
                      <a:r>
                        <a:rPr lang="en-GB" b="1" dirty="0">
                          <a:solidFill>
                            <a:schemeClr val="bg1"/>
                          </a:solidFill>
                        </a:rPr>
                        <a:t>Introduction to methodology and methods</a:t>
                      </a:r>
                    </a:p>
                  </a:txBody>
                  <a:tcPr>
                    <a:solidFill>
                      <a:srgbClr val="1CA1A4"/>
                    </a:solidFill>
                  </a:tcPr>
                </a:tc>
                <a:extLst>
                  <a:ext uri="{0D108BD9-81ED-4DB2-BD59-A6C34878D82A}">
                    <a16:rowId xmlns:a16="http://schemas.microsoft.com/office/drawing/2014/main" val="359010168"/>
                  </a:ext>
                </a:extLst>
              </a:tr>
              <a:tr h="460851">
                <a:tc>
                  <a:txBody>
                    <a:bodyPr/>
                    <a:lstStyle/>
                    <a:p>
                      <a:r>
                        <a:rPr lang="en-GB" dirty="0">
                          <a:solidFill>
                            <a:schemeClr val="bg1"/>
                          </a:solidFill>
                        </a:rPr>
                        <a:t>Week 7</a:t>
                      </a:r>
                    </a:p>
                  </a:txBody>
                  <a:tcPr>
                    <a:solidFill>
                      <a:srgbClr val="1CA1A4"/>
                    </a:solidFill>
                  </a:tcPr>
                </a:tc>
                <a:tc>
                  <a:txBody>
                    <a:bodyPr/>
                    <a:lstStyle/>
                    <a:p>
                      <a:r>
                        <a:rPr lang="en-GB" dirty="0">
                          <a:solidFill>
                            <a:schemeClr val="bg1"/>
                          </a:solidFill>
                        </a:rPr>
                        <a:t>Understanding methodology and methods</a:t>
                      </a:r>
                    </a:p>
                  </a:txBody>
                  <a:tcPr>
                    <a:solidFill>
                      <a:srgbClr val="1CA1A4"/>
                    </a:solidFill>
                  </a:tcPr>
                </a:tc>
                <a:extLst>
                  <a:ext uri="{0D108BD9-81ED-4DB2-BD59-A6C34878D82A}">
                    <a16:rowId xmlns:a16="http://schemas.microsoft.com/office/drawing/2014/main" val="2946587158"/>
                  </a:ext>
                </a:extLst>
              </a:tr>
              <a:tr h="460851">
                <a:tc>
                  <a:txBody>
                    <a:bodyPr/>
                    <a:lstStyle/>
                    <a:p>
                      <a:r>
                        <a:rPr lang="en-GB" dirty="0">
                          <a:solidFill>
                            <a:schemeClr val="bg1"/>
                          </a:solidFill>
                        </a:rPr>
                        <a:t>Week 8</a:t>
                      </a:r>
                    </a:p>
                  </a:txBody>
                  <a:tcPr>
                    <a:solidFill>
                      <a:srgbClr val="1CA1A4"/>
                    </a:solidFill>
                  </a:tcPr>
                </a:tc>
                <a:tc>
                  <a:txBody>
                    <a:bodyPr/>
                    <a:lstStyle/>
                    <a:p>
                      <a:r>
                        <a:rPr lang="en-GB" dirty="0">
                          <a:solidFill>
                            <a:schemeClr val="bg1"/>
                          </a:solidFill>
                        </a:rPr>
                        <a:t>Research templates</a:t>
                      </a:r>
                    </a:p>
                  </a:txBody>
                  <a:tcPr>
                    <a:solidFill>
                      <a:srgbClr val="1CA1A4"/>
                    </a:solidFill>
                  </a:tcPr>
                </a:tc>
                <a:extLst>
                  <a:ext uri="{0D108BD9-81ED-4DB2-BD59-A6C34878D82A}">
                    <a16:rowId xmlns:a16="http://schemas.microsoft.com/office/drawing/2014/main" val="1982714365"/>
                  </a:ext>
                </a:extLst>
              </a:tr>
              <a:tr h="460851">
                <a:tc>
                  <a:txBody>
                    <a:bodyPr/>
                    <a:lstStyle/>
                    <a:p>
                      <a:r>
                        <a:rPr lang="en-GB" dirty="0">
                          <a:solidFill>
                            <a:schemeClr val="bg1"/>
                          </a:solidFill>
                        </a:rPr>
                        <a:t>Week 9</a:t>
                      </a:r>
                    </a:p>
                  </a:txBody>
                  <a:tcPr>
                    <a:solidFill>
                      <a:srgbClr val="1CA1A4"/>
                    </a:solidFill>
                  </a:tcPr>
                </a:tc>
                <a:tc>
                  <a:txBody>
                    <a:bodyPr/>
                    <a:lstStyle/>
                    <a:p>
                      <a:r>
                        <a:rPr lang="en-GB" dirty="0">
                          <a:solidFill>
                            <a:schemeClr val="bg1"/>
                          </a:solidFill>
                        </a:rPr>
                        <a:t>Introduction to data analysis  (Assignment submission)</a:t>
                      </a:r>
                    </a:p>
                  </a:txBody>
                  <a:tcPr>
                    <a:solidFill>
                      <a:srgbClr val="1CA1A4"/>
                    </a:solidFill>
                  </a:tcPr>
                </a:tc>
                <a:extLst>
                  <a:ext uri="{0D108BD9-81ED-4DB2-BD59-A6C34878D82A}">
                    <a16:rowId xmlns:a16="http://schemas.microsoft.com/office/drawing/2014/main" val="1528489628"/>
                  </a:ext>
                </a:extLst>
              </a:tr>
              <a:tr h="460851">
                <a:tc>
                  <a:txBody>
                    <a:bodyPr/>
                    <a:lstStyle/>
                    <a:p>
                      <a:r>
                        <a:rPr lang="en-GB" dirty="0">
                          <a:solidFill>
                            <a:schemeClr val="bg1"/>
                          </a:solidFill>
                        </a:rPr>
                        <a:t>Week 10</a:t>
                      </a:r>
                    </a:p>
                  </a:txBody>
                  <a:tcPr>
                    <a:solidFill>
                      <a:srgbClr val="1CA1A4"/>
                    </a:solidFill>
                  </a:tcPr>
                </a:tc>
                <a:tc>
                  <a:txBody>
                    <a:bodyPr/>
                    <a:lstStyle/>
                    <a:p>
                      <a:r>
                        <a:rPr lang="en-GB" dirty="0">
                          <a:solidFill>
                            <a:schemeClr val="bg1"/>
                          </a:solidFill>
                        </a:rPr>
                        <a:t>Revision and workshop (Viva voce examination)</a:t>
                      </a:r>
                    </a:p>
                  </a:txBody>
                  <a:tcPr>
                    <a:solidFill>
                      <a:srgbClr val="1CA1A4"/>
                    </a:solidFill>
                  </a:tcPr>
                </a:tc>
                <a:extLst>
                  <a:ext uri="{0D108BD9-81ED-4DB2-BD59-A6C34878D82A}">
                    <a16:rowId xmlns:a16="http://schemas.microsoft.com/office/drawing/2014/main" val="1797451422"/>
                  </a:ext>
                </a:extLst>
              </a:tr>
            </a:tbl>
          </a:graphicData>
        </a:graphic>
      </p:graphicFrame>
    </p:spTree>
    <p:extLst>
      <p:ext uri="{BB962C8B-B14F-4D97-AF65-F5344CB8AC3E}">
        <p14:creationId xmlns:p14="http://schemas.microsoft.com/office/powerpoint/2010/main" val="2356090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8064" y="692696"/>
            <a:ext cx="6048672" cy="990600"/>
          </a:xfrm>
        </p:spPr>
        <p:txBody>
          <a:bodyPr>
            <a:normAutofit/>
          </a:bodyPr>
          <a:lstStyle/>
          <a:p>
            <a:r>
              <a:rPr lang="en-GB" dirty="0"/>
              <a:t>Assignments</a:t>
            </a:r>
          </a:p>
        </p:txBody>
      </p:sp>
      <p:sp>
        <p:nvSpPr>
          <p:cNvPr id="3" name="Content Placeholder 2"/>
          <p:cNvSpPr>
            <a:spLocks noGrp="1"/>
          </p:cNvSpPr>
          <p:nvPr>
            <p:ph idx="1"/>
          </p:nvPr>
        </p:nvSpPr>
        <p:spPr>
          <a:xfrm>
            <a:off x="461628" y="2312876"/>
            <a:ext cx="5554960" cy="2232248"/>
          </a:xfrm>
        </p:spPr>
        <p:txBody>
          <a:bodyPr>
            <a:normAutofit fontScale="85000" lnSpcReduction="20000"/>
          </a:bodyPr>
          <a:lstStyle/>
          <a:p>
            <a:pPr marL="0" indent="0">
              <a:buNone/>
            </a:pPr>
            <a:r>
              <a:rPr lang="en-US" sz="3200" dirty="0"/>
              <a:t>1. Research project: systematic literature         review –  3500 words  (75%)</a:t>
            </a:r>
          </a:p>
          <a:p>
            <a:pPr marL="0" indent="0">
              <a:buNone/>
            </a:pPr>
            <a:endParaRPr lang="en-US" sz="3200" dirty="0"/>
          </a:p>
          <a:p>
            <a:pPr marL="0" indent="0">
              <a:buNone/>
            </a:pPr>
            <a:r>
              <a:rPr lang="en-US" sz="3200" dirty="0"/>
              <a:t>2. Online viva voce examination - (25%)</a:t>
            </a:r>
            <a:endParaRPr lang="en-GB" sz="3200" dirty="0"/>
          </a:p>
        </p:txBody>
      </p:sp>
      <p:pic>
        <p:nvPicPr>
          <p:cNvPr id="5" name="Picture 4">
            <a:extLst>
              <a:ext uri="{FF2B5EF4-FFF2-40B4-BE49-F238E27FC236}">
                <a16:creationId xmlns:a16="http://schemas.microsoft.com/office/drawing/2014/main" id="{6BA75769-9A9C-4012-8714-DFA4F1C92BF1}"/>
              </a:ext>
            </a:extLst>
          </p:cNvPr>
          <p:cNvPicPr>
            <a:picLocks noChangeAspect="1"/>
          </p:cNvPicPr>
          <p:nvPr/>
        </p:nvPicPr>
        <p:blipFill>
          <a:blip r:embed="rId3"/>
          <a:stretch>
            <a:fillRect/>
          </a:stretch>
        </p:blipFill>
        <p:spPr>
          <a:xfrm>
            <a:off x="5940152" y="836712"/>
            <a:ext cx="3183442" cy="4680520"/>
          </a:xfrm>
          <a:prstGeom prst="rect">
            <a:avLst/>
          </a:prstGeom>
        </p:spPr>
      </p:pic>
    </p:spTree>
    <p:extLst>
      <p:ext uri="{BB962C8B-B14F-4D97-AF65-F5344CB8AC3E}">
        <p14:creationId xmlns:p14="http://schemas.microsoft.com/office/powerpoint/2010/main" val="2151737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75072"/>
            <a:ext cx="7056784" cy="990600"/>
          </a:xfrm>
        </p:spPr>
        <p:txBody>
          <a:bodyPr>
            <a:normAutofit fontScale="90000"/>
          </a:bodyPr>
          <a:lstStyle/>
          <a:p>
            <a:r>
              <a:rPr lang="en-GB" dirty="0"/>
              <a:t>Overview of our discussion today</a:t>
            </a:r>
          </a:p>
        </p:txBody>
      </p:sp>
      <p:sp>
        <p:nvSpPr>
          <p:cNvPr id="3" name="Content Placeholder 2"/>
          <p:cNvSpPr>
            <a:spLocks noGrp="1"/>
          </p:cNvSpPr>
          <p:nvPr>
            <p:ph idx="1"/>
          </p:nvPr>
        </p:nvSpPr>
        <p:spPr>
          <a:xfrm>
            <a:off x="540268" y="1772816"/>
            <a:ext cx="6285384" cy="2160240"/>
          </a:xfrm>
        </p:spPr>
        <p:txBody>
          <a:bodyPr>
            <a:normAutofit fontScale="92500" lnSpcReduction="10000"/>
          </a:bodyPr>
          <a:lstStyle/>
          <a:p>
            <a:pPr>
              <a:buClr>
                <a:srgbClr val="C00000"/>
              </a:buClr>
            </a:pPr>
            <a:r>
              <a:rPr lang="en-GB" sz="2600" dirty="0"/>
              <a:t>Understand different research paradigms </a:t>
            </a:r>
          </a:p>
          <a:p>
            <a:pPr>
              <a:buClr>
                <a:srgbClr val="C00000"/>
              </a:buClr>
            </a:pPr>
            <a:r>
              <a:rPr lang="en-GB" sz="2800" dirty="0"/>
              <a:t>Differentiate between qualitative and quantitative approaches to research</a:t>
            </a:r>
          </a:p>
          <a:p>
            <a:pPr>
              <a:buClr>
                <a:srgbClr val="C00000"/>
              </a:buClr>
            </a:pPr>
            <a:r>
              <a:rPr lang="en-GB" sz="2800" dirty="0"/>
              <a:t>Investigate research methods and ways of collecting research data  </a:t>
            </a:r>
          </a:p>
          <a:p>
            <a:pPr marL="0" indent="0">
              <a:buClr>
                <a:srgbClr val="C00000"/>
              </a:buClr>
              <a:buNone/>
            </a:pPr>
            <a:endParaRPr lang="en-GB" sz="2600" dirty="0"/>
          </a:p>
          <a:p>
            <a:pPr>
              <a:buClr>
                <a:srgbClr val="C00000"/>
              </a:buClr>
            </a:pPr>
            <a:endParaRPr lang="en-GB" sz="2600" dirty="0"/>
          </a:p>
          <a:p>
            <a:pPr marL="0" indent="0">
              <a:buClr>
                <a:srgbClr val="C00000"/>
              </a:buClr>
              <a:buNone/>
            </a:pPr>
            <a:endParaRPr lang="en-GB" sz="2600" dirty="0"/>
          </a:p>
          <a:p>
            <a:endParaRPr lang="en-GB" sz="2600" dirty="0"/>
          </a:p>
        </p:txBody>
      </p:sp>
      <p:pic>
        <p:nvPicPr>
          <p:cNvPr id="4" name="Picture 3">
            <a:extLst>
              <a:ext uri="{FF2B5EF4-FFF2-40B4-BE49-F238E27FC236}">
                <a16:creationId xmlns:a16="http://schemas.microsoft.com/office/drawing/2014/main" id="{8A77CBFB-9438-4466-A230-3BC80B6B8410}"/>
              </a:ext>
            </a:extLst>
          </p:cNvPr>
          <p:cNvPicPr>
            <a:picLocks noChangeAspect="1"/>
          </p:cNvPicPr>
          <p:nvPr/>
        </p:nvPicPr>
        <p:blipFill rotWithShape="1">
          <a:blip r:embed="rId3"/>
          <a:srcRect l="4561" t="11339" r="5359" b="13062"/>
          <a:stretch/>
        </p:blipFill>
        <p:spPr>
          <a:xfrm>
            <a:off x="1151619" y="4077072"/>
            <a:ext cx="5688633" cy="1440160"/>
          </a:xfrm>
          <a:prstGeom prst="rect">
            <a:avLst/>
          </a:prstGeom>
        </p:spPr>
      </p:pic>
    </p:spTree>
    <p:extLst>
      <p:ext uri="{BB962C8B-B14F-4D97-AF65-F5344CB8AC3E}">
        <p14:creationId xmlns:p14="http://schemas.microsoft.com/office/powerpoint/2010/main" val="918487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1184"/>
            <a:ext cx="6696744" cy="702568"/>
          </a:xfrm>
        </p:spPr>
        <p:txBody>
          <a:bodyPr>
            <a:normAutofit/>
          </a:bodyPr>
          <a:lstStyle/>
          <a:p>
            <a:r>
              <a:rPr lang="en-GB" dirty="0"/>
              <a:t>Research paradigm </a:t>
            </a:r>
          </a:p>
        </p:txBody>
      </p:sp>
      <p:sp>
        <p:nvSpPr>
          <p:cNvPr id="3" name="Content Placeholder 2"/>
          <p:cNvSpPr>
            <a:spLocks noGrp="1"/>
          </p:cNvSpPr>
          <p:nvPr>
            <p:ph idx="1"/>
          </p:nvPr>
        </p:nvSpPr>
        <p:spPr>
          <a:xfrm>
            <a:off x="323528" y="1340768"/>
            <a:ext cx="8064896" cy="4608512"/>
          </a:xfrm>
        </p:spPr>
        <p:txBody>
          <a:bodyPr>
            <a:normAutofit fontScale="70000" lnSpcReduction="20000"/>
          </a:bodyPr>
          <a:lstStyle/>
          <a:p>
            <a:pPr>
              <a:buClr>
                <a:srgbClr val="C00000"/>
              </a:buClr>
            </a:pPr>
            <a:r>
              <a:rPr lang="en-US" sz="2800" dirty="0"/>
              <a:t>Ontology. A branch of philosophy that deals with the study of reality. </a:t>
            </a:r>
          </a:p>
          <a:p>
            <a:pPr lvl="1">
              <a:buClr>
                <a:srgbClr val="C00000"/>
              </a:buClr>
            </a:pPr>
            <a:r>
              <a:rPr lang="en-US" sz="2400" dirty="0"/>
              <a:t>What is reality?</a:t>
            </a:r>
          </a:p>
          <a:p>
            <a:pPr lvl="1">
              <a:buClr>
                <a:srgbClr val="C00000"/>
              </a:buClr>
            </a:pPr>
            <a:r>
              <a:rPr lang="en-US" sz="2400" dirty="0"/>
              <a:t>What constitutes reality and how we understand existence? </a:t>
            </a:r>
          </a:p>
          <a:p>
            <a:pPr lvl="1">
              <a:buClr>
                <a:srgbClr val="C00000"/>
              </a:buClr>
            </a:pPr>
            <a:r>
              <a:rPr lang="en-US" sz="2400" dirty="0"/>
              <a:t>What exist in the social world? </a:t>
            </a:r>
          </a:p>
          <a:p>
            <a:pPr>
              <a:buClr>
                <a:srgbClr val="C00000"/>
              </a:buClr>
            </a:pPr>
            <a:r>
              <a:rPr lang="en-US" sz="2800" dirty="0"/>
              <a:t>Epistemology. A branch of philosophy that deals with the study of knowledge</a:t>
            </a:r>
          </a:p>
          <a:p>
            <a:pPr lvl="1">
              <a:buClr>
                <a:srgbClr val="C00000"/>
              </a:buClr>
            </a:pPr>
            <a:r>
              <a:rPr lang="en-US" sz="2400" dirty="0"/>
              <a:t>The nature of knowledge, and how we know and learn  about social reality. </a:t>
            </a:r>
          </a:p>
          <a:p>
            <a:pPr lvl="1">
              <a:buClr>
                <a:srgbClr val="C00000"/>
              </a:buClr>
            </a:pPr>
            <a:r>
              <a:rPr lang="en-US" sz="2400" dirty="0"/>
              <a:t>What count as knowledge and how can we get it?</a:t>
            </a:r>
          </a:p>
          <a:p>
            <a:pPr>
              <a:buClr>
                <a:srgbClr val="C00000"/>
              </a:buClr>
            </a:pPr>
            <a:r>
              <a:rPr lang="en-US" sz="2800" dirty="0"/>
              <a:t>Methodology. The approach employed in acquiring knowledge about social phenomena. </a:t>
            </a:r>
          </a:p>
          <a:p>
            <a:pPr lvl="1">
              <a:buClr>
                <a:srgbClr val="C00000"/>
              </a:buClr>
            </a:pPr>
            <a:r>
              <a:rPr lang="en-US" sz="2400" dirty="0"/>
              <a:t>Positivism and Interpretivism</a:t>
            </a:r>
          </a:p>
          <a:p>
            <a:pPr lvl="1">
              <a:buClr>
                <a:srgbClr val="C00000"/>
              </a:buClr>
            </a:pPr>
            <a:r>
              <a:rPr lang="en-US" sz="2400" dirty="0"/>
              <a:t>Quantitative and Qualitative approaches</a:t>
            </a:r>
          </a:p>
          <a:p>
            <a:pPr>
              <a:buClr>
                <a:srgbClr val="C00000"/>
              </a:buClr>
            </a:pPr>
            <a:r>
              <a:rPr lang="en-US" sz="2800" dirty="0"/>
              <a:t>Methods and techniques. What procedure do we use in getting knowledge and collecting data about reality. </a:t>
            </a:r>
          </a:p>
          <a:p>
            <a:pPr lvl="1">
              <a:buClr>
                <a:srgbClr val="C00000"/>
              </a:buClr>
            </a:pPr>
            <a:r>
              <a:rPr lang="en-US" sz="2400" dirty="0"/>
              <a:t>E.g. surveys, interviews, focused groups. </a:t>
            </a:r>
          </a:p>
          <a:p>
            <a:pPr>
              <a:buClr>
                <a:srgbClr val="C00000"/>
              </a:buClr>
            </a:pPr>
            <a:endParaRPr lang="en-US" sz="2800" dirty="0"/>
          </a:p>
        </p:txBody>
      </p:sp>
    </p:spTree>
    <p:extLst>
      <p:ext uri="{BB962C8B-B14F-4D97-AF65-F5344CB8AC3E}">
        <p14:creationId xmlns:p14="http://schemas.microsoft.com/office/powerpoint/2010/main" val="3969152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4752528" cy="702568"/>
          </a:xfrm>
        </p:spPr>
        <p:txBody>
          <a:bodyPr>
            <a:normAutofit/>
          </a:bodyPr>
          <a:lstStyle/>
          <a:p>
            <a:r>
              <a:rPr lang="en-GB" dirty="0"/>
              <a:t>Research paradigm </a:t>
            </a:r>
          </a:p>
        </p:txBody>
      </p:sp>
      <p:pic>
        <p:nvPicPr>
          <p:cNvPr id="6" name="Picture 5">
            <a:extLst>
              <a:ext uri="{FF2B5EF4-FFF2-40B4-BE49-F238E27FC236}">
                <a16:creationId xmlns:a16="http://schemas.microsoft.com/office/drawing/2014/main" id="{01264CDC-C047-45A2-A037-AB3C471542C7}"/>
              </a:ext>
            </a:extLst>
          </p:cNvPr>
          <p:cNvPicPr>
            <a:picLocks noChangeAspect="1"/>
          </p:cNvPicPr>
          <p:nvPr/>
        </p:nvPicPr>
        <p:blipFill>
          <a:blip r:embed="rId3"/>
          <a:stretch>
            <a:fillRect/>
          </a:stretch>
        </p:blipFill>
        <p:spPr>
          <a:xfrm>
            <a:off x="569629" y="908720"/>
            <a:ext cx="8004742" cy="4797968"/>
          </a:xfrm>
          <a:prstGeom prst="rect">
            <a:avLst/>
          </a:prstGeom>
        </p:spPr>
      </p:pic>
    </p:spTree>
    <p:extLst>
      <p:ext uri="{BB962C8B-B14F-4D97-AF65-F5344CB8AC3E}">
        <p14:creationId xmlns:p14="http://schemas.microsoft.com/office/powerpoint/2010/main" val="3275966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92696"/>
            <a:ext cx="4752528" cy="702568"/>
          </a:xfrm>
        </p:spPr>
        <p:txBody>
          <a:bodyPr>
            <a:normAutofit/>
          </a:bodyPr>
          <a:lstStyle/>
          <a:p>
            <a:r>
              <a:rPr lang="en-GB" dirty="0"/>
              <a:t>Research paradigm </a:t>
            </a:r>
          </a:p>
        </p:txBody>
      </p:sp>
      <p:sp>
        <p:nvSpPr>
          <p:cNvPr id="3" name="Rectangle 2">
            <a:extLst>
              <a:ext uri="{FF2B5EF4-FFF2-40B4-BE49-F238E27FC236}">
                <a16:creationId xmlns:a16="http://schemas.microsoft.com/office/drawing/2014/main" id="{38A13A56-0E4D-4DF3-81AA-BE8DE647DBA5}"/>
              </a:ext>
            </a:extLst>
          </p:cNvPr>
          <p:cNvSpPr/>
          <p:nvPr/>
        </p:nvSpPr>
        <p:spPr>
          <a:xfrm>
            <a:off x="467544" y="1700808"/>
            <a:ext cx="6552728" cy="1077218"/>
          </a:xfrm>
          <a:prstGeom prst="rect">
            <a:avLst/>
          </a:prstGeom>
        </p:spPr>
        <p:txBody>
          <a:bodyPr wrap="square">
            <a:spAutoFit/>
          </a:bodyPr>
          <a:lstStyle/>
          <a:p>
            <a:r>
              <a:rPr lang="en-GB" sz="3200" dirty="0"/>
              <a:t>https://www.youtube.com/watch?v=hkcqGU7l_zU</a:t>
            </a:r>
          </a:p>
        </p:txBody>
      </p:sp>
    </p:spTree>
    <p:extLst>
      <p:ext uri="{BB962C8B-B14F-4D97-AF65-F5344CB8AC3E}">
        <p14:creationId xmlns:p14="http://schemas.microsoft.com/office/powerpoint/2010/main" val="219682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4752528" cy="702568"/>
          </a:xfrm>
        </p:spPr>
        <p:txBody>
          <a:bodyPr>
            <a:normAutofit/>
          </a:bodyPr>
          <a:lstStyle/>
          <a:p>
            <a:r>
              <a:rPr lang="en-GB" dirty="0"/>
              <a:t>Research paradigm </a:t>
            </a:r>
          </a:p>
        </p:txBody>
      </p:sp>
      <p:pic>
        <p:nvPicPr>
          <p:cNvPr id="3" name="Picture 2">
            <a:extLst>
              <a:ext uri="{FF2B5EF4-FFF2-40B4-BE49-F238E27FC236}">
                <a16:creationId xmlns:a16="http://schemas.microsoft.com/office/drawing/2014/main" id="{E6256A48-E834-4A63-A6C5-F095726C894C}"/>
              </a:ext>
            </a:extLst>
          </p:cNvPr>
          <p:cNvPicPr>
            <a:picLocks noChangeAspect="1"/>
          </p:cNvPicPr>
          <p:nvPr/>
        </p:nvPicPr>
        <p:blipFill>
          <a:blip r:embed="rId3"/>
          <a:stretch>
            <a:fillRect/>
          </a:stretch>
        </p:blipFill>
        <p:spPr>
          <a:xfrm>
            <a:off x="0" y="10160"/>
            <a:ext cx="9130453" cy="6847840"/>
          </a:xfrm>
          <a:prstGeom prst="rect">
            <a:avLst/>
          </a:prstGeom>
        </p:spPr>
      </p:pic>
    </p:spTree>
    <p:extLst>
      <p:ext uri="{BB962C8B-B14F-4D97-AF65-F5344CB8AC3E}">
        <p14:creationId xmlns:p14="http://schemas.microsoft.com/office/powerpoint/2010/main" val="536663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1184"/>
            <a:ext cx="6696744" cy="702568"/>
          </a:xfrm>
        </p:spPr>
        <p:txBody>
          <a:bodyPr>
            <a:normAutofit/>
          </a:bodyPr>
          <a:lstStyle/>
          <a:p>
            <a:r>
              <a:rPr lang="en-GB" dirty="0"/>
              <a:t>Qualitative research design </a:t>
            </a:r>
          </a:p>
        </p:txBody>
      </p:sp>
      <p:sp>
        <p:nvSpPr>
          <p:cNvPr id="3" name="Content Placeholder 2"/>
          <p:cNvSpPr>
            <a:spLocks noGrp="1"/>
          </p:cNvSpPr>
          <p:nvPr>
            <p:ph idx="1"/>
          </p:nvPr>
        </p:nvSpPr>
        <p:spPr>
          <a:xfrm>
            <a:off x="755576" y="1225545"/>
            <a:ext cx="5976664" cy="3960440"/>
          </a:xfrm>
        </p:spPr>
        <p:txBody>
          <a:bodyPr>
            <a:normAutofit/>
          </a:bodyPr>
          <a:lstStyle/>
          <a:p>
            <a:pPr marL="0" indent="0">
              <a:buClr>
                <a:srgbClr val="C00000"/>
              </a:buClr>
              <a:buNone/>
            </a:pPr>
            <a:r>
              <a:rPr lang="en-US" sz="2800" dirty="0"/>
              <a:t>Qualitative research generally </a:t>
            </a:r>
          </a:p>
          <a:p>
            <a:pPr lvl="1">
              <a:buClr>
                <a:srgbClr val="C00000"/>
              </a:buClr>
            </a:pPr>
            <a:r>
              <a:rPr lang="en-US" sz="2400" dirty="0"/>
              <a:t>Interpretivist view of the world</a:t>
            </a:r>
          </a:p>
          <a:p>
            <a:pPr lvl="1">
              <a:buClr>
                <a:srgbClr val="C00000"/>
              </a:buClr>
            </a:pPr>
            <a:r>
              <a:rPr lang="en-US" sz="2400" dirty="0"/>
              <a:t>Suggest reality is in the experiences of individuals and cannot be generalized</a:t>
            </a:r>
          </a:p>
          <a:p>
            <a:pPr lvl="1">
              <a:buClr>
                <a:srgbClr val="C00000"/>
              </a:buClr>
            </a:pPr>
            <a:r>
              <a:rPr lang="en-US" sz="2400" dirty="0"/>
              <a:t>No single reality but multiple reality</a:t>
            </a:r>
            <a:endParaRPr lang="en-US" sz="2800" dirty="0"/>
          </a:p>
          <a:p>
            <a:pPr>
              <a:buClr>
                <a:srgbClr val="C00000"/>
              </a:buClr>
            </a:pPr>
            <a:endParaRPr lang="en-US" sz="2800" dirty="0"/>
          </a:p>
        </p:txBody>
      </p:sp>
      <p:pic>
        <p:nvPicPr>
          <p:cNvPr id="4" name="Picture 3">
            <a:extLst>
              <a:ext uri="{FF2B5EF4-FFF2-40B4-BE49-F238E27FC236}">
                <a16:creationId xmlns:a16="http://schemas.microsoft.com/office/drawing/2014/main" id="{ECBA27C4-C6E7-418F-B54F-CD02C9323137}"/>
              </a:ext>
            </a:extLst>
          </p:cNvPr>
          <p:cNvPicPr>
            <a:picLocks noChangeAspect="1"/>
          </p:cNvPicPr>
          <p:nvPr/>
        </p:nvPicPr>
        <p:blipFill>
          <a:blip r:embed="rId3"/>
          <a:stretch>
            <a:fillRect/>
          </a:stretch>
        </p:blipFill>
        <p:spPr>
          <a:xfrm>
            <a:off x="2483768" y="3595482"/>
            <a:ext cx="3528392" cy="2009013"/>
          </a:xfrm>
          <a:prstGeom prst="rect">
            <a:avLst/>
          </a:prstGeom>
        </p:spPr>
      </p:pic>
    </p:spTree>
    <p:extLst>
      <p:ext uri="{BB962C8B-B14F-4D97-AF65-F5344CB8AC3E}">
        <p14:creationId xmlns:p14="http://schemas.microsoft.com/office/powerpoint/2010/main" val="970511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1184"/>
            <a:ext cx="6696744" cy="702568"/>
          </a:xfrm>
        </p:spPr>
        <p:txBody>
          <a:bodyPr>
            <a:normAutofit/>
          </a:bodyPr>
          <a:lstStyle/>
          <a:p>
            <a:r>
              <a:rPr lang="en-GB" dirty="0"/>
              <a:t>Qualitative research design </a:t>
            </a:r>
          </a:p>
        </p:txBody>
      </p:sp>
      <p:sp>
        <p:nvSpPr>
          <p:cNvPr id="3" name="Content Placeholder 2"/>
          <p:cNvSpPr>
            <a:spLocks noGrp="1"/>
          </p:cNvSpPr>
          <p:nvPr>
            <p:ph idx="1"/>
          </p:nvPr>
        </p:nvSpPr>
        <p:spPr>
          <a:xfrm>
            <a:off x="323528" y="1268760"/>
            <a:ext cx="5976664" cy="4464496"/>
          </a:xfrm>
        </p:spPr>
        <p:txBody>
          <a:bodyPr>
            <a:normAutofit fontScale="70000" lnSpcReduction="20000"/>
          </a:bodyPr>
          <a:lstStyle/>
          <a:p>
            <a:pPr>
              <a:buClr>
                <a:srgbClr val="C00000"/>
              </a:buClr>
            </a:pPr>
            <a:r>
              <a:rPr lang="en-US" sz="2800" dirty="0"/>
              <a:t>Focuses on</a:t>
            </a:r>
          </a:p>
          <a:p>
            <a:pPr marL="0" indent="0">
              <a:buClr>
                <a:srgbClr val="C00000"/>
              </a:buClr>
              <a:buNone/>
            </a:pPr>
            <a:endParaRPr lang="en-US" sz="2800" dirty="0"/>
          </a:p>
          <a:p>
            <a:pPr lvl="1">
              <a:buClr>
                <a:srgbClr val="C00000"/>
              </a:buClr>
            </a:pPr>
            <a:r>
              <a:rPr lang="en-US" sz="2400" b="1" dirty="0"/>
              <a:t>Experiences: </a:t>
            </a:r>
            <a:r>
              <a:rPr lang="en-US" sz="2400" dirty="0"/>
              <a:t>For example of an illness, or of interactions with health care users and providers.    Listening to people’s experiences provides stories or ‘narratives’, which are the data   needed to understand the nature and   complexity of illness and health-seeking   episodes and the factors affecting them </a:t>
            </a:r>
          </a:p>
          <a:p>
            <a:pPr lvl="1">
              <a:buClr>
                <a:srgbClr val="C00000"/>
              </a:buClr>
            </a:pPr>
            <a:r>
              <a:rPr lang="en-US" sz="2400" b="1" dirty="0"/>
              <a:t>Knowledge and understanding </a:t>
            </a:r>
            <a:r>
              <a:rPr lang="en-US" sz="2400" dirty="0"/>
              <a:t>of a    given issue. For example people’s    understanding of the body and health in   a certain cultural context, which influences   their interpretation of an illness. </a:t>
            </a:r>
          </a:p>
          <a:p>
            <a:pPr lvl="1">
              <a:buClr>
                <a:srgbClr val="C00000"/>
              </a:buClr>
            </a:pPr>
            <a:r>
              <a:rPr lang="en-US" sz="2400" b="1" dirty="0"/>
              <a:t>Meanings</a:t>
            </a:r>
            <a:r>
              <a:rPr lang="en-US" sz="2400" dirty="0"/>
              <a:t> derived by people based on   their knowledge and  experience.    People attach meaning to things, events,   relationships and the world at large to   make sense of their lives and their experiences. For example, people who are diagnosed with cancer may have different attitude and meaning to life. </a:t>
            </a:r>
          </a:p>
        </p:txBody>
      </p:sp>
      <p:pic>
        <p:nvPicPr>
          <p:cNvPr id="4" name="Picture 3">
            <a:extLst>
              <a:ext uri="{FF2B5EF4-FFF2-40B4-BE49-F238E27FC236}">
                <a16:creationId xmlns:a16="http://schemas.microsoft.com/office/drawing/2014/main" id="{ECBA27C4-C6E7-418F-B54F-CD02C9323137}"/>
              </a:ext>
            </a:extLst>
          </p:cNvPr>
          <p:cNvPicPr>
            <a:picLocks noChangeAspect="1"/>
          </p:cNvPicPr>
          <p:nvPr/>
        </p:nvPicPr>
        <p:blipFill>
          <a:blip r:embed="rId3"/>
          <a:stretch>
            <a:fillRect/>
          </a:stretch>
        </p:blipFill>
        <p:spPr>
          <a:xfrm>
            <a:off x="6300192" y="3068960"/>
            <a:ext cx="2459465" cy="1400382"/>
          </a:xfrm>
          <a:prstGeom prst="rect">
            <a:avLst/>
          </a:prstGeom>
        </p:spPr>
      </p:pic>
    </p:spTree>
    <p:extLst>
      <p:ext uri="{BB962C8B-B14F-4D97-AF65-F5344CB8AC3E}">
        <p14:creationId xmlns:p14="http://schemas.microsoft.com/office/powerpoint/2010/main" val="644016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1184"/>
            <a:ext cx="6696744" cy="702568"/>
          </a:xfrm>
        </p:spPr>
        <p:txBody>
          <a:bodyPr>
            <a:normAutofit/>
          </a:bodyPr>
          <a:lstStyle/>
          <a:p>
            <a:r>
              <a:rPr lang="en-GB" dirty="0"/>
              <a:t>Qualitative research methods </a:t>
            </a:r>
          </a:p>
        </p:txBody>
      </p:sp>
      <p:sp>
        <p:nvSpPr>
          <p:cNvPr id="3" name="Content Placeholder 2"/>
          <p:cNvSpPr>
            <a:spLocks noGrp="1"/>
          </p:cNvSpPr>
          <p:nvPr>
            <p:ph idx="1"/>
          </p:nvPr>
        </p:nvSpPr>
        <p:spPr>
          <a:xfrm>
            <a:off x="550962" y="1401366"/>
            <a:ext cx="5976664" cy="3971850"/>
          </a:xfrm>
        </p:spPr>
        <p:txBody>
          <a:bodyPr>
            <a:normAutofit/>
          </a:bodyPr>
          <a:lstStyle/>
          <a:p>
            <a:pPr marL="0" indent="0">
              <a:buClr>
                <a:srgbClr val="C00000"/>
              </a:buClr>
              <a:buNone/>
            </a:pPr>
            <a:r>
              <a:rPr lang="en-US" sz="2800" dirty="0"/>
              <a:t>These include: </a:t>
            </a:r>
          </a:p>
          <a:p>
            <a:pPr marL="0" indent="0">
              <a:buClr>
                <a:srgbClr val="C00000"/>
              </a:buClr>
              <a:buNone/>
            </a:pPr>
            <a:endParaRPr lang="en-US" sz="2800" dirty="0"/>
          </a:p>
          <a:p>
            <a:pPr lvl="1">
              <a:buClr>
                <a:srgbClr val="C00000"/>
              </a:buClr>
            </a:pPr>
            <a:r>
              <a:rPr lang="en-US" sz="2400" b="1" dirty="0"/>
              <a:t>Interviews</a:t>
            </a:r>
            <a:r>
              <a:rPr lang="en-US" sz="2400" dirty="0"/>
              <a:t>:</a:t>
            </a:r>
          </a:p>
          <a:p>
            <a:pPr lvl="1">
              <a:buClr>
                <a:srgbClr val="C00000"/>
              </a:buClr>
            </a:pPr>
            <a:r>
              <a:rPr lang="en-US" sz="2400" b="1" dirty="0"/>
              <a:t>Focus groups</a:t>
            </a:r>
            <a:endParaRPr lang="en-US" sz="2400" dirty="0"/>
          </a:p>
          <a:p>
            <a:pPr lvl="1">
              <a:buClr>
                <a:srgbClr val="C00000"/>
              </a:buClr>
            </a:pPr>
            <a:r>
              <a:rPr lang="en-US" sz="2400" b="1" dirty="0"/>
              <a:t>Ethnography</a:t>
            </a:r>
          </a:p>
          <a:p>
            <a:pPr lvl="1">
              <a:buClr>
                <a:srgbClr val="C00000"/>
              </a:buClr>
            </a:pPr>
            <a:r>
              <a:rPr lang="en-US" sz="2400" b="1" dirty="0"/>
              <a:t>Case study</a:t>
            </a:r>
          </a:p>
          <a:p>
            <a:pPr lvl="1">
              <a:buClr>
                <a:srgbClr val="C00000"/>
              </a:buClr>
            </a:pPr>
            <a:r>
              <a:rPr lang="en-US" sz="2400" b="1" dirty="0"/>
              <a:t>Observations</a:t>
            </a:r>
          </a:p>
          <a:p>
            <a:pPr lvl="1">
              <a:buClr>
                <a:srgbClr val="C00000"/>
              </a:buClr>
            </a:pPr>
            <a:r>
              <a:rPr lang="en-US" sz="2400" b="1" dirty="0"/>
              <a:t>Document analysis</a:t>
            </a:r>
          </a:p>
        </p:txBody>
      </p:sp>
      <p:pic>
        <p:nvPicPr>
          <p:cNvPr id="6" name="Picture 5">
            <a:extLst>
              <a:ext uri="{FF2B5EF4-FFF2-40B4-BE49-F238E27FC236}">
                <a16:creationId xmlns:a16="http://schemas.microsoft.com/office/drawing/2014/main" id="{A1ED5257-51E9-4A14-91F6-7EA3257F83A8}"/>
              </a:ext>
            </a:extLst>
          </p:cNvPr>
          <p:cNvPicPr>
            <a:picLocks noChangeAspect="1"/>
          </p:cNvPicPr>
          <p:nvPr/>
        </p:nvPicPr>
        <p:blipFill>
          <a:blip r:embed="rId3"/>
          <a:stretch>
            <a:fillRect/>
          </a:stretch>
        </p:blipFill>
        <p:spPr>
          <a:xfrm>
            <a:off x="5735538" y="2204864"/>
            <a:ext cx="2857500" cy="2857500"/>
          </a:xfrm>
          <a:prstGeom prst="rect">
            <a:avLst/>
          </a:prstGeom>
        </p:spPr>
      </p:pic>
    </p:spTree>
    <p:extLst>
      <p:ext uri="{BB962C8B-B14F-4D97-AF65-F5344CB8AC3E}">
        <p14:creationId xmlns:p14="http://schemas.microsoft.com/office/powerpoint/2010/main" val="2471969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1184"/>
            <a:ext cx="6696744" cy="702568"/>
          </a:xfrm>
        </p:spPr>
        <p:txBody>
          <a:bodyPr>
            <a:normAutofit/>
          </a:bodyPr>
          <a:lstStyle/>
          <a:p>
            <a:r>
              <a:rPr lang="en-GB" dirty="0"/>
              <a:t>Quantitative research design </a:t>
            </a:r>
          </a:p>
        </p:txBody>
      </p:sp>
      <p:sp>
        <p:nvSpPr>
          <p:cNvPr id="3" name="Content Placeholder 2"/>
          <p:cNvSpPr>
            <a:spLocks noGrp="1"/>
          </p:cNvSpPr>
          <p:nvPr>
            <p:ph idx="1"/>
          </p:nvPr>
        </p:nvSpPr>
        <p:spPr>
          <a:xfrm>
            <a:off x="683568" y="1340768"/>
            <a:ext cx="6984776" cy="2664296"/>
          </a:xfrm>
        </p:spPr>
        <p:txBody>
          <a:bodyPr>
            <a:normAutofit/>
          </a:bodyPr>
          <a:lstStyle/>
          <a:p>
            <a:pPr marL="0" indent="0">
              <a:buClr>
                <a:srgbClr val="C00000"/>
              </a:buClr>
              <a:buNone/>
            </a:pPr>
            <a:r>
              <a:rPr lang="en-US" sz="2800" dirty="0"/>
              <a:t>Quantitative research  </a:t>
            </a:r>
          </a:p>
          <a:p>
            <a:pPr lvl="1">
              <a:buClr>
                <a:srgbClr val="C00000"/>
              </a:buClr>
            </a:pPr>
            <a:r>
              <a:rPr lang="en-US" sz="2400" dirty="0"/>
              <a:t>Positivist view of the world </a:t>
            </a:r>
          </a:p>
          <a:p>
            <a:pPr lvl="1">
              <a:buClr>
                <a:srgbClr val="C00000"/>
              </a:buClr>
            </a:pPr>
            <a:r>
              <a:rPr lang="en-US" sz="2400" dirty="0"/>
              <a:t>It suggests that reality is something tangible that can be objectively measured</a:t>
            </a:r>
          </a:p>
          <a:p>
            <a:pPr lvl="1">
              <a:buClr>
                <a:srgbClr val="C00000"/>
              </a:buClr>
            </a:pPr>
            <a:r>
              <a:rPr lang="en-US" sz="2400" dirty="0"/>
              <a:t>Reality is single and not multiple</a:t>
            </a:r>
          </a:p>
          <a:p>
            <a:pPr>
              <a:buClr>
                <a:srgbClr val="C00000"/>
              </a:buClr>
            </a:pPr>
            <a:endParaRPr lang="en-US" sz="2800" dirty="0"/>
          </a:p>
        </p:txBody>
      </p:sp>
      <p:pic>
        <p:nvPicPr>
          <p:cNvPr id="4" name="Picture 3">
            <a:extLst>
              <a:ext uri="{FF2B5EF4-FFF2-40B4-BE49-F238E27FC236}">
                <a16:creationId xmlns:a16="http://schemas.microsoft.com/office/drawing/2014/main" id="{5452DFD5-65DF-4646-8EC8-CAF49F87EE18}"/>
              </a:ext>
            </a:extLst>
          </p:cNvPr>
          <p:cNvPicPr>
            <a:picLocks noChangeAspect="1"/>
          </p:cNvPicPr>
          <p:nvPr/>
        </p:nvPicPr>
        <p:blipFill>
          <a:blip r:embed="rId3"/>
          <a:stretch>
            <a:fillRect/>
          </a:stretch>
        </p:blipFill>
        <p:spPr>
          <a:xfrm>
            <a:off x="1979712" y="3617990"/>
            <a:ext cx="4017442" cy="2024244"/>
          </a:xfrm>
          <a:prstGeom prst="rect">
            <a:avLst/>
          </a:prstGeom>
        </p:spPr>
      </p:pic>
    </p:spTree>
    <p:extLst>
      <p:ext uri="{BB962C8B-B14F-4D97-AF65-F5344CB8AC3E}">
        <p14:creationId xmlns:p14="http://schemas.microsoft.com/office/powerpoint/2010/main" val="2461926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1184"/>
            <a:ext cx="6696744" cy="702568"/>
          </a:xfrm>
        </p:spPr>
        <p:txBody>
          <a:bodyPr>
            <a:normAutofit/>
          </a:bodyPr>
          <a:lstStyle/>
          <a:p>
            <a:r>
              <a:rPr lang="en-GB" dirty="0"/>
              <a:t>Quantitative research design </a:t>
            </a:r>
          </a:p>
        </p:txBody>
      </p:sp>
      <p:sp>
        <p:nvSpPr>
          <p:cNvPr id="3" name="Content Placeholder 2"/>
          <p:cNvSpPr>
            <a:spLocks noGrp="1"/>
          </p:cNvSpPr>
          <p:nvPr>
            <p:ph idx="1"/>
          </p:nvPr>
        </p:nvSpPr>
        <p:spPr>
          <a:xfrm>
            <a:off x="323528" y="1725445"/>
            <a:ext cx="6984776" cy="2664296"/>
          </a:xfrm>
        </p:spPr>
        <p:txBody>
          <a:bodyPr>
            <a:normAutofit/>
          </a:bodyPr>
          <a:lstStyle/>
          <a:p>
            <a:pPr>
              <a:buClr>
                <a:srgbClr val="C00000"/>
              </a:buClr>
            </a:pPr>
            <a:r>
              <a:rPr lang="en-US" sz="2800" dirty="0"/>
              <a:t>Focuses on:  </a:t>
            </a:r>
          </a:p>
          <a:p>
            <a:pPr lvl="1">
              <a:buClr>
                <a:srgbClr val="C00000"/>
              </a:buClr>
            </a:pPr>
            <a:r>
              <a:rPr lang="en-US" sz="2400" dirty="0"/>
              <a:t>Numeric data</a:t>
            </a:r>
          </a:p>
          <a:p>
            <a:pPr lvl="1">
              <a:buClr>
                <a:srgbClr val="C00000"/>
              </a:buClr>
            </a:pPr>
            <a:r>
              <a:rPr lang="en-US" sz="2400" dirty="0"/>
              <a:t>Testing hypothesis</a:t>
            </a:r>
          </a:p>
          <a:p>
            <a:pPr lvl="1">
              <a:buClr>
                <a:srgbClr val="C00000"/>
              </a:buClr>
            </a:pPr>
            <a:r>
              <a:rPr lang="en-US" sz="2400" dirty="0"/>
              <a:t>Variables</a:t>
            </a:r>
          </a:p>
          <a:p>
            <a:pPr lvl="1">
              <a:buClr>
                <a:srgbClr val="C00000"/>
              </a:buClr>
            </a:pPr>
            <a:r>
              <a:rPr lang="en-US" sz="2400" dirty="0"/>
              <a:t>Statistical analysis </a:t>
            </a:r>
          </a:p>
          <a:p>
            <a:pPr>
              <a:buClr>
                <a:srgbClr val="C00000"/>
              </a:buClr>
            </a:pPr>
            <a:endParaRPr lang="en-US" sz="2800" dirty="0"/>
          </a:p>
        </p:txBody>
      </p:sp>
      <p:pic>
        <p:nvPicPr>
          <p:cNvPr id="4" name="Picture 3">
            <a:extLst>
              <a:ext uri="{FF2B5EF4-FFF2-40B4-BE49-F238E27FC236}">
                <a16:creationId xmlns:a16="http://schemas.microsoft.com/office/drawing/2014/main" id="{1B1DC1B8-3ED4-43DC-9A64-9421BAFDBFE1}"/>
              </a:ext>
            </a:extLst>
          </p:cNvPr>
          <p:cNvPicPr>
            <a:picLocks noChangeAspect="1"/>
          </p:cNvPicPr>
          <p:nvPr/>
        </p:nvPicPr>
        <p:blipFill>
          <a:blip r:embed="rId3"/>
          <a:stretch>
            <a:fillRect/>
          </a:stretch>
        </p:blipFill>
        <p:spPr>
          <a:xfrm>
            <a:off x="4298974" y="1988840"/>
            <a:ext cx="4809530" cy="2423349"/>
          </a:xfrm>
          <a:prstGeom prst="rect">
            <a:avLst/>
          </a:prstGeom>
        </p:spPr>
      </p:pic>
    </p:spTree>
    <p:extLst>
      <p:ext uri="{BB962C8B-B14F-4D97-AF65-F5344CB8AC3E}">
        <p14:creationId xmlns:p14="http://schemas.microsoft.com/office/powerpoint/2010/main" val="5881662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1184"/>
            <a:ext cx="6696744" cy="702568"/>
          </a:xfrm>
        </p:spPr>
        <p:txBody>
          <a:bodyPr>
            <a:normAutofit fontScale="90000"/>
          </a:bodyPr>
          <a:lstStyle/>
          <a:p>
            <a:r>
              <a:rPr lang="en-GB" dirty="0"/>
              <a:t>Quantitative research methods </a:t>
            </a:r>
          </a:p>
        </p:txBody>
      </p:sp>
      <p:sp>
        <p:nvSpPr>
          <p:cNvPr id="3" name="Content Placeholder 2"/>
          <p:cNvSpPr>
            <a:spLocks noGrp="1"/>
          </p:cNvSpPr>
          <p:nvPr>
            <p:ph idx="1"/>
          </p:nvPr>
        </p:nvSpPr>
        <p:spPr>
          <a:xfrm>
            <a:off x="491704" y="1628800"/>
            <a:ext cx="6984776" cy="2664296"/>
          </a:xfrm>
        </p:spPr>
        <p:txBody>
          <a:bodyPr>
            <a:normAutofit/>
          </a:bodyPr>
          <a:lstStyle/>
          <a:p>
            <a:pPr marL="0" indent="0">
              <a:buClr>
                <a:srgbClr val="C00000"/>
              </a:buClr>
              <a:buNone/>
            </a:pPr>
            <a:r>
              <a:rPr lang="en-US" sz="2800" dirty="0"/>
              <a:t>These include:  </a:t>
            </a:r>
          </a:p>
          <a:p>
            <a:pPr lvl="1">
              <a:buClr>
                <a:srgbClr val="C00000"/>
              </a:buClr>
            </a:pPr>
            <a:r>
              <a:rPr lang="en-US" sz="2400" dirty="0"/>
              <a:t>Survey </a:t>
            </a:r>
          </a:p>
          <a:p>
            <a:pPr lvl="1">
              <a:buClr>
                <a:srgbClr val="C00000"/>
              </a:buClr>
            </a:pPr>
            <a:r>
              <a:rPr lang="en-US" sz="2400" dirty="0"/>
              <a:t>Correlation</a:t>
            </a:r>
          </a:p>
          <a:p>
            <a:pPr lvl="1">
              <a:buClr>
                <a:srgbClr val="C00000"/>
              </a:buClr>
            </a:pPr>
            <a:r>
              <a:rPr lang="en-US" sz="2400" dirty="0"/>
              <a:t>Causal – comparative</a:t>
            </a:r>
          </a:p>
          <a:p>
            <a:pPr lvl="1">
              <a:buClr>
                <a:srgbClr val="C00000"/>
              </a:buClr>
            </a:pPr>
            <a:r>
              <a:rPr lang="en-US" sz="2400" dirty="0"/>
              <a:t>Experiment</a:t>
            </a:r>
          </a:p>
          <a:p>
            <a:pPr>
              <a:buClr>
                <a:srgbClr val="C00000"/>
              </a:buClr>
            </a:pPr>
            <a:endParaRPr lang="en-US" sz="2800" dirty="0"/>
          </a:p>
        </p:txBody>
      </p:sp>
      <p:pic>
        <p:nvPicPr>
          <p:cNvPr id="5" name="Picture 4">
            <a:extLst>
              <a:ext uri="{FF2B5EF4-FFF2-40B4-BE49-F238E27FC236}">
                <a16:creationId xmlns:a16="http://schemas.microsoft.com/office/drawing/2014/main" id="{F8B30D73-7F50-4801-989D-87C0DCFFA271}"/>
              </a:ext>
            </a:extLst>
          </p:cNvPr>
          <p:cNvPicPr>
            <a:picLocks noChangeAspect="1"/>
          </p:cNvPicPr>
          <p:nvPr/>
        </p:nvPicPr>
        <p:blipFill>
          <a:blip r:embed="rId3"/>
          <a:stretch>
            <a:fillRect/>
          </a:stretch>
        </p:blipFill>
        <p:spPr>
          <a:xfrm>
            <a:off x="5940152" y="1844824"/>
            <a:ext cx="2859272" cy="2853175"/>
          </a:xfrm>
          <a:prstGeom prst="rect">
            <a:avLst/>
          </a:prstGeom>
        </p:spPr>
      </p:pic>
    </p:spTree>
    <p:extLst>
      <p:ext uri="{BB962C8B-B14F-4D97-AF65-F5344CB8AC3E}">
        <p14:creationId xmlns:p14="http://schemas.microsoft.com/office/powerpoint/2010/main" val="293569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2520280" cy="990600"/>
          </a:xfrm>
        </p:spPr>
        <p:txBody>
          <a:bodyPr>
            <a:normAutofit/>
          </a:bodyPr>
          <a:lstStyle/>
          <a:p>
            <a:r>
              <a:rPr lang="en-GB" dirty="0"/>
              <a:t>Activity </a:t>
            </a:r>
          </a:p>
        </p:txBody>
      </p:sp>
      <p:sp>
        <p:nvSpPr>
          <p:cNvPr id="3" name="Content Placeholder 2"/>
          <p:cNvSpPr>
            <a:spLocks noGrp="1"/>
          </p:cNvSpPr>
          <p:nvPr>
            <p:ph idx="1"/>
          </p:nvPr>
        </p:nvSpPr>
        <p:spPr>
          <a:xfrm>
            <a:off x="374848" y="1366208"/>
            <a:ext cx="5133256" cy="4079016"/>
          </a:xfrm>
        </p:spPr>
        <p:txBody>
          <a:bodyPr>
            <a:normAutofit fontScale="92500" lnSpcReduction="20000"/>
          </a:bodyPr>
          <a:lstStyle/>
          <a:p>
            <a:pPr marL="0" indent="0">
              <a:buClr>
                <a:srgbClr val="C00000"/>
              </a:buClr>
              <a:buNone/>
            </a:pPr>
            <a:r>
              <a:rPr lang="en-US" sz="2600" dirty="0"/>
              <a:t>Problem - </a:t>
            </a:r>
          </a:p>
          <a:p>
            <a:pPr lvl="1">
              <a:buClr>
                <a:srgbClr val="C00000"/>
              </a:buClr>
            </a:pPr>
            <a:r>
              <a:rPr lang="en-US" sz="2200" dirty="0"/>
              <a:t>A recent report from the NHS England has indicated that more men in their 60s are likely to have dementia than women in the same age range.  </a:t>
            </a:r>
          </a:p>
          <a:p>
            <a:pPr marL="274320" lvl="1" indent="0">
              <a:buClr>
                <a:srgbClr val="C00000"/>
              </a:buClr>
              <a:buNone/>
            </a:pPr>
            <a:endParaRPr lang="en-US" sz="2200" dirty="0"/>
          </a:p>
          <a:p>
            <a:pPr marL="0" indent="0">
              <a:buClr>
                <a:srgbClr val="C00000"/>
              </a:buClr>
              <a:buNone/>
            </a:pPr>
            <a:r>
              <a:rPr lang="en-US" sz="2600" dirty="0"/>
              <a:t>Questions – </a:t>
            </a:r>
          </a:p>
          <a:p>
            <a:pPr lvl="1">
              <a:buClr>
                <a:srgbClr val="C00000"/>
              </a:buClr>
            </a:pPr>
            <a:r>
              <a:rPr lang="en-US" sz="2200" dirty="0"/>
              <a:t>Develop one quantitative and one qualitative research question from the research problem above</a:t>
            </a:r>
          </a:p>
          <a:p>
            <a:pPr lvl="1">
              <a:buClr>
                <a:srgbClr val="C00000"/>
              </a:buClr>
            </a:pPr>
            <a:r>
              <a:rPr lang="en-US" sz="2200" dirty="0"/>
              <a:t>Identify one quantitative research method and one qualitative research method for your research question</a:t>
            </a:r>
            <a:endParaRPr lang="en-GB" sz="2200" dirty="0"/>
          </a:p>
        </p:txBody>
      </p:sp>
      <p:pic>
        <p:nvPicPr>
          <p:cNvPr id="4" name="Picture 3">
            <a:extLst>
              <a:ext uri="{FF2B5EF4-FFF2-40B4-BE49-F238E27FC236}">
                <a16:creationId xmlns:a16="http://schemas.microsoft.com/office/drawing/2014/main" id="{222499D4-6849-424C-9AA1-CB750B1DC071}"/>
              </a:ext>
            </a:extLst>
          </p:cNvPr>
          <p:cNvPicPr>
            <a:picLocks noChangeAspect="1"/>
          </p:cNvPicPr>
          <p:nvPr/>
        </p:nvPicPr>
        <p:blipFill>
          <a:blip r:embed="rId3"/>
          <a:stretch>
            <a:fillRect/>
          </a:stretch>
        </p:blipFill>
        <p:spPr>
          <a:xfrm>
            <a:off x="5737124" y="2636912"/>
            <a:ext cx="3371380" cy="3036071"/>
          </a:xfrm>
          <a:prstGeom prst="rect">
            <a:avLst/>
          </a:prstGeom>
        </p:spPr>
      </p:pic>
    </p:spTree>
    <p:extLst>
      <p:ext uri="{BB962C8B-B14F-4D97-AF65-F5344CB8AC3E}">
        <p14:creationId xmlns:p14="http://schemas.microsoft.com/office/powerpoint/2010/main" val="2482184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08720"/>
            <a:ext cx="3682752" cy="615280"/>
          </a:xfrm>
        </p:spPr>
        <p:txBody>
          <a:bodyPr>
            <a:normAutofit fontScale="90000"/>
          </a:bodyPr>
          <a:lstStyle/>
          <a:p>
            <a:r>
              <a:rPr lang="en-GB" dirty="0"/>
              <a:t>In summary</a:t>
            </a:r>
          </a:p>
        </p:txBody>
      </p:sp>
      <p:sp>
        <p:nvSpPr>
          <p:cNvPr id="3" name="Content Placeholder 2"/>
          <p:cNvSpPr>
            <a:spLocks noGrp="1"/>
          </p:cNvSpPr>
          <p:nvPr>
            <p:ph idx="1"/>
          </p:nvPr>
        </p:nvSpPr>
        <p:spPr>
          <a:xfrm>
            <a:off x="460648" y="1988840"/>
            <a:ext cx="5623520" cy="3052936"/>
          </a:xfrm>
        </p:spPr>
        <p:txBody>
          <a:bodyPr>
            <a:normAutofit/>
          </a:bodyPr>
          <a:lstStyle/>
          <a:p>
            <a:pPr>
              <a:buClr>
                <a:srgbClr val="C00000"/>
              </a:buClr>
            </a:pPr>
            <a:r>
              <a:rPr lang="en-GB" dirty="0"/>
              <a:t>Research methodologies and methods varies. </a:t>
            </a:r>
          </a:p>
          <a:p>
            <a:pPr marL="0" indent="0">
              <a:buClr>
                <a:srgbClr val="C00000"/>
              </a:buClr>
              <a:buNone/>
            </a:pPr>
            <a:endParaRPr lang="en-GB" dirty="0"/>
          </a:p>
          <a:p>
            <a:pPr>
              <a:buClr>
                <a:srgbClr val="C00000"/>
              </a:buClr>
            </a:pPr>
            <a:r>
              <a:rPr lang="en-GB" dirty="0"/>
              <a:t>The chosen research method must be consistent with both research methodology and paradigm. </a:t>
            </a:r>
          </a:p>
        </p:txBody>
      </p:sp>
      <p:pic>
        <p:nvPicPr>
          <p:cNvPr id="4" name="Picture 3">
            <a:extLst>
              <a:ext uri="{FF2B5EF4-FFF2-40B4-BE49-F238E27FC236}">
                <a16:creationId xmlns:a16="http://schemas.microsoft.com/office/drawing/2014/main" id="{E5E7CE7A-116B-4E9D-BCF6-99681FB25C3C}"/>
              </a:ext>
            </a:extLst>
          </p:cNvPr>
          <p:cNvPicPr>
            <a:picLocks noChangeAspect="1"/>
          </p:cNvPicPr>
          <p:nvPr/>
        </p:nvPicPr>
        <p:blipFill>
          <a:blip r:embed="rId3"/>
          <a:stretch>
            <a:fillRect/>
          </a:stretch>
        </p:blipFill>
        <p:spPr>
          <a:xfrm>
            <a:off x="5944406" y="3356992"/>
            <a:ext cx="3164098" cy="2298391"/>
          </a:xfrm>
          <a:prstGeom prst="rect">
            <a:avLst/>
          </a:prstGeom>
        </p:spPr>
      </p:pic>
    </p:spTree>
    <p:extLst>
      <p:ext uri="{BB962C8B-B14F-4D97-AF65-F5344CB8AC3E}">
        <p14:creationId xmlns:p14="http://schemas.microsoft.com/office/powerpoint/2010/main" val="18978464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08720"/>
            <a:ext cx="3682752" cy="615280"/>
          </a:xfrm>
        </p:spPr>
        <p:txBody>
          <a:bodyPr>
            <a:normAutofit fontScale="90000"/>
          </a:bodyPr>
          <a:lstStyle/>
          <a:p>
            <a:r>
              <a:rPr lang="en-GB" dirty="0"/>
              <a:t>Next session …</a:t>
            </a:r>
          </a:p>
        </p:txBody>
      </p:sp>
      <p:sp>
        <p:nvSpPr>
          <p:cNvPr id="3" name="Content Placeholder 2"/>
          <p:cNvSpPr>
            <a:spLocks noGrp="1"/>
          </p:cNvSpPr>
          <p:nvPr>
            <p:ph idx="1"/>
          </p:nvPr>
        </p:nvSpPr>
        <p:spPr>
          <a:xfrm>
            <a:off x="460648" y="1988840"/>
            <a:ext cx="6991672" cy="615280"/>
          </a:xfrm>
        </p:spPr>
        <p:txBody>
          <a:bodyPr>
            <a:normAutofit/>
          </a:bodyPr>
          <a:lstStyle/>
          <a:p>
            <a:pPr>
              <a:buClr>
                <a:srgbClr val="C00000"/>
              </a:buClr>
            </a:pPr>
            <a:r>
              <a:rPr lang="en-GB" dirty="0"/>
              <a:t>Understanding methodology and methods</a:t>
            </a:r>
          </a:p>
        </p:txBody>
      </p:sp>
      <p:pic>
        <p:nvPicPr>
          <p:cNvPr id="4" name="Picture 3">
            <a:extLst>
              <a:ext uri="{FF2B5EF4-FFF2-40B4-BE49-F238E27FC236}">
                <a16:creationId xmlns:a16="http://schemas.microsoft.com/office/drawing/2014/main" id="{C8D3129C-F429-421B-9903-704A8BFE228E}"/>
              </a:ext>
            </a:extLst>
          </p:cNvPr>
          <p:cNvPicPr>
            <a:picLocks noChangeAspect="1"/>
          </p:cNvPicPr>
          <p:nvPr/>
        </p:nvPicPr>
        <p:blipFill>
          <a:blip r:embed="rId3"/>
          <a:stretch>
            <a:fillRect/>
          </a:stretch>
        </p:blipFill>
        <p:spPr>
          <a:xfrm>
            <a:off x="1979712" y="2420888"/>
            <a:ext cx="4968671" cy="3182388"/>
          </a:xfrm>
          <a:prstGeom prst="rect">
            <a:avLst/>
          </a:prstGeom>
        </p:spPr>
      </p:pic>
    </p:spTree>
    <p:extLst>
      <p:ext uri="{BB962C8B-B14F-4D97-AF65-F5344CB8AC3E}">
        <p14:creationId xmlns:p14="http://schemas.microsoft.com/office/powerpoint/2010/main" val="8826689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661</Words>
  <Application>Microsoft Office PowerPoint</Application>
  <PresentationFormat>On-screen Show (4:3)</PresentationFormat>
  <Paragraphs>123</Paragraphs>
  <Slides>18</Slides>
  <Notes>17</Notes>
  <HiddenSlides>0</HiddenSlides>
  <MMClips>0</MMClips>
  <ScaleCrop>false</ScaleCrop>
  <HeadingPairs>
    <vt:vector size="8" baseType="variant">
      <vt:variant>
        <vt:lpstr>Fonts Used</vt:lpstr>
      </vt:variant>
      <vt:variant>
        <vt:i4>2</vt:i4>
      </vt:variant>
      <vt:variant>
        <vt:lpstr>Theme</vt:lpstr>
      </vt:variant>
      <vt:variant>
        <vt:i4>1</vt:i4>
      </vt:variant>
      <vt:variant>
        <vt:lpstr>Slide Titles</vt:lpstr>
      </vt:variant>
      <vt:variant>
        <vt:i4>18</vt:i4>
      </vt:variant>
      <vt:variant>
        <vt:lpstr>Custom Shows</vt:lpstr>
      </vt:variant>
      <vt:variant>
        <vt:i4>1</vt:i4>
      </vt:variant>
    </vt:vector>
  </HeadingPairs>
  <TitlesOfParts>
    <vt:vector size="22" baseType="lpstr">
      <vt:lpstr>Arial</vt:lpstr>
      <vt:lpstr>Calibri</vt:lpstr>
      <vt:lpstr>Clarity</vt:lpstr>
      <vt:lpstr>PowerPoint Presentation</vt:lpstr>
      <vt:lpstr>Module overview</vt:lpstr>
      <vt:lpstr>Scheme of work</vt:lpstr>
      <vt:lpstr>Assignments</vt:lpstr>
      <vt:lpstr>Overview of our discussion today</vt:lpstr>
      <vt:lpstr>Research paradigm </vt:lpstr>
      <vt:lpstr>Research paradigm </vt:lpstr>
      <vt:lpstr>Research paradigm </vt:lpstr>
      <vt:lpstr>Research paradigm </vt:lpstr>
      <vt:lpstr>Qualitative research design </vt:lpstr>
      <vt:lpstr>Qualitative research design </vt:lpstr>
      <vt:lpstr>Qualitative research methods </vt:lpstr>
      <vt:lpstr>Quantitative research design </vt:lpstr>
      <vt:lpstr>Quantitative research design </vt:lpstr>
      <vt:lpstr>Quantitative research methods </vt:lpstr>
      <vt:lpstr>Activity </vt:lpstr>
      <vt:lpstr>In summary</vt:lpstr>
      <vt:lpstr>Next session …</vt:lpstr>
      <vt:lpstr>Custom Show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tayo korede</cp:lastModifiedBy>
  <cp:revision>130</cp:revision>
  <cp:lastPrinted>2017-10-03T08:29:28Z</cp:lastPrinted>
  <dcterms:created xsi:type="dcterms:W3CDTF">2014-09-13T13:55:51Z</dcterms:created>
  <dcterms:modified xsi:type="dcterms:W3CDTF">2020-05-18T20:45:04Z</dcterms:modified>
</cp:coreProperties>
</file>