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4"/>
    <p:sldMasterId id="2147483661" r:id="rId5"/>
  </p:sldMasterIdLst>
  <p:notesMasterIdLst>
    <p:notesMasterId r:id="rId17"/>
  </p:notesMasterIdLst>
  <p:sldIdLst>
    <p:sldId id="719" r:id="rId6"/>
    <p:sldId id="741" r:id="rId7"/>
    <p:sldId id="742" r:id="rId8"/>
    <p:sldId id="766" r:id="rId9"/>
    <p:sldId id="758" r:id="rId10"/>
    <p:sldId id="759" r:id="rId11"/>
    <p:sldId id="760" r:id="rId12"/>
    <p:sldId id="762" r:id="rId13"/>
    <p:sldId id="763" r:id="rId14"/>
    <p:sldId id="764" r:id="rId15"/>
    <p:sldId id="765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BC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469DB3F-F774-48E7-8F2B-E93E218C719F}" v="2" dt="2024-10-03T06:19:54.83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4" d="100"/>
          <a:sy n="94" d="100"/>
        </p:scale>
        <p:origin x="114" y="-7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microsoft.com/office/2015/10/relationships/revisionInfo" Target="revisionInfo.xml"/><Relationship Id="rId10" Type="http://schemas.openxmlformats.org/officeDocument/2006/relationships/slide" Target="slides/slide5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ifer Prince Devaraj" userId="S::j.prince-devaraj@uwtsd.ac.uk::c3fb109c-09d1-42a6-93f4-69472d709861" providerId="AD" clId="Web-{1704C6D3-497A-F9E2-CA23-9D3C10C86792}"/>
    <pc:docChg chg="modSld">
      <pc:chgData name="Jenifer Prince Devaraj" userId="S::j.prince-devaraj@uwtsd.ac.uk::c3fb109c-09d1-42a6-93f4-69472d709861" providerId="AD" clId="Web-{1704C6D3-497A-F9E2-CA23-9D3C10C86792}" dt="2023-01-26T21:32:17.628" v="8" actId="20577"/>
      <pc:docMkLst>
        <pc:docMk/>
      </pc:docMkLst>
      <pc:sldChg chg="modSp">
        <pc:chgData name="Jenifer Prince Devaraj" userId="S::j.prince-devaraj@uwtsd.ac.uk::c3fb109c-09d1-42a6-93f4-69472d709861" providerId="AD" clId="Web-{1704C6D3-497A-F9E2-CA23-9D3C10C86792}" dt="2023-01-26T21:32:17.628" v="8" actId="20577"/>
        <pc:sldMkLst>
          <pc:docMk/>
          <pc:sldMk cId="3119007398" sldId="719"/>
        </pc:sldMkLst>
        <pc:spChg chg="mod">
          <ac:chgData name="Jenifer Prince Devaraj" userId="S::j.prince-devaraj@uwtsd.ac.uk::c3fb109c-09d1-42a6-93f4-69472d709861" providerId="AD" clId="Web-{1704C6D3-497A-F9E2-CA23-9D3C10C86792}" dt="2023-01-26T21:32:17.628" v="8" actId="20577"/>
          <ac:spMkLst>
            <pc:docMk/>
            <pc:sldMk cId="3119007398" sldId="719"/>
            <ac:spMk id="3" creationId="{AA205271-8453-0C56-CE04-6289558BCEE4}"/>
          </ac:spMkLst>
        </pc:spChg>
      </pc:sldChg>
    </pc:docChg>
  </pc:docChgLst>
  <pc:docChgLst>
    <pc:chgData name="Jenifer Prince Devaraj" userId="S::j.prince-devaraj@uwtsd.ac.uk::c3fb109c-09d1-42a6-93f4-69472d709861" providerId="AD" clId="Web-{E6B875A3-CECF-DD17-596E-47EFF67CAF24}"/>
    <pc:docChg chg="addSld delSld modSld">
      <pc:chgData name="Jenifer Prince Devaraj" userId="S::j.prince-devaraj@uwtsd.ac.uk::c3fb109c-09d1-42a6-93f4-69472d709861" providerId="AD" clId="Web-{E6B875A3-CECF-DD17-596E-47EFF67CAF24}" dt="2023-01-26T11:27:15.702" v="147" actId="1076"/>
      <pc:docMkLst>
        <pc:docMk/>
      </pc:docMkLst>
      <pc:sldChg chg="modSp">
        <pc:chgData name="Jenifer Prince Devaraj" userId="S::j.prince-devaraj@uwtsd.ac.uk::c3fb109c-09d1-42a6-93f4-69472d709861" providerId="AD" clId="Web-{E6B875A3-CECF-DD17-596E-47EFF67CAF24}" dt="2023-01-26T11:22:33.508" v="129" actId="1076"/>
        <pc:sldMkLst>
          <pc:docMk/>
          <pc:sldMk cId="2037202359" sldId="757"/>
        </pc:sldMkLst>
        <pc:spChg chg="mod">
          <ac:chgData name="Jenifer Prince Devaraj" userId="S::j.prince-devaraj@uwtsd.ac.uk::c3fb109c-09d1-42a6-93f4-69472d709861" providerId="AD" clId="Web-{E6B875A3-CECF-DD17-596E-47EFF67CAF24}" dt="2023-01-26T11:22:26.993" v="128" actId="20577"/>
          <ac:spMkLst>
            <pc:docMk/>
            <pc:sldMk cId="2037202359" sldId="757"/>
            <ac:spMk id="2" creationId="{A643E121-3DE5-552E-CEB5-9DA1D2404165}"/>
          </ac:spMkLst>
        </pc:spChg>
        <pc:spChg chg="mod">
          <ac:chgData name="Jenifer Prince Devaraj" userId="S::j.prince-devaraj@uwtsd.ac.uk::c3fb109c-09d1-42a6-93f4-69472d709861" providerId="AD" clId="Web-{E6B875A3-CECF-DD17-596E-47EFF67CAF24}" dt="2023-01-26T11:22:33.508" v="129" actId="1076"/>
          <ac:spMkLst>
            <pc:docMk/>
            <pc:sldMk cId="2037202359" sldId="757"/>
            <ac:spMk id="6" creationId="{01C4D79F-5E7D-0834-9B81-CCEE1698C9EC}"/>
          </ac:spMkLst>
        </pc:spChg>
      </pc:sldChg>
      <pc:sldChg chg="addSp delSp modSp">
        <pc:chgData name="Jenifer Prince Devaraj" userId="S::j.prince-devaraj@uwtsd.ac.uk::c3fb109c-09d1-42a6-93f4-69472d709861" providerId="AD" clId="Web-{E6B875A3-CECF-DD17-596E-47EFF67CAF24}" dt="2023-01-26T11:21:49.336" v="111" actId="20577"/>
        <pc:sldMkLst>
          <pc:docMk/>
          <pc:sldMk cId="626539236" sldId="758"/>
        </pc:sldMkLst>
        <pc:spChg chg="add del mod">
          <ac:chgData name="Jenifer Prince Devaraj" userId="S::j.prince-devaraj@uwtsd.ac.uk::c3fb109c-09d1-42a6-93f4-69472d709861" providerId="AD" clId="Web-{E6B875A3-CECF-DD17-596E-47EFF67CAF24}" dt="2023-01-26T11:18:41.957" v="37"/>
          <ac:spMkLst>
            <pc:docMk/>
            <pc:sldMk cId="626539236" sldId="758"/>
            <ac:spMk id="3" creationId="{4F367A52-B45C-6352-AA5B-8E5E2E96BB6C}"/>
          </ac:spMkLst>
        </pc:spChg>
        <pc:spChg chg="mod">
          <ac:chgData name="Jenifer Prince Devaraj" userId="S::j.prince-devaraj@uwtsd.ac.uk::c3fb109c-09d1-42a6-93f4-69472d709861" providerId="AD" clId="Web-{E6B875A3-CECF-DD17-596E-47EFF67CAF24}" dt="2023-01-26T11:19:20.098" v="45" actId="1076"/>
          <ac:spMkLst>
            <pc:docMk/>
            <pc:sldMk cId="626539236" sldId="758"/>
            <ac:spMk id="4" creationId="{3A0F87B2-933D-4157-B222-081D7DD35A1C}"/>
          </ac:spMkLst>
        </pc:spChg>
        <pc:spChg chg="del mod">
          <ac:chgData name="Jenifer Prince Devaraj" userId="S::j.prince-devaraj@uwtsd.ac.uk::c3fb109c-09d1-42a6-93f4-69472d709861" providerId="AD" clId="Web-{E6B875A3-CECF-DD17-596E-47EFF67CAF24}" dt="2023-01-26T11:18:35.457" v="35"/>
          <ac:spMkLst>
            <pc:docMk/>
            <pc:sldMk cId="626539236" sldId="758"/>
            <ac:spMk id="7" creationId="{479F2278-2FC9-E5B7-F2F5-56DCCCE49886}"/>
          </ac:spMkLst>
        </pc:spChg>
        <pc:spChg chg="mod">
          <ac:chgData name="Jenifer Prince Devaraj" userId="S::j.prince-devaraj@uwtsd.ac.uk::c3fb109c-09d1-42a6-93f4-69472d709861" providerId="AD" clId="Web-{E6B875A3-CECF-DD17-596E-47EFF67CAF24}" dt="2023-01-26T11:19:34.645" v="46"/>
          <ac:spMkLst>
            <pc:docMk/>
            <pc:sldMk cId="626539236" sldId="758"/>
            <ac:spMk id="8" creationId="{E329B30D-7247-A7AB-9DB8-596826D4964A}"/>
          </ac:spMkLst>
        </pc:spChg>
        <pc:spChg chg="add mod">
          <ac:chgData name="Jenifer Prince Devaraj" userId="S::j.prince-devaraj@uwtsd.ac.uk::c3fb109c-09d1-42a6-93f4-69472d709861" providerId="AD" clId="Web-{E6B875A3-CECF-DD17-596E-47EFF67CAF24}" dt="2023-01-26T11:21:49.336" v="111" actId="20577"/>
          <ac:spMkLst>
            <pc:docMk/>
            <pc:sldMk cId="626539236" sldId="758"/>
            <ac:spMk id="9" creationId="{1D9EBE0C-1BD7-5FFF-5B82-72B30F3FB53A}"/>
          </ac:spMkLst>
        </pc:spChg>
        <pc:picChg chg="del mod">
          <ac:chgData name="Jenifer Prince Devaraj" userId="S::j.prince-devaraj@uwtsd.ac.uk::c3fb109c-09d1-42a6-93f4-69472d709861" providerId="AD" clId="Web-{E6B875A3-CECF-DD17-596E-47EFF67CAF24}" dt="2023-01-26T11:18:37.254" v="36"/>
          <ac:picMkLst>
            <pc:docMk/>
            <pc:sldMk cId="626539236" sldId="758"/>
            <ac:picMk id="6" creationId="{EECB2ACA-A3EC-B792-017D-67AC0F8AD26C}"/>
          </ac:picMkLst>
        </pc:picChg>
      </pc:sldChg>
      <pc:sldChg chg="addSp delSp modSp add replId">
        <pc:chgData name="Jenifer Prince Devaraj" userId="S::j.prince-devaraj@uwtsd.ac.uk::c3fb109c-09d1-42a6-93f4-69472d709861" providerId="AD" clId="Web-{E6B875A3-CECF-DD17-596E-47EFF67CAF24}" dt="2023-01-26T11:26:09.794" v="135" actId="14100"/>
        <pc:sldMkLst>
          <pc:docMk/>
          <pc:sldMk cId="2592325656" sldId="759"/>
        </pc:sldMkLst>
        <pc:spChg chg="add del mod">
          <ac:chgData name="Jenifer Prince Devaraj" userId="S::j.prince-devaraj@uwtsd.ac.uk::c3fb109c-09d1-42a6-93f4-69472d709861" providerId="AD" clId="Web-{E6B875A3-CECF-DD17-596E-47EFF67CAF24}" dt="2023-01-26T11:25:59.216" v="132"/>
          <ac:spMkLst>
            <pc:docMk/>
            <pc:sldMk cId="2592325656" sldId="759"/>
            <ac:spMk id="3" creationId="{15B53B30-5DC9-5043-7AEF-05BD540BAE1D}"/>
          </ac:spMkLst>
        </pc:spChg>
        <pc:spChg chg="mod">
          <ac:chgData name="Jenifer Prince Devaraj" userId="S::j.prince-devaraj@uwtsd.ac.uk::c3fb109c-09d1-42a6-93f4-69472d709861" providerId="AD" clId="Web-{E6B875A3-CECF-DD17-596E-47EFF67CAF24}" dt="2023-01-26T11:26:09.794" v="135" actId="14100"/>
          <ac:spMkLst>
            <pc:docMk/>
            <pc:sldMk cId="2592325656" sldId="759"/>
            <ac:spMk id="4" creationId="{3A0F87B2-933D-4157-B222-081D7DD35A1C}"/>
          </ac:spMkLst>
        </pc:spChg>
        <pc:spChg chg="del">
          <ac:chgData name="Jenifer Prince Devaraj" userId="S::j.prince-devaraj@uwtsd.ac.uk::c3fb109c-09d1-42a6-93f4-69472d709861" providerId="AD" clId="Web-{E6B875A3-CECF-DD17-596E-47EFF67CAF24}" dt="2023-01-26T11:21:59.336" v="113"/>
          <ac:spMkLst>
            <pc:docMk/>
            <pc:sldMk cId="2592325656" sldId="759"/>
            <ac:spMk id="7" creationId="{479F2278-2FC9-E5B7-F2F5-56DCCCE49886}"/>
          </ac:spMkLst>
        </pc:spChg>
        <pc:spChg chg="del">
          <ac:chgData name="Jenifer Prince Devaraj" userId="S::j.prince-devaraj@uwtsd.ac.uk::c3fb109c-09d1-42a6-93f4-69472d709861" providerId="AD" clId="Web-{E6B875A3-CECF-DD17-596E-47EFF67CAF24}" dt="2023-01-26T11:21:56.430" v="112"/>
          <ac:spMkLst>
            <pc:docMk/>
            <pc:sldMk cId="2592325656" sldId="759"/>
            <ac:spMk id="8" creationId="{E329B30D-7247-A7AB-9DB8-596826D4964A}"/>
          </ac:spMkLst>
        </pc:spChg>
        <pc:picChg chg="del">
          <ac:chgData name="Jenifer Prince Devaraj" userId="S::j.prince-devaraj@uwtsd.ac.uk::c3fb109c-09d1-42a6-93f4-69472d709861" providerId="AD" clId="Web-{E6B875A3-CECF-DD17-596E-47EFF67CAF24}" dt="2023-01-26T11:22:00.992" v="114"/>
          <ac:picMkLst>
            <pc:docMk/>
            <pc:sldMk cId="2592325656" sldId="759"/>
            <ac:picMk id="6" creationId="{EECB2ACA-A3EC-B792-017D-67AC0F8AD26C}"/>
          </ac:picMkLst>
        </pc:picChg>
        <pc:picChg chg="add mod ord">
          <ac:chgData name="Jenifer Prince Devaraj" userId="S::j.prince-devaraj@uwtsd.ac.uk::c3fb109c-09d1-42a6-93f4-69472d709861" providerId="AD" clId="Web-{E6B875A3-CECF-DD17-596E-47EFF67CAF24}" dt="2023-01-26T11:26:05.122" v="134" actId="14100"/>
          <ac:picMkLst>
            <pc:docMk/>
            <pc:sldMk cId="2592325656" sldId="759"/>
            <ac:picMk id="9" creationId="{08595C1B-9592-9F65-A653-BA6F0ECCB4A0}"/>
          </ac:picMkLst>
        </pc:picChg>
      </pc:sldChg>
      <pc:sldChg chg="new del">
        <pc:chgData name="Jenifer Prince Devaraj" userId="S::j.prince-devaraj@uwtsd.ac.uk::c3fb109c-09d1-42a6-93f4-69472d709861" providerId="AD" clId="Web-{E6B875A3-CECF-DD17-596E-47EFF67CAF24}" dt="2023-01-26T11:18:20.738" v="31"/>
        <pc:sldMkLst>
          <pc:docMk/>
          <pc:sldMk cId="3653529401" sldId="759"/>
        </pc:sldMkLst>
      </pc:sldChg>
      <pc:sldChg chg="delSp modSp add replId">
        <pc:chgData name="Jenifer Prince Devaraj" userId="S::j.prince-devaraj@uwtsd.ac.uk::c3fb109c-09d1-42a6-93f4-69472d709861" providerId="AD" clId="Web-{E6B875A3-CECF-DD17-596E-47EFF67CAF24}" dt="2023-01-26T11:27:15.702" v="147" actId="1076"/>
        <pc:sldMkLst>
          <pc:docMk/>
          <pc:sldMk cId="536452085" sldId="760"/>
        </pc:sldMkLst>
        <pc:spChg chg="mod">
          <ac:chgData name="Jenifer Prince Devaraj" userId="S::j.prince-devaraj@uwtsd.ac.uk::c3fb109c-09d1-42a6-93f4-69472d709861" providerId="AD" clId="Web-{E6B875A3-CECF-DD17-596E-47EFF67CAF24}" dt="2023-01-26T11:27:08.483" v="144" actId="20577"/>
          <ac:spMkLst>
            <pc:docMk/>
            <pc:sldMk cId="536452085" sldId="760"/>
            <ac:spMk id="7" creationId="{479F2278-2FC9-E5B7-F2F5-56DCCCE49886}"/>
          </ac:spMkLst>
        </pc:spChg>
        <pc:spChg chg="del">
          <ac:chgData name="Jenifer Prince Devaraj" userId="S::j.prince-devaraj@uwtsd.ac.uk::c3fb109c-09d1-42a6-93f4-69472d709861" providerId="AD" clId="Web-{E6B875A3-CECF-DD17-596E-47EFF67CAF24}" dt="2023-01-26T11:26:33.419" v="136"/>
          <ac:spMkLst>
            <pc:docMk/>
            <pc:sldMk cId="536452085" sldId="760"/>
            <ac:spMk id="8" creationId="{E329B30D-7247-A7AB-9DB8-596826D4964A}"/>
          </ac:spMkLst>
        </pc:spChg>
        <pc:picChg chg="mod">
          <ac:chgData name="Jenifer Prince Devaraj" userId="S::j.prince-devaraj@uwtsd.ac.uk::c3fb109c-09d1-42a6-93f4-69472d709861" providerId="AD" clId="Web-{E6B875A3-CECF-DD17-596E-47EFF67CAF24}" dt="2023-01-26T11:27:15.702" v="147" actId="1076"/>
          <ac:picMkLst>
            <pc:docMk/>
            <pc:sldMk cId="536452085" sldId="760"/>
            <ac:picMk id="6" creationId="{EECB2ACA-A3EC-B792-017D-67AC0F8AD26C}"/>
          </ac:picMkLst>
        </pc:picChg>
      </pc:sldChg>
    </pc:docChg>
  </pc:docChgLst>
  <pc:docChgLst>
    <pc:chgData name="Jenifer Prince Devaraj" userId="c3fb109c-09d1-42a6-93f4-69472d709861" providerId="ADAL" clId="{64C163B7-4D98-4E2D-856F-C05830356BD0}"/>
    <pc:docChg chg="undo custSel addSld modSld">
      <pc:chgData name="Jenifer Prince Devaraj" userId="c3fb109c-09d1-42a6-93f4-69472d709861" providerId="ADAL" clId="{64C163B7-4D98-4E2D-856F-C05830356BD0}" dt="2023-01-26T21:03:43.912" v="706"/>
      <pc:docMkLst>
        <pc:docMk/>
      </pc:docMkLst>
      <pc:sldChg chg="addSp modSp mod">
        <pc:chgData name="Jenifer Prince Devaraj" userId="c3fb109c-09d1-42a6-93f4-69472d709861" providerId="ADAL" clId="{64C163B7-4D98-4E2D-856F-C05830356BD0}" dt="2023-01-26T21:02:41.414" v="696"/>
        <pc:sldMkLst>
          <pc:docMk/>
          <pc:sldMk cId="602369199" sldId="756"/>
        </pc:sldMkLst>
        <pc:picChg chg="add mod">
          <ac:chgData name="Jenifer Prince Devaraj" userId="c3fb109c-09d1-42a6-93f4-69472d709861" providerId="ADAL" clId="{64C163B7-4D98-4E2D-856F-C05830356BD0}" dt="2023-01-26T21:02:41.414" v="696"/>
          <ac:picMkLst>
            <pc:docMk/>
            <pc:sldMk cId="602369199" sldId="756"/>
            <ac:picMk id="2" creationId="{1B38C731-94A0-CC14-1C43-0DCB347345A1}"/>
          </ac:picMkLst>
        </pc:picChg>
      </pc:sldChg>
      <pc:sldChg chg="modSp mod">
        <pc:chgData name="Jenifer Prince Devaraj" userId="c3fb109c-09d1-42a6-93f4-69472d709861" providerId="ADAL" clId="{64C163B7-4D98-4E2D-856F-C05830356BD0}" dt="2023-01-26T11:29:25.252" v="0" actId="14100"/>
        <pc:sldMkLst>
          <pc:docMk/>
          <pc:sldMk cId="2037202359" sldId="757"/>
        </pc:sldMkLst>
        <pc:spChg chg="mod">
          <ac:chgData name="Jenifer Prince Devaraj" userId="c3fb109c-09d1-42a6-93f4-69472d709861" providerId="ADAL" clId="{64C163B7-4D98-4E2D-856F-C05830356BD0}" dt="2023-01-26T11:29:25.252" v="0" actId="14100"/>
          <ac:spMkLst>
            <pc:docMk/>
            <pc:sldMk cId="2037202359" sldId="757"/>
            <ac:spMk id="4" creationId="{E8D21A76-5450-43B9-934D-34E9E046BE0D}"/>
          </ac:spMkLst>
        </pc:spChg>
      </pc:sldChg>
      <pc:sldChg chg="addSp delSp modSp mod">
        <pc:chgData name="Jenifer Prince Devaraj" userId="c3fb109c-09d1-42a6-93f4-69472d709861" providerId="ADAL" clId="{64C163B7-4D98-4E2D-856F-C05830356BD0}" dt="2023-01-26T21:02:53.387" v="697"/>
        <pc:sldMkLst>
          <pc:docMk/>
          <pc:sldMk cId="626539236" sldId="758"/>
        </pc:sldMkLst>
        <pc:spChg chg="mod">
          <ac:chgData name="Jenifer Prince Devaraj" userId="c3fb109c-09d1-42a6-93f4-69472d709861" providerId="ADAL" clId="{64C163B7-4D98-4E2D-856F-C05830356BD0}" dt="2023-01-26T13:52:39.573" v="242" actId="5793"/>
          <ac:spMkLst>
            <pc:docMk/>
            <pc:sldMk cId="626539236" sldId="758"/>
            <ac:spMk id="9" creationId="{1D9EBE0C-1BD7-5FFF-5B82-72B30F3FB53A}"/>
          </ac:spMkLst>
        </pc:spChg>
        <pc:picChg chg="add del mod">
          <ac:chgData name="Jenifer Prince Devaraj" userId="c3fb109c-09d1-42a6-93f4-69472d709861" providerId="ADAL" clId="{64C163B7-4D98-4E2D-856F-C05830356BD0}" dt="2023-01-26T21:02:22.438" v="693" actId="21"/>
          <ac:picMkLst>
            <pc:docMk/>
            <pc:sldMk cId="626539236" sldId="758"/>
            <ac:picMk id="3" creationId="{6F19C988-DDB9-E102-54E9-4948E98D57F4}"/>
          </ac:picMkLst>
        </pc:picChg>
        <pc:picChg chg="add mod">
          <ac:chgData name="Jenifer Prince Devaraj" userId="c3fb109c-09d1-42a6-93f4-69472d709861" providerId="ADAL" clId="{64C163B7-4D98-4E2D-856F-C05830356BD0}" dt="2023-01-26T21:02:53.387" v="697"/>
          <ac:picMkLst>
            <pc:docMk/>
            <pc:sldMk cId="626539236" sldId="758"/>
            <ac:picMk id="6" creationId="{A375FDDA-046F-1C71-CB50-420254E8EDD6}"/>
          </ac:picMkLst>
        </pc:picChg>
      </pc:sldChg>
      <pc:sldChg chg="addSp modSp mod">
        <pc:chgData name="Jenifer Prince Devaraj" userId="c3fb109c-09d1-42a6-93f4-69472d709861" providerId="ADAL" clId="{64C163B7-4D98-4E2D-856F-C05830356BD0}" dt="2023-01-26T21:03:12.319" v="700"/>
        <pc:sldMkLst>
          <pc:docMk/>
          <pc:sldMk cId="2592325656" sldId="759"/>
        </pc:sldMkLst>
        <pc:picChg chg="add mod">
          <ac:chgData name="Jenifer Prince Devaraj" userId="c3fb109c-09d1-42a6-93f4-69472d709861" providerId="ADAL" clId="{64C163B7-4D98-4E2D-856F-C05830356BD0}" dt="2023-01-26T21:03:12.319" v="700"/>
          <ac:picMkLst>
            <pc:docMk/>
            <pc:sldMk cId="2592325656" sldId="759"/>
            <ac:picMk id="2" creationId="{B2DD964E-7C44-F990-A0CC-A577AA635C44}"/>
          </ac:picMkLst>
        </pc:picChg>
      </pc:sldChg>
      <pc:sldChg chg="addSp modSp mod">
        <pc:chgData name="Jenifer Prince Devaraj" userId="c3fb109c-09d1-42a6-93f4-69472d709861" providerId="ADAL" clId="{64C163B7-4D98-4E2D-856F-C05830356BD0}" dt="2023-01-26T21:03:15.655" v="701"/>
        <pc:sldMkLst>
          <pc:docMk/>
          <pc:sldMk cId="536452085" sldId="760"/>
        </pc:sldMkLst>
        <pc:spChg chg="add mod">
          <ac:chgData name="Jenifer Prince Devaraj" userId="c3fb109c-09d1-42a6-93f4-69472d709861" providerId="ADAL" clId="{64C163B7-4D98-4E2D-856F-C05830356BD0}" dt="2023-01-26T11:52:22.185" v="40" actId="1076"/>
          <ac:spMkLst>
            <pc:docMk/>
            <pc:sldMk cId="536452085" sldId="760"/>
            <ac:spMk id="2" creationId="{3E2F7918-B9D3-F8A5-A0CB-1B31B7764C0D}"/>
          </ac:spMkLst>
        </pc:spChg>
        <pc:spChg chg="mod">
          <ac:chgData name="Jenifer Prince Devaraj" userId="c3fb109c-09d1-42a6-93f4-69472d709861" providerId="ADAL" clId="{64C163B7-4D98-4E2D-856F-C05830356BD0}" dt="2023-01-26T11:53:08.621" v="50" actId="14100"/>
          <ac:spMkLst>
            <pc:docMk/>
            <pc:sldMk cId="536452085" sldId="760"/>
            <ac:spMk id="4" creationId="{3A0F87B2-933D-4157-B222-081D7DD35A1C}"/>
          </ac:spMkLst>
        </pc:spChg>
        <pc:spChg chg="mod">
          <ac:chgData name="Jenifer Prince Devaraj" userId="c3fb109c-09d1-42a6-93f4-69472d709861" providerId="ADAL" clId="{64C163B7-4D98-4E2D-856F-C05830356BD0}" dt="2023-01-26T11:53:20.579" v="64" actId="20577"/>
          <ac:spMkLst>
            <pc:docMk/>
            <pc:sldMk cId="536452085" sldId="760"/>
            <ac:spMk id="7" creationId="{479F2278-2FC9-E5B7-F2F5-56DCCCE49886}"/>
          </ac:spMkLst>
        </pc:spChg>
        <pc:spChg chg="add mod">
          <ac:chgData name="Jenifer Prince Devaraj" userId="c3fb109c-09d1-42a6-93f4-69472d709861" providerId="ADAL" clId="{64C163B7-4D98-4E2D-856F-C05830356BD0}" dt="2023-01-26T11:52:29.135" v="42" actId="1076"/>
          <ac:spMkLst>
            <pc:docMk/>
            <pc:sldMk cId="536452085" sldId="760"/>
            <ac:spMk id="8" creationId="{291D3802-724F-E82D-A27C-6657C5BE70DC}"/>
          </ac:spMkLst>
        </pc:spChg>
        <pc:spChg chg="add mod">
          <ac:chgData name="Jenifer Prince Devaraj" userId="c3fb109c-09d1-42a6-93f4-69472d709861" providerId="ADAL" clId="{64C163B7-4D98-4E2D-856F-C05830356BD0}" dt="2023-01-26T11:52:25.575" v="41" actId="1076"/>
          <ac:spMkLst>
            <pc:docMk/>
            <pc:sldMk cId="536452085" sldId="760"/>
            <ac:spMk id="10" creationId="{3D7A57A6-70F3-3B88-9074-9C6287AD821B}"/>
          </ac:spMkLst>
        </pc:spChg>
        <pc:spChg chg="add mod">
          <ac:chgData name="Jenifer Prince Devaraj" userId="c3fb109c-09d1-42a6-93f4-69472d709861" providerId="ADAL" clId="{64C163B7-4D98-4E2D-856F-C05830356BD0}" dt="2023-01-26T11:53:03.790" v="49" actId="1076"/>
          <ac:spMkLst>
            <pc:docMk/>
            <pc:sldMk cId="536452085" sldId="760"/>
            <ac:spMk id="12" creationId="{7A0D32DE-51F9-9B0A-9417-EDDCBAADC75E}"/>
          </ac:spMkLst>
        </pc:spChg>
        <pc:picChg chg="mod">
          <ac:chgData name="Jenifer Prince Devaraj" userId="c3fb109c-09d1-42a6-93f4-69472d709861" providerId="ADAL" clId="{64C163B7-4D98-4E2D-856F-C05830356BD0}" dt="2023-01-26T11:41:23.240" v="1" actId="1076"/>
          <ac:picMkLst>
            <pc:docMk/>
            <pc:sldMk cId="536452085" sldId="760"/>
            <ac:picMk id="6" creationId="{EECB2ACA-A3EC-B792-017D-67AC0F8AD26C}"/>
          </ac:picMkLst>
        </pc:picChg>
        <pc:picChg chg="add mod">
          <ac:chgData name="Jenifer Prince Devaraj" userId="c3fb109c-09d1-42a6-93f4-69472d709861" providerId="ADAL" clId="{64C163B7-4D98-4E2D-856F-C05830356BD0}" dt="2023-01-26T21:03:15.655" v="701"/>
          <ac:picMkLst>
            <pc:docMk/>
            <pc:sldMk cId="536452085" sldId="760"/>
            <ac:picMk id="13" creationId="{24450C29-BA0D-49CB-38B5-26E8BF4FA3BB}"/>
          </ac:picMkLst>
        </pc:picChg>
      </pc:sldChg>
      <pc:sldChg chg="addSp delSp modSp new mod">
        <pc:chgData name="Jenifer Prince Devaraj" userId="c3fb109c-09d1-42a6-93f4-69472d709861" providerId="ADAL" clId="{64C163B7-4D98-4E2D-856F-C05830356BD0}" dt="2023-01-26T21:03:41.117" v="705"/>
        <pc:sldMkLst>
          <pc:docMk/>
          <pc:sldMk cId="3901806978" sldId="761"/>
        </pc:sldMkLst>
        <pc:spChg chg="del">
          <ac:chgData name="Jenifer Prince Devaraj" userId="c3fb109c-09d1-42a6-93f4-69472d709861" providerId="ADAL" clId="{64C163B7-4D98-4E2D-856F-C05830356BD0}" dt="2023-01-26T11:54:26.567" v="67" actId="478"/>
          <ac:spMkLst>
            <pc:docMk/>
            <pc:sldMk cId="3901806978" sldId="761"/>
            <ac:spMk id="2" creationId="{BAE15AD3-FC50-BA44-C696-6CB3AB841A2C}"/>
          </ac:spMkLst>
        </pc:spChg>
        <pc:spChg chg="del">
          <ac:chgData name="Jenifer Prince Devaraj" userId="c3fb109c-09d1-42a6-93f4-69472d709861" providerId="ADAL" clId="{64C163B7-4D98-4E2D-856F-C05830356BD0}" dt="2023-01-26T11:54:23.821" v="66" actId="478"/>
          <ac:spMkLst>
            <pc:docMk/>
            <pc:sldMk cId="3901806978" sldId="761"/>
            <ac:spMk id="3" creationId="{E4036722-8AEA-F9EB-C2DE-02A9B2B77C29}"/>
          </ac:spMkLst>
        </pc:spChg>
        <pc:spChg chg="mod">
          <ac:chgData name="Jenifer Prince Devaraj" userId="c3fb109c-09d1-42a6-93f4-69472d709861" providerId="ADAL" clId="{64C163B7-4D98-4E2D-856F-C05830356BD0}" dt="2023-01-26T20:37:16.055" v="552" actId="14100"/>
          <ac:spMkLst>
            <pc:docMk/>
            <pc:sldMk cId="3901806978" sldId="761"/>
            <ac:spMk id="4" creationId="{95F8149D-45E4-F250-A0AF-2D92C146F402}"/>
          </ac:spMkLst>
        </pc:spChg>
        <pc:spChg chg="add mod">
          <ac:chgData name="Jenifer Prince Devaraj" userId="c3fb109c-09d1-42a6-93f4-69472d709861" providerId="ADAL" clId="{64C163B7-4D98-4E2D-856F-C05830356BD0}" dt="2023-01-26T20:58:23.837" v="686" actId="1076"/>
          <ac:spMkLst>
            <pc:docMk/>
            <pc:sldMk cId="3901806978" sldId="761"/>
            <ac:spMk id="14" creationId="{274D05E2-4854-52F8-F18E-6E7132B19774}"/>
          </ac:spMkLst>
        </pc:spChg>
        <pc:spChg chg="add mod">
          <ac:chgData name="Jenifer Prince Devaraj" userId="c3fb109c-09d1-42a6-93f4-69472d709861" providerId="ADAL" clId="{64C163B7-4D98-4E2D-856F-C05830356BD0}" dt="2023-01-26T20:58:32.193" v="687" actId="255"/>
          <ac:spMkLst>
            <pc:docMk/>
            <pc:sldMk cId="3901806978" sldId="761"/>
            <ac:spMk id="16" creationId="{E292260C-F526-0DE9-603F-9E9CD0CE83BF}"/>
          </ac:spMkLst>
        </pc:spChg>
        <pc:picChg chg="add mod">
          <ac:chgData name="Jenifer Prince Devaraj" userId="c3fb109c-09d1-42a6-93f4-69472d709861" providerId="ADAL" clId="{64C163B7-4D98-4E2D-856F-C05830356BD0}" dt="2023-01-26T20:58:19.123" v="684" actId="1076"/>
          <ac:picMkLst>
            <pc:docMk/>
            <pc:sldMk cId="3901806978" sldId="761"/>
            <ac:picMk id="7" creationId="{4E030D9B-1A7C-92BE-7F17-B8271AAE469C}"/>
          </ac:picMkLst>
        </pc:picChg>
        <pc:picChg chg="add mod">
          <ac:chgData name="Jenifer Prince Devaraj" userId="c3fb109c-09d1-42a6-93f4-69472d709861" providerId="ADAL" clId="{64C163B7-4D98-4E2D-856F-C05830356BD0}" dt="2023-01-26T20:58:20.877" v="685" actId="1076"/>
          <ac:picMkLst>
            <pc:docMk/>
            <pc:sldMk cId="3901806978" sldId="761"/>
            <ac:picMk id="9" creationId="{A7D530F5-2568-1BD4-0487-ED5B0664CA4D}"/>
          </ac:picMkLst>
        </pc:picChg>
        <pc:picChg chg="add del">
          <ac:chgData name="Jenifer Prince Devaraj" userId="c3fb109c-09d1-42a6-93f4-69472d709861" providerId="ADAL" clId="{64C163B7-4D98-4E2D-856F-C05830356BD0}" dt="2023-01-26T18:20:29.405" v="251" actId="22"/>
          <ac:picMkLst>
            <pc:docMk/>
            <pc:sldMk cId="3901806978" sldId="761"/>
            <ac:picMk id="11" creationId="{25D85058-1FC8-CB39-A608-5A8EEDC4A176}"/>
          </ac:picMkLst>
        </pc:picChg>
        <pc:picChg chg="add del mod">
          <ac:chgData name="Jenifer Prince Devaraj" userId="c3fb109c-09d1-42a6-93f4-69472d709861" providerId="ADAL" clId="{64C163B7-4D98-4E2D-856F-C05830356BD0}" dt="2023-01-26T18:20:59.392" v="255" actId="478"/>
          <ac:picMkLst>
            <pc:docMk/>
            <pc:sldMk cId="3901806978" sldId="761"/>
            <ac:picMk id="13" creationId="{66A5014E-6B48-157D-2832-D2A1EAE76A6D}"/>
          </ac:picMkLst>
        </pc:picChg>
        <pc:picChg chg="add mod">
          <ac:chgData name="Jenifer Prince Devaraj" userId="c3fb109c-09d1-42a6-93f4-69472d709861" providerId="ADAL" clId="{64C163B7-4D98-4E2D-856F-C05830356BD0}" dt="2023-01-26T21:03:41.117" v="705"/>
          <ac:picMkLst>
            <pc:docMk/>
            <pc:sldMk cId="3901806978" sldId="761"/>
            <ac:picMk id="17" creationId="{6A2C6FF4-521D-1E76-3EEE-E988A8E880C0}"/>
          </ac:picMkLst>
        </pc:picChg>
      </pc:sldChg>
      <pc:sldChg chg="addSp delSp modSp add mod">
        <pc:chgData name="Jenifer Prince Devaraj" userId="c3fb109c-09d1-42a6-93f4-69472d709861" providerId="ADAL" clId="{64C163B7-4D98-4E2D-856F-C05830356BD0}" dt="2023-01-26T21:03:18.826" v="702"/>
        <pc:sldMkLst>
          <pc:docMk/>
          <pc:sldMk cId="3084162351" sldId="762"/>
        </pc:sldMkLst>
        <pc:spChg chg="mod">
          <ac:chgData name="Jenifer Prince Devaraj" userId="c3fb109c-09d1-42a6-93f4-69472d709861" providerId="ADAL" clId="{64C163B7-4D98-4E2D-856F-C05830356BD0}" dt="2023-01-26T12:20:18.874" v="91" actId="20577"/>
          <ac:spMkLst>
            <pc:docMk/>
            <pc:sldMk cId="3084162351" sldId="762"/>
            <ac:spMk id="2" creationId="{3E2F7918-B9D3-F8A5-A0CB-1B31B7764C0D}"/>
          </ac:spMkLst>
        </pc:spChg>
        <pc:spChg chg="mod">
          <ac:chgData name="Jenifer Prince Devaraj" userId="c3fb109c-09d1-42a6-93f4-69472d709861" providerId="ADAL" clId="{64C163B7-4D98-4E2D-856F-C05830356BD0}" dt="2023-01-26T12:43:42.454" v="182" actId="1076"/>
          <ac:spMkLst>
            <pc:docMk/>
            <pc:sldMk cId="3084162351" sldId="762"/>
            <ac:spMk id="7" creationId="{479F2278-2FC9-E5B7-F2F5-56DCCCE49886}"/>
          </ac:spMkLst>
        </pc:spChg>
        <pc:spChg chg="mod">
          <ac:chgData name="Jenifer Prince Devaraj" userId="c3fb109c-09d1-42a6-93f4-69472d709861" providerId="ADAL" clId="{64C163B7-4D98-4E2D-856F-C05830356BD0}" dt="2023-01-26T12:43:47.983" v="183" actId="1035"/>
          <ac:spMkLst>
            <pc:docMk/>
            <pc:sldMk cId="3084162351" sldId="762"/>
            <ac:spMk id="8" creationId="{291D3802-724F-E82D-A27C-6657C5BE70DC}"/>
          </ac:spMkLst>
        </pc:spChg>
        <pc:spChg chg="add del mod">
          <ac:chgData name="Jenifer Prince Devaraj" userId="c3fb109c-09d1-42a6-93f4-69472d709861" providerId="ADAL" clId="{64C163B7-4D98-4E2D-856F-C05830356BD0}" dt="2023-01-26T12:20:04.158" v="83" actId="478"/>
          <ac:spMkLst>
            <pc:docMk/>
            <pc:sldMk cId="3084162351" sldId="762"/>
            <ac:spMk id="9" creationId="{A69B1093-10D8-87EE-FAE6-68F06038F382}"/>
          </ac:spMkLst>
        </pc:spChg>
        <pc:spChg chg="mod">
          <ac:chgData name="Jenifer Prince Devaraj" userId="c3fb109c-09d1-42a6-93f4-69472d709861" providerId="ADAL" clId="{64C163B7-4D98-4E2D-856F-C05830356BD0}" dt="2023-01-26T12:22:27.655" v="127" actId="20577"/>
          <ac:spMkLst>
            <pc:docMk/>
            <pc:sldMk cId="3084162351" sldId="762"/>
            <ac:spMk id="12" creationId="{7A0D32DE-51F9-9B0A-9417-EDDCBAADC75E}"/>
          </ac:spMkLst>
        </pc:spChg>
        <pc:picChg chg="del">
          <ac:chgData name="Jenifer Prince Devaraj" userId="c3fb109c-09d1-42a6-93f4-69472d709861" providerId="ADAL" clId="{64C163B7-4D98-4E2D-856F-C05830356BD0}" dt="2023-01-26T12:16:47.534" v="78" actId="478"/>
          <ac:picMkLst>
            <pc:docMk/>
            <pc:sldMk cId="3084162351" sldId="762"/>
            <ac:picMk id="6" creationId="{EECB2ACA-A3EC-B792-017D-67AC0F8AD26C}"/>
          </ac:picMkLst>
        </pc:picChg>
        <pc:picChg chg="add mod">
          <ac:chgData name="Jenifer Prince Devaraj" userId="c3fb109c-09d1-42a6-93f4-69472d709861" providerId="ADAL" clId="{64C163B7-4D98-4E2D-856F-C05830356BD0}" dt="2023-01-26T12:16:52.557" v="80" actId="1076"/>
          <ac:picMkLst>
            <pc:docMk/>
            <pc:sldMk cId="3084162351" sldId="762"/>
            <ac:picMk id="13" creationId="{4433CACC-B384-EA56-A606-C64EEBA9188E}"/>
          </ac:picMkLst>
        </pc:picChg>
        <pc:picChg chg="add mod">
          <ac:chgData name="Jenifer Prince Devaraj" userId="c3fb109c-09d1-42a6-93f4-69472d709861" providerId="ADAL" clId="{64C163B7-4D98-4E2D-856F-C05830356BD0}" dt="2023-01-26T21:03:18.826" v="702"/>
          <ac:picMkLst>
            <pc:docMk/>
            <pc:sldMk cId="3084162351" sldId="762"/>
            <ac:picMk id="14" creationId="{6A7715BC-BE18-1096-A002-F85C9FEAE7E1}"/>
          </ac:picMkLst>
        </pc:picChg>
      </pc:sldChg>
      <pc:sldChg chg="addSp delSp modSp add mod">
        <pc:chgData name="Jenifer Prince Devaraj" userId="c3fb109c-09d1-42a6-93f4-69472d709861" providerId="ADAL" clId="{64C163B7-4D98-4E2D-856F-C05830356BD0}" dt="2023-01-26T21:03:26.400" v="703"/>
        <pc:sldMkLst>
          <pc:docMk/>
          <pc:sldMk cId="1950406542" sldId="763"/>
        </pc:sldMkLst>
        <pc:spChg chg="del mod">
          <ac:chgData name="Jenifer Prince Devaraj" userId="c3fb109c-09d1-42a6-93f4-69472d709861" providerId="ADAL" clId="{64C163B7-4D98-4E2D-856F-C05830356BD0}" dt="2023-01-26T12:44:20.827" v="187" actId="478"/>
          <ac:spMkLst>
            <pc:docMk/>
            <pc:sldMk cId="1950406542" sldId="763"/>
            <ac:spMk id="2" creationId="{3E2F7918-B9D3-F8A5-A0CB-1B31B7764C0D}"/>
          </ac:spMkLst>
        </pc:spChg>
        <pc:spChg chg="mod">
          <ac:chgData name="Jenifer Prince Devaraj" userId="c3fb109c-09d1-42a6-93f4-69472d709861" providerId="ADAL" clId="{64C163B7-4D98-4E2D-856F-C05830356BD0}" dt="2023-01-26T12:51:04.271" v="191" actId="255"/>
          <ac:spMkLst>
            <pc:docMk/>
            <pc:sldMk cId="1950406542" sldId="763"/>
            <ac:spMk id="7" creationId="{479F2278-2FC9-E5B7-F2F5-56DCCCE49886}"/>
          </ac:spMkLst>
        </pc:spChg>
        <pc:spChg chg="del">
          <ac:chgData name="Jenifer Prince Devaraj" userId="c3fb109c-09d1-42a6-93f4-69472d709861" providerId="ADAL" clId="{64C163B7-4D98-4E2D-856F-C05830356BD0}" dt="2023-01-26T12:44:25.898" v="189" actId="478"/>
          <ac:spMkLst>
            <pc:docMk/>
            <pc:sldMk cId="1950406542" sldId="763"/>
            <ac:spMk id="8" creationId="{291D3802-724F-E82D-A27C-6657C5BE70DC}"/>
          </ac:spMkLst>
        </pc:spChg>
        <pc:spChg chg="del">
          <ac:chgData name="Jenifer Prince Devaraj" userId="c3fb109c-09d1-42a6-93f4-69472d709861" providerId="ADAL" clId="{64C163B7-4D98-4E2D-856F-C05830356BD0}" dt="2023-01-26T12:44:23.229" v="188" actId="478"/>
          <ac:spMkLst>
            <pc:docMk/>
            <pc:sldMk cId="1950406542" sldId="763"/>
            <ac:spMk id="10" creationId="{3D7A57A6-70F3-3B88-9074-9C6287AD821B}"/>
          </ac:spMkLst>
        </pc:spChg>
        <pc:spChg chg="del">
          <ac:chgData name="Jenifer Prince Devaraj" userId="c3fb109c-09d1-42a6-93f4-69472d709861" providerId="ADAL" clId="{64C163B7-4D98-4E2D-856F-C05830356BD0}" dt="2023-01-26T12:44:28.440" v="190" actId="478"/>
          <ac:spMkLst>
            <pc:docMk/>
            <pc:sldMk cId="1950406542" sldId="763"/>
            <ac:spMk id="12" creationId="{7A0D32DE-51F9-9B0A-9417-EDDCBAADC75E}"/>
          </ac:spMkLst>
        </pc:spChg>
        <pc:picChg chg="add mod">
          <ac:chgData name="Jenifer Prince Devaraj" userId="c3fb109c-09d1-42a6-93f4-69472d709861" providerId="ADAL" clId="{64C163B7-4D98-4E2D-856F-C05830356BD0}" dt="2023-01-26T12:52:06.476" v="201" actId="1076"/>
          <ac:picMkLst>
            <pc:docMk/>
            <pc:sldMk cId="1950406542" sldId="763"/>
            <ac:picMk id="6" creationId="{2CC0D2A9-82FF-BF34-CA2E-057E2AE92AE2}"/>
          </ac:picMkLst>
        </pc:picChg>
        <pc:picChg chg="add mod">
          <ac:chgData name="Jenifer Prince Devaraj" userId="c3fb109c-09d1-42a6-93f4-69472d709861" providerId="ADAL" clId="{64C163B7-4D98-4E2D-856F-C05830356BD0}" dt="2023-01-26T21:03:26.400" v="703"/>
          <ac:picMkLst>
            <pc:docMk/>
            <pc:sldMk cId="1950406542" sldId="763"/>
            <ac:picMk id="9" creationId="{F8FE9F3E-8ABD-E1E2-D4E8-55FE055CAC20}"/>
          </ac:picMkLst>
        </pc:picChg>
        <pc:picChg chg="del">
          <ac:chgData name="Jenifer Prince Devaraj" userId="c3fb109c-09d1-42a6-93f4-69472d709861" providerId="ADAL" clId="{64C163B7-4D98-4E2D-856F-C05830356BD0}" dt="2023-01-26T12:44:13.797" v="185" actId="478"/>
          <ac:picMkLst>
            <pc:docMk/>
            <pc:sldMk cId="1950406542" sldId="763"/>
            <ac:picMk id="13" creationId="{4433CACC-B384-EA56-A606-C64EEBA9188E}"/>
          </ac:picMkLst>
        </pc:picChg>
      </pc:sldChg>
      <pc:sldChg chg="addSp delSp modSp add mod">
        <pc:chgData name="Jenifer Prince Devaraj" userId="c3fb109c-09d1-42a6-93f4-69472d709861" providerId="ADAL" clId="{64C163B7-4D98-4E2D-856F-C05830356BD0}" dt="2023-01-26T21:03:29.615" v="704"/>
        <pc:sldMkLst>
          <pc:docMk/>
          <pc:sldMk cId="2528232606" sldId="764"/>
        </pc:sldMkLst>
        <pc:spChg chg="del">
          <ac:chgData name="Jenifer Prince Devaraj" userId="c3fb109c-09d1-42a6-93f4-69472d709861" providerId="ADAL" clId="{64C163B7-4D98-4E2D-856F-C05830356BD0}" dt="2023-01-26T13:38:08.570" v="205" actId="478"/>
          <ac:spMkLst>
            <pc:docMk/>
            <pc:sldMk cId="2528232606" sldId="764"/>
            <ac:spMk id="2" creationId="{3E2F7918-B9D3-F8A5-A0CB-1B31B7764C0D}"/>
          </ac:spMkLst>
        </pc:spChg>
        <pc:spChg chg="del">
          <ac:chgData name="Jenifer Prince Devaraj" userId="c3fb109c-09d1-42a6-93f4-69472d709861" providerId="ADAL" clId="{64C163B7-4D98-4E2D-856F-C05830356BD0}" dt="2023-01-26T13:38:13.943" v="207" actId="478"/>
          <ac:spMkLst>
            <pc:docMk/>
            <pc:sldMk cId="2528232606" sldId="764"/>
            <ac:spMk id="8" creationId="{291D3802-724F-E82D-A27C-6657C5BE70DC}"/>
          </ac:spMkLst>
        </pc:spChg>
        <pc:spChg chg="del">
          <ac:chgData name="Jenifer Prince Devaraj" userId="c3fb109c-09d1-42a6-93f4-69472d709861" providerId="ADAL" clId="{64C163B7-4D98-4E2D-856F-C05830356BD0}" dt="2023-01-26T13:38:11.120" v="206" actId="478"/>
          <ac:spMkLst>
            <pc:docMk/>
            <pc:sldMk cId="2528232606" sldId="764"/>
            <ac:spMk id="10" creationId="{3D7A57A6-70F3-3B88-9074-9C6287AD821B}"/>
          </ac:spMkLst>
        </pc:spChg>
        <pc:spChg chg="del">
          <ac:chgData name="Jenifer Prince Devaraj" userId="c3fb109c-09d1-42a6-93f4-69472d709861" providerId="ADAL" clId="{64C163B7-4D98-4E2D-856F-C05830356BD0}" dt="2023-01-26T13:38:17.137" v="208" actId="478"/>
          <ac:spMkLst>
            <pc:docMk/>
            <pc:sldMk cId="2528232606" sldId="764"/>
            <ac:spMk id="12" creationId="{7A0D32DE-51F9-9B0A-9417-EDDCBAADC75E}"/>
          </ac:spMkLst>
        </pc:spChg>
        <pc:spChg chg="add mod">
          <ac:chgData name="Jenifer Prince Devaraj" userId="c3fb109c-09d1-42a6-93f4-69472d709861" providerId="ADAL" clId="{64C163B7-4D98-4E2D-856F-C05830356BD0}" dt="2023-01-26T13:52:07.267" v="223" actId="1076"/>
          <ac:spMkLst>
            <pc:docMk/>
            <pc:sldMk cId="2528232606" sldId="764"/>
            <ac:spMk id="15" creationId="{A895F9EB-FF7D-1B8B-20D2-471E5727FDDA}"/>
          </ac:spMkLst>
        </pc:spChg>
        <pc:spChg chg="add del">
          <ac:chgData name="Jenifer Prince Devaraj" userId="c3fb109c-09d1-42a6-93f4-69472d709861" providerId="ADAL" clId="{64C163B7-4D98-4E2D-856F-C05830356BD0}" dt="2023-01-26T13:51:45.763" v="219" actId="22"/>
          <ac:spMkLst>
            <pc:docMk/>
            <pc:sldMk cId="2528232606" sldId="764"/>
            <ac:spMk id="17" creationId="{232112E2-DA3D-4965-E55C-7D4A5EF09A04}"/>
          </ac:spMkLst>
        </pc:spChg>
        <pc:spChg chg="add mod">
          <ac:chgData name="Jenifer Prince Devaraj" userId="c3fb109c-09d1-42a6-93f4-69472d709861" providerId="ADAL" clId="{64C163B7-4D98-4E2D-856F-C05830356BD0}" dt="2023-01-26T13:52:03.276" v="222" actId="1076"/>
          <ac:spMkLst>
            <pc:docMk/>
            <pc:sldMk cId="2528232606" sldId="764"/>
            <ac:spMk id="19" creationId="{A542B88C-776D-5890-6938-EA224A086FDA}"/>
          </ac:spMkLst>
        </pc:spChg>
        <pc:picChg chg="add mod">
          <ac:chgData name="Jenifer Prince Devaraj" userId="c3fb109c-09d1-42a6-93f4-69472d709861" providerId="ADAL" clId="{64C163B7-4D98-4E2D-856F-C05830356BD0}" dt="2023-01-26T13:37:58.223" v="204" actId="1076"/>
          <ac:picMkLst>
            <pc:docMk/>
            <pc:sldMk cId="2528232606" sldId="764"/>
            <ac:picMk id="6" creationId="{8E131BA6-F4CF-42DD-B1CE-139B98271873}"/>
          </ac:picMkLst>
        </pc:picChg>
        <pc:picChg chg="add mod">
          <ac:chgData name="Jenifer Prince Devaraj" userId="c3fb109c-09d1-42a6-93f4-69472d709861" providerId="ADAL" clId="{64C163B7-4D98-4E2D-856F-C05830356BD0}" dt="2023-01-26T13:51:27.888" v="215" actId="1076"/>
          <ac:picMkLst>
            <pc:docMk/>
            <pc:sldMk cId="2528232606" sldId="764"/>
            <ac:picMk id="11" creationId="{37A93550-EF08-B92D-2337-746350FE39F6}"/>
          </ac:picMkLst>
        </pc:picChg>
        <pc:picChg chg="del">
          <ac:chgData name="Jenifer Prince Devaraj" userId="c3fb109c-09d1-42a6-93f4-69472d709861" providerId="ADAL" clId="{64C163B7-4D98-4E2D-856F-C05830356BD0}" dt="2023-01-26T13:37:54.444" v="202" actId="478"/>
          <ac:picMkLst>
            <pc:docMk/>
            <pc:sldMk cId="2528232606" sldId="764"/>
            <ac:picMk id="13" creationId="{4433CACC-B384-EA56-A606-C64EEBA9188E}"/>
          </ac:picMkLst>
        </pc:picChg>
        <pc:picChg chg="add mod">
          <ac:chgData name="Jenifer Prince Devaraj" userId="c3fb109c-09d1-42a6-93f4-69472d709861" providerId="ADAL" clId="{64C163B7-4D98-4E2D-856F-C05830356BD0}" dt="2023-01-26T21:03:29.615" v="704"/>
          <ac:picMkLst>
            <pc:docMk/>
            <pc:sldMk cId="2528232606" sldId="764"/>
            <ac:picMk id="20" creationId="{D0D96D48-4B3C-5EE6-4093-5E3ADEBBF0CD}"/>
          </ac:picMkLst>
        </pc:picChg>
      </pc:sldChg>
      <pc:sldChg chg="addSp delSp modSp add mod">
        <pc:chgData name="Jenifer Prince Devaraj" userId="c3fb109c-09d1-42a6-93f4-69472d709861" providerId="ADAL" clId="{64C163B7-4D98-4E2D-856F-C05830356BD0}" dt="2023-01-26T21:03:43.912" v="706"/>
        <pc:sldMkLst>
          <pc:docMk/>
          <pc:sldMk cId="3652569315" sldId="765"/>
        </pc:sldMkLst>
        <pc:spChg chg="add mod">
          <ac:chgData name="Jenifer Prince Devaraj" userId="c3fb109c-09d1-42a6-93f4-69472d709861" providerId="ADAL" clId="{64C163B7-4D98-4E2D-856F-C05830356BD0}" dt="2023-01-26T20:57:25.220" v="674" actId="1076"/>
          <ac:spMkLst>
            <pc:docMk/>
            <pc:sldMk cId="3652569315" sldId="765"/>
            <ac:spMk id="2" creationId="{61D0114F-1AE8-EA0F-FE18-0E788EAD2C2D}"/>
          </ac:spMkLst>
        </pc:spChg>
        <pc:spChg chg="mod">
          <ac:chgData name="Jenifer Prince Devaraj" userId="c3fb109c-09d1-42a6-93f4-69472d709861" providerId="ADAL" clId="{64C163B7-4D98-4E2D-856F-C05830356BD0}" dt="2023-01-26T18:21:23.558" v="256" actId="14100"/>
          <ac:spMkLst>
            <pc:docMk/>
            <pc:sldMk cId="3652569315" sldId="765"/>
            <ac:spMk id="4" creationId="{95F8149D-45E4-F250-A0AF-2D92C146F402}"/>
          </ac:spMkLst>
        </pc:spChg>
        <pc:spChg chg="add mod">
          <ac:chgData name="Jenifer Prince Devaraj" userId="c3fb109c-09d1-42a6-93f4-69472d709861" providerId="ADAL" clId="{64C163B7-4D98-4E2D-856F-C05830356BD0}" dt="2023-01-26T20:57:38.088" v="677" actId="1076"/>
          <ac:spMkLst>
            <pc:docMk/>
            <pc:sldMk cId="3652569315" sldId="765"/>
            <ac:spMk id="10" creationId="{604C26EF-9226-4AB7-5E8F-00226634D720}"/>
          </ac:spMkLst>
        </pc:spChg>
        <pc:spChg chg="add mod">
          <ac:chgData name="Jenifer Prince Devaraj" userId="c3fb109c-09d1-42a6-93f4-69472d709861" providerId="ADAL" clId="{64C163B7-4D98-4E2D-856F-C05830356BD0}" dt="2023-01-26T20:57:45.219" v="679" actId="20577"/>
          <ac:spMkLst>
            <pc:docMk/>
            <pc:sldMk cId="3652569315" sldId="765"/>
            <ac:spMk id="12" creationId="{FF8E8E26-FCFB-568E-1E5F-56F4C76A590D}"/>
          </ac:spMkLst>
        </pc:spChg>
        <pc:picChg chg="add mod">
          <ac:chgData name="Jenifer Prince Devaraj" userId="c3fb109c-09d1-42a6-93f4-69472d709861" providerId="ADAL" clId="{64C163B7-4D98-4E2D-856F-C05830356BD0}" dt="2023-01-26T20:57:50.894" v="681" actId="1076"/>
          <ac:picMkLst>
            <pc:docMk/>
            <pc:sldMk cId="3652569315" sldId="765"/>
            <ac:picMk id="6" creationId="{7C24EED8-B94A-3C07-3237-2FB21A8ED12A}"/>
          </ac:picMkLst>
        </pc:picChg>
        <pc:picChg chg="del">
          <ac:chgData name="Jenifer Prince Devaraj" userId="c3fb109c-09d1-42a6-93f4-69472d709861" providerId="ADAL" clId="{64C163B7-4D98-4E2D-856F-C05830356BD0}" dt="2023-01-26T20:30:00.726" v="545" actId="478"/>
          <ac:picMkLst>
            <pc:docMk/>
            <pc:sldMk cId="3652569315" sldId="765"/>
            <ac:picMk id="7" creationId="{4E030D9B-1A7C-92BE-7F17-B8271AAE469C}"/>
          </ac:picMkLst>
        </pc:picChg>
        <pc:picChg chg="del">
          <ac:chgData name="Jenifer Prince Devaraj" userId="c3fb109c-09d1-42a6-93f4-69472d709861" providerId="ADAL" clId="{64C163B7-4D98-4E2D-856F-C05830356BD0}" dt="2023-01-26T20:29:58.886" v="544" actId="478"/>
          <ac:picMkLst>
            <pc:docMk/>
            <pc:sldMk cId="3652569315" sldId="765"/>
            <ac:picMk id="9" creationId="{A7D530F5-2568-1BD4-0487-ED5B0664CA4D}"/>
          </ac:picMkLst>
        </pc:picChg>
        <pc:picChg chg="del mod">
          <ac:chgData name="Jenifer Prince Devaraj" userId="c3fb109c-09d1-42a6-93f4-69472d709861" providerId="ADAL" clId="{64C163B7-4D98-4E2D-856F-C05830356BD0}" dt="2023-01-26T20:45:15.230" v="557" actId="478"/>
          <ac:picMkLst>
            <pc:docMk/>
            <pc:sldMk cId="3652569315" sldId="765"/>
            <ac:picMk id="13" creationId="{66A5014E-6B48-157D-2832-D2A1EAE76A6D}"/>
          </ac:picMkLst>
        </pc:picChg>
        <pc:picChg chg="add mod">
          <ac:chgData name="Jenifer Prince Devaraj" userId="c3fb109c-09d1-42a6-93f4-69472d709861" providerId="ADAL" clId="{64C163B7-4D98-4E2D-856F-C05830356BD0}" dt="2023-01-26T21:03:43.912" v="706"/>
          <ac:picMkLst>
            <pc:docMk/>
            <pc:sldMk cId="3652569315" sldId="765"/>
            <ac:picMk id="14" creationId="{5E4A6DAA-61F2-DBA9-56CE-5E9ED0F0812D}"/>
          </ac:picMkLst>
        </pc:picChg>
      </pc:sldChg>
    </pc:docChg>
  </pc:docChgLst>
  <pc:docChgLst>
    <pc:chgData name="Jenifer Prince Devaraj" userId="c3fb109c-09d1-42a6-93f4-69472d709861" providerId="ADAL" clId="{FFA074DE-3039-4116-BD88-7298FBA4ACED}"/>
    <pc:docChg chg="custSel modSld">
      <pc:chgData name="Jenifer Prince Devaraj" userId="c3fb109c-09d1-42a6-93f4-69472d709861" providerId="ADAL" clId="{FFA074DE-3039-4116-BD88-7298FBA4ACED}" dt="2024-01-30T15:21:16.866" v="1" actId="33524"/>
      <pc:docMkLst>
        <pc:docMk/>
      </pc:docMkLst>
      <pc:sldChg chg="modSp mod">
        <pc:chgData name="Jenifer Prince Devaraj" userId="c3fb109c-09d1-42a6-93f4-69472d709861" providerId="ADAL" clId="{FFA074DE-3039-4116-BD88-7298FBA4ACED}" dt="2024-01-30T15:21:16.866" v="1" actId="33524"/>
        <pc:sldMkLst>
          <pc:docMk/>
          <pc:sldMk cId="4119671289" sldId="741"/>
        </pc:sldMkLst>
        <pc:spChg chg="mod">
          <ac:chgData name="Jenifer Prince Devaraj" userId="c3fb109c-09d1-42a6-93f4-69472d709861" providerId="ADAL" clId="{FFA074DE-3039-4116-BD88-7298FBA4ACED}" dt="2024-01-30T15:21:16.866" v="1" actId="33524"/>
          <ac:spMkLst>
            <pc:docMk/>
            <pc:sldMk cId="4119671289" sldId="741"/>
            <ac:spMk id="11" creationId="{0954A2A6-006F-B370-CCFA-039213B9479D}"/>
          </ac:spMkLst>
        </pc:spChg>
      </pc:sldChg>
    </pc:docChg>
  </pc:docChgLst>
  <pc:docChgLst>
    <pc:chgData name="Jenifer Prince Devaraj" userId="c3fb109c-09d1-42a6-93f4-69472d709861" providerId="ADAL" clId="{D469DB3F-F774-48E7-8F2B-E93E218C719F}"/>
    <pc:docChg chg="custSel addSld delSld modSld sldOrd delMainMaster">
      <pc:chgData name="Jenifer Prince Devaraj" userId="c3fb109c-09d1-42a6-93f4-69472d709861" providerId="ADAL" clId="{D469DB3F-F774-48E7-8F2B-E93E218C719F}" dt="2024-10-03T06:38:13.085" v="364" actId="1076"/>
      <pc:docMkLst>
        <pc:docMk/>
      </pc:docMkLst>
      <pc:sldChg chg="modSp mod">
        <pc:chgData name="Jenifer Prince Devaraj" userId="c3fb109c-09d1-42a6-93f4-69472d709861" providerId="ADAL" clId="{D469DB3F-F774-48E7-8F2B-E93E218C719F}" dt="2024-10-03T06:15:08.543" v="314" actId="14100"/>
        <pc:sldMkLst>
          <pc:docMk/>
          <pc:sldMk cId="4119671289" sldId="741"/>
        </pc:sldMkLst>
        <pc:spChg chg="mod">
          <ac:chgData name="Jenifer Prince Devaraj" userId="c3fb109c-09d1-42a6-93f4-69472d709861" providerId="ADAL" clId="{D469DB3F-F774-48E7-8F2B-E93E218C719F}" dt="2024-10-03T06:15:08.543" v="314" actId="14100"/>
          <ac:spMkLst>
            <pc:docMk/>
            <pc:sldMk cId="4119671289" sldId="741"/>
            <ac:spMk id="11" creationId="{0954A2A6-006F-B370-CCFA-039213B9479D}"/>
          </ac:spMkLst>
        </pc:spChg>
        <pc:picChg chg="mod">
          <ac:chgData name="Jenifer Prince Devaraj" userId="c3fb109c-09d1-42a6-93f4-69472d709861" providerId="ADAL" clId="{D469DB3F-F774-48E7-8F2B-E93E218C719F}" dt="2024-10-03T06:07:48.951" v="1" actId="1076"/>
          <ac:picMkLst>
            <pc:docMk/>
            <pc:sldMk cId="4119671289" sldId="741"/>
            <ac:picMk id="7" creationId="{683DA7E6-00AC-0898-38D2-C6767D4BFB94}"/>
          </ac:picMkLst>
        </pc:picChg>
      </pc:sldChg>
      <pc:sldChg chg="addSp delSp modSp mod">
        <pc:chgData name="Jenifer Prince Devaraj" userId="c3fb109c-09d1-42a6-93f4-69472d709861" providerId="ADAL" clId="{D469DB3F-F774-48E7-8F2B-E93E218C719F}" dt="2024-10-03T06:14:52.887" v="312" actId="2710"/>
        <pc:sldMkLst>
          <pc:docMk/>
          <pc:sldMk cId="3085898078" sldId="742"/>
        </pc:sldMkLst>
        <pc:spChg chg="mod">
          <ac:chgData name="Jenifer Prince Devaraj" userId="c3fb109c-09d1-42a6-93f4-69472d709861" providerId="ADAL" clId="{D469DB3F-F774-48E7-8F2B-E93E218C719F}" dt="2024-10-03T06:14:52.887" v="312" actId="2710"/>
          <ac:spMkLst>
            <pc:docMk/>
            <pc:sldMk cId="3085898078" sldId="742"/>
            <ac:spMk id="11" creationId="{0954A2A6-006F-B370-CCFA-039213B9479D}"/>
          </ac:spMkLst>
        </pc:spChg>
        <pc:picChg chg="add mod">
          <ac:chgData name="Jenifer Prince Devaraj" userId="c3fb109c-09d1-42a6-93f4-69472d709861" providerId="ADAL" clId="{D469DB3F-F774-48E7-8F2B-E93E218C719F}" dt="2024-10-03T06:14:44.889" v="310" actId="1076"/>
          <ac:picMkLst>
            <pc:docMk/>
            <pc:sldMk cId="3085898078" sldId="742"/>
            <ac:picMk id="4" creationId="{A787E412-6D1D-3B91-E3A6-58E001F3312C}"/>
          </ac:picMkLst>
        </pc:picChg>
        <pc:picChg chg="del">
          <ac:chgData name="Jenifer Prince Devaraj" userId="c3fb109c-09d1-42a6-93f4-69472d709861" providerId="ADAL" clId="{D469DB3F-F774-48E7-8F2B-E93E218C719F}" dt="2024-10-03T06:14:37.509" v="307" actId="478"/>
          <ac:picMkLst>
            <pc:docMk/>
            <pc:sldMk cId="3085898078" sldId="742"/>
            <ac:picMk id="7" creationId="{683DA7E6-00AC-0898-38D2-C6767D4BFB94}"/>
          </ac:picMkLst>
        </pc:picChg>
      </pc:sldChg>
      <pc:sldChg chg="delSp del mod">
        <pc:chgData name="Jenifer Prince Devaraj" userId="c3fb109c-09d1-42a6-93f4-69472d709861" providerId="ADAL" clId="{D469DB3F-F774-48E7-8F2B-E93E218C719F}" dt="2024-10-03T06:17:25.540" v="315" actId="47"/>
        <pc:sldMkLst>
          <pc:docMk/>
          <pc:sldMk cId="3350690820" sldId="743"/>
        </pc:sldMkLst>
        <pc:picChg chg="del">
          <ac:chgData name="Jenifer Prince Devaraj" userId="c3fb109c-09d1-42a6-93f4-69472d709861" providerId="ADAL" clId="{D469DB3F-F774-48E7-8F2B-E93E218C719F}" dt="2024-10-03T06:14:40.820" v="308" actId="21"/>
          <ac:picMkLst>
            <pc:docMk/>
            <pc:sldMk cId="3350690820" sldId="743"/>
            <ac:picMk id="4" creationId="{A787E412-6D1D-3B91-E3A6-58E001F3312C}"/>
          </ac:picMkLst>
        </pc:picChg>
      </pc:sldChg>
      <pc:sldChg chg="addSp delSp modSp mod">
        <pc:chgData name="Jenifer Prince Devaraj" userId="c3fb109c-09d1-42a6-93f4-69472d709861" providerId="ADAL" clId="{D469DB3F-F774-48E7-8F2B-E93E218C719F}" dt="2024-10-03T06:19:56.960" v="339" actId="20577"/>
        <pc:sldMkLst>
          <pc:docMk/>
          <pc:sldMk cId="626539236" sldId="758"/>
        </pc:sldMkLst>
        <pc:spChg chg="add mod">
          <ac:chgData name="Jenifer Prince Devaraj" userId="c3fb109c-09d1-42a6-93f4-69472d709861" providerId="ADAL" clId="{D469DB3F-F774-48E7-8F2B-E93E218C719F}" dt="2024-10-03T06:19:56.960" v="339" actId="20577"/>
          <ac:spMkLst>
            <pc:docMk/>
            <pc:sldMk cId="626539236" sldId="758"/>
            <ac:spMk id="2" creationId="{6D4D6A0D-1B6C-894E-C4E6-0CA2CAA44C7B}"/>
          </ac:spMkLst>
        </pc:spChg>
        <pc:spChg chg="del mod">
          <ac:chgData name="Jenifer Prince Devaraj" userId="c3fb109c-09d1-42a6-93f4-69472d709861" providerId="ADAL" clId="{D469DB3F-F774-48E7-8F2B-E93E218C719F}" dt="2024-10-03T06:19:44.229" v="336" actId="478"/>
          <ac:spMkLst>
            <pc:docMk/>
            <pc:sldMk cId="626539236" sldId="758"/>
            <ac:spMk id="8" creationId="{E329B30D-7247-A7AB-9DB8-596826D4964A}"/>
          </ac:spMkLst>
        </pc:spChg>
        <pc:spChg chg="mod">
          <ac:chgData name="Jenifer Prince Devaraj" userId="c3fb109c-09d1-42a6-93f4-69472d709861" providerId="ADAL" clId="{D469DB3F-F774-48E7-8F2B-E93E218C719F}" dt="2024-10-03T06:19:47.914" v="337" actId="1076"/>
          <ac:spMkLst>
            <pc:docMk/>
            <pc:sldMk cId="626539236" sldId="758"/>
            <ac:spMk id="9" creationId="{1D9EBE0C-1BD7-5FFF-5B82-72B30F3FB53A}"/>
          </ac:spMkLst>
        </pc:spChg>
      </pc:sldChg>
      <pc:sldChg chg="modSp mod">
        <pc:chgData name="Jenifer Prince Devaraj" userId="c3fb109c-09d1-42a6-93f4-69472d709861" providerId="ADAL" clId="{D469DB3F-F774-48E7-8F2B-E93E218C719F}" dt="2024-10-03T06:36:34.344" v="363" actId="1076"/>
        <pc:sldMkLst>
          <pc:docMk/>
          <pc:sldMk cId="1950406542" sldId="763"/>
        </pc:sldMkLst>
        <pc:spChg chg="mod">
          <ac:chgData name="Jenifer Prince Devaraj" userId="c3fb109c-09d1-42a6-93f4-69472d709861" providerId="ADAL" clId="{D469DB3F-F774-48E7-8F2B-E93E218C719F}" dt="2024-10-03T06:36:26.667" v="361" actId="1076"/>
          <ac:spMkLst>
            <pc:docMk/>
            <pc:sldMk cId="1950406542" sldId="763"/>
            <ac:spMk id="7" creationId="{479F2278-2FC9-E5B7-F2F5-56DCCCE49886}"/>
          </ac:spMkLst>
        </pc:spChg>
        <pc:picChg chg="mod">
          <ac:chgData name="Jenifer Prince Devaraj" userId="c3fb109c-09d1-42a6-93f4-69472d709861" providerId="ADAL" clId="{D469DB3F-F774-48E7-8F2B-E93E218C719F}" dt="2024-10-03T06:36:34.344" v="363" actId="1076"/>
          <ac:picMkLst>
            <pc:docMk/>
            <pc:sldMk cId="1950406542" sldId="763"/>
            <ac:picMk id="6" creationId="{2CC0D2A9-82FF-BF34-CA2E-057E2AE92AE2}"/>
          </ac:picMkLst>
        </pc:picChg>
      </pc:sldChg>
      <pc:sldChg chg="modSp mod">
        <pc:chgData name="Jenifer Prince Devaraj" userId="c3fb109c-09d1-42a6-93f4-69472d709861" providerId="ADAL" clId="{D469DB3F-F774-48E7-8F2B-E93E218C719F}" dt="2024-10-03T06:38:13.085" v="364" actId="1076"/>
        <pc:sldMkLst>
          <pc:docMk/>
          <pc:sldMk cId="2528232606" sldId="764"/>
        </pc:sldMkLst>
        <pc:picChg chg="mod">
          <ac:chgData name="Jenifer Prince Devaraj" userId="c3fb109c-09d1-42a6-93f4-69472d709861" providerId="ADAL" clId="{D469DB3F-F774-48E7-8F2B-E93E218C719F}" dt="2024-10-03T06:38:13.085" v="364" actId="1076"/>
          <ac:picMkLst>
            <pc:docMk/>
            <pc:sldMk cId="2528232606" sldId="764"/>
            <ac:picMk id="11" creationId="{37A93550-EF08-B92D-2337-746350FE39F6}"/>
          </ac:picMkLst>
        </pc:picChg>
      </pc:sldChg>
      <pc:sldChg chg="delSp modSp add mod ord">
        <pc:chgData name="Jenifer Prince Devaraj" userId="c3fb109c-09d1-42a6-93f4-69472d709861" providerId="ADAL" clId="{D469DB3F-F774-48E7-8F2B-E93E218C719F}" dt="2024-10-03T06:21:27.030" v="353" actId="14100"/>
        <pc:sldMkLst>
          <pc:docMk/>
          <pc:sldMk cId="3535757514" sldId="766"/>
        </pc:sldMkLst>
        <pc:spChg chg="mod">
          <ac:chgData name="Jenifer Prince Devaraj" userId="c3fb109c-09d1-42a6-93f4-69472d709861" providerId="ADAL" clId="{D469DB3F-F774-48E7-8F2B-E93E218C719F}" dt="2024-10-03T06:21:27.030" v="353" actId="14100"/>
          <ac:spMkLst>
            <pc:docMk/>
            <pc:sldMk cId="3535757514" sldId="766"/>
            <ac:spMk id="8" creationId="{E329B30D-7247-A7AB-9DB8-596826D4964A}"/>
          </ac:spMkLst>
        </pc:spChg>
        <pc:spChg chg="del">
          <ac:chgData name="Jenifer Prince Devaraj" userId="c3fb109c-09d1-42a6-93f4-69472d709861" providerId="ADAL" clId="{D469DB3F-F774-48E7-8F2B-E93E218C719F}" dt="2024-10-03T06:19:15.496" v="330" actId="478"/>
          <ac:spMkLst>
            <pc:docMk/>
            <pc:sldMk cId="3535757514" sldId="766"/>
            <ac:spMk id="9" creationId="{1D9EBE0C-1BD7-5FFF-5B82-72B30F3FB53A}"/>
          </ac:spMkLst>
        </pc:spChg>
      </pc:sldChg>
      <pc:sldMasterChg chg="del delSldLayout">
        <pc:chgData name="Jenifer Prince Devaraj" userId="c3fb109c-09d1-42a6-93f4-69472d709861" providerId="ADAL" clId="{D469DB3F-F774-48E7-8F2B-E93E218C719F}" dt="2024-10-03T06:07:57.712" v="4"/>
        <pc:sldMasterMkLst>
          <pc:docMk/>
          <pc:sldMasterMk cId="3994187330" sldId="2147483650"/>
        </pc:sldMasterMkLst>
        <pc:sldLayoutChg chg="del">
          <pc:chgData name="Jenifer Prince Devaraj" userId="c3fb109c-09d1-42a6-93f4-69472d709861" providerId="ADAL" clId="{D469DB3F-F774-48E7-8F2B-E93E218C719F}" dt="2024-10-03T06:07:57.712" v="4"/>
          <pc:sldLayoutMkLst>
            <pc:docMk/>
            <pc:sldMasterMk cId="3994187330" sldId="2147483650"/>
            <pc:sldLayoutMk cId="4175462874" sldId="2147483675"/>
          </pc:sldLayoutMkLst>
        </pc:sldLayoutChg>
      </pc:sldMasterChg>
      <pc:sldMasterChg chg="del delSldLayout">
        <pc:chgData name="Jenifer Prince Devaraj" userId="c3fb109c-09d1-42a6-93f4-69472d709861" providerId="ADAL" clId="{D469DB3F-F774-48E7-8F2B-E93E218C719F}" dt="2024-10-03T06:07:57.712" v="3"/>
        <pc:sldMasterMkLst>
          <pc:docMk/>
          <pc:sldMasterMk cId="332921129" sldId="2147483651"/>
        </pc:sldMasterMkLst>
        <pc:sldLayoutChg chg="del">
          <pc:chgData name="Jenifer Prince Devaraj" userId="c3fb109c-09d1-42a6-93f4-69472d709861" providerId="ADAL" clId="{D469DB3F-F774-48E7-8F2B-E93E218C719F}" dt="2024-10-03T06:07:57.712" v="3"/>
          <pc:sldLayoutMkLst>
            <pc:docMk/>
            <pc:sldMasterMk cId="332921129" sldId="2147483651"/>
            <pc:sldLayoutMk cId="1273137694" sldId="2147483674"/>
          </pc:sldLayoutMkLst>
        </pc:sldLayoutChg>
        <pc:sldLayoutChg chg="del">
          <pc:chgData name="Jenifer Prince Devaraj" userId="c3fb109c-09d1-42a6-93f4-69472d709861" providerId="ADAL" clId="{D469DB3F-F774-48E7-8F2B-E93E218C719F}" dt="2024-10-03T06:07:57.712" v="3"/>
          <pc:sldLayoutMkLst>
            <pc:docMk/>
            <pc:sldMasterMk cId="332921129" sldId="2147483651"/>
            <pc:sldLayoutMk cId="3329800859" sldId="2147483784"/>
          </pc:sldLayoutMkLst>
        </pc:sldLayoutChg>
      </pc:sldMasterChg>
      <pc:sldMasterChg chg="del delSldLayout">
        <pc:chgData name="Jenifer Prince Devaraj" userId="c3fb109c-09d1-42a6-93f4-69472d709861" providerId="ADAL" clId="{D469DB3F-F774-48E7-8F2B-E93E218C719F}" dt="2024-10-03T06:07:57.713" v="5"/>
        <pc:sldMasterMkLst>
          <pc:docMk/>
          <pc:sldMasterMk cId="503966888" sldId="2147483653"/>
        </pc:sldMasterMkLst>
        <pc:sldLayoutChg chg="del">
          <pc:chgData name="Jenifer Prince Devaraj" userId="c3fb109c-09d1-42a6-93f4-69472d709861" providerId="ADAL" clId="{D469DB3F-F774-48E7-8F2B-E93E218C719F}" dt="2024-10-03T06:07:57.713" v="5"/>
          <pc:sldLayoutMkLst>
            <pc:docMk/>
            <pc:sldMasterMk cId="503966888" sldId="2147483653"/>
            <pc:sldLayoutMk cId="4216905086" sldId="2147483677"/>
          </pc:sldLayoutMkLst>
        </pc:sldLayoutChg>
        <pc:sldLayoutChg chg="del">
          <pc:chgData name="Jenifer Prince Devaraj" userId="c3fb109c-09d1-42a6-93f4-69472d709861" providerId="ADAL" clId="{D469DB3F-F774-48E7-8F2B-E93E218C719F}" dt="2024-10-03T06:07:57.713" v="5"/>
          <pc:sldLayoutMkLst>
            <pc:docMk/>
            <pc:sldMasterMk cId="503966888" sldId="2147483653"/>
            <pc:sldLayoutMk cId="3429399808" sldId="2147483786"/>
          </pc:sldLayoutMkLst>
        </pc:sldLayoutChg>
      </pc:sldMasterChg>
      <pc:sldMasterChg chg="del delSldLayout">
        <pc:chgData name="Jenifer Prince Devaraj" userId="c3fb109c-09d1-42a6-93f4-69472d709861" providerId="ADAL" clId="{D469DB3F-F774-48E7-8F2B-E93E218C719F}" dt="2024-10-03T06:07:57.714" v="6"/>
        <pc:sldMasterMkLst>
          <pc:docMk/>
          <pc:sldMasterMk cId="19418140" sldId="2147483654"/>
        </pc:sldMasterMkLst>
        <pc:sldLayoutChg chg="del">
          <pc:chgData name="Jenifer Prince Devaraj" userId="c3fb109c-09d1-42a6-93f4-69472d709861" providerId="ADAL" clId="{D469DB3F-F774-48E7-8F2B-E93E218C719F}" dt="2024-10-03T06:07:57.714" v="6"/>
          <pc:sldLayoutMkLst>
            <pc:docMk/>
            <pc:sldMasterMk cId="19418140" sldId="2147483654"/>
            <pc:sldLayoutMk cId="94923803" sldId="2147483678"/>
          </pc:sldLayoutMkLst>
        </pc:sldLayoutChg>
        <pc:sldLayoutChg chg="del">
          <pc:chgData name="Jenifer Prince Devaraj" userId="c3fb109c-09d1-42a6-93f4-69472d709861" providerId="ADAL" clId="{D469DB3F-F774-48E7-8F2B-E93E218C719F}" dt="2024-10-03T06:07:57.714" v="6"/>
          <pc:sldLayoutMkLst>
            <pc:docMk/>
            <pc:sldMasterMk cId="19418140" sldId="2147483654"/>
            <pc:sldLayoutMk cId="1921644782" sldId="2147483787"/>
          </pc:sldLayoutMkLst>
        </pc:sldLayoutChg>
      </pc:sldMasterChg>
      <pc:sldMasterChg chg="del delSldLayout">
        <pc:chgData name="Jenifer Prince Devaraj" userId="c3fb109c-09d1-42a6-93f4-69472d709861" providerId="ADAL" clId="{D469DB3F-F774-48E7-8F2B-E93E218C719F}" dt="2024-10-03T06:07:57.715" v="7"/>
        <pc:sldMasterMkLst>
          <pc:docMk/>
          <pc:sldMasterMk cId="1086982509" sldId="2147483655"/>
        </pc:sldMasterMkLst>
        <pc:sldLayoutChg chg="del">
          <pc:chgData name="Jenifer Prince Devaraj" userId="c3fb109c-09d1-42a6-93f4-69472d709861" providerId="ADAL" clId="{D469DB3F-F774-48E7-8F2B-E93E218C719F}" dt="2024-10-03T06:07:57.715" v="7"/>
          <pc:sldLayoutMkLst>
            <pc:docMk/>
            <pc:sldMasterMk cId="1086982509" sldId="2147483655"/>
            <pc:sldLayoutMk cId="408938655" sldId="2147483679"/>
          </pc:sldLayoutMkLst>
        </pc:sldLayoutChg>
        <pc:sldLayoutChg chg="del">
          <pc:chgData name="Jenifer Prince Devaraj" userId="c3fb109c-09d1-42a6-93f4-69472d709861" providerId="ADAL" clId="{D469DB3F-F774-48E7-8F2B-E93E218C719F}" dt="2024-10-03T06:07:57.715" v="7"/>
          <pc:sldLayoutMkLst>
            <pc:docMk/>
            <pc:sldMasterMk cId="1086982509" sldId="2147483655"/>
            <pc:sldLayoutMk cId="1520429917" sldId="2147483706"/>
          </pc:sldLayoutMkLst>
        </pc:sldLayoutChg>
        <pc:sldLayoutChg chg="del">
          <pc:chgData name="Jenifer Prince Devaraj" userId="c3fb109c-09d1-42a6-93f4-69472d709861" providerId="ADAL" clId="{D469DB3F-F774-48E7-8F2B-E93E218C719F}" dt="2024-10-03T06:07:57.715" v="7"/>
          <pc:sldLayoutMkLst>
            <pc:docMk/>
            <pc:sldMasterMk cId="1086982509" sldId="2147483655"/>
            <pc:sldLayoutMk cId="3604176099" sldId="2147483707"/>
          </pc:sldLayoutMkLst>
        </pc:sldLayoutChg>
        <pc:sldLayoutChg chg="del">
          <pc:chgData name="Jenifer Prince Devaraj" userId="c3fb109c-09d1-42a6-93f4-69472d709861" providerId="ADAL" clId="{D469DB3F-F774-48E7-8F2B-E93E218C719F}" dt="2024-10-03T06:07:57.715" v="7"/>
          <pc:sldLayoutMkLst>
            <pc:docMk/>
            <pc:sldMasterMk cId="1086982509" sldId="2147483655"/>
            <pc:sldLayoutMk cId="3372047442" sldId="2147483708"/>
          </pc:sldLayoutMkLst>
        </pc:sldLayoutChg>
        <pc:sldLayoutChg chg="del">
          <pc:chgData name="Jenifer Prince Devaraj" userId="c3fb109c-09d1-42a6-93f4-69472d709861" providerId="ADAL" clId="{D469DB3F-F774-48E7-8F2B-E93E218C719F}" dt="2024-10-03T06:07:57.715" v="7"/>
          <pc:sldLayoutMkLst>
            <pc:docMk/>
            <pc:sldMasterMk cId="1086982509" sldId="2147483655"/>
            <pc:sldLayoutMk cId="3732156385" sldId="2147483709"/>
          </pc:sldLayoutMkLst>
        </pc:sldLayoutChg>
        <pc:sldLayoutChg chg="del">
          <pc:chgData name="Jenifer Prince Devaraj" userId="c3fb109c-09d1-42a6-93f4-69472d709861" providerId="ADAL" clId="{D469DB3F-F774-48E7-8F2B-E93E218C719F}" dt="2024-10-03T06:07:57.715" v="7"/>
          <pc:sldLayoutMkLst>
            <pc:docMk/>
            <pc:sldMasterMk cId="1086982509" sldId="2147483655"/>
            <pc:sldLayoutMk cId="2955417579" sldId="2147483788"/>
          </pc:sldLayoutMkLst>
        </pc:sldLayoutChg>
      </pc:sldMasterChg>
      <pc:sldMasterChg chg="del delSldLayout">
        <pc:chgData name="Jenifer Prince Devaraj" userId="c3fb109c-09d1-42a6-93f4-69472d709861" providerId="ADAL" clId="{D469DB3F-F774-48E7-8F2B-E93E218C719F}" dt="2024-10-03T06:07:57.717" v="8"/>
        <pc:sldMasterMkLst>
          <pc:docMk/>
          <pc:sldMasterMk cId="537362470" sldId="2147483656"/>
        </pc:sldMasterMkLst>
        <pc:sldLayoutChg chg="del">
          <pc:chgData name="Jenifer Prince Devaraj" userId="c3fb109c-09d1-42a6-93f4-69472d709861" providerId="ADAL" clId="{D469DB3F-F774-48E7-8F2B-E93E218C719F}" dt="2024-10-03T06:07:57.717" v="8"/>
          <pc:sldLayoutMkLst>
            <pc:docMk/>
            <pc:sldMasterMk cId="537362470" sldId="2147483656"/>
            <pc:sldLayoutMk cId="3130719715" sldId="2147483680"/>
          </pc:sldLayoutMkLst>
        </pc:sldLayoutChg>
        <pc:sldLayoutChg chg="del">
          <pc:chgData name="Jenifer Prince Devaraj" userId="c3fb109c-09d1-42a6-93f4-69472d709861" providerId="ADAL" clId="{D469DB3F-F774-48E7-8F2B-E93E218C719F}" dt="2024-10-03T06:07:57.717" v="8"/>
          <pc:sldLayoutMkLst>
            <pc:docMk/>
            <pc:sldMasterMk cId="537362470" sldId="2147483656"/>
            <pc:sldLayoutMk cId="1227884356" sldId="2147483789"/>
          </pc:sldLayoutMkLst>
        </pc:sldLayoutChg>
      </pc:sldMasterChg>
      <pc:sldMasterChg chg="del delSldLayout">
        <pc:chgData name="Jenifer Prince Devaraj" userId="c3fb109c-09d1-42a6-93f4-69472d709861" providerId="ADAL" clId="{D469DB3F-F774-48E7-8F2B-E93E218C719F}" dt="2024-10-03T06:07:57.718" v="9"/>
        <pc:sldMasterMkLst>
          <pc:docMk/>
          <pc:sldMasterMk cId="3275634550" sldId="2147483657"/>
        </pc:sldMasterMkLst>
        <pc:sldLayoutChg chg="del">
          <pc:chgData name="Jenifer Prince Devaraj" userId="c3fb109c-09d1-42a6-93f4-69472d709861" providerId="ADAL" clId="{D469DB3F-F774-48E7-8F2B-E93E218C719F}" dt="2024-10-03T06:07:57.718" v="9"/>
          <pc:sldLayoutMkLst>
            <pc:docMk/>
            <pc:sldMasterMk cId="3275634550" sldId="2147483657"/>
            <pc:sldLayoutMk cId="2783529864" sldId="2147483681"/>
          </pc:sldLayoutMkLst>
        </pc:sldLayoutChg>
        <pc:sldLayoutChg chg="del">
          <pc:chgData name="Jenifer Prince Devaraj" userId="c3fb109c-09d1-42a6-93f4-69472d709861" providerId="ADAL" clId="{D469DB3F-F774-48E7-8F2B-E93E218C719F}" dt="2024-10-03T06:07:57.718" v="9"/>
          <pc:sldLayoutMkLst>
            <pc:docMk/>
            <pc:sldMasterMk cId="3275634550" sldId="2147483657"/>
            <pc:sldLayoutMk cId="2064262031" sldId="2147483790"/>
          </pc:sldLayoutMkLst>
        </pc:sldLayoutChg>
      </pc:sldMasterChg>
      <pc:sldMasterChg chg="del delSldLayout">
        <pc:chgData name="Jenifer Prince Devaraj" userId="c3fb109c-09d1-42a6-93f4-69472d709861" providerId="ADAL" clId="{D469DB3F-F774-48E7-8F2B-E93E218C719F}" dt="2024-10-03T06:07:57.719" v="10"/>
        <pc:sldMasterMkLst>
          <pc:docMk/>
          <pc:sldMasterMk cId="1384196811" sldId="2147483658"/>
        </pc:sldMasterMkLst>
        <pc:sldLayoutChg chg="del">
          <pc:chgData name="Jenifer Prince Devaraj" userId="c3fb109c-09d1-42a6-93f4-69472d709861" providerId="ADAL" clId="{D469DB3F-F774-48E7-8F2B-E93E218C719F}" dt="2024-10-03T06:07:57.719" v="10"/>
          <pc:sldLayoutMkLst>
            <pc:docMk/>
            <pc:sldMasterMk cId="1384196811" sldId="2147483658"/>
            <pc:sldLayoutMk cId="1556723426" sldId="2147483682"/>
          </pc:sldLayoutMkLst>
        </pc:sldLayoutChg>
        <pc:sldLayoutChg chg="del">
          <pc:chgData name="Jenifer Prince Devaraj" userId="c3fb109c-09d1-42a6-93f4-69472d709861" providerId="ADAL" clId="{D469DB3F-F774-48E7-8F2B-E93E218C719F}" dt="2024-10-03T06:07:57.719" v="10"/>
          <pc:sldLayoutMkLst>
            <pc:docMk/>
            <pc:sldMasterMk cId="1384196811" sldId="2147483658"/>
            <pc:sldLayoutMk cId="1714267788" sldId="2147483719"/>
          </pc:sldLayoutMkLst>
        </pc:sldLayoutChg>
        <pc:sldLayoutChg chg="del">
          <pc:chgData name="Jenifer Prince Devaraj" userId="c3fb109c-09d1-42a6-93f4-69472d709861" providerId="ADAL" clId="{D469DB3F-F774-48E7-8F2B-E93E218C719F}" dt="2024-10-03T06:07:57.719" v="10"/>
          <pc:sldLayoutMkLst>
            <pc:docMk/>
            <pc:sldMasterMk cId="1384196811" sldId="2147483658"/>
            <pc:sldLayoutMk cId="1640983984" sldId="2147483720"/>
          </pc:sldLayoutMkLst>
        </pc:sldLayoutChg>
        <pc:sldLayoutChg chg="del">
          <pc:chgData name="Jenifer Prince Devaraj" userId="c3fb109c-09d1-42a6-93f4-69472d709861" providerId="ADAL" clId="{D469DB3F-F774-48E7-8F2B-E93E218C719F}" dt="2024-10-03T06:07:57.719" v="10"/>
          <pc:sldLayoutMkLst>
            <pc:docMk/>
            <pc:sldMasterMk cId="1384196811" sldId="2147483658"/>
            <pc:sldLayoutMk cId="1240026675" sldId="2147483721"/>
          </pc:sldLayoutMkLst>
        </pc:sldLayoutChg>
        <pc:sldLayoutChg chg="del">
          <pc:chgData name="Jenifer Prince Devaraj" userId="c3fb109c-09d1-42a6-93f4-69472d709861" providerId="ADAL" clId="{D469DB3F-F774-48E7-8F2B-E93E218C719F}" dt="2024-10-03T06:07:57.719" v="10"/>
          <pc:sldLayoutMkLst>
            <pc:docMk/>
            <pc:sldMasterMk cId="1384196811" sldId="2147483658"/>
            <pc:sldLayoutMk cId="4068811434" sldId="2147483751"/>
          </pc:sldLayoutMkLst>
        </pc:sldLayoutChg>
        <pc:sldLayoutChg chg="del">
          <pc:chgData name="Jenifer Prince Devaraj" userId="c3fb109c-09d1-42a6-93f4-69472d709861" providerId="ADAL" clId="{D469DB3F-F774-48E7-8F2B-E93E218C719F}" dt="2024-10-03T06:07:57.719" v="10"/>
          <pc:sldLayoutMkLst>
            <pc:docMk/>
            <pc:sldMasterMk cId="1384196811" sldId="2147483658"/>
            <pc:sldLayoutMk cId="734961849" sldId="2147483783"/>
          </pc:sldLayoutMkLst>
        </pc:sldLayoutChg>
      </pc:sldMasterChg>
      <pc:sldMasterChg chg="del delSldLayout">
        <pc:chgData name="Jenifer Prince Devaraj" userId="c3fb109c-09d1-42a6-93f4-69472d709861" providerId="ADAL" clId="{D469DB3F-F774-48E7-8F2B-E93E218C719F}" dt="2024-10-03T06:07:57.724" v="12"/>
        <pc:sldMasterMkLst>
          <pc:docMk/>
          <pc:sldMasterMk cId="1800093731" sldId="2147483659"/>
        </pc:sldMasterMkLst>
        <pc:sldLayoutChg chg="del">
          <pc:chgData name="Jenifer Prince Devaraj" userId="c3fb109c-09d1-42a6-93f4-69472d709861" providerId="ADAL" clId="{D469DB3F-F774-48E7-8F2B-E93E218C719F}" dt="2024-10-03T06:07:57.724" v="12"/>
          <pc:sldLayoutMkLst>
            <pc:docMk/>
            <pc:sldMasterMk cId="1800093731" sldId="2147483659"/>
            <pc:sldLayoutMk cId="1597148504" sldId="2147483684"/>
          </pc:sldLayoutMkLst>
        </pc:sldLayoutChg>
        <pc:sldLayoutChg chg="del">
          <pc:chgData name="Jenifer Prince Devaraj" userId="c3fb109c-09d1-42a6-93f4-69472d709861" providerId="ADAL" clId="{D469DB3F-F774-48E7-8F2B-E93E218C719F}" dt="2024-10-03T06:07:57.724" v="12"/>
          <pc:sldLayoutMkLst>
            <pc:docMk/>
            <pc:sldMasterMk cId="1800093731" sldId="2147483659"/>
            <pc:sldLayoutMk cId="3399777694" sldId="2147483752"/>
          </pc:sldLayoutMkLst>
        </pc:sldLayoutChg>
        <pc:sldLayoutChg chg="del">
          <pc:chgData name="Jenifer Prince Devaraj" userId="c3fb109c-09d1-42a6-93f4-69472d709861" providerId="ADAL" clId="{D469DB3F-F774-48E7-8F2B-E93E218C719F}" dt="2024-10-03T06:07:57.724" v="12"/>
          <pc:sldLayoutMkLst>
            <pc:docMk/>
            <pc:sldMasterMk cId="1800093731" sldId="2147483659"/>
            <pc:sldLayoutMk cId="3188795946" sldId="2147483753"/>
          </pc:sldLayoutMkLst>
        </pc:sldLayoutChg>
        <pc:sldLayoutChg chg="del">
          <pc:chgData name="Jenifer Prince Devaraj" userId="c3fb109c-09d1-42a6-93f4-69472d709861" providerId="ADAL" clId="{D469DB3F-F774-48E7-8F2B-E93E218C719F}" dt="2024-10-03T06:07:57.724" v="12"/>
          <pc:sldLayoutMkLst>
            <pc:docMk/>
            <pc:sldMasterMk cId="1800093731" sldId="2147483659"/>
            <pc:sldLayoutMk cId="3599698923" sldId="2147483754"/>
          </pc:sldLayoutMkLst>
        </pc:sldLayoutChg>
      </pc:sldMasterChg>
      <pc:sldMasterChg chg="del delSldLayout">
        <pc:chgData name="Jenifer Prince Devaraj" userId="c3fb109c-09d1-42a6-93f4-69472d709861" providerId="ADAL" clId="{D469DB3F-F774-48E7-8F2B-E93E218C719F}" dt="2024-10-03T06:07:57.722" v="11"/>
        <pc:sldMasterMkLst>
          <pc:docMk/>
          <pc:sldMasterMk cId="2215794927" sldId="2147483660"/>
        </pc:sldMasterMkLst>
        <pc:sldLayoutChg chg="del">
          <pc:chgData name="Jenifer Prince Devaraj" userId="c3fb109c-09d1-42a6-93f4-69472d709861" providerId="ADAL" clId="{D469DB3F-F774-48E7-8F2B-E93E218C719F}" dt="2024-10-03T06:07:57.722" v="11"/>
          <pc:sldLayoutMkLst>
            <pc:docMk/>
            <pc:sldMasterMk cId="2215794927" sldId="2147483660"/>
            <pc:sldLayoutMk cId="3475296125" sldId="2147483683"/>
          </pc:sldLayoutMkLst>
        </pc:sldLayoutChg>
        <pc:sldLayoutChg chg="del">
          <pc:chgData name="Jenifer Prince Devaraj" userId="c3fb109c-09d1-42a6-93f4-69472d709861" providerId="ADAL" clId="{D469DB3F-F774-48E7-8F2B-E93E218C719F}" dt="2024-10-03T06:07:57.722" v="11"/>
          <pc:sldLayoutMkLst>
            <pc:docMk/>
            <pc:sldMasterMk cId="2215794927" sldId="2147483660"/>
            <pc:sldLayoutMk cId="4081925057" sldId="2147483716"/>
          </pc:sldLayoutMkLst>
        </pc:sldLayoutChg>
        <pc:sldLayoutChg chg="del">
          <pc:chgData name="Jenifer Prince Devaraj" userId="c3fb109c-09d1-42a6-93f4-69472d709861" providerId="ADAL" clId="{D469DB3F-F774-48E7-8F2B-E93E218C719F}" dt="2024-10-03T06:07:57.722" v="11"/>
          <pc:sldLayoutMkLst>
            <pc:docMk/>
            <pc:sldMasterMk cId="2215794927" sldId="2147483660"/>
            <pc:sldLayoutMk cId="4127137421" sldId="2147483717"/>
          </pc:sldLayoutMkLst>
        </pc:sldLayoutChg>
        <pc:sldLayoutChg chg="del">
          <pc:chgData name="Jenifer Prince Devaraj" userId="c3fb109c-09d1-42a6-93f4-69472d709861" providerId="ADAL" clId="{D469DB3F-F774-48E7-8F2B-E93E218C719F}" dt="2024-10-03T06:07:57.722" v="11"/>
          <pc:sldLayoutMkLst>
            <pc:docMk/>
            <pc:sldMasterMk cId="2215794927" sldId="2147483660"/>
            <pc:sldLayoutMk cId="3245223601" sldId="2147483718"/>
          </pc:sldLayoutMkLst>
        </pc:sldLayoutChg>
        <pc:sldLayoutChg chg="del">
          <pc:chgData name="Jenifer Prince Devaraj" userId="c3fb109c-09d1-42a6-93f4-69472d709861" providerId="ADAL" clId="{D469DB3F-F774-48E7-8F2B-E93E218C719F}" dt="2024-10-03T06:07:57.722" v="11"/>
          <pc:sldLayoutMkLst>
            <pc:docMk/>
            <pc:sldMasterMk cId="2215794927" sldId="2147483660"/>
            <pc:sldLayoutMk cId="414174743" sldId="2147483777"/>
          </pc:sldLayoutMkLst>
        </pc:sldLayoutChg>
      </pc:sldMasterChg>
      <pc:sldMasterChg chg="del delSldLayout">
        <pc:chgData name="Jenifer Prince Devaraj" userId="c3fb109c-09d1-42a6-93f4-69472d709861" providerId="ADAL" clId="{D469DB3F-F774-48E7-8F2B-E93E218C719F}" dt="2024-10-03T06:07:57.726" v="13"/>
        <pc:sldMasterMkLst>
          <pc:docMk/>
          <pc:sldMasterMk cId="2581267852" sldId="2147483662"/>
        </pc:sldMasterMkLst>
        <pc:sldLayoutChg chg="del">
          <pc:chgData name="Jenifer Prince Devaraj" userId="c3fb109c-09d1-42a6-93f4-69472d709861" providerId="ADAL" clId="{D469DB3F-F774-48E7-8F2B-E93E218C719F}" dt="2024-10-03T06:07:57.726" v="13"/>
          <pc:sldLayoutMkLst>
            <pc:docMk/>
            <pc:sldMasterMk cId="2581267852" sldId="2147483662"/>
            <pc:sldLayoutMk cId="196634507" sldId="2147483686"/>
          </pc:sldLayoutMkLst>
        </pc:sldLayoutChg>
      </pc:sldMasterChg>
      <pc:sldMasterChg chg="del delSldLayout">
        <pc:chgData name="Jenifer Prince Devaraj" userId="c3fb109c-09d1-42a6-93f4-69472d709861" providerId="ADAL" clId="{D469DB3F-F774-48E7-8F2B-E93E218C719F}" dt="2024-10-03T06:07:57.727" v="14"/>
        <pc:sldMasterMkLst>
          <pc:docMk/>
          <pc:sldMasterMk cId="1372220361" sldId="2147483663"/>
        </pc:sldMasterMkLst>
        <pc:sldLayoutChg chg="del">
          <pc:chgData name="Jenifer Prince Devaraj" userId="c3fb109c-09d1-42a6-93f4-69472d709861" providerId="ADAL" clId="{D469DB3F-F774-48E7-8F2B-E93E218C719F}" dt="2024-10-03T06:07:57.727" v="14"/>
          <pc:sldLayoutMkLst>
            <pc:docMk/>
            <pc:sldMasterMk cId="1372220361" sldId="2147483663"/>
            <pc:sldLayoutMk cId="2317885063" sldId="2147483687"/>
          </pc:sldLayoutMkLst>
        </pc:sldLayoutChg>
        <pc:sldLayoutChg chg="del">
          <pc:chgData name="Jenifer Prince Devaraj" userId="c3fb109c-09d1-42a6-93f4-69472d709861" providerId="ADAL" clId="{D469DB3F-F774-48E7-8F2B-E93E218C719F}" dt="2024-10-03T06:07:57.727" v="14"/>
          <pc:sldLayoutMkLst>
            <pc:docMk/>
            <pc:sldMasterMk cId="1372220361" sldId="2147483663"/>
            <pc:sldLayoutMk cId="3686166945" sldId="2147483772"/>
          </pc:sldLayoutMkLst>
        </pc:sldLayoutChg>
        <pc:sldLayoutChg chg="del">
          <pc:chgData name="Jenifer Prince Devaraj" userId="c3fb109c-09d1-42a6-93f4-69472d709861" providerId="ADAL" clId="{D469DB3F-F774-48E7-8F2B-E93E218C719F}" dt="2024-10-03T06:07:57.727" v="14"/>
          <pc:sldLayoutMkLst>
            <pc:docMk/>
            <pc:sldMasterMk cId="1372220361" sldId="2147483663"/>
            <pc:sldLayoutMk cId="3140485730" sldId="2147483773"/>
          </pc:sldLayoutMkLst>
        </pc:sldLayoutChg>
        <pc:sldLayoutChg chg="del">
          <pc:chgData name="Jenifer Prince Devaraj" userId="c3fb109c-09d1-42a6-93f4-69472d709861" providerId="ADAL" clId="{D469DB3F-F774-48E7-8F2B-E93E218C719F}" dt="2024-10-03T06:07:57.727" v="14"/>
          <pc:sldLayoutMkLst>
            <pc:docMk/>
            <pc:sldMasterMk cId="1372220361" sldId="2147483663"/>
            <pc:sldLayoutMk cId="3897876703" sldId="2147483774"/>
          </pc:sldLayoutMkLst>
        </pc:sldLayoutChg>
        <pc:sldLayoutChg chg="del">
          <pc:chgData name="Jenifer Prince Devaraj" userId="c3fb109c-09d1-42a6-93f4-69472d709861" providerId="ADAL" clId="{D469DB3F-F774-48E7-8F2B-E93E218C719F}" dt="2024-10-03T06:07:57.727" v="14"/>
          <pc:sldLayoutMkLst>
            <pc:docMk/>
            <pc:sldMasterMk cId="1372220361" sldId="2147483663"/>
            <pc:sldLayoutMk cId="1612919501" sldId="2147483775"/>
          </pc:sldLayoutMkLst>
        </pc:sldLayoutChg>
      </pc:sldMasterChg>
      <pc:sldMasterChg chg="del delSldLayout">
        <pc:chgData name="Jenifer Prince Devaraj" userId="c3fb109c-09d1-42a6-93f4-69472d709861" providerId="ADAL" clId="{D469DB3F-F774-48E7-8F2B-E93E218C719F}" dt="2024-10-03T06:07:57.730" v="15"/>
        <pc:sldMasterMkLst>
          <pc:docMk/>
          <pc:sldMasterMk cId="741040061" sldId="2147483664"/>
        </pc:sldMasterMkLst>
        <pc:sldLayoutChg chg="del">
          <pc:chgData name="Jenifer Prince Devaraj" userId="c3fb109c-09d1-42a6-93f4-69472d709861" providerId="ADAL" clId="{D469DB3F-F774-48E7-8F2B-E93E218C719F}" dt="2024-10-03T06:07:57.730" v="15"/>
          <pc:sldLayoutMkLst>
            <pc:docMk/>
            <pc:sldMasterMk cId="741040061" sldId="2147483664"/>
            <pc:sldLayoutMk cId="763020717" sldId="2147483688"/>
          </pc:sldLayoutMkLst>
        </pc:sldLayoutChg>
        <pc:sldLayoutChg chg="del">
          <pc:chgData name="Jenifer Prince Devaraj" userId="c3fb109c-09d1-42a6-93f4-69472d709861" providerId="ADAL" clId="{D469DB3F-F774-48E7-8F2B-E93E218C719F}" dt="2024-10-03T06:07:57.730" v="15"/>
          <pc:sldLayoutMkLst>
            <pc:docMk/>
            <pc:sldMasterMk cId="741040061" sldId="2147483664"/>
            <pc:sldLayoutMk cId="711080307" sldId="2147483768"/>
          </pc:sldLayoutMkLst>
        </pc:sldLayoutChg>
        <pc:sldLayoutChg chg="del">
          <pc:chgData name="Jenifer Prince Devaraj" userId="c3fb109c-09d1-42a6-93f4-69472d709861" providerId="ADAL" clId="{D469DB3F-F774-48E7-8F2B-E93E218C719F}" dt="2024-10-03T06:07:57.730" v="15"/>
          <pc:sldLayoutMkLst>
            <pc:docMk/>
            <pc:sldMasterMk cId="741040061" sldId="2147483664"/>
            <pc:sldLayoutMk cId="550498683" sldId="2147483769"/>
          </pc:sldLayoutMkLst>
        </pc:sldLayoutChg>
        <pc:sldLayoutChg chg="del">
          <pc:chgData name="Jenifer Prince Devaraj" userId="c3fb109c-09d1-42a6-93f4-69472d709861" providerId="ADAL" clId="{D469DB3F-F774-48E7-8F2B-E93E218C719F}" dt="2024-10-03T06:07:57.730" v="15"/>
          <pc:sldLayoutMkLst>
            <pc:docMk/>
            <pc:sldMasterMk cId="741040061" sldId="2147483664"/>
            <pc:sldLayoutMk cId="3641454918" sldId="2147483770"/>
          </pc:sldLayoutMkLst>
        </pc:sldLayoutChg>
        <pc:sldLayoutChg chg="del">
          <pc:chgData name="Jenifer Prince Devaraj" userId="c3fb109c-09d1-42a6-93f4-69472d709861" providerId="ADAL" clId="{D469DB3F-F774-48E7-8F2B-E93E218C719F}" dt="2024-10-03T06:07:57.730" v="15"/>
          <pc:sldLayoutMkLst>
            <pc:docMk/>
            <pc:sldMasterMk cId="741040061" sldId="2147483664"/>
            <pc:sldLayoutMk cId="3304689771" sldId="2147483771"/>
          </pc:sldLayoutMkLst>
        </pc:sldLayoutChg>
      </pc:sldMasterChg>
      <pc:sldMasterChg chg="del delSldLayout">
        <pc:chgData name="Jenifer Prince Devaraj" userId="c3fb109c-09d1-42a6-93f4-69472d709861" providerId="ADAL" clId="{D469DB3F-F774-48E7-8F2B-E93E218C719F}" dt="2024-10-03T06:07:57.731" v="16"/>
        <pc:sldMasterMkLst>
          <pc:docMk/>
          <pc:sldMasterMk cId="58822457" sldId="2147483665"/>
        </pc:sldMasterMkLst>
        <pc:sldLayoutChg chg="del">
          <pc:chgData name="Jenifer Prince Devaraj" userId="c3fb109c-09d1-42a6-93f4-69472d709861" providerId="ADAL" clId="{D469DB3F-F774-48E7-8F2B-E93E218C719F}" dt="2024-10-03T06:07:57.731" v="16"/>
          <pc:sldLayoutMkLst>
            <pc:docMk/>
            <pc:sldMasterMk cId="58822457" sldId="2147483665"/>
            <pc:sldLayoutMk cId="2624528723" sldId="2147483689"/>
          </pc:sldLayoutMkLst>
        </pc:sldLayoutChg>
        <pc:sldLayoutChg chg="del">
          <pc:chgData name="Jenifer Prince Devaraj" userId="c3fb109c-09d1-42a6-93f4-69472d709861" providerId="ADAL" clId="{D469DB3F-F774-48E7-8F2B-E93E218C719F}" dt="2024-10-03T06:07:57.731" v="16"/>
          <pc:sldLayoutMkLst>
            <pc:docMk/>
            <pc:sldMasterMk cId="58822457" sldId="2147483665"/>
            <pc:sldLayoutMk cId="1989207104" sldId="2147483764"/>
          </pc:sldLayoutMkLst>
        </pc:sldLayoutChg>
        <pc:sldLayoutChg chg="del">
          <pc:chgData name="Jenifer Prince Devaraj" userId="c3fb109c-09d1-42a6-93f4-69472d709861" providerId="ADAL" clId="{D469DB3F-F774-48E7-8F2B-E93E218C719F}" dt="2024-10-03T06:07:57.731" v="16"/>
          <pc:sldLayoutMkLst>
            <pc:docMk/>
            <pc:sldMasterMk cId="58822457" sldId="2147483665"/>
            <pc:sldLayoutMk cId="3162675532" sldId="2147483765"/>
          </pc:sldLayoutMkLst>
        </pc:sldLayoutChg>
        <pc:sldLayoutChg chg="del">
          <pc:chgData name="Jenifer Prince Devaraj" userId="c3fb109c-09d1-42a6-93f4-69472d709861" providerId="ADAL" clId="{D469DB3F-F774-48E7-8F2B-E93E218C719F}" dt="2024-10-03T06:07:57.731" v="16"/>
          <pc:sldLayoutMkLst>
            <pc:docMk/>
            <pc:sldMasterMk cId="58822457" sldId="2147483665"/>
            <pc:sldLayoutMk cId="671023767" sldId="2147483766"/>
          </pc:sldLayoutMkLst>
        </pc:sldLayoutChg>
        <pc:sldLayoutChg chg="del">
          <pc:chgData name="Jenifer Prince Devaraj" userId="c3fb109c-09d1-42a6-93f4-69472d709861" providerId="ADAL" clId="{D469DB3F-F774-48E7-8F2B-E93E218C719F}" dt="2024-10-03T06:07:57.731" v="16"/>
          <pc:sldLayoutMkLst>
            <pc:docMk/>
            <pc:sldMasterMk cId="58822457" sldId="2147483665"/>
            <pc:sldLayoutMk cId="3914582648" sldId="2147483767"/>
          </pc:sldLayoutMkLst>
        </pc:sldLayoutChg>
      </pc:sldMasterChg>
      <pc:sldMasterChg chg="del delSldLayout">
        <pc:chgData name="Jenifer Prince Devaraj" userId="c3fb109c-09d1-42a6-93f4-69472d709861" providerId="ADAL" clId="{D469DB3F-F774-48E7-8F2B-E93E218C719F}" dt="2024-10-03T06:07:57.733" v="17"/>
        <pc:sldMasterMkLst>
          <pc:docMk/>
          <pc:sldMasterMk cId="754378712" sldId="2147483666"/>
        </pc:sldMasterMkLst>
        <pc:sldLayoutChg chg="del">
          <pc:chgData name="Jenifer Prince Devaraj" userId="c3fb109c-09d1-42a6-93f4-69472d709861" providerId="ADAL" clId="{D469DB3F-F774-48E7-8F2B-E93E218C719F}" dt="2024-10-03T06:07:57.733" v="17"/>
          <pc:sldLayoutMkLst>
            <pc:docMk/>
            <pc:sldMasterMk cId="754378712" sldId="2147483666"/>
            <pc:sldLayoutMk cId="3132846485" sldId="2147483690"/>
          </pc:sldLayoutMkLst>
        </pc:sldLayoutChg>
        <pc:sldLayoutChg chg="del">
          <pc:chgData name="Jenifer Prince Devaraj" userId="c3fb109c-09d1-42a6-93f4-69472d709861" providerId="ADAL" clId="{D469DB3F-F774-48E7-8F2B-E93E218C719F}" dt="2024-10-03T06:07:57.733" v="17"/>
          <pc:sldLayoutMkLst>
            <pc:docMk/>
            <pc:sldMasterMk cId="754378712" sldId="2147483666"/>
            <pc:sldLayoutMk cId="1638318787" sldId="2147483698"/>
          </pc:sldLayoutMkLst>
        </pc:sldLayoutChg>
        <pc:sldLayoutChg chg="del">
          <pc:chgData name="Jenifer Prince Devaraj" userId="c3fb109c-09d1-42a6-93f4-69472d709861" providerId="ADAL" clId="{D469DB3F-F774-48E7-8F2B-E93E218C719F}" dt="2024-10-03T06:07:57.733" v="17"/>
          <pc:sldLayoutMkLst>
            <pc:docMk/>
            <pc:sldMasterMk cId="754378712" sldId="2147483666"/>
            <pc:sldLayoutMk cId="1988994691" sldId="2147483699"/>
          </pc:sldLayoutMkLst>
        </pc:sldLayoutChg>
        <pc:sldLayoutChg chg="del">
          <pc:chgData name="Jenifer Prince Devaraj" userId="c3fb109c-09d1-42a6-93f4-69472d709861" providerId="ADAL" clId="{D469DB3F-F774-48E7-8F2B-E93E218C719F}" dt="2024-10-03T06:07:57.733" v="17"/>
          <pc:sldLayoutMkLst>
            <pc:docMk/>
            <pc:sldMasterMk cId="754378712" sldId="2147483666"/>
            <pc:sldLayoutMk cId="1668414652" sldId="2147483700"/>
          </pc:sldLayoutMkLst>
        </pc:sldLayoutChg>
        <pc:sldLayoutChg chg="del">
          <pc:chgData name="Jenifer Prince Devaraj" userId="c3fb109c-09d1-42a6-93f4-69472d709861" providerId="ADAL" clId="{D469DB3F-F774-48E7-8F2B-E93E218C719F}" dt="2024-10-03T06:07:57.733" v="17"/>
          <pc:sldLayoutMkLst>
            <pc:docMk/>
            <pc:sldMasterMk cId="754378712" sldId="2147483666"/>
            <pc:sldLayoutMk cId="3376813219" sldId="2147483701"/>
          </pc:sldLayoutMkLst>
        </pc:sldLayoutChg>
        <pc:sldLayoutChg chg="del">
          <pc:chgData name="Jenifer Prince Devaraj" userId="c3fb109c-09d1-42a6-93f4-69472d709861" providerId="ADAL" clId="{D469DB3F-F774-48E7-8F2B-E93E218C719F}" dt="2024-10-03T06:07:57.733" v="17"/>
          <pc:sldLayoutMkLst>
            <pc:docMk/>
            <pc:sldMasterMk cId="754378712" sldId="2147483666"/>
            <pc:sldLayoutMk cId="1322761775" sldId="2147483703"/>
          </pc:sldLayoutMkLst>
        </pc:sldLayoutChg>
        <pc:sldLayoutChg chg="del">
          <pc:chgData name="Jenifer Prince Devaraj" userId="c3fb109c-09d1-42a6-93f4-69472d709861" providerId="ADAL" clId="{D469DB3F-F774-48E7-8F2B-E93E218C719F}" dt="2024-10-03T06:07:57.733" v="17"/>
          <pc:sldLayoutMkLst>
            <pc:docMk/>
            <pc:sldMasterMk cId="754378712" sldId="2147483666"/>
            <pc:sldLayoutMk cId="1402491513" sldId="2147483704"/>
          </pc:sldLayoutMkLst>
        </pc:sldLayoutChg>
        <pc:sldLayoutChg chg="del">
          <pc:chgData name="Jenifer Prince Devaraj" userId="c3fb109c-09d1-42a6-93f4-69472d709861" providerId="ADAL" clId="{D469DB3F-F774-48E7-8F2B-E93E218C719F}" dt="2024-10-03T06:07:57.733" v="17"/>
          <pc:sldLayoutMkLst>
            <pc:docMk/>
            <pc:sldMasterMk cId="754378712" sldId="2147483666"/>
            <pc:sldLayoutMk cId="2661865558" sldId="2147483705"/>
          </pc:sldLayoutMkLst>
        </pc:sldLayoutChg>
        <pc:sldLayoutChg chg="del">
          <pc:chgData name="Jenifer Prince Devaraj" userId="c3fb109c-09d1-42a6-93f4-69472d709861" providerId="ADAL" clId="{D469DB3F-F774-48E7-8F2B-E93E218C719F}" dt="2024-10-03T06:07:57.733" v="17"/>
          <pc:sldLayoutMkLst>
            <pc:docMk/>
            <pc:sldMasterMk cId="754378712" sldId="2147483666"/>
            <pc:sldLayoutMk cId="3007840193" sldId="2147483759"/>
          </pc:sldLayoutMkLst>
        </pc:sldLayoutChg>
        <pc:sldLayoutChg chg="del">
          <pc:chgData name="Jenifer Prince Devaraj" userId="c3fb109c-09d1-42a6-93f4-69472d709861" providerId="ADAL" clId="{D469DB3F-F774-48E7-8F2B-E93E218C719F}" dt="2024-10-03T06:07:57.733" v="17"/>
          <pc:sldLayoutMkLst>
            <pc:docMk/>
            <pc:sldMasterMk cId="754378712" sldId="2147483666"/>
            <pc:sldLayoutMk cId="2405973259" sldId="2147483760"/>
          </pc:sldLayoutMkLst>
        </pc:sldLayoutChg>
        <pc:sldLayoutChg chg="del">
          <pc:chgData name="Jenifer Prince Devaraj" userId="c3fb109c-09d1-42a6-93f4-69472d709861" providerId="ADAL" clId="{D469DB3F-F774-48E7-8F2B-E93E218C719F}" dt="2024-10-03T06:07:57.733" v="17"/>
          <pc:sldLayoutMkLst>
            <pc:docMk/>
            <pc:sldMasterMk cId="754378712" sldId="2147483666"/>
            <pc:sldLayoutMk cId="4035460473" sldId="2147483761"/>
          </pc:sldLayoutMkLst>
        </pc:sldLayoutChg>
        <pc:sldLayoutChg chg="del">
          <pc:chgData name="Jenifer Prince Devaraj" userId="c3fb109c-09d1-42a6-93f4-69472d709861" providerId="ADAL" clId="{D469DB3F-F774-48E7-8F2B-E93E218C719F}" dt="2024-10-03T06:07:57.733" v="17"/>
          <pc:sldLayoutMkLst>
            <pc:docMk/>
            <pc:sldMasterMk cId="754378712" sldId="2147483666"/>
            <pc:sldLayoutMk cId="871081314" sldId="2147483762"/>
          </pc:sldLayoutMkLst>
        </pc:sldLayoutChg>
        <pc:sldLayoutChg chg="del">
          <pc:chgData name="Jenifer Prince Devaraj" userId="c3fb109c-09d1-42a6-93f4-69472d709861" providerId="ADAL" clId="{D469DB3F-F774-48E7-8F2B-E93E218C719F}" dt="2024-10-03T06:07:57.733" v="17"/>
          <pc:sldLayoutMkLst>
            <pc:docMk/>
            <pc:sldMasterMk cId="754378712" sldId="2147483666"/>
            <pc:sldLayoutMk cId="1668421069" sldId="2147483763"/>
          </pc:sldLayoutMkLst>
        </pc:sldLayoutChg>
      </pc:sldMasterChg>
      <pc:sldMasterChg chg="del delSldLayout">
        <pc:chgData name="Jenifer Prince Devaraj" userId="c3fb109c-09d1-42a6-93f4-69472d709861" providerId="ADAL" clId="{D469DB3F-F774-48E7-8F2B-E93E218C719F}" dt="2024-10-03T06:07:57.737" v="19"/>
        <pc:sldMasterMkLst>
          <pc:docMk/>
          <pc:sldMasterMk cId="217095490" sldId="2147483670"/>
        </pc:sldMasterMkLst>
        <pc:sldLayoutChg chg="del">
          <pc:chgData name="Jenifer Prince Devaraj" userId="c3fb109c-09d1-42a6-93f4-69472d709861" providerId="ADAL" clId="{D469DB3F-F774-48E7-8F2B-E93E218C719F}" dt="2024-10-03T06:07:57.737" v="19"/>
          <pc:sldLayoutMkLst>
            <pc:docMk/>
            <pc:sldMasterMk cId="217095490" sldId="2147483670"/>
            <pc:sldLayoutMk cId="3583415931" sldId="2147483696"/>
          </pc:sldLayoutMkLst>
        </pc:sldLayoutChg>
        <pc:sldLayoutChg chg="del">
          <pc:chgData name="Jenifer Prince Devaraj" userId="c3fb109c-09d1-42a6-93f4-69472d709861" providerId="ADAL" clId="{D469DB3F-F774-48E7-8F2B-E93E218C719F}" dt="2024-10-03T06:07:57.737" v="19"/>
          <pc:sldLayoutMkLst>
            <pc:docMk/>
            <pc:sldMasterMk cId="217095490" sldId="2147483670"/>
            <pc:sldLayoutMk cId="1189107345" sldId="2147483722"/>
          </pc:sldLayoutMkLst>
        </pc:sldLayoutChg>
        <pc:sldLayoutChg chg="del">
          <pc:chgData name="Jenifer Prince Devaraj" userId="c3fb109c-09d1-42a6-93f4-69472d709861" providerId="ADAL" clId="{D469DB3F-F774-48E7-8F2B-E93E218C719F}" dt="2024-10-03T06:07:57.737" v="19"/>
          <pc:sldLayoutMkLst>
            <pc:docMk/>
            <pc:sldMasterMk cId="217095490" sldId="2147483670"/>
            <pc:sldLayoutMk cId="2437739104" sldId="2147483723"/>
          </pc:sldLayoutMkLst>
        </pc:sldLayoutChg>
        <pc:sldLayoutChg chg="del">
          <pc:chgData name="Jenifer Prince Devaraj" userId="c3fb109c-09d1-42a6-93f4-69472d709861" providerId="ADAL" clId="{D469DB3F-F774-48E7-8F2B-E93E218C719F}" dt="2024-10-03T06:07:57.737" v="19"/>
          <pc:sldLayoutMkLst>
            <pc:docMk/>
            <pc:sldMasterMk cId="217095490" sldId="2147483670"/>
            <pc:sldLayoutMk cId="2060480586" sldId="2147483724"/>
          </pc:sldLayoutMkLst>
        </pc:sldLayoutChg>
        <pc:sldLayoutChg chg="del">
          <pc:chgData name="Jenifer Prince Devaraj" userId="c3fb109c-09d1-42a6-93f4-69472d709861" providerId="ADAL" clId="{D469DB3F-F774-48E7-8F2B-E93E218C719F}" dt="2024-10-03T06:07:57.737" v="19"/>
          <pc:sldLayoutMkLst>
            <pc:docMk/>
            <pc:sldMasterMk cId="217095490" sldId="2147483670"/>
            <pc:sldLayoutMk cId="490812382" sldId="2147483725"/>
          </pc:sldLayoutMkLst>
        </pc:sldLayoutChg>
      </pc:sldMasterChg>
      <pc:sldMasterChg chg="del delSldLayout">
        <pc:chgData name="Jenifer Prince Devaraj" userId="c3fb109c-09d1-42a6-93f4-69472d709861" providerId="ADAL" clId="{D469DB3F-F774-48E7-8F2B-E93E218C719F}" dt="2024-10-03T06:07:57.738" v="20"/>
        <pc:sldMasterMkLst>
          <pc:docMk/>
          <pc:sldMasterMk cId="1743180627" sldId="2147483671"/>
        </pc:sldMasterMkLst>
        <pc:sldLayoutChg chg="del">
          <pc:chgData name="Jenifer Prince Devaraj" userId="c3fb109c-09d1-42a6-93f4-69472d709861" providerId="ADAL" clId="{D469DB3F-F774-48E7-8F2B-E93E218C719F}" dt="2024-10-03T06:07:57.738" v="20"/>
          <pc:sldLayoutMkLst>
            <pc:docMk/>
            <pc:sldMasterMk cId="1743180627" sldId="2147483671"/>
            <pc:sldLayoutMk cId="3714548059" sldId="2147483697"/>
          </pc:sldLayoutMkLst>
        </pc:sldLayoutChg>
      </pc:sldMasterChg>
      <pc:sldMasterChg chg="del delSldLayout">
        <pc:chgData name="Jenifer Prince Devaraj" userId="c3fb109c-09d1-42a6-93f4-69472d709861" providerId="ADAL" clId="{D469DB3F-F774-48E7-8F2B-E93E218C719F}" dt="2024-10-03T06:07:57.736" v="18"/>
        <pc:sldMasterMkLst>
          <pc:docMk/>
          <pc:sldMasterMk cId="130175223" sldId="2147483673"/>
        </pc:sldMasterMkLst>
        <pc:sldLayoutChg chg="del">
          <pc:chgData name="Jenifer Prince Devaraj" userId="c3fb109c-09d1-42a6-93f4-69472d709861" providerId="ADAL" clId="{D469DB3F-F774-48E7-8F2B-E93E218C719F}" dt="2024-10-03T06:07:57.736" v="18"/>
          <pc:sldLayoutMkLst>
            <pc:docMk/>
            <pc:sldMasterMk cId="130175223" sldId="2147483673"/>
            <pc:sldLayoutMk cId="324980695" sldId="2147483693"/>
          </pc:sldLayoutMkLst>
        </pc:sldLayoutChg>
        <pc:sldLayoutChg chg="del">
          <pc:chgData name="Jenifer Prince Devaraj" userId="c3fb109c-09d1-42a6-93f4-69472d709861" providerId="ADAL" clId="{D469DB3F-F774-48E7-8F2B-E93E218C719F}" dt="2024-10-03T06:07:57.736" v="18"/>
          <pc:sldLayoutMkLst>
            <pc:docMk/>
            <pc:sldMasterMk cId="130175223" sldId="2147483673"/>
            <pc:sldLayoutMk cId="663674427" sldId="2147483778"/>
          </pc:sldLayoutMkLst>
        </pc:sldLayoutChg>
        <pc:sldLayoutChg chg="del">
          <pc:chgData name="Jenifer Prince Devaraj" userId="c3fb109c-09d1-42a6-93f4-69472d709861" providerId="ADAL" clId="{D469DB3F-F774-48E7-8F2B-E93E218C719F}" dt="2024-10-03T06:07:57.736" v="18"/>
          <pc:sldLayoutMkLst>
            <pc:docMk/>
            <pc:sldMasterMk cId="130175223" sldId="2147483673"/>
            <pc:sldLayoutMk cId="2928645816" sldId="2147483779"/>
          </pc:sldLayoutMkLst>
        </pc:sldLayoutChg>
        <pc:sldLayoutChg chg="del">
          <pc:chgData name="Jenifer Prince Devaraj" userId="c3fb109c-09d1-42a6-93f4-69472d709861" providerId="ADAL" clId="{D469DB3F-F774-48E7-8F2B-E93E218C719F}" dt="2024-10-03T06:07:57.736" v="18"/>
          <pc:sldLayoutMkLst>
            <pc:docMk/>
            <pc:sldMasterMk cId="130175223" sldId="2147483673"/>
            <pc:sldLayoutMk cId="4277840142" sldId="2147483780"/>
          </pc:sldLayoutMkLst>
        </pc:sldLayoutChg>
        <pc:sldLayoutChg chg="del">
          <pc:chgData name="Jenifer Prince Devaraj" userId="c3fb109c-09d1-42a6-93f4-69472d709861" providerId="ADAL" clId="{D469DB3F-F774-48E7-8F2B-E93E218C719F}" dt="2024-10-03T06:07:57.736" v="18"/>
          <pc:sldLayoutMkLst>
            <pc:docMk/>
            <pc:sldMasterMk cId="130175223" sldId="2147483673"/>
            <pc:sldLayoutMk cId="951448030" sldId="2147483781"/>
          </pc:sldLayoutMkLst>
        </pc:sldLayoutChg>
        <pc:sldLayoutChg chg="del">
          <pc:chgData name="Jenifer Prince Devaraj" userId="c3fb109c-09d1-42a6-93f4-69472d709861" providerId="ADAL" clId="{D469DB3F-F774-48E7-8F2B-E93E218C719F}" dt="2024-10-03T06:07:57.736" v="18"/>
          <pc:sldLayoutMkLst>
            <pc:docMk/>
            <pc:sldMasterMk cId="130175223" sldId="2147483673"/>
            <pc:sldLayoutMk cId="2939912982" sldId="2147483782"/>
          </pc:sldLayoutMkLst>
        </pc:sldLayoutChg>
      </pc:sldMasterChg>
    </pc:docChg>
  </pc:docChgLst>
  <pc:docChgLst>
    <pc:chgData name="Jenifer Prince Devaraj" userId="S::j.prince-devaraj@uwtsd.ac.uk::c3fb109c-09d1-42a6-93f4-69472d709861" providerId="AD" clId="Web-{EF6FA2CC-5E02-2AE6-CA3E-D468558A128D}"/>
    <pc:docChg chg="delSld modSld">
      <pc:chgData name="Jenifer Prince Devaraj" userId="S::j.prince-devaraj@uwtsd.ac.uk::c3fb109c-09d1-42a6-93f4-69472d709861" providerId="AD" clId="Web-{EF6FA2CC-5E02-2AE6-CA3E-D468558A128D}" dt="2023-02-08T13:26:59.436" v="10" actId="20577"/>
      <pc:docMkLst>
        <pc:docMk/>
      </pc:docMkLst>
      <pc:sldChg chg="modSp">
        <pc:chgData name="Jenifer Prince Devaraj" userId="S::j.prince-devaraj@uwtsd.ac.uk::c3fb109c-09d1-42a6-93f4-69472d709861" providerId="AD" clId="Web-{EF6FA2CC-5E02-2AE6-CA3E-D468558A128D}" dt="2023-02-08T13:26:59.436" v="10" actId="20577"/>
        <pc:sldMkLst>
          <pc:docMk/>
          <pc:sldMk cId="3119007398" sldId="719"/>
        </pc:sldMkLst>
        <pc:spChg chg="mod">
          <ac:chgData name="Jenifer Prince Devaraj" userId="S::j.prince-devaraj@uwtsd.ac.uk::c3fb109c-09d1-42a6-93f4-69472d709861" providerId="AD" clId="Web-{EF6FA2CC-5E02-2AE6-CA3E-D468558A128D}" dt="2023-02-08T13:26:59.436" v="10" actId="20577"/>
          <ac:spMkLst>
            <pc:docMk/>
            <pc:sldMk cId="3119007398" sldId="719"/>
            <ac:spMk id="3" creationId="{AA205271-8453-0C56-CE04-6289558BCEE4}"/>
          </ac:spMkLst>
        </pc:spChg>
      </pc:sldChg>
      <pc:sldChg chg="modSp">
        <pc:chgData name="Jenifer Prince Devaraj" userId="S::j.prince-devaraj@uwtsd.ac.uk::c3fb109c-09d1-42a6-93f4-69472d709861" providerId="AD" clId="Web-{EF6FA2CC-5E02-2AE6-CA3E-D468558A128D}" dt="2023-02-08T13:26:27.029" v="7" actId="20577"/>
        <pc:sldMkLst>
          <pc:docMk/>
          <pc:sldMk cId="2037202359" sldId="757"/>
        </pc:sldMkLst>
        <pc:spChg chg="mod">
          <ac:chgData name="Jenifer Prince Devaraj" userId="S::j.prince-devaraj@uwtsd.ac.uk::c3fb109c-09d1-42a6-93f4-69472d709861" providerId="AD" clId="Web-{EF6FA2CC-5E02-2AE6-CA3E-D468558A128D}" dt="2023-02-08T13:26:27.029" v="7" actId="20577"/>
          <ac:spMkLst>
            <pc:docMk/>
            <pc:sldMk cId="2037202359" sldId="757"/>
            <ac:spMk id="6" creationId="{01C4D79F-5E7D-0834-9B81-CCEE1698C9EC}"/>
          </ac:spMkLst>
        </pc:spChg>
      </pc:sldChg>
      <pc:sldChg chg="del">
        <pc:chgData name="Jenifer Prince Devaraj" userId="S::j.prince-devaraj@uwtsd.ac.uk::c3fb109c-09d1-42a6-93f4-69472d709861" providerId="AD" clId="Web-{EF6FA2CC-5E02-2AE6-CA3E-D468558A128D}" dt="2023-02-08T13:26:02.700" v="0"/>
        <pc:sldMkLst>
          <pc:docMk/>
          <pc:sldMk cId="3901806978" sldId="761"/>
        </pc:sldMkLst>
      </pc:sldChg>
      <pc:sldChg chg="del">
        <pc:chgData name="Jenifer Prince Devaraj" userId="S::j.prince-devaraj@uwtsd.ac.uk::c3fb109c-09d1-42a6-93f4-69472d709861" providerId="AD" clId="Web-{EF6FA2CC-5E02-2AE6-CA3E-D468558A128D}" dt="2023-02-08T13:26:04.685" v="1"/>
        <pc:sldMkLst>
          <pc:docMk/>
          <pc:sldMk cId="3652569315" sldId="765"/>
        </pc:sldMkLst>
      </pc:sldChg>
      <pc:sldChg chg="del">
        <pc:chgData name="Jenifer Prince Devaraj" userId="S::j.prince-devaraj@uwtsd.ac.uk::c3fb109c-09d1-42a6-93f4-69472d709861" providerId="AD" clId="Web-{EF6FA2CC-5E02-2AE6-CA3E-D468558A128D}" dt="2023-02-08T13:26:06.060" v="2"/>
        <pc:sldMkLst>
          <pc:docMk/>
          <pc:sldMk cId="1763618100" sldId="767"/>
        </pc:sldMkLst>
      </pc:sldChg>
    </pc:docChg>
  </pc:docChgLst>
  <pc:docChgLst>
    <pc:chgData name="Jenifer Prince Devaraj" userId="S::j.prince-devaraj@uwtsd.ac.uk::c3fb109c-09d1-42a6-93f4-69472d709861" providerId="AD" clId="Web-{668F639E-D0C7-150E-DF65-C460A466856C}"/>
    <pc:docChg chg="addSld delSld">
      <pc:chgData name="Jenifer Prince Devaraj" userId="S::j.prince-devaraj@uwtsd.ac.uk::c3fb109c-09d1-42a6-93f4-69472d709861" providerId="AD" clId="Web-{668F639E-D0C7-150E-DF65-C460A466856C}" dt="2023-02-08T13:25:22.609" v="1"/>
      <pc:docMkLst>
        <pc:docMk/>
      </pc:docMkLst>
      <pc:sldChg chg="add del">
        <pc:chgData name="Jenifer Prince Devaraj" userId="S::j.prince-devaraj@uwtsd.ac.uk::c3fb109c-09d1-42a6-93f4-69472d709861" providerId="AD" clId="Web-{668F639E-D0C7-150E-DF65-C460A466856C}" dt="2023-02-08T13:25:22.609" v="1"/>
        <pc:sldMkLst>
          <pc:docMk/>
          <pc:sldMk cId="3901806978" sldId="761"/>
        </pc:sldMkLst>
      </pc:sldChg>
    </pc:docChg>
  </pc:docChgLst>
  <pc:docChgLst>
    <pc:chgData name="Jenifer Prince Devaraj" userId="c3fb109c-09d1-42a6-93f4-69472d709861" providerId="ADAL" clId="{7A9F6AEF-CBC5-4125-8D46-B7C47F389DE6}"/>
    <pc:docChg chg="undo custSel addSld delSld modSld sldOrd">
      <pc:chgData name="Jenifer Prince Devaraj" userId="c3fb109c-09d1-42a6-93f4-69472d709861" providerId="ADAL" clId="{7A9F6AEF-CBC5-4125-8D46-B7C47F389DE6}" dt="2023-10-10T06:26:44.285" v="67"/>
      <pc:docMkLst>
        <pc:docMk/>
      </pc:docMkLst>
      <pc:sldChg chg="addSp delSp modSp mod">
        <pc:chgData name="Jenifer Prince Devaraj" userId="c3fb109c-09d1-42a6-93f4-69472d709861" providerId="ADAL" clId="{7A9F6AEF-CBC5-4125-8D46-B7C47F389DE6}" dt="2023-10-10T06:23:20.592" v="28" actId="478"/>
        <pc:sldMkLst>
          <pc:docMk/>
          <pc:sldMk cId="3119007398" sldId="719"/>
        </pc:sldMkLst>
        <pc:spChg chg="del">
          <ac:chgData name="Jenifer Prince Devaraj" userId="c3fb109c-09d1-42a6-93f4-69472d709861" providerId="ADAL" clId="{7A9F6AEF-CBC5-4125-8D46-B7C47F389DE6}" dt="2023-10-10T06:23:17.050" v="25" actId="478"/>
          <ac:spMkLst>
            <pc:docMk/>
            <pc:sldMk cId="3119007398" sldId="719"/>
            <ac:spMk id="2" creationId="{5AF40EAB-6954-8B5E-C784-2A455332F66A}"/>
          </ac:spMkLst>
        </pc:spChg>
        <pc:spChg chg="del">
          <ac:chgData name="Jenifer Prince Devaraj" userId="c3fb109c-09d1-42a6-93f4-69472d709861" providerId="ADAL" clId="{7A9F6AEF-CBC5-4125-8D46-B7C47F389DE6}" dt="2023-10-10T06:22:48.843" v="0" actId="478"/>
          <ac:spMkLst>
            <pc:docMk/>
            <pc:sldMk cId="3119007398" sldId="719"/>
            <ac:spMk id="3" creationId="{AA205271-8453-0C56-CE04-6289558BCEE4}"/>
          </ac:spMkLst>
        </pc:spChg>
        <pc:spChg chg="add mod">
          <ac:chgData name="Jenifer Prince Devaraj" userId="c3fb109c-09d1-42a6-93f4-69472d709861" providerId="ADAL" clId="{7A9F6AEF-CBC5-4125-8D46-B7C47F389DE6}" dt="2023-10-10T06:23:01.233" v="24" actId="20577"/>
          <ac:spMkLst>
            <pc:docMk/>
            <pc:sldMk cId="3119007398" sldId="719"/>
            <ac:spMk id="4" creationId="{3C383E07-45E2-EB5D-ED8D-52954F6234A3}"/>
          </ac:spMkLst>
        </pc:spChg>
        <pc:spChg chg="add del mod">
          <ac:chgData name="Jenifer Prince Devaraj" userId="c3fb109c-09d1-42a6-93f4-69472d709861" providerId="ADAL" clId="{7A9F6AEF-CBC5-4125-8D46-B7C47F389DE6}" dt="2023-10-10T06:23:20.592" v="28" actId="478"/>
          <ac:spMkLst>
            <pc:docMk/>
            <pc:sldMk cId="3119007398" sldId="719"/>
            <ac:spMk id="6" creationId="{5714D814-5318-2D62-B0B8-0844A4DCDB22}"/>
          </ac:spMkLst>
        </pc:spChg>
        <pc:spChg chg="add mod">
          <ac:chgData name="Jenifer Prince Devaraj" userId="c3fb109c-09d1-42a6-93f4-69472d709861" providerId="ADAL" clId="{7A9F6AEF-CBC5-4125-8D46-B7C47F389DE6}" dt="2023-10-10T06:23:17.454" v="26"/>
          <ac:spMkLst>
            <pc:docMk/>
            <pc:sldMk cId="3119007398" sldId="719"/>
            <ac:spMk id="7" creationId="{A3972B7B-831A-C363-877B-3CA72E8947A3}"/>
          </ac:spMkLst>
        </pc:spChg>
      </pc:sldChg>
      <pc:sldChg chg="add del">
        <pc:chgData name="Jenifer Prince Devaraj" userId="c3fb109c-09d1-42a6-93f4-69472d709861" providerId="ADAL" clId="{7A9F6AEF-CBC5-4125-8D46-B7C47F389DE6}" dt="2023-10-10T06:26:26.958" v="61"/>
        <pc:sldMkLst>
          <pc:docMk/>
          <pc:sldMk cId="3610259114" sldId="728"/>
        </pc:sldMkLst>
      </pc:sldChg>
      <pc:sldChg chg="add">
        <pc:chgData name="Jenifer Prince Devaraj" userId="c3fb109c-09d1-42a6-93f4-69472d709861" providerId="ADAL" clId="{7A9F6AEF-CBC5-4125-8D46-B7C47F389DE6}" dt="2023-10-10T06:24:07.633" v="30"/>
        <pc:sldMkLst>
          <pc:docMk/>
          <pc:sldMk cId="4119671289" sldId="741"/>
        </pc:sldMkLst>
      </pc:sldChg>
      <pc:sldChg chg="add">
        <pc:chgData name="Jenifer Prince Devaraj" userId="c3fb109c-09d1-42a6-93f4-69472d709861" providerId="ADAL" clId="{7A9F6AEF-CBC5-4125-8D46-B7C47F389DE6}" dt="2023-10-10T06:24:07.633" v="30"/>
        <pc:sldMkLst>
          <pc:docMk/>
          <pc:sldMk cId="3085898078" sldId="742"/>
        </pc:sldMkLst>
      </pc:sldChg>
      <pc:sldChg chg="add">
        <pc:chgData name="Jenifer Prince Devaraj" userId="c3fb109c-09d1-42a6-93f4-69472d709861" providerId="ADAL" clId="{7A9F6AEF-CBC5-4125-8D46-B7C47F389DE6}" dt="2023-10-10T06:24:07.633" v="30"/>
        <pc:sldMkLst>
          <pc:docMk/>
          <pc:sldMk cId="3350690820" sldId="743"/>
        </pc:sldMkLst>
      </pc:sldChg>
      <pc:sldChg chg="del">
        <pc:chgData name="Jenifer Prince Devaraj" userId="c3fb109c-09d1-42a6-93f4-69472d709861" providerId="ADAL" clId="{7A9F6AEF-CBC5-4125-8D46-B7C47F389DE6}" dt="2023-10-10T06:23:43.222" v="29" actId="47"/>
        <pc:sldMkLst>
          <pc:docMk/>
          <pc:sldMk cId="2037202359" sldId="757"/>
        </pc:sldMkLst>
      </pc:sldChg>
      <pc:sldChg chg="addSp delSp modSp mod ord">
        <pc:chgData name="Jenifer Prince Devaraj" userId="c3fb109c-09d1-42a6-93f4-69472d709861" providerId="ADAL" clId="{7A9F6AEF-CBC5-4125-8D46-B7C47F389DE6}" dt="2023-10-10T06:26:03.069" v="54"/>
        <pc:sldMkLst>
          <pc:docMk/>
          <pc:sldMk cId="626539236" sldId="758"/>
        </pc:sldMkLst>
        <pc:spChg chg="del">
          <ac:chgData name="Jenifer Prince Devaraj" userId="c3fb109c-09d1-42a6-93f4-69472d709861" providerId="ADAL" clId="{7A9F6AEF-CBC5-4125-8D46-B7C47F389DE6}" dt="2023-10-10T06:24:26.187" v="34" actId="478"/>
          <ac:spMkLst>
            <pc:docMk/>
            <pc:sldMk cId="626539236" sldId="758"/>
            <ac:spMk id="2" creationId="{6C18D534-C08A-2AB1-DA5F-8E1CD0EF2598}"/>
          </ac:spMkLst>
        </pc:spChg>
        <pc:spChg chg="add mod">
          <ac:chgData name="Jenifer Prince Devaraj" userId="c3fb109c-09d1-42a6-93f4-69472d709861" providerId="ADAL" clId="{7A9F6AEF-CBC5-4125-8D46-B7C47F389DE6}" dt="2023-10-10T06:26:03.069" v="54"/>
          <ac:spMkLst>
            <pc:docMk/>
            <pc:sldMk cId="626539236" sldId="758"/>
            <ac:spMk id="3" creationId="{FF5CEC6C-61FD-E66B-B104-8E87CCB663E8}"/>
          </ac:spMkLst>
        </pc:spChg>
        <pc:spChg chg="del">
          <ac:chgData name="Jenifer Prince Devaraj" userId="c3fb109c-09d1-42a6-93f4-69472d709861" providerId="ADAL" clId="{7A9F6AEF-CBC5-4125-8D46-B7C47F389DE6}" dt="2023-10-10T06:24:33.811" v="37" actId="478"/>
          <ac:spMkLst>
            <pc:docMk/>
            <pc:sldMk cId="626539236" sldId="758"/>
            <ac:spMk id="4" creationId="{3A0F87B2-933D-4157-B222-081D7DD35A1C}"/>
          </ac:spMkLst>
        </pc:spChg>
        <pc:spChg chg="add mod">
          <ac:chgData name="Jenifer Prince Devaraj" userId="c3fb109c-09d1-42a6-93f4-69472d709861" providerId="ADAL" clId="{7A9F6AEF-CBC5-4125-8D46-B7C47F389DE6}" dt="2023-10-10T06:26:03.069" v="54"/>
          <ac:spMkLst>
            <pc:docMk/>
            <pc:sldMk cId="626539236" sldId="758"/>
            <ac:spMk id="7" creationId="{BFA5DB6D-DBB9-22DD-B51E-8E9D98BC8BE9}"/>
          </ac:spMkLst>
        </pc:spChg>
        <pc:spChg chg="add del">
          <ac:chgData name="Jenifer Prince Devaraj" userId="c3fb109c-09d1-42a6-93f4-69472d709861" providerId="ADAL" clId="{7A9F6AEF-CBC5-4125-8D46-B7C47F389DE6}" dt="2023-10-10T06:24:29.949" v="36" actId="478"/>
          <ac:spMkLst>
            <pc:docMk/>
            <pc:sldMk cId="626539236" sldId="758"/>
            <ac:spMk id="9" creationId="{1D9EBE0C-1BD7-5FFF-5B82-72B30F3FB53A}"/>
          </ac:spMkLst>
        </pc:spChg>
      </pc:sldChg>
      <pc:sldChg chg="addSp delSp modSp mod">
        <pc:chgData name="Jenifer Prince Devaraj" userId="c3fb109c-09d1-42a6-93f4-69472d709861" providerId="ADAL" clId="{7A9F6AEF-CBC5-4125-8D46-B7C47F389DE6}" dt="2023-10-10T06:26:06.201" v="55"/>
        <pc:sldMkLst>
          <pc:docMk/>
          <pc:sldMk cId="2592325656" sldId="759"/>
        </pc:sldMkLst>
        <pc:spChg chg="del mod">
          <ac:chgData name="Jenifer Prince Devaraj" userId="c3fb109c-09d1-42a6-93f4-69472d709861" providerId="ADAL" clId="{7A9F6AEF-CBC5-4125-8D46-B7C47F389DE6}" dt="2023-10-10T06:24:46.492" v="42" actId="478"/>
          <ac:spMkLst>
            <pc:docMk/>
            <pc:sldMk cId="2592325656" sldId="759"/>
            <ac:spMk id="3" creationId="{17F4875F-F04E-5D63-968E-D80E0CDB4D4B}"/>
          </ac:spMkLst>
        </pc:spChg>
        <pc:spChg chg="del">
          <ac:chgData name="Jenifer Prince Devaraj" userId="c3fb109c-09d1-42a6-93f4-69472d709861" providerId="ADAL" clId="{7A9F6AEF-CBC5-4125-8D46-B7C47F389DE6}" dt="2023-10-10T06:24:49.729" v="43" actId="478"/>
          <ac:spMkLst>
            <pc:docMk/>
            <pc:sldMk cId="2592325656" sldId="759"/>
            <ac:spMk id="4" creationId="{3A0F87B2-933D-4157-B222-081D7DD35A1C}"/>
          </ac:spMkLst>
        </pc:spChg>
        <pc:spChg chg="add del mod">
          <ac:chgData name="Jenifer Prince Devaraj" userId="c3fb109c-09d1-42a6-93f4-69472d709861" providerId="ADAL" clId="{7A9F6AEF-CBC5-4125-8D46-B7C47F389DE6}" dt="2023-10-10T06:24:40.889" v="39" actId="478"/>
          <ac:spMkLst>
            <pc:docMk/>
            <pc:sldMk cId="2592325656" sldId="759"/>
            <ac:spMk id="6" creationId="{52B0FF5A-AFA5-B1B8-BC8A-BEDAB9030D72}"/>
          </ac:spMkLst>
        </pc:spChg>
        <pc:spChg chg="add del mod">
          <ac:chgData name="Jenifer Prince Devaraj" userId="c3fb109c-09d1-42a6-93f4-69472d709861" providerId="ADAL" clId="{7A9F6AEF-CBC5-4125-8D46-B7C47F389DE6}" dt="2023-10-10T06:24:44.081" v="40" actId="478"/>
          <ac:spMkLst>
            <pc:docMk/>
            <pc:sldMk cId="2592325656" sldId="759"/>
            <ac:spMk id="7" creationId="{D162FAA4-2541-E5A1-7609-6F8F70DB80C3}"/>
          </ac:spMkLst>
        </pc:spChg>
        <pc:spChg chg="add mod">
          <ac:chgData name="Jenifer Prince Devaraj" userId="c3fb109c-09d1-42a6-93f4-69472d709861" providerId="ADAL" clId="{7A9F6AEF-CBC5-4125-8D46-B7C47F389DE6}" dt="2023-10-10T06:26:06.201" v="55"/>
          <ac:spMkLst>
            <pc:docMk/>
            <pc:sldMk cId="2592325656" sldId="759"/>
            <ac:spMk id="8" creationId="{895156A0-8C02-B1E7-AA50-063870B16AB2}"/>
          </ac:spMkLst>
        </pc:spChg>
        <pc:spChg chg="add mod">
          <ac:chgData name="Jenifer Prince Devaraj" userId="c3fb109c-09d1-42a6-93f4-69472d709861" providerId="ADAL" clId="{7A9F6AEF-CBC5-4125-8D46-B7C47F389DE6}" dt="2023-10-10T06:26:06.201" v="55"/>
          <ac:spMkLst>
            <pc:docMk/>
            <pc:sldMk cId="2592325656" sldId="759"/>
            <ac:spMk id="10" creationId="{9D25955D-8D5A-E579-86B1-FF4AC117EE12}"/>
          </ac:spMkLst>
        </pc:spChg>
      </pc:sldChg>
      <pc:sldChg chg="addSp delSp modSp mod">
        <pc:chgData name="Jenifer Prince Devaraj" userId="c3fb109c-09d1-42a6-93f4-69472d709861" providerId="ADAL" clId="{7A9F6AEF-CBC5-4125-8D46-B7C47F389DE6}" dt="2023-10-10T06:26:08.610" v="56"/>
        <pc:sldMkLst>
          <pc:docMk/>
          <pc:sldMk cId="536452085" sldId="760"/>
        </pc:sldMkLst>
        <pc:spChg chg="del">
          <ac:chgData name="Jenifer Prince Devaraj" userId="c3fb109c-09d1-42a6-93f4-69472d709861" providerId="ADAL" clId="{7A9F6AEF-CBC5-4125-8D46-B7C47F389DE6}" dt="2023-10-10T06:24:53.774" v="44" actId="478"/>
          <ac:spMkLst>
            <pc:docMk/>
            <pc:sldMk cId="536452085" sldId="760"/>
            <ac:spMk id="3" creationId="{4D3AEE2A-BD38-5D9E-24A2-243B74025D5C}"/>
          </ac:spMkLst>
        </pc:spChg>
        <pc:spChg chg="del">
          <ac:chgData name="Jenifer Prince Devaraj" userId="c3fb109c-09d1-42a6-93f4-69472d709861" providerId="ADAL" clId="{7A9F6AEF-CBC5-4125-8D46-B7C47F389DE6}" dt="2023-10-10T06:24:58.563" v="45" actId="478"/>
          <ac:spMkLst>
            <pc:docMk/>
            <pc:sldMk cId="536452085" sldId="760"/>
            <ac:spMk id="4" creationId="{3A0F87B2-933D-4157-B222-081D7DD35A1C}"/>
          </ac:spMkLst>
        </pc:spChg>
        <pc:spChg chg="add mod">
          <ac:chgData name="Jenifer Prince Devaraj" userId="c3fb109c-09d1-42a6-93f4-69472d709861" providerId="ADAL" clId="{7A9F6AEF-CBC5-4125-8D46-B7C47F389DE6}" dt="2023-10-10T06:26:08.610" v="56"/>
          <ac:spMkLst>
            <pc:docMk/>
            <pc:sldMk cId="536452085" sldId="760"/>
            <ac:spMk id="9" creationId="{DBABFEA1-E454-7115-5AC9-F21552400537}"/>
          </ac:spMkLst>
        </pc:spChg>
        <pc:spChg chg="add mod">
          <ac:chgData name="Jenifer Prince Devaraj" userId="c3fb109c-09d1-42a6-93f4-69472d709861" providerId="ADAL" clId="{7A9F6AEF-CBC5-4125-8D46-B7C47F389DE6}" dt="2023-10-10T06:26:08.610" v="56"/>
          <ac:spMkLst>
            <pc:docMk/>
            <pc:sldMk cId="536452085" sldId="760"/>
            <ac:spMk id="11" creationId="{C8536374-F10C-7785-0A94-C10DC0CAA15C}"/>
          </ac:spMkLst>
        </pc:spChg>
      </pc:sldChg>
      <pc:sldChg chg="addSp delSp modSp mod">
        <pc:chgData name="Jenifer Prince Devaraj" userId="c3fb109c-09d1-42a6-93f4-69472d709861" providerId="ADAL" clId="{7A9F6AEF-CBC5-4125-8D46-B7C47F389DE6}" dt="2023-10-10T06:26:10.919" v="57"/>
        <pc:sldMkLst>
          <pc:docMk/>
          <pc:sldMk cId="3084162351" sldId="762"/>
        </pc:sldMkLst>
        <pc:spChg chg="del mod">
          <ac:chgData name="Jenifer Prince Devaraj" userId="c3fb109c-09d1-42a6-93f4-69472d709861" providerId="ADAL" clId="{7A9F6AEF-CBC5-4125-8D46-B7C47F389DE6}" dt="2023-10-10T06:25:05.894" v="48" actId="478"/>
          <ac:spMkLst>
            <pc:docMk/>
            <pc:sldMk cId="3084162351" sldId="762"/>
            <ac:spMk id="3" creationId="{D58C44A7-FD57-E9AE-CCDD-639A68F827EA}"/>
          </ac:spMkLst>
        </pc:spChg>
        <pc:spChg chg="del">
          <ac:chgData name="Jenifer Prince Devaraj" userId="c3fb109c-09d1-42a6-93f4-69472d709861" providerId="ADAL" clId="{7A9F6AEF-CBC5-4125-8D46-B7C47F389DE6}" dt="2023-10-10T06:25:02.897" v="46" actId="478"/>
          <ac:spMkLst>
            <pc:docMk/>
            <pc:sldMk cId="3084162351" sldId="762"/>
            <ac:spMk id="4" creationId="{3A0F87B2-933D-4157-B222-081D7DD35A1C}"/>
          </ac:spMkLst>
        </pc:spChg>
        <pc:spChg chg="add mod">
          <ac:chgData name="Jenifer Prince Devaraj" userId="c3fb109c-09d1-42a6-93f4-69472d709861" providerId="ADAL" clId="{7A9F6AEF-CBC5-4125-8D46-B7C47F389DE6}" dt="2023-10-10T06:26:10.919" v="57"/>
          <ac:spMkLst>
            <pc:docMk/>
            <pc:sldMk cId="3084162351" sldId="762"/>
            <ac:spMk id="6" creationId="{5E3E69F9-A33A-4823-60DB-2B6A7A3174B7}"/>
          </ac:spMkLst>
        </pc:spChg>
        <pc:spChg chg="add mod">
          <ac:chgData name="Jenifer Prince Devaraj" userId="c3fb109c-09d1-42a6-93f4-69472d709861" providerId="ADAL" clId="{7A9F6AEF-CBC5-4125-8D46-B7C47F389DE6}" dt="2023-10-10T06:26:10.919" v="57"/>
          <ac:spMkLst>
            <pc:docMk/>
            <pc:sldMk cId="3084162351" sldId="762"/>
            <ac:spMk id="9" creationId="{4C616910-C26D-4CE5-B27D-01CBF062A3D6}"/>
          </ac:spMkLst>
        </pc:spChg>
      </pc:sldChg>
      <pc:sldChg chg="addSp delSp modSp mod">
        <pc:chgData name="Jenifer Prince Devaraj" userId="c3fb109c-09d1-42a6-93f4-69472d709861" providerId="ADAL" clId="{7A9F6AEF-CBC5-4125-8D46-B7C47F389DE6}" dt="2023-10-10T06:26:13.212" v="58"/>
        <pc:sldMkLst>
          <pc:docMk/>
          <pc:sldMk cId="1950406542" sldId="763"/>
        </pc:sldMkLst>
        <pc:spChg chg="del">
          <ac:chgData name="Jenifer Prince Devaraj" userId="c3fb109c-09d1-42a6-93f4-69472d709861" providerId="ADAL" clId="{7A9F6AEF-CBC5-4125-8D46-B7C47F389DE6}" dt="2023-10-10T06:25:14.986" v="50" actId="478"/>
          <ac:spMkLst>
            <pc:docMk/>
            <pc:sldMk cId="1950406542" sldId="763"/>
            <ac:spMk id="2" creationId="{51777E7D-5ABC-3DBE-EC16-A45CBF3B953D}"/>
          </ac:spMkLst>
        </pc:spChg>
        <pc:spChg chg="add mod">
          <ac:chgData name="Jenifer Prince Devaraj" userId="c3fb109c-09d1-42a6-93f4-69472d709861" providerId="ADAL" clId="{7A9F6AEF-CBC5-4125-8D46-B7C47F389DE6}" dt="2023-10-10T06:26:13.212" v="58"/>
          <ac:spMkLst>
            <pc:docMk/>
            <pc:sldMk cId="1950406542" sldId="763"/>
            <ac:spMk id="3" creationId="{57ADEF17-030E-FA73-0021-A70A20ACA514}"/>
          </ac:spMkLst>
        </pc:spChg>
        <pc:spChg chg="del">
          <ac:chgData name="Jenifer Prince Devaraj" userId="c3fb109c-09d1-42a6-93f4-69472d709861" providerId="ADAL" clId="{7A9F6AEF-CBC5-4125-8D46-B7C47F389DE6}" dt="2023-10-10T06:25:12.064" v="49" actId="478"/>
          <ac:spMkLst>
            <pc:docMk/>
            <pc:sldMk cId="1950406542" sldId="763"/>
            <ac:spMk id="4" creationId="{3A0F87B2-933D-4157-B222-081D7DD35A1C}"/>
          </ac:spMkLst>
        </pc:spChg>
        <pc:spChg chg="add mod">
          <ac:chgData name="Jenifer Prince Devaraj" userId="c3fb109c-09d1-42a6-93f4-69472d709861" providerId="ADAL" clId="{7A9F6AEF-CBC5-4125-8D46-B7C47F389DE6}" dt="2023-10-10T06:26:13.212" v="58"/>
          <ac:spMkLst>
            <pc:docMk/>
            <pc:sldMk cId="1950406542" sldId="763"/>
            <ac:spMk id="8" creationId="{934660B9-20B5-B6F2-E77F-E331517FD472}"/>
          </ac:spMkLst>
        </pc:spChg>
      </pc:sldChg>
      <pc:sldChg chg="addSp delSp modSp mod">
        <pc:chgData name="Jenifer Prince Devaraj" userId="c3fb109c-09d1-42a6-93f4-69472d709861" providerId="ADAL" clId="{7A9F6AEF-CBC5-4125-8D46-B7C47F389DE6}" dt="2023-10-10T06:26:15.623" v="59"/>
        <pc:sldMkLst>
          <pc:docMk/>
          <pc:sldMk cId="2528232606" sldId="764"/>
        </pc:sldMkLst>
        <pc:spChg chg="del mod">
          <ac:chgData name="Jenifer Prince Devaraj" userId="c3fb109c-09d1-42a6-93f4-69472d709861" providerId="ADAL" clId="{7A9F6AEF-CBC5-4125-8D46-B7C47F389DE6}" dt="2023-10-10T06:25:22.236" v="53" actId="478"/>
          <ac:spMkLst>
            <pc:docMk/>
            <pc:sldMk cId="2528232606" sldId="764"/>
            <ac:spMk id="2" creationId="{9F8DB5C6-5CCD-A663-41AD-DAB8E5D4207B}"/>
          </ac:spMkLst>
        </pc:spChg>
        <pc:spChg chg="add mod">
          <ac:chgData name="Jenifer Prince Devaraj" userId="c3fb109c-09d1-42a6-93f4-69472d709861" providerId="ADAL" clId="{7A9F6AEF-CBC5-4125-8D46-B7C47F389DE6}" dt="2023-10-10T06:26:15.623" v="59"/>
          <ac:spMkLst>
            <pc:docMk/>
            <pc:sldMk cId="2528232606" sldId="764"/>
            <ac:spMk id="3" creationId="{ECCD5661-F3C8-BEBD-C7C6-714D75563370}"/>
          </ac:spMkLst>
        </pc:spChg>
        <pc:spChg chg="del">
          <ac:chgData name="Jenifer Prince Devaraj" userId="c3fb109c-09d1-42a6-93f4-69472d709861" providerId="ADAL" clId="{7A9F6AEF-CBC5-4125-8D46-B7C47F389DE6}" dt="2023-10-10T06:25:19.631" v="51" actId="478"/>
          <ac:spMkLst>
            <pc:docMk/>
            <pc:sldMk cId="2528232606" sldId="764"/>
            <ac:spMk id="4" creationId="{3A0F87B2-933D-4157-B222-081D7DD35A1C}"/>
          </ac:spMkLst>
        </pc:spChg>
        <pc:spChg chg="add mod">
          <ac:chgData name="Jenifer Prince Devaraj" userId="c3fb109c-09d1-42a6-93f4-69472d709861" providerId="ADAL" clId="{7A9F6AEF-CBC5-4125-8D46-B7C47F389DE6}" dt="2023-10-10T06:26:15.623" v="59"/>
          <ac:spMkLst>
            <pc:docMk/>
            <pc:sldMk cId="2528232606" sldId="764"/>
            <ac:spMk id="8" creationId="{31762928-CC7E-A032-F6A2-F1983AF63256}"/>
          </ac:spMkLst>
        </pc:spChg>
      </pc:sldChg>
      <pc:sldChg chg="add del">
        <pc:chgData name="Jenifer Prince Devaraj" userId="c3fb109c-09d1-42a6-93f4-69472d709861" providerId="ADAL" clId="{7A9F6AEF-CBC5-4125-8D46-B7C47F389DE6}" dt="2023-10-10T06:24:16.463" v="33" actId="47"/>
        <pc:sldMkLst>
          <pc:docMk/>
          <pc:sldMk cId="1125152520" sldId="765"/>
        </pc:sldMkLst>
      </pc:sldChg>
      <pc:sldChg chg="addSp delSp modSp add mod ord">
        <pc:chgData name="Jenifer Prince Devaraj" userId="c3fb109c-09d1-42a6-93f4-69472d709861" providerId="ADAL" clId="{7A9F6AEF-CBC5-4125-8D46-B7C47F389DE6}" dt="2023-10-10T06:26:44.285" v="67"/>
        <pc:sldMkLst>
          <pc:docMk/>
          <pc:sldMk cId="3173912924" sldId="765"/>
        </pc:sldMkLst>
        <pc:spChg chg="add mod">
          <ac:chgData name="Jenifer Prince Devaraj" userId="c3fb109c-09d1-42a6-93f4-69472d709861" providerId="ADAL" clId="{7A9F6AEF-CBC5-4125-8D46-B7C47F389DE6}" dt="2023-10-10T06:26:44.285" v="67"/>
          <ac:spMkLst>
            <pc:docMk/>
            <pc:sldMk cId="3173912924" sldId="765"/>
            <ac:spMk id="2" creationId="{43B0EB31-2A87-4BB3-9DAE-4B5261C35B79}"/>
          </ac:spMkLst>
        </pc:spChg>
        <pc:spChg chg="del">
          <ac:chgData name="Jenifer Prince Devaraj" userId="c3fb109c-09d1-42a6-93f4-69472d709861" providerId="ADAL" clId="{7A9F6AEF-CBC5-4125-8D46-B7C47F389DE6}" dt="2023-10-10T06:26:41.275" v="65" actId="478"/>
          <ac:spMkLst>
            <pc:docMk/>
            <pc:sldMk cId="3173912924" sldId="765"/>
            <ac:spMk id="4" creationId="{3C383E07-45E2-EB5D-ED8D-52954F6234A3}"/>
          </ac:spMkLst>
        </pc:spChg>
        <pc:spChg chg="del">
          <ac:chgData name="Jenifer Prince Devaraj" userId="c3fb109c-09d1-42a6-93f4-69472d709861" providerId="ADAL" clId="{7A9F6AEF-CBC5-4125-8D46-B7C47F389DE6}" dt="2023-10-10T06:26:43.840" v="66" actId="478"/>
          <ac:spMkLst>
            <pc:docMk/>
            <pc:sldMk cId="3173912924" sldId="765"/>
            <ac:spMk id="7" creationId="{A3972B7B-831A-C363-877B-3CA72E8947A3}"/>
          </ac:spMkLst>
        </pc:spChg>
      </pc:sldChg>
      <pc:sldMasterChg chg="delSldLayout">
        <pc:chgData name="Jenifer Prince Devaraj" userId="c3fb109c-09d1-42a6-93f4-69472d709861" providerId="ADAL" clId="{7A9F6AEF-CBC5-4125-8D46-B7C47F389DE6}" dt="2023-10-10T06:24:16.463" v="33" actId="47"/>
        <pc:sldMasterMkLst>
          <pc:docMk/>
          <pc:sldMasterMk cId="3508390215" sldId="2147483661"/>
        </pc:sldMasterMkLst>
        <pc:sldLayoutChg chg="del">
          <pc:chgData name="Jenifer Prince Devaraj" userId="c3fb109c-09d1-42a6-93f4-69472d709861" providerId="ADAL" clId="{7A9F6AEF-CBC5-4125-8D46-B7C47F389DE6}" dt="2023-10-10T06:24:16.463" v="33" actId="47"/>
          <pc:sldLayoutMkLst>
            <pc:docMk/>
            <pc:sldMasterMk cId="3508390215" sldId="2147483661"/>
            <pc:sldLayoutMk cId="1296337161" sldId="2147483791"/>
          </pc:sldLayoutMkLst>
        </pc:sldLayoutChg>
      </pc:sldMasterChg>
    </pc:docChg>
  </pc:docChgLst>
  <pc:docChgLst>
    <pc:chgData name="Jenifer Prince Devaraj" userId="S::j.prince-devaraj@uwtsd.ac.uk::c3fb109c-09d1-42a6-93f4-69472d709861" providerId="AD" clId="Web-{EED378FF-BC90-820A-B82F-A77CF2D01B67}"/>
    <pc:docChg chg="addSld modSld">
      <pc:chgData name="Jenifer Prince Devaraj" userId="S::j.prince-devaraj@uwtsd.ac.uk::c3fb109c-09d1-42a6-93f4-69472d709861" providerId="AD" clId="Web-{EED378FF-BC90-820A-B82F-A77CF2D01B67}" dt="2023-01-26T11:15:50.587" v="35" actId="14100"/>
      <pc:docMkLst>
        <pc:docMk/>
      </pc:docMkLst>
      <pc:sldChg chg="addSp delSp modSp new">
        <pc:chgData name="Jenifer Prince Devaraj" userId="S::j.prince-devaraj@uwtsd.ac.uk::c3fb109c-09d1-42a6-93f4-69472d709861" providerId="AD" clId="Web-{EED378FF-BC90-820A-B82F-A77CF2D01B67}" dt="2023-01-26T11:15:50.587" v="35" actId="14100"/>
        <pc:sldMkLst>
          <pc:docMk/>
          <pc:sldMk cId="626539236" sldId="758"/>
        </pc:sldMkLst>
        <pc:spChg chg="del">
          <ac:chgData name="Jenifer Prince Devaraj" userId="S::j.prince-devaraj@uwtsd.ac.uk::c3fb109c-09d1-42a6-93f4-69472d709861" providerId="AD" clId="Web-{EED378FF-BC90-820A-B82F-A77CF2D01B67}" dt="2023-01-26T11:00:52.066" v="1"/>
          <ac:spMkLst>
            <pc:docMk/>
            <pc:sldMk cId="626539236" sldId="758"/>
            <ac:spMk id="2" creationId="{0DDDBEE6-B205-8F0A-5C2E-9424BDC8C301}"/>
          </ac:spMkLst>
        </pc:spChg>
        <pc:spChg chg="del">
          <ac:chgData name="Jenifer Prince Devaraj" userId="S::j.prince-devaraj@uwtsd.ac.uk::c3fb109c-09d1-42a6-93f4-69472d709861" providerId="AD" clId="Web-{EED378FF-BC90-820A-B82F-A77CF2D01B67}" dt="2023-01-26T11:00:54.753" v="2"/>
          <ac:spMkLst>
            <pc:docMk/>
            <pc:sldMk cId="626539236" sldId="758"/>
            <ac:spMk id="3" creationId="{9EEDEAAE-838E-40BC-AB28-749BD83AB57A}"/>
          </ac:spMkLst>
        </pc:spChg>
        <pc:spChg chg="add mod">
          <ac:chgData name="Jenifer Prince Devaraj" userId="S::j.prince-devaraj@uwtsd.ac.uk::c3fb109c-09d1-42a6-93f4-69472d709861" providerId="AD" clId="Web-{EED378FF-BC90-820A-B82F-A77CF2D01B67}" dt="2023-01-26T11:15:26.430" v="24" actId="1076"/>
          <ac:spMkLst>
            <pc:docMk/>
            <pc:sldMk cId="626539236" sldId="758"/>
            <ac:spMk id="7" creationId="{479F2278-2FC9-E5B7-F2F5-56DCCCE49886}"/>
          </ac:spMkLst>
        </pc:spChg>
        <pc:spChg chg="add mod">
          <ac:chgData name="Jenifer Prince Devaraj" userId="S::j.prince-devaraj@uwtsd.ac.uk::c3fb109c-09d1-42a6-93f4-69472d709861" providerId="AD" clId="Web-{EED378FF-BC90-820A-B82F-A77CF2D01B67}" dt="2023-01-26T11:15:50.587" v="35" actId="14100"/>
          <ac:spMkLst>
            <pc:docMk/>
            <pc:sldMk cId="626539236" sldId="758"/>
            <ac:spMk id="8" creationId="{E329B30D-7247-A7AB-9DB8-596826D4964A}"/>
          </ac:spMkLst>
        </pc:spChg>
        <pc:picChg chg="add mod ord">
          <ac:chgData name="Jenifer Prince Devaraj" userId="S::j.prince-devaraj@uwtsd.ac.uk::c3fb109c-09d1-42a6-93f4-69472d709861" providerId="AD" clId="Web-{EED378FF-BC90-820A-B82F-A77CF2D01B67}" dt="2023-01-26T11:15:22.962" v="23" actId="1076"/>
          <ac:picMkLst>
            <pc:docMk/>
            <pc:sldMk cId="626539236" sldId="758"/>
            <ac:picMk id="6" creationId="{EECB2ACA-A3EC-B792-017D-67AC0F8AD26C}"/>
          </ac:picMkLst>
        </pc:picChg>
      </pc:sldChg>
    </pc:docChg>
  </pc:docChgLst>
  <pc:docChgLst>
    <pc:chgData name="Jenifer Prince Devaraj" userId="c3fb109c-09d1-42a6-93f4-69472d709861" providerId="ADAL" clId="{02AF1C77-CDB4-4D0F-A36F-B176F675BD69}"/>
    <pc:docChg chg="undo custSel addSld delSld modSld sldOrd">
      <pc:chgData name="Jenifer Prince Devaraj" userId="c3fb109c-09d1-42a6-93f4-69472d709861" providerId="ADAL" clId="{02AF1C77-CDB4-4D0F-A36F-B176F675BD69}" dt="2023-02-08T07:21:53.260" v="613" actId="20577"/>
      <pc:docMkLst>
        <pc:docMk/>
      </pc:docMkLst>
      <pc:sldChg chg="modSp mod">
        <pc:chgData name="Jenifer Prince Devaraj" userId="c3fb109c-09d1-42a6-93f4-69472d709861" providerId="ADAL" clId="{02AF1C77-CDB4-4D0F-A36F-B176F675BD69}" dt="2023-01-24T13:27:39.425" v="1" actId="20577"/>
        <pc:sldMkLst>
          <pc:docMk/>
          <pc:sldMk cId="3119007398" sldId="719"/>
        </pc:sldMkLst>
        <pc:spChg chg="mod">
          <ac:chgData name="Jenifer Prince Devaraj" userId="c3fb109c-09d1-42a6-93f4-69472d709861" providerId="ADAL" clId="{02AF1C77-CDB4-4D0F-A36F-B176F675BD69}" dt="2023-01-24T13:27:39.425" v="1" actId="20577"/>
          <ac:spMkLst>
            <pc:docMk/>
            <pc:sldMk cId="3119007398" sldId="719"/>
            <ac:spMk id="3" creationId="{AA205271-8453-0C56-CE04-6289558BCEE4}"/>
          </ac:spMkLst>
        </pc:spChg>
      </pc:sldChg>
      <pc:sldChg chg="addSp delSp modSp mod delAnim modAnim">
        <pc:chgData name="Jenifer Prince Devaraj" userId="c3fb109c-09d1-42a6-93f4-69472d709861" providerId="ADAL" clId="{02AF1C77-CDB4-4D0F-A36F-B176F675BD69}" dt="2023-02-01T20:11:55.847" v="460" actId="2710"/>
        <pc:sldMkLst>
          <pc:docMk/>
          <pc:sldMk cId="602369199" sldId="756"/>
        </pc:sldMkLst>
        <pc:spChg chg="del">
          <ac:chgData name="Jenifer Prince Devaraj" userId="c3fb109c-09d1-42a6-93f4-69472d709861" providerId="ADAL" clId="{02AF1C77-CDB4-4D0F-A36F-B176F675BD69}" dt="2023-01-24T13:34:27.316" v="3" actId="478"/>
          <ac:spMkLst>
            <pc:docMk/>
            <pc:sldMk cId="602369199" sldId="756"/>
            <ac:spMk id="3" creationId="{47DBAFC5-1CFA-321A-D6F6-A0E1937ABAA6}"/>
          </ac:spMkLst>
        </pc:spChg>
        <pc:spChg chg="add mod">
          <ac:chgData name="Jenifer Prince Devaraj" userId="c3fb109c-09d1-42a6-93f4-69472d709861" providerId="ADAL" clId="{02AF1C77-CDB4-4D0F-A36F-B176F675BD69}" dt="2023-02-01T20:10:58.054" v="451" actId="1076"/>
          <ac:spMkLst>
            <pc:docMk/>
            <pc:sldMk cId="602369199" sldId="756"/>
            <ac:spMk id="7" creationId="{F6C86058-CD3E-3930-DC27-BBB02C4E1F9E}"/>
          </ac:spMkLst>
        </pc:spChg>
        <pc:spChg chg="add del mod">
          <ac:chgData name="Jenifer Prince Devaraj" userId="c3fb109c-09d1-42a6-93f4-69472d709861" providerId="ADAL" clId="{02AF1C77-CDB4-4D0F-A36F-B176F675BD69}" dt="2023-01-24T13:34:31.187" v="4" actId="478"/>
          <ac:spMkLst>
            <pc:docMk/>
            <pc:sldMk cId="602369199" sldId="756"/>
            <ac:spMk id="8" creationId="{086B73C3-A939-9D83-D2E4-D6EE32465DA1}"/>
          </ac:spMkLst>
        </pc:spChg>
        <pc:spChg chg="add mod">
          <ac:chgData name="Jenifer Prince Devaraj" userId="c3fb109c-09d1-42a6-93f4-69472d709861" providerId="ADAL" clId="{02AF1C77-CDB4-4D0F-A36F-B176F675BD69}" dt="2023-02-01T20:11:21.681" v="453" actId="255"/>
          <ac:spMkLst>
            <pc:docMk/>
            <pc:sldMk cId="602369199" sldId="756"/>
            <ac:spMk id="9" creationId="{0BB415F4-56CE-6658-04C0-3AF93F094D7F}"/>
          </ac:spMkLst>
        </pc:spChg>
        <pc:spChg chg="add mod">
          <ac:chgData name="Jenifer Prince Devaraj" userId="c3fb109c-09d1-42a6-93f4-69472d709861" providerId="ADAL" clId="{02AF1C77-CDB4-4D0F-A36F-B176F675BD69}" dt="2023-02-01T20:11:46.495" v="458" actId="255"/>
          <ac:spMkLst>
            <pc:docMk/>
            <pc:sldMk cId="602369199" sldId="756"/>
            <ac:spMk id="11" creationId="{BB0AF3ED-6911-AE0E-8636-23FE8E64CA93}"/>
          </ac:spMkLst>
        </pc:spChg>
        <pc:spChg chg="add del mod">
          <ac:chgData name="Jenifer Prince Devaraj" userId="c3fb109c-09d1-42a6-93f4-69472d709861" providerId="ADAL" clId="{02AF1C77-CDB4-4D0F-A36F-B176F675BD69}" dt="2023-02-01T20:10:26.752" v="442" actId="478"/>
          <ac:spMkLst>
            <pc:docMk/>
            <pc:sldMk cId="602369199" sldId="756"/>
            <ac:spMk id="13" creationId="{50E76DEA-1097-4779-19D0-88C50481F895}"/>
          </ac:spMkLst>
        </pc:spChg>
        <pc:spChg chg="add del mod">
          <ac:chgData name="Jenifer Prince Devaraj" userId="c3fb109c-09d1-42a6-93f4-69472d709861" providerId="ADAL" clId="{02AF1C77-CDB4-4D0F-A36F-B176F675BD69}" dt="2023-02-01T20:10:34.073" v="444" actId="478"/>
          <ac:spMkLst>
            <pc:docMk/>
            <pc:sldMk cId="602369199" sldId="756"/>
            <ac:spMk id="15" creationId="{FC7C99FB-50F6-11F2-890D-59994A9267D7}"/>
          </ac:spMkLst>
        </pc:spChg>
        <pc:spChg chg="add mod">
          <ac:chgData name="Jenifer Prince Devaraj" userId="c3fb109c-09d1-42a6-93f4-69472d709861" providerId="ADAL" clId="{02AF1C77-CDB4-4D0F-A36F-B176F675BD69}" dt="2023-02-01T20:11:55.847" v="460" actId="2710"/>
          <ac:spMkLst>
            <pc:docMk/>
            <pc:sldMk cId="602369199" sldId="756"/>
            <ac:spMk id="17" creationId="{AB7B702E-87BE-BCA8-4CB7-5B07EFE99EAF}"/>
          </ac:spMkLst>
        </pc:spChg>
        <pc:picChg chg="add mod">
          <ac:chgData name="Jenifer Prince Devaraj" userId="c3fb109c-09d1-42a6-93f4-69472d709861" providerId="ADAL" clId="{02AF1C77-CDB4-4D0F-A36F-B176F675BD69}" dt="2023-02-01T20:10:37.347" v="445" actId="1076"/>
          <ac:picMkLst>
            <pc:docMk/>
            <pc:sldMk cId="602369199" sldId="756"/>
            <ac:picMk id="6" creationId="{3CE264B0-7E07-0DF7-0D50-4A7FB0E6132F}"/>
          </ac:picMkLst>
        </pc:picChg>
      </pc:sldChg>
      <pc:sldChg chg="addSp delSp modSp new mod ord">
        <pc:chgData name="Jenifer Prince Devaraj" userId="c3fb109c-09d1-42a6-93f4-69472d709861" providerId="ADAL" clId="{02AF1C77-CDB4-4D0F-A36F-B176F675BD69}" dt="2023-02-01T20:09:57.887" v="440" actId="255"/>
        <pc:sldMkLst>
          <pc:docMk/>
          <pc:sldMk cId="2037202359" sldId="757"/>
        </pc:sldMkLst>
        <pc:spChg chg="mod">
          <ac:chgData name="Jenifer Prince Devaraj" userId="c3fb109c-09d1-42a6-93f4-69472d709861" providerId="ADAL" clId="{02AF1C77-CDB4-4D0F-A36F-B176F675BD69}" dt="2023-02-01T20:09:36.698" v="432" actId="2711"/>
          <ac:spMkLst>
            <pc:docMk/>
            <pc:sldMk cId="2037202359" sldId="757"/>
            <ac:spMk id="2" creationId="{A643E121-3DE5-552E-CEB5-9DA1D2404165}"/>
          </ac:spMkLst>
        </pc:spChg>
        <pc:spChg chg="del">
          <ac:chgData name="Jenifer Prince Devaraj" userId="c3fb109c-09d1-42a6-93f4-69472d709861" providerId="ADAL" clId="{02AF1C77-CDB4-4D0F-A36F-B176F675BD69}" dt="2023-01-24T13:35:23.680" v="29" actId="478"/>
          <ac:spMkLst>
            <pc:docMk/>
            <pc:sldMk cId="2037202359" sldId="757"/>
            <ac:spMk id="3" creationId="{313B9265-7522-36E7-4AA8-9808E30F8137}"/>
          </ac:spMkLst>
        </pc:spChg>
        <pc:spChg chg="mod">
          <ac:chgData name="Jenifer Prince Devaraj" userId="c3fb109c-09d1-42a6-93f4-69472d709861" providerId="ADAL" clId="{02AF1C77-CDB4-4D0F-A36F-B176F675BD69}" dt="2023-02-01T20:09:36.698" v="432" actId="2711"/>
          <ac:spMkLst>
            <pc:docMk/>
            <pc:sldMk cId="2037202359" sldId="757"/>
            <ac:spMk id="4" creationId="{E8D21A76-5450-43B9-934D-34E9E046BE0D}"/>
          </ac:spMkLst>
        </pc:spChg>
        <pc:spChg chg="mod">
          <ac:chgData name="Jenifer Prince Devaraj" userId="c3fb109c-09d1-42a6-93f4-69472d709861" providerId="ADAL" clId="{02AF1C77-CDB4-4D0F-A36F-B176F675BD69}" dt="2023-02-01T20:09:36.698" v="432" actId="2711"/>
          <ac:spMkLst>
            <pc:docMk/>
            <pc:sldMk cId="2037202359" sldId="757"/>
            <ac:spMk id="5" creationId="{8AC9B525-4ADB-7956-E42D-B67D3384623E}"/>
          </ac:spMkLst>
        </pc:spChg>
        <pc:spChg chg="add mod">
          <ac:chgData name="Jenifer Prince Devaraj" userId="c3fb109c-09d1-42a6-93f4-69472d709861" providerId="ADAL" clId="{02AF1C77-CDB4-4D0F-A36F-B176F675BD69}" dt="2023-02-01T20:09:57.887" v="440" actId="255"/>
          <ac:spMkLst>
            <pc:docMk/>
            <pc:sldMk cId="2037202359" sldId="757"/>
            <ac:spMk id="6" creationId="{01C4D79F-5E7D-0834-9B81-CCEE1698C9EC}"/>
          </ac:spMkLst>
        </pc:spChg>
        <pc:spChg chg="add mod">
          <ac:chgData name="Jenifer Prince Devaraj" userId="c3fb109c-09d1-42a6-93f4-69472d709861" providerId="ADAL" clId="{02AF1C77-CDB4-4D0F-A36F-B176F675BD69}" dt="2023-02-01T20:09:36.698" v="432" actId="2711"/>
          <ac:spMkLst>
            <pc:docMk/>
            <pc:sldMk cId="2037202359" sldId="757"/>
            <ac:spMk id="7" creationId="{00B1A124-6CC1-AEA3-FC39-F3588FD074CA}"/>
          </ac:spMkLst>
        </pc:spChg>
      </pc:sldChg>
      <pc:sldChg chg="addSp modSp mod">
        <pc:chgData name="Jenifer Prince Devaraj" userId="c3fb109c-09d1-42a6-93f4-69472d709861" providerId="ADAL" clId="{02AF1C77-CDB4-4D0F-A36F-B176F675BD69}" dt="2023-02-01T20:13:57.060" v="485" actId="2711"/>
        <pc:sldMkLst>
          <pc:docMk/>
          <pc:sldMk cId="626539236" sldId="758"/>
        </pc:sldMkLst>
        <pc:spChg chg="add mod">
          <ac:chgData name="Jenifer Prince Devaraj" userId="c3fb109c-09d1-42a6-93f4-69472d709861" providerId="ADAL" clId="{02AF1C77-CDB4-4D0F-A36F-B176F675BD69}" dt="2023-02-01T20:13:25.704" v="478"/>
          <ac:spMkLst>
            <pc:docMk/>
            <pc:sldMk cId="626539236" sldId="758"/>
            <ac:spMk id="2" creationId="{6C18D534-C08A-2AB1-DA5F-8E1CD0EF2598}"/>
          </ac:spMkLst>
        </pc:spChg>
        <pc:spChg chg="mod">
          <ac:chgData name="Jenifer Prince Devaraj" userId="c3fb109c-09d1-42a6-93f4-69472d709861" providerId="ADAL" clId="{02AF1C77-CDB4-4D0F-A36F-B176F675BD69}" dt="2023-02-01T20:13:44.490" v="482" actId="1076"/>
          <ac:spMkLst>
            <pc:docMk/>
            <pc:sldMk cId="626539236" sldId="758"/>
            <ac:spMk id="8" creationId="{E329B30D-7247-A7AB-9DB8-596826D4964A}"/>
          </ac:spMkLst>
        </pc:spChg>
        <pc:spChg chg="mod">
          <ac:chgData name="Jenifer Prince Devaraj" userId="c3fb109c-09d1-42a6-93f4-69472d709861" providerId="ADAL" clId="{02AF1C77-CDB4-4D0F-A36F-B176F675BD69}" dt="2023-02-01T20:13:57.060" v="485" actId="2711"/>
          <ac:spMkLst>
            <pc:docMk/>
            <pc:sldMk cId="626539236" sldId="758"/>
            <ac:spMk id="9" creationId="{1D9EBE0C-1BD7-5FFF-5B82-72B30F3FB53A}"/>
          </ac:spMkLst>
        </pc:spChg>
      </pc:sldChg>
      <pc:sldChg chg="addSp modSp">
        <pc:chgData name="Jenifer Prince Devaraj" userId="c3fb109c-09d1-42a6-93f4-69472d709861" providerId="ADAL" clId="{02AF1C77-CDB4-4D0F-A36F-B176F675BD69}" dt="2023-02-01T20:14:05.638" v="486"/>
        <pc:sldMkLst>
          <pc:docMk/>
          <pc:sldMk cId="2592325656" sldId="759"/>
        </pc:sldMkLst>
        <pc:spChg chg="add mod">
          <ac:chgData name="Jenifer Prince Devaraj" userId="c3fb109c-09d1-42a6-93f4-69472d709861" providerId="ADAL" clId="{02AF1C77-CDB4-4D0F-A36F-B176F675BD69}" dt="2023-02-01T20:14:05.638" v="486"/>
          <ac:spMkLst>
            <pc:docMk/>
            <pc:sldMk cId="2592325656" sldId="759"/>
            <ac:spMk id="3" creationId="{17F4875F-F04E-5D63-968E-D80E0CDB4D4B}"/>
          </ac:spMkLst>
        </pc:spChg>
      </pc:sldChg>
      <pc:sldChg chg="addSp modSp mod">
        <pc:chgData name="Jenifer Prince Devaraj" userId="c3fb109c-09d1-42a6-93f4-69472d709861" providerId="ADAL" clId="{02AF1C77-CDB4-4D0F-A36F-B176F675BD69}" dt="2023-02-08T07:21:53.260" v="613" actId="20577"/>
        <pc:sldMkLst>
          <pc:docMk/>
          <pc:sldMk cId="536452085" sldId="760"/>
        </pc:sldMkLst>
        <pc:spChg chg="mod">
          <ac:chgData name="Jenifer Prince Devaraj" userId="c3fb109c-09d1-42a6-93f4-69472d709861" providerId="ADAL" clId="{02AF1C77-CDB4-4D0F-A36F-B176F675BD69}" dt="2023-02-01T20:15:34.609" v="503" actId="255"/>
          <ac:spMkLst>
            <pc:docMk/>
            <pc:sldMk cId="536452085" sldId="760"/>
            <ac:spMk id="2" creationId="{3E2F7918-B9D3-F8A5-A0CB-1B31B7764C0D}"/>
          </ac:spMkLst>
        </pc:spChg>
        <pc:spChg chg="add mod">
          <ac:chgData name="Jenifer Prince Devaraj" userId="c3fb109c-09d1-42a6-93f4-69472d709861" providerId="ADAL" clId="{02AF1C77-CDB4-4D0F-A36F-B176F675BD69}" dt="2023-02-01T20:14:27.673" v="489"/>
          <ac:spMkLst>
            <pc:docMk/>
            <pc:sldMk cId="536452085" sldId="760"/>
            <ac:spMk id="3" creationId="{4D3AEE2A-BD38-5D9E-24A2-243B74025D5C}"/>
          </ac:spMkLst>
        </pc:spChg>
        <pc:spChg chg="mod">
          <ac:chgData name="Jenifer Prince Devaraj" userId="c3fb109c-09d1-42a6-93f4-69472d709861" providerId="ADAL" clId="{02AF1C77-CDB4-4D0F-A36F-B176F675BD69}" dt="2023-02-08T07:21:53.260" v="613" actId="20577"/>
          <ac:spMkLst>
            <pc:docMk/>
            <pc:sldMk cId="536452085" sldId="760"/>
            <ac:spMk id="7" creationId="{479F2278-2FC9-E5B7-F2F5-56DCCCE49886}"/>
          </ac:spMkLst>
        </pc:spChg>
        <pc:spChg chg="mod">
          <ac:chgData name="Jenifer Prince Devaraj" userId="c3fb109c-09d1-42a6-93f4-69472d709861" providerId="ADAL" clId="{02AF1C77-CDB4-4D0F-A36F-B176F675BD69}" dt="2023-02-01T20:15:47.871" v="505" actId="1076"/>
          <ac:spMkLst>
            <pc:docMk/>
            <pc:sldMk cId="536452085" sldId="760"/>
            <ac:spMk id="8" creationId="{291D3802-724F-E82D-A27C-6657C5BE70DC}"/>
          </ac:spMkLst>
        </pc:spChg>
        <pc:spChg chg="mod">
          <ac:chgData name="Jenifer Prince Devaraj" userId="c3fb109c-09d1-42a6-93f4-69472d709861" providerId="ADAL" clId="{02AF1C77-CDB4-4D0F-A36F-B176F675BD69}" dt="2023-02-01T20:15:42.031" v="504" actId="1076"/>
          <ac:spMkLst>
            <pc:docMk/>
            <pc:sldMk cId="536452085" sldId="760"/>
            <ac:spMk id="10" creationId="{3D7A57A6-70F3-3B88-9074-9C6287AD821B}"/>
          </ac:spMkLst>
        </pc:spChg>
        <pc:spChg chg="mod">
          <ac:chgData name="Jenifer Prince Devaraj" userId="c3fb109c-09d1-42a6-93f4-69472d709861" providerId="ADAL" clId="{02AF1C77-CDB4-4D0F-A36F-B176F675BD69}" dt="2023-02-01T20:15:52.349" v="506" actId="14100"/>
          <ac:spMkLst>
            <pc:docMk/>
            <pc:sldMk cId="536452085" sldId="760"/>
            <ac:spMk id="12" creationId="{7A0D32DE-51F9-9B0A-9417-EDDCBAADC75E}"/>
          </ac:spMkLst>
        </pc:spChg>
      </pc:sldChg>
      <pc:sldChg chg="addSp modSp mod">
        <pc:chgData name="Jenifer Prince Devaraj" userId="c3fb109c-09d1-42a6-93f4-69472d709861" providerId="ADAL" clId="{02AF1C77-CDB4-4D0F-A36F-B176F675BD69}" dt="2023-02-01T20:20:46.708" v="568" actId="1076"/>
        <pc:sldMkLst>
          <pc:docMk/>
          <pc:sldMk cId="3901806978" sldId="761"/>
        </pc:sldMkLst>
        <pc:spChg chg="add mod">
          <ac:chgData name="Jenifer Prince Devaraj" userId="c3fb109c-09d1-42a6-93f4-69472d709861" providerId="ADAL" clId="{02AF1C77-CDB4-4D0F-A36F-B176F675BD69}" dt="2023-02-01T20:18:54.512" v="544"/>
          <ac:spMkLst>
            <pc:docMk/>
            <pc:sldMk cId="3901806978" sldId="761"/>
            <ac:spMk id="2" creationId="{282D3E2F-341B-17B7-7EE7-22F4055ACF69}"/>
          </ac:spMkLst>
        </pc:spChg>
        <pc:spChg chg="mod">
          <ac:chgData name="Jenifer Prince Devaraj" userId="c3fb109c-09d1-42a6-93f4-69472d709861" providerId="ADAL" clId="{02AF1C77-CDB4-4D0F-A36F-B176F675BD69}" dt="2023-02-01T20:20:03.633" v="562" actId="1076"/>
          <ac:spMkLst>
            <pc:docMk/>
            <pc:sldMk cId="3901806978" sldId="761"/>
            <ac:spMk id="4" creationId="{95F8149D-45E4-F250-A0AF-2D92C146F402}"/>
          </ac:spMkLst>
        </pc:spChg>
        <pc:spChg chg="mod">
          <ac:chgData name="Jenifer Prince Devaraj" userId="c3fb109c-09d1-42a6-93f4-69472d709861" providerId="ADAL" clId="{02AF1C77-CDB4-4D0F-A36F-B176F675BD69}" dt="2023-02-01T20:20:20.949" v="565" actId="1076"/>
          <ac:spMkLst>
            <pc:docMk/>
            <pc:sldMk cId="3901806978" sldId="761"/>
            <ac:spMk id="14" creationId="{274D05E2-4854-52F8-F18E-6E7132B19774}"/>
          </ac:spMkLst>
        </pc:spChg>
        <pc:spChg chg="mod">
          <ac:chgData name="Jenifer Prince Devaraj" userId="c3fb109c-09d1-42a6-93f4-69472d709861" providerId="ADAL" clId="{02AF1C77-CDB4-4D0F-A36F-B176F675BD69}" dt="2023-02-01T20:19:28.462" v="553" actId="1076"/>
          <ac:spMkLst>
            <pc:docMk/>
            <pc:sldMk cId="3901806978" sldId="761"/>
            <ac:spMk id="16" creationId="{E292260C-F526-0DE9-603F-9E9CD0CE83BF}"/>
          </ac:spMkLst>
        </pc:spChg>
        <pc:picChg chg="mod">
          <ac:chgData name="Jenifer Prince Devaraj" userId="c3fb109c-09d1-42a6-93f4-69472d709861" providerId="ADAL" clId="{02AF1C77-CDB4-4D0F-A36F-B176F675BD69}" dt="2023-02-01T20:20:31.392" v="566" actId="1076"/>
          <ac:picMkLst>
            <pc:docMk/>
            <pc:sldMk cId="3901806978" sldId="761"/>
            <ac:picMk id="7" creationId="{4E030D9B-1A7C-92BE-7F17-B8271AAE469C}"/>
          </ac:picMkLst>
        </pc:picChg>
        <pc:picChg chg="mod">
          <ac:chgData name="Jenifer Prince Devaraj" userId="c3fb109c-09d1-42a6-93f4-69472d709861" providerId="ADAL" clId="{02AF1C77-CDB4-4D0F-A36F-B176F675BD69}" dt="2023-02-01T20:20:46.708" v="568" actId="1076"/>
          <ac:picMkLst>
            <pc:docMk/>
            <pc:sldMk cId="3901806978" sldId="761"/>
            <ac:picMk id="9" creationId="{A7D530F5-2568-1BD4-0487-ED5B0664CA4D}"/>
          </ac:picMkLst>
        </pc:picChg>
      </pc:sldChg>
      <pc:sldChg chg="addSp modSp mod">
        <pc:chgData name="Jenifer Prince Devaraj" userId="c3fb109c-09d1-42a6-93f4-69472d709861" providerId="ADAL" clId="{02AF1C77-CDB4-4D0F-A36F-B176F675BD69}" dt="2023-02-01T20:16:57.648" v="521" actId="255"/>
        <pc:sldMkLst>
          <pc:docMk/>
          <pc:sldMk cId="3084162351" sldId="762"/>
        </pc:sldMkLst>
        <pc:spChg chg="mod">
          <ac:chgData name="Jenifer Prince Devaraj" userId="c3fb109c-09d1-42a6-93f4-69472d709861" providerId="ADAL" clId="{02AF1C77-CDB4-4D0F-A36F-B176F675BD69}" dt="2023-02-01T20:16:24.779" v="513" actId="255"/>
          <ac:spMkLst>
            <pc:docMk/>
            <pc:sldMk cId="3084162351" sldId="762"/>
            <ac:spMk id="2" creationId="{3E2F7918-B9D3-F8A5-A0CB-1B31B7764C0D}"/>
          </ac:spMkLst>
        </pc:spChg>
        <pc:spChg chg="add mod">
          <ac:chgData name="Jenifer Prince Devaraj" userId="c3fb109c-09d1-42a6-93f4-69472d709861" providerId="ADAL" clId="{02AF1C77-CDB4-4D0F-A36F-B176F675BD69}" dt="2023-02-01T20:16:02.525" v="508"/>
          <ac:spMkLst>
            <pc:docMk/>
            <pc:sldMk cId="3084162351" sldId="762"/>
            <ac:spMk id="3" creationId="{D58C44A7-FD57-E9AE-CCDD-639A68F827EA}"/>
          </ac:spMkLst>
        </pc:spChg>
        <pc:spChg chg="mod">
          <ac:chgData name="Jenifer Prince Devaraj" userId="c3fb109c-09d1-42a6-93f4-69472d709861" providerId="ADAL" clId="{02AF1C77-CDB4-4D0F-A36F-B176F675BD69}" dt="2023-02-01T20:16:07.916" v="509" actId="255"/>
          <ac:spMkLst>
            <pc:docMk/>
            <pc:sldMk cId="3084162351" sldId="762"/>
            <ac:spMk id="7" creationId="{479F2278-2FC9-E5B7-F2F5-56DCCCE49886}"/>
          </ac:spMkLst>
        </pc:spChg>
        <pc:spChg chg="mod">
          <ac:chgData name="Jenifer Prince Devaraj" userId="c3fb109c-09d1-42a6-93f4-69472d709861" providerId="ADAL" clId="{02AF1C77-CDB4-4D0F-A36F-B176F675BD69}" dt="2023-02-01T20:16:47.308" v="518" actId="255"/>
          <ac:spMkLst>
            <pc:docMk/>
            <pc:sldMk cId="3084162351" sldId="762"/>
            <ac:spMk id="8" creationId="{291D3802-724F-E82D-A27C-6657C5BE70DC}"/>
          </ac:spMkLst>
        </pc:spChg>
        <pc:spChg chg="mod">
          <ac:chgData name="Jenifer Prince Devaraj" userId="c3fb109c-09d1-42a6-93f4-69472d709861" providerId="ADAL" clId="{02AF1C77-CDB4-4D0F-A36F-B176F675BD69}" dt="2023-02-01T20:16:33.477" v="515" actId="255"/>
          <ac:spMkLst>
            <pc:docMk/>
            <pc:sldMk cId="3084162351" sldId="762"/>
            <ac:spMk id="10" creationId="{3D7A57A6-70F3-3B88-9074-9C6287AD821B}"/>
          </ac:spMkLst>
        </pc:spChg>
        <pc:spChg chg="mod">
          <ac:chgData name="Jenifer Prince Devaraj" userId="c3fb109c-09d1-42a6-93f4-69472d709861" providerId="ADAL" clId="{02AF1C77-CDB4-4D0F-A36F-B176F675BD69}" dt="2023-02-01T20:16:57.648" v="521" actId="255"/>
          <ac:spMkLst>
            <pc:docMk/>
            <pc:sldMk cId="3084162351" sldId="762"/>
            <ac:spMk id="12" creationId="{7A0D32DE-51F9-9B0A-9417-EDDCBAADC75E}"/>
          </ac:spMkLst>
        </pc:spChg>
        <pc:picChg chg="mod">
          <ac:chgData name="Jenifer Prince Devaraj" userId="c3fb109c-09d1-42a6-93f4-69472d709861" providerId="ADAL" clId="{02AF1C77-CDB4-4D0F-A36F-B176F675BD69}" dt="2023-02-01T20:16:18.309" v="511" actId="1076"/>
          <ac:picMkLst>
            <pc:docMk/>
            <pc:sldMk cId="3084162351" sldId="762"/>
            <ac:picMk id="13" creationId="{4433CACC-B384-EA56-A606-C64EEBA9188E}"/>
          </ac:picMkLst>
        </pc:picChg>
      </pc:sldChg>
      <pc:sldChg chg="addSp modSp mod">
        <pc:chgData name="Jenifer Prince Devaraj" userId="c3fb109c-09d1-42a6-93f4-69472d709861" providerId="ADAL" clId="{02AF1C77-CDB4-4D0F-A36F-B176F675BD69}" dt="2023-02-01T20:17:38.114" v="527" actId="1076"/>
        <pc:sldMkLst>
          <pc:docMk/>
          <pc:sldMk cId="1950406542" sldId="763"/>
        </pc:sldMkLst>
        <pc:spChg chg="add mod">
          <ac:chgData name="Jenifer Prince Devaraj" userId="c3fb109c-09d1-42a6-93f4-69472d709861" providerId="ADAL" clId="{02AF1C77-CDB4-4D0F-A36F-B176F675BD69}" dt="2023-02-01T20:17:05.767" v="522"/>
          <ac:spMkLst>
            <pc:docMk/>
            <pc:sldMk cId="1950406542" sldId="763"/>
            <ac:spMk id="2" creationId="{51777E7D-5ABC-3DBE-EC16-A45CBF3B953D}"/>
          </ac:spMkLst>
        </pc:spChg>
        <pc:spChg chg="mod">
          <ac:chgData name="Jenifer Prince Devaraj" userId="c3fb109c-09d1-42a6-93f4-69472d709861" providerId="ADAL" clId="{02AF1C77-CDB4-4D0F-A36F-B176F675BD69}" dt="2023-02-01T20:17:34.090" v="526" actId="1076"/>
          <ac:spMkLst>
            <pc:docMk/>
            <pc:sldMk cId="1950406542" sldId="763"/>
            <ac:spMk id="7" creationId="{479F2278-2FC9-E5B7-F2F5-56DCCCE49886}"/>
          </ac:spMkLst>
        </pc:spChg>
        <pc:picChg chg="mod">
          <ac:chgData name="Jenifer Prince Devaraj" userId="c3fb109c-09d1-42a6-93f4-69472d709861" providerId="ADAL" clId="{02AF1C77-CDB4-4D0F-A36F-B176F675BD69}" dt="2023-02-01T20:17:38.114" v="527" actId="1076"/>
          <ac:picMkLst>
            <pc:docMk/>
            <pc:sldMk cId="1950406542" sldId="763"/>
            <ac:picMk id="6" creationId="{2CC0D2A9-82FF-BF34-CA2E-057E2AE92AE2}"/>
          </ac:picMkLst>
        </pc:picChg>
      </pc:sldChg>
      <pc:sldChg chg="addSp modSp mod">
        <pc:chgData name="Jenifer Prince Devaraj" userId="c3fb109c-09d1-42a6-93f4-69472d709861" providerId="ADAL" clId="{02AF1C77-CDB4-4D0F-A36F-B176F675BD69}" dt="2023-02-01T20:18:47.565" v="543" actId="1076"/>
        <pc:sldMkLst>
          <pc:docMk/>
          <pc:sldMk cId="2528232606" sldId="764"/>
        </pc:sldMkLst>
        <pc:spChg chg="add mod">
          <ac:chgData name="Jenifer Prince Devaraj" userId="c3fb109c-09d1-42a6-93f4-69472d709861" providerId="ADAL" clId="{02AF1C77-CDB4-4D0F-A36F-B176F675BD69}" dt="2023-02-01T20:17:47.441" v="528"/>
          <ac:spMkLst>
            <pc:docMk/>
            <pc:sldMk cId="2528232606" sldId="764"/>
            <ac:spMk id="2" creationId="{9F8DB5C6-5CCD-A663-41AD-DAB8E5D4207B}"/>
          </ac:spMkLst>
        </pc:spChg>
        <pc:spChg chg="mod">
          <ac:chgData name="Jenifer Prince Devaraj" userId="c3fb109c-09d1-42a6-93f4-69472d709861" providerId="ADAL" clId="{02AF1C77-CDB4-4D0F-A36F-B176F675BD69}" dt="2023-02-01T20:17:59.678" v="530" actId="255"/>
          <ac:spMkLst>
            <pc:docMk/>
            <pc:sldMk cId="2528232606" sldId="764"/>
            <ac:spMk id="7" creationId="{479F2278-2FC9-E5B7-F2F5-56DCCCE49886}"/>
          </ac:spMkLst>
        </pc:spChg>
        <pc:spChg chg="mod">
          <ac:chgData name="Jenifer Prince Devaraj" userId="c3fb109c-09d1-42a6-93f4-69472d709861" providerId="ADAL" clId="{02AF1C77-CDB4-4D0F-A36F-B176F675BD69}" dt="2023-02-01T20:18:24.800" v="536" actId="255"/>
          <ac:spMkLst>
            <pc:docMk/>
            <pc:sldMk cId="2528232606" sldId="764"/>
            <ac:spMk id="15" creationId="{A895F9EB-FF7D-1B8B-20D2-471E5727FDDA}"/>
          </ac:spMkLst>
        </pc:spChg>
        <pc:spChg chg="mod">
          <ac:chgData name="Jenifer Prince Devaraj" userId="c3fb109c-09d1-42a6-93f4-69472d709861" providerId="ADAL" clId="{02AF1C77-CDB4-4D0F-A36F-B176F675BD69}" dt="2023-02-01T20:18:18.152" v="535" actId="255"/>
          <ac:spMkLst>
            <pc:docMk/>
            <pc:sldMk cId="2528232606" sldId="764"/>
            <ac:spMk id="19" creationId="{A542B88C-776D-5890-6938-EA224A086FDA}"/>
          </ac:spMkLst>
        </pc:spChg>
        <pc:picChg chg="mod">
          <ac:chgData name="Jenifer Prince Devaraj" userId="c3fb109c-09d1-42a6-93f4-69472d709861" providerId="ADAL" clId="{02AF1C77-CDB4-4D0F-A36F-B176F675BD69}" dt="2023-02-01T20:18:47.565" v="543" actId="1076"/>
          <ac:picMkLst>
            <pc:docMk/>
            <pc:sldMk cId="2528232606" sldId="764"/>
            <ac:picMk id="6" creationId="{8E131BA6-F4CF-42DD-B1CE-139B98271873}"/>
          </ac:picMkLst>
        </pc:picChg>
        <pc:picChg chg="mod">
          <ac:chgData name="Jenifer Prince Devaraj" userId="c3fb109c-09d1-42a6-93f4-69472d709861" providerId="ADAL" clId="{02AF1C77-CDB4-4D0F-A36F-B176F675BD69}" dt="2023-02-01T20:18:36.662" v="540" actId="14100"/>
          <ac:picMkLst>
            <pc:docMk/>
            <pc:sldMk cId="2528232606" sldId="764"/>
            <ac:picMk id="11" creationId="{37A93550-EF08-B92D-2337-746350FE39F6}"/>
          </ac:picMkLst>
        </pc:picChg>
      </pc:sldChg>
      <pc:sldChg chg="addSp delSp modSp mod">
        <pc:chgData name="Jenifer Prince Devaraj" userId="c3fb109c-09d1-42a6-93f4-69472d709861" providerId="ADAL" clId="{02AF1C77-CDB4-4D0F-A36F-B176F675BD69}" dt="2023-02-01T20:22:32.163" v="593" actId="14100"/>
        <pc:sldMkLst>
          <pc:docMk/>
          <pc:sldMk cId="3652569315" sldId="765"/>
        </pc:sldMkLst>
        <pc:spChg chg="mod">
          <ac:chgData name="Jenifer Prince Devaraj" userId="c3fb109c-09d1-42a6-93f4-69472d709861" providerId="ADAL" clId="{02AF1C77-CDB4-4D0F-A36F-B176F675BD69}" dt="2023-02-01T20:22:02.146" v="585" actId="14100"/>
          <ac:spMkLst>
            <pc:docMk/>
            <pc:sldMk cId="3652569315" sldId="765"/>
            <ac:spMk id="2" creationId="{61D0114F-1AE8-EA0F-FE18-0E788EAD2C2D}"/>
          </ac:spMkLst>
        </pc:spChg>
        <pc:spChg chg="add mod">
          <ac:chgData name="Jenifer Prince Devaraj" userId="c3fb109c-09d1-42a6-93f4-69472d709861" providerId="ADAL" clId="{02AF1C77-CDB4-4D0F-A36F-B176F675BD69}" dt="2023-02-01T20:21:09.814" v="573"/>
          <ac:spMkLst>
            <pc:docMk/>
            <pc:sldMk cId="3652569315" sldId="765"/>
            <ac:spMk id="3" creationId="{2A260C85-62BE-6BEB-81F7-3AB72F9FA232}"/>
          </ac:spMkLst>
        </pc:spChg>
        <pc:spChg chg="del mod">
          <ac:chgData name="Jenifer Prince Devaraj" userId="c3fb109c-09d1-42a6-93f4-69472d709861" providerId="ADAL" clId="{02AF1C77-CDB4-4D0F-A36F-B176F675BD69}" dt="2023-02-01T20:21:40.605" v="579" actId="478"/>
          <ac:spMkLst>
            <pc:docMk/>
            <pc:sldMk cId="3652569315" sldId="765"/>
            <ac:spMk id="10" creationId="{604C26EF-9226-4AB7-5E8F-00226634D720}"/>
          </ac:spMkLst>
        </pc:spChg>
        <pc:spChg chg="mod">
          <ac:chgData name="Jenifer Prince Devaraj" userId="c3fb109c-09d1-42a6-93f4-69472d709861" providerId="ADAL" clId="{02AF1C77-CDB4-4D0F-A36F-B176F675BD69}" dt="2023-02-01T20:22:32.163" v="593" actId="14100"/>
          <ac:spMkLst>
            <pc:docMk/>
            <pc:sldMk cId="3652569315" sldId="765"/>
            <ac:spMk id="12" creationId="{FF8E8E26-FCFB-568E-1E5F-56F4C76A590D}"/>
          </ac:spMkLst>
        </pc:spChg>
        <pc:picChg chg="mod">
          <ac:chgData name="Jenifer Prince Devaraj" userId="c3fb109c-09d1-42a6-93f4-69472d709861" providerId="ADAL" clId="{02AF1C77-CDB4-4D0F-A36F-B176F675BD69}" dt="2023-02-01T20:22:09.228" v="588" actId="1076"/>
          <ac:picMkLst>
            <pc:docMk/>
            <pc:sldMk cId="3652569315" sldId="765"/>
            <ac:picMk id="6" creationId="{7C24EED8-B94A-3C07-3237-2FB21A8ED12A}"/>
          </ac:picMkLst>
        </pc:picChg>
      </pc:sldChg>
      <pc:sldChg chg="addSp delSp modSp add mod delAnim">
        <pc:chgData name="Jenifer Prince Devaraj" userId="c3fb109c-09d1-42a6-93f4-69472d709861" providerId="ADAL" clId="{02AF1C77-CDB4-4D0F-A36F-B176F675BD69}" dt="2023-02-01T20:13:13.174" v="477" actId="1076"/>
        <pc:sldMkLst>
          <pc:docMk/>
          <pc:sldMk cId="2188662454" sldId="766"/>
        </pc:sldMkLst>
        <pc:spChg chg="add mod">
          <ac:chgData name="Jenifer Prince Devaraj" userId="c3fb109c-09d1-42a6-93f4-69472d709861" providerId="ADAL" clId="{02AF1C77-CDB4-4D0F-A36F-B176F675BD69}" dt="2023-02-01T20:12:51.445" v="473"/>
          <ac:spMkLst>
            <pc:docMk/>
            <pc:sldMk cId="2188662454" sldId="766"/>
            <ac:spMk id="3" creationId="{88D1F3DC-DB1D-907C-4243-F0BDB33E99EB}"/>
          </ac:spMkLst>
        </pc:spChg>
        <pc:spChg chg="mod">
          <ac:chgData name="Jenifer Prince Devaraj" userId="c3fb109c-09d1-42a6-93f4-69472d709861" providerId="ADAL" clId="{02AF1C77-CDB4-4D0F-A36F-B176F675BD69}" dt="2023-02-01T20:12:49.331" v="472" actId="255"/>
          <ac:spMkLst>
            <pc:docMk/>
            <pc:sldMk cId="2188662454" sldId="766"/>
            <ac:spMk id="9" creationId="{0BB415F4-56CE-6658-04C0-3AF93F094D7F}"/>
          </ac:spMkLst>
        </pc:spChg>
        <pc:spChg chg="del">
          <ac:chgData name="Jenifer Prince Devaraj" userId="c3fb109c-09d1-42a6-93f4-69472d709861" providerId="ADAL" clId="{02AF1C77-CDB4-4D0F-A36F-B176F675BD69}" dt="2023-02-01T20:12:03.289" v="461" actId="478"/>
          <ac:spMkLst>
            <pc:docMk/>
            <pc:sldMk cId="2188662454" sldId="766"/>
            <ac:spMk id="11" creationId="{BB0AF3ED-6911-AE0E-8636-23FE8E64CA93}"/>
          </ac:spMkLst>
        </pc:spChg>
        <pc:spChg chg="mod">
          <ac:chgData name="Jenifer Prince Devaraj" userId="c3fb109c-09d1-42a6-93f4-69472d709861" providerId="ADAL" clId="{02AF1C77-CDB4-4D0F-A36F-B176F675BD69}" dt="2023-02-01T20:13:13.174" v="477" actId="1076"/>
          <ac:spMkLst>
            <pc:docMk/>
            <pc:sldMk cId="2188662454" sldId="766"/>
            <ac:spMk id="13" creationId="{50E76DEA-1097-4779-19D0-88C50481F895}"/>
          </ac:spMkLst>
        </pc:spChg>
        <pc:spChg chg="del">
          <ac:chgData name="Jenifer Prince Devaraj" userId="c3fb109c-09d1-42a6-93f4-69472d709861" providerId="ADAL" clId="{02AF1C77-CDB4-4D0F-A36F-B176F675BD69}" dt="2023-02-01T20:12:11.939" v="463" actId="478"/>
          <ac:spMkLst>
            <pc:docMk/>
            <pc:sldMk cId="2188662454" sldId="766"/>
            <ac:spMk id="15" creationId="{FC7C99FB-50F6-11F2-890D-59994A9267D7}"/>
          </ac:spMkLst>
        </pc:spChg>
        <pc:spChg chg="del">
          <ac:chgData name="Jenifer Prince Devaraj" userId="c3fb109c-09d1-42a6-93f4-69472d709861" providerId="ADAL" clId="{02AF1C77-CDB4-4D0F-A36F-B176F675BD69}" dt="2023-02-01T20:12:08.884" v="462" actId="478"/>
          <ac:spMkLst>
            <pc:docMk/>
            <pc:sldMk cId="2188662454" sldId="766"/>
            <ac:spMk id="17" creationId="{AB7B702E-87BE-BCA8-4CB7-5B07EFE99EAF}"/>
          </ac:spMkLst>
        </pc:spChg>
        <pc:picChg chg="mod">
          <ac:chgData name="Jenifer Prince Devaraj" userId="c3fb109c-09d1-42a6-93f4-69472d709861" providerId="ADAL" clId="{02AF1C77-CDB4-4D0F-A36F-B176F675BD69}" dt="2023-02-01T20:13:03.658" v="474" actId="1076"/>
          <ac:picMkLst>
            <pc:docMk/>
            <pc:sldMk cId="2188662454" sldId="766"/>
            <ac:picMk id="6" creationId="{3CE264B0-7E07-0DF7-0D50-4A7FB0E6132F}"/>
          </ac:picMkLst>
        </pc:picChg>
      </pc:sldChg>
      <pc:sldChg chg="add del">
        <pc:chgData name="Jenifer Prince Devaraj" userId="c3fb109c-09d1-42a6-93f4-69472d709861" providerId="ADAL" clId="{02AF1C77-CDB4-4D0F-A36F-B176F675BD69}" dt="2023-02-01T20:20:58.281" v="572"/>
        <pc:sldMkLst>
          <pc:docMk/>
          <pc:sldMk cId="1356351120" sldId="767"/>
        </pc:sldMkLst>
      </pc:sldChg>
      <pc:sldChg chg="delSp modSp add mod">
        <pc:chgData name="Jenifer Prince Devaraj" userId="c3fb109c-09d1-42a6-93f4-69472d709861" providerId="ADAL" clId="{02AF1C77-CDB4-4D0F-A36F-B176F675BD69}" dt="2023-02-01T20:23:17.966" v="603" actId="1076"/>
        <pc:sldMkLst>
          <pc:docMk/>
          <pc:sldMk cId="1763618100" sldId="767"/>
        </pc:sldMkLst>
        <pc:spChg chg="mod">
          <ac:chgData name="Jenifer Prince Devaraj" userId="c3fb109c-09d1-42a6-93f4-69472d709861" providerId="ADAL" clId="{02AF1C77-CDB4-4D0F-A36F-B176F675BD69}" dt="2023-02-01T20:23:04.154" v="600" actId="14100"/>
          <ac:spMkLst>
            <pc:docMk/>
            <pc:sldMk cId="1763618100" sldId="767"/>
            <ac:spMk id="2" creationId="{61D0114F-1AE8-EA0F-FE18-0E788EAD2C2D}"/>
          </ac:spMkLst>
        </pc:spChg>
        <pc:spChg chg="mod">
          <ac:chgData name="Jenifer Prince Devaraj" userId="c3fb109c-09d1-42a6-93f4-69472d709861" providerId="ADAL" clId="{02AF1C77-CDB4-4D0F-A36F-B176F675BD69}" dt="2023-02-01T20:23:17.966" v="603" actId="1076"/>
          <ac:spMkLst>
            <pc:docMk/>
            <pc:sldMk cId="1763618100" sldId="767"/>
            <ac:spMk id="10" creationId="{604C26EF-9226-4AB7-5E8F-00226634D720}"/>
          </ac:spMkLst>
        </pc:spChg>
        <pc:spChg chg="del">
          <ac:chgData name="Jenifer Prince Devaraj" userId="c3fb109c-09d1-42a6-93f4-69472d709861" providerId="ADAL" clId="{02AF1C77-CDB4-4D0F-A36F-B176F675BD69}" dt="2023-02-01T20:22:44.155" v="594" actId="478"/>
          <ac:spMkLst>
            <pc:docMk/>
            <pc:sldMk cId="1763618100" sldId="767"/>
            <ac:spMk id="12" creationId="{FF8E8E26-FCFB-568E-1E5F-56F4C76A590D}"/>
          </ac:spMkLst>
        </pc:spChg>
        <pc:picChg chg="del">
          <ac:chgData name="Jenifer Prince Devaraj" userId="c3fb109c-09d1-42a6-93f4-69472d709861" providerId="ADAL" clId="{02AF1C77-CDB4-4D0F-A36F-B176F675BD69}" dt="2023-02-01T20:22:45.990" v="595" actId="478"/>
          <ac:picMkLst>
            <pc:docMk/>
            <pc:sldMk cId="1763618100" sldId="767"/>
            <ac:picMk id="6" creationId="{7C24EED8-B94A-3C07-3237-2FB21A8ED12A}"/>
          </ac:picMkLst>
        </pc:picChg>
      </pc:sldChg>
      <pc:sldChg chg="add del">
        <pc:chgData name="Jenifer Prince Devaraj" userId="c3fb109c-09d1-42a6-93f4-69472d709861" providerId="ADAL" clId="{02AF1C77-CDB4-4D0F-A36F-B176F675BD69}" dt="2023-02-01T20:20:57.729" v="571"/>
        <pc:sldMkLst>
          <pc:docMk/>
          <pc:sldMk cId="207065754" sldId="768"/>
        </pc:sldMkLst>
      </pc:sldChg>
    </pc:docChg>
  </pc:docChgLst>
  <pc:docChgLst>
    <pc:chgData name="Jenifer Prince Devaraj" userId="S::j.prince-devaraj@uwtsd.ac.uk::c3fb109c-09d1-42a6-93f4-69472d709861" providerId="AD" clId="Web-{F7BB701E-884B-5735-2603-5343E738E2C0}"/>
    <pc:docChg chg="delSld modSld">
      <pc:chgData name="Jenifer Prince Devaraj" userId="S::j.prince-devaraj@uwtsd.ac.uk::c3fb109c-09d1-42a6-93f4-69472d709861" providerId="AD" clId="Web-{F7BB701E-884B-5735-2603-5343E738E2C0}" dt="2023-02-07T14:57:04.623" v="3" actId="20577"/>
      <pc:docMkLst>
        <pc:docMk/>
      </pc:docMkLst>
      <pc:sldChg chg="del">
        <pc:chgData name="Jenifer Prince Devaraj" userId="S::j.prince-devaraj@uwtsd.ac.uk::c3fb109c-09d1-42a6-93f4-69472d709861" providerId="AD" clId="Web-{F7BB701E-884B-5735-2603-5343E738E2C0}" dt="2023-02-07T14:56:53.529" v="0"/>
        <pc:sldMkLst>
          <pc:docMk/>
          <pc:sldMk cId="602369199" sldId="756"/>
        </pc:sldMkLst>
      </pc:sldChg>
      <pc:sldChg chg="modSp">
        <pc:chgData name="Jenifer Prince Devaraj" userId="S::j.prince-devaraj@uwtsd.ac.uk::c3fb109c-09d1-42a6-93f4-69472d709861" providerId="AD" clId="Web-{F7BB701E-884B-5735-2603-5343E738E2C0}" dt="2023-02-07T14:57:04.623" v="3" actId="20577"/>
        <pc:sldMkLst>
          <pc:docMk/>
          <pc:sldMk cId="2037202359" sldId="757"/>
        </pc:sldMkLst>
        <pc:spChg chg="mod">
          <ac:chgData name="Jenifer Prince Devaraj" userId="S::j.prince-devaraj@uwtsd.ac.uk::c3fb109c-09d1-42a6-93f4-69472d709861" providerId="AD" clId="Web-{F7BB701E-884B-5735-2603-5343E738E2C0}" dt="2023-02-07T14:57:04.623" v="3" actId="20577"/>
          <ac:spMkLst>
            <pc:docMk/>
            <pc:sldMk cId="2037202359" sldId="757"/>
            <ac:spMk id="6" creationId="{01C4D79F-5E7D-0834-9B81-CCEE1698C9EC}"/>
          </ac:spMkLst>
        </pc:spChg>
      </pc:sldChg>
      <pc:sldChg chg="del">
        <pc:chgData name="Jenifer Prince Devaraj" userId="S::j.prince-devaraj@uwtsd.ac.uk::c3fb109c-09d1-42a6-93f4-69472d709861" providerId="AD" clId="Web-{F7BB701E-884B-5735-2603-5343E738E2C0}" dt="2023-02-07T14:56:55.732" v="1"/>
        <pc:sldMkLst>
          <pc:docMk/>
          <pc:sldMk cId="2188662454" sldId="766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43E031-8EA7-4CC5-A13E-73C0167506AA}" type="datetimeFigureOut">
              <a:rPr lang="en-GB" smtClean="0"/>
              <a:t>02/10/2024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4F67A-0874-45E3-BD6B-71B178B0D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153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5474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2005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738CBCBA-DB53-6A4F-BFAA-F2617D64B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EFA7E1F-A405-5E4D-B3BE-1635EAA19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2364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B1D-F8F9-484F-BE4F-2ED9C98D8AD8}" type="datetime1">
              <a:rPr lang="en-GB" smtClean="0"/>
              <a:t>02/10/2024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fr-FR"/>
              <a:t>EC1_L2_Part 2_Passive Components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6373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7197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FD05A6E-26E7-4B4E-8DE8-CB8D0F5570F8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9427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7BDEAF-B28A-E341-BAF2-958203DC7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AE5CE-D53C-2D4A-A704-799BDE06A2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90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713" r:id="rId2"/>
    <p:sldLayoutId id="2147483714" r:id="rId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openclipart.org/detail/169040/windows-media-player-back-button-by-mightyman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7" Type="http://schemas.openxmlformats.org/officeDocument/2006/relationships/hyperlink" Target="https://openclipart.org/detail/169040/windows-media-player-back-button-by-mightyman" TargetMode="External"/><Relationship Id="rId2" Type="http://schemas.openxmlformats.org/officeDocument/2006/relationships/slide" Target="slide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png"/><Relationship Id="rId5" Type="http://schemas.openxmlformats.org/officeDocument/2006/relationships/slide" Target="slide2.xml"/><Relationship Id="rId4" Type="http://schemas.openxmlformats.org/officeDocument/2006/relationships/slide" Target="slide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3.xml"/><Relationship Id="rId5" Type="http://schemas.openxmlformats.org/officeDocument/2006/relationships/hyperlink" Target="https://openclipart.org/detail/169040/windows-media-player-back-button-by-mightyman" TargetMode="Externa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openclipart.org/detail/169040/windows-media-player-back-button-by-mightyman" TargetMode="External"/><Relationship Id="rId3" Type="http://schemas.openxmlformats.org/officeDocument/2006/relationships/image" Target="../media/image300.png"/><Relationship Id="rId7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slide" Target="slide2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openclipart.org/detail/169040/windows-media-player-back-button-by-mightyman" TargetMode="External"/><Relationship Id="rId3" Type="http://schemas.openxmlformats.org/officeDocument/2006/relationships/image" Target="../media/image34.png"/><Relationship Id="rId7" Type="http://schemas.openxmlformats.org/officeDocument/2006/relationships/image" Target="../media/image5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Relationship Id="rId6" Type="http://schemas.openxmlformats.org/officeDocument/2006/relationships/slide" Target="slide2.xml"/><Relationship Id="rId5" Type="http://schemas.openxmlformats.org/officeDocument/2006/relationships/image" Target="../media/image8.png"/><Relationship Id="rId4" Type="http://schemas.openxmlformats.org/officeDocument/2006/relationships/image" Target="../media/image3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3.xml"/><Relationship Id="rId5" Type="http://schemas.openxmlformats.org/officeDocument/2006/relationships/hyperlink" Target="https://openclipart.org/detail/169040/windows-media-player-back-button-by-mightyman" TargetMode="Externa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openclipart.org/detail/169040/windows-media-player-back-button-by-mightyman" TargetMode="External"/><Relationship Id="rId3" Type="http://schemas.openxmlformats.org/officeDocument/2006/relationships/image" Target="../media/image11.png"/><Relationship Id="rId7" Type="http://schemas.openxmlformats.org/officeDocument/2006/relationships/image" Target="../media/image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slide" Target="slide2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3C383E07-45E2-EB5D-ED8D-52954F6234A3}"/>
              </a:ext>
            </a:extLst>
          </p:cNvPr>
          <p:cNvSpPr txBox="1">
            <a:spLocks/>
          </p:cNvSpPr>
          <p:nvPr/>
        </p:nvSpPr>
        <p:spPr>
          <a:xfrm>
            <a:off x="1823594" y="1716887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/>
                <a:ea typeface="Calibri" panose="020F0502020204030204" pitchFamily="34" charset="0"/>
                <a:cs typeface="Arial"/>
              </a:rPr>
              <a:t>Module Name	: Electronics I</a:t>
            </a:r>
          </a:p>
          <a:p>
            <a:r>
              <a:rPr lang="en-GB" sz="2400" b="1" dirty="0">
                <a:latin typeface="Arial"/>
                <a:ea typeface="Calibri" panose="020F0502020204030204" pitchFamily="34" charset="0"/>
                <a:cs typeface="Arial"/>
              </a:rPr>
              <a:t>Module Code	: ACDB5002</a:t>
            </a:r>
          </a:p>
          <a:p>
            <a:r>
              <a:rPr lang="en-GB" sz="2400" b="1" dirty="0">
                <a:latin typeface="Arial"/>
                <a:cs typeface="Arial"/>
              </a:rPr>
              <a:t>Lecture 		: 4 </a:t>
            </a:r>
          </a:p>
          <a:p>
            <a:r>
              <a:rPr lang="en-GB" sz="2400" b="1" dirty="0">
                <a:latin typeface="Arial"/>
                <a:cs typeface="Arial"/>
              </a:rPr>
              <a:t>Topic			: Capacitors as Filters</a:t>
            </a:r>
          </a:p>
          <a:p>
            <a:endParaRPr lang="en-GB" sz="2400" b="1" dirty="0">
              <a:latin typeface="Arial" panose="020B0604020202020204" pitchFamily="34" charset="0"/>
              <a:cs typeface="Arial"/>
            </a:endParaRPr>
          </a:p>
        </p:txBody>
      </p:sp>
      <p:sp>
        <p:nvSpPr>
          <p:cNvPr id="7" name="Content Placeholder 1">
            <a:extLst>
              <a:ext uri="{FF2B5EF4-FFF2-40B4-BE49-F238E27FC236}">
                <a16:creationId xmlns:a16="http://schemas.microsoft.com/office/drawing/2014/main" id="{A3972B7B-831A-C363-877B-3CA72E8947A3}"/>
              </a:ext>
            </a:extLst>
          </p:cNvPr>
          <p:cNvSpPr txBox="1">
            <a:spLocks/>
          </p:cNvSpPr>
          <p:nvPr/>
        </p:nvSpPr>
        <p:spPr>
          <a:xfrm>
            <a:off x="6876182" y="4335285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Lecture By,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Mrs. Jenifer Prince Devaraj,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Lecturer - Embedded Electronics,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Faculty of Applied Computing,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	UWTSD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	</a:t>
            </a:r>
            <a:r>
              <a:rPr lang="en-GB" sz="1600" i="1" dirty="0" err="1">
                <a:latin typeface="Cambria" panose="02040503050406030204" pitchFamily="18" charset="0"/>
                <a:ea typeface="Cambria" panose="02040503050406030204" pitchFamily="18" charset="0"/>
              </a:rPr>
              <a:t>Email:j.prince-devaraj@uwtsd.ac.uk</a:t>
            </a:r>
            <a:endParaRPr lang="en-GB" sz="1600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en-GB" sz="1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9007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6B8EA7E8-01AF-47F4-3267-EB6E52169FB3}"/>
              </a:ext>
            </a:extLst>
          </p:cNvPr>
          <p:cNvSpPr txBox="1">
            <a:spLocks/>
          </p:cNvSpPr>
          <p:nvPr/>
        </p:nvSpPr>
        <p:spPr>
          <a:xfrm>
            <a:off x="3481737" y="-84887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+mn-lt"/>
              </a:rPr>
              <a:t>Capacitors as Filter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4F14FEE-C5C2-3C32-C5C8-E3C2FFF36DDB}"/>
              </a:ext>
            </a:extLst>
          </p:cNvPr>
          <p:cNvSpPr txBox="1"/>
          <p:nvPr/>
        </p:nvSpPr>
        <p:spPr>
          <a:xfrm>
            <a:off x="0" y="972386"/>
            <a:ext cx="11826240" cy="7396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3200" b="1" i="0" dirty="0">
                <a:solidFill>
                  <a:srgbClr val="414042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Filter</a:t>
            </a:r>
            <a:endParaRPr lang="en-GB" sz="32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Footer Placeholder 3">
            <a:extLst>
              <a:ext uri="{FF2B5EF4-FFF2-40B4-BE49-F238E27FC236}">
                <a16:creationId xmlns:a16="http://schemas.microsoft.com/office/drawing/2014/main" id="{1A10B929-B302-0CBE-19F9-228636F7F8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0390" y="6640973"/>
            <a:ext cx="7096539" cy="480701"/>
          </a:xfrm>
        </p:spPr>
        <p:txBody>
          <a:bodyPr/>
          <a:lstStyle/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83DA7E6-00AC-0898-38D2-C6767D4BFB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9396" y="2239662"/>
            <a:ext cx="5348164" cy="215961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954A2A6-006F-B370-CCFA-039213B9479D}"/>
              </a:ext>
            </a:extLst>
          </p:cNvPr>
          <p:cNvSpPr txBox="1"/>
          <p:nvPr/>
        </p:nvSpPr>
        <p:spPr>
          <a:xfrm>
            <a:off x="443036" y="1907499"/>
            <a:ext cx="5886644" cy="46103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Calibri "/>
              </a:rPr>
              <a:t>A</a:t>
            </a:r>
            <a:r>
              <a:rPr lang="en-GB" sz="2200" b="0" i="0" dirty="0">
                <a:effectLst/>
                <a:latin typeface="Calibri "/>
              </a:rPr>
              <a:t> capacitor can store an electrical charge on its plates which can be used to smooth out some of the pulsating waveform.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b="0" i="0" dirty="0">
                <a:effectLst/>
                <a:latin typeface="Calibri "/>
              </a:rPr>
              <a:t>During the positive half cycle, when the diode is forward biased, C1 is charged </a:t>
            </a:r>
            <a:endParaRPr lang="en-GB" sz="2200" dirty="0">
              <a:latin typeface="Calibri "/>
            </a:endParaRP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b="0" i="0" dirty="0">
                <a:effectLst/>
                <a:latin typeface="Calibri "/>
              </a:rPr>
              <a:t>During the negative half cycle, when the diode is reverse biased, C1 discharges </a:t>
            </a:r>
            <a:r>
              <a:rPr lang="en-GB" sz="2200" b="0" i="0" dirty="0">
                <a:solidFill>
                  <a:srgbClr val="414042"/>
                </a:solidFill>
                <a:effectLst/>
                <a:latin typeface="Calibri "/>
              </a:rPr>
              <a:t>at a rate determined by the loads time constant.</a:t>
            </a:r>
          </a:p>
          <a:p>
            <a:pPr algn="just">
              <a:lnSpc>
                <a:spcPct val="150000"/>
              </a:lnSpc>
            </a:pPr>
            <a:endParaRPr lang="en-GB" sz="2200" dirty="0">
              <a:latin typeface="Calibri "/>
            </a:endParaRPr>
          </a:p>
        </p:txBody>
      </p:sp>
    </p:spTree>
    <p:extLst>
      <p:ext uri="{BB962C8B-B14F-4D97-AF65-F5344CB8AC3E}">
        <p14:creationId xmlns:p14="http://schemas.microsoft.com/office/powerpoint/2010/main" val="41196712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4F14FEE-C5C2-3C32-C5C8-E3C2FFF36DDB}"/>
              </a:ext>
            </a:extLst>
          </p:cNvPr>
          <p:cNvSpPr txBox="1"/>
          <p:nvPr/>
        </p:nvSpPr>
        <p:spPr>
          <a:xfrm>
            <a:off x="60960" y="1135725"/>
            <a:ext cx="11826240" cy="7396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3200" b="1" i="0" dirty="0">
                <a:solidFill>
                  <a:srgbClr val="414042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Filter</a:t>
            </a:r>
            <a:endParaRPr lang="en-GB" sz="32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Footer Placeholder 3">
            <a:extLst>
              <a:ext uri="{FF2B5EF4-FFF2-40B4-BE49-F238E27FC236}">
                <a16:creationId xmlns:a16="http://schemas.microsoft.com/office/drawing/2014/main" id="{1A10B929-B302-0CBE-19F9-228636F7F8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0390" y="6640973"/>
            <a:ext cx="7096539" cy="480701"/>
          </a:xfrm>
        </p:spPr>
        <p:txBody>
          <a:bodyPr/>
          <a:lstStyle/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954A2A6-006F-B370-CCFA-039213B9479D}"/>
              </a:ext>
            </a:extLst>
          </p:cNvPr>
          <p:cNvSpPr txBox="1"/>
          <p:nvPr/>
        </p:nvSpPr>
        <p:spPr>
          <a:xfrm>
            <a:off x="60960" y="1928724"/>
            <a:ext cx="5827712" cy="40602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200" b="0" i="0" dirty="0">
                <a:solidFill>
                  <a:srgbClr val="414042"/>
                </a:solidFill>
                <a:effectLst/>
                <a:latin typeface="Calibri "/>
              </a:rPr>
              <a:t>During the negative half cycle, capacitor </a:t>
            </a:r>
            <a:r>
              <a:rPr lang="en-GB" sz="2200" b="0" i="0" u="none" strike="noStrike" dirty="0">
                <a:solidFill>
                  <a:srgbClr val="414143"/>
                </a:solidFill>
                <a:effectLst/>
                <a:latin typeface="Calibri "/>
              </a:rPr>
              <a:t>C1</a:t>
            </a:r>
            <a:r>
              <a:rPr lang="en-GB" sz="2200" b="0" i="0" dirty="0">
                <a:solidFill>
                  <a:srgbClr val="414042"/>
                </a:solidFill>
                <a:effectLst/>
                <a:latin typeface="Calibri "/>
              </a:rPr>
              <a:t>  supply's all the current to the load and thus discharges.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200" b="0" i="0" dirty="0">
                <a:solidFill>
                  <a:srgbClr val="414042"/>
                </a:solidFill>
                <a:effectLst/>
                <a:latin typeface="Calibri "/>
              </a:rPr>
              <a:t>The process is repeated at every half cycle resulting in smoothened output from the capacitor. 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C0D26B2F-EECA-9982-2C03-DCEA703D6022}"/>
              </a:ext>
            </a:extLst>
          </p:cNvPr>
          <p:cNvSpPr txBox="1">
            <a:spLocks/>
          </p:cNvSpPr>
          <p:nvPr/>
        </p:nvSpPr>
        <p:spPr>
          <a:xfrm>
            <a:off x="3481737" y="-84887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+mn-lt"/>
              </a:rPr>
              <a:t>Capacitors as Filter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787E412-6D1D-3B91-E3A6-58E001F331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33160" y="1454770"/>
            <a:ext cx="5827712" cy="4677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8980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0FE3237-F14D-262A-2594-9E3481BAAB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4</a:t>
            </a:fld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329B30D-7247-A7AB-9DB8-596826D4964A}"/>
              </a:ext>
            </a:extLst>
          </p:cNvPr>
          <p:cNvSpPr txBox="1"/>
          <p:nvPr/>
        </p:nvSpPr>
        <p:spPr>
          <a:xfrm>
            <a:off x="487680" y="1487515"/>
            <a:ext cx="10058400" cy="367094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200000"/>
              </a:lnSpc>
            </a:pPr>
            <a:r>
              <a:rPr lang="en-US" sz="2400" b="1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Passive Filters</a:t>
            </a:r>
            <a:endParaRPr lang="en-US" sz="2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800100" lvl="1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  <a:cs typeface="+mn-lt"/>
              </a:rPr>
              <a:t>Passive filters are based on combinations of resistors (</a:t>
            </a:r>
            <a:r>
              <a:rPr lang="en-US" sz="2400" b="1" dirty="0">
                <a:latin typeface="Cambria" panose="02040503050406030204" pitchFamily="18" charset="0"/>
                <a:ea typeface="Cambria" panose="02040503050406030204" pitchFamily="18" charset="0"/>
                <a:cs typeface="+mn-lt"/>
              </a:rPr>
              <a:t>R</a:t>
            </a: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  <a:cs typeface="+mn-lt"/>
              </a:rPr>
              <a:t>), inductors (</a:t>
            </a:r>
            <a:r>
              <a:rPr lang="en-US" sz="2400" b="1" dirty="0">
                <a:latin typeface="Cambria" panose="02040503050406030204" pitchFamily="18" charset="0"/>
                <a:ea typeface="Cambria" panose="02040503050406030204" pitchFamily="18" charset="0"/>
                <a:cs typeface="+mn-lt"/>
              </a:rPr>
              <a:t>L</a:t>
            </a: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  <a:cs typeface="+mn-lt"/>
              </a:rPr>
              <a:t>) and capacitors (</a:t>
            </a:r>
            <a:r>
              <a:rPr lang="en-US" sz="2400" b="1" dirty="0">
                <a:latin typeface="Cambria" panose="02040503050406030204" pitchFamily="18" charset="0"/>
                <a:ea typeface="Cambria" panose="02040503050406030204" pitchFamily="18" charset="0"/>
                <a:cs typeface="+mn-lt"/>
              </a:rPr>
              <a:t>C</a:t>
            </a: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  <a:cs typeface="+mn-lt"/>
              </a:rPr>
              <a:t>). </a:t>
            </a:r>
          </a:p>
          <a:p>
            <a:pPr marL="800100" lvl="1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  <a:cs typeface="+mn-lt"/>
              </a:rPr>
              <a:t>Passive filters do not depend upon  on external power supply, and they do not contain any active components such as transistors.</a:t>
            </a:r>
          </a:p>
        </p:txBody>
      </p:sp>
      <p:pic>
        <p:nvPicPr>
          <p:cNvPr id="6" name="Picture 5" descr="Icon&#10;&#10;Description automatically generated">
            <a:hlinkClick r:id="rId2" action="ppaction://hlinksldjump"/>
            <a:extLst>
              <a:ext uri="{FF2B5EF4-FFF2-40B4-BE49-F238E27FC236}">
                <a16:creationId xmlns:a16="http://schemas.microsoft.com/office/drawing/2014/main" id="{A375FDDA-046F-1C71-CB50-420254E8ED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10760452" y="6143959"/>
            <a:ext cx="421557" cy="421557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FF5CEC6C-61FD-E66B-B104-8E87CCB663E8}"/>
              </a:ext>
            </a:extLst>
          </p:cNvPr>
          <p:cNvSpPr txBox="1">
            <a:spLocks/>
          </p:cNvSpPr>
          <p:nvPr/>
        </p:nvSpPr>
        <p:spPr>
          <a:xfrm>
            <a:off x="3481737" y="-84887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+mn-lt"/>
              </a:rPr>
              <a:t>Capacitors as Filter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Footer Placeholder 3">
            <a:extLst>
              <a:ext uri="{FF2B5EF4-FFF2-40B4-BE49-F238E27FC236}">
                <a16:creationId xmlns:a16="http://schemas.microsoft.com/office/drawing/2014/main" id="{BFA5DB6D-DBB9-22DD-B51E-8E9D98BC8B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0390" y="6640973"/>
            <a:ext cx="7096539" cy="480701"/>
          </a:xfrm>
        </p:spPr>
        <p:txBody>
          <a:bodyPr/>
          <a:lstStyle/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357575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0FE3237-F14D-262A-2594-9E3481BAAB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5</a:t>
            </a:fld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9EBE0C-1BD7-5FFF-5B82-72B30F3FB53A}"/>
              </a:ext>
            </a:extLst>
          </p:cNvPr>
          <p:cNvSpPr txBox="1"/>
          <p:nvPr/>
        </p:nvSpPr>
        <p:spPr>
          <a:xfrm>
            <a:off x="2493498" y="2709682"/>
            <a:ext cx="4469423" cy="279377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Types Of Filters </a:t>
            </a:r>
            <a:endParaRPr lang="en-US" sz="2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742950" indent="-285750">
              <a:lnSpc>
                <a:spcPct val="150000"/>
              </a:lnSpc>
              <a:buFont typeface="Arial"/>
              <a:buChar char="•"/>
            </a:pP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  <a:cs typeface="Calibri"/>
                <a:hlinkClick r:id="rId2" action="ppaction://hlinksldjump"/>
              </a:rPr>
              <a:t>Low Pass Filter (LPF)</a:t>
            </a:r>
            <a:endParaRPr lang="en-US" sz="2400" dirty="0">
              <a:latin typeface="Cambria" panose="02040503050406030204" pitchFamily="18" charset="0"/>
              <a:ea typeface="Cambria" panose="02040503050406030204" pitchFamily="18" charset="0"/>
              <a:cs typeface="Calibri"/>
            </a:endParaRPr>
          </a:p>
          <a:p>
            <a:pPr marL="742950" indent="-285750">
              <a:lnSpc>
                <a:spcPct val="150000"/>
              </a:lnSpc>
              <a:buFont typeface="Arial"/>
              <a:buChar char="•"/>
            </a:pP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  <a:cs typeface="Calibri"/>
                <a:hlinkClick r:id="rId3" action="ppaction://hlinksldjump"/>
              </a:rPr>
              <a:t>High Pass Filter (HPF)</a:t>
            </a:r>
            <a:endParaRPr lang="en-US" sz="2400" dirty="0">
              <a:latin typeface="Cambria" panose="02040503050406030204" pitchFamily="18" charset="0"/>
              <a:ea typeface="Cambria" panose="02040503050406030204" pitchFamily="18" charset="0"/>
              <a:cs typeface="Calibri"/>
            </a:endParaRPr>
          </a:p>
          <a:p>
            <a:pPr marL="742950" indent="-285750">
              <a:lnSpc>
                <a:spcPct val="150000"/>
              </a:lnSpc>
              <a:buFont typeface="Arial"/>
              <a:buChar char="•"/>
            </a:pP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  <a:cs typeface="Calibri"/>
                <a:hlinkClick r:id="rId4" action="ppaction://hlinksldjump"/>
              </a:rPr>
              <a:t>Band Pass Filter (BPF)</a:t>
            </a:r>
            <a:endParaRPr lang="en-US" sz="2400" dirty="0">
              <a:latin typeface="Cambria" panose="02040503050406030204" pitchFamily="18" charset="0"/>
              <a:ea typeface="Cambria" panose="02040503050406030204" pitchFamily="18" charset="0"/>
              <a:cs typeface="Calibri"/>
            </a:endParaRPr>
          </a:p>
          <a:p>
            <a:pPr marL="457200">
              <a:lnSpc>
                <a:spcPct val="150000"/>
              </a:lnSpc>
            </a:pPr>
            <a:endParaRPr lang="en-US" sz="2400" dirty="0">
              <a:latin typeface="Cambria" panose="02040503050406030204" pitchFamily="18" charset="0"/>
              <a:ea typeface="Cambria" panose="02040503050406030204" pitchFamily="18" charset="0"/>
              <a:cs typeface="Calibri"/>
            </a:endParaRPr>
          </a:p>
        </p:txBody>
      </p:sp>
      <p:pic>
        <p:nvPicPr>
          <p:cNvPr id="6" name="Picture 5" descr="Icon&#10;&#10;Description automatically generated">
            <a:hlinkClick r:id="rId5" action="ppaction://hlinksldjump"/>
            <a:extLst>
              <a:ext uri="{FF2B5EF4-FFF2-40B4-BE49-F238E27FC236}">
                <a16:creationId xmlns:a16="http://schemas.microsoft.com/office/drawing/2014/main" id="{A375FDDA-046F-1C71-CB50-420254E8EDD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10760452" y="6143959"/>
            <a:ext cx="421557" cy="421557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FF5CEC6C-61FD-E66B-B104-8E87CCB663E8}"/>
              </a:ext>
            </a:extLst>
          </p:cNvPr>
          <p:cNvSpPr txBox="1">
            <a:spLocks/>
          </p:cNvSpPr>
          <p:nvPr/>
        </p:nvSpPr>
        <p:spPr>
          <a:xfrm>
            <a:off x="3481737" y="-84887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+mn-lt"/>
              </a:rPr>
              <a:t>Capacitors as Filter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Footer Placeholder 3">
            <a:extLst>
              <a:ext uri="{FF2B5EF4-FFF2-40B4-BE49-F238E27FC236}">
                <a16:creationId xmlns:a16="http://schemas.microsoft.com/office/drawing/2014/main" id="{BFA5DB6D-DBB9-22DD-B51E-8E9D98BC8B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0390" y="6640973"/>
            <a:ext cx="7096539" cy="480701"/>
          </a:xfrm>
        </p:spPr>
        <p:txBody>
          <a:bodyPr/>
          <a:lstStyle/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D4D6A0D-1B6C-894E-C4E6-0CA2CAA44C7B}"/>
              </a:ext>
            </a:extLst>
          </p:cNvPr>
          <p:cNvSpPr txBox="1"/>
          <p:nvPr/>
        </p:nvSpPr>
        <p:spPr>
          <a:xfrm>
            <a:off x="60960" y="1135725"/>
            <a:ext cx="11826240" cy="7396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3200" b="1" i="0" dirty="0">
                <a:solidFill>
                  <a:srgbClr val="414042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Filters</a:t>
            </a:r>
            <a:endParaRPr lang="en-GB" sz="32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65392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0FE3237-F14D-262A-2594-9E3481BAAB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6</a:t>
            </a:fld>
            <a:endParaRPr lang="en-GB"/>
          </a:p>
        </p:txBody>
      </p:sp>
      <p:pic>
        <p:nvPicPr>
          <p:cNvPr id="9" name="Picture 9">
            <a:extLst>
              <a:ext uri="{FF2B5EF4-FFF2-40B4-BE49-F238E27FC236}">
                <a16:creationId xmlns:a16="http://schemas.microsoft.com/office/drawing/2014/main" id="{08595C1B-9592-9F65-A653-BA6F0ECCB4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38647" y="1417749"/>
            <a:ext cx="7745887" cy="4356391"/>
          </a:xfrm>
        </p:spPr>
      </p:pic>
      <p:pic>
        <p:nvPicPr>
          <p:cNvPr id="2" name="Picture 1" descr="Icon&#10;&#10;Description automatically generated">
            <a:hlinkClick r:id="rId3" action="ppaction://hlinksldjump"/>
            <a:extLst>
              <a:ext uri="{FF2B5EF4-FFF2-40B4-BE49-F238E27FC236}">
                <a16:creationId xmlns:a16="http://schemas.microsoft.com/office/drawing/2014/main" id="{B2DD964E-7C44-F990-A0CC-A577AA635C4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10760452" y="6143959"/>
            <a:ext cx="421557" cy="421557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895156A0-8C02-B1E7-AA50-063870B16AB2}"/>
              </a:ext>
            </a:extLst>
          </p:cNvPr>
          <p:cNvSpPr txBox="1">
            <a:spLocks/>
          </p:cNvSpPr>
          <p:nvPr/>
        </p:nvSpPr>
        <p:spPr>
          <a:xfrm>
            <a:off x="3481737" y="-84887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+mn-lt"/>
              </a:rPr>
              <a:t>Capacitors as Filter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0" name="Footer Placeholder 3">
            <a:extLst>
              <a:ext uri="{FF2B5EF4-FFF2-40B4-BE49-F238E27FC236}">
                <a16:creationId xmlns:a16="http://schemas.microsoft.com/office/drawing/2014/main" id="{9D25955D-8D5A-E579-86B1-FF4AC117EE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0390" y="6640973"/>
            <a:ext cx="7096539" cy="480701"/>
          </a:xfrm>
        </p:spPr>
        <p:txBody>
          <a:bodyPr/>
          <a:lstStyle/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923256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A picture containing text, clock&#10;&#10;Description automatically generated">
            <a:extLst>
              <a:ext uri="{FF2B5EF4-FFF2-40B4-BE49-F238E27FC236}">
                <a16:creationId xmlns:a16="http://schemas.microsoft.com/office/drawing/2014/main" id="{EECB2ACA-A3EC-B792-017D-67AC0F8AD2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7644" y="3349444"/>
            <a:ext cx="4135728" cy="2531235"/>
          </a:xfr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0FE3237-F14D-262A-2594-9E3481BAAB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7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79F2278-2FC9-E5B7-F2F5-56DCCCE49886}"/>
              </a:ext>
            </a:extLst>
          </p:cNvPr>
          <p:cNvSpPr txBox="1"/>
          <p:nvPr/>
        </p:nvSpPr>
        <p:spPr>
          <a:xfrm>
            <a:off x="130936" y="1293838"/>
            <a:ext cx="11930128" cy="169277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200" b="1" dirty="0">
                <a:latin typeface="Cambria"/>
                <a:ea typeface="Lato"/>
                <a:cs typeface="Lato"/>
              </a:rPr>
              <a:t>Low Pass Filter </a:t>
            </a:r>
            <a:endParaRPr lang="en-US" sz="3200" b="1" dirty="0">
              <a:latin typeface="Cambria"/>
              <a:ea typeface="Lato"/>
              <a:cs typeface="Calibri" panose="020F0502020204030204"/>
            </a:endParaRPr>
          </a:p>
          <a:p>
            <a:endParaRPr lang="en-US" sz="2400" b="1" dirty="0">
              <a:latin typeface="Cambria"/>
              <a:ea typeface="Lato"/>
              <a:cs typeface="Lato"/>
            </a:endParaRPr>
          </a:p>
          <a:p>
            <a:r>
              <a:rPr lang="en-US" sz="2400" dirty="0">
                <a:latin typeface="Cambria"/>
                <a:ea typeface="Lato"/>
                <a:cs typeface="Lato"/>
              </a:rPr>
              <a:t>The low pass filter only allows low-frequency signals from 0Hz to its cut-off frequency, </a:t>
            </a:r>
            <a:r>
              <a:rPr lang="en-US" sz="2400" dirty="0" err="1">
                <a:latin typeface="Cambria"/>
                <a:ea typeface="Lato"/>
                <a:cs typeface="Lato"/>
              </a:rPr>
              <a:t>ƒc</a:t>
            </a:r>
            <a:r>
              <a:rPr lang="en-US" sz="2400" dirty="0">
                <a:latin typeface="Cambria"/>
                <a:ea typeface="Lato"/>
                <a:cs typeface="Lato"/>
              </a:rPr>
              <a:t> point to pass while blocking those any </a:t>
            </a:r>
            <a:r>
              <a:rPr lang="en-US" sz="2400">
                <a:latin typeface="Cambria"/>
                <a:ea typeface="Lato"/>
                <a:cs typeface="Lato"/>
              </a:rPr>
              <a:t>higher frequency.</a:t>
            </a:r>
            <a:endParaRPr lang="en-US" sz="2400" dirty="0">
              <a:latin typeface="Cambria"/>
              <a:ea typeface="Cambria"/>
              <a:cs typeface="Calibri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3E2F7918-B9D3-F8A5-A0CB-1B31B7764C0D}"/>
                  </a:ext>
                </a:extLst>
              </p:cNvPr>
              <p:cNvSpPr txBox="1"/>
              <p:nvPr/>
            </p:nvSpPr>
            <p:spPr>
              <a:xfrm>
                <a:off x="5867398" y="3058208"/>
                <a:ext cx="3019425" cy="10704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200" i="1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𝑉</m:t>
                      </m:r>
                      <m:r>
                        <a:rPr lang="en-US" sz="2200" i="1" baseline="-2500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𝑜𝑢𝑡</m:t>
                      </m:r>
                      <m:r>
                        <a:rPr lang="en-US" sz="2200" i="1" baseline="-2500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 = </m:t>
                      </m:r>
                      <m:f>
                        <m:fPr>
                          <m:ctrlP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𝑋𝑐</m:t>
                          </m:r>
                        </m:num>
                        <m:den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Cambria Math" panose="02040503050406030204" pitchFamily="18" charset="0"/>
                            </a:rPr>
                            <m:t>𝑋𝑐</m:t>
                          </m:r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Cambria Math" panose="02040503050406030204" pitchFamily="18" charset="0"/>
                            </a:rPr>
                            <m:t>+</m:t>
                          </m:r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Cambria Math" panose="02040503050406030204" pitchFamily="18" charset="0"/>
                            </a:rPr>
                            <m:t>𝑅</m:t>
                          </m:r>
                        </m:den>
                      </m:f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∗</m:t>
                      </m:r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𝑉𝑖𝑛</m:t>
                      </m:r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 </m:t>
                      </m:r>
                    </m:oMath>
                  </m:oMathPara>
                </a14:m>
                <a:endParaRPr lang="en-US" sz="2200" dirty="0">
                  <a:effectLst/>
                  <a:latin typeface="Cambria" panose="02040503050406030204" pitchFamily="18" charset="0"/>
                  <a:ea typeface="Cambria" panose="02040503050406030204" pitchFamily="18" charset="0"/>
                  <a:cs typeface="Times New Roman" panose="02020603050405020304" pitchFamily="18" charset="0"/>
                </a:endParaRPr>
              </a:p>
              <a:p>
                <a:endParaRPr lang="en-US" sz="2200" dirty="0">
                  <a:latin typeface="Cambria" panose="02040503050406030204" pitchFamily="18" charset="0"/>
                  <a:ea typeface="Cambria" panose="02040503050406030204" pitchFamily="18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3E2F7918-B9D3-F8A5-A0CB-1B31B7764C0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67398" y="3058208"/>
                <a:ext cx="3019425" cy="107042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291D3802-724F-E82D-A27C-6657C5BE70DC}"/>
                  </a:ext>
                </a:extLst>
              </p:cNvPr>
              <p:cNvSpPr txBox="1"/>
              <p:nvPr/>
            </p:nvSpPr>
            <p:spPr>
              <a:xfrm>
                <a:off x="6024564" y="4443348"/>
                <a:ext cx="6167436" cy="61587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sz="2400" dirty="0">
                    <a:latin typeface="Cambria" panose="02040503050406030204" pitchFamily="18" charset="0"/>
                    <a:ea typeface="Cambria" panose="02040503050406030204" pitchFamily="18" charset="0"/>
                  </a:rPr>
                  <a:t>We Know that </a:t>
                </a:r>
                <a14:m>
                  <m:oMath xmlns:m="http://schemas.openxmlformats.org/officeDocument/2006/math">
                    <m:r>
                      <a:rPr lang="en-US" sz="2400" i="1" smtClean="0">
                        <a:latin typeface="Cambria Math" panose="02040503050406030204" pitchFamily="18" charset="0"/>
                      </a:rPr>
                      <m:t>𝑋𝑐</m:t>
                    </m:r>
                    <m:r>
                      <a:rPr lang="en-US" sz="2400" i="0">
                        <a:latin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en-US" sz="2400" i="1">
                            <a:solidFill>
                              <a:srgbClr val="836967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𝜔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𝑐</m:t>
                        </m:r>
                      </m:den>
                    </m:f>
                  </m:oMath>
                </a14:m>
                <a:endParaRPr lang="en-US" sz="2400" dirty="0">
                  <a:latin typeface="Cambria" panose="02040503050406030204" pitchFamily="18" charset="0"/>
                  <a:ea typeface="Cambria" panose="02040503050406030204" pitchFamily="18" charset="0"/>
                </a:endParaRP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291D3802-724F-E82D-A27C-6657C5BE70D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24564" y="4443348"/>
                <a:ext cx="6167436" cy="615874"/>
              </a:xfrm>
              <a:prstGeom prst="rect">
                <a:avLst/>
              </a:prstGeom>
              <a:blipFill>
                <a:blip r:embed="rId4"/>
                <a:stretch>
                  <a:fillRect l="-1482" b="-79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3D7A57A6-70F3-3B88-9074-9C6287AD821B}"/>
                  </a:ext>
                </a:extLst>
              </p:cNvPr>
              <p:cNvSpPr txBox="1"/>
              <p:nvPr/>
            </p:nvSpPr>
            <p:spPr>
              <a:xfrm>
                <a:off x="5629144" y="3889042"/>
                <a:ext cx="6167436" cy="46166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 smtClean="0">
                          <a:latin typeface="Cambria Math" panose="02040503050406030204" pitchFamily="18" charset="0"/>
                        </a:rPr>
                        <m:t>𝑋𝑐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𝑖𝑠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  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𝑡h𝑒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𝑅𝑒𝑎𝑐𝑡𝑎𝑛𝑐𝑒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𝑂𝑓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𝑡h𝑒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𝐶𝑎𝑝𝑎𝑐𝑖𝑡𝑜𝑟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3D7A57A6-70F3-3B88-9074-9C6287AD821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29144" y="3889042"/>
                <a:ext cx="6167436" cy="461665"/>
              </a:xfrm>
              <a:prstGeom prst="rect">
                <a:avLst/>
              </a:prstGeom>
              <a:blipFill>
                <a:blip r:embed="rId5"/>
                <a:stretch>
                  <a:fillRect b="-1710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>
            <a:extLst>
              <a:ext uri="{FF2B5EF4-FFF2-40B4-BE49-F238E27FC236}">
                <a16:creationId xmlns:a16="http://schemas.microsoft.com/office/drawing/2014/main" id="{7A0D32DE-51F9-9B0A-9417-EDDCBAADC75E}"/>
              </a:ext>
            </a:extLst>
          </p:cNvPr>
          <p:cNvSpPr txBox="1"/>
          <p:nvPr/>
        </p:nvSpPr>
        <p:spPr>
          <a:xfrm>
            <a:off x="4754880" y="5109866"/>
            <a:ext cx="7487561" cy="8538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1021080" algn="l"/>
              </a:tabLst>
            </a:pPr>
            <a:r>
              <a:rPr lang="en-US" sz="24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When f</a:t>
            </a:r>
            <a:r>
              <a:rPr lang="en-US" sz="2400" baseline="-25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 </a:t>
            </a:r>
            <a:r>
              <a:rPr lang="en-US" sz="24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increases, the value of the reactance reduces, hence output will also reduce.</a:t>
            </a:r>
          </a:p>
        </p:txBody>
      </p:sp>
      <p:pic>
        <p:nvPicPr>
          <p:cNvPr id="13" name="Picture 12" descr="Icon&#10;&#10;Description automatically generated">
            <a:hlinkClick r:id="rId6" action="ppaction://hlinksldjump"/>
            <a:extLst>
              <a:ext uri="{FF2B5EF4-FFF2-40B4-BE49-F238E27FC236}">
                <a16:creationId xmlns:a16="http://schemas.microsoft.com/office/drawing/2014/main" id="{24450C29-BA0D-49CB-38B5-26E8BF4FA3B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10760452" y="6143959"/>
            <a:ext cx="421557" cy="421557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DBABFEA1-E454-7115-5AC9-F21552400537}"/>
              </a:ext>
            </a:extLst>
          </p:cNvPr>
          <p:cNvSpPr txBox="1">
            <a:spLocks/>
          </p:cNvSpPr>
          <p:nvPr/>
        </p:nvSpPr>
        <p:spPr>
          <a:xfrm>
            <a:off x="3481737" y="-84887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+mn-lt"/>
              </a:rPr>
              <a:t>Capacitors as Filter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1" name="Footer Placeholder 3">
            <a:extLst>
              <a:ext uri="{FF2B5EF4-FFF2-40B4-BE49-F238E27FC236}">
                <a16:creationId xmlns:a16="http://schemas.microsoft.com/office/drawing/2014/main" id="{C8536374-F10C-7785-0A94-C10DC0CAA1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0390" y="6640973"/>
            <a:ext cx="7096539" cy="480701"/>
          </a:xfrm>
        </p:spPr>
        <p:txBody>
          <a:bodyPr/>
          <a:lstStyle/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364520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0FE3237-F14D-262A-2594-9E3481BAAB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8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79F2278-2FC9-E5B7-F2F5-56DCCCE49886}"/>
              </a:ext>
            </a:extLst>
          </p:cNvPr>
          <p:cNvSpPr txBox="1"/>
          <p:nvPr/>
        </p:nvSpPr>
        <p:spPr>
          <a:xfrm>
            <a:off x="130936" y="1189041"/>
            <a:ext cx="11930128" cy="18704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b="1" dirty="0">
                <a:latin typeface="Cambria" panose="02040503050406030204" pitchFamily="18" charset="0"/>
                <a:ea typeface="Cambria" panose="02040503050406030204" pitchFamily="18" charset="0"/>
                <a:cs typeface="Lato"/>
              </a:rPr>
              <a:t>High  Pass Filter </a:t>
            </a:r>
            <a:endParaRPr lang="en-US" sz="3200" b="1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/>
            </a:endParaRPr>
          </a:p>
          <a:p>
            <a:pPr>
              <a:lnSpc>
                <a:spcPct val="150000"/>
              </a:lnSpc>
            </a:pP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T</a:t>
            </a:r>
            <a:r>
              <a:rPr lang="en-US" sz="2400" b="0" i="0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he high pass filter only allows high-frequency signals from its cut-off frequency, </a:t>
            </a:r>
            <a:r>
              <a:rPr lang="en-US" sz="2400" b="0" i="0" dirty="0" err="1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ƒc</a:t>
            </a:r>
            <a:r>
              <a:rPr lang="en-US" sz="2400" b="0" i="0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point, and higher to infinity to pass through while blocking those any lower.</a:t>
            </a:r>
            <a:endParaRPr lang="en-US" sz="2400" dirty="0">
              <a:latin typeface="Cambria" panose="02040503050406030204" pitchFamily="18" charset="0"/>
              <a:ea typeface="Cambria" panose="02040503050406030204" pitchFamily="18" charset="0"/>
              <a:cs typeface="Calibri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3E2F7918-B9D3-F8A5-A0CB-1B31B7764C0D}"/>
                  </a:ext>
                </a:extLst>
              </p:cNvPr>
              <p:cNvSpPr txBox="1"/>
              <p:nvPr/>
            </p:nvSpPr>
            <p:spPr>
              <a:xfrm>
                <a:off x="5867398" y="3048827"/>
                <a:ext cx="3019425" cy="10704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200" i="1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𝑉</m:t>
                      </m:r>
                      <m:r>
                        <a:rPr lang="en-US" sz="2200" i="1" baseline="-2500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𝑜𝑢𝑡</m:t>
                      </m:r>
                      <m:r>
                        <a:rPr lang="en-US" sz="2200" i="1" baseline="-2500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 = </m:t>
                      </m:r>
                      <m:f>
                        <m:fPr>
                          <m:ctrlP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200" b="0" i="1" smtClea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𝑅</m:t>
                          </m:r>
                        </m:num>
                        <m:den>
                          <m:r>
                            <a:rPr lang="en-US" sz="2200" b="0" i="1" smtClea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𝑅</m:t>
                          </m:r>
                          <m:r>
                            <a:rPr lang="en-US" sz="2200" b="0" i="1" smtClea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+ </m:t>
                          </m:r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Cambria Math" panose="02040503050406030204" pitchFamily="18" charset="0"/>
                            </a:rPr>
                            <m:t>𝑋𝑐</m:t>
                          </m:r>
                        </m:den>
                      </m:f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∗</m:t>
                      </m:r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𝑉𝑖𝑛</m:t>
                      </m:r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 </m:t>
                      </m:r>
                    </m:oMath>
                  </m:oMathPara>
                </a14:m>
                <a:endParaRPr lang="en-US" sz="22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US" sz="2200"/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3E2F7918-B9D3-F8A5-A0CB-1B31B7764C0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67398" y="3048827"/>
                <a:ext cx="3019425" cy="1070421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291D3802-724F-E82D-A27C-6657C5BE70DC}"/>
                  </a:ext>
                </a:extLst>
              </p:cNvPr>
              <p:cNvSpPr txBox="1"/>
              <p:nvPr/>
            </p:nvSpPr>
            <p:spPr>
              <a:xfrm>
                <a:off x="5674864" y="4309209"/>
                <a:ext cx="6167436" cy="57227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sz="2200" dirty="0">
                    <a:latin typeface="Cambria" panose="02040503050406030204" pitchFamily="18" charset="0"/>
                    <a:ea typeface="Cambria" panose="02040503050406030204" pitchFamily="18" charset="0"/>
                  </a:rPr>
                  <a:t>We Know that </a:t>
                </a:r>
                <a14:m>
                  <m:oMath xmlns:m="http://schemas.openxmlformats.org/officeDocument/2006/math">
                    <m:r>
                      <a:rPr lang="en-US" sz="2200" i="1" smtClean="0">
                        <a:latin typeface="Cambria Math" panose="02040503050406030204" pitchFamily="18" charset="0"/>
                      </a:rPr>
                      <m:t>𝑋𝑐</m:t>
                    </m:r>
                    <m:r>
                      <a:rPr lang="en-US" sz="2200" i="0">
                        <a:latin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en-US" sz="2200" i="1">
                            <a:solidFill>
                              <a:srgbClr val="836967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200" i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𝜔</m:t>
                        </m:r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𝑐</m:t>
                        </m:r>
                      </m:den>
                    </m:f>
                  </m:oMath>
                </a14:m>
                <a:endParaRPr lang="en-US" sz="2200" dirty="0">
                  <a:latin typeface="Cambria" panose="02040503050406030204" pitchFamily="18" charset="0"/>
                  <a:ea typeface="Cambria" panose="02040503050406030204" pitchFamily="18" charset="0"/>
                </a:endParaRP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291D3802-724F-E82D-A27C-6657C5BE70D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74864" y="4309209"/>
                <a:ext cx="6167436" cy="572273"/>
              </a:xfrm>
              <a:prstGeom prst="rect">
                <a:avLst/>
              </a:prstGeom>
              <a:blipFill>
                <a:blip r:embed="rId3"/>
                <a:stretch>
                  <a:fillRect l="-1285" b="-638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3D7A57A6-70F3-3B88-9074-9C6287AD821B}"/>
                  </a:ext>
                </a:extLst>
              </p:cNvPr>
              <p:cNvSpPr txBox="1"/>
              <p:nvPr/>
            </p:nvSpPr>
            <p:spPr>
              <a:xfrm>
                <a:off x="5014573" y="3852626"/>
                <a:ext cx="6167436" cy="43088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200" i="1" smtClean="0">
                          <a:latin typeface="Cambria Math" panose="02040503050406030204" pitchFamily="18" charset="0"/>
                        </a:rPr>
                        <m:t>𝑋𝑐</m:t>
                      </m:r>
                      <m:r>
                        <a:rPr lang="en-US" sz="2200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𝑖𝑠</m:t>
                      </m:r>
                      <m:r>
                        <a:rPr lang="en-US" sz="2200" i="0">
                          <a:latin typeface="Cambria Math" panose="02040503050406030204" pitchFamily="18" charset="0"/>
                        </a:rPr>
                        <m:t>  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𝑡h𝑒</m:t>
                      </m:r>
                      <m:r>
                        <a:rPr lang="en-US" sz="2200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𝑅𝑒𝑎𝑐𝑡𝑎𝑛𝑐𝑒</m:t>
                      </m:r>
                      <m:r>
                        <a:rPr lang="en-US" sz="2200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𝑂𝑓</m:t>
                      </m:r>
                      <m:r>
                        <a:rPr lang="en-US" sz="2200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𝑡h𝑒</m:t>
                      </m:r>
                      <m:r>
                        <a:rPr lang="en-US" sz="2200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𝐶𝑎𝑝𝑎𝑐𝑖𝑡𝑜𝑟</m:t>
                      </m:r>
                    </m:oMath>
                  </m:oMathPara>
                </a14:m>
                <a:endParaRPr lang="en-US" sz="2200" dirty="0"/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3D7A57A6-70F3-3B88-9074-9C6287AD821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4573" y="3852626"/>
                <a:ext cx="6167436" cy="430887"/>
              </a:xfrm>
              <a:prstGeom prst="rect">
                <a:avLst/>
              </a:prstGeom>
              <a:blipFill>
                <a:blip r:embed="rId4"/>
                <a:stretch>
                  <a:fillRect b="-1549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>
            <a:extLst>
              <a:ext uri="{FF2B5EF4-FFF2-40B4-BE49-F238E27FC236}">
                <a16:creationId xmlns:a16="http://schemas.microsoft.com/office/drawing/2014/main" id="{7A0D32DE-51F9-9B0A-9417-EDDCBAADC75E}"/>
              </a:ext>
            </a:extLst>
          </p:cNvPr>
          <p:cNvSpPr txBox="1"/>
          <p:nvPr/>
        </p:nvSpPr>
        <p:spPr>
          <a:xfrm>
            <a:off x="5460085" y="5143637"/>
            <a:ext cx="6853475" cy="4282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1021080" algn="l"/>
              </a:tabLst>
            </a:pPr>
            <a:r>
              <a:rPr lang="en-US" sz="22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When f</a:t>
            </a:r>
            <a:r>
              <a:rPr lang="en-US" sz="2200" baseline="-25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 </a:t>
            </a:r>
            <a:r>
              <a:rPr lang="en-US" sz="22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increases, the value of the output will increase.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433CACC-B384-EA56-A606-C64EEBA9188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0367" y="3342640"/>
            <a:ext cx="4538041" cy="2418080"/>
          </a:xfrm>
          <a:prstGeom prst="rect">
            <a:avLst/>
          </a:prstGeom>
        </p:spPr>
      </p:pic>
      <p:pic>
        <p:nvPicPr>
          <p:cNvPr id="14" name="Picture 13" descr="Icon&#10;&#10;Description automatically generated">
            <a:hlinkClick r:id="rId6" action="ppaction://hlinksldjump"/>
            <a:extLst>
              <a:ext uri="{FF2B5EF4-FFF2-40B4-BE49-F238E27FC236}">
                <a16:creationId xmlns:a16="http://schemas.microsoft.com/office/drawing/2014/main" id="{6A7715BC-BE18-1096-A002-F85C9FEAE7E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10760452" y="6143959"/>
            <a:ext cx="421557" cy="421557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5E3E69F9-A33A-4823-60DB-2B6A7A3174B7}"/>
              </a:ext>
            </a:extLst>
          </p:cNvPr>
          <p:cNvSpPr txBox="1">
            <a:spLocks/>
          </p:cNvSpPr>
          <p:nvPr/>
        </p:nvSpPr>
        <p:spPr>
          <a:xfrm>
            <a:off x="3481737" y="-84887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+mn-lt"/>
              </a:rPr>
              <a:t>Capacitors as Filter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" name="Footer Placeholder 3">
            <a:extLst>
              <a:ext uri="{FF2B5EF4-FFF2-40B4-BE49-F238E27FC236}">
                <a16:creationId xmlns:a16="http://schemas.microsoft.com/office/drawing/2014/main" id="{4C616910-C26D-4CE5-B27D-01CBF062A3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0390" y="6640973"/>
            <a:ext cx="7096539" cy="480701"/>
          </a:xfrm>
        </p:spPr>
        <p:txBody>
          <a:bodyPr/>
          <a:lstStyle/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841623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0FE3237-F14D-262A-2594-9E3481BAAB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9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79F2278-2FC9-E5B7-F2F5-56DCCCE49886}"/>
              </a:ext>
            </a:extLst>
          </p:cNvPr>
          <p:cNvSpPr txBox="1"/>
          <p:nvPr/>
        </p:nvSpPr>
        <p:spPr>
          <a:xfrm>
            <a:off x="91440" y="1452689"/>
            <a:ext cx="5410200" cy="49020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200" b="1" dirty="0">
                <a:latin typeface="Cambria"/>
                <a:ea typeface="Lato"/>
                <a:cs typeface="Lato"/>
              </a:rPr>
              <a:t>Band  Pass Filter </a:t>
            </a:r>
            <a:endParaRPr lang="en-US" sz="3200" b="1" dirty="0">
              <a:latin typeface="Cambria"/>
              <a:ea typeface="Lato"/>
              <a:cs typeface="Calibri" panose="020F0502020204030204"/>
            </a:endParaRP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T</a:t>
            </a:r>
            <a:r>
              <a:rPr lang="en-US" sz="2400" b="0" i="0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he bandpass filter allows signals falling within a certain frequency band set up between two points to pass through while blocking both the lower and higher frequencies on either side of this frequency band.</a:t>
            </a:r>
            <a:endParaRPr lang="en-US" sz="2400" dirty="0">
              <a:latin typeface="Cambria" panose="02040503050406030204" pitchFamily="18" charset="0"/>
              <a:ea typeface="Cambria" panose="02040503050406030204" pitchFamily="18" charset="0"/>
              <a:cs typeface="Calibri"/>
            </a:endParaRPr>
          </a:p>
        </p:txBody>
      </p:sp>
      <p:pic>
        <p:nvPicPr>
          <p:cNvPr id="6" name="Picture 5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id="{2CC0D2A9-82FF-BF34-CA2E-057E2AE92A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27595" y="2149156"/>
            <a:ext cx="6088478" cy="3444239"/>
          </a:xfrm>
          <a:prstGeom prst="rect">
            <a:avLst/>
          </a:prstGeom>
        </p:spPr>
      </p:pic>
      <p:pic>
        <p:nvPicPr>
          <p:cNvPr id="9" name="Picture 8" descr="Icon&#10;&#10;Description automatically generated">
            <a:hlinkClick r:id="rId3" action="ppaction://hlinksldjump"/>
            <a:extLst>
              <a:ext uri="{FF2B5EF4-FFF2-40B4-BE49-F238E27FC236}">
                <a16:creationId xmlns:a16="http://schemas.microsoft.com/office/drawing/2014/main" id="{F8FE9F3E-8ABD-E1E2-D4E8-55FE055CAC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10760452" y="6143959"/>
            <a:ext cx="421557" cy="421557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7ADEF17-030E-FA73-0021-A70A20ACA514}"/>
              </a:ext>
            </a:extLst>
          </p:cNvPr>
          <p:cNvSpPr txBox="1">
            <a:spLocks/>
          </p:cNvSpPr>
          <p:nvPr/>
        </p:nvSpPr>
        <p:spPr>
          <a:xfrm>
            <a:off x="3481737" y="-84887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+mn-lt"/>
              </a:rPr>
              <a:t>Capacitors as Filter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8" name="Footer Placeholder 3">
            <a:extLst>
              <a:ext uri="{FF2B5EF4-FFF2-40B4-BE49-F238E27FC236}">
                <a16:creationId xmlns:a16="http://schemas.microsoft.com/office/drawing/2014/main" id="{934660B9-20B5-B6F2-E77F-E331517FD4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0390" y="6640973"/>
            <a:ext cx="7096539" cy="480701"/>
          </a:xfrm>
        </p:spPr>
        <p:txBody>
          <a:bodyPr/>
          <a:lstStyle/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504065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0FE3237-F14D-262A-2594-9E3481BAAB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10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79F2278-2FC9-E5B7-F2F5-56DCCCE49886}"/>
              </a:ext>
            </a:extLst>
          </p:cNvPr>
          <p:cNvSpPr txBox="1"/>
          <p:nvPr/>
        </p:nvSpPr>
        <p:spPr>
          <a:xfrm>
            <a:off x="0" y="1153212"/>
            <a:ext cx="11930128" cy="217822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200" b="1" dirty="0">
                <a:latin typeface="Cambria"/>
                <a:ea typeface="Lato"/>
                <a:cs typeface="Lato"/>
              </a:rPr>
              <a:t>Band  Pass Filter </a:t>
            </a:r>
            <a:endParaRPr lang="en-US" sz="3200" b="1" dirty="0">
              <a:latin typeface="Cambria"/>
              <a:ea typeface="Lato"/>
              <a:cs typeface="Calibri" panose="020F0502020204030204"/>
            </a:endParaRPr>
          </a:p>
          <a:p>
            <a:pPr algn="just">
              <a:lnSpc>
                <a:spcPct val="150000"/>
              </a:lnSpc>
            </a:pP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T</a:t>
            </a:r>
            <a:r>
              <a:rPr lang="en-US" sz="2400" b="0" i="0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he bandpass filter allows signals falling within a certain frequency band set up between two points to pass through while blocking both the lower and higher frequencies on either side of this frequency band.</a:t>
            </a:r>
            <a:endParaRPr lang="en-US" sz="2400" dirty="0">
              <a:latin typeface="Cambria" panose="02040503050406030204" pitchFamily="18" charset="0"/>
              <a:ea typeface="Cambria" panose="02040503050406030204" pitchFamily="18" charset="0"/>
              <a:cs typeface="Calibri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E131BA6-F4CF-42DD-B1CE-139B982718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0410" y="3429000"/>
            <a:ext cx="4415790" cy="222356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7A93550-EF08-B92D-2337-746350FE39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3748" y="2845832"/>
            <a:ext cx="4126372" cy="241874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A895F9EB-FF7D-1B8B-20D2-471E5727FDDA}"/>
                  </a:ext>
                </a:extLst>
              </p:cNvPr>
              <p:cNvSpPr txBox="1"/>
              <p:nvPr/>
            </p:nvSpPr>
            <p:spPr>
              <a:xfrm>
                <a:off x="4327370" y="5178222"/>
                <a:ext cx="6167534" cy="78374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200" i="1" smtClean="0">
                              <a:solidFill>
                                <a:srgbClr val="836967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𝑐</m:t>
                          </m:r>
                          <m:r>
                            <a:rPr lang="en-US" sz="2200" i="0">
                              <a:latin typeface="Cambria Math" panose="02040503050406030204" pitchFamily="18" charset="0"/>
                            </a:rPr>
                            <m:t>1 </m:t>
                          </m:r>
                        </m:sub>
                      </m:sSub>
                      <m:r>
                        <a:rPr lang="en-US" sz="22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200" i="1">
                              <a:solidFill>
                                <a:srgbClr val="836967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200" i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200" i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𝜋</m:t>
                          </m:r>
                          <m:sSub>
                            <m:sSubPr>
                              <m:ctrlPr>
                                <a:rPr lang="en-US" sz="2200" i="1">
                                  <a:solidFill>
                                    <a:srgbClr val="836967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sSub>
                                <m:sSubPr>
                                  <m:ctrlPr>
                                    <a:rPr lang="en-US" sz="2200" i="1">
                                      <a:solidFill>
                                        <a:srgbClr val="836967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  <m:t>𝑅</m:t>
                                  </m:r>
                                </m:e>
                                <m:sub>
                                  <m:r>
                                    <a:rPr lang="en-US" sz="2200" i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𝐶</m:t>
                              </m:r>
                            </m:e>
                            <m:sub>
                              <m:r>
                                <a:rPr lang="en-US" sz="2200" i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2200" dirty="0"/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A895F9EB-FF7D-1B8B-20D2-471E5727FDD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27370" y="5178222"/>
                <a:ext cx="6167534" cy="783741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A542B88C-776D-5890-6938-EA224A086FDA}"/>
                  </a:ext>
                </a:extLst>
              </p:cNvPr>
              <p:cNvSpPr txBox="1"/>
              <p:nvPr/>
            </p:nvSpPr>
            <p:spPr>
              <a:xfrm>
                <a:off x="7105652" y="5129643"/>
                <a:ext cx="6167534" cy="78374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200" i="1" smtClean="0">
                              <a:solidFill>
                                <a:srgbClr val="836967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𝑐</m:t>
                          </m:r>
                          <m:r>
                            <a:rPr lang="en-US" sz="2200" i="0">
                              <a:latin typeface="Cambria Math" panose="02040503050406030204" pitchFamily="18" charset="0"/>
                            </a:rPr>
                            <m:t>2 </m:t>
                          </m:r>
                        </m:sub>
                      </m:sSub>
                      <m:r>
                        <a:rPr lang="en-US" sz="22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200" i="1">
                              <a:solidFill>
                                <a:srgbClr val="836967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200" i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200" i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𝜋</m:t>
                          </m:r>
                          <m:sSub>
                            <m:sSubPr>
                              <m:ctrlPr>
                                <a:rPr lang="en-US" sz="2200" i="1">
                                  <a:solidFill>
                                    <a:srgbClr val="836967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sSub>
                                <m:sSubPr>
                                  <m:ctrlPr>
                                    <a:rPr lang="en-US" sz="2200" i="1">
                                      <a:solidFill>
                                        <a:srgbClr val="836967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  <m:t>𝑅</m:t>
                                  </m:r>
                                </m:e>
                                <m:sub>
                                  <m:r>
                                    <a:rPr lang="en-US" sz="2200" i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𝐶</m:t>
                              </m:r>
                            </m:e>
                            <m:sub>
                              <m:r>
                                <a:rPr lang="en-US" sz="22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2200"/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A542B88C-776D-5890-6938-EA224A086FD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05652" y="5129643"/>
                <a:ext cx="6167534" cy="78374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" name="Picture 19" descr="Icon&#10;&#10;Description automatically generated">
            <a:hlinkClick r:id="rId6" action="ppaction://hlinksldjump"/>
            <a:extLst>
              <a:ext uri="{FF2B5EF4-FFF2-40B4-BE49-F238E27FC236}">
                <a16:creationId xmlns:a16="http://schemas.microsoft.com/office/drawing/2014/main" id="{D0D96D48-4B3C-5EE6-4093-5E3ADEBBF0C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10760452" y="6143959"/>
            <a:ext cx="421557" cy="421557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ECCD5661-F3C8-BEBD-C7C6-714D75563370}"/>
              </a:ext>
            </a:extLst>
          </p:cNvPr>
          <p:cNvSpPr txBox="1">
            <a:spLocks/>
          </p:cNvSpPr>
          <p:nvPr/>
        </p:nvSpPr>
        <p:spPr>
          <a:xfrm>
            <a:off x="3481737" y="-84887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+mn-lt"/>
              </a:rPr>
              <a:t>Capacitors as Filter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8" name="Footer Placeholder 3">
            <a:extLst>
              <a:ext uri="{FF2B5EF4-FFF2-40B4-BE49-F238E27FC236}">
                <a16:creationId xmlns:a16="http://schemas.microsoft.com/office/drawing/2014/main" id="{31762928-CC7E-A032-F6A2-F1983AF632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0390" y="6640973"/>
            <a:ext cx="7096539" cy="480701"/>
          </a:xfrm>
        </p:spPr>
        <p:txBody>
          <a:bodyPr/>
          <a:lstStyle/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282326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43B0EB31-2A87-4BB3-9DAE-4B5261C35B79}"/>
              </a:ext>
            </a:extLst>
          </p:cNvPr>
          <p:cNvSpPr txBox="1">
            <a:spLocks/>
          </p:cNvSpPr>
          <p:nvPr/>
        </p:nvSpPr>
        <p:spPr>
          <a:xfrm>
            <a:off x="5034154" y="3329445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3173912924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11" ma:contentTypeDescription="Create a new document." ma:contentTypeScope="" ma:versionID="68ca945a54677db2e29a42d1f8357fb2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c8ebb72be4a4c714af0916efcabc7353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7D09DC4-48CE-45C2-9393-0A8E48C8FD95}">
  <ds:schemaRefs>
    <ds:schemaRef ds:uri="211f9404-bca0-4bcf-9c1d-965ccb6f8d2d"/>
    <ds:schemaRef ds:uri="303dbf9b-b85b-46a0-94f1-894078c07ecd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9A90DE1-5030-4590-8AE5-55F67A0F029B}">
  <ds:schemaRefs>
    <ds:schemaRef ds:uri="211f9404-bca0-4bcf-9c1d-965ccb6f8d2d"/>
    <ds:schemaRef ds:uri="303dbf9b-b85b-46a0-94f1-894078c07ecd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556</Words>
  <Application>Microsoft Office PowerPoint</Application>
  <PresentationFormat>Widescreen</PresentationFormat>
  <Paragraphs>83</Paragraphs>
  <Slides>11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Calibri </vt:lpstr>
      <vt:lpstr>Arial</vt:lpstr>
      <vt:lpstr>Calibri</vt:lpstr>
      <vt:lpstr>Calibri Light</vt:lpstr>
      <vt:lpstr>Cambria</vt:lpstr>
      <vt:lpstr>Cambria Math</vt:lpstr>
      <vt:lpstr>UWTSD 200_Title Page 2</vt:lpstr>
      <vt:lpstr>UWTSD 200_Text 4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Jenifer Prince Devaraj</cp:lastModifiedBy>
  <cp:revision>13</cp:revision>
  <dcterms:created xsi:type="dcterms:W3CDTF">2021-03-09T15:35:42Z</dcterms:created>
  <dcterms:modified xsi:type="dcterms:W3CDTF">2024-10-03T06:38:20Z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</Properties>
</file>