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8288000" cy="10287000"/>
  <p:notesSz cx="6858000" cy="9144000"/>
  <p:embeddedFontLst>
    <p:embeddedFont>
      <p:font typeface="ABeeZee" pitchFamily="2" charset="0"/>
      <p:regular r:id="rId14"/>
      <p:italic r:id="rId15"/>
    </p:embeddedFont>
    <p:embeddedFont>
      <p:font typeface="Berkshire Swash" panose="02000505000000020003" pitchFamily="2" charset="0"/>
      <p:regular r:id="rId16"/>
    </p:embeddedFont>
    <p:embeddedFont>
      <p:font typeface="Calibri" panose="020F0502020204030204" pitchFamily="34" charset="0"/>
      <p:regular r:id="rId17"/>
      <p:bold r:id="rId18"/>
      <p:italic r:id="rId19"/>
      <p:boldItalic r:id="rId20"/>
    </p:embeddedFont>
    <p:embeddedFont>
      <p:font typeface="Kaushan Script" panose="03060602040705080205" pitchFamily="66" charset="0"/>
      <p:regular r:id="rId21"/>
    </p:embeddedFont>
    <p:embeddedFont>
      <p:font typeface="Open Sans" panose="020B0606030504020204" pitchFamily="34" charset="0"/>
      <p:regular r:id="rId22"/>
      <p:bold r:id="rId23"/>
      <p:italic r:id="rId24"/>
      <p:boldItalic r:id="rId2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26" roundtripDataSignature="AMtx7mj5ILi5wtrMcsj4dZlvzcjKkOOuZA=="/>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554CFC2-2187-407E-9A21-00DDFD2FD278}">
  <a:tblStyle styleId="{0554CFC2-2187-407E-9A21-00DDFD2FD278}" styleName="Table_0">
    <a:wholeTbl>
      <a:tcTxStyle b="off" i="off">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b="off" i="off"/>
      <a:tcStyle>
        <a:tcBdr/>
      </a:tcStyle>
    </a:band1H>
    <a:band2H>
      <a:tcTxStyle b="off" i="off"/>
      <a:tcStyle>
        <a:tcBdr/>
      </a:tcStyle>
    </a:band2H>
    <a:band1V>
      <a:tcTxStyle b="off" i="off"/>
      <a:tcStyle>
        <a:tcBdr/>
      </a:tcStyle>
    </a:band1V>
    <a:band2V>
      <a:tcTxStyle b="off" i="off"/>
      <a:tcStyle>
        <a:tcBdr/>
      </a:tcStyle>
    </a:band2V>
    <a:lastCol>
      <a:tcTxStyle b="off" i="off"/>
      <a:tcStyle>
        <a:tcBdr/>
      </a:tcStyle>
    </a:lastCol>
    <a:firstCol>
      <a:tcTxStyle b="off" i="off"/>
      <a:tcStyle>
        <a:tcBdr/>
      </a:tcStyle>
    </a:firstCol>
    <a:lastRow>
      <a:tcTxStyle b="off" i="off"/>
      <a:tcStyle>
        <a:tcBdr/>
      </a:tcStyle>
    </a:lastRow>
    <a:seCell>
      <a:tcTxStyle b="off" i="off"/>
      <a:tcStyle>
        <a:tcBdr/>
      </a:tcStyle>
    </a:seCell>
    <a:swCell>
      <a:tcTxStyle b="off" i="off"/>
      <a:tcStyle>
        <a:tcBdr/>
      </a:tcStyle>
    </a:swCell>
    <a:firstRow>
      <a:tcTxStyle b="off" i="off"/>
      <a:tcStyle>
        <a:tcBdr/>
      </a:tcStyle>
    </a:firstRow>
    <a:neCell>
      <a:tcTxStyle b="off" i="off"/>
      <a:tcStyle>
        <a:tcBdr/>
      </a:tcStyle>
    </a:neCell>
    <a:nwCell>
      <a:tcTxStyle b="off" i="off"/>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640"/>
  </p:normalViewPr>
  <p:slideViewPr>
    <p:cSldViewPr snapToGrid="0">
      <p:cViewPr varScale="1">
        <p:scale>
          <a:sx n="68" d="100"/>
          <a:sy n="68" d="100"/>
        </p:scale>
        <p:origin x="1000" y="20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font" Target="fonts/font5.fntdata"/><Relationship Id="rId26" Type="http://customschemas.google.com/relationships/presentationmetadata" Target="metadata"/><Relationship Id="rId3" Type="http://schemas.openxmlformats.org/officeDocument/2006/relationships/slide" Target="slides/slide2.xml"/><Relationship Id="rId21" Type="http://schemas.openxmlformats.org/officeDocument/2006/relationships/font" Target="fonts/font8.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4.fntdata"/><Relationship Id="rId25" Type="http://schemas.openxmlformats.org/officeDocument/2006/relationships/font" Target="fonts/font12.fntdata"/><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font" Target="fonts/font7.fntdata"/><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1.fntdata"/><Relationship Id="rId5" Type="http://schemas.openxmlformats.org/officeDocument/2006/relationships/slide" Target="slides/slide4.xml"/><Relationship Id="rId15" Type="http://schemas.openxmlformats.org/officeDocument/2006/relationships/font" Target="fonts/font2.fntdata"/><Relationship Id="rId23" Type="http://schemas.openxmlformats.org/officeDocument/2006/relationships/font" Target="fonts/font10.fntdata"/><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6.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font" Target="fonts/font9.fntdata"/><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L="914400" marR="0" lvl="1"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2pPr>
            <a:lvl3pPr marL="1371600" marR="0" lvl="2"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3pPr>
            <a:lvl4pPr marL="1828800" marR="0" lvl="3"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4pPr>
            <a:lvl5pPr marL="2286000" marR="0" lvl="4"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5pPr>
            <a:lvl6pPr marL="2743200" marR="0" lvl="5"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6pPr>
            <a:lvl7pPr marL="3200400" marR="0" lvl="6"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7pPr>
            <a:lvl8pPr marL="3657600" marR="0" lvl="7"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8pPr>
            <a:lvl9pPr marL="4114800" marR="0" lvl="8"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
        <p:cNvGrpSpPr/>
        <p:nvPr/>
      </p:nvGrpSpPr>
      <p:grpSpPr>
        <a:xfrm>
          <a:off x="0" y="0"/>
          <a:ext cx="0" cy="0"/>
          <a:chOff x="0" y="0"/>
          <a:chExt cx="0" cy="0"/>
        </a:xfrm>
      </p:grpSpPr>
      <p:sp>
        <p:nvSpPr>
          <p:cNvPr id="55" name="Google Shape;55;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56" name="Google Shape;56;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9"/>
        <p:cNvGrpSpPr/>
        <p:nvPr/>
      </p:nvGrpSpPr>
      <p:grpSpPr>
        <a:xfrm>
          <a:off x="0" y="0"/>
          <a:ext cx="0" cy="0"/>
          <a:chOff x="0" y="0"/>
          <a:chExt cx="0" cy="0"/>
        </a:xfrm>
      </p:grpSpPr>
      <p:sp>
        <p:nvSpPr>
          <p:cNvPr id="60" name="Google Shape;60;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1" name="Google Shape;61;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a:t>The proposed display is named the Romanian Winter Cultural Exposition, in which people can gain information about the typical Romanian winter and sights and tastes of traditional Romanian foods and artefacts as well as traditional dances. </a:t>
            </a:r>
            <a:endParaRPr/>
          </a:p>
        </p:txBody>
      </p:sp>
      <p:sp>
        <p:nvSpPr>
          <p:cNvPr id="62" name="Google Shape;62;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400"/>
              <a:buNone/>
            </a:pPr>
            <a:fld id="{00000000-1234-1234-1234-123412341234}" type="slidenum">
              <a:rPr lang="en-US"/>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7"/>
        <p:cNvGrpSpPr/>
        <p:nvPr/>
      </p:nvGrpSpPr>
      <p:grpSpPr>
        <a:xfrm>
          <a:off x="0" y="0"/>
          <a:ext cx="0" cy="0"/>
          <a:chOff x="0" y="0"/>
          <a:chExt cx="0" cy="0"/>
        </a:xfrm>
      </p:grpSpPr>
      <p:sp>
        <p:nvSpPr>
          <p:cNvPr id="68" name="Google Shape;68;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dirty="0"/>
              <a:t>Live performances from folk music ensembles and vibrant dance troupes will entertain attendees, featuring traditional dances like the </a:t>
            </a:r>
            <a:r>
              <a:rPr lang="en-US" dirty="0" err="1"/>
              <a:t>sârba</a:t>
            </a:r>
            <a:r>
              <a:rPr lang="en-US" dirty="0"/>
              <a:t> and </a:t>
            </a:r>
            <a:r>
              <a:rPr lang="en-US" dirty="0" err="1"/>
              <a:t>brașoveanca</a:t>
            </a:r>
            <a:r>
              <a:rPr lang="en-US" dirty="0"/>
              <a:t>, inviting participation from the audience . This exposition not only emphasizes cultural preservation but also serves as a vital platform for promoting community unity and tourism. By celebrating these traditions, the event reinforces their significance in Romania’s identity and encourages their continuation for future generations.</a:t>
            </a:r>
            <a:endParaRPr dirty="0"/>
          </a:p>
        </p:txBody>
      </p:sp>
      <p:sp>
        <p:nvSpPr>
          <p:cNvPr id="69" name="Google Shape;69;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
        <p:cNvGrpSpPr/>
        <p:nvPr/>
      </p:nvGrpSpPr>
      <p:grpSpPr>
        <a:xfrm>
          <a:off x="0" y="0"/>
          <a:ext cx="0" cy="0"/>
          <a:chOff x="0" y="0"/>
          <a:chExt cx="0" cy="0"/>
        </a:xfrm>
      </p:grpSpPr>
      <p:sp>
        <p:nvSpPr>
          <p:cNvPr id="75" name="Google Shape;75;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Clr>
                <a:schemeClr val="dk1"/>
              </a:buClr>
              <a:buSzPts val="1100"/>
              <a:buFont typeface="Arial"/>
              <a:buNone/>
            </a:pPr>
            <a:r>
              <a:rPr lang="en-US"/>
              <a:t>Collaborations with local influencers and tourism boards will enhance visibility, creating a buzz around the event. By effectively tapping into the growing trend of cultural tourism, the Romanian Winter Cultural Exposition is well-positioned to capture the interest of both tourists and locals, ensuring a successful turnout.</a:t>
            </a:r>
            <a:endParaRPr/>
          </a:p>
          <a:p>
            <a:pPr marL="0" lvl="0" indent="0" algn="l" rtl="0">
              <a:lnSpc>
                <a:spcPct val="100000"/>
              </a:lnSpc>
              <a:spcBef>
                <a:spcPts val="0"/>
              </a:spcBef>
              <a:spcAft>
                <a:spcPts val="0"/>
              </a:spcAft>
              <a:buClr>
                <a:schemeClr val="dk1"/>
              </a:buClr>
              <a:buSzPts val="1100"/>
              <a:buFont typeface="Arial"/>
              <a:buNone/>
            </a:pPr>
            <a:endParaRPr/>
          </a:p>
          <a:p>
            <a:pPr marL="0" lvl="0" indent="0" algn="l" rtl="0">
              <a:lnSpc>
                <a:spcPct val="100000"/>
              </a:lnSpc>
              <a:spcBef>
                <a:spcPts val="0"/>
              </a:spcBef>
              <a:spcAft>
                <a:spcPts val="0"/>
              </a:spcAft>
              <a:buSzPts val="1400"/>
              <a:buNone/>
            </a:pPr>
            <a:endParaRPr/>
          </a:p>
        </p:txBody>
      </p:sp>
      <p:sp>
        <p:nvSpPr>
          <p:cNvPr id="76" name="Google Shape;76;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1"/>
        <p:cNvGrpSpPr/>
        <p:nvPr/>
      </p:nvGrpSpPr>
      <p:grpSpPr>
        <a:xfrm>
          <a:off x="0" y="0"/>
          <a:ext cx="0" cy="0"/>
          <a:chOff x="0" y="0"/>
          <a:chExt cx="0" cy="0"/>
        </a:xfrm>
      </p:grpSpPr>
      <p:sp>
        <p:nvSpPr>
          <p:cNvPr id="82" name="Google Shape;82;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Clr>
                <a:schemeClr val="dk1"/>
              </a:buClr>
              <a:buSzPts val="1100"/>
              <a:buFont typeface="Arial"/>
              <a:buNone/>
            </a:pPr>
            <a:r>
              <a:rPr lang="en-US"/>
              <a:t>Logistical considerations include the careful selection of vendors specializing in traditional Romanian foods and crafts. An estimated 20 vendors will showcase dishes such as sarmale (cabbage rolls), mămăligă (cornmeal porridge), and artisanal crafts like wooden toys and handmade textiles. This variety not only enhances the cultural authenticity of the event but also ensures that visitors have multiple options to explore.</a:t>
            </a:r>
            <a:endParaRPr/>
          </a:p>
          <a:p>
            <a:pPr marL="0" lvl="0" indent="0" algn="l" rtl="0">
              <a:lnSpc>
                <a:spcPct val="100000"/>
              </a:lnSpc>
              <a:spcBef>
                <a:spcPts val="0"/>
              </a:spcBef>
              <a:spcAft>
                <a:spcPts val="0"/>
              </a:spcAft>
              <a:buClr>
                <a:schemeClr val="dk1"/>
              </a:buClr>
              <a:buSzPts val="1100"/>
              <a:buFont typeface="Arial"/>
              <a:buNone/>
            </a:pPr>
            <a:r>
              <a:rPr lang="en-US"/>
              <a:t>In addition to food and craft stalls, a designated area for live performances of traditional Romanian music and dance will be crucial in creating a festive atmosphere. </a:t>
            </a:r>
            <a:endParaRPr/>
          </a:p>
          <a:p>
            <a:pPr marL="0" lvl="0" indent="0" algn="l" rtl="0">
              <a:lnSpc>
                <a:spcPct val="100000"/>
              </a:lnSpc>
              <a:spcBef>
                <a:spcPts val="0"/>
              </a:spcBef>
              <a:spcAft>
                <a:spcPts val="0"/>
              </a:spcAft>
              <a:buClr>
                <a:schemeClr val="dk1"/>
              </a:buClr>
              <a:buSzPts val="1100"/>
              <a:buFont typeface="Arial"/>
              <a:buNone/>
            </a:pPr>
            <a:endParaRPr/>
          </a:p>
          <a:p>
            <a:pPr marL="0" lvl="0" indent="0" algn="l" rtl="0">
              <a:lnSpc>
                <a:spcPct val="100000"/>
              </a:lnSpc>
              <a:spcBef>
                <a:spcPts val="0"/>
              </a:spcBef>
              <a:spcAft>
                <a:spcPts val="0"/>
              </a:spcAft>
              <a:buSzPts val="1400"/>
              <a:buNone/>
            </a:pPr>
            <a:endParaRPr/>
          </a:p>
        </p:txBody>
      </p:sp>
      <p:sp>
        <p:nvSpPr>
          <p:cNvPr id="83" name="Google Shape;83;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9"/>
        <p:cNvGrpSpPr/>
        <p:nvPr/>
      </p:nvGrpSpPr>
      <p:grpSpPr>
        <a:xfrm>
          <a:off x="0" y="0"/>
          <a:ext cx="0" cy="0"/>
          <a:chOff x="0" y="0"/>
          <a:chExt cx="0" cy="0"/>
        </a:xfrm>
      </p:grpSpPr>
      <p:sp>
        <p:nvSpPr>
          <p:cNvPr id="90" name="Google Shape;90;g2fa3cc8d11f_0_15: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Clr>
                <a:schemeClr val="dk1"/>
              </a:buClr>
              <a:buSzPts val="1100"/>
              <a:buFont typeface="Arial"/>
              <a:buNone/>
            </a:pPr>
            <a:r>
              <a:rPr lang="en-US"/>
              <a:t>Funding Sources may include local businesses, cultural organizations, and government grants for promoting tourism. Potential sponsors could include local food producers and hospitality companies seeking visibility at a cultural event. Approaching these sponsors will involve outlining the mutual benefits, such as brand exposure, community engagement, and alignment with cultural preservation initiatives.</a:t>
            </a:r>
            <a:endParaRPr/>
          </a:p>
          <a:p>
            <a:pPr marL="0" lvl="0" indent="0" algn="l" rtl="0">
              <a:lnSpc>
                <a:spcPct val="100000"/>
              </a:lnSpc>
              <a:spcBef>
                <a:spcPts val="0"/>
              </a:spcBef>
              <a:spcAft>
                <a:spcPts val="0"/>
              </a:spcAft>
              <a:buClr>
                <a:schemeClr val="dk1"/>
              </a:buClr>
              <a:buSzPts val="1100"/>
              <a:buFont typeface="Arial"/>
              <a:buNone/>
            </a:pPr>
            <a:r>
              <a:rPr lang="en-US"/>
              <a:t>To ensure financial viability and prevent losses, contingency plans will be established.</a:t>
            </a:r>
            <a:endParaRPr/>
          </a:p>
          <a:p>
            <a:pPr marL="0" lvl="0" indent="0" algn="l" rtl="0">
              <a:lnSpc>
                <a:spcPct val="100000"/>
              </a:lnSpc>
              <a:spcBef>
                <a:spcPts val="0"/>
              </a:spcBef>
              <a:spcAft>
                <a:spcPts val="0"/>
              </a:spcAft>
              <a:buSzPts val="1400"/>
              <a:buNone/>
            </a:pPr>
            <a:endParaRPr/>
          </a:p>
        </p:txBody>
      </p:sp>
      <p:sp>
        <p:nvSpPr>
          <p:cNvPr id="91" name="Google Shape;91;g2fa3cc8d11f_0_1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0"/>
        <p:cNvGrpSpPr/>
        <p:nvPr/>
      </p:nvGrpSpPr>
      <p:grpSpPr>
        <a:xfrm>
          <a:off x="0" y="0"/>
          <a:ext cx="0" cy="0"/>
          <a:chOff x="0" y="0"/>
          <a:chExt cx="0" cy="0"/>
        </a:xfrm>
      </p:grpSpPr>
      <p:sp>
        <p:nvSpPr>
          <p:cNvPr id="101" name="Google Shape;101;g2fa3cc8d11f_0_25: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Clr>
                <a:schemeClr val="dk1"/>
              </a:buClr>
              <a:buSzPts val="1100"/>
              <a:buFont typeface="Arial"/>
              <a:buNone/>
            </a:pPr>
            <a:r>
              <a:rPr lang="en-US"/>
              <a:t>Promoting press releases of events and invitations to media events will create awareness of the project among the entire population, and community events/ presentations of the project will make people feel that the project is their own. As well as the element of marcom, we will work closely with the representatives of the tourism boards and other local companies to promote the event.</a:t>
            </a:r>
            <a:endParaRPr/>
          </a:p>
        </p:txBody>
      </p:sp>
      <p:sp>
        <p:nvSpPr>
          <p:cNvPr id="102" name="Google Shape;102;g2fa3cc8d11f_0_2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g2fa3cc8d11f_0_54: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Clr>
                <a:schemeClr val="dk1"/>
              </a:buClr>
              <a:buSzPts val="1100"/>
              <a:buFont typeface="Arial"/>
              <a:buNone/>
            </a:pPr>
            <a:r>
              <a:rPr lang="en-US"/>
              <a:t>Other factors which also threatened attendance include competition from other winter festivals and alteration of travel requirements among others. The following issues will therefore require proper marketing and partnerships to be addressed by the exposition. Therefore, the recognition of these trends and challenges will allow the Romanian Winter Cultural Exposition to become an important event, which along with holding a recreational and cultural event, will promote native cultural values and sustainable tourism.</a:t>
            </a:r>
            <a:endParaRPr/>
          </a:p>
          <a:p>
            <a:pPr marL="0" lvl="0" indent="0" algn="l" rtl="0">
              <a:lnSpc>
                <a:spcPct val="100000"/>
              </a:lnSpc>
              <a:spcBef>
                <a:spcPts val="0"/>
              </a:spcBef>
              <a:spcAft>
                <a:spcPts val="0"/>
              </a:spcAft>
              <a:buClr>
                <a:schemeClr val="dk1"/>
              </a:buClr>
              <a:buSzPts val="1100"/>
              <a:buFont typeface="Arial"/>
              <a:buNone/>
            </a:pPr>
            <a:endParaRPr/>
          </a:p>
          <a:p>
            <a:pPr marL="0" lvl="0" indent="0" algn="l" rtl="0">
              <a:lnSpc>
                <a:spcPct val="100000"/>
              </a:lnSpc>
              <a:spcBef>
                <a:spcPts val="0"/>
              </a:spcBef>
              <a:spcAft>
                <a:spcPts val="0"/>
              </a:spcAft>
              <a:buSzPts val="1400"/>
              <a:buNone/>
            </a:pPr>
            <a:endParaRPr/>
          </a:p>
        </p:txBody>
      </p:sp>
      <p:sp>
        <p:nvSpPr>
          <p:cNvPr id="110" name="Google Shape;110;g2fa3cc8d11f_0_5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5"/>
        <p:cNvGrpSpPr/>
        <p:nvPr/>
      </p:nvGrpSpPr>
      <p:grpSpPr>
        <a:xfrm>
          <a:off x="0" y="0"/>
          <a:ext cx="0" cy="0"/>
          <a:chOff x="0" y="0"/>
          <a:chExt cx="0" cy="0"/>
        </a:xfrm>
      </p:grpSpPr>
      <p:sp>
        <p:nvSpPr>
          <p:cNvPr id="116" name="Google Shape;116;g2fa3cc8d11f_0_46: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Clr>
                <a:schemeClr val="dk1"/>
              </a:buClr>
              <a:buSzPts val="1100"/>
              <a:buFont typeface="Arial"/>
              <a:buNone/>
            </a:pPr>
            <a:r>
              <a:rPr lang="en-US"/>
              <a:t>Romania’s strengths are diverse cultural attractions that include winter traditions while weaknesses might mean that there are only a few people who associate Romania with a winter vacation destination. These include the increase in trends of experiential tourism and the possibility of developing business cooperation with local firms. Threats could consist of threats posed by well-established winter festivals in neighbouring countries and fluctuating economic factors that could influence attendance.</a:t>
            </a:r>
            <a:endParaRPr/>
          </a:p>
          <a:p>
            <a:pPr marL="0" lvl="0" indent="0" algn="l" rtl="0">
              <a:lnSpc>
                <a:spcPct val="100000"/>
              </a:lnSpc>
              <a:spcBef>
                <a:spcPts val="0"/>
              </a:spcBef>
              <a:spcAft>
                <a:spcPts val="0"/>
              </a:spcAft>
              <a:buClr>
                <a:schemeClr val="dk1"/>
              </a:buClr>
              <a:buSzPts val="1100"/>
              <a:buFont typeface="Arial"/>
              <a:buNone/>
            </a:pPr>
            <a:endParaRPr/>
          </a:p>
          <a:p>
            <a:pPr marL="0" lvl="0" indent="0" algn="l" rtl="0">
              <a:lnSpc>
                <a:spcPct val="100000"/>
              </a:lnSpc>
              <a:spcBef>
                <a:spcPts val="0"/>
              </a:spcBef>
              <a:spcAft>
                <a:spcPts val="0"/>
              </a:spcAft>
              <a:buSzPts val="1400"/>
              <a:buNone/>
            </a:pPr>
            <a:endParaRPr/>
          </a:p>
        </p:txBody>
      </p:sp>
      <p:sp>
        <p:nvSpPr>
          <p:cNvPr id="117" name="Google Shape;117;g2fa3cc8d11f_0_4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
        <p:cNvGrpSpPr/>
        <p:nvPr/>
      </p:nvGrpSpPr>
      <p:grpSpPr>
        <a:xfrm>
          <a:off x="0" y="0"/>
          <a:ext cx="0" cy="0"/>
          <a:chOff x="0" y="0"/>
          <a:chExt cx="0" cy="0"/>
        </a:xfrm>
      </p:grpSpPr>
      <p:sp>
        <p:nvSpPr>
          <p:cNvPr id="123" name="Google Shape;123;g2fa3cc8d11f_0_38:notes"/>
          <p:cNvSpPr txBox="1">
            <a:spLocks noGrp="1"/>
          </p:cNvSpPr>
          <p:nvPr>
            <p:ph type="body" idx="1"/>
          </p:nvPr>
        </p:nvSpPr>
        <p:spPr>
          <a:xfrm>
            <a:off x="685800" y="4400550"/>
            <a:ext cx="5486400" cy="36006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a:t>The Romanian Winter Cultural Exposition will be a major part of promoting and maintaining the traditional winter practices in Romania, promoting an attractive destination, and positively affecting the local economy.</a:t>
            </a:r>
            <a:endParaRPr/>
          </a:p>
        </p:txBody>
      </p:sp>
      <p:sp>
        <p:nvSpPr>
          <p:cNvPr id="124" name="Google Shape;124;g2fa3cc8d11f_0_3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g30ac04a561d_0_76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2" name="Google Shape;132;g30ac04a561d_0_768: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33" name="Google Shape;133;g30ac04a561d_0_768: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SzPts val="1200"/>
              <a:buFont typeface="Arial"/>
              <a:buNone/>
            </a:pPr>
            <a:fld id="{00000000-1234-1234-1234-123412341234}" type="slidenum">
              <a:rPr lang="en-US"/>
              <a:t>11</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3"/>
        <p:cNvGrpSpPr/>
        <p:nvPr/>
      </p:nvGrpSpPr>
      <p:grpSpPr>
        <a:xfrm>
          <a:off x="0" y="0"/>
          <a:ext cx="0" cy="0"/>
          <a:chOff x="0" y="0"/>
          <a:chExt cx="0" cy="0"/>
        </a:xfrm>
      </p:grpSpPr>
      <p:sp>
        <p:nvSpPr>
          <p:cNvPr id="14" name="Google Shape;14;g30ac04a561d_0_727"/>
          <p:cNvSpPr txBox="1">
            <a:spLocks noGrp="1"/>
          </p:cNvSpPr>
          <p:nvPr>
            <p:ph type="ctrTitle"/>
          </p:nvPr>
        </p:nvSpPr>
        <p:spPr>
          <a:xfrm>
            <a:off x="623417" y="1489150"/>
            <a:ext cx="17041200" cy="4105200"/>
          </a:xfrm>
          <a:prstGeom prst="rect">
            <a:avLst/>
          </a:prstGeom>
        </p:spPr>
        <p:txBody>
          <a:bodyPr spcFirstLastPara="1" wrap="square" lIns="182850" tIns="182850" rIns="182850" bIns="182850" anchor="b" anchorCtr="0">
            <a:normAutofit/>
          </a:bodyPr>
          <a:lstStyle>
            <a:lvl1pPr lvl="0" algn="ctr">
              <a:spcBef>
                <a:spcPts val="0"/>
              </a:spcBef>
              <a:spcAft>
                <a:spcPts val="0"/>
              </a:spcAft>
              <a:buSzPts val="10400"/>
              <a:buNone/>
              <a:defRPr sz="10400"/>
            </a:lvl1pPr>
            <a:lvl2pPr lvl="1" algn="ctr">
              <a:spcBef>
                <a:spcPts val="0"/>
              </a:spcBef>
              <a:spcAft>
                <a:spcPts val="0"/>
              </a:spcAft>
              <a:buSzPts val="10400"/>
              <a:buNone/>
              <a:defRPr sz="10400"/>
            </a:lvl2pPr>
            <a:lvl3pPr lvl="2" algn="ctr">
              <a:spcBef>
                <a:spcPts val="0"/>
              </a:spcBef>
              <a:spcAft>
                <a:spcPts val="0"/>
              </a:spcAft>
              <a:buSzPts val="10400"/>
              <a:buNone/>
              <a:defRPr sz="10400"/>
            </a:lvl3pPr>
            <a:lvl4pPr lvl="3" algn="ctr">
              <a:spcBef>
                <a:spcPts val="0"/>
              </a:spcBef>
              <a:spcAft>
                <a:spcPts val="0"/>
              </a:spcAft>
              <a:buSzPts val="10400"/>
              <a:buNone/>
              <a:defRPr sz="10400"/>
            </a:lvl4pPr>
            <a:lvl5pPr lvl="4" algn="ctr">
              <a:spcBef>
                <a:spcPts val="0"/>
              </a:spcBef>
              <a:spcAft>
                <a:spcPts val="0"/>
              </a:spcAft>
              <a:buSzPts val="10400"/>
              <a:buNone/>
              <a:defRPr sz="10400"/>
            </a:lvl5pPr>
            <a:lvl6pPr lvl="5" algn="ctr">
              <a:spcBef>
                <a:spcPts val="0"/>
              </a:spcBef>
              <a:spcAft>
                <a:spcPts val="0"/>
              </a:spcAft>
              <a:buSzPts val="10400"/>
              <a:buNone/>
              <a:defRPr sz="10400"/>
            </a:lvl6pPr>
            <a:lvl7pPr lvl="6" algn="ctr">
              <a:spcBef>
                <a:spcPts val="0"/>
              </a:spcBef>
              <a:spcAft>
                <a:spcPts val="0"/>
              </a:spcAft>
              <a:buSzPts val="10400"/>
              <a:buNone/>
              <a:defRPr sz="10400"/>
            </a:lvl7pPr>
            <a:lvl8pPr lvl="7" algn="ctr">
              <a:spcBef>
                <a:spcPts val="0"/>
              </a:spcBef>
              <a:spcAft>
                <a:spcPts val="0"/>
              </a:spcAft>
              <a:buSzPts val="10400"/>
              <a:buNone/>
              <a:defRPr sz="10400"/>
            </a:lvl8pPr>
            <a:lvl9pPr lvl="8" algn="ctr">
              <a:spcBef>
                <a:spcPts val="0"/>
              </a:spcBef>
              <a:spcAft>
                <a:spcPts val="0"/>
              </a:spcAft>
              <a:buSzPts val="10400"/>
              <a:buNone/>
              <a:defRPr sz="10400"/>
            </a:lvl9pPr>
          </a:lstStyle>
          <a:p>
            <a:endParaRPr/>
          </a:p>
        </p:txBody>
      </p:sp>
      <p:sp>
        <p:nvSpPr>
          <p:cNvPr id="15" name="Google Shape;15;g30ac04a561d_0_727"/>
          <p:cNvSpPr txBox="1">
            <a:spLocks noGrp="1"/>
          </p:cNvSpPr>
          <p:nvPr>
            <p:ph type="subTitle" idx="1"/>
          </p:nvPr>
        </p:nvSpPr>
        <p:spPr>
          <a:xfrm>
            <a:off x="623400" y="5668250"/>
            <a:ext cx="17041200" cy="1585200"/>
          </a:xfrm>
          <a:prstGeom prst="rect">
            <a:avLst/>
          </a:prstGeom>
        </p:spPr>
        <p:txBody>
          <a:bodyPr spcFirstLastPara="1" wrap="square" lIns="182850" tIns="182850" rIns="182850" bIns="182850" anchor="t" anchorCtr="0">
            <a:normAutofit/>
          </a:bodyPr>
          <a:lstStyle>
            <a:lvl1pPr lvl="0" algn="ctr">
              <a:lnSpc>
                <a:spcPct val="100000"/>
              </a:lnSpc>
              <a:spcBef>
                <a:spcPts val="0"/>
              </a:spcBef>
              <a:spcAft>
                <a:spcPts val="0"/>
              </a:spcAft>
              <a:buSzPts val="5600"/>
              <a:buNone/>
              <a:defRPr sz="5600"/>
            </a:lvl1pPr>
            <a:lvl2pPr lvl="1" algn="ctr">
              <a:lnSpc>
                <a:spcPct val="100000"/>
              </a:lnSpc>
              <a:spcBef>
                <a:spcPts val="0"/>
              </a:spcBef>
              <a:spcAft>
                <a:spcPts val="0"/>
              </a:spcAft>
              <a:buSzPts val="5600"/>
              <a:buNone/>
              <a:defRPr sz="5600"/>
            </a:lvl2pPr>
            <a:lvl3pPr lvl="2" algn="ctr">
              <a:lnSpc>
                <a:spcPct val="100000"/>
              </a:lnSpc>
              <a:spcBef>
                <a:spcPts val="0"/>
              </a:spcBef>
              <a:spcAft>
                <a:spcPts val="0"/>
              </a:spcAft>
              <a:buSzPts val="5600"/>
              <a:buNone/>
              <a:defRPr sz="5600"/>
            </a:lvl3pPr>
            <a:lvl4pPr lvl="3" algn="ctr">
              <a:lnSpc>
                <a:spcPct val="100000"/>
              </a:lnSpc>
              <a:spcBef>
                <a:spcPts val="0"/>
              </a:spcBef>
              <a:spcAft>
                <a:spcPts val="0"/>
              </a:spcAft>
              <a:buSzPts val="5600"/>
              <a:buNone/>
              <a:defRPr sz="5600"/>
            </a:lvl4pPr>
            <a:lvl5pPr lvl="4" algn="ctr">
              <a:lnSpc>
                <a:spcPct val="100000"/>
              </a:lnSpc>
              <a:spcBef>
                <a:spcPts val="0"/>
              </a:spcBef>
              <a:spcAft>
                <a:spcPts val="0"/>
              </a:spcAft>
              <a:buSzPts val="5600"/>
              <a:buNone/>
              <a:defRPr sz="5600"/>
            </a:lvl5pPr>
            <a:lvl6pPr lvl="5" algn="ctr">
              <a:lnSpc>
                <a:spcPct val="100000"/>
              </a:lnSpc>
              <a:spcBef>
                <a:spcPts val="0"/>
              </a:spcBef>
              <a:spcAft>
                <a:spcPts val="0"/>
              </a:spcAft>
              <a:buSzPts val="5600"/>
              <a:buNone/>
              <a:defRPr sz="5600"/>
            </a:lvl6pPr>
            <a:lvl7pPr lvl="6" algn="ctr">
              <a:lnSpc>
                <a:spcPct val="100000"/>
              </a:lnSpc>
              <a:spcBef>
                <a:spcPts val="0"/>
              </a:spcBef>
              <a:spcAft>
                <a:spcPts val="0"/>
              </a:spcAft>
              <a:buSzPts val="5600"/>
              <a:buNone/>
              <a:defRPr sz="5600"/>
            </a:lvl7pPr>
            <a:lvl8pPr lvl="7" algn="ctr">
              <a:lnSpc>
                <a:spcPct val="100000"/>
              </a:lnSpc>
              <a:spcBef>
                <a:spcPts val="0"/>
              </a:spcBef>
              <a:spcAft>
                <a:spcPts val="0"/>
              </a:spcAft>
              <a:buSzPts val="5600"/>
              <a:buNone/>
              <a:defRPr sz="5600"/>
            </a:lvl8pPr>
            <a:lvl9pPr lvl="8" algn="ctr">
              <a:lnSpc>
                <a:spcPct val="100000"/>
              </a:lnSpc>
              <a:spcBef>
                <a:spcPts val="0"/>
              </a:spcBef>
              <a:spcAft>
                <a:spcPts val="0"/>
              </a:spcAft>
              <a:buSzPts val="5600"/>
              <a:buNone/>
              <a:defRPr sz="5600"/>
            </a:lvl9pPr>
          </a:lstStyle>
          <a:p>
            <a:endParaRPr/>
          </a:p>
        </p:txBody>
      </p:sp>
      <p:sp>
        <p:nvSpPr>
          <p:cNvPr id="16" name="Google Shape;16;g30ac04a561d_0_727"/>
          <p:cNvSpPr txBox="1">
            <a:spLocks noGrp="1"/>
          </p:cNvSpPr>
          <p:nvPr>
            <p:ph type="sldNum" idx="12"/>
          </p:nvPr>
        </p:nvSpPr>
        <p:spPr>
          <a:xfrm>
            <a:off x="16944916" y="9326434"/>
            <a:ext cx="1097400" cy="787200"/>
          </a:xfrm>
          <a:prstGeom prst="rect">
            <a:avLst/>
          </a:prstGeom>
        </p:spPr>
        <p:txBody>
          <a:bodyPr spcFirstLastPara="1" wrap="square" lIns="182850" tIns="182850" rIns="182850" bIns="18285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7"/>
        <p:cNvGrpSpPr/>
        <p:nvPr/>
      </p:nvGrpSpPr>
      <p:grpSpPr>
        <a:xfrm>
          <a:off x="0" y="0"/>
          <a:ext cx="0" cy="0"/>
          <a:chOff x="0" y="0"/>
          <a:chExt cx="0" cy="0"/>
        </a:xfrm>
      </p:grpSpPr>
      <p:sp>
        <p:nvSpPr>
          <p:cNvPr id="18" name="Google Shape;18;g30ac04a561d_0_731"/>
          <p:cNvSpPr txBox="1">
            <a:spLocks noGrp="1"/>
          </p:cNvSpPr>
          <p:nvPr>
            <p:ph type="title"/>
          </p:nvPr>
        </p:nvSpPr>
        <p:spPr>
          <a:xfrm>
            <a:off x="623400" y="4301700"/>
            <a:ext cx="17041200" cy="1683600"/>
          </a:xfrm>
          <a:prstGeom prst="rect">
            <a:avLst/>
          </a:prstGeom>
        </p:spPr>
        <p:txBody>
          <a:bodyPr spcFirstLastPara="1" wrap="square" lIns="182850" tIns="182850" rIns="182850" bIns="182850" anchor="ctr" anchorCtr="0">
            <a:normAutofit/>
          </a:bodyPr>
          <a:lstStyle>
            <a:lvl1pPr lvl="0" algn="ctr">
              <a:spcBef>
                <a:spcPts val="0"/>
              </a:spcBef>
              <a:spcAft>
                <a:spcPts val="0"/>
              </a:spcAft>
              <a:buSzPts val="7200"/>
              <a:buNone/>
              <a:defRPr sz="7200"/>
            </a:lvl1pPr>
            <a:lvl2pPr lvl="1" algn="ctr">
              <a:spcBef>
                <a:spcPts val="0"/>
              </a:spcBef>
              <a:spcAft>
                <a:spcPts val="0"/>
              </a:spcAft>
              <a:buSzPts val="7200"/>
              <a:buNone/>
              <a:defRPr sz="7200"/>
            </a:lvl2pPr>
            <a:lvl3pPr lvl="2" algn="ctr">
              <a:spcBef>
                <a:spcPts val="0"/>
              </a:spcBef>
              <a:spcAft>
                <a:spcPts val="0"/>
              </a:spcAft>
              <a:buSzPts val="7200"/>
              <a:buNone/>
              <a:defRPr sz="7200"/>
            </a:lvl3pPr>
            <a:lvl4pPr lvl="3" algn="ctr">
              <a:spcBef>
                <a:spcPts val="0"/>
              </a:spcBef>
              <a:spcAft>
                <a:spcPts val="0"/>
              </a:spcAft>
              <a:buSzPts val="7200"/>
              <a:buNone/>
              <a:defRPr sz="7200"/>
            </a:lvl4pPr>
            <a:lvl5pPr lvl="4" algn="ctr">
              <a:spcBef>
                <a:spcPts val="0"/>
              </a:spcBef>
              <a:spcAft>
                <a:spcPts val="0"/>
              </a:spcAft>
              <a:buSzPts val="7200"/>
              <a:buNone/>
              <a:defRPr sz="7200"/>
            </a:lvl5pPr>
            <a:lvl6pPr lvl="5" algn="ctr">
              <a:spcBef>
                <a:spcPts val="0"/>
              </a:spcBef>
              <a:spcAft>
                <a:spcPts val="0"/>
              </a:spcAft>
              <a:buSzPts val="7200"/>
              <a:buNone/>
              <a:defRPr sz="7200"/>
            </a:lvl6pPr>
            <a:lvl7pPr lvl="6" algn="ctr">
              <a:spcBef>
                <a:spcPts val="0"/>
              </a:spcBef>
              <a:spcAft>
                <a:spcPts val="0"/>
              </a:spcAft>
              <a:buSzPts val="7200"/>
              <a:buNone/>
              <a:defRPr sz="7200"/>
            </a:lvl7pPr>
            <a:lvl8pPr lvl="7" algn="ctr">
              <a:spcBef>
                <a:spcPts val="0"/>
              </a:spcBef>
              <a:spcAft>
                <a:spcPts val="0"/>
              </a:spcAft>
              <a:buSzPts val="7200"/>
              <a:buNone/>
              <a:defRPr sz="7200"/>
            </a:lvl8pPr>
            <a:lvl9pPr lvl="8" algn="ctr">
              <a:spcBef>
                <a:spcPts val="0"/>
              </a:spcBef>
              <a:spcAft>
                <a:spcPts val="0"/>
              </a:spcAft>
              <a:buSzPts val="7200"/>
              <a:buNone/>
              <a:defRPr sz="7200"/>
            </a:lvl9pPr>
          </a:lstStyle>
          <a:p>
            <a:endParaRPr/>
          </a:p>
        </p:txBody>
      </p:sp>
      <p:sp>
        <p:nvSpPr>
          <p:cNvPr id="19" name="Google Shape;19;g30ac04a561d_0_731"/>
          <p:cNvSpPr txBox="1">
            <a:spLocks noGrp="1"/>
          </p:cNvSpPr>
          <p:nvPr>
            <p:ph type="sldNum" idx="12"/>
          </p:nvPr>
        </p:nvSpPr>
        <p:spPr>
          <a:xfrm>
            <a:off x="16944916" y="9326434"/>
            <a:ext cx="1097400" cy="787200"/>
          </a:xfrm>
          <a:prstGeom prst="rect">
            <a:avLst/>
          </a:prstGeom>
        </p:spPr>
        <p:txBody>
          <a:bodyPr spcFirstLastPara="1" wrap="square" lIns="182850" tIns="182850" rIns="182850" bIns="18285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0"/>
        <p:cNvGrpSpPr/>
        <p:nvPr/>
      </p:nvGrpSpPr>
      <p:grpSpPr>
        <a:xfrm>
          <a:off x="0" y="0"/>
          <a:ext cx="0" cy="0"/>
          <a:chOff x="0" y="0"/>
          <a:chExt cx="0" cy="0"/>
        </a:xfrm>
      </p:grpSpPr>
      <p:sp>
        <p:nvSpPr>
          <p:cNvPr id="21" name="Google Shape;21;g30ac04a561d_0_734"/>
          <p:cNvSpPr txBox="1">
            <a:spLocks noGrp="1"/>
          </p:cNvSpPr>
          <p:nvPr>
            <p:ph type="title"/>
          </p:nvPr>
        </p:nvSpPr>
        <p:spPr>
          <a:xfrm>
            <a:off x="623400" y="890050"/>
            <a:ext cx="17041200" cy="1145400"/>
          </a:xfrm>
          <a:prstGeom prst="rect">
            <a:avLst/>
          </a:prstGeom>
        </p:spPr>
        <p:txBody>
          <a:bodyPr spcFirstLastPara="1" wrap="square" lIns="182850" tIns="182850" rIns="182850" bIns="182850" anchor="t" anchorCtr="0">
            <a:normAutofit/>
          </a:bodyPr>
          <a:lstStyle>
            <a:lvl1pPr lvl="0">
              <a:spcBef>
                <a:spcPts val="0"/>
              </a:spcBef>
              <a:spcAft>
                <a:spcPts val="0"/>
              </a:spcAft>
              <a:buSzPts val="5600"/>
              <a:buNone/>
              <a:defRPr/>
            </a:lvl1pPr>
            <a:lvl2pPr lvl="1">
              <a:spcBef>
                <a:spcPts val="0"/>
              </a:spcBef>
              <a:spcAft>
                <a:spcPts val="0"/>
              </a:spcAft>
              <a:buSzPts val="5600"/>
              <a:buNone/>
              <a:defRPr/>
            </a:lvl2pPr>
            <a:lvl3pPr lvl="2">
              <a:spcBef>
                <a:spcPts val="0"/>
              </a:spcBef>
              <a:spcAft>
                <a:spcPts val="0"/>
              </a:spcAft>
              <a:buSzPts val="5600"/>
              <a:buNone/>
              <a:defRPr/>
            </a:lvl3pPr>
            <a:lvl4pPr lvl="3">
              <a:spcBef>
                <a:spcPts val="0"/>
              </a:spcBef>
              <a:spcAft>
                <a:spcPts val="0"/>
              </a:spcAft>
              <a:buSzPts val="5600"/>
              <a:buNone/>
              <a:defRPr/>
            </a:lvl4pPr>
            <a:lvl5pPr lvl="4">
              <a:spcBef>
                <a:spcPts val="0"/>
              </a:spcBef>
              <a:spcAft>
                <a:spcPts val="0"/>
              </a:spcAft>
              <a:buSzPts val="5600"/>
              <a:buNone/>
              <a:defRPr/>
            </a:lvl5pPr>
            <a:lvl6pPr lvl="5">
              <a:spcBef>
                <a:spcPts val="0"/>
              </a:spcBef>
              <a:spcAft>
                <a:spcPts val="0"/>
              </a:spcAft>
              <a:buSzPts val="5600"/>
              <a:buNone/>
              <a:defRPr/>
            </a:lvl6pPr>
            <a:lvl7pPr lvl="6">
              <a:spcBef>
                <a:spcPts val="0"/>
              </a:spcBef>
              <a:spcAft>
                <a:spcPts val="0"/>
              </a:spcAft>
              <a:buSzPts val="5600"/>
              <a:buNone/>
              <a:defRPr/>
            </a:lvl7pPr>
            <a:lvl8pPr lvl="7">
              <a:spcBef>
                <a:spcPts val="0"/>
              </a:spcBef>
              <a:spcAft>
                <a:spcPts val="0"/>
              </a:spcAft>
              <a:buSzPts val="5600"/>
              <a:buNone/>
              <a:defRPr/>
            </a:lvl8pPr>
            <a:lvl9pPr lvl="8">
              <a:spcBef>
                <a:spcPts val="0"/>
              </a:spcBef>
              <a:spcAft>
                <a:spcPts val="0"/>
              </a:spcAft>
              <a:buSzPts val="5600"/>
              <a:buNone/>
              <a:defRPr/>
            </a:lvl9pPr>
          </a:lstStyle>
          <a:p>
            <a:endParaRPr/>
          </a:p>
        </p:txBody>
      </p:sp>
      <p:sp>
        <p:nvSpPr>
          <p:cNvPr id="22" name="Google Shape;22;g30ac04a561d_0_734"/>
          <p:cNvSpPr txBox="1">
            <a:spLocks noGrp="1"/>
          </p:cNvSpPr>
          <p:nvPr>
            <p:ph type="body" idx="1"/>
          </p:nvPr>
        </p:nvSpPr>
        <p:spPr>
          <a:xfrm>
            <a:off x="623400" y="2304950"/>
            <a:ext cx="17041200" cy="6832800"/>
          </a:xfrm>
          <a:prstGeom prst="rect">
            <a:avLst/>
          </a:prstGeom>
        </p:spPr>
        <p:txBody>
          <a:bodyPr spcFirstLastPara="1" wrap="square" lIns="182850" tIns="182850" rIns="182850" bIns="182850" anchor="t" anchorCtr="0">
            <a:normAutofit/>
          </a:bodyPr>
          <a:lstStyle>
            <a:lvl1pPr marL="457200" lvl="0" indent="-457200">
              <a:spcBef>
                <a:spcPts val="0"/>
              </a:spcBef>
              <a:spcAft>
                <a:spcPts val="0"/>
              </a:spcAft>
              <a:buSzPts val="3600"/>
              <a:buChar char="●"/>
              <a:defRPr/>
            </a:lvl1pPr>
            <a:lvl2pPr marL="914400" lvl="1" indent="-406400">
              <a:spcBef>
                <a:spcPts val="0"/>
              </a:spcBef>
              <a:spcAft>
                <a:spcPts val="0"/>
              </a:spcAft>
              <a:buSzPts val="2800"/>
              <a:buChar char="○"/>
              <a:defRPr/>
            </a:lvl2pPr>
            <a:lvl3pPr marL="1371600" lvl="2" indent="-406400">
              <a:spcBef>
                <a:spcPts val="0"/>
              </a:spcBef>
              <a:spcAft>
                <a:spcPts val="0"/>
              </a:spcAft>
              <a:buSzPts val="2800"/>
              <a:buChar char="■"/>
              <a:defRPr/>
            </a:lvl3pPr>
            <a:lvl4pPr marL="1828800" lvl="3" indent="-406400">
              <a:spcBef>
                <a:spcPts val="0"/>
              </a:spcBef>
              <a:spcAft>
                <a:spcPts val="0"/>
              </a:spcAft>
              <a:buSzPts val="2800"/>
              <a:buChar char="●"/>
              <a:defRPr/>
            </a:lvl4pPr>
            <a:lvl5pPr marL="2286000" lvl="4" indent="-406400">
              <a:spcBef>
                <a:spcPts val="0"/>
              </a:spcBef>
              <a:spcAft>
                <a:spcPts val="0"/>
              </a:spcAft>
              <a:buSzPts val="2800"/>
              <a:buChar char="○"/>
              <a:defRPr/>
            </a:lvl5pPr>
            <a:lvl6pPr marL="2743200" lvl="5" indent="-406400">
              <a:spcBef>
                <a:spcPts val="0"/>
              </a:spcBef>
              <a:spcAft>
                <a:spcPts val="0"/>
              </a:spcAft>
              <a:buSzPts val="2800"/>
              <a:buChar char="■"/>
              <a:defRPr/>
            </a:lvl6pPr>
            <a:lvl7pPr marL="3200400" lvl="6" indent="-406400">
              <a:spcBef>
                <a:spcPts val="0"/>
              </a:spcBef>
              <a:spcAft>
                <a:spcPts val="0"/>
              </a:spcAft>
              <a:buSzPts val="2800"/>
              <a:buChar char="●"/>
              <a:defRPr/>
            </a:lvl7pPr>
            <a:lvl8pPr marL="3657600" lvl="7" indent="-406400">
              <a:spcBef>
                <a:spcPts val="0"/>
              </a:spcBef>
              <a:spcAft>
                <a:spcPts val="0"/>
              </a:spcAft>
              <a:buSzPts val="2800"/>
              <a:buChar char="○"/>
              <a:defRPr/>
            </a:lvl8pPr>
            <a:lvl9pPr marL="4114800" lvl="8" indent="-406400">
              <a:spcBef>
                <a:spcPts val="0"/>
              </a:spcBef>
              <a:spcAft>
                <a:spcPts val="0"/>
              </a:spcAft>
              <a:buSzPts val="2800"/>
              <a:buChar char="■"/>
              <a:defRPr/>
            </a:lvl9pPr>
          </a:lstStyle>
          <a:p>
            <a:endParaRPr/>
          </a:p>
        </p:txBody>
      </p:sp>
      <p:sp>
        <p:nvSpPr>
          <p:cNvPr id="23" name="Google Shape;23;g30ac04a561d_0_734"/>
          <p:cNvSpPr txBox="1">
            <a:spLocks noGrp="1"/>
          </p:cNvSpPr>
          <p:nvPr>
            <p:ph type="sldNum" idx="12"/>
          </p:nvPr>
        </p:nvSpPr>
        <p:spPr>
          <a:xfrm>
            <a:off x="16944916" y="9326434"/>
            <a:ext cx="1097400" cy="787200"/>
          </a:xfrm>
          <a:prstGeom prst="rect">
            <a:avLst/>
          </a:prstGeom>
        </p:spPr>
        <p:txBody>
          <a:bodyPr spcFirstLastPara="1" wrap="square" lIns="182850" tIns="182850" rIns="182850" bIns="18285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4"/>
        <p:cNvGrpSpPr/>
        <p:nvPr/>
      </p:nvGrpSpPr>
      <p:grpSpPr>
        <a:xfrm>
          <a:off x="0" y="0"/>
          <a:ext cx="0" cy="0"/>
          <a:chOff x="0" y="0"/>
          <a:chExt cx="0" cy="0"/>
        </a:xfrm>
      </p:grpSpPr>
      <p:sp>
        <p:nvSpPr>
          <p:cNvPr id="25" name="Google Shape;25;g30ac04a561d_0_738"/>
          <p:cNvSpPr txBox="1">
            <a:spLocks noGrp="1"/>
          </p:cNvSpPr>
          <p:nvPr>
            <p:ph type="title"/>
          </p:nvPr>
        </p:nvSpPr>
        <p:spPr>
          <a:xfrm>
            <a:off x="623400" y="890050"/>
            <a:ext cx="17041200" cy="1145400"/>
          </a:xfrm>
          <a:prstGeom prst="rect">
            <a:avLst/>
          </a:prstGeom>
        </p:spPr>
        <p:txBody>
          <a:bodyPr spcFirstLastPara="1" wrap="square" lIns="182850" tIns="182850" rIns="182850" bIns="182850" anchor="t" anchorCtr="0">
            <a:normAutofit/>
          </a:bodyPr>
          <a:lstStyle>
            <a:lvl1pPr lvl="0">
              <a:spcBef>
                <a:spcPts val="0"/>
              </a:spcBef>
              <a:spcAft>
                <a:spcPts val="0"/>
              </a:spcAft>
              <a:buSzPts val="5600"/>
              <a:buNone/>
              <a:defRPr/>
            </a:lvl1pPr>
            <a:lvl2pPr lvl="1">
              <a:spcBef>
                <a:spcPts val="0"/>
              </a:spcBef>
              <a:spcAft>
                <a:spcPts val="0"/>
              </a:spcAft>
              <a:buSzPts val="5600"/>
              <a:buNone/>
              <a:defRPr/>
            </a:lvl2pPr>
            <a:lvl3pPr lvl="2">
              <a:spcBef>
                <a:spcPts val="0"/>
              </a:spcBef>
              <a:spcAft>
                <a:spcPts val="0"/>
              </a:spcAft>
              <a:buSzPts val="5600"/>
              <a:buNone/>
              <a:defRPr/>
            </a:lvl3pPr>
            <a:lvl4pPr lvl="3">
              <a:spcBef>
                <a:spcPts val="0"/>
              </a:spcBef>
              <a:spcAft>
                <a:spcPts val="0"/>
              </a:spcAft>
              <a:buSzPts val="5600"/>
              <a:buNone/>
              <a:defRPr/>
            </a:lvl4pPr>
            <a:lvl5pPr lvl="4">
              <a:spcBef>
                <a:spcPts val="0"/>
              </a:spcBef>
              <a:spcAft>
                <a:spcPts val="0"/>
              </a:spcAft>
              <a:buSzPts val="5600"/>
              <a:buNone/>
              <a:defRPr/>
            </a:lvl5pPr>
            <a:lvl6pPr lvl="5">
              <a:spcBef>
                <a:spcPts val="0"/>
              </a:spcBef>
              <a:spcAft>
                <a:spcPts val="0"/>
              </a:spcAft>
              <a:buSzPts val="5600"/>
              <a:buNone/>
              <a:defRPr/>
            </a:lvl6pPr>
            <a:lvl7pPr lvl="6">
              <a:spcBef>
                <a:spcPts val="0"/>
              </a:spcBef>
              <a:spcAft>
                <a:spcPts val="0"/>
              </a:spcAft>
              <a:buSzPts val="5600"/>
              <a:buNone/>
              <a:defRPr/>
            </a:lvl7pPr>
            <a:lvl8pPr lvl="7">
              <a:spcBef>
                <a:spcPts val="0"/>
              </a:spcBef>
              <a:spcAft>
                <a:spcPts val="0"/>
              </a:spcAft>
              <a:buSzPts val="5600"/>
              <a:buNone/>
              <a:defRPr/>
            </a:lvl8pPr>
            <a:lvl9pPr lvl="8">
              <a:spcBef>
                <a:spcPts val="0"/>
              </a:spcBef>
              <a:spcAft>
                <a:spcPts val="0"/>
              </a:spcAft>
              <a:buSzPts val="5600"/>
              <a:buNone/>
              <a:defRPr/>
            </a:lvl9pPr>
          </a:lstStyle>
          <a:p>
            <a:endParaRPr/>
          </a:p>
        </p:txBody>
      </p:sp>
      <p:sp>
        <p:nvSpPr>
          <p:cNvPr id="26" name="Google Shape;26;g30ac04a561d_0_738"/>
          <p:cNvSpPr txBox="1">
            <a:spLocks noGrp="1"/>
          </p:cNvSpPr>
          <p:nvPr>
            <p:ph type="body" idx="1"/>
          </p:nvPr>
        </p:nvSpPr>
        <p:spPr>
          <a:xfrm>
            <a:off x="623400" y="2304950"/>
            <a:ext cx="7999800" cy="6832800"/>
          </a:xfrm>
          <a:prstGeom prst="rect">
            <a:avLst/>
          </a:prstGeom>
        </p:spPr>
        <p:txBody>
          <a:bodyPr spcFirstLastPara="1" wrap="square" lIns="182850" tIns="182850" rIns="182850" bIns="182850" anchor="t" anchorCtr="0">
            <a:normAutofit/>
          </a:bodyPr>
          <a:lstStyle>
            <a:lvl1pPr marL="457200" lvl="0" indent="-406400">
              <a:spcBef>
                <a:spcPts val="0"/>
              </a:spcBef>
              <a:spcAft>
                <a:spcPts val="0"/>
              </a:spcAft>
              <a:buSzPts val="2800"/>
              <a:buChar char="●"/>
              <a:defRPr sz="2800"/>
            </a:lvl1pPr>
            <a:lvl2pPr marL="914400" lvl="1" indent="-381000">
              <a:spcBef>
                <a:spcPts val="0"/>
              </a:spcBef>
              <a:spcAft>
                <a:spcPts val="0"/>
              </a:spcAft>
              <a:buSzPts val="2400"/>
              <a:buChar char="○"/>
              <a:defRPr sz="2400"/>
            </a:lvl2pPr>
            <a:lvl3pPr marL="1371600" lvl="2" indent="-381000">
              <a:spcBef>
                <a:spcPts val="0"/>
              </a:spcBef>
              <a:spcAft>
                <a:spcPts val="0"/>
              </a:spcAft>
              <a:buSzPts val="2400"/>
              <a:buChar char="■"/>
              <a:defRPr sz="2400"/>
            </a:lvl3pPr>
            <a:lvl4pPr marL="1828800" lvl="3" indent="-381000">
              <a:spcBef>
                <a:spcPts val="0"/>
              </a:spcBef>
              <a:spcAft>
                <a:spcPts val="0"/>
              </a:spcAft>
              <a:buSzPts val="2400"/>
              <a:buChar char="●"/>
              <a:defRPr sz="2400"/>
            </a:lvl4pPr>
            <a:lvl5pPr marL="2286000" lvl="4" indent="-381000">
              <a:spcBef>
                <a:spcPts val="0"/>
              </a:spcBef>
              <a:spcAft>
                <a:spcPts val="0"/>
              </a:spcAft>
              <a:buSzPts val="2400"/>
              <a:buChar char="○"/>
              <a:defRPr sz="2400"/>
            </a:lvl5pPr>
            <a:lvl6pPr marL="2743200" lvl="5" indent="-381000">
              <a:spcBef>
                <a:spcPts val="0"/>
              </a:spcBef>
              <a:spcAft>
                <a:spcPts val="0"/>
              </a:spcAft>
              <a:buSzPts val="2400"/>
              <a:buChar char="■"/>
              <a:defRPr sz="2400"/>
            </a:lvl6pPr>
            <a:lvl7pPr marL="3200400" lvl="6" indent="-381000">
              <a:spcBef>
                <a:spcPts val="0"/>
              </a:spcBef>
              <a:spcAft>
                <a:spcPts val="0"/>
              </a:spcAft>
              <a:buSzPts val="2400"/>
              <a:buChar char="●"/>
              <a:defRPr sz="2400"/>
            </a:lvl7pPr>
            <a:lvl8pPr marL="3657600" lvl="7" indent="-381000">
              <a:spcBef>
                <a:spcPts val="0"/>
              </a:spcBef>
              <a:spcAft>
                <a:spcPts val="0"/>
              </a:spcAft>
              <a:buSzPts val="2400"/>
              <a:buChar char="○"/>
              <a:defRPr sz="2400"/>
            </a:lvl8pPr>
            <a:lvl9pPr marL="4114800" lvl="8" indent="-381000">
              <a:spcBef>
                <a:spcPts val="0"/>
              </a:spcBef>
              <a:spcAft>
                <a:spcPts val="0"/>
              </a:spcAft>
              <a:buSzPts val="2400"/>
              <a:buChar char="■"/>
              <a:defRPr sz="2400"/>
            </a:lvl9pPr>
          </a:lstStyle>
          <a:p>
            <a:endParaRPr/>
          </a:p>
        </p:txBody>
      </p:sp>
      <p:sp>
        <p:nvSpPr>
          <p:cNvPr id="27" name="Google Shape;27;g30ac04a561d_0_738"/>
          <p:cNvSpPr txBox="1">
            <a:spLocks noGrp="1"/>
          </p:cNvSpPr>
          <p:nvPr>
            <p:ph type="body" idx="2"/>
          </p:nvPr>
        </p:nvSpPr>
        <p:spPr>
          <a:xfrm>
            <a:off x="9664800" y="2304950"/>
            <a:ext cx="7999800" cy="6832800"/>
          </a:xfrm>
          <a:prstGeom prst="rect">
            <a:avLst/>
          </a:prstGeom>
        </p:spPr>
        <p:txBody>
          <a:bodyPr spcFirstLastPara="1" wrap="square" lIns="182850" tIns="182850" rIns="182850" bIns="182850" anchor="t" anchorCtr="0">
            <a:normAutofit/>
          </a:bodyPr>
          <a:lstStyle>
            <a:lvl1pPr marL="457200" lvl="0" indent="-406400">
              <a:spcBef>
                <a:spcPts val="0"/>
              </a:spcBef>
              <a:spcAft>
                <a:spcPts val="0"/>
              </a:spcAft>
              <a:buSzPts val="2800"/>
              <a:buChar char="●"/>
              <a:defRPr sz="2800"/>
            </a:lvl1pPr>
            <a:lvl2pPr marL="914400" lvl="1" indent="-381000">
              <a:spcBef>
                <a:spcPts val="0"/>
              </a:spcBef>
              <a:spcAft>
                <a:spcPts val="0"/>
              </a:spcAft>
              <a:buSzPts val="2400"/>
              <a:buChar char="○"/>
              <a:defRPr sz="2400"/>
            </a:lvl2pPr>
            <a:lvl3pPr marL="1371600" lvl="2" indent="-381000">
              <a:spcBef>
                <a:spcPts val="0"/>
              </a:spcBef>
              <a:spcAft>
                <a:spcPts val="0"/>
              </a:spcAft>
              <a:buSzPts val="2400"/>
              <a:buChar char="■"/>
              <a:defRPr sz="2400"/>
            </a:lvl3pPr>
            <a:lvl4pPr marL="1828800" lvl="3" indent="-381000">
              <a:spcBef>
                <a:spcPts val="0"/>
              </a:spcBef>
              <a:spcAft>
                <a:spcPts val="0"/>
              </a:spcAft>
              <a:buSzPts val="2400"/>
              <a:buChar char="●"/>
              <a:defRPr sz="2400"/>
            </a:lvl4pPr>
            <a:lvl5pPr marL="2286000" lvl="4" indent="-381000">
              <a:spcBef>
                <a:spcPts val="0"/>
              </a:spcBef>
              <a:spcAft>
                <a:spcPts val="0"/>
              </a:spcAft>
              <a:buSzPts val="2400"/>
              <a:buChar char="○"/>
              <a:defRPr sz="2400"/>
            </a:lvl5pPr>
            <a:lvl6pPr marL="2743200" lvl="5" indent="-381000">
              <a:spcBef>
                <a:spcPts val="0"/>
              </a:spcBef>
              <a:spcAft>
                <a:spcPts val="0"/>
              </a:spcAft>
              <a:buSzPts val="2400"/>
              <a:buChar char="■"/>
              <a:defRPr sz="2400"/>
            </a:lvl6pPr>
            <a:lvl7pPr marL="3200400" lvl="6" indent="-381000">
              <a:spcBef>
                <a:spcPts val="0"/>
              </a:spcBef>
              <a:spcAft>
                <a:spcPts val="0"/>
              </a:spcAft>
              <a:buSzPts val="2400"/>
              <a:buChar char="●"/>
              <a:defRPr sz="2400"/>
            </a:lvl7pPr>
            <a:lvl8pPr marL="3657600" lvl="7" indent="-381000">
              <a:spcBef>
                <a:spcPts val="0"/>
              </a:spcBef>
              <a:spcAft>
                <a:spcPts val="0"/>
              </a:spcAft>
              <a:buSzPts val="2400"/>
              <a:buChar char="○"/>
              <a:defRPr sz="2400"/>
            </a:lvl8pPr>
            <a:lvl9pPr marL="4114800" lvl="8" indent="-381000">
              <a:spcBef>
                <a:spcPts val="0"/>
              </a:spcBef>
              <a:spcAft>
                <a:spcPts val="0"/>
              </a:spcAft>
              <a:buSzPts val="2400"/>
              <a:buChar char="■"/>
              <a:defRPr sz="2400"/>
            </a:lvl9pPr>
          </a:lstStyle>
          <a:p>
            <a:endParaRPr/>
          </a:p>
        </p:txBody>
      </p:sp>
      <p:sp>
        <p:nvSpPr>
          <p:cNvPr id="28" name="Google Shape;28;g30ac04a561d_0_738"/>
          <p:cNvSpPr txBox="1">
            <a:spLocks noGrp="1"/>
          </p:cNvSpPr>
          <p:nvPr>
            <p:ph type="sldNum" idx="12"/>
          </p:nvPr>
        </p:nvSpPr>
        <p:spPr>
          <a:xfrm>
            <a:off x="16944916" y="9326434"/>
            <a:ext cx="1097400" cy="787200"/>
          </a:xfrm>
          <a:prstGeom prst="rect">
            <a:avLst/>
          </a:prstGeom>
        </p:spPr>
        <p:txBody>
          <a:bodyPr spcFirstLastPara="1" wrap="square" lIns="182850" tIns="182850" rIns="182850" bIns="18285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9"/>
        <p:cNvGrpSpPr/>
        <p:nvPr/>
      </p:nvGrpSpPr>
      <p:grpSpPr>
        <a:xfrm>
          <a:off x="0" y="0"/>
          <a:ext cx="0" cy="0"/>
          <a:chOff x="0" y="0"/>
          <a:chExt cx="0" cy="0"/>
        </a:xfrm>
      </p:grpSpPr>
      <p:sp>
        <p:nvSpPr>
          <p:cNvPr id="30" name="Google Shape;30;g30ac04a561d_0_743"/>
          <p:cNvSpPr txBox="1">
            <a:spLocks noGrp="1"/>
          </p:cNvSpPr>
          <p:nvPr>
            <p:ph type="title"/>
          </p:nvPr>
        </p:nvSpPr>
        <p:spPr>
          <a:xfrm>
            <a:off x="623400" y="890050"/>
            <a:ext cx="17041200" cy="1145400"/>
          </a:xfrm>
          <a:prstGeom prst="rect">
            <a:avLst/>
          </a:prstGeom>
        </p:spPr>
        <p:txBody>
          <a:bodyPr spcFirstLastPara="1" wrap="square" lIns="182850" tIns="182850" rIns="182850" bIns="182850" anchor="t" anchorCtr="0">
            <a:normAutofit/>
          </a:bodyPr>
          <a:lstStyle>
            <a:lvl1pPr lvl="0">
              <a:spcBef>
                <a:spcPts val="0"/>
              </a:spcBef>
              <a:spcAft>
                <a:spcPts val="0"/>
              </a:spcAft>
              <a:buSzPts val="5600"/>
              <a:buNone/>
              <a:defRPr/>
            </a:lvl1pPr>
            <a:lvl2pPr lvl="1">
              <a:spcBef>
                <a:spcPts val="0"/>
              </a:spcBef>
              <a:spcAft>
                <a:spcPts val="0"/>
              </a:spcAft>
              <a:buSzPts val="5600"/>
              <a:buNone/>
              <a:defRPr/>
            </a:lvl2pPr>
            <a:lvl3pPr lvl="2">
              <a:spcBef>
                <a:spcPts val="0"/>
              </a:spcBef>
              <a:spcAft>
                <a:spcPts val="0"/>
              </a:spcAft>
              <a:buSzPts val="5600"/>
              <a:buNone/>
              <a:defRPr/>
            </a:lvl3pPr>
            <a:lvl4pPr lvl="3">
              <a:spcBef>
                <a:spcPts val="0"/>
              </a:spcBef>
              <a:spcAft>
                <a:spcPts val="0"/>
              </a:spcAft>
              <a:buSzPts val="5600"/>
              <a:buNone/>
              <a:defRPr/>
            </a:lvl4pPr>
            <a:lvl5pPr lvl="4">
              <a:spcBef>
                <a:spcPts val="0"/>
              </a:spcBef>
              <a:spcAft>
                <a:spcPts val="0"/>
              </a:spcAft>
              <a:buSzPts val="5600"/>
              <a:buNone/>
              <a:defRPr/>
            </a:lvl5pPr>
            <a:lvl6pPr lvl="5">
              <a:spcBef>
                <a:spcPts val="0"/>
              </a:spcBef>
              <a:spcAft>
                <a:spcPts val="0"/>
              </a:spcAft>
              <a:buSzPts val="5600"/>
              <a:buNone/>
              <a:defRPr/>
            </a:lvl6pPr>
            <a:lvl7pPr lvl="6">
              <a:spcBef>
                <a:spcPts val="0"/>
              </a:spcBef>
              <a:spcAft>
                <a:spcPts val="0"/>
              </a:spcAft>
              <a:buSzPts val="5600"/>
              <a:buNone/>
              <a:defRPr/>
            </a:lvl7pPr>
            <a:lvl8pPr lvl="7">
              <a:spcBef>
                <a:spcPts val="0"/>
              </a:spcBef>
              <a:spcAft>
                <a:spcPts val="0"/>
              </a:spcAft>
              <a:buSzPts val="5600"/>
              <a:buNone/>
              <a:defRPr/>
            </a:lvl8pPr>
            <a:lvl9pPr lvl="8">
              <a:spcBef>
                <a:spcPts val="0"/>
              </a:spcBef>
              <a:spcAft>
                <a:spcPts val="0"/>
              </a:spcAft>
              <a:buSzPts val="5600"/>
              <a:buNone/>
              <a:defRPr/>
            </a:lvl9pPr>
          </a:lstStyle>
          <a:p>
            <a:endParaRPr/>
          </a:p>
        </p:txBody>
      </p:sp>
      <p:sp>
        <p:nvSpPr>
          <p:cNvPr id="31" name="Google Shape;31;g30ac04a561d_0_743"/>
          <p:cNvSpPr txBox="1">
            <a:spLocks noGrp="1"/>
          </p:cNvSpPr>
          <p:nvPr>
            <p:ph type="sldNum" idx="12"/>
          </p:nvPr>
        </p:nvSpPr>
        <p:spPr>
          <a:xfrm>
            <a:off x="16944916" y="9326434"/>
            <a:ext cx="1097400" cy="787200"/>
          </a:xfrm>
          <a:prstGeom prst="rect">
            <a:avLst/>
          </a:prstGeom>
        </p:spPr>
        <p:txBody>
          <a:bodyPr spcFirstLastPara="1" wrap="square" lIns="182850" tIns="182850" rIns="182850" bIns="18285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2"/>
        <p:cNvGrpSpPr/>
        <p:nvPr/>
      </p:nvGrpSpPr>
      <p:grpSpPr>
        <a:xfrm>
          <a:off x="0" y="0"/>
          <a:ext cx="0" cy="0"/>
          <a:chOff x="0" y="0"/>
          <a:chExt cx="0" cy="0"/>
        </a:xfrm>
      </p:grpSpPr>
      <p:sp>
        <p:nvSpPr>
          <p:cNvPr id="33" name="Google Shape;33;g30ac04a561d_0_746"/>
          <p:cNvSpPr txBox="1">
            <a:spLocks noGrp="1"/>
          </p:cNvSpPr>
          <p:nvPr>
            <p:ph type="title"/>
          </p:nvPr>
        </p:nvSpPr>
        <p:spPr>
          <a:xfrm>
            <a:off x="623400" y="1111200"/>
            <a:ext cx="5616000" cy="1511400"/>
          </a:xfrm>
          <a:prstGeom prst="rect">
            <a:avLst/>
          </a:prstGeom>
        </p:spPr>
        <p:txBody>
          <a:bodyPr spcFirstLastPara="1" wrap="square" lIns="182850" tIns="182850" rIns="182850" bIns="182850" anchor="b" anchorCtr="0">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g30ac04a561d_0_746"/>
          <p:cNvSpPr txBox="1">
            <a:spLocks noGrp="1"/>
          </p:cNvSpPr>
          <p:nvPr>
            <p:ph type="body" idx="1"/>
          </p:nvPr>
        </p:nvSpPr>
        <p:spPr>
          <a:xfrm>
            <a:off x="623400" y="2779200"/>
            <a:ext cx="5616000" cy="6358800"/>
          </a:xfrm>
          <a:prstGeom prst="rect">
            <a:avLst/>
          </a:prstGeom>
        </p:spPr>
        <p:txBody>
          <a:bodyPr spcFirstLastPara="1" wrap="square" lIns="182850" tIns="182850" rIns="182850" bIns="182850" anchor="t" anchorCtr="0">
            <a:normAutofit/>
          </a:bodyPr>
          <a:lstStyle>
            <a:lvl1pPr marL="457200" lvl="0" indent="-381000">
              <a:spcBef>
                <a:spcPts val="0"/>
              </a:spcBef>
              <a:spcAft>
                <a:spcPts val="0"/>
              </a:spcAft>
              <a:buSzPts val="2400"/>
              <a:buChar char="●"/>
              <a:defRPr sz="2400"/>
            </a:lvl1pPr>
            <a:lvl2pPr marL="914400" lvl="1" indent="-381000">
              <a:spcBef>
                <a:spcPts val="0"/>
              </a:spcBef>
              <a:spcAft>
                <a:spcPts val="0"/>
              </a:spcAft>
              <a:buSzPts val="2400"/>
              <a:buChar char="○"/>
              <a:defRPr sz="2400"/>
            </a:lvl2pPr>
            <a:lvl3pPr marL="1371600" lvl="2" indent="-381000">
              <a:spcBef>
                <a:spcPts val="0"/>
              </a:spcBef>
              <a:spcAft>
                <a:spcPts val="0"/>
              </a:spcAft>
              <a:buSzPts val="2400"/>
              <a:buChar char="■"/>
              <a:defRPr sz="2400"/>
            </a:lvl3pPr>
            <a:lvl4pPr marL="1828800" lvl="3" indent="-381000">
              <a:spcBef>
                <a:spcPts val="0"/>
              </a:spcBef>
              <a:spcAft>
                <a:spcPts val="0"/>
              </a:spcAft>
              <a:buSzPts val="2400"/>
              <a:buChar char="●"/>
              <a:defRPr sz="2400"/>
            </a:lvl4pPr>
            <a:lvl5pPr marL="2286000" lvl="4" indent="-381000">
              <a:spcBef>
                <a:spcPts val="0"/>
              </a:spcBef>
              <a:spcAft>
                <a:spcPts val="0"/>
              </a:spcAft>
              <a:buSzPts val="2400"/>
              <a:buChar char="○"/>
              <a:defRPr sz="2400"/>
            </a:lvl5pPr>
            <a:lvl6pPr marL="2743200" lvl="5" indent="-381000">
              <a:spcBef>
                <a:spcPts val="0"/>
              </a:spcBef>
              <a:spcAft>
                <a:spcPts val="0"/>
              </a:spcAft>
              <a:buSzPts val="2400"/>
              <a:buChar char="■"/>
              <a:defRPr sz="2400"/>
            </a:lvl6pPr>
            <a:lvl7pPr marL="3200400" lvl="6" indent="-381000">
              <a:spcBef>
                <a:spcPts val="0"/>
              </a:spcBef>
              <a:spcAft>
                <a:spcPts val="0"/>
              </a:spcAft>
              <a:buSzPts val="2400"/>
              <a:buChar char="●"/>
              <a:defRPr sz="2400"/>
            </a:lvl7pPr>
            <a:lvl8pPr marL="3657600" lvl="7" indent="-381000">
              <a:spcBef>
                <a:spcPts val="0"/>
              </a:spcBef>
              <a:spcAft>
                <a:spcPts val="0"/>
              </a:spcAft>
              <a:buSzPts val="2400"/>
              <a:buChar char="○"/>
              <a:defRPr sz="2400"/>
            </a:lvl8pPr>
            <a:lvl9pPr marL="4114800" lvl="8" indent="-381000">
              <a:spcBef>
                <a:spcPts val="0"/>
              </a:spcBef>
              <a:spcAft>
                <a:spcPts val="0"/>
              </a:spcAft>
              <a:buSzPts val="2400"/>
              <a:buChar char="■"/>
              <a:defRPr sz="2400"/>
            </a:lvl9pPr>
          </a:lstStyle>
          <a:p>
            <a:endParaRPr/>
          </a:p>
        </p:txBody>
      </p:sp>
      <p:sp>
        <p:nvSpPr>
          <p:cNvPr id="35" name="Google Shape;35;g30ac04a561d_0_746"/>
          <p:cNvSpPr txBox="1">
            <a:spLocks noGrp="1"/>
          </p:cNvSpPr>
          <p:nvPr>
            <p:ph type="sldNum" idx="12"/>
          </p:nvPr>
        </p:nvSpPr>
        <p:spPr>
          <a:xfrm>
            <a:off x="16944916" y="9326434"/>
            <a:ext cx="1097400" cy="787200"/>
          </a:xfrm>
          <a:prstGeom prst="rect">
            <a:avLst/>
          </a:prstGeom>
        </p:spPr>
        <p:txBody>
          <a:bodyPr spcFirstLastPara="1" wrap="square" lIns="182850" tIns="182850" rIns="182850" bIns="18285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6"/>
        <p:cNvGrpSpPr/>
        <p:nvPr/>
      </p:nvGrpSpPr>
      <p:grpSpPr>
        <a:xfrm>
          <a:off x="0" y="0"/>
          <a:ext cx="0" cy="0"/>
          <a:chOff x="0" y="0"/>
          <a:chExt cx="0" cy="0"/>
        </a:xfrm>
      </p:grpSpPr>
      <p:sp>
        <p:nvSpPr>
          <p:cNvPr id="37" name="Google Shape;37;g30ac04a561d_0_750"/>
          <p:cNvSpPr txBox="1">
            <a:spLocks noGrp="1"/>
          </p:cNvSpPr>
          <p:nvPr>
            <p:ph type="title"/>
          </p:nvPr>
        </p:nvSpPr>
        <p:spPr>
          <a:xfrm>
            <a:off x="980500" y="900300"/>
            <a:ext cx="12735600" cy="8181600"/>
          </a:xfrm>
          <a:prstGeom prst="rect">
            <a:avLst/>
          </a:prstGeom>
        </p:spPr>
        <p:txBody>
          <a:bodyPr spcFirstLastPara="1" wrap="square" lIns="182850" tIns="182850" rIns="182850" bIns="182850" anchor="ctr" anchorCtr="0">
            <a:normAutofit/>
          </a:bodyPr>
          <a:lstStyle>
            <a:lvl1pPr lvl="0">
              <a:spcBef>
                <a:spcPts val="0"/>
              </a:spcBef>
              <a:spcAft>
                <a:spcPts val="0"/>
              </a:spcAft>
              <a:buSzPts val="9600"/>
              <a:buNone/>
              <a:defRPr sz="9600"/>
            </a:lvl1pPr>
            <a:lvl2pPr lvl="1">
              <a:spcBef>
                <a:spcPts val="0"/>
              </a:spcBef>
              <a:spcAft>
                <a:spcPts val="0"/>
              </a:spcAft>
              <a:buSzPts val="9600"/>
              <a:buNone/>
              <a:defRPr sz="9600"/>
            </a:lvl2pPr>
            <a:lvl3pPr lvl="2">
              <a:spcBef>
                <a:spcPts val="0"/>
              </a:spcBef>
              <a:spcAft>
                <a:spcPts val="0"/>
              </a:spcAft>
              <a:buSzPts val="9600"/>
              <a:buNone/>
              <a:defRPr sz="9600"/>
            </a:lvl3pPr>
            <a:lvl4pPr lvl="3">
              <a:spcBef>
                <a:spcPts val="0"/>
              </a:spcBef>
              <a:spcAft>
                <a:spcPts val="0"/>
              </a:spcAft>
              <a:buSzPts val="9600"/>
              <a:buNone/>
              <a:defRPr sz="9600"/>
            </a:lvl4pPr>
            <a:lvl5pPr lvl="4">
              <a:spcBef>
                <a:spcPts val="0"/>
              </a:spcBef>
              <a:spcAft>
                <a:spcPts val="0"/>
              </a:spcAft>
              <a:buSzPts val="9600"/>
              <a:buNone/>
              <a:defRPr sz="9600"/>
            </a:lvl5pPr>
            <a:lvl6pPr lvl="5">
              <a:spcBef>
                <a:spcPts val="0"/>
              </a:spcBef>
              <a:spcAft>
                <a:spcPts val="0"/>
              </a:spcAft>
              <a:buSzPts val="9600"/>
              <a:buNone/>
              <a:defRPr sz="9600"/>
            </a:lvl6pPr>
            <a:lvl7pPr lvl="6">
              <a:spcBef>
                <a:spcPts val="0"/>
              </a:spcBef>
              <a:spcAft>
                <a:spcPts val="0"/>
              </a:spcAft>
              <a:buSzPts val="9600"/>
              <a:buNone/>
              <a:defRPr sz="9600"/>
            </a:lvl7pPr>
            <a:lvl8pPr lvl="7">
              <a:spcBef>
                <a:spcPts val="0"/>
              </a:spcBef>
              <a:spcAft>
                <a:spcPts val="0"/>
              </a:spcAft>
              <a:buSzPts val="9600"/>
              <a:buNone/>
              <a:defRPr sz="9600"/>
            </a:lvl8pPr>
            <a:lvl9pPr lvl="8">
              <a:spcBef>
                <a:spcPts val="0"/>
              </a:spcBef>
              <a:spcAft>
                <a:spcPts val="0"/>
              </a:spcAft>
              <a:buSzPts val="9600"/>
              <a:buNone/>
              <a:defRPr sz="9600"/>
            </a:lvl9pPr>
          </a:lstStyle>
          <a:p>
            <a:endParaRPr/>
          </a:p>
        </p:txBody>
      </p:sp>
      <p:sp>
        <p:nvSpPr>
          <p:cNvPr id="38" name="Google Shape;38;g30ac04a561d_0_750"/>
          <p:cNvSpPr txBox="1">
            <a:spLocks noGrp="1"/>
          </p:cNvSpPr>
          <p:nvPr>
            <p:ph type="sldNum" idx="12"/>
          </p:nvPr>
        </p:nvSpPr>
        <p:spPr>
          <a:xfrm>
            <a:off x="16944916" y="9326434"/>
            <a:ext cx="1097400" cy="787200"/>
          </a:xfrm>
          <a:prstGeom prst="rect">
            <a:avLst/>
          </a:prstGeom>
        </p:spPr>
        <p:txBody>
          <a:bodyPr spcFirstLastPara="1" wrap="square" lIns="182850" tIns="182850" rIns="182850" bIns="18285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9"/>
        <p:cNvGrpSpPr/>
        <p:nvPr/>
      </p:nvGrpSpPr>
      <p:grpSpPr>
        <a:xfrm>
          <a:off x="0" y="0"/>
          <a:ext cx="0" cy="0"/>
          <a:chOff x="0" y="0"/>
          <a:chExt cx="0" cy="0"/>
        </a:xfrm>
      </p:grpSpPr>
      <p:sp>
        <p:nvSpPr>
          <p:cNvPr id="40" name="Google Shape;40;g30ac04a561d_0_753"/>
          <p:cNvSpPr/>
          <p:nvPr/>
        </p:nvSpPr>
        <p:spPr>
          <a:xfrm>
            <a:off x="9144000" y="-250"/>
            <a:ext cx="9144000" cy="10287000"/>
          </a:xfrm>
          <a:prstGeom prst="rect">
            <a:avLst/>
          </a:prstGeom>
          <a:solidFill>
            <a:schemeClr val="lt2"/>
          </a:solidFill>
          <a:ln>
            <a:noFill/>
          </a:ln>
        </p:spPr>
        <p:txBody>
          <a:bodyPr spcFirstLastPara="1" wrap="square" lIns="182850" tIns="182850" rIns="182850" bIns="182850" anchor="ctr" anchorCtr="0">
            <a:noAutofit/>
          </a:bodyPr>
          <a:lstStyle/>
          <a:p>
            <a:pPr marL="0" lvl="0" indent="0" algn="l" rtl="0">
              <a:spcBef>
                <a:spcPts val="0"/>
              </a:spcBef>
              <a:spcAft>
                <a:spcPts val="0"/>
              </a:spcAft>
              <a:buNone/>
            </a:pPr>
            <a:endParaRPr/>
          </a:p>
        </p:txBody>
      </p:sp>
      <p:sp>
        <p:nvSpPr>
          <p:cNvPr id="41" name="Google Shape;41;g30ac04a561d_0_753"/>
          <p:cNvSpPr txBox="1">
            <a:spLocks noGrp="1"/>
          </p:cNvSpPr>
          <p:nvPr>
            <p:ph type="title"/>
          </p:nvPr>
        </p:nvSpPr>
        <p:spPr>
          <a:xfrm>
            <a:off x="531000" y="2466350"/>
            <a:ext cx="8090400" cy="2964600"/>
          </a:xfrm>
          <a:prstGeom prst="rect">
            <a:avLst/>
          </a:prstGeom>
        </p:spPr>
        <p:txBody>
          <a:bodyPr spcFirstLastPara="1" wrap="square" lIns="182850" tIns="182850" rIns="182850" bIns="182850" anchor="b" anchorCtr="0">
            <a:normAutofit/>
          </a:bodyPr>
          <a:lstStyle>
            <a:lvl1pPr lvl="0" algn="ctr">
              <a:spcBef>
                <a:spcPts val="0"/>
              </a:spcBef>
              <a:spcAft>
                <a:spcPts val="0"/>
              </a:spcAft>
              <a:buSzPts val="8400"/>
              <a:buNone/>
              <a:defRPr sz="8400"/>
            </a:lvl1pPr>
            <a:lvl2pPr lvl="1" algn="ctr">
              <a:spcBef>
                <a:spcPts val="0"/>
              </a:spcBef>
              <a:spcAft>
                <a:spcPts val="0"/>
              </a:spcAft>
              <a:buSzPts val="8400"/>
              <a:buNone/>
              <a:defRPr sz="8400"/>
            </a:lvl2pPr>
            <a:lvl3pPr lvl="2" algn="ctr">
              <a:spcBef>
                <a:spcPts val="0"/>
              </a:spcBef>
              <a:spcAft>
                <a:spcPts val="0"/>
              </a:spcAft>
              <a:buSzPts val="8400"/>
              <a:buNone/>
              <a:defRPr sz="8400"/>
            </a:lvl3pPr>
            <a:lvl4pPr lvl="3" algn="ctr">
              <a:spcBef>
                <a:spcPts val="0"/>
              </a:spcBef>
              <a:spcAft>
                <a:spcPts val="0"/>
              </a:spcAft>
              <a:buSzPts val="8400"/>
              <a:buNone/>
              <a:defRPr sz="8400"/>
            </a:lvl4pPr>
            <a:lvl5pPr lvl="4" algn="ctr">
              <a:spcBef>
                <a:spcPts val="0"/>
              </a:spcBef>
              <a:spcAft>
                <a:spcPts val="0"/>
              </a:spcAft>
              <a:buSzPts val="8400"/>
              <a:buNone/>
              <a:defRPr sz="8400"/>
            </a:lvl5pPr>
            <a:lvl6pPr lvl="5" algn="ctr">
              <a:spcBef>
                <a:spcPts val="0"/>
              </a:spcBef>
              <a:spcAft>
                <a:spcPts val="0"/>
              </a:spcAft>
              <a:buSzPts val="8400"/>
              <a:buNone/>
              <a:defRPr sz="8400"/>
            </a:lvl6pPr>
            <a:lvl7pPr lvl="6" algn="ctr">
              <a:spcBef>
                <a:spcPts val="0"/>
              </a:spcBef>
              <a:spcAft>
                <a:spcPts val="0"/>
              </a:spcAft>
              <a:buSzPts val="8400"/>
              <a:buNone/>
              <a:defRPr sz="8400"/>
            </a:lvl7pPr>
            <a:lvl8pPr lvl="7" algn="ctr">
              <a:spcBef>
                <a:spcPts val="0"/>
              </a:spcBef>
              <a:spcAft>
                <a:spcPts val="0"/>
              </a:spcAft>
              <a:buSzPts val="8400"/>
              <a:buNone/>
              <a:defRPr sz="8400"/>
            </a:lvl8pPr>
            <a:lvl9pPr lvl="8" algn="ctr">
              <a:spcBef>
                <a:spcPts val="0"/>
              </a:spcBef>
              <a:spcAft>
                <a:spcPts val="0"/>
              </a:spcAft>
              <a:buSzPts val="8400"/>
              <a:buNone/>
              <a:defRPr sz="8400"/>
            </a:lvl9pPr>
          </a:lstStyle>
          <a:p>
            <a:endParaRPr/>
          </a:p>
        </p:txBody>
      </p:sp>
      <p:sp>
        <p:nvSpPr>
          <p:cNvPr id="42" name="Google Shape;42;g30ac04a561d_0_753"/>
          <p:cNvSpPr txBox="1">
            <a:spLocks noGrp="1"/>
          </p:cNvSpPr>
          <p:nvPr>
            <p:ph type="subTitle" idx="1"/>
          </p:nvPr>
        </p:nvSpPr>
        <p:spPr>
          <a:xfrm>
            <a:off x="531000" y="5606150"/>
            <a:ext cx="8090400" cy="2470200"/>
          </a:xfrm>
          <a:prstGeom prst="rect">
            <a:avLst/>
          </a:prstGeom>
        </p:spPr>
        <p:txBody>
          <a:bodyPr spcFirstLastPara="1" wrap="square" lIns="182850" tIns="182850" rIns="182850" bIns="182850" anchor="t" anchorCtr="0">
            <a:normAutofit/>
          </a:bodyPr>
          <a:lstStyle>
            <a:lvl1pPr lvl="0" algn="ctr">
              <a:lnSpc>
                <a:spcPct val="100000"/>
              </a:lnSpc>
              <a:spcBef>
                <a:spcPts val="0"/>
              </a:spcBef>
              <a:spcAft>
                <a:spcPts val="0"/>
              </a:spcAft>
              <a:buSzPts val="4200"/>
              <a:buNone/>
              <a:defRPr sz="4200"/>
            </a:lvl1pPr>
            <a:lvl2pPr lvl="1" algn="ctr">
              <a:lnSpc>
                <a:spcPct val="100000"/>
              </a:lnSpc>
              <a:spcBef>
                <a:spcPts val="0"/>
              </a:spcBef>
              <a:spcAft>
                <a:spcPts val="0"/>
              </a:spcAft>
              <a:buSzPts val="4200"/>
              <a:buNone/>
              <a:defRPr sz="4200"/>
            </a:lvl2pPr>
            <a:lvl3pPr lvl="2" algn="ctr">
              <a:lnSpc>
                <a:spcPct val="100000"/>
              </a:lnSpc>
              <a:spcBef>
                <a:spcPts val="0"/>
              </a:spcBef>
              <a:spcAft>
                <a:spcPts val="0"/>
              </a:spcAft>
              <a:buSzPts val="4200"/>
              <a:buNone/>
              <a:defRPr sz="4200"/>
            </a:lvl3pPr>
            <a:lvl4pPr lvl="3" algn="ctr">
              <a:lnSpc>
                <a:spcPct val="100000"/>
              </a:lnSpc>
              <a:spcBef>
                <a:spcPts val="0"/>
              </a:spcBef>
              <a:spcAft>
                <a:spcPts val="0"/>
              </a:spcAft>
              <a:buSzPts val="4200"/>
              <a:buNone/>
              <a:defRPr sz="4200"/>
            </a:lvl4pPr>
            <a:lvl5pPr lvl="4" algn="ctr">
              <a:lnSpc>
                <a:spcPct val="100000"/>
              </a:lnSpc>
              <a:spcBef>
                <a:spcPts val="0"/>
              </a:spcBef>
              <a:spcAft>
                <a:spcPts val="0"/>
              </a:spcAft>
              <a:buSzPts val="4200"/>
              <a:buNone/>
              <a:defRPr sz="4200"/>
            </a:lvl5pPr>
            <a:lvl6pPr lvl="5" algn="ctr">
              <a:lnSpc>
                <a:spcPct val="100000"/>
              </a:lnSpc>
              <a:spcBef>
                <a:spcPts val="0"/>
              </a:spcBef>
              <a:spcAft>
                <a:spcPts val="0"/>
              </a:spcAft>
              <a:buSzPts val="4200"/>
              <a:buNone/>
              <a:defRPr sz="4200"/>
            </a:lvl6pPr>
            <a:lvl7pPr lvl="6" algn="ctr">
              <a:lnSpc>
                <a:spcPct val="100000"/>
              </a:lnSpc>
              <a:spcBef>
                <a:spcPts val="0"/>
              </a:spcBef>
              <a:spcAft>
                <a:spcPts val="0"/>
              </a:spcAft>
              <a:buSzPts val="4200"/>
              <a:buNone/>
              <a:defRPr sz="4200"/>
            </a:lvl7pPr>
            <a:lvl8pPr lvl="7" algn="ctr">
              <a:lnSpc>
                <a:spcPct val="100000"/>
              </a:lnSpc>
              <a:spcBef>
                <a:spcPts val="0"/>
              </a:spcBef>
              <a:spcAft>
                <a:spcPts val="0"/>
              </a:spcAft>
              <a:buSzPts val="4200"/>
              <a:buNone/>
              <a:defRPr sz="4200"/>
            </a:lvl8pPr>
            <a:lvl9pPr lvl="8" algn="ctr">
              <a:lnSpc>
                <a:spcPct val="100000"/>
              </a:lnSpc>
              <a:spcBef>
                <a:spcPts val="0"/>
              </a:spcBef>
              <a:spcAft>
                <a:spcPts val="0"/>
              </a:spcAft>
              <a:buSzPts val="4200"/>
              <a:buNone/>
              <a:defRPr sz="4200"/>
            </a:lvl9pPr>
          </a:lstStyle>
          <a:p>
            <a:endParaRPr/>
          </a:p>
        </p:txBody>
      </p:sp>
      <p:sp>
        <p:nvSpPr>
          <p:cNvPr id="43" name="Google Shape;43;g30ac04a561d_0_753"/>
          <p:cNvSpPr txBox="1">
            <a:spLocks noGrp="1"/>
          </p:cNvSpPr>
          <p:nvPr>
            <p:ph type="body" idx="2"/>
          </p:nvPr>
        </p:nvSpPr>
        <p:spPr>
          <a:xfrm>
            <a:off x="9879000" y="1448150"/>
            <a:ext cx="7674000" cy="7390200"/>
          </a:xfrm>
          <a:prstGeom prst="rect">
            <a:avLst/>
          </a:prstGeom>
        </p:spPr>
        <p:txBody>
          <a:bodyPr spcFirstLastPara="1" wrap="square" lIns="182850" tIns="182850" rIns="182850" bIns="182850" anchor="ctr" anchorCtr="0">
            <a:normAutofit/>
          </a:bodyPr>
          <a:lstStyle>
            <a:lvl1pPr marL="457200" lvl="0" indent="-457200">
              <a:spcBef>
                <a:spcPts val="0"/>
              </a:spcBef>
              <a:spcAft>
                <a:spcPts val="0"/>
              </a:spcAft>
              <a:buSzPts val="3600"/>
              <a:buChar char="●"/>
              <a:defRPr/>
            </a:lvl1pPr>
            <a:lvl2pPr marL="914400" lvl="1" indent="-406400">
              <a:spcBef>
                <a:spcPts val="0"/>
              </a:spcBef>
              <a:spcAft>
                <a:spcPts val="0"/>
              </a:spcAft>
              <a:buSzPts val="2800"/>
              <a:buChar char="○"/>
              <a:defRPr/>
            </a:lvl2pPr>
            <a:lvl3pPr marL="1371600" lvl="2" indent="-406400">
              <a:spcBef>
                <a:spcPts val="0"/>
              </a:spcBef>
              <a:spcAft>
                <a:spcPts val="0"/>
              </a:spcAft>
              <a:buSzPts val="2800"/>
              <a:buChar char="■"/>
              <a:defRPr/>
            </a:lvl3pPr>
            <a:lvl4pPr marL="1828800" lvl="3" indent="-406400">
              <a:spcBef>
                <a:spcPts val="0"/>
              </a:spcBef>
              <a:spcAft>
                <a:spcPts val="0"/>
              </a:spcAft>
              <a:buSzPts val="2800"/>
              <a:buChar char="●"/>
              <a:defRPr/>
            </a:lvl4pPr>
            <a:lvl5pPr marL="2286000" lvl="4" indent="-406400">
              <a:spcBef>
                <a:spcPts val="0"/>
              </a:spcBef>
              <a:spcAft>
                <a:spcPts val="0"/>
              </a:spcAft>
              <a:buSzPts val="2800"/>
              <a:buChar char="○"/>
              <a:defRPr/>
            </a:lvl5pPr>
            <a:lvl6pPr marL="2743200" lvl="5" indent="-406400">
              <a:spcBef>
                <a:spcPts val="0"/>
              </a:spcBef>
              <a:spcAft>
                <a:spcPts val="0"/>
              </a:spcAft>
              <a:buSzPts val="2800"/>
              <a:buChar char="■"/>
              <a:defRPr/>
            </a:lvl6pPr>
            <a:lvl7pPr marL="3200400" lvl="6" indent="-406400">
              <a:spcBef>
                <a:spcPts val="0"/>
              </a:spcBef>
              <a:spcAft>
                <a:spcPts val="0"/>
              </a:spcAft>
              <a:buSzPts val="2800"/>
              <a:buChar char="●"/>
              <a:defRPr/>
            </a:lvl7pPr>
            <a:lvl8pPr marL="3657600" lvl="7" indent="-406400">
              <a:spcBef>
                <a:spcPts val="0"/>
              </a:spcBef>
              <a:spcAft>
                <a:spcPts val="0"/>
              </a:spcAft>
              <a:buSzPts val="2800"/>
              <a:buChar char="○"/>
              <a:defRPr/>
            </a:lvl8pPr>
            <a:lvl9pPr marL="4114800" lvl="8" indent="-406400">
              <a:spcBef>
                <a:spcPts val="0"/>
              </a:spcBef>
              <a:spcAft>
                <a:spcPts val="0"/>
              </a:spcAft>
              <a:buSzPts val="2800"/>
              <a:buChar char="■"/>
              <a:defRPr/>
            </a:lvl9pPr>
          </a:lstStyle>
          <a:p>
            <a:endParaRPr/>
          </a:p>
        </p:txBody>
      </p:sp>
      <p:sp>
        <p:nvSpPr>
          <p:cNvPr id="44" name="Google Shape;44;g30ac04a561d_0_753"/>
          <p:cNvSpPr txBox="1">
            <a:spLocks noGrp="1"/>
          </p:cNvSpPr>
          <p:nvPr>
            <p:ph type="sldNum" idx="12"/>
          </p:nvPr>
        </p:nvSpPr>
        <p:spPr>
          <a:xfrm>
            <a:off x="16944916" y="9326434"/>
            <a:ext cx="1097400" cy="787200"/>
          </a:xfrm>
          <a:prstGeom prst="rect">
            <a:avLst/>
          </a:prstGeom>
        </p:spPr>
        <p:txBody>
          <a:bodyPr spcFirstLastPara="1" wrap="square" lIns="182850" tIns="182850" rIns="182850" bIns="18285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5"/>
        <p:cNvGrpSpPr/>
        <p:nvPr/>
      </p:nvGrpSpPr>
      <p:grpSpPr>
        <a:xfrm>
          <a:off x="0" y="0"/>
          <a:ext cx="0" cy="0"/>
          <a:chOff x="0" y="0"/>
          <a:chExt cx="0" cy="0"/>
        </a:xfrm>
      </p:grpSpPr>
      <p:sp>
        <p:nvSpPr>
          <p:cNvPr id="46" name="Google Shape;46;g30ac04a561d_0_759"/>
          <p:cNvSpPr txBox="1">
            <a:spLocks noGrp="1"/>
          </p:cNvSpPr>
          <p:nvPr>
            <p:ph type="body" idx="1"/>
          </p:nvPr>
        </p:nvSpPr>
        <p:spPr>
          <a:xfrm>
            <a:off x="623400" y="8461150"/>
            <a:ext cx="11997600" cy="1210200"/>
          </a:xfrm>
          <a:prstGeom prst="rect">
            <a:avLst/>
          </a:prstGeom>
        </p:spPr>
        <p:txBody>
          <a:bodyPr spcFirstLastPara="1" wrap="square" lIns="182850" tIns="182850" rIns="182850" bIns="182850" anchor="ctr" anchorCtr="0">
            <a:normAutofit/>
          </a:bodyPr>
          <a:lstStyle>
            <a:lvl1pPr marL="457200" lvl="0" indent="-228600">
              <a:lnSpc>
                <a:spcPct val="100000"/>
              </a:lnSpc>
              <a:spcBef>
                <a:spcPts val="0"/>
              </a:spcBef>
              <a:spcAft>
                <a:spcPts val="0"/>
              </a:spcAft>
              <a:buSzPts val="3600"/>
              <a:buNone/>
              <a:defRPr/>
            </a:lvl1pPr>
          </a:lstStyle>
          <a:p>
            <a:endParaRPr/>
          </a:p>
        </p:txBody>
      </p:sp>
      <p:sp>
        <p:nvSpPr>
          <p:cNvPr id="47" name="Google Shape;47;g30ac04a561d_0_759"/>
          <p:cNvSpPr txBox="1">
            <a:spLocks noGrp="1"/>
          </p:cNvSpPr>
          <p:nvPr>
            <p:ph type="sldNum" idx="12"/>
          </p:nvPr>
        </p:nvSpPr>
        <p:spPr>
          <a:xfrm>
            <a:off x="16944916" y="9326434"/>
            <a:ext cx="1097400" cy="787200"/>
          </a:xfrm>
          <a:prstGeom prst="rect">
            <a:avLst/>
          </a:prstGeom>
        </p:spPr>
        <p:txBody>
          <a:bodyPr spcFirstLastPara="1" wrap="square" lIns="182850" tIns="182850" rIns="182850" bIns="18285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8"/>
        <p:cNvGrpSpPr/>
        <p:nvPr/>
      </p:nvGrpSpPr>
      <p:grpSpPr>
        <a:xfrm>
          <a:off x="0" y="0"/>
          <a:ext cx="0" cy="0"/>
          <a:chOff x="0" y="0"/>
          <a:chExt cx="0" cy="0"/>
        </a:xfrm>
      </p:grpSpPr>
      <p:sp>
        <p:nvSpPr>
          <p:cNvPr id="49" name="Google Shape;49;g30ac04a561d_0_762"/>
          <p:cNvSpPr txBox="1">
            <a:spLocks noGrp="1"/>
          </p:cNvSpPr>
          <p:nvPr>
            <p:ph type="title" hasCustomPrompt="1"/>
          </p:nvPr>
        </p:nvSpPr>
        <p:spPr>
          <a:xfrm>
            <a:off x="623400" y="2212250"/>
            <a:ext cx="17041200" cy="3927000"/>
          </a:xfrm>
          <a:prstGeom prst="rect">
            <a:avLst/>
          </a:prstGeom>
        </p:spPr>
        <p:txBody>
          <a:bodyPr spcFirstLastPara="1" wrap="square" lIns="182850" tIns="182850" rIns="182850" bIns="182850" anchor="b" anchorCtr="0">
            <a:normAutofit/>
          </a:bodyPr>
          <a:lstStyle>
            <a:lvl1pPr lvl="0" algn="ctr">
              <a:spcBef>
                <a:spcPts val="0"/>
              </a:spcBef>
              <a:spcAft>
                <a:spcPts val="0"/>
              </a:spcAft>
              <a:buSzPts val="24000"/>
              <a:buNone/>
              <a:defRPr sz="24000"/>
            </a:lvl1pPr>
            <a:lvl2pPr lvl="1" algn="ctr">
              <a:spcBef>
                <a:spcPts val="0"/>
              </a:spcBef>
              <a:spcAft>
                <a:spcPts val="0"/>
              </a:spcAft>
              <a:buSzPts val="24000"/>
              <a:buNone/>
              <a:defRPr sz="24000"/>
            </a:lvl2pPr>
            <a:lvl3pPr lvl="2" algn="ctr">
              <a:spcBef>
                <a:spcPts val="0"/>
              </a:spcBef>
              <a:spcAft>
                <a:spcPts val="0"/>
              </a:spcAft>
              <a:buSzPts val="24000"/>
              <a:buNone/>
              <a:defRPr sz="24000"/>
            </a:lvl3pPr>
            <a:lvl4pPr lvl="3" algn="ctr">
              <a:spcBef>
                <a:spcPts val="0"/>
              </a:spcBef>
              <a:spcAft>
                <a:spcPts val="0"/>
              </a:spcAft>
              <a:buSzPts val="24000"/>
              <a:buNone/>
              <a:defRPr sz="24000"/>
            </a:lvl4pPr>
            <a:lvl5pPr lvl="4" algn="ctr">
              <a:spcBef>
                <a:spcPts val="0"/>
              </a:spcBef>
              <a:spcAft>
                <a:spcPts val="0"/>
              </a:spcAft>
              <a:buSzPts val="24000"/>
              <a:buNone/>
              <a:defRPr sz="24000"/>
            </a:lvl5pPr>
            <a:lvl6pPr lvl="5" algn="ctr">
              <a:spcBef>
                <a:spcPts val="0"/>
              </a:spcBef>
              <a:spcAft>
                <a:spcPts val="0"/>
              </a:spcAft>
              <a:buSzPts val="24000"/>
              <a:buNone/>
              <a:defRPr sz="24000"/>
            </a:lvl6pPr>
            <a:lvl7pPr lvl="6" algn="ctr">
              <a:spcBef>
                <a:spcPts val="0"/>
              </a:spcBef>
              <a:spcAft>
                <a:spcPts val="0"/>
              </a:spcAft>
              <a:buSzPts val="24000"/>
              <a:buNone/>
              <a:defRPr sz="24000"/>
            </a:lvl7pPr>
            <a:lvl8pPr lvl="7" algn="ctr">
              <a:spcBef>
                <a:spcPts val="0"/>
              </a:spcBef>
              <a:spcAft>
                <a:spcPts val="0"/>
              </a:spcAft>
              <a:buSzPts val="24000"/>
              <a:buNone/>
              <a:defRPr sz="24000"/>
            </a:lvl8pPr>
            <a:lvl9pPr lvl="8" algn="ctr">
              <a:spcBef>
                <a:spcPts val="0"/>
              </a:spcBef>
              <a:spcAft>
                <a:spcPts val="0"/>
              </a:spcAft>
              <a:buSzPts val="24000"/>
              <a:buNone/>
              <a:defRPr sz="24000"/>
            </a:lvl9pPr>
          </a:lstStyle>
          <a:p>
            <a:r>
              <a:t>xx%</a:t>
            </a:r>
          </a:p>
        </p:txBody>
      </p:sp>
      <p:sp>
        <p:nvSpPr>
          <p:cNvPr id="50" name="Google Shape;50;g30ac04a561d_0_762"/>
          <p:cNvSpPr txBox="1">
            <a:spLocks noGrp="1"/>
          </p:cNvSpPr>
          <p:nvPr>
            <p:ph type="body" idx="1"/>
          </p:nvPr>
        </p:nvSpPr>
        <p:spPr>
          <a:xfrm>
            <a:off x="623400" y="6304450"/>
            <a:ext cx="17041200" cy="2601600"/>
          </a:xfrm>
          <a:prstGeom prst="rect">
            <a:avLst/>
          </a:prstGeom>
        </p:spPr>
        <p:txBody>
          <a:bodyPr spcFirstLastPara="1" wrap="square" lIns="182850" tIns="182850" rIns="182850" bIns="182850" anchor="t" anchorCtr="0">
            <a:normAutofit/>
          </a:bodyPr>
          <a:lstStyle>
            <a:lvl1pPr marL="457200" lvl="0" indent="-457200" algn="ctr">
              <a:spcBef>
                <a:spcPts val="0"/>
              </a:spcBef>
              <a:spcAft>
                <a:spcPts val="0"/>
              </a:spcAft>
              <a:buSzPts val="3600"/>
              <a:buChar char="●"/>
              <a:defRPr/>
            </a:lvl1pPr>
            <a:lvl2pPr marL="914400" lvl="1" indent="-406400" algn="ctr">
              <a:spcBef>
                <a:spcPts val="0"/>
              </a:spcBef>
              <a:spcAft>
                <a:spcPts val="0"/>
              </a:spcAft>
              <a:buSzPts val="2800"/>
              <a:buChar char="○"/>
              <a:defRPr/>
            </a:lvl2pPr>
            <a:lvl3pPr marL="1371600" lvl="2" indent="-406400" algn="ctr">
              <a:spcBef>
                <a:spcPts val="0"/>
              </a:spcBef>
              <a:spcAft>
                <a:spcPts val="0"/>
              </a:spcAft>
              <a:buSzPts val="2800"/>
              <a:buChar char="■"/>
              <a:defRPr/>
            </a:lvl3pPr>
            <a:lvl4pPr marL="1828800" lvl="3" indent="-406400" algn="ctr">
              <a:spcBef>
                <a:spcPts val="0"/>
              </a:spcBef>
              <a:spcAft>
                <a:spcPts val="0"/>
              </a:spcAft>
              <a:buSzPts val="2800"/>
              <a:buChar char="●"/>
              <a:defRPr/>
            </a:lvl4pPr>
            <a:lvl5pPr marL="2286000" lvl="4" indent="-406400" algn="ctr">
              <a:spcBef>
                <a:spcPts val="0"/>
              </a:spcBef>
              <a:spcAft>
                <a:spcPts val="0"/>
              </a:spcAft>
              <a:buSzPts val="2800"/>
              <a:buChar char="○"/>
              <a:defRPr/>
            </a:lvl5pPr>
            <a:lvl6pPr marL="2743200" lvl="5" indent="-406400" algn="ctr">
              <a:spcBef>
                <a:spcPts val="0"/>
              </a:spcBef>
              <a:spcAft>
                <a:spcPts val="0"/>
              </a:spcAft>
              <a:buSzPts val="2800"/>
              <a:buChar char="■"/>
              <a:defRPr/>
            </a:lvl6pPr>
            <a:lvl7pPr marL="3200400" lvl="6" indent="-406400" algn="ctr">
              <a:spcBef>
                <a:spcPts val="0"/>
              </a:spcBef>
              <a:spcAft>
                <a:spcPts val="0"/>
              </a:spcAft>
              <a:buSzPts val="2800"/>
              <a:buChar char="●"/>
              <a:defRPr/>
            </a:lvl7pPr>
            <a:lvl8pPr marL="3657600" lvl="7" indent="-406400" algn="ctr">
              <a:spcBef>
                <a:spcPts val="0"/>
              </a:spcBef>
              <a:spcAft>
                <a:spcPts val="0"/>
              </a:spcAft>
              <a:buSzPts val="2800"/>
              <a:buChar char="○"/>
              <a:defRPr/>
            </a:lvl8pPr>
            <a:lvl9pPr marL="4114800" lvl="8" indent="-406400" algn="ctr">
              <a:spcBef>
                <a:spcPts val="0"/>
              </a:spcBef>
              <a:spcAft>
                <a:spcPts val="0"/>
              </a:spcAft>
              <a:buSzPts val="2800"/>
              <a:buChar char="■"/>
              <a:defRPr/>
            </a:lvl9pPr>
          </a:lstStyle>
          <a:p>
            <a:endParaRPr/>
          </a:p>
        </p:txBody>
      </p:sp>
      <p:sp>
        <p:nvSpPr>
          <p:cNvPr id="51" name="Google Shape;51;g30ac04a561d_0_762"/>
          <p:cNvSpPr txBox="1">
            <a:spLocks noGrp="1"/>
          </p:cNvSpPr>
          <p:nvPr>
            <p:ph type="sldNum" idx="12"/>
          </p:nvPr>
        </p:nvSpPr>
        <p:spPr>
          <a:xfrm>
            <a:off x="16944916" y="9326434"/>
            <a:ext cx="1097400" cy="787200"/>
          </a:xfrm>
          <a:prstGeom prst="rect">
            <a:avLst/>
          </a:prstGeom>
        </p:spPr>
        <p:txBody>
          <a:bodyPr spcFirstLastPara="1" wrap="square" lIns="182850" tIns="182850" rIns="182850" bIns="18285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2"/>
        <p:cNvGrpSpPr/>
        <p:nvPr/>
      </p:nvGrpSpPr>
      <p:grpSpPr>
        <a:xfrm>
          <a:off x="0" y="0"/>
          <a:ext cx="0" cy="0"/>
          <a:chOff x="0" y="0"/>
          <a:chExt cx="0" cy="0"/>
        </a:xfrm>
      </p:grpSpPr>
      <p:sp>
        <p:nvSpPr>
          <p:cNvPr id="53" name="Google Shape;53;g30ac04a561d_0_766"/>
          <p:cNvSpPr txBox="1">
            <a:spLocks noGrp="1"/>
          </p:cNvSpPr>
          <p:nvPr>
            <p:ph type="sldNum" idx="12"/>
          </p:nvPr>
        </p:nvSpPr>
        <p:spPr>
          <a:xfrm>
            <a:off x="16944916" y="9326434"/>
            <a:ext cx="1097400" cy="787200"/>
          </a:xfrm>
          <a:prstGeom prst="rect">
            <a:avLst/>
          </a:prstGeom>
        </p:spPr>
        <p:txBody>
          <a:bodyPr spcFirstLastPara="1" wrap="square" lIns="182850" tIns="182850" rIns="182850" bIns="182850"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9"/>
        <p:cNvGrpSpPr/>
        <p:nvPr/>
      </p:nvGrpSpPr>
      <p:grpSpPr>
        <a:xfrm>
          <a:off x="0" y="0"/>
          <a:ext cx="0" cy="0"/>
          <a:chOff x="0" y="0"/>
          <a:chExt cx="0" cy="0"/>
        </a:xfrm>
      </p:grpSpPr>
      <p:sp>
        <p:nvSpPr>
          <p:cNvPr id="10" name="Google Shape;10;g30ac04a561d_0_723"/>
          <p:cNvSpPr txBox="1">
            <a:spLocks noGrp="1"/>
          </p:cNvSpPr>
          <p:nvPr>
            <p:ph type="title"/>
          </p:nvPr>
        </p:nvSpPr>
        <p:spPr>
          <a:xfrm>
            <a:off x="623400" y="890050"/>
            <a:ext cx="17041200" cy="1145400"/>
          </a:xfrm>
          <a:prstGeom prst="rect">
            <a:avLst/>
          </a:prstGeom>
          <a:noFill/>
          <a:ln>
            <a:noFill/>
          </a:ln>
        </p:spPr>
        <p:txBody>
          <a:bodyPr spcFirstLastPara="1" wrap="square" lIns="182850" tIns="182850" rIns="182850" bIns="182850" anchor="t" anchorCtr="0">
            <a:normAutofit/>
          </a:bodyPr>
          <a:lstStyle>
            <a:lvl1pPr lvl="0">
              <a:spcBef>
                <a:spcPts val="0"/>
              </a:spcBef>
              <a:spcAft>
                <a:spcPts val="0"/>
              </a:spcAft>
              <a:buClr>
                <a:schemeClr val="dk1"/>
              </a:buClr>
              <a:buSzPts val="5600"/>
              <a:buNone/>
              <a:defRPr sz="5600">
                <a:solidFill>
                  <a:schemeClr val="dk1"/>
                </a:solidFill>
              </a:defRPr>
            </a:lvl1pPr>
            <a:lvl2pPr lvl="1">
              <a:spcBef>
                <a:spcPts val="0"/>
              </a:spcBef>
              <a:spcAft>
                <a:spcPts val="0"/>
              </a:spcAft>
              <a:buClr>
                <a:schemeClr val="dk1"/>
              </a:buClr>
              <a:buSzPts val="5600"/>
              <a:buNone/>
              <a:defRPr sz="5600">
                <a:solidFill>
                  <a:schemeClr val="dk1"/>
                </a:solidFill>
              </a:defRPr>
            </a:lvl2pPr>
            <a:lvl3pPr lvl="2">
              <a:spcBef>
                <a:spcPts val="0"/>
              </a:spcBef>
              <a:spcAft>
                <a:spcPts val="0"/>
              </a:spcAft>
              <a:buClr>
                <a:schemeClr val="dk1"/>
              </a:buClr>
              <a:buSzPts val="5600"/>
              <a:buNone/>
              <a:defRPr sz="5600">
                <a:solidFill>
                  <a:schemeClr val="dk1"/>
                </a:solidFill>
              </a:defRPr>
            </a:lvl3pPr>
            <a:lvl4pPr lvl="3">
              <a:spcBef>
                <a:spcPts val="0"/>
              </a:spcBef>
              <a:spcAft>
                <a:spcPts val="0"/>
              </a:spcAft>
              <a:buClr>
                <a:schemeClr val="dk1"/>
              </a:buClr>
              <a:buSzPts val="5600"/>
              <a:buNone/>
              <a:defRPr sz="5600">
                <a:solidFill>
                  <a:schemeClr val="dk1"/>
                </a:solidFill>
              </a:defRPr>
            </a:lvl4pPr>
            <a:lvl5pPr lvl="4">
              <a:spcBef>
                <a:spcPts val="0"/>
              </a:spcBef>
              <a:spcAft>
                <a:spcPts val="0"/>
              </a:spcAft>
              <a:buClr>
                <a:schemeClr val="dk1"/>
              </a:buClr>
              <a:buSzPts val="5600"/>
              <a:buNone/>
              <a:defRPr sz="5600">
                <a:solidFill>
                  <a:schemeClr val="dk1"/>
                </a:solidFill>
              </a:defRPr>
            </a:lvl5pPr>
            <a:lvl6pPr lvl="5">
              <a:spcBef>
                <a:spcPts val="0"/>
              </a:spcBef>
              <a:spcAft>
                <a:spcPts val="0"/>
              </a:spcAft>
              <a:buClr>
                <a:schemeClr val="dk1"/>
              </a:buClr>
              <a:buSzPts val="5600"/>
              <a:buNone/>
              <a:defRPr sz="5600">
                <a:solidFill>
                  <a:schemeClr val="dk1"/>
                </a:solidFill>
              </a:defRPr>
            </a:lvl6pPr>
            <a:lvl7pPr lvl="6">
              <a:spcBef>
                <a:spcPts val="0"/>
              </a:spcBef>
              <a:spcAft>
                <a:spcPts val="0"/>
              </a:spcAft>
              <a:buClr>
                <a:schemeClr val="dk1"/>
              </a:buClr>
              <a:buSzPts val="5600"/>
              <a:buNone/>
              <a:defRPr sz="5600">
                <a:solidFill>
                  <a:schemeClr val="dk1"/>
                </a:solidFill>
              </a:defRPr>
            </a:lvl7pPr>
            <a:lvl8pPr lvl="7">
              <a:spcBef>
                <a:spcPts val="0"/>
              </a:spcBef>
              <a:spcAft>
                <a:spcPts val="0"/>
              </a:spcAft>
              <a:buClr>
                <a:schemeClr val="dk1"/>
              </a:buClr>
              <a:buSzPts val="5600"/>
              <a:buNone/>
              <a:defRPr sz="5600">
                <a:solidFill>
                  <a:schemeClr val="dk1"/>
                </a:solidFill>
              </a:defRPr>
            </a:lvl8pPr>
            <a:lvl9pPr lvl="8">
              <a:spcBef>
                <a:spcPts val="0"/>
              </a:spcBef>
              <a:spcAft>
                <a:spcPts val="0"/>
              </a:spcAft>
              <a:buClr>
                <a:schemeClr val="dk1"/>
              </a:buClr>
              <a:buSzPts val="5600"/>
              <a:buNone/>
              <a:defRPr sz="5600">
                <a:solidFill>
                  <a:schemeClr val="dk1"/>
                </a:solidFill>
              </a:defRPr>
            </a:lvl9pPr>
          </a:lstStyle>
          <a:p>
            <a:endParaRPr/>
          </a:p>
        </p:txBody>
      </p:sp>
      <p:sp>
        <p:nvSpPr>
          <p:cNvPr id="11" name="Google Shape;11;g30ac04a561d_0_723"/>
          <p:cNvSpPr txBox="1">
            <a:spLocks noGrp="1"/>
          </p:cNvSpPr>
          <p:nvPr>
            <p:ph type="body" idx="1"/>
          </p:nvPr>
        </p:nvSpPr>
        <p:spPr>
          <a:xfrm>
            <a:off x="623400" y="2304950"/>
            <a:ext cx="17041200" cy="6832800"/>
          </a:xfrm>
          <a:prstGeom prst="rect">
            <a:avLst/>
          </a:prstGeom>
          <a:noFill/>
          <a:ln>
            <a:noFill/>
          </a:ln>
        </p:spPr>
        <p:txBody>
          <a:bodyPr spcFirstLastPara="1" wrap="square" lIns="182850" tIns="182850" rIns="182850" bIns="182850" anchor="t" anchorCtr="0">
            <a:normAutofit/>
          </a:bodyPr>
          <a:lstStyle>
            <a:lvl1pPr marL="457200" lvl="0" indent="-457200">
              <a:lnSpc>
                <a:spcPct val="115000"/>
              </a:lnSpc>
              <a:spcBef>
                <a:spcPts val="0"/>
              </a:spcBef>
              <a:spcAft>
                <a:spcPts val="0"/>
              </a:spcAft>
              <a:buClr>
                <a:schemeClr val="dk2"/>
              </a:buClr>
              <a:buSzPts val="3600"/>
              <a:buChar char="●"/>
              <a:defRPr sz="3600">
                <a:solidFill>
                  <a:schemeClr val="dk2"/>
                </a:solidFill>
              </a:defRPr>
            </a:lvl1pPr>
            <a:lvl2pPr marL="914400" lvl="1" indent="-406400">
              <a:lnSpc>
                <a:spcPct val="115000"/>
              </a:lnSpc>
              <a:spcBef>
                <a:spcPts val="0"/>
              </a:spcBef>
              <a:spcAft>
                <a:spcPts val="0"/>
              </a:spcAft>
              <a:buClr>
                <a:schemeClr val="dk2"/>
              </a:buClr>
              <a:buSzPts val="2800"/>
              <a:buChar char="○"/>
              <a:defRPr sz="2800">
                <a:solidFill>
                  <a:schemeClr val="dk2"/>
                </a:solidFill>
              </a:defRPr>
            </a:lvl2pPr>
            <a:lvl3pPr marL="1371600" lvl="2" indent="-406400">
              <a:lnSpc>
                <a:spcPct val="115000"/>
              </a:lnSpc>
              <a:spcBef>
                <a:spcPts val="0"/>
              </a:spcBef>
              <a:spcAft>
                <a:spcPts val="0"/>
              </a:spcAft>
              <a:buClr>
                <a:schemeClr val="dk2"/>
              </a:buClr>
              <a:buSzPts val="2800"/>
              <a:buChar char="■"/>
              <a:defRPr sz="2800">
                <a:solidFill>
                  <a:schemeClr val="dk2"/>
                </a:solidFill>
              </a:defRPr>
            </a:lvl3pPr>
            <a:lvl4pPr marL="1828800" lvl="3" indent="-406400">
              <a:lnSpc>
                <a:spcPct val="115000"/>
              </a:lnSpc>
              <a:spcBef>
                <a:spcPts val="0"/>
              </a:spcBef>
              <a:spcAft>
                <a:spcPts val="0"/>
              </a:spcAft>
              <a:buClr>
                <a:schemeClr val="dk2"/>
              </a:buClr>
              <a:buSzPts val="2800"/>
              <a:buChar char="●"/>
              <a:defRPr sz="2800">
                <a:solidFill>
                  <a:schemeClr val="dk2"/>
                </a:solidFill>
              </a:defRPr>
            </a:lvl4pPr>
            <a:lvl5pPr marL="2286000" lvl="4" indent="-406400">
              <a:lnSpc>
                <a:spcPct val="115000"/>
              </a:lnSpc>
              <a:spcBef>
                <a:spcPts val="0"/>
              </a:spcBef>
              <a:spcAft>
                <a:spcPts val="0"/>
              </a:spcAft>
              <a:buClr>
                <a:schemeClr val="dk2"/>
              </a:buClr>
              <a:buSzPts val="2800"/>
              <a:buChar char="○"/>
              <a:defRPr sz="2800">
                <a:solidFill>
                  <a:schemeClr val="dk2"/>
                </a:solidFill>
              </a:defRPr>
            </a:lvl5pPr>
            <a:lvl6pPr marL="2743200" lvl="5" indent="-406400">
              <a:lnSpc>
                <a:spcPct val="115000"/>
              </a:lnSpc>
              <a:spcBef>
                <a:spcPts val="0"/>
              </a:spcBef>
              <a:spcAft>
                <a:spcPts val="0"/>
              </a:spcAft>
              <a:buClr>
                <a:schemeClr val="dk2"/>
              </a:buClr>
              <a:buSzPts val="2800"/>
              <a:buChar char="■"/>
              <a:defRPr sz="2800">
                <a:solidFill>
                  <a:schemeClr val="dk2"/>
                </a:solidFill>
              </a:defRPr>
            </a:lvl6pPr>
            <a:lvl7pPr marL="3200400" lvl="6" indent="-406400">
              <a:lnSpc>
                <a:spcPct val="115000"/>
              </a:lnSpc>
              <a:spcBef>
                <a:spcPts val="0"/>
              </a:spcBef>
              <a:spcAft>
                <a:spcPts val="0"/>
              </a:spcAft>
              <a:buClr>
                <a:schemeClr val="dk2"/>
              </a:buClr>
              <a:buSzPts val="2800"/>
              <a:buChar char="●"/>
              <a:defRPr sz="2800">
                <a:solidFill>
                  <a:schemeClr val="dk2"/>
                </a:solidFill>
              </a:defRPr>
            </a:lvl7pPr>
            <a:lvl8pPr marL="3657600" lvl="7" indent="-406400">
              <a:lnSpc>
                <a:spcPct val="115000"/>
              </a:lnSpc>
              <a:spcBef>
                <a:spcPts val="0"/>
              </a:spcBef>
              <a:spcAft>
                <a:spcPts val="0"/>
              </a:spcAft>
              <a:buClr>
                <a:schemeClr val="dk2"/>
              </a:buClr>
              <a:buSzPts val="2800"/>
              <a:buChar char="○"/>
              <a:defRPr sz="2800">
                <a:solidFill>
                  <a:schemeClr val="dk2"/>
                </a:solidFill>
              </a:defRPr>
            </a:lvl8pPr>
            <a:lvl9pPr marL="4114800" lvl="8" indent="-406400">
              <a:lnSpc>
                <a:spcPct val="115000"/>
              </a:lnSpc>
              <a:spcBef>
                <a:spcPts val="0"/>
              </a:spcBef>
              <a:spcAft>
                <a:spcPts val="0"/>
              </a:spcAft>
              <a:buClr>
                <a:schemeClr val="dk2"/>
              </a:buClr>
              <a:buSzPts val="2800"/>
              <a:buChar char="■"/>
              <a:defRPr sz="2800">
                <a:solidFill>
                  <a:schemeClr val="dk2"/>
                </a:solidFill>
              </a:defRPr>
            </a:lvl9pPr>
          </a:lstStyle>
          <a:p>
            <a:endParaRPr/>
          </a:p>
        </p:txBody>
      </p:sp>
      <p:sp>
        <p:nvSpPr>
          <p:cNvPr id="12" name="Google Shape;12;g30ac04a561d_0_723"/>
          <p:cNvSpPr txBox="1">
            <a:spLocks noGrp="1"/>
          </p:cNvSpPr>
          <p:nvPr>
            <p:ph type="sldNum" idx="12"/>
          </p:nvPr>
        </p:nvSpPr>
        <p:spPr>
          <a:xfrm>
            <a:off x="16944916" y="9326434"/>
            <a:ext cx="1097400" cy="787200"/>
          </a:xfrm>
          <a:prstGeom prst="rect">
            <a:avLst/>
          </a:prstGeom>
          <a:noFill/>
          <a:ln>
            <a:noFill/>
          </a:ln>
        </p:spPr>
        <p:txBody>
          <a:bodyPr spcFirstLastPara="1" wrap="square" lIns="182850" tIns="182850" rIns="182850" bIns="182850" anchor="ctr" anchorCtr="0">
            <a:normAutofit/>
          </a:bodyPr>
          <a:lstStyle>
            <a:lvl1pPr lvl="0" algn="r">
              <a:buNone/>
              <a:defRPr sz="2000">
                <a:solidFill>
                  <a:schemeClr val="dk2"/>
                </a:solidFill>
              </a:defRPr>
            </a:lvl1pPr>
            <a:lvl2pPr lvl="1" algn="r">
              <a:buNone/>
              <a:defRPr sz="2000">
                <a:solidFill>
                  <a:schemeClr val="dk2"/>
                </a:solidFill>
              </a:defRPr>
            </a:lvl2pPr>
            <a:lvl3pPr lvl="2" algn="r">
              <a:buNone/>
              <a:defRPr sz="2000">
                <a:solidFill>
                  <a:schemeClr val="dk2"/>
                </a:solidFill>
              </a:defRPr>
            </a:lvl3pPr>
            <a:lvl4pPr lvl="3" algn="r">
              <a:buNone/>
              <a:defRPr sz="2000">
                <a:solidFill>
                  <a:schemeClr val="dk2"/>
                </a:solidFill>
              </a:defRPr>
            </a:lvl4pPr>
            <a:lvl5pPr lvl="4" algn="r">
              <a:buNone/>
              <a:defRPr sz="2000">
                <a:solidFill>
                  <a:schemeClr val="dk2"/>
                </a:solidFill>
              </a:defRPr>
            </a:lvl5pPr>
            <a:lvl6pPr lvl="5" algn="r">
              <a:buNone/>
              <a:defRPr sz="2000">
                <a:solidFill>
                  <a:schemeClr val="dk2"/>
                </a:solidFill>
              </a:defRPr>
            </a:lvl6pPr>
            <a:lvl7pPr lvl="6" algn="r">
              <a:buNone/>
              <a:defRPr sz="2000">
                <a:solidFill>
                  <a:schemeClr val="dk2"/>
                </a:solidFill>
              </a:defRPr>
            </a:lvl7pPr>
            <a:lvl8pPr lvl="7" algn="r">
              <a:buNone/>
              <a:defRPr sz="2000">
                <a:solidFill>
                  <a:schemeClr val="dk2"/>
                </a:solidFill>
              </a:defRPr>
            </a:lvl8pPr>
            <a:lvl9pPr lvl="8" algn="r">
              <a:buNone/>
              <a:defRPr sz="2000">
                <a:solidFill>
                  <a:schemeClr val="dk2"/>
                </a:solidFill>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5.xml"/><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11.xml"/><Relationship Id="rId4" Type="http://schemas.openxmlformats.org/officeDocument/2006/relationships/image" Target="../media/image7.jpg"/></Relationships>
</file>

<file path=ppt/slides/_rels/slide7.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7.xml"/><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8.xml"/><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9.xml"/><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11.xml"/><Relationship Id="rId4" Type="http://schemas.openxmlformats.org/officeDocument/2006/relationships/image" Target="../media/image11.jp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57"/>
        <p:cNvGrpSpPr/>
        <p:nvPr/>
      </p:nvGrpSpPr>
      <p:grpSpPr>
        <a:xfrm>
          <a:off x="0" y="0"/>
          <a:ext cx="0" cy="0"/>
          <a:chOff x="0" y="0"/>
          <a:chExt cx="0" cy="0"/>
        </a:xfrm>
      </p:grpSpPr>
      <p:sp>
        <p:nvSpPr>
          <p:cNvPr id="58" name="Google Shape;58;p1"/>
          <p:cNvSpPr txBox="1"/>
          <p:nvPr/>
        </p:nvSpPr>
        <p:spPr>
          <a:xfrm>
            <a:off x="2256400" y="3133125"/>
            <a:ext cx="12527700" cy="4378314"/>
          </a:xfrm>
          <a:prstGeom prst="rect">
            <a:avLst/>
          </a:prstGeom>
          <a:noFill/>
          <a:ln>
            <a:noFill/>
          </a:ln>
        </p:spPr>
        <p:txBody>
          <a:bodyPr spcFirstLastPara="1" wrap="square" lIns="0" tIns="0" rIns="0" bIns="0" anchor="t" anchorCtr="0">
            <a:spAutoFit/>
          </a:bodyPr>
          <a:lstStyle/>
          <a:p>
            <a:pPr marL="0" marR="0" lvl="0" indent="0" algn="l" rtl="0">
              <a:lnSpc>
                <a:spcPct val="140007"/>
              </a:lnSpc>
              <a:spcBef>
                <a:spcPts val="0"/>
              </a:spcBef>
              <a:spcAft>
                <a:spcPts val="0"/>
              </a:spcAft>
              <a:buClr>
                <a:srgbClr val="000000"/>
              </a:buClr>
              <a:buSzPts val="5474"/>
              <a:buFont typeface="Arial"/>
              <a:buNone/>
            </a:pPr>
            <a:r>
              <a:rPr lang="en-US" sz="6774" b="0" i="0" u="none" strike="noStrike" cap="none" dirty="0">
                <a:solidFill>
                  <a:schemeClr val="dk1"/>
                </a:solidFill>
                <a:latin typeface="Kaushan Script"/>
                <a:ea typeface="Kaushan Script"/>
                <a:cs typeface="Kaushan Script"/>
                <a:sym typeface="Kaushan Script"/>
              </a:rPr>
              <a:t>International Meeting Management</a:t>
            </a:r>
            <a:endParaRPr sz="6774" b="0" i="0" u="none" strike="noStrike" cap="none" dirty="0">
              <a:solidFill>
                <a:schemeClr val="dk1"/>
              </a:solidFill>
              <a:latin typeface="Kaushan Script"/>
              <a:ea typeface="Kaushan Script"/>
              <a:cs typeface="Kaushan Script"/>
              <a:sym typeface="Kaushan Script"/>
            </a:endParaRPr>
          </a:p>
          <a:p>
            <a:pPr marL="0" marR="0" lvl="0" indent="0" algn="l" rtl="0">
              <a:lnSpc>
                <a:spcPct val="140007"/>
              </a:lnSpc>
              <a:spcBef>
                <a:spcPts val="0"/>
              </a:spcBef>
              <a:spcAft>
                <a:spcPts val="0"/>
              </a:spcAft>
              <a:buClr>
                <a:srgbClr val="000000"/>
              </a:buClr>
              <a:buSzPts val="5474"/>
              <a:buFont typeface="Arial"/>
              <a:buNone/>
            </a:pPr>
            <a:r>
              <a:rPr lang="en-US" sz="6774" dirty="0">
                <a:solidFill>
                  <a:schemeClr val="dk1"/>
                </a:solidFill>
                <a:latin typeface="Kaushan Script"/>
                <a:ea typeface="Kaushan Script"/>
                <a:cs typeface="Kaushan Script"/>
                <a:sym typeface="Kaushan Script"/>
              </a:rPr>
              <a:t>Presentation</a:t>
            </a:r>
          </a:p>
          <a:p>
            <a:pPr marL="0" marR="0" lvl="0" indent="0" algn="l" rtl="0">
              <a:lnSpc>
                <a:spcPct val="140007"/>
              </a:lnSpc>
              <a:spcBef>
                <a:spcPts val="0"/>
              </a:spcBef>
              <a:spcAft>
                <a:spcPts val="0"/>
              </a:spcAft>
              <a:buClr>
                <a:srgbClr val="000000"/>
              </a:buClr>
              <a:buSzPts val="5474"/>
              <a:buFont typeface="Arial"/>
              <a:buNone/>
            </a:pPr>
            <a:r>
              <a:rPr lang="en-US" sz="6774" dirty="0">
                <a:solidFill>
                  <a:schemeClr val="dk1"/>
                </a:solidFill>
                <a:latin typeface="Kaushan Script"/>
                <a:ea typeface="Kaushan Script"/>
                <a:cs typeface="Kaushan Script"/>
                <a:sym typeface="Kaushan Script"/>
              </a:rPr>
              <a:t>Student Number: 2008329</a:t>
            </a:r>
            <a:endParaRPr sz="6774" dirty="0">
              <a:solidFill>
                <a:schemeClr val="dk1"/>
              </a:solidFill>
              <a:latin typeface="Kaushan Script"/>
              <a:ea typeface="Kaushan Script"/>
              <a:cs typeface="Kaushan Script"/>
              <a:sym typeface="Kaushan Scrip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rgbClr val="F2F2F2"/>
            </a:gs>
            <a:gs pos="100000">
              <a:srgbClr val="A6A6A6"/>
            </a:gs>
          </a:gsLst>
          <a:path path="circle">
            <a:fillToRect l="50000" t="50000" r="50000" b="50000"/>
          </a:path>
          <a:tileRect/>
        </a:gradFill>
        <a:effectLst/>
      </p:bgPr>
    </p:bg>
    <p:spTree>
      <p:nvGrpSpPr>
        <p:cNvPr id="1" name="Shape 63"/>
        <p:cNvGrpSpPr/>
        <p:nvPr/>
      </p:nvGrpSpPr>
      <p:grpSpPr>
        <a:xfrm>
          <a:off x="0" y="0"/>
          <a:ext cx="0" cy="0"/>
          <a:chOff x="0" y="0"/>
          <a:chExt cx="0" cy="0"/>
        </a:xfrm>
      </p:grpSpPr>
      <p:sp>
        <p:nvSpPr>
          <p:cNvPr id="64" name="Google Shape;64;p3"/>
          <p:cNvSpPr txBox="1"/>
          <p:nvPr/>
        </p:nvSpPr>
        <p:spPr>
          <a:xfrm>
            <a:off x="3626043" y="567910"/>
            <a:ext cx="7532700" cy="1154400"/>
          </a:xfrm>
          <a:prstGeom prst="rect">
            <a:avLst/>
          </a:prstGeom>
          <a:noFill/>
          <a:ln>
            <a:noFill/>
          </a:ln>
        </p:spPr>
        <p:txBody>
          <a:bodyPr spcFirstLastPara="1" wrap="square" lIns="0" tIns="0" rIns="0" bIns="0" anchor="t" anchorCtr="0">
            <a:spAutoFit/>
          </a:bodyPr>
          <a:lstStyle/>
          <a:p>
            <a:pPr marL="0" marR="0" lvl="0" indent="0" algn="l" rtl="0">
              <a:lnSpc>
                <a:spcPct val="140006"/>
              </a:lnSpc>
              <a:spcBef>
                <a:spcPts val="0"/>
              </a:spcBef>
              <a:spcAft>
                <a:spcPts val="0"/>
              </a:spcAft>
              <a:buClr>
                <a:srgbClr val="000000"/>
              </a:buClr>
              <a:buSzPts val="5999"/>
              <a:buFont typeface="Arial"/>
              <a:buNone/>
            </a:pPr>
            <a:r>
              <a:rPr lang="en-US" sz="7499" b="0" i="0" u="none" strike="noStrike" cap="none">
                <a:solidFill>
                  <a:schemeClr val="dk1"/>
                </a:solidFill>
                <a:latin typeface="Kaushan Script"/>
                <a:ea typeface="Kaushan Script"/>
                <a:cs typeface="Kaushan Script"/>
                <a:sym typeface="Kaushan Script"/>
              </a:rPr>
              <a:t>Introduction</a:t>
            </a:r>
            <a:endParaRPr sz="2900" b="0" i="0" u="none" strike="noStrike" cap="none">
              <a:solidFill>
                <a:schemeClr val="dk1"/>
              </a:solidFill>
              <a:latin typeface="Arial"/>
              <a:ea typeface="Arial"/>
              <a:cs typeface="Arial"/>
              <a:sym typeface="Arial"/>
            </a:endParaRPr>
          </a:p>
        </p:txBody>
      </p:sp>
      <p:sp>
        <p:nvSpPr>
          <p:cNvPr id="65" name="Google Shape;65;p3"/>
          <p:cNvSpPr txBox="1"/>
          <p:nvPr/>
        </p:nvSpPr>
        <p:spPr>
          <a:xfrm>
            <a:off x="381000" y="2172750"/>
            <a:ext cx="8965500" cy="5941500"/>
          </a:xfrm>
          <a:prstGeom prst="rect">
            <a:avLst/>
          </a:prstGeom>
          <a:noFill/>
          <a:ln>
            <a:noFill/>
          </a:ln>
        </p:spPr>
        <p:txBody>
          <a:bodyPr spcFirstLastPara="1" wrap="square" lIns="91425" tIns="45700" rIns="91425" bIns="45700" anchor="t" anchorCtr="0">
            <a:spAutoFit/>
          </a:bodyPr>
          <a:lstStyle/>
          <a:p>
            <a:pPr marL="0" marR="0" lvl="0" indent="0" algn="just" rtl="0">
              <a:lnSpc>
                <a:spcPct val="100000"/>
              </a:lnSpc>
              <a:spcBef>
                <a:spcPts val="0"/>
              </a:spcBef>
              <a:spcAft>
                <a:spcPts val="0"/>
              </a:spcAft>
              <a:buNone/>
            </a:pPr>
            <a:endParaRPr sz="3800" b="0" i="0" u="none" strike="noStrike" cap="none">
              <a:solidFill>
                <a:schemeClr val="dk1"/>
              </a:solidFill>
              <a:latin typeface="Calibri"/>
              <a:ea typeface="Calibri"/>
              <a:cs typeface="Calibri"/>
              <a:sym typeface="Calibri"/>
            </a:endParaRPr>
          </a:p>
          <a:p>
            <a:pPr marL="342900" marR="0" lvl="0" indent="-381000" algn="just" rtl="0">
              <a:lnSpc>
                <a:spcPct val="100000"/>
              </a:lnSpc>
              <a:spcBef>
                <a:spcPts val="0"/>
              </a:spcBef>
              <a:spcAft>
                <a:spcPts val="0"/>
              </a:spcAft>
              <a:buClr>
                <a:schemeClr val="dk1"/>
              </a:buClr>
              <a:buSzPts val="3800"/>
              <a:buFont typeface="Arial"/>
              <a:buChar char="•"/>
            </a:pPr>
            <a:r>
              <a:rPr lang="en-US" sz="3800" b="0" i="0" u="none" strike="noStrike" cap="none">
                <a:solidFill>
                  <a:schemeClr val="dk1"/>
                </a:solidFill>
                <a:latin typeface="Calibri"/>
                <a:ea typeface="Calibri"/>
                <a:cs typeface="Calibri"/>
                <a:sym typeface="Calibri"/>
              </a:rPr>
              <a:t>This event underscores the significance of these customs so relevant to the identity as well as the history of the country. </a:t>
            </a:r>
            <a:endParaRPr sz="3800" b="0" i="0" u="none" strike="noStrike" cap="none">
              <a:solidFill>
                <a:schemeClr val="dk1"/>
              </a:solidFill>
              <a:latin typeface="Calibri"/>
              <a:ea typeface="Calibri"/>
              <a:cs typeface="Calibri"/>
              <a:sym typeface="Calibri"/>
            </a:endParaRPr>
          </a:p>
          <a:p>
            <a:pPr marL="342900" marR="0" lvl="0" indent="-381000" algn="just" rtl="0">
              <a:lnSpc>
                <a:spcPct val="100000"/>
              </a:lnSpc>
              <a:spcBef>
                <a:spcPts val="0"/>
              </a:spcBef>
              <a:spcAft>
                <a:spcPts val="0"/>
              </a:spcAft>
              <a:buClr>
                <a:schemeClr val="dk1"/>
              </a:buClr>
              <a:buSzPts val="3800"/>
              <a:buFont typeface="Arial"/>
              <a:buChar char="•"/>
            </a:pPr>
            <a:r>
              <a:rPr lang="en-US" sz="3800" b="0" i="0" u="none" strike="noStrike" cap="none">
                <a:solidFill>
                  <a:schemeClr val="dk1"/>
                </a:solidFill>
                <a:latin typeface="Calibri"/>
                <a:ea typeface="Calibri"/>
                <a:cs typeface="Calibri"/>
                <a:sym typeface="Calibri"/>
              </a:rPr>
              <a:t>Thus, turning visitors into actively participating in the celebration of Romanian winter traditions</a:t>
            </a:r>
            <a:r>
              <a:rPr lang="en-US" sz="3800">
                <a:solidFill>
                  <a:schemeClr val="dk1"/>
                </a:solidFill>
                <a:latin typeface="Calibri"/>
                <a:ea typeface="Calibri"/>
                <a:cs typeface="Calibri"/>
                <a:sym typeface="Calibri"/>
              </a:rPr>
              <a:t>.</a:t>
            </a:r>
            <a:endParaRPr sz="3800">
              <a:solidFill>
                <a:schemeClr val="dk1"/>
              </a:solidFill>
              <a:latin typeface="Calibri"/>
              <a:ea typeface="Calibri"/>
              <a:cs typeface="Calibri"/>
              <a:sym typeface="Calibri"/>
            </a:endParaRPr>
          </a:p>
          <a:p>
            <a:pPr marL="342900" marR="0" lvl="0" indent="-381000" algn="just" rtl="0">
              <a:lnSpc>
                <a:spcPct val="100000"/>
              </a:lnSpc>
              <a:spcBef>
                <a:spcPts val="0"/>
              </a:spcBef>
              <a:spcAft>
                <a:spcPts val="0"/>
              </a:spcAft>
              <a:buClr>
                <a:schemeClr val="dk1"/>
              </a:buClr>
              <a:buSzPts val="3800"/>
              <a:buFont typeface="Arial"/>
              <a:buChar char="•"/>
            </a:pPr>
            <a:r>
              <a:rPr lang="en-US" sz="3800" b="0" i="0" u="none" strike="noStrike" cap="none">
                <a:solidFill>
                  <a:schemeClr val="dk1"/>
                </a:solidFill>
                <a:latin typeface="Calibri"/>
                <a:ea typeface="Calibri"/>
                <a:cs typeface="Calibri"/>
                <a:sym typeface="Calibri"/>
              </a:rPr>
              <a:t> </a:t>
            </a:r>
            <a:r>
              <a:rPr lang="en-US" sz="3800">
                <a:solidFill>
                  <a:schemeClr val="dk1"/>
                </a:solidFill>
                <a:latin typeface="Calibri"/>
                <a:ea typeface="Calibri"/>
                <a:cs typeface="Calibri"/>
                <a:sym typeface="Calibri"/>
              </a:rPr>
              <a:t>T</a:t>
            </a:r>
            <a:r>
              <a:rPr lang="en-US" sz="3800" b="0" i="0" u="none" strike="noStrike" cap="none">
                <a:solidFill>
                  <a:schemeClr val="dk1"/>
                </a:solidFill>
                <a:latin typeface="Calibri"/>
                <a:ea typeface="Calibri"/>
                <a:cs typeface="Calibri"/>
                <a:sym typeface="Calibri"/>
              </a:rPr>
              <a:t>he exposition encourages local and foreign tourists (Ghinea and Prisacaru, 2023).</a:t>
            </a:r>
            <a:endParaRPr sz="3800" b="0" i="0" u="none" strike="noStrike" cap="none">
              <a:solidFill>
                <a:schemeClr val="dk1"/>
              </a:solidFill>
              <a:latin typeface="Calibri"/>
              <a:ea typeface="Calibri"/>
              <a:cs typeface="Calibri"/>
              <a:sym typeface="Calibri"/>
            </a:endParaRPr>
          </a:p>
        </p:txBody>
      </p:sp>
      <p:pic>
        <p:nvPicPr>
          <p:cNvPr id="66" name="Google Shape;66;p3"/>
          <p:cNvPicPr preferRelativeResize="0"/>
          <p:nvPr/>
        </p:nvPicPr>
        <p:blipFill>
          <a:blip r:embed="rId3">
            <a:alphaModFix/>
          </a:blip>
          <a:stretch>
            <a:fillRect/>
          </a:stretch>
        </p:blipFill>
        <p:spPr>
          <a:xfrm>
            <a:off x="10594500" y="1369200"/>
            <a:ext cx="7532700" cy="6725950"/>
          </a:xfrm>
          <a:prstGeom prst="rect">
            <a:avLst/>
          </a:prstGeom>
          <a:noFill/>
          <a:ln w="38100" cap="flat" cmpd="sng">
            <a:solidFill>
              <a:schemeClr val="dk2"/>
            </a:solidFill>
            <a:prstDash val="solid"/>
            <a:round/>
            <a:headEnd type="none" w="sm" len="sm"/>
            <a:tailEnd type="none" w="sm" len="sm"/>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rgbClr val="F2F2F2"/>
            </a:gs>
            <a:gs pos="100000">
              <a:srgbClr val="A6A6A6"/>
            </a:gs>
          </a:gsLst>
          <a:path path="circle">
            <a:fillToRect l="50000" t="50000" r="50000" b="50000"/>
          </a:path>
          <a:tileRect/>
        </a:gradFill>
        <a:effectLst/>
      </p:bgPr>
    </p:bg>
    <p:spTree>
      <p:nvGrpSpPr>
        <p:cNvPr id="1" name="Shape 70"/>
        <p:cNvGrpSpPr/>
        <p:nvPr/>
      </p:nvGrpSpPr>
      <p:grpSpPr>
        <a:xfrm>
          <a:off x="0" y="0"/>
          <a:ext cx="0" cy="0"/>
          <a:chOff x="0" y="0"/>
          <a:chExt cx="0" cy="0"/>
        </a:xfrm>
      </p:grpSpPr>
      <p:sp>
        <p:nvSpPr>
          <p:cNvPr id="71" name="Google Shape;71;p4"/>
          <p:cNvSpPr txBox="1"/>
          <p:nvPr/>
        </p:nvSpPr>
        <p:spPr>
          <a:xfrm>
            <a:off x="7277100" y="1980605"/>
            <a:ext cx="11010900" cy="6032390"/>
          </a:xfrm>
          <a:prstGeom prst="rect">
            <a:avLst/>
          </a:prstGeom>
          <a:noFill/>
          <a:ln w="38100" cap="flat" cmpd="sng">
            <a:solidFill>
              <a:srgbClr val="000000"/>
            </a:solidFill>
            <a:prstDash val="solid"/>
            <a:round/>
            <a:headEnd type="none" w="sm" len="sm"/>
            <a:tailEnd type="none" w="sm" len="sm"/>
          </a:ln>
        </p:spPr>
        <p:txBody>
          <a:bodyPr spcFirstLastPara="1" wrap="square" lIns="91425" tIns="91425" rIns="91425" bIns="91425" anchor="t" anchorCtr="0">
            <a:spAutoFit/>
          </a:bodyPr>
          <a:lstStyle/>
          <a:p>
            <a:pPr marL="457200" lvl="0" indent="-412750" algn="just" rtl="0">
              <a:lnSpc>
                <a:spcPct val="150000"/>
              </a:lnSpc>
              <a:spcBef>
                <a:spcPts val="1200"/>
              </a:spcBef>
              <a:spcAft>
                <a:spcPts val="0"/>
              </a:spcAft>
              <a:buClr>
                <a:schemeClr val="dk1"/>
              </a:buClr>
              <a:buSzPts val="2900"/>
              <a:buFont typeface="Times New Roman"/>
              <a:buChar char="●"/>
            </a:pPr>
            <a:r>
              <a:rPr lang="en-US" sz="2400" b="1" i="1" dirty="0">
                <a:solidFill>
                  <a:schemeClr val="dk1"/>
                </a:solidFill>
                <a:latin typeface="Calibri"/>
                <a:ea typeface="Calibri"/>
                <a:cs typeface="Calibri"/>
                <a:sym typeface="Calibri"/>
              </a:rPr>
              <a:t>Attendance and Venue</a:t>
            </a:r>
            <a:r>
              <a:rPr lang="en-US" sz="2400" dirty="0">
                <a:solidFill>
                  <a:schemeClr val="dk1"/>
                </a:solidFill>
                <a:latin typeface="Calibri"/>
                <a:ea typeface="Calibri"/>
                <a:cs typeface="Calibri"/>
                <a:sym typeface="Calibri"/>
              </a:rPr>
              <a:t> will include some 1,500 will turn out for the event.</a:t>
            </a:r>
          </a:p>
          <a:p>
            <a:pPr marL="457200" lvl="0" indent="-412750" algn="just" rtl="0">
              <a:lnSpc>
                <a:spcPct val="150000"/>
              </a:lnSpc>
              <a:spcBef>
                <a:spcPts val="1200"/>
              </a:spcBef>
              <a:spcAft>
                <a:spcPts val="0"/>
              </a:spcAft>
              <a:buClr>
                <a:schemeClr val="dk1"/>
              </a:buClr>
              <a:buSzPts val="2900"/>
              <a:buFont typeface="Times New Roman"/>
              <a:buChar char="●"/>
            </a:pPr>
            <a:r>
              <a:rPr lang="en-GB" sz="240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Held at </a:t>
            </a:r>
            <a:r>
              <a:rPr lang="en-GB" sz="2400" dirty="0" err="1">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Piata</a:t>
            </a:r>
            <a:r>
              <a:rPr lang="en-GB" sz="240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 </a:t>
            </a:r>
            <a:r>
              <a:rPr lang="en-GB" sz="2400" dirty="0" err="1">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Constitutiei</a:t>
            </a:r>
            <a:r>
              <a:rPr lang="en-GB" sz="2400" dirty="0">
                <a:solidFill>
                  <a:schemeClr val="tx1"/>
                </a:solidFill>
                <a:effectLst/>
                <a:latin typeface="Calibri" panose="020F0502020204030204" pitchFamily="34" charset="0"/>
                <a:ea typeface="Times New Roman" panose="02020603050405020304" pitchFamily="18" charset="0"/>
                <a:cs typeface="Calibri" panose="020F0502020204030204" pitchFamily="34" charset="0"/>
              </a:rPr>
              <a:t> in Bucharest, the venue is a popular central square in Bucharest, located within walking distance to metro lines, bus connections and also reachable on foot. </a:t>
            </a:r>
            <a:endParaRPr sz="2400" dirty="0">
              <a:solidFill>
                <a:schemeClr val="tx1"/>
              </a:solidFill>
              <a:latin typeface="Calibri" panose="020F0502020204030204" pitchFamily="34" charset="0"/>
              <a:ea typeface="Calibri"/>
              <a:cs typeface="Calibri" panose="020F0502020204030204" pitchFamily="34" charset="0"/>
              <a:sym typeface="Calibri"/>
            </a:endParaRPr>
          </a:p>
          <a:p>
            <a:pPr marL="457200" lvl="0" indent="-412750" algn="just" rtl="0">
              <a:lnSpc>
                <a:spcPct val="150000"/>
              </a:lnSpc>
              <a:spcBef>
                <a:spcPts val="0"/>
              </a:spcBef>
              <a:spcAft>
                <a:spcPts val="0"/>
              </a:spcAft>
              <a:buClr>
                <a:schemeClr val="dk1"/>
              </a:buClr>
              <a:buSzPts val="2900"/>
              <a:buFont typeface="Calibri"/>
              <a:buChar char="●"/>
            </a:pPr>
            <a:r>
              <a:rPr lang="en-US" sz="2400" dirty="0">
                <a:solidFill>
                  <a:schemeClr val="tx1"/>
                </a:solidFill>
                <a:latin typeface="Calibri"/>
                <a:ea typeface="Calibri"/>
                <a:cs typeface="Calibri"/>
                <a:sym typeface="Calibri"/>
              </a:rPr>
              <a:t>It's estimated to cost £8,000-plus to hire the venue, which will have the capacity needed for the crowd expected on Saturday, and parking for about 200 cars. </a:t>
            </a:r>
            <a:endParaRPr sz="2400" dirty="0">
              <a:solidFill>
                <a:schemeClr val="tx1"/>
              </a:solidFill>
              <a:latin typeface="Calibri"/>
              <a:ea typeface="Calibri"/>
              <a:cs typeface="Calibri"/>
              <a:sym typeface="Calibri"/>
            </a:endParaRPr>
          </a:p>
          <a:p>
            <a:pPr marL="457200" lvl="0" indent="-412750" algn="just" rtl="0">
              <a:lnSpc>
                <a:spcPct val="150000"/>
              </a:lnSpc>
              <a:spcBef>
                <a:spcPts val="0"/>
              </a:spcBef>
              <a:spcAft>
                <a:spcPts val="0"/>
              </a:spcAft>
              <a:buClr>
                <a:schemeClr val="dk1"/>
              </a:buClr>
              <a:buSzPts val="2900"/>
              <a:buFont typeface="Calibri"/>
              <a:buChar char="●"/>
            </a:pPr>
            <a:r>
              <a:rPr lang="en-US" sz="2400" dirty="0">
                <a:solidFill>
                  <a:schemeClr val="dk1"/>
                </a:solidFill>
                <a:latin typeface="Calibri"/>
                <a:ea typeface="Calibri"/>
                <a:cs typeface="Calibri"/>
                <a:sym typeface="Calibri"/>
              </a:rPr>
              <a:t>Funding comes in at £15,000 cultural tourism grants, along with sponsorship from some of Romanian food brands and artisans for £10,000. </a:t>
            </a:r>
            <a:endParaRPr sz="2400" dirty="0">
              <a:solidFill>
                <a:schemeClr val="dk1"/>
              </a:solidFill>
              <a:latin typeface="Calibri"/>
              <a:ea typeface="Calibri"/>
              <a:cs typeface="Calibri"/>
              <a:sym typeface="Calibri"/>
            </a:endParaRPr>
          </a:p>
          <a:p>
            <a:pPr marL="457200" lvl="0" indent="-412750" algn="just" rtl="0">
              <a:lnSpc>
                <a:spcPct val="150000"/>
              </a:lnSpc>
              <a:spcBef>
                <a:spcPts val="0"/>
              </a:spcBef>
              <a:spcAft>
                <a:spcPts val="0"/>
              </a:spcAft>
              <a:buClr>
                <a:schemeClr val="dk1"/>
              </a:buClr>
              <a:buSzPts val="2900"/>
              <a:buFont typeface="Calibri"/>
              <a:buChar char="●"/>
            </a:pPr>
            <a:r>
              <a:rPr lang="en-US" sz="2400" dirty="0">
                <a:solidFill>
                  <a:schemeClr val="dk1"/>
                </a:solidFill>
                <a:latin typeface="Calibri"/>
                <a:ea typeface="Calibri"/>
                <a:cs typeface="Calibri"/>
                <a:sym typeface="Calibri"/>
              </a:rPr>
              <a:t>In event revenue, income will be made from a £10 entrance fee, revenue from the event and vendor fees are estimated to return around £15,000.</a:t>
            </a:r>
            <a:endParaRPr sz="2400" dirty="0">
              <a:solidFill>
                <a:schemeClr val="dk1"/>
              </a:solidFill>
              <a:latin typeface="Calibri"/>
              <a:ea typeface="Calibri"/>
              <a:cs typeface="Calibri"/>
              <a:sym typeface="Calibri"/>
            </a:endParaRPr>
          </a:p>
        </p:txBody>
      </p:sp>
      <p:sp>
        <p:nvSpPr>
          <p:cNvPr id="72" name="Google Shape;72;p4"/>
          <p:cNvSpPr txBox="1"/>
          <p:nvPr/>
        </p:nvSpPr>
        <p:spPr>
          <a:xfrm>
            <a:off x="8672175" y="0"/>
            <a:ext cx="8873400" cy="923400"/>
          </a:xfrm>
          <a:prstGeom prst="rect">
            <a:avLst/>
          </a:prstGeom>
          <a:noFill/>
          <a:ln>
            <a:noFill/>
          </a:ln>
        </p:spPr>
        <p:txBody>
          <a:bodyPr spcFirstLastPara="1" wrap="square" lIns="0" tIns="0" rIns="0" bIns="0" anchor="t" anchorCtr="0">
            <a:spAutoFit/>
          </a:bodyPr>
          <a:lstStyle/>
          <a:p>
            <a:pPr marL="0" marR="0" lvl="0" indent="0" algn="l" rtl="0">
              <a:lnSpc>
                <a:spcPct val="140006"/>
              </a:lnSpc>
              <a:spcBef>
                <a:spcPts val="0"/>
              </a:spcBef>
              <a:spcAft>
                <a:spcPts val="0"/>
              </a:spcAft>
              <a:buClr>
                <a:srgbClr val="000000"/>
              </a:buClr>
              <a:buSzPts val="5999"/>
              <a:buFont typeface="Arial"/>
              <a:buNone/>
            </a:pPr>
            <a:r>
              <a:rPr lang="en-US" sz="5999" b="0" i="0" u="none" strike="noStrike" cap="none" dirty="0">
                <a:solidFill>
                  <a:schemeClr val="dk1"/>
                </a:solidFill>
                <a:latin typeface="Kaushan Script"/>
                <a:ea typeface="Kaushan Script"/>
                <a:cs typeface="Kaushan Script"/>
                <a:sym typeface="Kaushan Script"/>
              </a:rPr>
              <a:t>Event content and context</a:t>
            </a:r>
            <a:endParaRPr sz="5999" b="0" i="0" u="none" strike="noStrike" cap="none" dirty="0">
              <a:solidFill>
                <a:schemeClr val="dk1"/>
              </a:solidFill>
              <a:latin typeface="Kaushan Script"/>
              <a:ea typeface="Kaushan Script"/>
              <a:cs typeface="Kaushan Script"/>
              <a:sym typeface="Kaushan Script"/>
            </a:endParaRPr>
          </a:p>
        </p:txBody>
      </p:sp>
      <p:pic>
        <p:nvPicPr>
          <p:cNvPr id="73" name="Google Shape;73;p4"/>
          <p:cNvPicPr preferRelativeResize="0"/>
          <p:nvPr/>
        </p:nvPicPr>
        <p:blipFill>
          <a:blip r:embed="rId3">
            <a:alphaModFix/>
          </a:blip>
          <a:stretch>
            <a:fillRect/>
          </a:stretch>
        </p:blipFill>
        <p:spPr>
          <a:xfrm>
            <a:off x="239225" y="1413050"/>
            <a:ext cx="6828325" cy="7460900"/>
          </a:xfrm>
          <a:prstGeom prst="rect">
            <a:avLst/>
          </a:prstGeom>
          <a:noFill/>
          <a:ln w="38100" cap="flat" cmpd="sng">
            <a:solidFill>
              <a:schemeClr val="dk2"/>
            </a:solidFill>
            <a:prstDash val="solid"/>
            <a:round/>
            <a:headEnd type="none" w="sm" len="sm"/>
            <a:tailEnd type="none" w="sm" len="sm"/>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0">
              <a:srgbClr val="F2F2F2"/>
            </a:gs>
            <a:gs pos="100000">
              <a:srgbClr val="A6A6A6"/>
            </a:gs>
          </a:gsLst>
          <a:path path="circle">
            <a:fillToRect l="50000" t="50000" r="50000" b="50000"/>
          </a:path>
          <a:tileRect/>
        </a:gradFill>
        <a:effectLst/>
      </p:bgPr>
    </p:bg>
    <p:spTree>
      <p:nvGrpSpPr>
        <p:cNvPr id="1" name="Shape 77"/>
        <p:cNvGrpSpPr/>
        <p:nvPr/>
      </p:nvGrpSpPr>
      <p:grpSpPr>
        <a:xfrm>
          <a:off x="0" y="0"/>
          <a:ext cx="0" cy="0"/>
          <a:chOff x="0" y="0"/>
          <a:chExt cx="0" cy="0"/>
        </a:xfrm>
      </p:grpSpPr>
      <p:sp>
        <p:nvSpPr>
          <p:cNvPr id="78" name="Google Shape;78;p5"/>
          <p:cNvSpPr txBox="1"/>
          <p:nvPr/>
        </p:nvSpPr>
        <p:spPr>
          <a:xfrm>
            <a:off x="648575" y="0"/>
            <a:ext cx="16505400" cy="1077600"/>
          </a:xfrm>
          <a:prstGeom prst="rect">
            <a:avLst/>
          </a:prstGeom>
          <a:noFill/>
          <a:ln>
            <a:noFill/>
          </a:ln>
        </p:spPr>
        <p:txBody>
          <a:bodyPr spcFirstLastPara="1" wrap="square" lIns="0" tIns="0" rIns="0" bIns="0" anchor="t" anchorCtr="0">
            <a:spAutoFit/>
          </a:bodyPr>
          <a:lstStyle/>
          <a:p>
            <a:pPr marL="0" marR="0" lvl="0" indent="0" algn="l" rtl="0">
              <a:lnSpc>
                <a:spcPct val="140006"/>
              </a:lnSpc>
              <a:spcBef>
                <a:spcPts val="0"/>
              </a:spcBef>
              <a:spcAft>
                <a:spcPts val="0"/>
              </a:spcAft>
              <a:buClr>
                <a:srgbClr val="000000"/>
              </a:buClr>
              <a:buSzPts val="5999"/>
              <a:buFont typeface="Arial"/>
              <a:buNone/>
            </a:pPr>
            <a:r>
              <a:rPr lang="en-US" sz="7000">
                <a:solidFill>
                  <a:schemeClr val="dk1"/>
                </a:solidFill>
                <a:latin typeface="Kaushan Script"/>
                <a:ea typeface="Kaushan Script"/>
                <a:cs typeface="Kaushan Script"/>
                <a:sym typeface="Kaushan Script"/>
              </a:rPr>
              <a:t>                           </a:t>
            </a:r>
            <a:r>
              <a:rPr lang="en-US" sz="7000" b="0" i="0" u="none" strike="noStrike" cap="none">
                <a:solidFill>
                  <a:schemeClr val="dk1"/>
                </a:solidFill>
                <a:latin typeface="Kaushan Script"/>
                <a:ea typeface="Kaushan Script"/>
                <a:cs typeface="Kaushan Script"/>
                <a:sym typeface="Kaushan Script"/>
              </a:rPr>
              <a:t>Market Factors</a:t>
            </a:r>
            <a:endParaRPr sz="7000" b="0" i="0" u="none" strike="noStrike" cap="none">
              <a:solidFill>
                <a:schemeClr val="dk1"/>
              </a:solidFill>
              <a:latin typeface="Arial"/>
              <a:ea typeface="Arial"/>
              <a:cs typeface="Arial"/>
              <a:sym typeface="Arial"/>
            </a:endParaRPr>
          </a:p>
        </p:txBody>
      </p:sp>
      <p:sp>
        <p:nvSpPr>
          <p:cNvPr id="79" name="Google Shape;79;p5"/>
          <p:cNvSpPr txBox="1"/>
          <p:nvPr/>
        </p:nvSpPr>
        <p:spPr>
          <a:xfrm>
            <a:off x="0" y="1458500"/>
            <a:ext cx="11195100" cy="8305800"/>
          </a:xfrm>
          <a:prstGeom prst="rect">
            <a:avLst/>
          </a:prstGeom>
          <a:noFill/>
          <a:ln>
            <a:noFill/>
          </a:ln>
        </p:spPr>
        <p:txBody>
          <a:bodyPr spcFirstLastPara="1" wrap="square" lIns="0" tIns="0" rIns="0" bIns="0" anchor="t" anchorCtr="0">
            <a:spAutoFit/>
          </a:bodyPr>
          <a:lstStyle/>
          <a:p>
            <a:pPr marL="0" marR="0" lvl="0" indent="0" algn="ctr" rtl="0">
              <a:lnSpc>
                <a:spcPct val="140000"/>
              </a:lnSpc>
              <a:spcBef>
                <a:spcPts val="0"/>
              </a:spcBef>
              <a:spcAft>
                <a:spcPts val="0"/>
              </a:spcAft>
              <a:buNone/>
            </a:pPr>
            <a:endParaRPr sz="2300" b="0" i="0" u="none" strike="noStrike" cap="none" dirty="0">
              <a:solidFill>
                <a:schemeClr val="dk1"/>
              </a:solidFill>
              <a:latin typeface="Open Sans"/>
              <a:ea typeface="Open Sans"/>
              <a:cs typeface="Open Sans"/>
              <a:sym typeface="Open Sans"/>
            </a:endParaRPr>
          </a:p>
          <a:p>
            <a:pPr marL="457200" marR="0" lvl="0" indent="-387350" algn="ctr" rtl="0">
              <a:lnSpc>
                <a:spcPct val="140000"/>
              </a:lnSpc>
              <a:spcBef>
                <a:spcPts val="0"/>
              </a:spcBef>
              <a:spcAft>
                <a:spcPts val="0"/>
              </a:spcAft>
              <a:buClr>
                <a:schemeClr val="dk1"/>
              </a:buClr>
              <a:buSzPts val="2500"/>
              <a:buFont typeface="Open Sans"/>
              <a:buChar char="●"/>
            </a:pPr>
            <a:r>
              <a:rPr lang="en-US" sz="2500" b="0" i="0" u="none" strike="noStrike" cap="none" dirty="0">
                <a:solidFill>
                  <a:schemeClr val="dk1"/>
                </a:solidFill>
                <a:latin typeface="Open Sans"/>
                <a:ea typeface="Open Sans"/>
                <a:cs typeface="Open Sans"/>
                <a:sym typeface="Open Sans"/>
              </a:rPr>
              <a:t>The primary target market comprises families, food enthusiasts, and individuals interested in cultural experiences, particularly those seeking gastronomic tourism during the winter season. </a:t>
            </a:r>
            <a:endParaRPr sz="2500" b="0" i="0" u="none" strike="noStrike" cap="none" dirty="0">
              <a:solidFill>
                <a:schemeClr val="dk1"/>
              </a:solidFill>
              <a:latin typeface="Open Sans"/>
              <a:ea typeface="Open Sans"/>
              <a:cs typeface="Open Sans"/>
              <a:sym typeface="Open Sans"/>
            </a:endParaRPr>
          </a:p>
          <a:p>
            <a:pPr marL="457200" marR="0" lvl="0" indent="-387350" algn="ctr" rtl="0">
              <a:lnSpc>
                <a:spcPct val="140000"/>
              </a:lnSpc>
              <a:spcBef>
                <a:spcPts val="0"/>
              </a:spcBef>
              <a:spcAft>
                <a:spcPts val="0"/>
              </a:spcAft>
              <a:buClr>
                <a:schemeClr val="dk1"/>
              </a:buClr>
              <a:buSzPts val="2500"/>
              <a:buFont typeface="Open Sans"/>
              <a:buChar char="●"/>
            </a:pPr>
            <a:r>
              <a:rPr lang="en-US" sz="2500" b="0" i="0" u="none" strike="noStrike" cap="none" dirty="0">
                <a:solidFill>
                  <a:schemeClr val="dk1"/>
                </a:solidFill>
                <a:latin typeface="Open Sans"/>
                <a:ea typeface="Open Sans"/>
                <a:cs typeface="Open Sans"/>
                <a:sym typeface="Open Sans"/>
              </a:rPr>
              <a:t>Recent trends indicate a growing demand for cultural and experiential tourism, where travelers increasingly prioritize authentic, immersive experiences over conventional sightseeing. </a:t>
            </a:r>
            <a:endParaRPr sz="2500" b="0" i="0" u="none" strike="noStrike" cap="none" dirty="0">
              <a:solidFill>
                <a:schemeClr val="dk1"/>
              </a:solidFill>
              <a:latin typeface="Open Sans"/>
              <a:ea typeface="Open Sans"/>
              <a:cs typeface="Open Sans"/>
              <a:sym typeface="Open Sans"/>
            </a:endParaRPr>
          </a:p>
          <a:p>
            <a:pPr marL="457200" marR="0" lvl="0" indent="-387350" algn="ctr" rtl="0">
              <a:lnSpc>
                <a:spcPct val="140000"/>
              </a:lnSpc>
              <a:spcBef>
                <a:spcPts val="0"/>
              </a:spcBef>
              <a:spcAft>
                <a:spcPts val="0"/>
              </a:spcAft>
              <a:buClr>
                <a:schemeClr val="dk1"/>
              </a:buClr>
              <a:buSzPts val="2500"/>
              <a:buFont typeface="Open Sans"/>
              <a:buChar char="●"/>
            </a:pPr>
            <a:r>
              <a:rPr lang="en-US" sz="2500" b="0" i="0" u="none" strike="noStrike" cap="none" dirty="0">
                <a:solidFill>
                  <a:schemeClr val="dk1"/>
                </a:solidFill>
                <a:latin typeface="Open Sans"/>
                <a:ea typeface="Open Sans"/>
                <a:cs typeface="Open Sans"/>
                <a:sym typeface="Open Sans"/>
              </a:rPr>
              <a:t>This rising interest in winter cultural events positions the exposition favorably, as it offers a unique blend of traditional cuisine, artisanal crafts, and live performances  (</a:t>
            </a:r>
            <a:r>
              <a:rPr lang="en-US" sz="2500" b="0" i="0" u="none" strike="noStrike" cap="none" dirty="0" err="1">
                <a:solidFill>
                  <a:schemeClr val="dk1"/>
                </a:solidFill>
                <a:latin typeface="Open Sans"/>
                <a:ea typeface="Open Sans"/>
                <a:cs typeface="Open Sans"/>
                <a:sym typeface="Open Sans"/>
              </a:rPr>
              <a:t>Sorcaru</a:t>
            </a:r>
            <a:r>
              <a:rPr lang="en-US" sz="2500" b="0" i="0" u="none" strike="noStrike" cap="none" dirty="0">
                <a:solidFill>
                  <a:schemeClr val="dk1"/>
                </a:solidFill>
                <a:latin typeface="Open Sans"/>
                <a:ea typeface="Open Sans"/>
                <a:cs typeface="Open Sans"/>
                <a:sym typeface="Open Sans"/>
              </a:rPr>
              <a:t> et al., 2024).</a:t>
            </a:r>
            <a:endParaRPr sz="2500" b="0" i="0" u="none" strike="noStrike" cap="none" dirty="0">
              <a:solidFill>
                <a:schemeClr val="dk1"/>
              </a:solidFill>
              <a:latin typeface="Open Sans"/>
              <a:ea typeface="Open Sans"/>
              <a:cs typeface="Open Sans"/>
              <a:sym typeface="Open Sans"/>
            </a:endParaRPr>
          </a:p>
          <a:p>
            <a:pPr marL="457200" marR="0" lvl="0" indent="-387350" algn="ctr" rtl="0">
              <a:lnSpc>
                <a:spcPct val="140000"/>
              </a:lnSpc>
              <a:spcBef>
                <a:spcPts val="0"/>
              </a:spcBef>
              <a:spcAft>
                <a:spcPts val="0"/>
              </a:spcAft>
              <a:buClr>
                <a:schemeClr val="dk1"/>
              </a:buClr>
              <a:buSzPts val="2500"/>
              <a:buFont typeface="Open Sans"/>
              <a:buChar char="●"/>
            </a:pPr>
            <a:r>
              <a:rPr lang="en-US" sz="2500" b="0" i="0" u="none" strike="noStrike" cap="none" dirty="0">
                <a:solidFill>
                  <a:schemeClr val="dk1"/>
                </a:solidFill>
                <a:latin typeface="Open Sans"/>
                <a:ea typeface="Open Sans"/>
                <a:cs typeface="Open Sans"/>
                <a:sym typeface="Open Sans"/>
              </a:rPr>
              <a:t>Competitive analysis reveals that while several countries host winter festivals, few focus specifically on cultural celebration through food and crafts, providing Romania with a distinct advantage. </a:t>
            </a:r>
            <a:endParaRPr sz="2500" b="0" i="0" u="none" strike="noStrike" cap="none" dirty="0">
              <a:solidFill>
                <a:schemeClr val="dk1"/>
              </a:solidFill>
              <a:latin typeface="Open Sans"/>
              <a:ea typeface="Open Sans"/>
              <a:cs typeface="Open Sans"/>
              <a:sym typeface="Open Sans"/>
            </a:endParaRPr>
          </a:p>
          <a:p>
            <a:pPr marL="0" marR="0" lvl="0" indent="0" algn="ctr" rtl="0">
              <a:lnSpc>
                <a:spcPct val="140000"/>
              </a:lnSpc>
              <a:spcBef>
                <a:spcPts val="0"/>
              </a:spcBef>
              <a:spcAft>
                <a:spcPts val="0"/>
              </a:spcAft>
              <a:buNone/>
            </a:pPr>
            <a:endParaRPr sz="2300" b="0" i="0" u="none" strike="noStrike" cap="none" dirty="0">
              <a:solidFill>
                <a:schemeClr val="dk1"/>
              </a:solidFill>
              <a:latin typeface="Open Sans"/>
              <a:ea typeface="Open Sans"/>
              <a:cs typeface="Open Sans"/>
              <a:sym typeface="Open Sans"/>
            </a:endParaRPr>
          </a:p>
          <a:p>
            <a:pPr marL="0" marR="0" lvl="0" indent="0" algn="ctr" rtl="0">
              <a:lnSpc>
                <a:spcPct val="140000"/>
              </a:lnSpc>
              <a:spcBef>
                <a:spcPts val="0"/>
              </a:spcBef>
              <a:spcAft>
                <a:spcPts val="0"/>
              </a:spcAft>
              <a:buClr>
                <a:schemeClr val="dk1"/>
              </a:buClr>
              <a:buSzPts val="1100"/>
              <a:buFont typeface="Arial"/>
              <a:buNone/>
            </a:pPr>
            <a:endParaRPr sz="2300" b="0" i="0" u="none" strike="noStrike" cap="none" dirty="0">
              <a:solidFill>
                <a:schemeClr val="dk1"/>
              </a:solidFill>
              <a:latin typeface="Open Sans"/>
              <a:ea typeface="Open Sans"/>
              <a:cs typeface="Open Sans"/>
              <a:sym typeface="Open Sans"/>
            </a:endParaRPr>
          </a:p>
          <a:p>
            <a:pPr marL="0" marR="0" lvl="0" indent="0" algn="ctr" rtl="0">
              <a:lnSpc>
                <a:spcPct val="140000"/>
              </a:lnSpc>
              <a:spcBef>
                <a:spcPts val="0"/>
              </a:spcBef>
              <a:spcAft>
                <a:spcPts val="0"/>
              </a:spcAft>
              <a:buClr>
                <a:srgbClr val="000000"/>
              </a:buClr>
              <a:buSzPts val="2300"/>
              <a:buFont typeface="Arial"/>
              <a:buNone/>
            </a:pPr>
            <a:endParaRPr sz="2300" b="0" i="0" u="none" strike="noStrike" cap="none" dirty="0">
              <a:solidFill>
                <a:schemeClr val="dk1"/>
              </a:solidFill>
              <a:latin typeface="Open Sans"/>
              <a:ea typeface="Open Sans"/>
              <a:cs typeface="Open Sans"/>
              <a:sym typeface="Open Sans"/>
            </a:endParaRPr>
          </a:p>
        </p:txBody>
      </p:sp>
      <p:pic>
        <p:nvPicPr>
          <p:cNvPr id="80" name="Google Shape;80;p5"/>
          <p:cNvPicPr preferRelativeResize="0"/>
          <p:nvPr/>
        </p:nvPicPr>
        <p:blipFill>
          <a:blip r:embed="rId3">
            <a:alphaModFix/>
          </a:blip>
          <a:stretch>
            <a:fillRect/>
          </a:stretch>
        </p:blipFill>
        <p:spPr>
          <a:xfrm>
            <a:off x="11629975" y="1980475"/>
            <a:ext cx="6546250" cy="6372275"/>
          </a:xfrm>
          <a:prstGeom prst="rect">
            <a:avLst/>
          </a:prstGeom>
          <a:noFill/>
          <a:ln w="38100" cap="flat" cmpd="sng">
            <a:solidFill>
              <a:schemeClr val="dk2"/>
            </a:solidFill>
            <a:prstDash val="solid"/>
            <a:round/>
            <a:headEnd type="none" w="sm" len="sm"/>
            <a:tailEnd type="none" w="sm" len="sm"/>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rgbClr val="F2F2F2"/>
            </a:gs>
            <a:gs pos="100000">
              <a:srgbClr val="A6A6A6"/>
            </a:gs>
          </a:gsLst>
          <a:path path="circle">
            <a:fillToRect l="50000" t="50000" r="50000" b="50000"/>
          </a:path>
          <a:tileRect/>
        </a:gradFill>
        <a:effectLst/>
      </p:bgPr>
    </p:bg>
    <p:spTree>
      <p:nvGrpSpPr>
        <p:cNvPr id="1" name="Shape 84"/>
        <p:cNvGrpSpPr/>
        <p:nvPr/>
      </p:nvGrpSpPr>
      <p:grpSpPr>
        <a:xfrm>
          <a:off x="0" y="0"/>
          <a:ext cx="0" cy="0"/>
          <a:chOff x="0" y="0"/>
          <a:chExt cx="0" cy="0"/>
        </a:xfrm>
      </p:grpSpPr>
      <p:sp>
        <p:nvSpPr>
          <p:cNvPr id="85" name="Google Shape;85;p6"/>
          <p:cNvSpPr txBox="1"/>
          <p:nvPr/>
        </p:nvSpPr>
        <p:spPr>
          <a:xfrm>
            <a:off x="7845751" y="290975"/>
            <a:ext cx="8795100" cy="1108200"/>
          </a:xfrm>
          <a:prstGeom prst="rect">
            <a:avLst/>
          </a:prstGeom>
          <a:noFill/>
          <a:ln>
            <a:noFill/>
          </a:ln>
        </p:spPr>
        <p:txBody>
          <a:bodyPr spcFirstLastPara="1" wrap="square" lIns="0" tIns="0" rIns="0" bIns="0" anchor="t" anchorCtr="0">
            <a:spAutoFit/>
          </a:bodyPr>
          <a:lstStyle/>
          <a:p>
            <a:pPr marL="0" marR="0" lvl="0" indent="0" algn="l" rtl="0">
              <a:lnSpc>
                <a:spcPct val="140006"/>
              </a:lnSpc>
              <a:spcBef>
                <a:spcPts val="0"/>
              </a:spcBef>
              <a:spcAft>
                <a:spcPts val="0"/>
              </a:spcAft>
              <a:buClr>
                <a:srgbClr val="000000"/>
              </a:buClr>
              <a:buSzPts val="5999"/>
              <a:buFont typeface="Arial"/>
              <a:buNone/>
            </a:pPr>
            <a:r>
              <a:rPr lang="en-US" sz="7199" b="0" i="0" u="none" strike="noStrike" cap="none">
                <a:solidFill>
                  <a:schemeClr val="dk1"/>
                </a:solidFill>
                <a:latin typeface="Kaushan Script"/>
                <a:ea typeface="Kaushan Script"/>
                <a:cs typeface="Kaushan Script"/>
                <a:sym typeface="Kaushan Script"/>
              </a:rPr>
              <a:t>Operational Factors</a:t>
            </a:r>
            <a:endParaRPr sz="2600" b="0" i="0" u="none" strike="noStrike" cap="none">
              <a:solidFill>
                <a:schemeClr val="dk1"/>
              </a:solidFill>
              <a:latin typeface="Arial"/>
              <a:ea typeface="Arial"/>
              <a:cs typeface="Arial"/>
              <a:sym typeface="Arial"/>
            </a:endParaRPr>
          </a:p>
        </p:txBody>
      </p:sp>
      <p:sp>
        <p:nvSpPr>
          <p:cNvPr id="86" name="Google Shape;86;p6"/>
          <p:cNvSpPr txBox="1"/>
          <p:nvPr/>
        </p:nvSpPr>
        <p:spPr>
          <a:xfrm>
            <a:off x="7386950" y="1849975"/>
            <a:ext cx="10393200" cy="7548220"/>
          </a:xfrm>
          <a:prstGeom prst="rect">
            <a:avLst/>
          </a:prstGeom>
          <a:noFill/>
          <a:ln>
            <a:noFill/>
          </a:ln>
        </p:spPr>
        <p:txBody>
          <a:bodyPr spcFirstLastPara="1" wrap="square" lIns="0" tIns="0" rIns="0" bIns="0" anchor="t" anchorCtr="0">
            <a:spAutoFit/>
          </a:bodyPr>
          <a:lstStyle/>
          <a:p>
            <a:pPr marL="457200" marR="0" lvl="0" indent="-368300" algn="just" rtl="0">
              <a:lnSpc>
                <a:spcPct val="150000"/>
              </a:lnSpc>
              <a:spcBef>
                <a:spcPts val="0"/>
              </a:spcBef>
              <a:spcAft>
                <a:spcPts val="0"/>
              </a:spcAft>
              <a:buClr>
                <a:schemeClr val="dk1"/>
              </a:buClr>
              <a:buSzPts val="2200"/>
              <a:buFont typeface="ABeeZee"/>
              <a:buChar char="●"/>
            </a:pPr>
            <a:r>
              <a:rPr lang="en-US" sz="2200" i="0" u="none" strike="noStrike" cap="none" dirty="0">
                <a:solidFill>
                  <a:schemeClr val="dk1"/>
                </a:solidFill>
                <a:latin typeface="ABeeZee"/>
                <a:ea typeface="ABeeZee"/>
                <a:cs typeface="ABeeZee"/>
                <a:sym typeface="ABeeZee"/>
              </a:rPr>
              <a:t>Successful execution of the Romanian Winter Cultural Exposition hinges on several key operational factors that encompass venue selection, staffing, and logistics. </a:t>
            </a:r>
            <a:endParaRPr sz="2200" i="0" u="none" strike="noStrike" cap="none" dirty="0">
              <a:solidFill>
                <a:schemeClr val="dk1"/>
              </a:solidFill>
              <a:latin typeface="ABeeZee"/>
              <a:ea typeface="ABeeZee"/>
              <a:cs typeface="ABeeZee"/>
              <a:sym typeface="ABeeZee"/>
            </a:endParaRPr>
          </a:p>
          <a:p>
            <a:pPr marL="457200" marR="0" lvl="0" indent="-368300" algn="just" rtl="0">
              <a:lnSpc>
                <a:spcPct val="150000"/>
              </a:lnSpc>
              <a:spcBef>
                <a:spcPts val="0"/>
              </a:spcBef>
              <a:spcAft>
                <a:spcPts val="0"/>
              </a:spcAft>
              <a:buClr>
                <a:schemeClr val="dk1"/>
              </a:buClr>
              <a:buSzPts val="2200"/>
              <a:buFont typeface="ABeeZee"/>
              <a:buChar char="●"/>
            </a:pPr>
            <a:r>
              <a:rPr lang="en-US" sz="2200" i="0" u="none" strike="noStrike" cap="none" dirty="0">
                <a:solidFill>
                  <a:schemeClr val="dk1"/>
                </a:solidFill>
                <a:latin typeface="ABeeZee"/>
                <a:ea typeface="ABeeZee"/>
                <a:cs typeface="ABeeZee"/>
                <a:sym typeface="ABeeZee"/>
              </a:rPr>
              <a:t>The proposed location for the event is a central public square in Bucharest, renowned for its accessibility and ability to accommodate large crowds. </a:t>
            </a:r>
            <a:endParaRPr sz="2200" i="0" u="none" strike="noStrike" cap="none" dirty="0">
              <a:solidFill>
                <a:schemeClr val="dk1"/>
              </a:solidFill>
              <a:latin typeface="ABeeZee"/>
              <a:ea typeface="ABeeZee"/>
              <a:cs typeface="ABeeZee"/>
              <a:sym typeface="ABeeZee"/>
            </a:endParaRPr>
          </a:p>
          <a:p>
            <a:pPr marL="457200" marR="0" lvl="0" indent="-368300" algn="just" rtl="0">
              <a:lnSpc>
                <a:spcPct val="150000"/>
              </a:lnSpc>
              <a:spcBef>
                <a:spcPts val="0"/>
              </a:spcBef>
              <a:spcAft>
                <a:spcPts val="0"/>
              </a:spcAft>
              <a:buClr>
                <a:schemeClr val="dk1"/>
              </a:buClr>
              <a:buSzPts val="2200"/>
              <a:buFont typeface="ABeeZee"/>
              <a:buChar char="●"/>
            </a:pPr>
            <a:r>
              <a:rPr lang="en-US" sz="2200" i="0" u="none" strike="noStrike" cap="none" dirty="0">
                <a:solidFill>
                  <a:schemeClr val="dk1"/>
                </a:solidFill>
                <a:latin typeface="ABeeZee"/>
                <a:ea typeface="ABeeZee"/>
                <a:cs typeface="ABeeZee"/>
                <a:sym typeface="ABeeZee"/>
              </a:rPr>
              <a:t>The venue's proximity to major transportation links ensures easy access for both local attendees and tourists (</a:t>
            </a:r>
            <a:r>
              <a:rPr lang="en-US" sz="2200" i="0" u="none" strike="noStrike" cap="none" dirty="0" err="1">
                <a:solidFill>
                  <a:schemeClr val="dk1"/>
                </a:solidFill>
                <a:latin typeface="ABeeZee"/>
                <a:ea typeface="ABeeZee"/>
                <a:cs typeface="ABeeZee"/>
                <a:sym typeface="ABeeZee"/>
              </a:rPr>
              <a:t>Sorcaru</a:t>
            </a:r>
            <a:r>
              <a:rPr lang="en-US" sz="2200" i="0" u="none" strike="noStrike" cap="none" dirty="0">
                <a:solidFill>
                  <a:schemeClr val="dk1"/>
                </a:solidFill>
                <a:latin typeface="ABeeZee"/>
                <a:ea typeface="ABeeZee"/>
                <a:cs typeface="ABeeZee"/>
                <a:sym typeface="ABeeZee"/>
              </a:rPr>
              <a:t> et al., 2024). </a:t>
            </a:r>
            <a:endParaRPr sz="2200" i="0" u="none" strike="noStrike" cap="none" dirty="0">
              <a:solidFill>
                <a:schemeClr val="dk1"/>
              </a:solidFill>
              <a:latin typeface="ABeeZee"/>
              <a:ea typeface="ABeeZee"/>
              <a:cs typeface="ABeeZee"/>
              <a:sym typeface="ABeeZee"/>
            </a:endParaRPr>
          </a:p>
          <a:p>
            <a:pPr marL="457200" marR="0" lvl="0" indent="-368300" algn="just" rtl="0">
              <a:lnSpc>
                <a:spcPct val="150000"/>
              </a:lnSpc>
              <a:spcBef>
                <a:spcPts val="0"/>
              </a:spcBef>
              <a:spcAft>
                <a:spcPts val="0"/>
              </a:spcAft>
              <a:buClr>
                <a:schemeClr val="dk1"/>
              </a:buClr>
              <a:buSzPts val="2200"/>
              <a:buFont typeface="ABeeZee"/>
              <a:buChar char="●"/>
            </a:pPr>
            <a:r>
              <a:rPr lang="en-US" sz="2200" i="0" u="none" strike="noStrike" cap="none" dirty="0">
                <a:solidFill>
                  <a:schemeClr val="dk1"/>
                </a:solidFill>
                <a:latin typeface="ABeeZee"/>
                <a:ea typeface="ABeeZee"/>
                <a:cs typeface="ABeeZee"/>
                <a:sym typeface="ABeeZee"/>
              </a:rPr>
              <a:t>The venue will also provide essential facilities, including restrooms, parking spaces, and access to electricity for vendor stalls, enhancing the overall visitor experience.</a:t>
            </a:r>
            <a:endParaRPr sz="2200" i="0" u="none" strike="noStrike" cap="none" dirty="0">
              <a:solidFill>
                <a:schemeClr val="dk1"/>
              </a:solidFill>
              <a:latin typeface="ABeeZee"/>
              <a:ea typeface="ABeeZee"/>
              <a:cs typeface="ABeeZee"/>
              <a:sym typeface="ABeeZee"/>
            </a:endParaRPr>
          </a:p>
          <a:p>
            <a:pPr marL="457200" marR="0" lvl="0" indent="-368300" algn="just" rtl="0">
              <a:lnSpc>
                <a:spcPct val="150000"/>
              </a:lnSpc>
              <a:spcBef>
                <a:spcPts val="0"/>
              </a:spcBef>
              <a:spcAft>
                <a:spcPts val="0"/>
              </a:spcAft>
              <a:buClr>
                <a:schemeClr val="dk1"/>
              </a:buClr>
              <a:buSzPts val="2200"/>
              <a:buFont typeface="ABeeZee"/>
              <a:buChar char="●"/>
            </a:pPr>
            <a:r>
              <a:rPr lang="en-US" sz="2200" i="0" u="none" strike="noStrike" cap="none" dirty="0">
                <a:solidFill>
                  <a:schemeClr val="dk1"/>
                </a:solidFill>
                <a:latin typeface="ABeeZee"/>
                <a:ea typeface="ABeeZee"/>
                <a:cs typeface="ABeeZee"/>
                <a:sym typeface="ABeeZee"/>
              </a:rPr>
              <a:t>Staffing requirements are crucial to the event’s success. A dedicated team comprising vendors, customer service representatives, and volunteers will be essential for seamless operations. .</a:t>
            </a:r>
            <a:endParaRPr sz="1900" i="0" u="none" strike="noStrike" cap="none" dirty="0">
              <a:solidFill>
                <a:schemeClr val="dk1"/>
              </a:solidFill>
              <a:latin typeface="ABeeZee"/>
              <a:ea typeface="ABeeZee"/>
              <a:cs typeface="ABeeZee"/>
              <a:sym typeface="ABeeZee"/>
            </a:endParaRPr>
          </a:p>
          <a:p>
            <a:pPr marL="0" marR="0" lvl="0" indent="0" algn="just" rtl="0">
              <a:lnSpc>
                <a:spcPct val="150000"/>
              </a:lnSpc>
              <a:spcBef>
                <a:spcPts val="0"/>
              </a:spcBef>
              <a:spcAft>
                <a:spcPts val="0"/>
              </a:spcAft>
              <a:buClr>
                <a:srgbClr val="000000"/>
              </a:buClr>
              <a:buSzPts val="1700"/>
              <a:buFont typeface="Arial"/>
              <a:buNone/>
            </a:pPr>
            <a:endParaRPr sz="1900" i="0" u="none" strike="noStrike" cap="none" dirty="0">
              <a:solidFill>
                <a:schemeClr val="dk1"/>
              </a:solidFill>
              <a:latin typeface="ABeeZee"/>
              <a:ea typeface="ABeeZee"/>
              <a:cs typeface="ABeeZee"/>
              <a:sym typeface="ABeeZee"/>
            </a:endParaRPr>
          </a:p>
        </p:txBody>
      </p:sp>
      <p:sp>
        <p:nvSpPr>
          <p:cNvPr id="87" name="Google Shape;87;p6"/>
          <p:cNvSpPr txBox="1"/>
          <p:nvPr/>
        </p:nvSpPr>
        <p:spPr>
          <a:xfrm>
            <a:off x="12074212" y="6679539"/>
            <a:ext cx="493943" cy="259431"/>
          </a:xfrm>
          <a:prstGeom prst="rect">
            <a:avLst/>
          </a:prstGeom>
          <a:noFill/>
          <a:ln>
            <a:noFill/>
          </a:ln>
        </p:spPr>
        <p:txBody>
          <a:bodyPr spcFirstLastPara="1" wrap="square" lIns="0" tIns="0" rIns="0" bIns="0" anchor="t" anchorCtr="0">
            <a:spAutoFit/>
          </a:bodyPr>
          <a:lstStyle/>
          <a:p>
            <a:pPr marL="0" marR="0" lvl="0" indent="0" algn="ctr" rtl="0">
              <a:lnSpc>
                <a:spcPct val="139987"/>
              </a:lnSpc>
              <a:spcBef>
                <a:spcPts val="0"/>
              </a:spcBef>
              <a:spcAft>
                <a:spcPts val="0"/>
              </a:spcAft>
              <a:buClr>
                <a:srgbClr val="000000"/>
              </a:buClr>
              <a:buSzPts val="1548"/>
              <a:buFont typeface="Arial"/>
              <a:buNone/>
            </a:pPr>
            <a:r>
              <a:rPr lang="en-US" sz="1548" b="1" i="0" u="none" strike="noStrike" cap="none">
                <a:solidFill>
                  <a:srgbClr val="FFFFFF"/>
                </a:solidFill>
                <a:latin typeface="Open Sans"/>
                <a:ea typeface="Open Sans"/>
                <a:cs typeface="Open Sans"/>
                <a:sym typeface="Open Sans"/>
              </a:rPr>
              <a:t>02</a:t>
            </a:r>
            <a:endParaRPr sz="1400" b="0" i="0" u="none" strike="noStrike" cap="none">
              <a:solidFill>
                <a:srgbClr val="000000"/>
              </a:solidFill>
              <a:latin typeface="Arial"/>
              <a:ea typeface="Arial"/>
              <a:cs typeface="Arial"/>
              <a:sym typeface="Arial"/>
            </a:endParaRPr>
          </a:p>
        </p:txBody>
      </p:sp>
      <p:pic>
        <p:nvPicPr>
          <p:cNvPr id="88" name="Google Shape;88;p6"/>
          <p:cNvPicPr preferRelativeResize="0"/>
          <p:nvPr/>
        </p:nvPicPr>
        <p:blipFill rotWithShape="1">
          <a:blip r:embed="rId3">
            <a:alphaModFix/>
          </a:blip>
          <a:srcRect/>
          <a:stretch/>
        </p:blipFill>
        <p:spPr>
          <a:xfrm>
            <a:off x="0" y="1460934"/>
            <a:ext cx="7386950" cy="7217492"/>
          </a:xfrm>
          <a:prstGeom prst="rect">
            <a:avLst/>
          </a:prstGeom>
          <a:noFill/>
          <a:ln w="38100" cap="flat" cmpd="sng">
            <a:solidFill>
              <a:srgbClr val="000000"/>
            </a:solidFill>
            <a:prstDash val="solid"/>
            <a:round/>
            <a:headEnd type="none" w="sm" len="sm"/>
            <a:tailEnd type="none" w="sm" len="sm"/>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rgbClr val="F2F2F2"/>
            </a:gs>
            <a:gs pos="100000">
              <a:srgbClr val="A6A6A6"/>
            </a:gs>
          </a:gsLst>
          <a:path path="circle">
            <a:fillToRect l="50000" t="50000" r="50000" b="50000"/>
          </a:path>
          <a:tileRect/>
        </a:gradFill>
        <a:effectLst/>
      </p:bgPr>
    </p:bg>
    <p:spTree>
      <p:nvGrpSpPr>
        <p:cNvPr id="1" name="Shape 92"/>
        <p:cNvGrpSpPr/>
        <p:nvPr/>
      </p:nvGrpSpPr>
      <p:grpSpPr>
        <a:xfrm>
          <a:off x="0" y="0"/>
          <a:ext cx="0" cy="0"/>
          <a:chOff x="0" y="0"/>
          <a:chExt cx="0" cy="0"/>
        </a:xfrm>
      </p:grpSpPr>
      <p:sp>
        <p:nvSpPr>
          <p:cNvPr id="93" name="Google Shape;93;g2fa3cc8d11f_0_15"/>
          <p:cNvSpPr txBox="1"/>
          <p:nvPr/>
        </p:nvSpPr>
        <p:spPr>
          <a:xfrm>
            <a:off x="9805848" y="715650"/>
            <a:ext cx="6858600" cy="923400"/>
          </a:xfrm>
          <a:prstGeom prst="rect">
            <a:avLst/>
          </a:prstGeom>
          <a:noFill/>
          <a:ln>
            <a:noFill/>
          </a:ln>
        </p:spPr>
        <p:txBody>
          <a:bodyPr spcFirstLastPara="1" wrap="square" lIns="0" tIns="0" rIns="0" bIns="0" anchor="t" anchorCtr="0">
            <a:spAutoFit/>
          </a:bodyPr>
          <a:lstStyle/>
          <a:p>
            <a:pPr marL="0" marR="0" lvl="0" indent="0" algn="l" rtl="0">
              <a:lnSpc>
                <a:spcPct val="140006"/>
              </a:lnSpc>
              <a:spcBef>
                <a:spcPts val="0"/>
              </a:spcBef>
              <a:spcAft>
                <a:spcPts val="0"/>
              </a:spcAft>
              <a:buClr>
                <a:srgbClr val="000000"/>
              </a:buClr>
              <a:buSzPts val="5999"/>
              <a:buFont typeface="Arial"/>
              <a:buNone/>
            </a:pPr>
            <a:r>
              <a:rPr lang="en-US" sz="5999" b="0" i="0" u="none" strike="noStrike" cap="none">
                <a:solidFill>
                  <a:schemeClr val="dk1"/>
                </a:solidFill>
                <a:latin typeface="Kaushan Script"/>
                <a:ea typeface="Kaushan Script"/>
                <a:cs typeface="Kaushan Script"/>
                <a:sym typeface="Kaushan Script"/>
              </a:rPr>
              <a:t>Financial Factors</a:t>
            </a:r>
            <a:endParaRPr sz="1400" b="0" i="0" u="none" strike="noStrike" cap="none">
              <a:solidFill>
                <a:schemeClr val="dk1"/>
              </a:solidFill>
              <a:latin typeface="Arial"/>
              <a:ea typeface="Arial"/>
              <a:cs typeface="Arial"/>
              <a:sym typeface="Arial"/>
            </a:endParaRPr>
          </a:p>
        </p:txBody>
      </p:sp>
      <p:sp>
        <p:nvSpPr>
          <p:cNvPr id="94" name="Google Shape;94;g2fa3cc8d11f_0_15"/>
          <p:cNvSpPr txBox="1"/>
          <p:nvPr/>
        </p:nvSpPr>
        <p:spPr>
          <a:xfrm>
            <a:off x="7386950" y="1885525"/>
            <a:ext cx="10393200" cy="1116000"/>
          </a:xfrm>
          <a:prstGeom prst="rect">
            <a:avLst/>
          </a:prstGeom>
          <a:noFill/>
          <a:ln>
            <a:noFill/>
          </a:ln>
        </p:spPr>
        <p:txBody>
          <a:bodyPr spcFirstLastPara="1" wrap="square" lIns="0" tIns="0" rIns="0" bIns="0" anchor="t" anchorCtr="0">
            <a:spAutoFit/>
          </a:bodyPr>
          <a:lstStyle/>
          <a:p>
            <a:pPr marL="457200" marR="0" lvl="0" indent="-355600" algn="just" rtl="0">
              <a:lnSpc>
                <a:spcPct val="150000"/>
              </a:lnSpc>
              <a:spcBef>
                <a:spcPts val="0"/>
              </a:spcBef>
              <a:spcAft>
                <a:spcPts val="0"/>
              </a:spcAft>
              <a:buClr>
                <a:srgbClr val="1F2020"/>
              </a:buClr>
              <a:buSzPts val="2000"/>
              <a:buFont typeface="Open Sans"/>
              <a:buChar char="●"/>
            </a:pPr>
            <a:endParaRPr sz="2000" b="0" i="0" u="none" strike="noStrike" cap="none">
              <a:solidFill>
                <a:srgbClr val="1F2020"/>
              </a:solidFill>
              <a:latin typeface="Open Sans"/>
              <a:ea typeface="Open Sans"/>
              <a:cs typeface="Open Sans"/>
              <a:sym typeface="Open Sans"/>
            </a:endParaRPr>
          </a:p>
          <a:p>
            <a:pPr marL="0" marR="0" lvl="0" indent="0" algn="just" rtl="0">
              <a:lnSpc>
                <a:spcPct val="150000"/>
              </a:lnSpc>
              <a:spcBef>
                <a:spcPts val="0"/>
              </a:spcBef>
              <a:spcAft>
                <a:spcPts val="0"/>
              </a:spcAft>
              <a:buClr>
                <a:srgbClr val="000000"/>
              </a:buClr>
              <a:buSzPts val="1100"/>
              <a:buFont typeface="Arial"/>
              <a:buNone/>
            </a:pPr>
            <a:endParaRPr sz="1700" b="0" i="0" u="none" strike="noStrike" cap="none">
              <a:solidFill>
                <a:srgbClr val="1F2020"/>
              </a:solidFill>
              <a:latin typeface="Open Sans"/>
              <a:ea typeface="Open Sans"/>
              <a:cs typeface="Open Sans"/>
              <a:sym typeface="Open Sans"/>
            </a:endParaRPr>
          </a:p>
          <a:p>
            <a:pPr marL="0" marR="0" lvl="0" indent="0" algn="just" rtl="0">
              <a:lnSpc>
                <a:spcPct val="150000"/>
              </a:lnSpc>
              <a:spcBef>
                <a:spcPts val="0"/>
              </a:spcBef>
              <a:spcAft>
                <a:spcPts val="0"/>
              </a:spcAft>
              <a:buClr>
                <a:srgbClr val="000000"/>
              </a:buClr>
              <a:buSzPts val="1700"/>
              <a:buFont typeface="Arial"/>
              <a:buNone/>
            </a:pPr>
            <a:endParaRPr sz="1700" b="0" i="0" u="none" strike="noStrike" cap="none">
              <a:solidFill>
                <a:srgbClr val="1F2020"/>
              </a:solidFill>
              <a:latin typeface="Open Sans"/>
              <a:ea typeface="Open Sans"/>
              <a:cs typeface="Open Sans"/>
              <a:sym typeface="Open Sans"/>
            </a:endParaRPr>
          </a:p>
        </p:txBody>
      </p:sp>
      <p:sp>
        <p:nvSpPr>
          <p:cNvPr id="95" name="Google Shape;95;g2fa3cc8d11f_0_15"/>
          <p:cNvSpPr txBox="1"/>
          <p:nvPr/>
        </p:nvSpPr>
        <p:spPr>
          <a:xfrm>
            <a:off x="12074212" y="6679539"/>
            <a:ext cx="493800" cy="238200"/>
          </a:xfrm>
          <a:prstGeom prst="rect">
            <a:avLst/>
          </a:prstGeom>
          <a:noFill/>
          <a:ln>
            <a:noFill/>
          </a:ln>
        </p:spPr>
        <p:txBody>
          <a:bodyPr spcFirstLastPara="1" wrap="square" lIns="0" tIns="0" rIns="0" bIns="0" anchor="t" anchorCtr="0">
            <a:spAutoFit/>
          </a:bodyPr>
          <a:lstStyle/>
          <a:p>
            <a:pPr marL="0" marR="0" lvl="0" indent="0" algn="ctr" rtl="0">
              <a:lnSpc>
                <a:spcPct val="139987"/>
              </a:lnSpc>
              <a:spcBef>
                <a:spcPts val="0"/>
              </a:spcBef>
              <a:spcAft>
                <a:spcPts val="0"/>
              </a:spcAft>
              <a:buClr>
                <a:srgbClr val="000000"/>
              </a:buClr>
              <a:buSzPts val="1548"/>
              <a:buFont typeface="Arial"/>
              <a:buNone/>
            </a:pPr>
            <a:r>
              <a:rPr lang="en-US" sz="1548" b="1" i="0" u="none" strike="noStrike" cap="none">
                <a:solidFill>
                  <a:srgbClr val="FFFFFF"/>
                </a:solidFill>
                <a:latin typeface="Open Sans"/>
                <a:ea typeface="Open Sans"/>
                <a:cs typeface="Open Sans"/>
                <a:sym typeface="Open Sans"/>
              </a:rPr>
              <a:t>02</a:t>
            </a:r>
            <a:endParaRPr sz="1400" b="0" i="0" u="none" strike="noStrike" cap="none">
              <a:solidFill>
                <a:srgbClr val="000000"/>
              </a:solidFill>
              <a:latin typeface="Arial"/>
              <a:ea typeface="Arial"/>
              <a:cs typeface="Arial"/>
              <a:sym typeface="Arial"/>
            </a:endParaRPr>
          </a:p>
        </p:txBody>
      </p:sp>
      <p:graphicFrame>
        <p:nvGraphicFramePr>
          <p:cNvPr id="96" name="Google Shape;96;g2fa3cc8d11f_0_15"/>
          <p:cNvGraphicFramePr/>
          <p:nvPr/>
        </p:nvGraphicFramePr>
        <p:xfrm>
          <a:off x="304800" y="223600"/>
          <a:ext cx="8393300" cy="4935600"/>
        </p:xfrm>
        <a:graphic>
          <a:graphicData uri="http://schemas.openxmlformats.org/drawingml/2006/table">
            <a:tbl>
              <a:tblPr>
                <a:noFill/>
                <a:tableStyleId>{0554CFC2-2187-407E-9A21-00DDFD2FD278}</a:tableStyleId>
              </a:tblPr>
              <a:tblGrid>
                <a:gridCol w="5309450">
                  <a:extLst>
                    <a:ext uri="{9D8B030D-6E8A-4147-A177-3AD203B41FA5}">
                      <a16:colId xmlns:a16="http://schemas.microsoft.com/office/drawing/2014/main" val="20000"/>
                    </a:ext>
                  </a:extLst>
                </a:gridCol>
                <a:gridCol w="3083850">
                  <a:extLst>
                    <a:ext uri="{9D8B030D-6E8A-4147-A177-3AD203B41FA5}">
                      <a16:colId xmlns:a16="http://schemas.microsoft.com/office/drawing/2014/main" val="20001"/>
                    </a:ext>
                  </a:extLst>
                </a:gridCol>
              </a:tblGrid>
              <a:tr h="616950">
                <a:tc>
                  <a:txBody>
                    <a:bodyPr/>
                    <a:lstStyle/>
                    <a:p>
                      <a:pPr marL="0" marR="0" lvl="0" indent="0" algn="ctr" rtl="0">
                        <a:lnSpc>
                          <a:spcPct val="115000"/>
                        </a:lnSpc>
                        <a:spcBef>
                          <a:spcPts val="0"/>
                        </a:spcBef>
                        <a:spcAft>
                          <a:spcPts val="0"/>
                        </a:spcAft>
                        <a:buClr>
                          <a:srgbClr val="000000"/>
                        </a:buClr>
                        <a:buSzPts val="2300"/>
                        <a:buFont typeface="Arial"/>
                        <a:buNone/>
                      </a:pPr>
                      <a:r>
                        <a:rPr lang="en-US" sz="2300" b="1" u="none" strike="noStrike" cap="none">
                          <a:solidFill>
                            <a:schemeClr val="dk1"/>
                          </a:solidFill>
                          <a:latin typeface="Times New Roman"/>
                          <a:ea typeface="Times New Roman"/>
                          <a:cs typeface="Times New Roman"/>
                          <a:sym typeface="Times New Roman"/>
                        </a:rPr>
                        <a:t>Cost Category</a:t>
                      </a:r>
                      <a:endParaRPr sz="2100" u="none" strike="noStrike" cap="none">
                        <a:solidFill>
                          <a:schemeClr val="dk1"/>
                        </a:solidFill>
                      </a:endParaRPr>
                    </a:p>
                  </a:txBody>
                  <a:tcPr marL="25400" marR="25400" marT="25400" marB="25400" anchor="b">
                    <a:lnL w="10575" cap="flat" cmpd="sng">
                      <a:solidFill>
                        <a:srgbClr val="000000"/>
                      </a:solidFill>
                      <a:prstDash val="solid"/>
                      <a:round/>
                      <a:headEnd type="none" w="sm" len="sm"/>
                      <a:tailEnd type="none" w="sm" len="sm"/>
                    </a:lnL>
                    <a:lnR w="10575" cap="flat" cmpd="sng">
                      <a:solidFill>
                        <a:srgbClr val="CCCCCC"/>
                      </a:solidFill>
                      <a:prstDash val="solid"/>
                      <a:round/>
                      <a:headEnd type="none" w="sm" len="sm"/>
                      <a:tailEnd type="none" w="sm" len="sm"/>
                    </a:lnR>
                    <a:lnT w="10575" cap="flat" cmpd="sng">
                      <a:solidFill>
                        <a:srgbClr val="000000"/>
                      </a:solidFill>
                      <a:prstDash val="solid"/>
                      <a:round/>
                      <a:headEnd type="none" w="sm" len="sm"/>
                      <a:tailEnd type="none" w="sm" len="sm"/>
                    </a:lnT>
                    <a:lnB w="10575" cap="flat" cmpd="sng">
                      <a:solidFill>
                        <a:srgbClr val="CCCCCC"/>
                      </a:solidFill>
                      <a:prstDash val="solid"/>
                      <a:round/>
                      <a:headEnd type="none" w="sm" len="sm"/>
                      <a:tailEnd type="none" w="sm" len="sm"/>
                    </a:lnB>
                  </a:tcPr>
                </a:tc>
                <a:tc>
                  <a:txBody>
                    <a:bodyPr/>
                    <a:lstStyle/>
                    <a:p>
                      <a:pPr marL="0" marR="0" lvl="0" indent="0" algn="ctr" rtl="0">
                        <a:lnSpc>
                          <a:spcPct val="115000"/>
                        </a:lnSpc>
                        <a:spcBef>
                          <a:spcPts val="0"/>
                        </a:spcBef>
                        <a:spcAft>
                          <a:spcPts val="0"/>
                        </a:spcAft>
                        <a:buClr>
                          <a:srgbClr val="000000"/>
                        </a:buClr>
                        <a:buSzPts val="2300"/>
                        <a:buFont typeface="Arial"/>
                        <a:buNone/>
                      </a:pPr>
                      <a:r>
                        <a:rPr lang="en-US" sz="2300" b="1" u="none" strike="noStrike" cap="none">
                          <a:solidFill>
                            <a:schemeClr val="dk1"/>
                          </a:solidFill>
                          <a:latin typeface="Times New Roman"/>
                          <a:ea typeface="Times New Roman"/>
                          <a:cs typeface="Times New Roman"/>
                          <a:sym typeface="Times New Roman"/>
                        </a:rPr>
                        <a:t>Estimated Costs (£)</a:t>
                      </a:r>
                      <a:endParaRPr sz="2100" u="none" strike="noStrike" cap="none">
                        <a:solidFill>
                          <a:schemeClr val="dk1"/>
                        </a:solidFill>
                      </a:endParaRPr>
                    </a:p>
                  </a:txBody>
                  <a:tcPr marL="25400" marR="25400" marT="25400" marB="25400" anchor="b">
                    <a:lnL w="10575" cap="flat" cmpd="sng">
                      <a:solidFill>
                        <a:srgbClr val="CCCCCC"/>
                      </a:solidFill>
                      <a:prstDash val="solid"/>
                      <a:round/>
                      <a:headEnd type="none" w="sm" len="sm"/>
                      <a:tailEnd type="none" w="sm" len="sm"/>
                    </a:lnL>
                    <a:lnR w="10575" cap="flat" cmpd="sng">
                      <a:solidFill>
                        <a:srgbClr val="000000"/>
                      </a:solidFill>
                      <a:prstDash val="solid"/>
                      <a:round/>
                      <a:headEnd type="none" w="sm" len="sm"/>
                      <a:tailEnd type="none" w="sm" len="sm"/>
                    </a:lnR>
                    <a:lnT w="10575" cap="flat" cmpd="sng">
                      <a:solidFill>
                        <a:srgbClr val="000000"/>
                      </a:solidFill>
                      <a:prstDash val="solid"/>
                      <a:round/>
                      <a:headEnd type="none" w="sm" len="sm"/>
                      <a:tailEnd type="none" w="sm" len="sm"/>
                    </a:lnT>
                    <a:lnB w="10575" cap="flat" cmpd="sng">
                      <a:solidFill>
                        <a:srgbClr val="CCCCCC"/>
                      </a:solidFill>
                      <a:prstDash val="solid"/>
                      <a:round/>
                      <a:headEnd type="none" w="sm" len="sm"/>
                      <a:tailEnd type="none" w="sm" len="sm"/>
                    </a:lnB>
                  </a:tcPr>
                </a:tc>
                <a:extLst>
                  <a:ext uri="{0D108BD9-81ED-4DB2-BD59-A6C34878D82A}">
                    <a16:rowId xmlns:a16="http://schemas.microsoft.com/office/drawing/2014/main" val="10000"/>
                  </a:ext>
                </a:extLst>
              </a:tr>
              <a:tr h="616950">
                <a:tc>
                  <a:txBody>
                    <a:bodyPr/>
                    <a:lstStyle/>
                    <a:p>
                      <a:pPr marL="0" marR="0" lvl="0" indent="0" algn="l" rtl="0">
                        <a:lnSpc>
                          <a:spcPct val="115000"/>
                        </a:lnSpc>
                        <a:spcBef>
                          <a:spcPts val="0"/>
                        </a:spcBef>
                        <a:spcAft>
                          <a:spcPts val="0"/>
                        </a:spcAft>
                        <a:buClr>
                          <a:srgbClr val="000000"/>
                        </a:buClr>
                        <a:buSzPts val="2300"/>
                        <a:buFont typeface="Arial"/>
                        <a:buNone/>
                      </a:pPr>
                      <a:r>
                        <a:rPr lang="en-US" sz="2300" u="none" strike="noStrike" cap="none">
                          <a:solidFill>
                            <a:schemeClr val="dk1"/>
                          </a:solidFill>
                          <a:latin typeface="Times New Roman"/>
                          <a:ea typeface="Times New Roman"/>
                          <a:cs typeface="Times New Roman"/>
                          <a:sym typeface="Times New Roman"/>
                        </a:rPr>
                        <a:t>Venue Rental</a:t>
                      </a:r>
                      <a:endParaRPr sz="2100" u="none" strike="noStrike" cap="none">
                        <a:solidFill>
                          <a:schemeClr val="dk1"/>
                        </a:solidFill>
                      </a:endParaRPr>
                    </a:p>
                  </a:txBody>
                  <a:tcPr marL="25400" marR="25400" marT="25400" marB="25400" anchor="b">
                    <a:lnL w="10575" cap="flat" cmpd="sng">
                      <a:solidFill>
                        <a:srgbClr val="000000"/>
                      </a:solidFill>
                      <a:prstDash val="solid"/>
                      <a:round/>
                      <a:headEnd type="none" w="sm" len="sm"/>
                      <a:tailEnd type="none" w="sm" len="sm"/>
                    </a:lnL>
                    <a:lnR w="10575" cap="flat" cmpd="sng">
                      <a:solidFill>
                        <a:srgbClr val="CCCCCC"/>
                      </a:solidFill>
                      <a:prstDash val="solid"/>
                      <a:round/>
                      <a:headEnd type="none" w="sm" len="sm"/>
                      <a:tailEnd type="none" w="sm" len="sm"/>
                    </a:lnR>
                    <a:lnT w="10575" cap="flat" cmpd="sng">
                      <a:solidFill>
                        <a:srgbClr val="CCCCCC"/>
                      </a:solidFill>
                      <a:prstDash val="solid"/>
                      <a:round/>
                      <a:headEnd type="none" w="sm" len="sm"/>
                      <a:tailEnd type="none" w="sm" len="sm"/>
                    </a:lnT>
                    <a:lnB w="10575" cap="flat" cmpd="sng">
                      <a:solidFill>
                        <a:srgbClr val="CCCCCC"/>
                      </a:solidFill>
                      <a:prstDash val="solid"/>
                      <a:round/>
                      <a:headEnd type="none" w="sm" len="sm"/>
                      <a:tailEnd type="none" w="sm" len="sm"/>
                    </a:lnB>
                  </a:tcPr>
                </a:tc>
                <a:tc>
                  <a:txBody>
                    <a:bodyPr/>
                    <a:lstStyle/>
                    <a:p>
                      <a:pPr marL="0" marR="0" lvl="0" indent="0" algn="l" rtl="0">
                        <a:lnSpc>
                          <a:spcPct val="115000"/>
                        </a:lnSpc>
                        <a:spcBef>
                          <a:spcPts val="0"/>
                        </a:spcBef>
                        <a:spcAft>
                          <a:spcPts val="0"/>
                        </a:spcAft>
                        <a:buClr>
                          <a:srgbClr val="000000"/>
                        </a:buClr>
                        <a:buSzPts val="2300"/>
                        <a:buFont typeface="Arial"/>
                        <a:buNone/>
                      </a:pPr>
                      <a:r>
                        <a:rPr lang="en-US" sz="2300" u="none" strike="noStrike" cap="none">
                          <a:solidFill>
                            <a:schemeClr val="dk1"/>
                          </a:solidFill>
                          <a:latin typeface="Times New Roman"/>
                          <a:ea typeface="Times New Roman"/>
                          <a:cs typeface="Times New Roman"/>
                          <a:sym typeface="Times New Roman"/>
                        </a:rPr>
                        <a:t>£5,000 - £10,000</a:t>
                      </a:r>
                      <a:endParaRPr sz="2100" u="none" strike="noStrike" cap="none">
                        <a:solidFill>
                          <a:schemeClr val="dk1"/>
                        </a:solidFill>
                      </a:endParaRPr>
                    </a:p>
                  </a:txBody>
                  <a:tcPr marL="25400" marR="25400" marT="25400" marB="25400" anchor="b">
                    <a:lnL w="10575" cap="flat" cmpd="sng">
                      <a:solidFill>
                        <a:srgbClr val="CCCCCC"/>
                      </a:solidFill>
                      <a:prstDash val="solid"/>
                      <a:round/>
                      <a:headEnd type="none" w="sm" len="sm"/>
                      <a:tailEnd type="none" w="sm" len="sm"/>
                    </a:lnL>
                    <a:lnR w="10575" cap="flat" cmpd="sng">
                      <a:solidFill>
                        <a:srgbClr val="000000"/>
                      </a:solidFill>
                      <a:prstDash val="solid"/>
                      <a:round/>
                      <a:headEnd type="none" w="sm" len="sm"/>
                      <a:tailEnd type="none" w="sm" len="sm"/>
                    </a:lnR>
                    <a:lnT w="10575" cap="flat" cmpd="sng">
                      <a:solidFill>
                        <a:srgbClr val="CCCCCC"/>
                      </a:solidFill>
                      <a:prstDash val="solid"/>
                      <a:round/>
                      <a:headEnd type="none" w="sm" len="sm"/>
                      <a:tailEnd type="none" w="sm" len="sm"/>
                    </a:lnT>
                    <a:lnB w="10575" cap="flat" cmpd="sng">
                      <a:solidFill>
                        <a:srgbClr val="CCCCCC"/>
                      </a:solidFill>
                      <a:prstDash val="solid"/>
                      <a:round/>
                      <a:headEnd type="none" w="sm" len="sm"/>
                      <a:tailEnd type="none" w="sm" len="sm"/>
                    </a:lnB>
                  </a:tcPr>
                </a:tc>
                <a:extLst>
                  <a:ext uri="{0D108BD9-81ED-4DB2-BD59-A6C34878D82A}">
                    <a16:rowId xmlns:a16="http://schemas.microsoft.com/office/drawing/2014/main" val="10001"/>
                  </a:ext>
                </a:extLst>
              </a:tr>
              <a:tr h="616950">
                <a:tc>
                  <a:txBody>
                    <a:bodyPr/>
                    <a:lstStyle/>
                    <a:p>
                      <a:pPr marL="0" marR="0" lvl="0" indent="0" algn="l" rtl="0">
                        <a:lnSpc>
                          <a:spcPct val="115000"/>
                        </a:lnSpc>
                        <a:spcBef>
                          <a:spcPts val="0"/>
                        </a:spcBef>
                        <a:spcAft>
                          <a:spcPts val="0"/>
                        </a:spcAft>
                        <a:buClr>
                          <a:srgbClr val="000000"/>
                        </a:buClr>
                        <a:buSzPts val="2300"/>
                        <a:buFont typeface="Arial"/>
                        <a:buNone/>
                      </a:pPr>
                      <a:r>
                        <a:rPr lang="en-US" sz="2300" u="none" strike="noStrike" cap="none">
                          <a:solidFill>
                            <a:schemeClr val="dk1"/>
                          </a:solidFill>
                          <a:latin typeface="Times New Roman"/>
                          <a:ea typeface="Times New Roman"/>
                          <a:cs typeface="Times New Roman"/>
                          <a:sym typeface="Times New Roman"/>
                        </a:rPr>
                        <a:t>Marketing and Promotion</a:t>
                      </a:r>
                      <a:endParaRPr sz="2100" u="none" strike="noStrike" cap="none">
                        <a:solidFill>
                          <a:schemeClr val="dk1"/>
                        </a:solidFill>
                      </a:endParaRPr>
                    </a:p>
                  </a:txBody>
                  <a:tcPr marL="25400" marR="25400" marT="25400" marB="25400" anchor="b">
                    <a:lnL w="10575" cap="flat" cmpd="sng">
                      <a:solidFill>
                        <a:srgbClr val="000000"/>
                      </a:solidFill>
                      <a:prstDash val="solid"/>
                      <a:round/>
                      <a:headEnd type="none" w="sm" len="sm"/>
                      <a:tailEnd type="none" w="sm" len="sm"/>
                    </a:lnL>
                    <a:lnR w="10575" cap="flat" cmpd="sng">
                      <a:solidFill>
                        <a:srgbClr val="CCCCCC"/>
                      </a:solidFill>
                      <a:prstDash val="solid"/>
                      <a:round/>
                      <a:headEnd type="none" w="sm" len="sm"/>
                      <a:tailEnd type="none" w="sm" len="sm"/>
                    </a:lnR>
                    <a:lnT w="10575" cap="flat" cmpd="sng">
                      <a:solidFill>
                        <a:srgbClr val="CCCCCC"/>
                      </a:solidFill>
                      <a:prstDash val="solid"/>
                      <a:round/>
                      <a:headEnd type="none" w="sm" len="sm"/>
                      <a:tailEnd type="none" w="sm" len="sm"/>
                    </a:lnT>
                    <a:lnB w="10575" cap="flat" cmpd="sng">
                      <a:solidFill>
                        <a:srgbClr val="CCCCCC"/>
                      </a:solidFill>
                      <a:prstDash val="solid"/>
                      <a:round/>
                      <a:headEnd type="none" w="sm" len="sm"/>
                      <a:tailEnd type="none" w="sm" len="sm"/>
                    </a:lnB>
                  </a:tcPr>
                </a:tc>
                <a:tc>
                  <a:txBody>
                    <a:bodyPr/>
                    <a:lstStyle/>
                    <a:p>
                      <a:pPr marL="0" marR="0" lvl="0" indent="0" algn="l" rtl="0">
                        <a:lnSpc>
                          <a:spcPct val="115000"/>
                        </a:lnSpc>
                        <a:spcBef>
                          <a:spcPts val="0"/>
                        </a:spcBef>
                        <a:spcAft>
                          <a:spcPts val="0"/>
                        </a:spcAft>
                        <a:buClr>
                          <a:srgbClr val="000000"/>
                        </a:buClr>
                        <a:buSzPts val="2300"/>
                        <a:buFont typeface="Arial"/>
                        <a:buNone/>
                      </a:pPr>
                      <a:r>
                        <a:rPr lang="en-US" sz="2300" u="none" strike="noStrike" cap="none">
                          <a:solidFill>
                            <a:schemeClr val="dk1"/>
                          </a:solidFill>
                          <a:latin typeface="Times New Roman"/>
                          <a:ea typeface="Times New Roman"/>
                          <a:cs typeface="Times New Roman"/>
                          <a:sym typeface="Times New Roman"/>
                        </a:rPr>
                        <a:t>£3,000 - £5,000</a:t>
                      </a:r>
                      <a:endParaRPr sz="2100" u="none" strike="noStrike" cap="none">
                        <a:solidFill>
                          <a:schemeClr val="dk1"/>
                        </a:solidFill>
                      </a:endParaRPr>
                    </a:p>
                  </a:txBody>
                  <a:tcPr marL="25400" marR="25400" marT="25400" marB="25400" anchor="b">
                    <a:lnL w="10575" cap="flat" cmpd="sng">
                      <a:solidFill>
                        <a:srgbClr val="CCCCCC"/>
                      </a:solidFill>
                      <a:prstDash val="solid"/>
                      <a:round/>
                      <a:headEnd type="none" w="sm" len="sm"/>
                      <a:tailEnd type="none" w="sm" len="sm"/>
                    </a:lnL>
                    <a:lnR w="10575" cap="flat" cmpd="sng">
                      <a:solidFill>
                        <a:srgbClr val="000000"/>
                      </a:solidFill>
                      <a:prstDash val="solid"/>
                      <a:round/>
                      <a:headEnd type="none" w="sm" len="sm"/>
                      <a:tailEnd type="none" w="sm" len="sm"/>
                    </a:lnR>
                    <a:lnT w="10575" cap="flat" cmpd="sng">
                      <a:solidFill>
                        <a:srgbClr val="CCCCCC"/>
                      </a:solidFill>
                      <a:prstDash val="solid"/>
                      <a:round/>
                      <a:headEnd type="none" w="sm" len="sm"/>
                      <a:tailEnd type="none" w="sm" len="sm"/>
                    </a:lnT>
                    <a:lnB w="10575" cap="flat" cmpd="sng">
                      <a:solidFill>
                        <a:srgbClr val="CCCCCC"/>
                      </a:solidFill>
                      <a:prstDash val="solid"/>
                      <a:round/>
                      <a:headEnd type="none" w="sm" len="sm"/>
                      <a:tailEnd type="none" w="sm" len="sm"/>
                    </a:lnB>
                  </a:tcPr>
                </a:tc>
                <a:extLst>
                  <a:ext uri="{0D108BD9-81ED-4DB2-BD59-A6C34878D82A}">
                    <a16:rowId xmlns:a16="http://schemas.microsoft.com/office/drawing/2014/main" val="10002"/>
                  </a:ext>
                </a:extLst>
              </a:tr>
              <a:tr h="616950">
                <a:tc>
                  <a:txBody>
                    <a:bodyPr/>
                    <a:lstStyle/>
                    <a:p>
                      <a:pPr marL="0" marR="0" lvl="0" indent="0" algn="l" rtl="0">
                        <a:lnSpc>
                          <a:spcPct val="115000"/>
                        </a:lnSpc>
                        <a:spcBef>
                          <a:spcPts val="0"/>
                        </a:spcBef>
                        <a:spcAft>
                          <a:spcPts val="0"/>
                        </a:spcAft>
                        <a:buClr>
                          <a:srgbClr val="000000"/>
                        </a:buClr>
                        <a:buSzPts val="2300"/>
                        <a:buFont typeface="Arial"/>
                        <a:buNone/>
                      </a:pPr>
                      <a:r>
                        <a:rPr lang="en-US" sz="2300" u="none" strike="noStrike" cap="none">
                          <a:solidFill>
                            <a:schemeClr val="dk1"/>
                          </a:solidFill>
                          <a:latin typeface="Times New Roman"/>
                          <a:ea typeface="Times New Roman"/>
                          <a:cs typeface="Times New Roman"/>
                          <a:sym typeface="Times New Roman"/>
                        </a:rPr>
                        <a:t>Staffing (Wages)</a:t>
                      </a:r>
                      <a:endParaRPr sz="2100" u="none" strike="noStrike" cap="none">
                        <a:solidFill>
                          <a:schemeClr val="dk1"/>
                        </a:solidFill>
                      </a:endParaRPr>
                    </a:p>
                  </a:txBody>
                  <a:tcPr marL="25400" marR="25400" marT="25400" marB="25400" anchor="b">
                    <a:lnL w="10575" cap="flat" cmpd="sng">
                      <a:solidFill>
                        <a:srgbClr val="000000"/>
                      </a:solidFill>
                      <a:prstDash val="solid"/>
                      <a:round/>
                      <a:headEnd type="none" w="sm" len="sm"/>
                      <a:tailEnd type="none" w="sm" len="sm"/>
                    </a:lnL>
                    <a:lnR w="10575" cap="flat" cmpd="sng">
                      <a:solidFill>
                        <a:srgbClr val="CCCCCC"/>
                      </a:solidFill>
                      <a:prstDash val="solid"/>
                      <a:round/>
                      <a:headEnd type="none" w="sm" len="sm"/>
                      <a:tailEnd type="none" w="sm" len="sm"/>
                    </a:lnR>
                    <a:lnT w="10575" cap="flat" cmpd="sng">
                      <a:solidFill>
                        <a:srgbClr val="CCCCCC"/>
                      </a:solidFill>
                      <a:prstDash val="solid"/>
                      <a:round/>
                      <a:headEnd type="none" w="sm" len="sm"/>
                      <a:tailEnd type="none" w="sm" len="sm"/>
                    </a:lnT>
                    <a:lnB w="10575" cap="flat" cmpd="sng">
                      <a:solidFill>
                        <a:srgbClr val="CCCCCC"/>
                      </a:solidFill>
                      <a:prstDash val="solid"/>
                      <a:round/>
                      <a:headEnd type="none" w="sm" len="sm"/>
                      <a:tailEnd type="none" w="sm" len="sm"/>
                    </a:lnB>
                  </a:tcPr>
                </a:tc>
                <a:tc>
                  <a:txBody>
                    <a:bodyPr/>
                    <a:lstStyle/>
                    <a:p>
                      <a:pPr marL="0" marR="0" lvl="0" indent="0" algn="l" rtl="0">
                        <a:lnSpc>
                          <a:spcPct val="115000"/>
                        </a:lnSpc>
                        <a:spcBef>
                          <a:spcPts val="0"/>
                        </a:spcBef>
                        <a:spcAft>
                          <a:spcPts val="0"/>
                        </a:spcAft>
                        <a:buClr>
                          <a:srgbClr val="000000"/>
                        </a:buClr>
                        <a:buSzPts val="2300"/>
                        <a:buFont typeface="Arial"/>
                        <a:buNone/>
                      </a:pPr>
                      <a:r>
                        <a:rPr lang="en-US" sz="2300" u="none" strike="noStrike" cap="none">
                          <a:solidFill>
                            <a:schemeClr val="dk1"/>
                          </a:solidFill>
                          <a:latin typeface="Times New Roman"/>
                          <a:ea typeface="Times New Roman"/>
                          <a:cs typeface="Times New Roman"/>
                          <a:sym typeface="Times New Roman"/>
                        </a:rPr>
                        <a:t>£4,000 - £6,000</a:t>
                      </a:r>
                      <a:endParaRPr sz="2100" u="none" strike="noStrike" cap="none">
                        <a:solidFill>
                          <a:schemeClr val="dk1"/>
                        </a:solidFill>
                      </a:endParaRPr>
                    </a:p>
                  </a:txBody>
                  <a:tcPr marL="25400" marR="25400" marT="25400" marB="25400" anchor="b">
                    <a:lnL w="10575" cap="flat" cmpd="sng">
                      <a:solidFill>
                        <a:srgbClr val="CCCCCC"/>
                      </a:solidFill>
                      <a:prstDash val="solid"/>
                      <a:round/>
                      <a:headEnd type="none" w="sm" len="sm"/>
                      <a:tailEnd type="none" w="sm" len="sm"/>
                    </a:lnL>
                    <a:lnR w="10575" cap="flat" cmpd="sng">
                      <a:solidFill>
                        <a:srgbClr val="000000"/>
                      </a:solidFill>
                      <a:prstDash val="solid"/>
                      <a:round/>
                      <a:headEnd type="none" w="sm" len="sm"/>
                      <a:tailEnd type="none" w="sm" len="sm"/>
                    </a:lnR>
                    <a:lnT w="10575" cap="flat" cmpd="sng">
                      <a:solidFill>
                        <a:srgbClr val="CCCCCC"/>
                      </a:solidFill>
                      <a:prstDash val="solid"/>
                      <a:round/>
                      <a:headEnd type="none" w="sm" len="sm"/>
                      <a:tailEnd type="none" w="sm" len="sm"/>
                    </a:lnT>
                    <a:lnB w="10575" cap="flat" cmpd="sng">
                      <a:solidFill>
                        <a:srgbClr val="CCCCCC"/>
                      </a:solidFill>
                      <a:prstDash val="solid"/>
                      <a:round/>
                      <a:headEnd type="none" w="sm" len="sm"/>
                      <a:tailEnd type="none" w="sm" len="sm"/>
                    </a:lnB>
                  </a:tcPr>
                </a:tc>
                <a:extLst>
                  <a:ext uri="{0D108BD9-81ED-4DB2-BD59-A6C34878D82A}">
                    <a16:rowId xmlns:a16="http://schemas.microsoft.com/office/drawing/2014/main" val="10003"/>
                  </a:ext>
                </a:extLst>
              </a:tr>
              <a:tr h="616950">
                <a:tc>
                  <a:txBody>
                    <a:bodyPr/>
                    <a:lstStyle/>
                    <a:p>
                      <a:pPr marL="0" marR="0" lvl="0" indent="0" algn="l" rtl="0">
                        <a:lnSpc>
                          <a:spcPct val="115000"/>
                        </a:lnSpc>
                        <a:spcBef>
                          <a:spcPts val="0"/>
                        </a:spcBef>
                        <a:spcAft>
                          <a:spcPts val="0"/>
                        </a:spcAft>
                        <a:buClr>
                          <a:srgbClr val="000000"/>
                        </a:buClr>
                        <a:buSzPts val="2300"/>
                        <a:buFont typeface="Arial"/>
                        <a:buNone/>
                      </a:pPr>
                      <a:r>
                        <a:rPr lang="en-US" sz="2300" u="none" strike="noStrike" cap="none">
                          <a:solidFill>
                            <a:schemeClr val="dk1"/>
                          </a:solidFill>
                          <a:latin typeface="Times New Roman"/>
                          <a:ea typeface="Times New Roman"/>
                          <a:cs typeface="Times New Roman"/>
                          <a:sym typeface="Times New Roman"/>
                        </a:rPr>
                        <a:t>Insurance and Permits</a:t>
                      </a:r>
                      <a:endParaRPr sz="2100" u="none" strike="noStrike" cap="none">
                        <a:solidFill>
                          <a:schemeClr val="dk1"/>
                        </a:solidFill>
                      </a:endParaRPr>
                    </a:p>
                  </a:txBody>
                  <a:tcPr marL="25400" marR="25400" marT="25400" marB="25400" anchor="b">
                    <a:lnL w="10575" cap="flat" cmpd="sng">
                      <a:solidFill>
                        <a:srgbClr val="000000"/>
                      </a:solidFill>
                      <a:prstDash val="solid"/>
                      <a:round/>
                      <a:headEnd type="none" w="sm" len="sm"/>
                      <a:tailEnd type="none" w="sm" len="sm"/>
                    </a:lnL>
                    <a:lnR w="10575" cap="flat" cmpd="sng">
                      <a:solidFill>
                        <a:srgbClr val="CCCCCC"/>
                      </a:solidFill>
                      <a:prstDash val="solid"/>
                      <a:round/>
                      <a:headEnd type="none" w="sm" len="sm"/>
                      <a:tailEnd type="none" w="sm" len="sm"/>
                    </a:lnR>
                    <a:lnT w="10575" cap="flat" cmpd="sng">
                      <a:solidFill>
                        <a:srgbClr val="CCCCCC"/>
                      </a:solidFill>
                      <a:prstDash val="solid"/>
                      <a:round/>
                      <a:headEnd type="none" w="sm" len="sm"/>
                      <a:tailEnd type="none" w="sm" len="sm"/>
                    </a:lnT>
                    <a:lnB w="10575" cap="flat" cmpd="sng">
                      <a:solidFill>
                        <a:srgbClr val="CCCCCC"/>
                      </a:solidFill>
                      <a:prstDash val="solid"/>
                      <a:round/>
                      <a:headEnd type="none" w="sm" len="sm"/>
                      <a:tailEnd type="none" w="sm" len="sm"/>
                    </a:lnB>
                  </a:tcPr>
                </a:tc>
                <a:tc>
                  <a:txBody>
                    <a:bodyPr/>
                    <a:lstStyle/>
                    <a:p>
                      <a:pPr marL="0" marR="0" lvl="0" indent="0" algn="l" rtl="0">
                        <a:lnSpc>
                          <a:spcPct val="115000"/>
                        </a:lnSpc>
                        <a:spcBef>
                          <a:spcPts val="0"/>
                        </a:spcBef>
                        <a:spcAft>
                          <a:spcPts val="0"/>
                        </a:spcAft>
                        <a:buClr>
                          <a:srgbClr val="000000"/>
                        </a:buClr>
                        <a:buSzPts val="2300"/>
                        <a:buFont typeface="Arial"/>
                        <a:buNone/>
                      </a:pPr>
                      <a:r>
                        <a:rPr lang="en-US" sz="2300" u="none" strike="noStrike" cap="none">
                          <a:solidFill>
                            <a:schemeClr val="dk1"/>
                          </a:solidFill>
                          <a:latin typeface="Times New Roman"/>
                          <a:ea typeface="Times New Roman"/>
                          <a:cs typeface="Times New Roman"/>
                          <a:sym typeface="Times New Roman"/>
                        </a:rPr>
                        <a:t>£1,500</a:t>
                      </a:r>
                      <a:endParaRPr sz="2100" u="none" strike="noStrike" cap="none">
                        <a:solidFill>
                          <a:schemeClr val="dk1"/>
                        </a:solidFill>
                      </a:endParaRPr>
                    </a:p>
                  </a:txBody>
                  <a:tcPr marL="25400" marR="25400" marT="25400" marB="25400" anchor="b">
                    <a:lnL w="10575" cap="flat" cmpd="sng">
                      <a:solidFill>
                        <a:srgbClr val="CCCCCC"/>
                      </a:solidFill>
                      <a:prstDash val="solid"/>
                      <a:round/>
                      <a:headEnd type="none" w="sm" len="sm"/>
                      <a:tailEnd type="none" w="sm" len="sm"/>
                    </a:lnL>
                    <a:lnR w="10575" cap="flat" cmpd="sng">
                      <a:solidFill>
                        <a:srgbClr val="000000"/>
                      </a:solidFill>
                      <a:prstDash val="solid"/>
                      <a:round/>
                      <a:headEnd type="none" w="sm" len="sm"/>
                      <a:tailEnd type="none" w="sm" len="sm"/>
                    </a:lnR>
                    <a:lnT w="10575" cap="flat" cmpd="sng">
                      <a:solidFill>
                        <a:srgbClr val="CCCCCC"/>
                      </a:solidFill>
                      <a:prstDash val="solid"/>
                      <a:round/>
                      <a:headEnd type="none" w="sm" len="sm"/>
                      <a:tailEnd type="none" w="sm" len="sm"/>
                    </a:lnT>
                    <a:lnB w="10575" cap="flat" cmpd="sng">
                      <a:solidFill>
                        <a:srgbClr val="CCCCCC"/>
                      </a:solidFill>
                      <a:prstDash val="solid"/>
                      <a:round/>
                      <a:headEnd type="none" w="sm" len="sm"/>
                      <a:tailEnd type="none" w="sm" len="sm"/>
                    </a:lnB>
                  </a:tcPr>
                </a:tc>
                <a:extLst>
                  <a:ext uri="{0D108BD9-81ED-4DB2-BD59-A6C34878D82A}">
                    <a16:rowId xmlns:a16="http://schemas.microsoft.com/office/drawing/2014/main" val="10004"/>
                  </a:ext>
                </a:extLst>
              </a:tr>
              <a:tr h="616950">
                <a:tc>
                  <a:txBody>
                    <a:bodyPr/>
                    <a:lstStyle/>
                    <a:p>
                      <a:pPr marL="0" marR="0" lvl="0" indent="0" algn="l" rtl="0">
                        <a:lnSpc>
                          <a:spcPct val="115000"/>
                        </a:lnSpc>
                        <a:spcBef>
                          <a:spcPts val="0"/>
                        </a:spcBef>
                        <a:spcAft>
                          <a:spcPts val="0"/>
                        </a:spcAft>
                        <a:buClr>
                          <a:srgbClr val="000000"/>
                        </a:buClr>
                        <a:buSzPts val="2300"/>
                        <a:buFont typeface="Arial"/>
                        <a:buNone/>
                      </a:pPr>
                      <a:r>
                        <a:rPr lang="en-US" sz="2300" u="none" strike="noStrike" cap="none">
                          <a:solidFill>
                            <a:schemeClr val="dk1"/>
                          </a:solidFill>
                          <a:latin typeface="Times New Roman"/>
                          <a:ea typeface="Times New Roman"/>
                          <a:cs typeface="Times New Roman"/>
                          <a:sym typeface="Times New Roman"/>
                        </a:rPr>
                        <a:t>Equipment Rental (Lighting, Sound)</a:t>
                      </a:r>
                      <a:endParaRPr sz="2100" u="none" strike="noStrike" cap="none">
                        <a:solidFill>
                          <a:schemeClr val="dk1"/>
                        </a:solidFill>
                      </a:endParaRPr>
                    </a:p>
                  </a:txBody>
                  <a:tcPr marL="25400" marR="25400" marT="25400" marB="25400" anchor="b">
                    <a:lnL w="10575" cap="flat" cmpd="sng">
                      <a:solidFill>
                        <a:srgbClr val="000000"/>
                      </a:solidFill>
                      <a:prstDash val="solid"/>
                      <a:round/>
                      <a:headEnd type="none" w="sm" len="sm"/>
                      <a:tailEnd type="none" w="sm" len="sm"/>
                    </a:lnL>
                    <a:lnR w="10575" cap="flat" cmpd="sng">
                      <a:solidFill>
                        <a:srgbClr val="CCCCCC"/>
                      </a:solidFill>
                      <a:prstDash val="solid"/>
                      <a:round/>
                      <a:headEnd type="none" w="sm" len="sm"/>
                      <a:tailEnd type="none" w="sm" len="sm"/>
                    </a:lnR>
                    <a:lnT w="10575" cap="flat" cmpd="sng">
                      <a:solidFill>
                        <a:srgbClr val="CCCCCC"/>
                      </a:solidFill>
                      <a:prstDash val="solid"/>
                      <a:round/>
                      <a:headEnd type="none" w="sm" len="sm"/>
                      <a:tailEnd type="none" w="sm" len="sm"/>
                    </a:lnT>
                    <a:lnB w="10575" cap="flat" cmpd="sng">
                      <a:solidFill>
                        <a:srgbClr val="CCCCCC"/>
                      </a:solidFill>
                      <a:prstDash val="solid"/>
                      <a:round/>
                      <a:headEnd type="none" w="sm" len="sm"/>
                      <a:tailEnd type="none" w="sm" len="sm"/>
                    </a:lnB>
                  </a:tcPr>
                </a:tc>
                <a:tc>
                  <a:txBody>
                    <a:bodyPr/>
                    <a:lstStyle/>
                    <a:p>
                      <a:pPr marL="0" marR="0" lvl="0" indent="0" algn="l" rtl="0">
                        <a:lnSpc>
                          <a:spcPct val="115000"/>
                        </a:lnSpc>
                        <a:spcBef>
                          <a:spcPts val="0"/>
                        </a:spcBef>
                        <a:spcAft>
                          <a:spcPts val="0"/>
                        </a:spcAft>
                        <a:buClr>
                          <a:srgbClr val="000000"/>
                        </a:buClr>
                        <a:buSzPts val="2300"/>
                        <a:buFont typeface="Arial"/>
                        <a:buNone/>
                      </a:pPr>
                      <a:r>
                        <a:rPr lang="en-US" sz="2300" u="none" strike="noStrike" cap="none">
                          <a:solidFill>
                            <a:schemeClr val="dk1"/>
                          </a:solidFill>
                          <a:latin typeface="Times New Roman"/>
                          <a:ea typeface="Times New Roman"/>
                          <a:cs typeface="Times New Roman"/>
                          <a:sym typeface="Times New Roman"/>
                        </a:rPr>
                        <a:t>£2,000 - £3,000</a:t>
                      </a:r>
                      <a:endParaRPr sz="2100" u="none" strike="noStrike" cap="none">
                        <a:solidFill>
                          <a:schemeClr val="dk1"/>
                        </a:solidFill>
                      </a:endParaRPr>
                    </a:p>
                  </a:txBody>
                  <a:tcPr marL="25400" marR="25400" marT="25400" marB="25400" anchor="b">
                    <a:lnL w="10575" cap="flat" cmpd="sng">
                      <a:solidFill>
                        <a:srgbClr val="CCCCCC"/>
                      </a:solidFill>
                      <a:prstDash val="solid"/>
                      <a:round/>
                      <a:headEnd type="none" w="sm" len="sm"/>
                      <a:tailEnd type="none" w="sm" len="sm"/>
                    </a:lnL>
                    <a:lnR w="10575" cap="flat" cmpd="sng">
                      <a:solidFill>
                        <a:srgbClr val="000000"/>
                      </a:solidFill>
                      <a:prstDash val="solid"/>
                      <a:round/>
                      <a:headEnd type="none" w="sm" len="sm"/>
                      <a:tailEnd type="none" w="sm" len="sm"/>
                    </a:lnR>
                    <a:lnT w="10575" cap="flat" cmpd="sng">
                      <a:solidFill>
                        <a:srgbClr val="CCCCCC"/>
                      </a:solidFill>
                      <a:prstDash val="solid"/>
                      <a:round/>
                      <a:headEnd type="none" w="sm" len="sm"/>
                      <a:tailEnd type="none" w="sm" len="sm"/>
                    </a:lnT>
                    <a:lnB w="10575" cap="flat" cmpd="sng">
                      <a:solidFill>
                        <a:srgbClr val="CCCCCC"/>
                      </a:solidFill>
                      <a:prstDash val="solid"/>
                      <a:round/>
                      <a:headEnd type="none" w="sm" len="sm"/>
                      <a:tailEnd type="none" w="sm" len="sm"/>
                    </a:lnB>
                  </a:tcPr>
                </a:tc>
                <a:extLst>
                  <a:ext uri="{0D108BD9-81ED-4DB2-BD59-A6C34878D82A}">
                    <a16:rowId xmlns:a16="http://schemas.microsoft.com/office/drawing/2014/main" val="10005"/>
                  </a:ext>
                </a:extLst>
              </a:tr>
              <a:tr h="616950">
                <a:tc>
                  <a:txBody>
                    <a:bodyPr/>
                    <a:lstStyle/>
                    <a:p>
                      <a:pPr marL="0" marR="0" lvl="0" indent="0" algn="l" rtl="0">
                        <a:lnSpc>
                          <a:spcPct val="115000"/>
                        </a:lnSpc>
                        <a:spcBef>
                          <a:spcPts val="0"/>
                        </a:spcBef>
                        <a:spcAft>
                          <a:spcPts val="0"/>
                        </a:spcAft>
                        <a:buClr>
                          <a:srgbClr val="000000"/>
                        </a:buClr>
                        <a:buSzPts val="2300"/>
                        <a:buFont typeface="Arial"/>
                        <a:buNone/>
                      </a:pPr>
                      <a:r>
                        <a:rPr lang="en-US" sz="2300" u="none" strike="noStrike" cap="none">
                          <a:solidFill>
                            <a:schemeClr val="dk1"/>
                          </a:solidFill>
                          <a:latin typeface="Times New Roman"/>
                          <a:ea typeface="Times New Roman"/>
                          <a:cs typeface="Times New Roman"/>
                          <a:sym typeface="Times New Roman"/>
                        </a:rPr>
                        <a:t>Miscellaneous Expenses</a:t>
                      </a:r>
                      <a:endParaRPr sz="2100" u="none" strike="noStrike" cap="none">
                        <a:solidFill>
                          <a:schemeClr val="dk1"/>
                        </a:solidFill>
                      </a:endParaRPr>
                    </a:p>
                  </a:txBody>
                  <a:tcPr marL="25400" marR="25400" marT="25400" marB="25400" anchor="b">
                    <a:lnL w="10575" cap="flat" cmpd="sng">
                      <a:solidFill>
                        <a:srgbClr val="000000"/>
                      </a:solidFill>
                      <a:prstDash val="solid"/>
                      <a:round/>
                      <a:headEnd type="none" w="sm" len="sm"/>
                      <a:tailEnd type="none" w="sm" len="sm"/>
                    </a:lnL>
                    <a:lnR w="10575" cap="flat" cmpd="sng">
                      <a:solidFill>
                        <a:srgbClr val="CCCCCC"/>
                      </a:solidFill>
                      <a:prstDash val="solid"/>
                      <a:round/>
                      <a:headEnd type="none" w="sm" len="sm"/>
                      <a:tailEnd type="none" w="sm" len="sm"/>
                    </a:lnR>
                    <a:lnT w="10575" cap="flat" cmpd="sng">
                      <a:solidFill>
                        <a:srgbClr val="CCCCCC"/>
                      </a:solidFill>
                      <a:prstDash val="solid"/>
                      <a:round/>
                      <a:headEnd type="none" w="sm" len="sm"/>
                      <a:tailEnd type="none" w="sm" len="sm"/>
                    </a:lnT>
                    <a:lnB w="10575" cap="flat" cmpd="sng">
                      <a:solidFill>
                        <a:srgbClr val="CCCCCC"/>
                      </a:solidFill>
                      <a:prstDash val="solid"/>
                      <a:round/>
                      <a:headEnd type="none" w="sm" len="sm"/>
                      <a:tailEnd type="none" w="sm" len="sm"/>
                    </a:lnB>
                  </a:tcPr>
                </a:tc>
                <a:tc>
                  <a:txBody>
                    <a:bodyPr/>
                    <a:lstStyle/>
                    <a:p>
                      <a:pPr marL="0" marR="0" lvl="0" indent="0" algn="l" rtl="0">
                        <a:lnSpc>
                          <a:spcPct val="115000"/>
                        </a:lnSpc>
                        <a:spcBef>
                          <a:spcPts val="0"/>
                        </a:spcBef>
                        <a:spcAft>
                          <a:spcPts val="0"/>
                        </a:spcAft>
                        <a:buClr>
                          <a:srgbClr val="000000"/>
                        </a:buClr>
                        <a:buSzPts val="2300"/>
                        <a:buFont typeface="Arial"/>
                        <a:buNone/>
                      </a:pPr>
                      <a:r>
                        <a:rPr lang="en-US" sz="2300" u="none" strike="noStrike" cap="none">
                          <a:solidFill>
                            <a:schemeClr val="dk1"/>
                          </a:solidFill>
                          <a:latin typeface="Times New Roman"/>
                          <a:ea typeface="Times New Roman"/>
                          <a:cs typeface="Times New Roman"/>
                          <a:sym typeface="Times New Roman"/>
                        </a:rPr>
                        <a:t>£1,000</a:t>
                      </a:r>
                      <a:endParaRPr sz="2100" u="none" strike="noStrike" cap="none">
                        <a:solidFill>
                          <a:schemeClr val="dk1"/>
                        </a:solidFill>
                      </a:endParaRPr>
                    </a:p>
                  </a:txBody>
                  <a:tcPr marL="25400" marR="25400" marT="25400" marB="25400" anchor="b">
                    <a:lnL w="10575" cap="flat" cmpd="sng">
                      <a:solidFill>
                        <a:srgbClr val="CCCCCC"/>
                      </a:solidFill>
                      <a:prstDash val="solid"/>
                      <a:round/>
                      <a:headEnd type="none" w="sm" len="sm"/>
                      <a:tailEnd type="none" w="sm" len="sm"/>
                    </a:lnL>
                    <a:lnR w="10575" cap="flat" cmpd="sng">
                      <a:solidFill>
                        <a:srgbClr val="000000"/>
                      </a:solidFill>
                      <a:prstDash val="solid"/>
                      <a:round/>
                      <a:headEnd type="none" w="sm" len="sm"/>
                      <a:tailEnd type="none" w="sm" len="sm"/>
                    </a:lnR>
                    <a:lnT w="10575" cap="flat" cmpd="sng">
                      <a:solidFill>
                        <a:srgbClr val="CCCCCC"/>
                      </a:solidFill>
                      <a:prstDash val="solid"/>
                      <a:round/>
                      <a:headEnd type="none" w="sm" len="sm"/>
                      <a:tailEnd type="none" w="sm" len="sm"/>
                    </a:lnT>
                    <a:lnB w="10575" cap="flat" cmpd="sng">
                      <a:solidFill>
                        <a:srgbClr val="CCCCCC"/>
                      </a:solidFill>
                      <a:prstDash val="solid"/>
                      <a:round/>
                      <a:headEnd type="none" w="sm" len="sm"/>
                      <a:tailEnd type="none" w="sm" len="sm"/>
                    </a:lnB>
                  </a:tcPr>
                </a:tc>
                <a:extLst>
                  <a:ext uri="{0D108BD9-81ED-4DB2-BD59-A6C34878D82A}">
                    <a16:rowId xmlns:a16="http://schemas.microsoft.com/office/drawing/2014/main" val="10006"/>
                  </a:ext>
                </a:extLst>
              </a:tr>
              <a:tr h="616950">
                <a:tc>
                  <a:txBody>
                    <a:bodyPr/>
                    <a:lstStyle/>
                    <a:p>
                      <a:pPr marL="0" marR="0" lvl="0" indent="0" algn="l" rtl="0">
                        <a:lnSpc>
                          <a:spcPct val="115000"/>
                        </a:lnSpc>
                        <a:spcBef>
                          <a:spcPts val="0"/>
                        </a:spcBef>
                        <a:spcAft>
                          <a:spcPts val="0"/>
                        </a:spcAft>
                        <a:buClr>
                          <a:srgbClr val="000000"/>
                        </a:buClr>
                        <a:buSzPts val="2300"/>
                        <a:buFont typeface="Arial"/>
                        <a:buNone/>
                      </a:pPr>
                      <a:r>
                        <a:rPr lang="en-US" sz="2300" u="none" strike="noStrike" cap="none">
                          <a:solidFill>
                            <a:schemeClr val="dk1"/>
                          </a:solidFill>
                          <a:latin typeface="Times New Roman"/>
                          <a:ea typeface="Times New Roman"/>
                          <a:cs typeface="Times New Roman"/>
                          <a:sym typeface="Times New Roman"/>
                        </a:rPr>
                        <a:t>Total Estimated Costs</a:t>
                      </a:r>
                      <a:endParaRPr sz="2100" u="none" strike="noStrike" cap="none">
                        <a:solidFill>
                          <a:schemeClr val="dk1"/>
                        </a:solidFill>
                      </a:endParaRPr>
                    </a:p>
                  </a:txBody>
                  <a:tcPr marL="25400" marR="25400" marT="25400" marB="25400" anchor="b">
                    <a:lnL w="10575" cap="flat" cmpd="sng">
                      <a:solidFill>
                        <a:srgbClr val="000000"/>
                      </a:solidFill>
                      <a:prstDash val="solid"/>
                      <a:round/>
                      <a:headEnd type="none" w="sm" len="sm"/>
                      <a:tailEnd type="none" w="sm" len="sm"/>
                    </a:lnL>
                    <a:lnR w="10575" cap="flat" cmpd="sng">
                      <a:solidFill>
                        <a:srgbClr val="CCCCCC"/>
                      </a:solidFill>
                      <a:prstDash val="solid"/>
                      <a:round/>
                      <a:headEnd type="none" w="sm" len="sm"/>
                      <a:tailEnd type="none" w="sm" len="sm"/>
                    </a:lnR>
                    <a:lnT w="10575" cap="flat" cmpd="sng">
                      <a:solidFill>
                        <a:srgbClr val="CCCCCC"/>
                      </a:solidFill>
                      <a:prstDash val="solid"/>
                      <a:round/>
                      <a:headEnd type="none" w="sm" len="sm"/>
                      <a:tailEnd type="none" w="sm" len="sm"/>
                    </a:lnT>
                    <a:lnB w="10575" cap="flat" cmpd="sng">
                      <a:solidFill>
                        <a:srgbClr val="000000"/>
                      </a:solidFill>
                      <a:prstDash val="solid"/>
                      <a:round/>
                      <a:headEnd type="none" w="sm" len="sm"/>
                      <a:tailEnd type="none" w="sm" len="sm"/>
                    </a:lnB>
                  </a:tcPr>
                </a:tc>
                <a:tc>
                  <a:txBody>
                    <a:bodyPr/>
                    <a:lstStyle/>
                    <a:p>
                      <a:pPr marL="0" marR="0" lvl="0" indent="0" algn="l" rtl="0">
                        <a:lnSpc>
                          <a:spcPct val="115000"/>
                        </a:lnSpc>
                        <a:spcBef>
                          <a:spcPts val="0"/>
                        </a:spcBef>
                        <a:spcAft>
                          <a:spcPts val="0"/>
                        </a:spcAft>
                        <a:buClr>
                          <a:srgbClr val="000000"/>
                        </a:buClr>
                        <a:buSzPts val="2300"/>
                        <a:buFont typeface="Arial"/>
                        <a:buNone/>
                      </a:pPr>
                      <a:r>
                        <a:rPr lang="en-US" sz="2300" u="none" strike="noStrike" cap="none">
                          <a:solidFill>
                            <a:schemeClr val="dk1"/>
                          </a:solidFill>
                          <a:latin typeface="Times New Roman"/>
                          <a:ea typeface="Times New Roman"/>
                          <a:cs typeface="Times New Roman"/>
                          <a:sym typeface="Times New Roman"/>
                        </a:rPr>
                        <a:t>£16,500 - £26,500</a:t>
                      </a:r>
                      <a:endParaRPr sz="2100" u="none" strike="noStrike" cap="none">
                        <a:solidFill>
                          <a:schemeClr val="dk1"/>
                        </a:solidFill>
                      </a:endParaRPr>
                    </a:p>
                  </a:txBody>
                  <a:tcPr marL="25400" marR="25400" marT="25400" marB="25400" anchor="b">
                    <a:lnL w="10575" cap="flat" cmpd="sng">
                      <a:solidFill>
                        <a:srgbClr val="CCCCCC"/>
                      </a:solidFill>
                      <a:prstDash val="solid"/>
                      <a:round/>
                      <a:headEnd type="none" w="sm" len="sm"/>
                      <a:tailEnd type="none" w="sm" len="sm"/>
                    </a:lnL>
                    <a:lnR w="10575" cap="flat" cmpd="sng">
                      <a:solidFill>
                        <a:srgbClr val="000000"/>
                      </a:solidFill>
                      <a:prstDash val="solid"/>
                      <a:round/>
                      <a:headEnd type="none" w="sm" len="sm"/>
                      <a:tailEnd type="none" w="sm" len="sm"/>
                    </a:lnR>
                    <a:lnT w="10575" cap="flat" cmpd="sng">
                      <a:solidFill>
                        <a:srgbClr val="CCCCCC"/>
                      </a:solidFill>
                      <a:prstDash val="solid"/>
                      <a:round/>
                      <a:headEnd type="none" w="sm" len="sm"/>
                      <a:tailEnd type="none" w="sm" len="sm"/>
                    </a:lnT>
                    <a:lnB w="10575" cap="flat" cmpd="sng">
                      <a:solidFill>
                        <a:srgbClr val="000000"/>
                      </a:solidFill>
                      <a:prstDash val="solid"/>
                      <a:round/>
                      <a:headEnd type="none" w="sm" len="sm"/>
                      <a:tailEnd type="none" w="sm" len="sm"/>
                    </a:lnB>
                  </a:tcPr>
                </a:tc>
                <a:extLst>
                  <a:ext uri="{0D108BD9-81ED-4DB2-BD59-A6C34878D82A}">
                    <a16:rowId xmlns:a16="http://schemas.microsoft.com/office/drawing/2014/main" val="10007"/>
                  </a:ext>
                </a:extLst>
              </a:tr>
            </a:tbl>
          </a:graphicData>
        </a:graphic>
      </p:graphicFrame>
      <p:graphicFrame>
        <p:nvGraphicFramePr>
          <p:cNvPr id="97" name="Google Shape;97;g2fa3cc8d11f_0_15"/>
          <p:cNvGraphicFramePr/>
          <p:nvPr/>
        </p:nvGraphicFramePr>
        <p:xfrm>
          <a:off x="8943750" y="2362200"/>
          <a:ext cx="8836400" cy="7489800"/>
        </p:xfrm>
        <a:graphic>
          <a:graphicData uri="http://schemas.openxmlformats.org/drawingml/2006/table">
            <a:tbl>
              <a:tblPr>
                <a:noFill/>
                <a:tableStyleId>{0554CFC2-2187-407E-9A21-00DDFD2FD278}</a:tableStyleId>
              </a:tblPr>
              <a:tblGrid>
                <a:gridCol w="5394075">
                  <a:extLst>
                    <a:ext uri="{9D8B030D-6E8A-4147-A177-3AD203B41FA5}">
                      <a16:colId xmlns:a16="http://schemas.microsoft.com/office/drawing/2014/main" val="20000"/>
                    </a:ext>
                  </a:extLst>
                </a:gridCol>
                <a:gridCol w="3442325">
                  <a:extLst>
                    <a:ext uri="{9D8B030D-6E8A-4147-A177-3AD203B41FA5}">
                      <a16:colId xmlns:a16="http://schemas.microsoft.com/office/drawing/2014/main" val="20001"/>
                    </a:ext>
                  </a:extLst>
                </a:gridCol>
              </a:tblGrid>
              <a:tr h="1248300">
                <a:tc>
                  <a:txBody>
                    <a:bodyPr/>
                    <a:lstStyle/>
                    <a:p>
                      <a:pPr marL="0" marR="0" lvl="0" indent="0" algn="ctr" rtl="0">
                        <a:lnSpc>
                          <a:spcPct val="115000"/>
                        </a:lnSpc>
                        <a:spcBef>
                          <a:spcPts val="0"/>
                        </a:spcBef>
                        <a:spcAft>
                          <a:spcPts val="0"/>
                        </a:spcAft>
                        <a:buClr>
                          <a:srgbClr val="000000"/>
                        </a:buClr>
                        <a:buSzPts val="2800"/>
                        <a:buFont typeface="Arial"/>
                        <a:buNone/>
                      </a:pPr>
                      <a:r>
                        <a:rPr lang="en-US" sz="2800" b="1" u="none" strike="noStrike" cap="none">
                          <a:solidFill>
                            <a:schemeClr val="dk1"/>
                          </a:solidFill>
                          <a:latin typeface="Times New Roman"/>
                          <a:ea typeface="Times New Roman"/>
                          <a:cs typeface="Times New Roman"/>
                          <a:sym typeface="Times New Roman"/>
                        </a:rPr>
                        <a:t>Revenue Source</a:t>
                      </a:r>
                      <a:endParaRPr sz="2600" u="none" strike="noStrike" cap="none">
                        <a:solidFill>
                          <a:schemeClr val="dk1"/>
                        </a:solidFill>
                      </a:endParaRPr>
                    </a:p>
                  </a:txBody>
                  <a:tcPr marL="25400" marR="25400" marT="25400" marB="25400" anchor="b">
                    <a:lnL w="38100" cap="flat" cmpd="sng">
                      <a:solidFill>
                        <a:srgbClr val="000000"/>
                      </a:solidFill>
                      <a:prstDash val="solid"/>
                      <a:round/>
                      <a:headEnd type="none" w="sm" len="sm"/>
                      <a:tailEnd type="none" w="sm" len="sm"/>
                    </a:lnL>
                    <a:lnR w="38100" cap="flat" cmpd="sng">
                      <a:solidFill>
                        <a:srgbClr val="CCCCCC"/>
                      </a:solidFill>
                      <a:prstDash val="solid"/>
                      <a:round/>
                      <a:headEnd type="none" w="sm" len="sm"/>
                      <a:tailEnd type="none" w="sm" len="sm"/>
                    </a:lnR>
                    <a:lnT w="38100" cap="flat" cmpd="sng">
                      <a:solidFill>
                        <a:srgbClr val="000000"/>
                      </a:solidFill>
                      <a:prstDash val="solid"/>
                      <a:round/>
                      <a:headEnd type="none" w="sm" len="sm"/>
                      <a:tailEnd type="none" w="sm" len="sm"/>
                    </a:lnT>
                    <a:lnB w="38100" cap="flat" cmpd="sng">
                      <a:solidFill>
                        <a:srgbClr val="CCCCCC"/>
                      </a:solidFill>
                      <a:prstDash val="solid"/>
                      <a:round/>
                      <a:headEnd type="none" w="sm" len="sm"/>
                      <a:tailEnd type="none" w="sm" len="sm"/>
                    </a:lnB>
                  </a:tcPr>
                </a:tc>
                <a:tc>
                  <a:txBody>
                    <a:bodyPr/>
                    <a:lstStyle/>
                    <a:p>
                      <a:pPr marL="0" marR="0" lvl="0" indent="0" algn="ctr" rtl="0">
                        <a:lnSpc>
                          <a:spcPct val="115000"/>
                        </a:lnSpc>
                        <a:spcBef>
                          <a:spcPts val="0"/>
                        </a:spcBef>
                        <a:spcAft>
                          <a:spcPts val="0"/>
                        </a:spcAft>
                        <a:buClr>
                          <a:srgbClr val="000000"/>
                        </a:buClr>
                        <a:buSzPts val="2800"/>
                        <a:buFont typeface="Arial"/>
                        <a:buNone/>
                      </a:pPr>
                      <a:r>
                        <a:rPr lang="en-US" sz="2800" b="1" u="none" strike="noStrike" cap="none">
                          <a:solidFill>
                            <a:schemeClr val="dk1"/>
                          </a:solidFill>
                          <a:latin typeface="Times New Roman"/>
                          <a:ea typeface="Times New Roman"/>
                          <a:cs typeface="Times New Roman"/>
                          <a:sym typeface="Times New Roman"/>
                        </a:rPr>
                        <a:t>Estimated Income (£)</a:t>
                      </a:r>
                      <a:endParaRPr sz="2600" u="none" strike="noStrike" cap="none">
                        <a:solidFill>
                          <a:schemeClr val="dk1"/>
                        </a:solidFill>
                      </a:endParaRPr>
                    </a:p>
                  </a:txBody>
                  <a:tcPr marL="25400" marR="25400" marT="25400" marB="25400" anchor="b">
                    <a:lnL w="38100" cap="flat" cmpd="sng">
                      <a:solidFill>
                        <a:srgbClr val="CCCCCC"/>
                      </a:solidFill>
                      <a:prstDash val="solid"/>
                      <a:round/>
                      <a:headEnd type="none" w="sm" len="sm"/>
                      <a:tailEnd type="none" w="sm" len="sm"/>
                    </a:lnL>
                    <a:lnR w="38100" cap="flat" cmpd="sng">
                      <a:solidFill>
                        <a:srgbClr val="000000"/>
                      </a:solidFill>
                      <a:prstDash val="solid"/>
                      <a:round/>
                      <a:headEnd type="none" w="sm" len="sm"/>
                      <a:tailEnd type="none" w="sm" len="sm"/>
                    </a:lnR>
                    <a:lnT w="38100" cap="flat" cmpd="sng">
                      <a:solidFill>
                        <a:srgbClr val="000000"/>
                      </a:solidFill>
                      <a:prstDash val="solid"/>
                      <a:round/>
                      <a:headEnd type="none" w="sm" len="sm"/>
                      <a:tailEnd type="none" w="sm" len="sm"/>
                    </a:lnT>
                    <a:lnB w="38100" cap="flat" cmpd="sng">
                      <a:solidFill>
                        <a:srgbClr val="CCCCCC"/>
                      </a:solidFill>
                      <a:prstDash val="solid"/>
                      <a:round/>
                      <a:headEnd type="none" w="sm" len="sm"/>
                      <a:tailEnd type="none" w="sm" len="sm"/>
                    </a:lnB>
                  </a:tcPr>
                </a:tc>
                <a:extLst>
                  <a:ext uri="{0D108BD9-81ED-4DB2-BD59-A6C34878D82A}">
                    <a16:rowId xmlns:a16="http://schemas.microsoft.com/office/drawing/2014/main" val="10000"/>
                  </a:ext>
                </a:extLst>
              </a:tr>
              <a:tr h="1248300">
                <a:tc>
                  <a:txBody>
                    <a:bodyPr/>
                    <a:lstStyle/>
                    <a:p>
                      <a:pPr marL="0" marR="0" lvl="0" indent="0" algn="l" rtl="0">
                        <a:lnSpc>
                          <a:spcPct val="115000"/>
                        </a:lnSpc>
                        <a:spcBef>
                          <a:spcPts val="0"/>
                        </a:spcBef>
                        <a:spcAft>
                          <a:spcPts val="0"/>
                        </a:spcAft>
                        <a:buClr>
                          <a:srgbClr val="000000"/>
                        </a:buClr>
                        <a:buSzPts val="2800"/>
                        <a:buFont typeface="Arial"/>
                        <a:buNone/>
                      </a:pPr>
                      <a:r>
                        <a:rPr lang="en-US" sz="2800" u="none" strike="noStrike" cap="none">
                          <a:solidFill>
                            <a:schemeClr val="dk1"/>
                          </a:solidFill>
                          <a:latin typeface="Times New Roman"/>
                          <a:ea typeface="Times New Roman"/>
                          <a:cs typeface="Times New Roman"/>
                          <a:sym typeface="Times New Roman"/>
                        </a:rPr>
                        <a:t>Ticket Sales</a:t>
                      </a:r>
                      <a:endParaRPr sz="2600" u="none" strike="noStrike" cap="none">
                        <a:solidFill>
                          <a:schemeClr val="dk1"/>
                        </a:solidFill>
                      </a:endParaRPr>
                    </a:p>
                  </a:txBody>
                  <a:tcPr marL="25400" marR="25400" marT="25400" marB="25400" anchor="b">
                    <a:lnL w="38100" cap="flat" cmpd="sng">
                      <a:solidFill>
                        <a:srgbClr val="000000"/>
                      </a:solidFill>
                      <a:prstDash val="solid"/>
                      <a:round/>
                      <a:headEnd type="none" w="sm" len="sm"/>
                      <a:tailEnd type="none" w="sm" len="sm"/>
                    </a:lnL>
                    <a:lnR w="38100" cap="flat" cmpd="sng">
                      <a:solidFill>
                        <a:srgbClr val="CCCCCC"/>
                      </a:solidFill>
                      <a:prstDash val="solid"/>
                      <a:round/>
                      <a:headEnd type="none" w="sm" len="sm"/>
                      <a:tailEnd type="none" w="sm" len="sm"/>
                    </a:lnR>
                    <a:lnT w="38100" cap="flat" cmpd="sng">
                      <a:solidFill>
                        <a:srgbClr val="CCCCCC"/>
                      </a:solidFill>
                      <a:prstDash val="solid"/>
                      <a:round/>
                      <a:headEnd type="none" w="sm" len="sm"/>
                      <a:tailEnd type="none" w="sm" len="sm"/>
                    </a:lnT>
                    <a:lnB w="38100" cap="flat" cmpd="sng">
                      <a:solidFill>
                        <a:srgbClr val="CCCCCC"/>
                      </a:solidFill>
                      <a:prstDash val="solid"/>
                      <a:round/>
                      <a:headEnd type="none" w="sm" len="sm"/>
                      <a:tailEnd type="none" w="sm" len="sm"/>
                    </a:lnB>
                  </a:tcPr>
                </a:tc>
                <a:tc>
                  <a:txBody>
                    <a:bodyPr/>
                    <a:lstStyle/>
                    <a:p>
                      <a:pPr marL="0" marR="0" lvl="0" indent="0" algn="l" rtl="0">
                        <a:lnSpc>
                          <a:spcPct val="115000"/>
                        </a:lnSpc>
                        <a:spcBef>
                          <a:spcPts val="0"/>
                        </a:spcBef>
                        <a:spcAft>
                          <a:spcPts val="0"/>
                        </a:spcAft>
                        <a:buClr>
                          <a:srgbClr val="000000"/>
                        </a:buClr>
                        <a:buSzPts val="2800"/>
                        <a:buFont typeface="Arial"/>
                        <a:buNone/>
                      </a:pPr>
                      <a:r>
                        <a:rPr lang="en-US" sz="2800" u="none" strike="noStrike" cap="none">
                          <a:solidFill>
                            <a:schemeClr val="dk1"/>
                          </a:solidFill>
                          <a:latin typeface="Times New Roman"/>
                          <a:ea typeface="Times New Roman"/>
                          <a:cs typeface="Times New Roman"/>
                          <a:sym typeface="Times New Roman"/>
                        </a:rPr>
                        <a:t>£10,000</a:t>
                      </a:r>
                      <a:endParaRPr sz="2600" u="none" strike="noStrike" cap="none">
                        <a:solidFill>
                          <a:schemeClr val="dk1"/>
                        </a:solidFill>
                      </a:endParaRPr>
                    </a:p>
                  </a:txBody>
                  <a:tcPr marL="25400" marR="25400" marT="25400" marB="25400" anchor="b">
                    <a:lnL w="38100" cap="flat" cmpd="sng">
                      <a:solidFill>
                        <a:srgbClr val="CCCCCC"/>
                      </a:solidFill>
                      <a:prstDash val="solid"/>
                      <a:round/>
                      <a:headEnd type="none" w="sm" len="sm"/>
                      <a:tailEnd type="none" w="sm" len="sm"/>
                    </a:lnL>
                    <a:lnR w="38100" cap="flat" cmpd="sng">
                      <a:solidFill>
                        <a:srgbClr val="000000"/>
                      </a:solidFill>
                      <a:prstDash val="solid"/>
                      <a:round/>
                      <a:headEnd type="none" w="sm" len="sm"/>
                      <a:tailEnd type="none" w="sm" len="sm"/>
                    </a:lnR>
                    <a:lnT w="38100" cap="flat" cmpd="sng">
                      <a:solidFill>
                        <a:srgbClr val="CCCCCC"/>
                      </a:solidFill>
                      <a:prstDash val="solid"/>
                      <a:round/>
                      <a:headEnd type="none" w="sm" len="sm"/>
                      <a:tailEnd type="none" w="sm" len="sm"/>
                    </a:lnT>
                    <a:lnB w="38100" cap="flat" cmpd="sng">
                      <a:solidFill>
                        <a:srgbClr val="CCCCCC"/>
                      </a:solidFill>
                      <a:prstDash val="solid"/>
                      <a:round/>
                      <a:headEnd type="none" w="sm" len="sm"/>
                      <a:tailEnd type="none" w="sm" len="sm"/>
                    </a:lnB>
                  </a:tcPr>
                </a:tc>
                <a:extLst>
                  <a:ext uri="{0D108BD9-81ED-4DB2-BD59-A6C34878D82A}">
                    <a16:rowId xmlns:a16="http://schemas.microsoft.com/office/drawing/2014/main" val="10001"/>
                  </a:ext>
                </a:extLst>
              </a:tr>
              <a:tr h="1248300">
                <a:tc>
                  <a:txBody>
                    <a:bodyPr/>
                    <a:lstStyle/>
                    <a:p>
                      <a:pPr marL="0" marR="0" lvl="0" indent="0" algn="l" rtl="0">
                        <a:lnSpc>
                          <a:spcPct val="115000"/>
                        </a:lnSpc>
                        <a:spcBef>
                          <a:spcPts val="0"/>
                        </a:spcBef>
                        <a:spcAft>
                          <a:spcPts val="0"/>
                        </a:spcAft>
                        <a:buClr>
                          <a:srgbClr val="000000"/>
                        </a:buClr>
                        <a:buSzPts val="2800"/>
                        <a:buFont typeface="Arial"/>
                        <a:buNone/>
                      </a:pPr>
                      <a:r>
                        <a:rPr lang="en-US" sz="2800" u="none" strike="noStrike" cap="none">
                          <a:solidFill>
                            <a:schemeClr val="dk1"/>
                          </a:solidFill>
                          <a:latin typeface="Times New Roman"/>
                          <a:ea typeface="Times New Roman"/>
                          <a:cs typeface="Times New Roman"/>
                          <a:sym typeface="Times New Roman"/>
                        </a:rPr>
                        <a:t>Sponsorships</a:t>
                      </a:r>
                      <a:endParaRPr sz="2600" u="none" strike="noStrike" cap="none">
                        <a:solidFill>
                          <a:schemeClr val="dk1"/>
                        </a:solidFill>
                      </a:endParaRPr>
                    </a:p>
                  </a:txBody>
                  <a:tcPr marL="25400" marR="25400" marT="25400" marB="25400" anchor="b">
                    <a:lnL w="38100" cap="flat" cmpd="sng">
                      <a:solidFill>
                        <a:srgbClr val="000000"/>
                      </a:solidFill>
                      <a:prstDash val="solid"/>
                      <a:round/>
                      <a:headEnd type="none" w="sm" len="sm"/>
                      <a:tailEnd type="none" w="sm" len="sm"/>
                    </a:lnL>
                    <a:lnR w="38100" cap="flat" cmpd="sng">
                      <a:solidFill>
                        <a:srgbClr val="CCCCCC"/>
                      </a:solidFill>
                      <a:prstDash val="solid"/>
                      <a:round/>
                      <a:headEnd type="none" w="sm" len="sm"/>
                      <a:tailEnd type="none" w="sm" len="sm"/>
                    </a:lnR>
                    <a:lnT w="38100" cap="flat" cmpd="sng">
                      <a:solidFill>
                        <a:srgbClr val="CCCCCC"/>
                      </a:solidFill>
                      <a:prstDash val="solid"/>
                      <a:round/>
                      <a:headEnd type="none" w="sm" len="sm"/>
                      <a:tailEnd type="none" w="sm" len="sm"/>
                    </a:lnT>
                    <a:lnB w="38100" cap="flat" cmpd="sng">
                      <a:solidFill>
                        <a:srgbClr val="CCCCCC"/>
                      </a:solidFill>
                      <a:prstDash val="solid"/>
                      <a:round/>
                      <a:headEnd type="none" w="sm" len="sm"/>
                      <a:tailEnd type="none" w="sm" len="sm"/>
                    </a:lnB>
                  </a:tcPr>
                </a:tc>
                <a:tc>
                  <a:txBody>
                    <a:bodyPr/>
                    <a:lstStyle/>
                    <a:p>
                      <a:pPr marL="0" marR="0" lvl="0" indent="0" algn="l" rtl="0">
                        <a:lnSpc>
                          <a:spcPct val="115000"/>
                        </a:lnSpc>
                        <a:spcBef>
                          <a:spcPts val="0"/>
                        </a:spcBef>
                        <a:spcAft>
                          <a:spcPts val="0"/>
                        </a:spcAft>
                        <a:buClr>
                          <a:srgbClr val="000000"/>
                        </a:buClr>
                        <a:buSzPts val="2800"/>
                        <a:buFont typeface="Arial"/>
                        <a:buNone/>
                      </a:pPr>
                      <a:r>
                        <a:rPr lang="en-US" sz="2800" u="none" strike="noStrike" cap="none">
                          <a:solidFill>
                            <a:schemeClr val="dk1"/>
                          </a:solidFill>
                          <a:latin typeface="Times New Roman"/>
                          <a:ea typeface="Times New Roman"/>
                          <a:cs typeface="Times New Roman"/>
                          <a:sym typeface="Times New Roman"/>
                        </a:rPr>
                        <a:t>£5,000 - £15,000</a:t>
                      </a:r>
                      <a:endParaRPr sz="2600" u="none" strike="noStrike" cap="none">
                        <a:solidFill>
                          <a:schemeClr val="dk1"/>
                        </a:solidFill>
                      </a:endParaRPr>
                    </a:p>
                  </a:txBody>
                  <a:tcPr marL="25400" marR="25400" marT="25400" marB="25400" anchor="b">
                    <a:lnL w="38100" cap="flat" cmpd="sng">
                      <a:solidFill>
                        <a:srgbClr val="CCCCCC"/>
                      </a:solidFill>
                      <a:prstDash val="solid"/>
                      <a:round/>
                      <a:headEnd type="none" w="sm" len="sm"/>
                      <a:tailEnd type="none" w="sm" len="sm"/>
                    </a:lnL>
                    <a:lnR w="38100" cap="flat" cmpd="sng">
                      <a:solidFill>
                        <a:srgbClr val="000000"/>
                      </a:solidFill>
                      <a:prstDash val="solid"/>
                      <a:round/>
                      <a:headEnd type="none" w="sm" len="sm"/>
                      <a:tailEnd type="none" w="sm" len="sm"/>
                    </a:lnR>
                    <a:lnT w="38100" cap="flat" cmpd="sng">
                      <a:solidFill>
                        <a:srgbClr val="CCCCCC"/>
                      </a:solidFill>
                      <a:prstDash val="solid"/>
                      <a:round/>
                      <a:headEnd type="none" w="sm" len="sm"/>
                      <a:tailEnd type="none" w="sm" len="sm"/>
                    </a:lnT>
                    <a:lnB w="38100" cap="flat" cmpd="sng">
                      <a:solidFill>
                        <a:srgbClr val="CCCCCC"/>
                      </a:solidFill>
                      <a:prstDash val="solid"/>
                      <a:round/>
                      <a:headEnd type="none" w="sm" len="sm"/>
                      <a:tailEnd type="none" w="sm" len="sm"/>
                    </a:lnB>
                  </a:tcPr>
                </a:tc>
                <a:extLst>
                  <a:ext uri="{0D108BD9-81ED-4DB2-BD59-A6C34878D82A}">
                    <a16:rowId xmlns:a16="http://schemas.microsoft.com/office/drawing/2014/main" val="10002"/>
                  </a:ext>
                </a:extLst>
              </a:tr>
              <a:tr h="1248300">
                <a:tc>
                  <a:txBody>
                    <a:bodyPr/>
                    <a:lstStyle/>
                    <a:p>
                      <a:pPr marL="0" marR="0" lvl="0" indent="0" algn="l" rtl="0">
                        <a:lnSpc>
                          <a:spcPct val="115000"/>
                        </a:lnSpc>
                        <a:spcBef>
                          <a:spcPts val="0"/>
                        </a:spcBef>
                        <a:spcAft>
                          <a:spcPts val="0"/>
                        </a:spcAft>
                        <a:buClr>
                          <a:srgbClr val="000000"/>
                        </a:buClr>
                        <a:buSzPts val="2800"/>
                        <a:buFont typeface="Arial"/>
                        <a:buNone/>
                      </a:pPr>
                      <a:r>
                        <a:rPr lang="en-US" sz="2800" u="none" strike="noStrike" cap="none">
                          <a:solidFill>
                            <a:schemeClr val="dk1"/>
                          </a:solidFill>
                          <a:latin typeface="Times New Roman"/>
                          <a:ea typeface="Times New Roman"/>
                          <a:cs typeface="Times New Roman"/>
                          <a:sym typeface="Times New Roman"/>
                        </a:rPr>
                        <a:t>Vendor Fees</a:t>
                      </a:r>
                      <a:endParaRPr sz="2600" u="none" strike="noStrike" cap="none">
                        <a:solidFill>
                          <a:schemeClr val="dk1"/>
                        </a:solidFill>
                      </a:endParaRPr>
                    </a:p>
                  </a:txBody>
                  <a:tcPr marL="25400" marR="25400" marT="25400" marB="25400" anchor="b">
                    <a:lnL w="38100" cap="flat" cmpd="sng">
                      <a:solidFill>
                        <a:srgbClr val="000000"/>
                      </a:solidFill>
                      <a:prstDash val="solid"/>
                      <a:round/>
                      <a:headEnd type="none" w="sm" len="sm"/>
                      <a:tailEnd type="none" w="sm" len="sm"/>
                    </a:lnL>
                    <a:lnR w="38100" cap="flat" cmpd="sng">
                      <a:solidFill>
                        <a:srgbClr val="CCCCCC"/>
                      </a:solidFill>
                      <a:prstDash val="solid"/>
                      <a:round/>
                      <a:headEnd type="none" w="sm" len="sm"/>
                      <a:tailEnd type="none" w="sm" len="sm"/>
                    </a:lnR>
                    <a:lnT w="38100" cap="flat" cmpd="sng">
                      <a:solidFill>
                        <a:srgbClr val="CCCCCC"/>
                      </a:solidFill>
                      <a:prstDash val="solid"/>
                      <a:round/>
                      <a:headEnd type="none" w="sm" len="sm"/>
                      <a:tailEnd type="none" w="sm" len="sm"/>
                    </a:lnT>
                    <a:lnB w="38100" cap="flat" cmpd="sng">
                      <a:solidFill>
                        <a:srgbClr val="CCCCCC"/>
                      </a:solidFill>
                      <a:prstDash val="solid"/>
                      <a:round/>
                      <a:headEnd type="none" w="sm" len="sm"/>
                      <a:tailEnd type="none" w="sm" len="sm"/>
                    </a:lnB>
                  </a:tcPr>
                </a:tc>
                <a:tc>
                  <a:txBody>
                    <a:bodyPr/>
                    <a:lstStyle/>
                    <a:p>
                      <a:pPr marL="0" marR="0" lvl="0" indent="0" algn="l" rtl="0">
                        <a:lnSpc>
                          <a:spcPct val="115000"/>
                        </a:lnSpc>
                        <a:spcBef>
                          <a:spcPts val="0"/>
                        </a:spcBef>
                        <a:spcAft>
                          <a:spcPts val="0"/>
                        </a:spcAft>
                        <a:buClr>
                          <a:srgbClr val="000000"/>
                        </a:buClr>
                        <a:buSzPts val="2800"/>
                        <a:buFont typeface="Arial"/>
                        <a:buNone/>
                      </a:pPr>
                      <a:r>
                        <a:rPr lang="en-US" sz="2800" u="none" strike="noStrike" cap="none">
                          <a:solidFill>
                            <a:schemeClr val="dk1"/>
                          </a:solidFill>
                          <a:latin typeface="Times New Roman"/>
                          <a:ea typeface="Times New Roman"/>
                          <a:cs typeface="Times New Roman"/>
                          <a:sym typeface="Times New Roman"/>
                        </a:rPr>
                        <a:t>£3,000</a:t>
                      </a:r>
                      <a:endParaRPr sz="2600" u="none" strike="noStrike" cap="none">
                        <a:solidFill>
                          <a:schemeClr val="dk1"/>
                        </a:solidFill>
                      </a:endParaRPr>
                    </a:p>
                  </a:txBody>
                  <a:tcPr marL="25400" marR="25400" marT="25400" marB="25400" anchor="b">
                    <a:lnL w="38100" cap="flat" cmpd="sng">
                      <a:solidFill>
                        <a:srgbClr val="CCCCCC"/>
                      </a:solidFill>
                      <a:prstDash val="solid"/>
                      <a:round/>
                      <a:headEnd type="none" w="sm" len="sm"/>
                      <a:tailEnd type="none" w="sm" len="sm"/>
                    </a:lnL>
                    <a:lnR w="38100" cap="flat" cmpd="sng">
                      <a:solidFill>
                        <a:srgbClr val="000000"/>
                      </a:solidFill>
                      <a:prstDash val="solid"/>
                      <a:round/>
                      <a:headEnd type="none" w="sm" len="sm"/>
                      <a:tailEnd type="none" w="sm" len="sm"/>
                    </a:lnR>
                    <a:lnT w="38100" cap="flat" cmpd="sng">
                      <a:solidFill>
                        <a:srgbClr val="CCCCCC"/>
                      </a:solidFill>
                      <a:prstDash val="solid"/>
                      <a:round/>
                      <a:headEnd type="none" w="sm" len="sm"/>
                      <a:tailEnd type="none" w="sm" len="sm"/>
                    </a:lnT>
                    <a:lnB w="38100" cap="flat" cmpd="sng">
                      <a:solidFill>
                        <a:srgbClr val="CCCCCC"/>
                      </a:solidFill>
                      <a:prstDash val="solid"/>
                      <a:round/>
                      <a:headEnd type="none" w="sm" len="sm"/>
                      <a:tailEnd type="none" w="sm" len="sm"/>
                    </a:lnB>
                  </a:tcPr>
                </a:tc>
                <a:extLst>
                  <a:ext uri="{0D108BD9-81ED-4DB2-BD59-A6C34878D82A}">
                    <a16:rowId xmlns:a16="http://schemas.microsoft.com/office/drawing/2014/main" val="10003"/>
                  </a:ext>
                </a:extLst>
              </a:tr>
              <a:tr h="1248300">
                <a:tc>
                  <a:txBody>
                    <a:bodyPr/>
                    <a:lstStyle/>
                    <a:p>
                      <a:pPr marL="0" marR="0" lvl="0" indent="0" algn="l" rtl="0">
                        <a:lnSpc>
                          <a:spcPct val="115000"/>
                        </a:lnSpc>
                        <a:spcBef>
                          <a:spcPts val="0"/>
                        </a:spcBef>
                        <a:spcAft>
                          <a:spcPts val="0"/>
                        </a:spcAft>
                        <a:buClr>
                          <a:srgbClr val="000000"/>
                        </a:buClr>
                        <a:buSzPts val="2800"/>
                        <a:buFont typeface="Arial"/>
                        <a:buNone/>
                      </a:pPr>
                      <a:r>
                        <a:rPr lang="en-US" sz="2800" u="none" strike="noStrike" cap="none">
                          <a:solidFill>
                            <a:schemeClr val="dk1"/>
                          </a:solidFill>
                          <a:latin typeface="Times New Roman"/>
                          <a:ea typeface="Times New Roman"/>
                          <a:cs typeface="Times New Roman"/>
                          <a:sym typeface="Times New Roman"/>
                        </a:rPr>
                        <a:t>Merchandise Sales</a:t>
                      </a:r>
                      <a:endParaRPr sz="2600" u="none" strike="noStrike" cap="none">
                        <a:solidFill>
                          <a:schemeClr val="dk1"/>
                        </a:solidFill>
                      </a:endParaRPr>
                    </a:p>
                  </a:txBody>
                  <a:tcPr marL="25400" marR="25400" marT="25400" marB="25400" anchor="b">
                    <a:lnL w="38100" cap="flat" cmpd="sng">
                      <a:solidFill>
                        <a:srgbClr val="000000"/>
                      </a:solidFill>
                      <a:prstDash val="solid"/>
                      <a:round/>
                      <a:headEnd type="none" w="sm" len="sm"/>
                      <a:tailEnd type="none" w="sm" len="sm"/>
                    </a:lnL>
                    <a:lnR w="38100" cap="flat" cmpd="sng">
                      <a:solidFill>
                        <a:srgbClr val="CCCCCC"/>
                      </a:solidFill>
                      <a:prstDash val="solid"/>
                      <a:round/>
                      <a:headEnd type="none" w="sm" len="sm"/>
                      <a:tailEnd type="none" w="sm" len="sm"/>
                    </a:lnR>
                    <a:lnT w="38100" cap="flat" cmpd="sng">
                      <a:solidFill>
                        <a:srgbClr val="CCCCCC"/>
                      </a:solidFill>
                      <a:prstDash val="solid"/>
                      <a:round/>
                      <a:headEnd type="none" w="sm" len="sm"/>
                      <a:tailEnd type="none" w="sm" len="sm"/>
                    </a:lnT>
                    <a:lnB w="38100" cap="flat" cmpd="sng">
                      <a:solidFill>
                        <a:srgbClr val="CCCCCC"/>
                      </a:solidFill>
                      <a:prstDash val="solid"/>
                      <a:round/>
                      <a:headEnd type="none" w="sm" len="sm"/>
                      <a:tailEnd type="none" w="sm" len="sm"/>
                    </a:lnB>
                  </a:tcPr>
                </a:tc>
                <a:tc>
                  <a:txBody>
                    <a:bodyPr/>
                    <a:lstStyle/>
                    <a:p>
                      <a:pPr marL="0" marR="0" lvl="0" indent="0" algn="l" rtl="0">
                        <a:lnSpc>
                          <a:spcPct val="115000"/>
                        </a:lnSpc>
                        <a:spcBef>
                          <a:spcPts val="0"/>
                        </a:spcBef>
                        <a:spcAft>
                          <a:spcPts val="0"/>
                        </a:spcAft>
                        <a:buClr>
                          <a:srgbClr val="000000"/>
                        </a:buClr>
                        <a:buSzPts val="2800"/>
                        <a:buFont typeface="Arial"/>
                        <a:buNone/>
                      </a:pPr>
                      <a:r>
                        <a:rPr lang="en-US" sz="2800" u="none" strike="noStrike" cap="none">
                          <a:solidFill>
                            <a:schemeClr val="dk1"/>
                          </a:solidFill>
                          <a:latin typeface="Times New Roman"/>
                          <a:ea typeface="Times New Roman"/>
                          <a:cs typeface="Times New Roman"/>
                          <a:sym typeface="Times New Roman"/>
                        </a:rPr>
                        <a:t>£2,000</a:t>
                      </a:r>
                      <a:endParaRPr sz="2600" u="none" strike="noStrike" cap="none">
                        <a:solidFill>
                          <a:schemeClr val="dk1"/>
                        </a:solidFill>
                      </a:endParaRPr>
                    </a:p>
                  </a:txBody>
                  <a:tcPr marL="25400" marR="25400" marT="25400" marB="25400" anchor="b">
                    <a:lnL w="38100" cap="flat" cmpd="sng">
                      <a:solidFill>
                        <a:srgbClr val="CCCCCC"/>
                      </a:solidFill>
                      <a:prstDash val="solid"/>
                      <a:round/>
                      <a:headEnd type="none" w="sm" len="sm"/>
                      <a:tailEnd type="none" w="sm" len="sm"/>
                    </a:lnL>
                    <a:lnR w="38100" cap="flat" cmpd="sng">
                      <a:solidFill>
                        <a:srgbClr val="000000"/>
                      </a:solidFill>
                      <a:prstDash val="solid"/>
                      <a:round/>
                      <a:headEnd type="none" w="sm" len="sm"/>
                      <a:tailEnd type="none" w="sm" len="sm"/>
                    </a:lnR>
                    <a:lnT w="38100" cap="flat" cmpd="sng">
                      <a:solidFill>
                        <a:srgbClr val="CCCCCC"/>
                      </a:solidFill>
                      <a:prstDash val="solid"/>
                      <a:round/>
                      <a:headEnd type="none" w="sm" len="sm"/>
                      <a:tailEnd type="none" w="sm" len="sm"/>
                    </a:lnT>
                    <a:lnB w="38100" cap="flat" cmpd="sng">
                      <a:solidFill>
                        <a:srgbClr val="CCCCCC"/>
                      </a:solidFill>
                      <a:prstDash val="solid"/>
                      <a:round/>
                      <a:headEnd type="none" w="sm" len="sm"/>
                      <a:tailEnd type="none" w="sm" len="sm"/>
                    </a:lnB>
                  </a:tcPr>
                </a:tc>
                <a:extLst>
                  <a:ext uri="{0D108BD9-81ED-4DB2-BD59-A6C34878D82A}">
                    <a16:rowId xmlns:a16="http://schemas.microsoft.com/office/drawing/2014/main" val="10004"/>
                  </a:ext>
                </a:extLst>
              </a:tr>
              <a:tr h="1248300">
                <a:tc>
                  <a:txBody>
                    <a:bodyPr/>
                    <a:lstStyle/>
                    <a:p>
                      <a:pPr marL="0" marR="0" lvl="0" indent="0" algn="l" rtl="0">
                        <a:lnSpc>
                          <a:spcPct val="115000"/>
                        </a:lnSpc>
                        <a:spcBef>
                          <a:spcPts val="0"/>
                        </a:spcBef>
                        <a:spcAft>
                          <a:spcPts val="0"/>
                        </a:spcAft>
                        <a:buClr>
                          <a:srgbClr val="000000"/>
                        </a:buClr>
                        <a:buSzPts val="2800"/>
                        <a:buFont typeface="Arial"/>
                        <a:buNone/>
                      </a:pPr>
                      <a:r>
                        <a:rPr lang="en-US" sz="2800" u="none" strike="noStrike" cap="none">
                          <a:solidFill>
                            <a:schemeClr val="dk1"/>
                          </a:solidFill>
                          <a:latin typeface="Times New Roman"/>
                          <a:ea typeface="Times New Roman"/>
                          <a:cs typeface="Times New Roman"/>
                          <a:sym typeface="Times New Roman"/>
                        </a:rPr>
                        <a:t>Total Estimated Income</a:t>
                      </a:r>
                      <a:endParaRPr sz="2600" u="none" strike="noStrike" cap="none">
                        <a:solidFill>
                          <a:schemeClr val="dk1"/>
                        </a:solidFill>
                      </a:endParaRPr>
                    </a:p>
                  </a:txBody>
                  <a:tcPr marL="25400" marR="25400" marT="25400" marB="25400" anchor="b">
                    <a:lnL w="38100" cap="flat" cmpd="sng">
                      <a:solidFill>
                        <a:srgbClr val="000000"/>
                      </a:solidFill>
                      <a:prstDash val="solid"/>
                      <a:round/>
                      <a:headEnd type="none" w="sm" len="sm"/>
                      <a:tailEnd type="none" w="sm" len="sm"/>
                    </a:lnL>
                    <a:lnR w="38100" cap="flat" cmpd="sng">
                      <a:solidFill>
                        <a:srgbClr val="CCCCCC"/>
                      </a:solidFill>
                      <a:prstDash val="solid"/>
                      <a:round/>
                      <a:headEnd type="none" w="sm" len="sm"/>
                      <a:tailEnd type="none" w="sm" len="sm"/>
                    </a:lnR>
                    <a:lnT w="38100" cap="flat" cmpd="sng">
                      <a:solidFill>
                        <a:srgbClr val="CCCCCC"/>
                      </a:solidFill>
                      <a:prstDash val="solid"/>
                      <a:round/>
                      <a:headEnd type="none" w="sm" len="sm"/>
                      <a:tailEnd type="none" w="sm" len="sm"/>
                    </a:lnT>
                    <a:lnB w="38100" cap="flat" cmpd="sng">
                      <a:solidFill>
                        <a:srgbClr val="000000"/>
                      </a:solidFill>
                      <a:prstDash val="solid"/>
                      <a:round/>
                      <a:headEnd type="none" w="sm" len="sm"/>
                      <a:tailEnd type="none" w="sm" len="sm"/>
                    </a:lnB>
                  </a:tcPr>
                </a:tc>
                <a:tc>
                  <a:txBody>
                    <a:bodyPr/>
                    <a:lstStyle/>
                    <a:p>
                      <a:pPr marL="0" marR="0" lvl="0" indent="0" algn="l" rtl="0">
                        <a:lnSpc>
                          <a:spcPct val="115000"/>
                        </a:lnSpc>
                        <a:spcBef>
                          <a:spcPts val="0"/>
                        </a:spcBef>
                        <a:spcAft>
                          <a:spcPts val="0"/>
                        </a:spcAft>
                        <a:buClr>
                          <a:srgbClr val="000000"/>
                        </a:buClr>
                        <a:buSzPts val="2800"/>
                        <a:buFont typeface="Arial"/>
                        <a:buNone/>
                      </a:pPr>
                      <a:r>
                        <a:rPr lang="en-US" sz="2800" u="none" strike="noStrike" cap="none">
                          <a:solidFill>
                            <a:schemeClr val="dk1"/>
                          </a:solidFill>
                          <a:latin typeface="Times New Roman"/>
                          <a:ea typeface="Times New Roman"/>
                          <a:cs typeface="Times New Roman"/>
                          <a:sym typeface="Times New Roman"/>
                        </a:rPr>
                        <a:t>£20,000 - £30,000</a:t>
                      </a:r>
                      <a:endParaRPr sz="2600" u="none" strike="noStrike" cap="none">
                        <a:solidFill>
                          <a:schemeClr val="dk1"/>
                        </a:solidFill>
                      </a:endParaRPr>
                    </a:p>
                  </a:txBody>
                  <a:tcPr marL="25400" marR="25400" marT="25400" marB="25400" anchor="b">
                    <a:lnL w="38100" cap="flat" cmpd="sng">
                      <a:solidFill>
                        <a:srgbClr val="CCCCCC"/>
                      </a:solidFill>
                      <a:prstDash val="solid"/>
                      <a:round/>
                      <a:headEnd type="none" w="sm" len="sm"/>
                      <a:tailEnd type="none" w="sm" len="sm"/>
                    </a:lnL>
                    <a:lnR w="38100" cap="flat" cmpd="sng">
                      <a:solidFill>
                        <a:srgbClr val="000000"/>
                      </a:solidFill>
                      <a:prstDash val="solid"/>
                      <a:round/>
                      <a:headEnd type="none" w="sm" len="sm"/>
                      <a:tailEnd type="none" w="sm" len="sm"/>
                    </a:lnR>
                    <a:lnT w="38100" cap="flat" cmpd="sng">
                      <a:solidFill>
                        <a:srgbClr val="CCCCCC"/>
                      </a:solidFill>
                      <a:prstDash val="solid"/>
                      <a:round/>
                      <a:headEnd type="none" w="sm" len="sm"/>
                      <a:tailEnd type="none" w="sm" len="sm"/>
                    </a:lnT>
                    <a:lnB w="38100" cap="flat" cmpd="sng">
                      <a:solidFill>
                        <a:srgbClr val="000000"/>
                      </a:solidFill>
                      <a:prstDash val="solid"/>
                      <a:round/>
                      <a:headEnd type="none" w="sm" len="sm"/>
                      <a:tailEnd type="none" w="sm" len="sm"/>
                    </a:lnB>
                  </a:tcPr>
                </a:tc>
                <a:extLst>
                  <a:ext uri="{0D108BD9-81ED-4DB2-BD59-A6C34878D82A}">
                    <a16:rowId xmlns:a16="http://schemas.microsoft.com/office/drawing/2014/main" val="10005"/>
                  </a:ext>
                </a:extLst>
              </a:tr>
            </a:tbl>
          </a:graphicData>
        </a:graphic>
      </p:graphicFrame>
      <p:sp>
        <p:nvSpPr>
          <p:cNvPr id="98" name="Google Shape;98;g2fa3cc8d11f_0_15"/>
          <p:cNvSpPr/>
          <p:nvPr/>
        </p:nvSpPr>
        <p:spPr>
          <a:xfrm>
            <a:off x="-9025" y="5677800"/>
            <a:ext cx="8839718" cy="4490479"/>
          </a:xfrm>
          <a:custGeom>
            <a:avLst/>
            <a:gdLst/>
            <a:ahLst/>
            <a:cxnLst/>
            <a:rect l="l" t="t" r="r" b="b"/>
            <a:pathLst>
              <a:path w="5309140" h="6484446" extrusionOk="0">
                <a:moveTo>
                  <a:pt x="0" y="0"/>
                </a:moveTo>
                <a:lnTo>
                  <a:pt x="5309140" y="0"/>
                </a:lnTo>
                <a:lnTo>
                  <a:pt x="5309140" y="6484446"/>
                </a:lnTo>
                <a:lnTo>
                  <a:pt x="0" y="6484446"/>
                </a:lnTo>
                <a:lnTo>
                  <a:pt x="0" y="0"/>
                </a:lnTo>
                <a:close/>
              </a:path>
            </a:pathLst>
          </a:custGeom>
          <a:blipFill rotWithShape="1">
            <a:blip r:embed="rId3">
              <a:alphaModFix/>
            </a:blip>
            <a:stretch>
              <a:fillRect/>
            </a:stretch>
          </a:blipFill>
          <a:ln>
            <a:noFill/>
          </a:ln>
        </p:spPr>
        <p:txBody>
          <a:bodyPr/>
          <a:lstStyle/>
          <a:p>
            <a:endParaRPr lang="en-US"/>
          </a:p>
        </p:txBody>
      </p:sp>
      <p:pic>
        <p:nvPicPr>
          <p:cNvPr id="99" name="Google Shape;99;g2fa3cc8d11f_0_15"/>
          <p:cNvPicPr preferRelativeResize="0"/>
          <p:nvPr/>
        </p:nvPicPr>
        <p:blipFill rotWithShape="1">
          <a:blip r:embed="rId4">
            <a:alphaModFix/>
          </a:blip>
          <a:srcRect/>
          <a:stretch/>
        </p:blipFill>
        <p:spPr>
          <a:xfrm>
            <a:off x="152400" y="5351475"/>
            <a:ext cx="8678300" cy="4935525"/>
          </a:xfrm>
          <a:prstGeom prst="rect">
            <a:avLst/>
          </a:prstGeom>
          <a:noFill/>
          <a:ln w="38100" cap="flat" cmpd="sng">
            <a:solidFill>
              <a:srgbClr val="000000"/>
            </a:solidFill>
            <a:prstDash val="solid"/>
            <a:round/>
            <a:headEnd type="none" w="sm" len="sm"/>
            <a:tailEnd type="none" w="sm" len="sm"/>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rgbClr val="F2F2F2"/>
            </a:gs>
            <a:gs pos="100000">
              <a:srgbClr val="A6A6A6"/>
            </a:gs>
          </a:gsLst>
          <a:path path="circle">
            <a:fillToRect l="50000" t="50000" r="50000" b="50000"/>
          </a:path>
          <a:tileRect/>
        </a:gradFill>
        <a:effectLst/>
      </p:bgPr>
    </p:bg>
    <p:spTree>
      <p:nvGrpSpPr>
        <p:cNvPr id="1" name="Shape 103"/>
        <p:cNvGrpSpPr/>
        <p:nvPr/>
      </p:nvGrpSpPr>
      <p:grpSpPr>
        <a:xfrm>
          <a:off x="0" y="0"/>
          <a:ext cx="0" cy="0"/>
          <a:chOff x="0" y="0"/>
          <a:chExt cx="0" cy="0"/>
        </a:xfrm>
      </p:grpSpPr>
      <p:sp>
        <p:nvSpPr>
          <p:cNvPr id="104" name="Google Shape;104;g2fa3cc8d11f_0_25"/>
          <p:cNvSpPr txBox="1"/>
          <p:nvPr/>
        </p:nvSpPr>
        <p:spPr>
          <a:xfrm>
            <a:off x="7997801" y="430525"/>
            <a:ext cx="8646600" cy="923400"/>
          </a:xfrm>
          <a:prstGeom prst="rect">
            <a:avLst/>
          </a:prstGeom>
          <a:noFill/>
          <a:ln>
            <a:noFill/>
          </a:ln>
        </p:spPr>
        <p:txBody>
          <a:bodyPr spcFirstLastPara="1" wrap="square" lIns="0" tIns="0" rIns="0" bIns="0" anchor="t" anchorCtr="0">
            <a:spAutoFit/>
          </a:bodyPr>
          <a:lstStyle/>
          <a:p>
            <a:pPr marL="0" marR="0" lvl="0" indent="0" algn="l" rtl="0">
              <a:lnSpc>
                <a:spcPct val="140006"/>
              </a:lnSpc>
              <a:spcBef>
                <a:spcPts val="0"/>
              </a:spcBef>
              <a:spcAft>
                <a:spcPts val="0"/>
              </a:spcAft>
              <a:buClr>
                <a:srgbClr val="000000"/>
              </a:buClr>
              <a:buSzPts val="5999"/>
              <a:buFont typeface="Arial"/>
              <a:buNone/>
            </a:pPr>
            <a:r>
              <a:rPr lang="en-US" sz="5999" b="0" i="0" u="none" strike="noStrike" cap="none">
                <a:solidFill>
                  <a:schemeClr val="dk1"/>
                </a:solidFill>
                <a:latin typeface="Kaushan Script"/>
                <a:ea typeface="Kaushan Script"/>
                <a:cs typeface="Kaushan Script"/>
                <a:sym typeface="Kaushan Script"/>
              </a:rPr>
              <a:t>Marketing Strategy</a:t>
            </a:r>
            <a:endParaRPr sz="1400" b="0" i="0" u="none" strike="noStrike" cap="none">
              <a:solidFill>
                <a:schemeClr val="dk1"/>
              </a:solidFill>
              <a:latin typeface="Arial"/>
              <a:ea typeface="Arial"/>
              <a:cs typeface="Arial"/>
              <a:sym typeface="Arial"/>
            </a:endParaRPr>
          </a:p>
        </p:txBody>
      </p:sp>
      <p:sp>
        <p:nvSpPr>
          <p:cNvPr id="105" name="Google Shape;105;g2fa3cc8d11f_0_25"/>
          <p:cNvSpPr txBox="1"/>
          <p:nvPr/>
        </p:nvSpPr>
        <p:spPr>
          <a:xfrm>
            <a:off x="7386950" y="1885525"/>
            <a:ext cx="10393200" cy="6380100"/>
          </a:xfrm>
          <a:prstGeom prst="rect">
            <a:avLst/>
          </a:prstGeom>
          <a:noFill/>
          <a:ln>
            <a:noFill/>
          </a:ln>
        </p:spPr>
        <p:txBody>
          <a:bodyPr spcFirstLastPara="1" wrap="square" lIns="0" tIns="0" rIns="0" bIns="0" anchor="t" anchorCtr="0">
            <a:spAutoFit/>
          </a:bodyPr>
          <a:lstStyle/>
          <a:p>
            <a:pPr marL="457200" marR="0" lvl="0" indent="-400050" algn="just" rtl="0">
              <a:lnSpc>
                <a:spcPct val="150000"/>
              </a:lnSpc>
              <a:spcBef>
                <a:spcPts val="0"/>
              </a:spcBef>
              <a:spcAft>
                <a:spcPts val="0"/>
              </a:spcAft>
              <a:buClr>
                <a:srgbClr val="1F2020"/>
              </a:buClr>
              <a:buSzPts val="2700"/>
              <a:buFont typeface="Open Sans"/>
              <a:buChar char="●"/>
            </a:pPr>
            <a:r>
              <a:rPr lang="en-US" sz="2700" b="0" i="0" u="none" strike="noStrike" cap="none" dirty="0">
                <a:solidFill>
                  <a:srgbClr val="1F2020"/>
                </a:solidFill>
                <a:latin typeface="Open Sans"/>
                <a:ea typeface="Open Sans"/>
                <a:cs typeface="Open Sans"/>
                <a:sym typeface="Open Sans"/>
              </a:rPr>
              <a:t>The promotional campaign of the Romanian Winter Cultural Exposition will include awareness creation, interest creation, and intention to attend through saturated marketing communication. </a:t>
            </a:r>
            <a:endParaRPr sz="2700" b="0" i="0" u="none" strike="noStrike" cap="none" dirty="0">
              <a:solidFill>
                <a:srgbClr val="1F2020"/>
              </a:solidFill>
              <a:latin typeface="Open Sans"/>
              <a:ea typeface="Open Sans"/>
              <a:cs typeface="Open Sans"/>
              <a:sym typeface="Open Sans"/>
            </a:endParaRPr>
          </a:p>
          <a:p>
            <a:pPr marL="457200" marR="0" lvl="0" indent="-400050" algn="just" rtl="0">
              <a:lnSpc>
                <a:spcPct val="150000"/>
              </a:lnSpc>
              <a:spcBef>
                <a:spcPts val="0"/>
              </a:spcBef>
              <a:spcAft>
                <a:spcPts val="0"/>
              </a:spcAft>
              <a:buClr>
                <a:srgbClr val="1F2020"/>
              </a:buClr>
              <a:buSzPts val="2700"/>
              <a:buFont typeface="Open Sans"/>
              <a:buChar char="●"/>
            </a:pPr>
            <a:r>
              <a:rPr lang="en-US" sz="2700" b="0" i="0" u="none" strike="noStrike" cap="none" dirty="0">
                <a:solidFill>
                  <a:srgbClr val="1F2020"/>
                </a:solidFill>
                <a:latin typeface="Open Sans"/>
                <a:ea typeface="Open Sans"/>
                <a:cs typeface="Open Sans"/>
                <a:sym typeface="Open Sans"/>
              </a:rPr>
              <a:t>The primary audiences are the locals, foreigners, couples or families who want to travel and people with an interest in culture (</a:t>
            </a:r>
            <a:r>
              <a:rPr lang="en-US" sz="2700" b="0" i="0" u="none" strike="noStrike" cap="none" dirty="0" err="1">
                <a:solidFill>
                  <a:srgbClr val="1F2020"/>
                </a:solidFill>
                <a:latin typeface="Open Sans"/>
                <a:ea typeface="Open Sans"/>
                <a:cs typeface="Open Sans"/>
                <a:sym typeface="Open Sans"/>
              </a:rPr>
              <a:t>Sudirjo</a:t>
            </a:r>
            <a:r>
              <a:rPr lang="en-US" sz="2700" b="0" i="0" u="none" strike="noStrike" cap="none" dirty="0">
                <a:solidFill>
                  <a:srgbClr val="1F2020"/>
                </a:solidFill>
                <a:latin typeface="Open Sans"/>
                <a:ea typeface="Open Sans"/>
                <a:cs typeface="Open Sans"/>
                <a:sym typeface="Open Sans"/>
              </a:rPr>
              <a:t>, 2023).  </a:t>
            </a:r>
            <a:endParaRPr sz="2700" b="0" i="0" u="none" strike="noStrike" cap="none" dirty="0">
              <a:solidFill>
                <a:srgbClr val="1F2020"/>
              </a:solidFill>
              <a:latin typeface="Open Sans"/>
              <a:ea typeface="Open Sans"/>
              <a:cs typeface="Open Sans"/>
              <a:sym typeface="Open Sans"/>
            </a:endParaRPr>
          </a:p>
          <a:p>
            <a:pPr marL="457200" marR="0" lvl="0" indent="-400050" algn="just" rtl="0">
              <a:lnSpc>
                <a:spcPct val="150000"/>
              </a:lnSpc>
              <a:spcBef>
                <a:spcPts val="0"/>
              </a:spcBef>
              <a:spcAft>
                <a:spcPts val="0"/>
              </a:spcAft>
              <a:buClr>
                <a:srgbClr val="1F2020"/>
              </a:buClr>
              <a:buSzPts val="2700"/>
              <a:buFont typeface="Open Sans"/>
              <a:buChar char="●"/>
            </a:pPr>
            <a:r>
              <a:rPr lang="en-US" sz="2700" b="0" i="0" u="none" strike="noStrike" cap="none" dirty="0">
                <a:solidFill>
                  <a:srgbClr val="1F2020"/>
                </a:solidFill>
                <a:latin typeface="Open Sans"/>
                <a:ea typeface="Open Sans"/>
                <a:cs typeface="Open Sans"/>
                <a:sym typeface="Open Sans"/>
              </a:rPr>
              <a:t>As a marketing strategy, the approach requires both web-based and offline advertising techniques. </a:t>
            </a:r>
            <a:endParaRPr sz="2700" b="0" i="0" u="none" strike="noStrike" cap="none" dirty="0">
              <a:solidFill>
                <a:srgbClr val="1F2020"/>
              </a:solidFill>
              <a:latin typeface="Open Sans"/>
              <a:ea typeface="Open Sans"/>
              <a:cs typeface="Open Sans"/>
              <a:sym typeface="Open Sans"/>
            </a:endParaRPr>
          </a:p>
          <a:p>
            <a:pPr marL="0" marR="0" lvl="0" indent="0" algn="just" rtl="0">
              <a:lnSpc>
                <a:spcPct val="150000"/>
              </a:lnSpc>
              <a:spcBef>
                <a:spcPts val="0"/>
              </a:spcBef>
              <a:spcAft>
                <a:spcPts val="0"/>
              </a:spcAft>
              <a:buClr>
                <a:srgbClr val="000000"/>
              </a:buClr>
              <a:buSzPts val="1100"/>
              <a:buFont typeface="Arial"/>
              <a:buNone/>
            </a:pPr>
            <a:endParaRPr sz="2000" b="0" i="0" u="none" strike="noStrike" cap="none" dirty="0">
              <a:solidFill>
                <a:srgbClr val="1F2020"/>
              </a:solidFill>
              <a:latin typeface="Open Sans"/>
              <a:ea typeface="Open Sans"/>
              <a:cs typeface="Open Sans"/>
              <a:sym typeface="Open Sans"/>
            </a:endParaRPr>
          </a:p>
          <a:p>
            <a:pPr marL="0" marR="0" lvl="0" indent="0" algn="just" rtl="0">
              <a:lnSpc>
                <a:spcPct val="150000"/>
              </a:lnSpc>
              <a:spcBef>
                <a:spcPts val="0"/>
              </a:spcBef>
              <a:spcAft>
                <a:spcPts val="0"/>
              </a:spcAft>
              <a:buClr>
                <a:srgbClr val="000000"/>
              </a:buClr>
              <a:buSzPts val="2000"/>
              <a:buFont typeface="Arial"/>
              <a:buNone/>
            </a:pPr>
            <a:endParaRPr sz="2000" b="0" i="0" u="none" strike="noStrike" cap="none" dirty="0">
              <a:solidFill>
                <a:srgbClr val="1F2020"/>
              </a:solidFill>
              <a:latin typeface="Open Sans"/>
              <a:ea typeface="Open Sans"/>
              <a:cs typeface="Open Sans"/>
              <a:sym typeface="Open Sans"/>
            </a:endParaRPr>
          </a:p>
        </p:txBody>
      </p:sp>
      <p:sp>
        <p:nvSpPr>
          <p:cNvPr id="106" name="Google Shape;106;g2fa3cc8d11f_0_25"/>
          <p:cNvSpPr txBox="1"/>
          <p:nvPr/>
        </p:nvSpPr>
        <p:spPr>
          <a:xfrm>
            <a:off x="12074212" y="6679539"/>
            <a:ext cx="493800" cy="238200"/>
          </a:xfrm>
          <a:prstGeom prst="rect">
            <a:avLst/>
          </a:prstGeom>
          <a:noFill/>
          <a:ln>
            <a:noFill/>
          </a:ln>
        </p:spPr>
        <p:txBody>
          <a:bodyPr spcFirstLastPara="1" wrap="square" lIns="0" tIns="0" rIns="0" bIns="0" anchor="t" anchorCtr="0">
            <a:spAutoFit/>
          </a:bodyPr>
          <a:lstStyle/>
          <a:p>
            <a:pPr marL="0" marR="0" lvl="0" indent="0" algn="ctr" rtl="0">
              <a:lnSpc>
                <a:spcPct val="139987"/>
              </a:lnSpc>
              <a:spcBef>
                <a:spcPts val="0"/>
              </a:spcBef>
              <a:spcAft>
                <a:spcPts val="0"/>
              </a:spcAft>
              <a:buClr>
                <a:srgbClr val="000000"/>
              </a:buClr>
              <a:buSzPts val="1548"/>
              <a:buFont typeface="Arial"/>
              <a:buNone/>
            </a:pPr>
            <a:r>
              <a:rPr lang="en-US" sz="1548" b="1" i="0" u="none" strike="noStrike" cap="none">
                <a:solidFill>
                  <a:srgbClr val="FFFFFF"/>
                </a:solidFill>
                <a:latin typeface="Open Sans"/>
                <a:ea typeface="Open Sans"/>
                <a:cs typeface="Open Sans"/>
                <a:sym typeface="Open Sans"/>
              </a:rPr>
              <a:t>02</a:t>
            </a:r>
            <a:endParaRPr sz="1400" b="0" i="0" u="none" strike="noStrike" cap="none">
              <a:solidFill>
                <a:srgbClr val="000000"/>
              </a:solidFill>
              <a:latin typeface="Arial"/>
              <a:ea typeface="Arial"/>
              <a:cs typeface="Arial"/>
              <a:sym typeface="Arial"/>
            </a:endParaRPr>
          </a:p>
        </p:txBody>
      </p:sp>
      <p:pic>
        <p:nvPicPr>
          <p:cNvPr id="107" name="Google Shape;107;g2fa3cc8d11f_0_25"/>
          <p:cNvPicPr preferRelativeResize="0"/>
          <p:nvPr/>
        </p:nvPicPr>
        <p:blipFill rotWithShape="1">
          <a:blip r:embed="rId3">
            <a:alphaModFix/>
          </a:blip>
          <a:srcRect/>
          <a:stretch/>
        </p:blipFill>
        <p:spPr>
          <a:xfrm>
            <a:off x="0" y="1572400"/>
            <a:ext cx="7193300" cy="7142200"/>
          </a:xfrm>
          <a:prstGeom prst="rect">
            <a:avLst/>
          </a:prstGeom>
          <a:noFill/>
          <a:ln w="38100" cap="flat" cmpd="sng">
            <a:solidFill>
              <a:srgbClr val="000000"/>
            </a:solidFill>
            <a:prstDash val="solid"/>
            <a:round/>
            <a:headEnd type="none" w="sm" len="sm"/>
            <a:tailEnd type="none" w="sm" len="sm"/>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rgbClr val="F2F2F2"/>
            </a:gs>
            <a:gs pos="100000">
              <a:srgbClr val="A6A6A6"/>
            </a:gs>
          </a:gsLst>
          <a:path path="circle">
            <a:fillToRect l="50000" t="50000" r="50000" b="50000"/>
          </a:path>
          <a:tileRect/>
        </a:gradFill>
        <a:effectLst/>
      </p:bgPr>
    </p:bg>
    <p:spTree>
      <p:nvGrpSpPr>
        <p:cNvPr id="1" name="Shape 111"/>
        <p:cNvGrpSpPr/>
        <p:nvPr/>
      </p:nvGrpSpPr>
      <p:grpSpPr>
        <a:xfrm>
          <a:off x="0" y="0"/>
          <a:ext cx="0" cy="0"/>
          <a:chOff x="0" y="0"/>
          <a:chExt cx="0" cy="0"/>
        </a:xfrm>
      </p:grpSpPr>
      <p:sp>
        <p:nvSpPr>
          <p:cNvPr id="112" name="Google Shape;112;g2fa3cc8d11f_0_54"/>
          <p:cNvSpPr txBox="1"/>
          <p:nvPr/>
        </p:nvSpPr>
        <p:spPr>
          <a:xfrm>
            <a:off x="6722000" y="0"/>
            <a:ext cx="9942600" cy="3976800"/>
          </a:xfrm>
          <a:prstGeom prst="rect">
            <a:avLst/>
          </a:prstGeom>
          <a:noFill/>
          <a:ln>
            <a:noFill/>
          </a:ln>
        </p:spPr>
        <p:txBody>
          <a:bodyPr spcFirstLastPara="1" wrap="square" lIns="0" tIns="0" rIns="0" bIns="0" anchor="t" anchorCtr="0">
            <a:spAutoFit/>
          </a:bodyPr>
          <a:lstStyle/>
          <a:p>
            <a:pPr marL="0" marR="0" lvl="0" indent="0" algn="l" rtl="0">
              <a:lnSpc>
                <a:spcPct val="140006"/>
              </a:lnSpc>
              <a:spcBef>
                <a:spcPts val="0"/>
              </a:spcBef>
              <a:spcAft>
                <a:spcPts val="0"/>
              </a:spcAft>
              <a:buClr>
                <a:schemeClr val="dk1"/>
              </a:buClr>
              <a:buSzPts val="1100"/>
              <a:buFont typeface="Arial"/>
              <a:buNone/>
            </a:pPr>
            <a:r>
              <a:rPr lang="en-US" sz="6799" b="0" i="0" u="none" strike="noStrike" cap="none">
                <a:solidFill>
                  <a:schemeClr val="dk1"/>
                </a:solidFill>
                <a:latin typeface="Kaushan Script"/>
                <a:ea typeface="Kaushan Script"/>
                <a:cs typeface="Kaushan Script"/>
                <a:sym typeface="Kaushan Script"/>
              </a:rPr>
              <a:t>Industry Trends and Issues</a:t>
            </a:r>
            <a:endParaRPr sz="6799" b="0" i="0" u="none" strike="noStrike" cap="none">
              <a:solidFill>
                <a:schemeClr val="dk1"/>
              </a:solidFill>
              <a:latin typeface="Kaushan Script"/>
              <a:ea typeface="Kaushan Script"/>
              <a:cs typeface="Kaushan Script"/>
              <a:sym typeface="Kaushan Script"/>
            </a:endParaRPr>
          </a:p>
          <a:p>
            <a:pPr marL="0" marR="0" lvl="0" indent="0" algn="l" rtl="0">
              <a:lnSpc>
                <a:spcPct val="140006"/>
              </a:lnSpc>
              <a:spcBef>
                <a:spcPts val="0"/>
              </a:spcBef>
              <a:spcAft>
                <a:spcPts val="0"/>
              </a:spcAft>
              <a:buClr>
                <a:schemeClr val="dk1"/>
              </a:buClr>
              <a:buSzPts val="1100"/>
              <a:buFont typeface="Arial"/>
              <a:buNone/>
            </a:pPr>
            <a:endParaRPr sz="6799" b="0" i="0" u="none" strike="noStrike" cap="none">
              <a:solidFill>
                <a:schemeClr val="dk1"/>
              </a:solidFill>
              <a:latin typeface="Kaushan Script"/>
              <a:ea typeface="Kaushan Script"/>
              <a:cs typeface="Kaushan Script"/>
              <a:sym typeface="Kaushan Script"/>
            </a:endParaRPr>
          </a:p>
          <a:p>
            <a:pPr marL="0" marR="0" lvl="0" indent="0" algn="l" rtl="0">
              <a:lnSpc>
                <a:spcPct val="140006"/>
              </a:lnSpc>
              <a:spcBef>
                <a:spcPts val="0"/>
              </a:spcBef>
              <a:spcAft>
                <a:spcPts val="0"/>
              </a:spcAft>
              <a:buClr>
                <a:srgbClr val="000000"/>
              </a:buClr>
              <a:buSzPts val="6799"/>
              <a:buFont typeface="Arial"/>
              <a:buNone/>
            </a:pPr>
            <a:endParaRPr sz="6799" b="0" i="0" u="none" strike="noStrike" cap="none">
              <a:solidFill>
                <a:schemeClr val="dk1"/>
              </a:solidFill>
              <a:latin typeface="Kaushan Script"/>
              <a:ea typeface="Kaushan Script"/>
              <a:cs typeface="Kaushan Script"/>
              <a:sym typeface="Kaushan Script"/>
            </a:endParaRPr>
          </a:p>
        </p:txBody>
      </p:sp>
      <p:sp>
        <p:nvSpPr>
          <p:cNvPr id="113" name="Google Shape;113;g2fa3cc8d11f_0_54"/>
          <p:cNvSpPr txBox="1"/>
          <p:nvPr/>
        </p:nvSpPr>
        <p:spPr>
          <a:xfrm>
            <a:off x="6957950" y="1766275"/>
            <a:ext cx="10822200" cy="7896300"/>
          </a:xfrm>
          <a:prstGeom prst="rect">
            <a:avLst/>
          </a:prstGeom>
          <a:noFill/>
          <a:ln>
            <a:noFill/>
          </a:ln>
        </p:spPr>
        <p:txBody>
          <a:bodyPr spcFirstLastPara="1" wrap="square" lIns="0" tIns="0" rIns="0" bIns="0" anchor="t" anchorCtr="0">
            <a:spAutoFit/>
          </a:bodyPr>
          <a:lstStyle/>
          <a:p>
            <a:pPr marL="457200" marR="0" lvl="0" indent="-381000" algn="just" rtl="0">
              <a:lnSpc>
                <a:spcPct val="150000"/>
              </a:lnSpc>
              <a:spcBef>
                <a:spcPts val="0"/>
              </a:spcBef>
              <a:spcAft>
                <a:spcPts val="0"/>
              </a:spcAft>
              <a:buClr>
                <a:schemeClr val="dk1"/>
              </a:buClr>
              <a:buSzPts val="2400"/>
              <a:buFont typeface="Open Sans"/>
              <a:buChar char="●"/>
            </a:pPr>
            <a:r>
              <a:rPr lang="en-US" sz="2400" b="0" i="0" u="none" strike="noStrike" cap="none">
                <a:solidFill>
                  <a:schemeClr val="dk1"/>
                </a:solidFill>
                <a:latin typeface="Open Sans"/>
                <a:ea typeface="Open Sans"/>
                <a:cs typeface="Open Sans"/>
                <a:sym typeface="Open Sans"/>
              </a:rPr>
              <a:t>There are several trends and issues inherent to the cultural tourism industry that the Romanian Winter Cultural Exposition cannot ignore. </a:t>
            </a:r>
            <a:endParaRPr sz="2400" b="0" i="0" u="none" strike="noStrike" cap="none">
              <a:solidFill>
                <a:schemeClr val="dk1"/>
              </a:solidFill>
              <a:latin typeface="Open Sans"/>
              <a:ea typeface="Open Sans"/>
              <a:cs typeface="Open Sans"/>
              <a:sym typeface="Open Sans"/>
            </a:endParaRPr>
          </a:p>
          <a:p>
            <a:pPr marL="457200" marR="0" lvl="0" indent="-381000" algn="just" rtl="0">
              <a:lnSpc>
                <a:spcPct val="150000"/>
              </a:lnSpc>
              <a:spcBef>
                <a:spcPts val="0"/>
              </a:spcBef>
              <a:spcAft>
                <a:spcPts val="0"/>
              </a:spcAft>
              <a:buClr>
                <a:schemeClr val="dk1"/>
              </a:buClr>
              <a:buSzPts val="2400"/>
              <a:buFont typeface="Open Sans"/>
              <a:buChar char="●"/>
            </a:pPr>
            <a:r>
              <a:rPr lang="en-US" sz="2400" b="0" i="0" u="none" strike="noStrike" cap="none">
                <a:solidFill>
                  <a:schemeClr val="dk1"/>
                </a:solidFill>
                <a:latin typeface="Open Sans"/>
                <a:ea typeface="Open Sans"/>
                <a:cs typeface="Open Sans"/>
                <a:sym typeface="Open Sans"/>
              </a:rPr>
              <a:t>One major developing trend is the quest for experience travel. Tourists who travel today want to completely immerse themselves in the destination culture and traditions (Sudirjo, 2023). </a:t>
            </a:r>
            <a:endParaRPr sz="2400" b="0" i="0" u="none" strike="noStrike" cap="none">
              <a:solidFill>
                <a:schemeClr val="dk1"/>
              </a:solidFill>
              <a:latin typeface="Open Sans"/>
              <a:ea typeface="Open Sans"/>
              <a:cs typeface="Open Sans"/>
              <a:sym typeface="Open Sans"/>
            </a:endParaRPr>
          </a:p>
          <a:p>
            <a:pPr marL="457200" marR="0" lvl="0" indent="-381000" algn="just" rtl="0">
              <a:lnSpc>
                <a:spcPct val="150000"/>
              </a:lnSpc>
              <a:spcBef>
                <a:spcPts val="0"/>
              </a:spcBef>
              <a:spcAft>
                <a:spcPts val="0"/>
              </a:spcAft>
              <a:buClr>
                <a:schemeClr val="dk1"/>
              </a:buClr>
              <a:buSzPts val="2400"/>
              <a:buFont typeface="Open Sans"/>
              <a:buChar char="●"/>
            </a:pPr>
            <a:r>
              <a:rPr lang="en-US" sz="2400" b="0" i="0" u="none" strike="noStrike" cap="none">
                <a:solidFill>
                  <a:schemeClr val="dk1"/>
                </a:solidFill>
                <a:latin typeface="Open Sans"/>
                <a:ea typeface="Open Sans"/>
                <a:cs typeface="Open Sans"/>
                <a:sym typeface="Open Sans"/>
              </a:rPr>
              <a:t>This shift means that people expect standardised things such as food, artisan ware, and performances like the exposition to display Romania’s winter tradition. Today’s customers are more conscious of the effects of their tourism decisions than ever before (Martínez-Castañeda et al., 2024). </a:t>
            </a:r>
            <a:endParaRPr sz="2400" b="0" i="0" u="none" strike="noStrike" cap="none">
              <a:solidFill>
                <a:schemeClr val="dk1"/>
              </a:solidFill>
              <a:latin typeface="Open Sans"/>
              <a:ea typeface="Open Sans"/>
              <a:cs typeface="Open Sans"/>
              <a:sym typeface="Open Sans"/>
            </a:endParaRPr>
          </a:p>
          <a:p>
            <a:pPr marL="457200" marR="0" lvl="0" indent="-381000" algn="just" rtl="0">
              <a:lnSpc>
                <a:spcPct val="150000"/>
              </a:lnSpc>
              <a:spcBef>
                <a:spcPts val="0"/>
              </a:spcBef>
              <a:spcAft>
                <a:spcPts val="0"/>
              </a:spcAft>
              <a:buClr>
                <a:schemeClr val="dk1"/>
              </a:buClr>
              <a:buSzPts val="2400"/>
              <a:buFont typeface="Open Sans"/>
              <a:buChar char="●"/>
            </a:pPr>
            <a:r>
              <a:rPr lang="en-US" sz="2400" b="0" i="0" u="none" strike="noStrike" cap="none">
                <a:solidFill>
                  <a:schemeClr val="dk1"/>
                </a:solidFill>
                <a:latin typeface="Open Sans"/>
                <a:ea typeface="Open Sans"/>
                <a:cs typeface="Open Sans"/>
                <a:sym typeface="Open Sans"/>
              </a:rPr>
              <a:t>Therefore, in the exposition, focusing on the relevant activities, meaning buying local goods, no waste production, and environmentally friendly sellers will be preferred. </a:t>
            </a:r>
            <a:endParaRPr sz="2400" b="0" i="0" u="none" strike="noStrike" cap="none">
              <a:solidFill>
                <a:schemeClr val="dk1"/>
              </a:solidFill>
              <a:latin typeface="Open Sans"/>
              <a:ea typeface="Open Sans"/>
              <a:cs typeface="Open Sans"/>
              <a:sym typeface="Open Sans"/>
            </a:endParaRPr>
          </a:p>
          <a:p>
            <a:pPr marL="0" marR="0" lvl="0" indent="0" algn="just" rtl="0">
              <a:lnSpc>
                <a:spcPct val="150000"/>
              </a:lnSpc>
              <a:spcBef>
                <a:spcPts val="0"/>
              </a:spcBef>
              <a:spcAft>
                <a:spcPts val="0"/>
              </a:spcAft>
              <a:buClr>
                <a:srgbClr val="000000"/>
              </a:buClr>
              <a:buSzPts val="1100"/>
              <a:buFont typeface="Arial"/>
              <a:buNone/>
            </a:pPr>
            <a:endParaRPr sz="1800" b="0" i="0" u="none" strike="noStrike" cap="none">
              <a:solidFill>
                <a:srgbClr val="1F2020"/>
              </a:solidFill>
              <a:latin typeface="Open Sans"/>
              <a:ea typeface="Open Sans"/>
              <a:cs typeface="Open Sans"/>
              <a:sym typeface="Open Sans"/>
            </a:endParaRPr>
          </a:p>
          <a:p>
            <a:pPr marL="0" marR="0" lvl="0" indent="0" algn="just" rtl="0">
              <a:lnSpc>
                <a:spcPct val="150000"/>
              </a:lnSpc>
              <a:spcBef>
                <a:spcPts val="0"/>
              </a:spcBef>
              <a:spcAft>
                <a:spcPts val="0"/>
              </a:spcAft>
              <a:buClr>
                <a:srgbClr val="000000"/>
              </a:buClr>
              <a:buSzPts val="1800"/>
              <a:buFont typeface="Arial"/>
              <a:buNone/>
            </a:pPr>
            <a:endParaRPr sz="1800" b="0" i="0" u="none" strike="noStrike" cap="none">
              <a:solidFill>
                <a:srgbClr val="1F2020"/>
              </a:solidFill>
              <a:latin typeface="Open Sans"/>
              <a:ea typeface="Open Sans"/>
              <a:cs typeface="Open Sans"/>
              <a:sym typeface="Open Sans"/>
            </a:endParaRPr>
          </a:p>
        </p:txBody>
      </p:sp>
      <p:pic>
        <p:nvPicPr>
          <p:cNvPr id="114" name="Google Shape;114;g2fa3cc8d11f_0_54"/>
          <p:cNvPicPr preferRelativeResize="0"/>
          <p:nvPr/>
        </p:nvPicPr>
        <p:blipFill rotWithShape="1">
          <a:blip r:embed="rId3">
            <a:alphaModFix/>
          </a:blip>
          <a:srcRect/>
          <a:stretch/>
        </p:blipFill>
        <p:spPr>
          <a:xfrm>
            <a:off x="0" y="1766275"/>
            <a:ext cx="6957950" cy="6856597"/>
          </a:xfrm>
          <a:prstGeom prst="rect">
            <a:avLst/>
          </a:prstGeom>
          <a:noFill/>
          <a:ln w="38100" cap="flat" cmpd="sng">
            <a:solidFill>
              <a:srgbClr val="000000"/>
            </a:solidFill>
            <a:prstDash val="solid"/>
            <a:round/>
            <a:headEnd type="none" w="sm" len="sm"/>
            <a:tailEnd type="none" w="sm" len="sm"/>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rgbClr val="F2F2F2"/>
            </a:gs>
            <a:gs pos="100000">
              <a:srgbClr val="A6A6A6"/>
            </a:gs>
          </a:gsLst>
          <a:path path="circle">
            <a:fillToRect l="50000" t="50000" r="50000" b="50000"/>
          </a:path>
          <a:tileRect/>
        </a:gradFill>
        <a:effectLst/>
      </p:bgPr>
    </p:bg>
    <p:spTree>
      <p:nvGrpSpPr>
        <p:cNvPr id="1" name="Shape 118"/>
        <p:cNvGrpSpPr/>
        <p:nvPr/>
      </p:nvGrpSpPr>
      <p:grpSpPr>
        <a:xfrm>
          <a:off x="0" y="0"/>
          <a:ext cx="0" cy="0"/>
          <a:chOff x="0" y="0"/>
          <a:chExt cx="0" cy="0"/>
        </a:xfrm>
      </p:grpSpPr>
      <p:sp>
        <p:nvSpPr>
          <p:cNvPr id="119" name="Google Shape;119;g2fa3cc8d11f_0_46"/>
          <p:cNvSpPr txBox="1"/>
          <p:nvPr/>
        </p:nvSpPr>
        <p:spPr>
          <a:xfrm>
            <a:off x="5478750" y="-198800"/>
            <a:ext cx="12658200" cy="4152300"/>
          </a:xfrm>
          <a:prstGeom prst="rect">
            <a:avLst/>
          </a:prstGeom>
          <a:noFill/>
          <a:ln>
            <a:noFill/>
          </a:ln>
        </p:spPr>
        <p:txBody>
          <a:bodyPr spcFirstLastPara="1" wrap="square" lIns="0" tIns="0" rIns="0" bIns="0" anchor="t" anchorCtr="0">
            <a:spAutoFit/>
          </a:bodyPr>
          <a:lstStyle/>
          <a:p>
            <a:pPr marL="0" marR="0" lvl="0" indent="0" algn="l" rtl="0">
              <a:lnSpc>
                <a:spcPct val="140006"/>
              </a:lnSpc>
              <a:spcBef>
                <a:spcPts val="0"/>
              </a:spcBef>
              <a:spcAft>
                <a:spcPts val="0"/>
              </a:spcAft>
              <a:buClr>
                <a:schemeClr val="dk1"/>
              </a:buClr>
              <a:buSzPts val="1100"/>
              <a:buFont typeface="Arial"/>
              <a:buNone/>
            </a:pPr>
            <a:r>
              <a:rPr lang="en-US" sz="7099" b="0" i="0" u="none" strike="noStrike" cap="none">
                <a:solidFill>
                  <a:schemeClr val="dk1"/>
                </a:solidFill>
                <a:latin typeface="Kaushan Script"/>
                <a:ea typeface="Kaushan Script"/>
                <a:cs typeface="Kaushan Script"/>
                <a:sym typeface="Kaushan Script"/>
              </a:rPr>
              <a:t>Culture and Environment </a:t>
            </a:r>
            <a:endParaRPr sz="7099" b="0" i="0" u="none" strike="noStrike" cap="none">
              <a:solidFill>
                <a:schemeClr val="dk1"/>
              </a:solidFill>
              <a:latin typeface="Kaushan Script"/>
              <a:ea typeface="Kaushan Script"/>
              <a:cs typeface="Kaushan Script"/>
              <a:sym typeface="Kaushan Script"/>
            </a:endParaRPr>
          </a:p>
          <a:p>
            <a:pPr marL="0" marR="0" lvl="0" indent="0" algn="l" rtl="0">
              <a:lnSpc>
                <a:spcPct val="140006"/>
              </a:lnSpc>
              <a:spcBef>
                <a:spcPts val="0"/>
              </a:spcBef>
              <a:spcAft>
                <a:spcPts val="0"/>
              </a:spcAft>
              <a:buClr>
                <a:schemeClr val="dk1"/>
              </a:buClr>
              <a:buSzPts val="1100"/>
              <a:buFont typeface="Arial"/>
              <a:buNone/>
            </a:pPr>
            <a:endParaRPr sz="7099" b="0" i="0" u="none" strike="noStrike" cap="none">
              <a:solidFill>
                <a:schemeClr val="dk1"/>
              </a:solidFill>
              <a:latin typeface="Kaushan Script"/>
              <a:ea typeface="Kaushan Script"/>
              <a:cs typeface="Kaushan Script"/>
              <a:sym typeface="Kaushan Script"/>
            </a:endParaRPr>
          </a:p>
          <a:p>
            <a:pPr marL="0" marR="0" lvl="0" indent="0" algn="l" rtl="0">
              <a:lnSpc>
                <a:spcPct val="140006"/>
              </a:lnSpc>
              <a:spcBef>
                <a:spcPts val="0"/>
              </a:spcBef>
              <a:spcAft>
                <a:spcPts val="0"/>
              </a:spcAft>
              <a:buClr>
                <a:srgbClr val="000000"/>
              </a:buClr>
              <a:buSzPts val="7099"/>
              <a:buFont typeface="Arial"/>
              <a:buNone/>
            </a:pPr>
            <a:endParaRPr sz="7099" b="0" i="0" u="none" strike="noStrike" cap="none">
              <a:solidFill>
                <a:schemeClr val="dk1"/>
              </a:solidFill>
              <a:latin typeface="Kaushan Script"/>
              <a:ea typeface="Kaushan Script"/>
              <a:cs typeface="Kaushan Script"/>
              <a:sym typeface="Kaushan Script"/>
            </a:endParaRPr>
          </a:p>
        </p:txBody>
      </p:sp>
      <p:sp>
        <p:nvSpPr>
          <p:cNvPr id="120" name="Google Shape;120;g2fa3cc8d11f_0_46"/>
          <p:cNvSpPr txBox="1"/>
          <p:nvPr/>
        </p:nvSpPr>
        <p:spPr>
          <a:xfrm>
            <a:off x="7386950" y="1885525"/>
            <a:ext cx="10393200" cy="7373100"/>
          </a:xfrm>
          <a:prstGeom prst="rect">
            <a:avLst/>
          </a:prstGeom>
          <a:noFill/>
          <a:ln>
            <a:noFill/>
          </a:ln>
        </p:spPr>
        <p:txBody>
          <a:bodyPr spcFirstLastPara="1" wrap="square" lIns="0" tIns="0" rIns="0" bIns="0" anchor="t" anchorCtr="0">
            <a:spAutoFit/>
          </a:bodyPr>
          <a:lstStyle/>
          <a:p>
            <a:pPr marL="457200" marR="0" lvl="0" indent="-393700" algn="just" rtl="0">
              <a:lnSpc>
                <a:spcPct val="150000"/>
              </a:lnSpc>
              <a:spcBef>
                <a:spcPts val="0"/>
              </a:spcBef>
              <a:spcAft>
                <a:spcPts val="0"/>
              </a:spcAft>
              <a:buClr>
                <a:schemeClr val="dk1"/>
              </a:buClr>
              <a:buSzPts val="2600"/>
              <a:buFont typeface="Open Sans"/>
              <a:buChar char="●"/>
            </a:pPr>
            <a:r>
              <a:rPr lang="en-US" sz="2600" b="0" i="0" u="none" strike="noStrike" cap="none">
                <a:solidFill>
                  <a:schemeClr val="dk1"/>
                </a:solidFill>
                <a:latin typeface="Open Sans"/>
                <a:ea typeface="Open Sans"/>
                <a:cs typeface="Open Sans"/>
                <a:sym typeface="Open Sans"/>
              </a:rPr>
              <a:t>Cultural factors are of paramount importance when considering the planning of the Romanian Winter Cultural Exposition. </a:t>
            </a:r>
            <a:endParaRPr sz="2600" b="0" i="0" u="none" strike="noStrike" cap="none">
              <a:solidFill>
                <a:schemeClr val="dk1"/>
              </a:solidFill>
              <a:latin typeface="Open Sans"/>
              <a:ea typeface="Open Sans"/>
              <a:cs typeface="Open Sans"/>
              <a:sym typeface="Open Sans"/>
            </a:endParaRPr>
          </a:p>
          <a:p>
            <a:pPr marL="457200" marR="0" lvl="0" indent="-393700" algn="just" rtl="0">
              <a:lnSpc>
                <a:spcPct val="150000"/>
              </a:lnSpc>
              <a:spcBef>
                <a:spcPts val="0"/>
              </a:spcBef>
              <a:spcAft>
                <a:spcPts val="0"/>
              </a:spcAft>
              <a:buClr>
                <a:schemeClr val="dk1"/>
              </a:buClr>
              <a:buSzPts val="2600"/>
              <a:buFont typeface="Open Sans"/>
              <a:buChar char="●"/>
            </a:pPr>
            <a:r>
              <a:rPr lang="en-US" sz="2600" b="0" i="0" u="none" strike="noStrike" cap="none">
                <a:solidFill>
                  <a:schemeClr val="dk1"/>
                </a:solidFill>
                <a:latin typeface="Open Sans"/>
                <a:ea typeface="Open Sans"/>
                <a:cs typeface="Open Sans"/>
                <a:sym typeface="Open Sans"/>
              </a:rPr>
              <a:t>Failures in adherence to etiquette found in a particular nation and culture, including traditions and values, are always important to avoid. The input of local stakeholders remains an essential factor in the functionality of the exposition (Martínez-Castañeda et al., 2024). </a:t>
            </a:r>
            <a:endParaRPr sz="2600" b="0" i="0" u="none" strike="noStrike" cap="none">
              <a:solidFill>
                <a:schemeClr val="dk1"/>
              </a:solidFill>
              <a:latin typeface="Open Sans"/>
              <a:ea typeface="Open Sans"/>
              <a:cs typeface="Open Sans"/>
              <a:sym typeface="Open Sans"/>
            </a:endParaRPr>
          </a:p>
          <a:p>
            <a:pPr marL="457200" marR="0" lvl="0" indent="-393700" algn="just" rtl="0">
              <a:lnSpc>
                <a:spcPct val="150000"/>
              </a:lnSpc>
              <a:spcBef>
                <a:spcPts val="0"/>
              </a:spcBef>
              <a:spcAft>
                <a:spcPts val="0"/>
              </a:spcAft>
              <a:buClr>
                <a:schemeClr val="dk1"/>
              </a:buClr>
              <a:buSzPts val="2600"/>
              <a:buFont typeface="Open Sans"/>
              <a:buChar char="●"/>
            </a:pPr>
            <a:r>
              <a:rPr lang="en-US" sz="2600" b="0" i="0" u="none" strike="noStrike" cap="none">
                <a:solidFill>
                  <a:schemeClr val="dk1"/>
                </a:solidFill>
                <a:latin typeface="Open Sans"/>
                <a:ea typeface="Open Sans"/>
                <a:cs typeface="Open Sans"/>
                <a:sym typeface="Open Sans"/>
              </a:rPr>
              <a:t>In speaking with the local artisans, food sellers, and performers present at the event, it feels more like a home team’s pride and the audiences’ pride put into what has been planned and showcased. </a:t>
            </a:r>
            <a:endParaRPr sz="2600" b="0" i="0" u="none" strike="noStrike" cap="none">
              <a:solidFill>
                <a:schemeClr val="dk1"/>
              </a:solidFill>
              <a:latin typeface="Open Sans"/>
              <a:ea typeface="Open Sans"/>
              <a:cs typeface="Open Sans"/>
              <a:sym typeface="Open Sans"/>
            </a:endParaRPr>
          </a:p>
          <a:p>
            <a:pPr marL="0" marR="0" lvl="0" indent="0" algn="just" rtl="0">
              <a:lnSpc>
                <a:spcPct val="150000"/>
              </a:lnSpc>
              <a:spcBef>
                <a:spcPts val="0"/>
              </a:spcBef>
              <a:spcAft>
                <a:spcPts val="0"/>
              </a:spcAft>
              <a:buClr>
                <a:srgbClr val="000000"/>
              </a:buClr>
              <a:buSzPts val="1100"/>
              <a:buFont typeface="Arial"/>
              <a:buNone/>
            </a:pPr>
            <a:endParaRPr sz="2000" b="0" i="0" u="none" strike="noStrike" cap="none">
              <a:solidFill>
                <a:schemeClr val="dk1"/>
              </a:solidFill>
              <a:latin typeface="Open Sans"/>
              <a:ea typeface="Open Sans"/>
              <a:cs typeface="Open Sans"/>
              <a:sym typeface="Open Sans"/>
            </a:endParaRPr>
          </a:p>
          <a:p>
            <a:pPr marL="0" marR="0" lvl="0" indent="0" algn="just" rtl="0">
              <a:lnSpc>
                <a:spcPct val="150000"/>
              </a:lnSpc>
              <a:spcBef>
                <a:spcPts val="0"/>
              </a:spcBef>
              <a:spcAft>
                <a:spcPts val="0"/>
              </a:spcAft>
              <a:buClr>
                <a:srgbClr val="000000"/>
              </a:buClr>
              <a:buSzPts val="2000"/>
              <a:buFont typeface="Arial"/>
              <a:buNone/>
            </a:pPr>
            <a:endParaRPr sz="2000" b="0" i="0" u="none" strike="noStrike" cap="none">
              <a:solidFill>
                <a:schemeClr val="dk1"/>
              </a:solidFill>
              <a:latin typeface="Open Sans"/>
              <a:ea typeface="Open Sans"/>
              <a:cs typeface="Open Sans"/>
              <a:sym typeface="Open Sans"/>
            </a:endParaRPr>
          </a:p>
        </p:txBody>
      </p:sp>
      <p:pic>
        <p:nvPicPr>
          <p:cNvPr id="121" name="Google Shape;121;g2fa3cc8d11f_0_46"/>
          <p:cNvPicPr preferRelativeResize="0"/>
          <p:nvPr/>
        </p:nvPicPr>
        <p:blipFill rotWithShape="1">
          <a:blip r:embed="rId3">
            <a:alphaModFix/>
          </a:blip>
          <a:srcRect/>
          <a:stretch/>
        </p:blipFill>
        <p:spPr>
          <a:xfrm>
            <a:off x="0" y="1885525"/>
            <a:ext cx="6890700" cy="701780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a:gsLst>
            <a:gs pos="0">
              <a:srgbClr val="F2F2F2"/>
            </a:gs>
            <a:gs pos="100000">
              <a:srgbClr val="A6A6A6"/>
            </a:gs>
          </a:gsLst>
          <a:path path="circle">
            <a:fillToRect l="50000" t="50000" r="50000" b="50000"/>
          </a:path>
          <a:tileRect/>
        </a:gradFill>
        <a:effectLst/>
      </p:bgPr>
    </p:bg>
    <p:spTree>
      <p:nvGrpSpPr>
        <p:cNvPr id="1" name="Shape 125"/>
        <p:cNvGrpSpPr/>
        <p:nvPr/>
      </p:nvGrpSpPr>
      <p:grpSpPr>
        <a:xfrm>
          <a:off x="0" y="0"/>
          <a:ext cx="0" cy="0"/>
          <a:chOff x="0" y="0"/>
          <a:chExt cx="0" cy="0"/>
        </a:xfrm>
      </p:grpSpPr>
      <p:sp>
        <p:nvSpPr>
          <p:cNvPr id="126" name="Google Shape;126;g2fa3cc8d11f_0_38"/>
          <p:cNvSpPr/>
          <p:nvPr/>
        </p:nvSpPr>
        <p:spPr>
          <a:xfrm>
            <a:off x="-9025" y="1353925"/>
            <a:ext cx="6862063" cy="8073135"/>
          </a:xfrm>
          <a:custGeom>
            <a:avLst/>
            <a:gdLst/>
            <a:ahLst/>
            <a:cxnLst/>
            <a:rect l="l" t="t" r="r" b="b"/>
            <a:pathLst>
              <a:path w="5309140" h="6484446" extrusionOk="0">
                <a:moveTo>
                  <a:pt x="0" y="0"/>
                </a:moveTo>
                <a:lnTo>
                  <a:pt x="5309140" y="0"/>
                </a:lnTo>
                <a:lnTo>
                  <a:pt x="5309140" y="6484446"/>
                </a:lnTo>
                <a:lnTo>
                  <a:pt x="0" y="6484446"/>
                </a:lnTo>
                <a:lnTo>
                  <a:pt x="0" y="0"/>
                </a:lnTo>
                <a:close/>
              </a:path>
            </a:pathLst>
          </a:custGeom>
          <a:blipFill rotWithShape="1">
            <a:blip r:embed="rId3">
              <a:alphaModFix/>
            </a:blip>
            <a:stretch>
              <a:fillRect/>
            </a:stretch>
          </a:blipFill>
          <a:ln>
            <a:noFill/>
          </a:ln>
        </p:spPr>
        <p:txBody>
          <a:bodyPr/>
          <a:lstStyle/>
          <a:p>
            <a:endParaRPr lang="en-US"/>
          </a:p>
        </p:txBody>
      </p:sp>
      <p:sp>
        <p:nvSpPr>
          <p:cNvPr id="127" name="Google Shape;127;g2fa3cc8d11f_0_38"/>
          <p:cNvSpPr txBox="1"/>
          <p:nvPr/>
        </p:nvSpPr>
        <p:spPr>
          <a:xfrm>
            <a:off x="9154248" y="702475"/>
            <a:ext cx="6858600" cy="1200600"/>
          </a:xfrm>
          <a:prstGeom prst="rect">
            <a:avLst/>
          </a:prstGeom>
          <a:noFill/>
          <a:ln>
            <a:noFill/>
          </a:ln>
        </p:spPr>
        <p:txBody>
          <a:bodyPr spcFirstLastPara="1" wrap="square" lIns="0" tIns="0" rIns="0" bIns="0" anchor="t" anchorCtr="0">
            <a:spAutoFit/>
          </a:bodyPr>
          <a:lstStyle/>
          <a:p>
            <a:pPr marL="0" marR="0" lvl="0" indent="0" algn="l" rtl="0">
              <a:lnSpc>
                <a:spcPct val="140006"/>
              </a:lnSpc>
              <a:spcBef>
                <a:spcPts val="0"/>
              </a:spcBef>
              <a:spcAft>
                <a:spcPts val="0"/>
              </a:spcAft>
              <a:buClr>
                <a:srgbClr val="000000"/>
              </a:buClr>
              <a:buSzPts val="7799"/>
              <a:buFont typeface="Arial"/>
              <a:buNone/>
            </a:pPr>
            <a:r>
              <a:rPr lang="en-US" sz="7799" b="0" i="0" u="none" strike="noStrike" cap="none">
                <a:solidFill>
                  <a:schemeClr val="dk1"/>
                </a:solidFill>
                <a:latin typeface="Kaushan Script"/>
                <a:ea typeface="Kaushan Script"/>
                <a:cs typeface="Kaushan Script"/>
                <a:sym typeface="Kaushan Script"/>
              </a:rPr>
              <a:t>Conclusion</a:t>
            </a:r>
            <a:endParaRPr sz="3200" b="0" i="0" u="none" strike="noStrike" cap="none">
              <a:solidFill>
                <a:schemeClr val="dk1"/>
              </a:solidFill>
              <a:latin typeface="Arial"/>
              <a:ea typeface="Arial"/>
              <a:cs typeface="Arial"/>
              <a:sym typeface="Arial"/>
            </a:endParaRPr>
          </a:p>
        </p:txBody>
      </p:sp>
      <p:sp>
        <p:nvSpPr>
          <p:cNvPr id="128" name="Google Shape;128;g2fa3cc8d11f_0_38"/>
          <p:cNvSpPr txBox="1"/>
          <p:nvPr/>
        </p:nvSpPr>
        <p:spPr>
          <a:xfrm>
            <a:off x="7386950" y="2939825"/>
            <a:ext cx="10393200" cy="6534000"/>
          </a:xfrm>
          <a:prstGeom prst="rect">
            <a:avLst/>
          </a:prstGeom>
          <a:noFill/>
          <a:ln>
            <a:noFill/>
          </a:ln>
        </p:spPr>
        <p:txBody>
          <a:bodyPr spcFirstLastPara="1" wrap="square" lIns="0" tIns="0" rIns="0" bIns="0" anchor="t" anchorCtr="0">
            <a:spAutoFit/>
          </a:bodyPr>
          <a:lstStyle/>
          <a:p>
            <a:pPr marL="457200" marR="0" lvl="0" indent="-400050" algn="just" rtl="0">
              <a:lnSpc>
                <a:spcPct val="150000"/>
              </a:lnSpc>
              <a:spcBef>
                <a:spcPts val="0"/>
              </a:spcBef>
              <a:spcAft>
                <a:spcPts val="0"/>
              </a:spcAft>
              <a:buClr>
                <a:srgbClr val="1F2020"/>
              </a:buClr>
              <a:buSzPts val="2700"/>
              <a:buFont typeface="Open Sans"/>
              <a:buChar char="●"/>
            </a:pPr>
            <a:r>
              <a:rPr lang="en-US" sz="2700" b="0" i="0" u="none" strike="noStrike" cap="none">
                <a:solidFill>
                  <a:srgbClr val="1F2020"/>
                </a:solidFill>
                <a:latin typeface="Open Sans"/>
                <a:ea typeface="Open Sans"/>
                <a:cs typeface="Open Sans"/>
                <a:sym typeface="Open Sans"/>
              </a:rPr>
              <a:t>In its way, the food and crafts exposition serves an informative purpose as well as provides potential tourists with a glimpse of what Romania has to offer as a winter vacation destination. </a:t>
            </a:r>
            <a:endParaRPr sz="2700" b="0" i="0" u="none" strike="noStrike" cap="none">
              <a:solidFill>
                <a:srgbClr val="1F2020"/>
              </a:solidFill>
              <a:latin typeface="Open Sans"/>
              <a:ea typeface="Open Sans"/>
              <a:cs typeface="Open Sans"/>
              <a:sym typeface="Open Sans"/>
            </a:endParaRPr>
          </a:p>
          <a:p>
            <a:pPr marL="457200" marR="0" lvl="0" indent="-400050" algn="just" rtl="0">
              <a:lnSpc>
                <a:spcPct val="150000"/>
              </a:lnSpc>
              <a:spcBef>
                <a:spcPts val="0"/>
              </a:spcBef>
              <a:spcAft>
                <a:spcPts val="0"/>
              </a:spcAft>
              <a:buClr>
                <a:srgbClr val="1F2020"/>
              </a:buClr>
              <a:buSzPts val="2700"/>
              <a:buFont typeface="Open Sans"/>
              <a:buChar char="●"/>
            </a:pPr>
            <a:r>
              <a:rPr lang="en-US" sz="2700" b="0" i="0" u="none" strike="noStrike" cap="none">
                <a:solidFill>
                  <a:srgbClr val="1F2020"/>
                </a:solidFill>
                <a:latin typeface="Open Sans"/>
                <a:ea typeface="Open Sans"/>
                <a:cs typeface="Open Sans"/>
                <a:sym typeface="Open Sans"/>
              </a:rPr>
              <a:t>The expected number of tourists during this event will serve as a marketing advantage to the growth of the envisaged tourism-related businesses such as hotels, restaurants and craft makers. </a:t>
            </a:r>
            <a:endParaRPr sz="2700" b="0" i="0" u="none" strike="noStrike" cap="none">
              <a:solidFill>
                <a:srgbClr val="1F2020"/>
              </a:solidFill>
              <a:latin typeface="Open Sans"/>
              <a:ea typeface="Open Sans"/>
              <a:cs typeface="Open Sans"/>
              <a:sym typeface="Open Sans"/>
            </a:endParaRPr>
          </a:p>
          <a:p>
            <a:pPr marL="0" marR="0" lvl="0" indent="0" algn="just" rtl="0">
              <a:lnSpc>
                <a:spcPct val="150000"/>
              </a:lnSpc>
              <a:spcBef>
                <a:spcPts val="0"/>
              </a:spcBef>
              <a:spcAft>
                <a:spcPts val="0"/>
              </a:spcAft>
              <a:buClr>
                <a:srgbClr val="000000"/>
              </a:buClr>
              <a:buSzPts val="2700"/>
              <a:buFont typeface="Arial"/>
              <a:buNone/>
            </a:pPr>
            <a:endParaRPr sz="2700" b="0" i="0" u="none" strike="noStrike" cap="none">
              <a:solidFill>
                <a:srgbClr val="1F2020"/>
              </a:solidFill>
              <a:latin typeface="Open Sans"/>
              <a:ea typeface="Open Sans"/>
              <a:cs typeface="Open Sans"/>
              <a:sym typeface="Open Sans"/>
            </a:endParaRPr>
          </a:p>
          <a:p>
            <a:pPr marL="0" marR="0" lvl="0" indent="0" algn="just" rtl="0">
              <a:lnSpc>
                <a:spcPct val="150000"/>
              </a:lnSpc>
              <a:spcBef>
                <a:spcPts val="0"/>
              </a:spcBef>
              <a:spcAft>
                <a:spcPts val="0"/>
              </a:spcAft>
              <a:buClr>
                <a:srgbClr val="000000"/>
              </a:buClr>
              <a:buSzPts val="1100"/>
              <a:buFont typeface="Arial"/>
              <a:buNone/>
            </a:pPr>
            <a:endParaRPr sz="2400" b="0" i="0" u="none" strike="noStrike" cap="none">
              <a:solidFill>
                <a:srgbClr val="1F2020"/>
              </a:solidFill>
              <a:latin typeface="Open Sans"/>
              <a:ea typeface="Open Sans"/>
              <a:cs typeface="Open Sans"/>
              <a:sym typeface="Open Sans"/>
            </a:endParaRPr>
          </a:p>
          <a:p>
            <a:pPr marL="0" marR="0" lvl="0" indent="0" algn="just" rtl="0">
              <a:lnSpc>
                <a:spcPct val="150000"/>
              </a:lnSpc>
              <a:spcBef>
                <a:spcPts val="0"/>
              </a:spcBef>
              <a:spcAft>
                <a:spcPts val="0"/>
              </a:spcAft>
              <a:buClr>
                <a:srgbClr val="000000"/>
              </a:buClr>
              <a:buSzPts val="2400"/>
              <a:buFont typeface="Arial"/>
              <a:buNone/>
            </a:pPr>
            <a:endParaRPr sz="2400" b="0" i="0" u="none" strike="noStrike" cap="none">
              <a:solidFill>
                <a:srgbClr val="1F2020"/>
              </a:solidFill>
              <a:latin typeface="Open Sans"/>
              <a:ea typeface="Open Sans"/>
              <a:cs typeface="Open Sans"/>
              <a:sym typeface="Open Sans"/>
            </a:endParaRPr>
          </a:p>
        </p:txBody>
      </p:sp>
      <p:pic>
        <p:nvPicPr>
          <p:cNvPr id="129" name="Google Shape;129;g2fa3cc8d11f_0_38"/>
          <p:cNvPicPr preferRelativeResize="0"/>
          <p:nvPr/>
        </p:nvPicPr>
        <p:blipFill rotWithShape="1">
          <a:blip r:embed="rId4">
            <a:alphaModFix/>
          </a:blip>
          <a:srcRect/>
          <a:stretch/>
        </p:blipFill>
        <p:spPr>
          <a:xfrm>
            <a:off x="572375" y="1738750"/>
            <a:ext cx="5970875" cy="601055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0">
              <a:srgbClr val="F2F2F2"/>
            </a:gs>
            <a:gs pos="100000">
              <a:srgbClr val="A6A6A6"/>
            </a:gs>
          </a:gsLst>
          <a:path path="circle">
            <a:fillToRect l="50000" t="50000" r="50000" b="50000"/>
          </a:path>
          <a:tileRect/>
        </a:gradFill>
        <a:effectLst/>
      </p:bgPr>
    </p:bg>
    <p:spTree>
      <p:nvGrpSpPr>
        <p:cNvPr id="1" name="Shape 134"/>
        <p:cNvGrpSpPr/>
        <p:nvPr/>
      </p:nvGrpSpPr>
      <p:grpSpPr>
        <a:xfrm>
          <a:off x="0" y="0"/>
          <a:ext cx="0" cy="0"/>
          <a:chOff x="0" y="0"/>
          <a:chExt cx="0" cy="0"/>
        </a:xfrm>
      </p:grpSpPr>
      <p:sp>
        <p:nvSpPr>
          <p:cNvPr id="135" name="Google Shape;135;g30ac04a561d_0_768"/>
          <p:cNvSpPr txBox="1"/>
          <p:nvPr/>
        </p:nvSpPr>
        <p:spPr>
          <a:xfrm>
            <a:off x="0" y="0"/>
            <a:ext cx="18288000" cy="9728100"/>
          </a:xfrm>
          <a:prstGeom prst="rect">
            <a:avLst/>
          </a:prstGeom>
          <a:noFill/>
          <a:ln>
            <a:noFill/>
          </a:ln>
        </p:spPr>
        <p:txBody>
          <a:bodyPr spcFirstLastPara="1" wrap="square" lIns="91425" tIns="91425" rIns="91425" bIns="91425" anchor="ctr" anchorCtr="0">
            <a:noAutofit/>
          </a:bodyPr>
          <a:lstStyle/>
          <a:p>
            <a:pPr marL="0" lvl="0" indent="0" algn="ctr" rtl="0">
              <a:lnSpc>
                <a:spcPct val="150000"/>
              </a:lnSpc>
              <a:spcBef>
                <a:spcPts val="0"/>
              </a:spcBef>
              <a:spcAft>
                <a:spcPts val="0"/>
              </a:spcAft>
              <a:buNone/>
            </a:pPr>
            <a:r>
              <a:rPr lang="en-US" sz="3800" b="1">
                <a:solidFill>
                  <a:schemeClr val="dk1"/>
                </a:solidFill>
                <a:latin typeface="Berkshire Swash"/>
                <a:ea typeface="Berkshire Swash"/>
                <a:cs typeface="Berkshire Swash"/>
                <a:sym typeface="Berkshire Swash"/>
              </a:rPr>
              <a:t>References </a:t>
            </a:r>
            <a:endParaRPr sz="3800" b="1">
              <a:solidFill>
                <a:schemeClr val="dk1"/>
              </a:solidFill>
              <a:latin typeface="Berkshire Swash"/>
              <a:ea typeface="Berkshire Swash"/>
              <a:cs typeface="Berkshire Swash"/>
              <a:sym typeface="Berkshire Swash"/>
            </a:endParaRPr>
          </a:p>
          <a:p>
            <a:pPr marL="0" lvl="0" indent="0" algn="just" rtl="0">
              <a:lnSpc>
                <a:spcPct val="150000"/>
              </a:lnSpc>
              <a:spcBef>
                <a:spcPts val="1200"/>
              </a:spcBef>
              <a:spcAft>
                <a:spcPts val="0"/>
              </a:spcAft>
              <a:buNone/>
            </a:pPr>
            <a:r>
              <a:rPr lang="en-US" sz="1200">
                <a:solidFill>
                  <a:schemeClr val="dk1"/>
                </a:solidFill>
              </a:rPr>
              <a:t>Albrecht, M.G., Green, M. and Hoffman, L., (2023). </a:t>
            </a:r>
            <a:r>
              <a:rPr lang="en-US" sz="1200" i="1">
                <a:solidFill>
                  <a:schemeClr val="dk1"/>
                </a:solidFill>
              </a:rPr>
              <a:t>Principles of marketing</a:t>
            </a:r>
            <a:r>
              <a:rPr lang="en-US" sz="1200">
                <a:solidFill>
                  <a:schemeClr val="dk1"/>
                </a:solidFill>
              </a:rPr>
              <a:t>.</a:t>
            </a:r>
            <a:endParaRPr sz="1200">
              <a:solidFill>
                <a:schemeClr val="dk1"/>
              </a:solidFill>
            </a:endParaRPr>
          </a:p>
          <a:p>
            <a:pPr marL="0" lvl="0" indent="0" algn="just" rtl="0">
              <a:lnSpc>
                <a:spcPct val="150000"/>
              </a:lnSpc>
              <a:spcBef>
                <a:spcPts val="1200"/>
              </a:spcBef>
              <a:spcAft>
                <a:spcPts val="0"/>
              </a:spcAft>
              <a:buNone/>
            </a:pPr>
            <a:r>
              <a:rPr lang="en-US" sz="1200">
                <a:solidFill>
                  <a:schemeClr val="dk1"/>
                </a:solidFill>
              </a:rPr>
              <a:t>Ancuța, C. and Jucu, I.S., (2023). Sustainable rural development through local cultural heritage capitalization—analyzing the cultural tourism potential in rural Romanian Areas: A case study of Hărman Commune of Brașov Region in Romania. </a:t>
            </a:r>
            <a:r>
              <a:rPr lang="en-US" sz="1200" i="1">
                <a:solidFill>
                  <a:schemeClr val="dk1"/>
                </a:solidFill>
              </a:rPr>
              <a:t>Land</a:t>
            </a:r>
            <a:r>
              <a:rPr lang="en-US" sz="1200">
                <a:solidFill>
                  <a:schemeClr val="dk1"/>
                </a:solidFill>
              </a:rPr>
              <a:t>, </a:t>
            </a:r>
            <a:r>
              <a:rPr lang="en-US" sz="1200" i="1">
                <a:solidFill>
                  <a:schemeClr val="dk1"/>
                </a:solidFill>
              </a:rPr>
              <a:t>12</a:t>
            </a:r>
            <a:r>
              <a:rPr lang="en-US" sz="1200">
                <a:solidFill>
                  <a:schemeClr val="dk1"/>
                </a:solidFill>
              </a:rPr>
              <a:t>(7), p.1297.</a:t>
            </a:r>
            <a:endParaRPr sz="1200">
              <a:solidFill>
                <a:schemeClr val="dk1"/>
              </a:solidFill>
            </a:endParaRPr>
          </a:p>
          <a:p>
            <a:pPr marL="0" lvl="0" indent="0" algn="just" rtl="0">
              <a:lnSpc>
                <a:spcPct val="150000"/>
              </a:lnSpc>
              <a:spcBef>
                <a:spcPts val="1200"/>
              </a:spcBef>
              <a:spcAft>
                <a:spcPts val="0"/>
              </a:spcAft>
              <a:buNone/>
            </a:pPr>
            <a:r>
              <a:rPr lang="en-US" sz="1200">
                <a:solidFill>
                  <a:schemeClr val="dk1"/>
                </a:solidFill>
              </a:rPr>
              <a:t>Bernanke, B.S., (2023). Nobel lecture: banking, credit, and economic fluctuations. </a:t>
            </a:r>
            <a:r>
              <a:rPr lang="en-US" sz="1200" i="1">
                <a:solidFill>
                  <a:schemeClr val="dk1"/>
                </a:solidFill>
              </a:rPr>
              <a:t>American Economic Review</a:t>
            </a:r>
            <a:r>
              <a:rPr lang="en-US" sz="1200">
                <a:solidFill>
                  <a:schemeClr val="dk1"/>
                </a:solidFill>
              </a:rPr>
              <a:t>, </a:t>
            </a:r>
            <a:r>
              <a:rPr lang="en-US" sz="1200" i="1">
                <a:solidFill>
                  <a:schemeClr val="dk1"/>
                </a:solidFill>
              </a:rPr>
              <a:t>113</a:t>
            </a:r>
            <a:r>
              <a:rPr lang="en-US" sz="1200">
                <a:solidFill>
                  <a:schemeClr val="dk1"/>
                </a:solidFill>
              </a:rPr>
              <a:t>(5), pp.1143-1169.</a:t>
            </a:r>
            <a:endParaRPr sz="1200">
              <a:solidFill>
                <a:schemeClr val="dk1"/>
              </a:solidFill>
            </a:endParaRPr>
          </a:p>
          <a:p>
            <a:pPr marL="0" lvl="0" indent="0" algn="just" rtl="0">
              <a:lnSpc>
                <a:spcPct val="150000"/>
              </a:lnSpc>
              <a:spcBef>
                <a:spcPts val="1200"/>
              </a:spcBef>
              <a:spcAft>
                <a:spcPts val="0"/>
              </a:spcAft>
              <a:buNone/>
            </a:pPr>
            <a:r>
              <a:rPr lang="en-US" sz="1200">
                <a:solidFill>
                  <a:schemeClr val="dk1"/>
                </a:solidFill>
              </a:rPr>
              <a:t>Flood, D., (2023). The Meanings of Performance in a Rural US Music Scene. </a:t>
            </a:r>
            <a:r>
              <a:rPr lang="en-US" sz="1200" i="1">
                <a:solidFill>
                  <a:schemeClr val="dk1"/>
                </a:solidFill>
              </a:rPr>
              <a:t>The Routledge Companion to the Anthropology of Performance</a:t>
            </a:r>
            <a:r>
              <a:rPr lang="en-US" sz="1200">
                <a:solidFill>
                  <a:schemeClr val="dk1"/>
                </a:solidFill>
              </a:rPr>
              <a:t>.</a:t>
            </a:r>
            <a:endParaRPr sz="1200">
              <a:solidFill>
                <a:schemeClr val="dk1"/>
              </a:solidFill>
            </a:endParaRPr>
          </a:p>
          <a:p>
            <a:pPr marL="0" lvl="0" indent="0" algn="just" rtl="0">
              <a:lnSpc>
                <a:spcPct val="150000"/>
              </a:lnSpc>
              <a:spcBef>
                <a:spcPts val="1200"/>
              </a:spcBef>
              <a:spcAft>
                <a:spcPts val="0"/>
              </a:spcAft>
              <a:buNone/>
            </a:pPr>
            <a:r>
              <a:rPr lang="en-US" sz="1200">
                <a:solidFill>
                  <a:schemeClr val="dk1"/>
                </a:solidFill>
              </a:rPr>
              <a:t>Ghinea, C. and Prisacaru, A.E., (2023). Romanian traditional dishes and certified food products. </a:t>
            </a:r>
            <a:r>
              <a:rPr lang="en-US" sz="1200" i="1">
                <a:solidFill>
                  <a:schemeClr val="dk1"/>
                </a:solidFill>
              </a:rPr>
              <a:t>Food and Environment Safety Journal</a:t>
            </a:r>
            <a:r>
              <a:rPr lang="en-US" sz="1200">
                <a:solidFill>
                  <a:schemeClr val="dk1"/>
                </a:solidFill>
              </a:rPr>
              <a:t>, </a:t>
            </a:r>
            <a:r>
              <a:rPr lang="en-US" sz="1200" i="1">
                <a:solidFill>
                  <a:schemeClr val="dk1"/>
                </a:solidFill>
              </a:rPr>
              <a:t>22</a:t>
            </a:r>
            <a:r>
              <a:rPr lang="en-US" sz="1200">
                <a:solidFill>
                  <a:schemeClr val="dk1"/>
                </a:solidFill>
              </a:rPr>
              <a:t>(2).</a:t>
            </a:r>
            <a:endParaRPr sz="1200">
              <a:solidFill>
                <a:schemeClr val="dk1"/>
              </a:solidFill>
            </a:endParaRPr>
          </a:p>
          <a:p>
            <a:pPr marL="0" lvl="0" indent="0" algn="just" rtl="0">
              <a:lnSpc>
                <a:spcPct val="150000"/>
              </a:lnSpc>
              <a:spcBef>
                <a:spcPts val="1200"/>
              </a:spcBef>
              <a:spcAft>
                <a:spcPts val="0"/>
              </a:spcAft>
              <a:buNone/>
            </a:pPr>
            <a:r>
              <a:rPr lang="en-US" sz="1200">
                <a:solidFill>
                  <a:schemeClr val="dk1"/>
                </a:solidFill>
              </a:rPr>
              <a:t>Jiang, E.X., (2023). Financing competitors: Shadow banks’ funding and mortgage market competition. </a:t>
            </a:r>
            <a:r>
              <a:rPr lang="en-US" sz="1200" i="1">
                <a:solidFill>
                  <a:schemeClr val="dk1"/>
                </a:solidFill>
              </a:rPr>
              <a:t>The Review of Financial Studies</a:t>
            </a:r>
            <a:r>
              <a:rPr lang="en-US" sz="1200">
                <a:solidFill>
                  <a:schemeClr val="dk1"/>
                </a:solidFill>
              </a:rPr>
              <a:t>, </a:t>
            </a:r>
            <a:r>
              <a:rPr lang="en-US" sz="1200" i="1">
                <a:solidFill>
                  <a:schemeClr val="dk1"/>
                </a:solidFill>
              </a:rPr>
              <a:t>36</a:t>
            </a:r>
            <a:r>
              <a:rPr lang="en-US" sz="1200">
                <a:solidFill>
                  <a:schemeClr val="dk1"/>
                </a:solidFill>
              </a:rPr>
              <a:t>(10), pp.3861-3905.</a:t>
            </a:r>
            <a:endParaRPr sz="1200">
              <a:solidFill>
                <a:schemeClr val="dk1"/>
              </a:solidFill>
            </a:endParaRPr>
          </a:p>
          <a:p>
            <a:pPr marL="0" lvl="0" indent="0" algn="just" rtl="0">
              <a:lnSpc>
                <a:spcPct val="150000"/>
              </a:lnSpc>
              <a:spcBef>
                <a:spcPts val="1200"/>
              </a:spcBef>
              <a:spcAft>
                <a:spcPts val="0"/>
              </a:spcAft>
              <a:buNone/>
            </a:pPr>
            <a:r>
              <a:rPr lang="en-US" sz="1200">
                <a:solidFill>
                  <a:schemeClr val="dk1"/>
                </a:solidFill>
              </a:rPr>
              <a:t>Jibril, A.B. and Adzovie, D.E., (2024). Understanding the moderating role of E-WoM and traditional media advertisement toward fast-food joint selection: a uses and gratifications theory. </a:t>
            </a:r>
            <a:r>
              <a:rPr lang="en-US" sz="1200" i="1">
                <a:solidFill>
                  <a:schemeClr val="dk1"/>
                </a:solidFill>
              </a:rPr>
              <a:t>Journal of Foodservice Business Research</a:t>
            </a:r>
            <a:r>
              <a:rPr lang="en-US" sz="1200">
                <a:solidFill>
                  <a:schemeClr val="dk1"/>
                </a:solidFill>
              </a:rPr>
              <a:t>, </a:t>
            </a:r>
            <a:r>
              <a:rPr lang="en-US" sz="1200" i="1">
                <a:solidFill>
                  <a:schemeClr val="dk1"/>
                </a:solidFill>
              </a:rPr>
              <a:t>27</a:t>
            </a:r>
            <a:r>
              <a:rPr lang="en-US" sz="1200">
                <a:solidFill>
                  <a:schemeClr val="dk1"/>
                </a:solidFill>
              </a:rPr>
              <a:t>(1), pp.1-25.</a:t>
            </a:r>
            <a:endParaRPr sz="1200">
              <a:solidFill>
                <a:schemeClr val="dk1"/>
              </a:solidFill>
            </a:endParaRPr>
          </a:p>
          <a:p>
            <a:pPr marL="0" lvl="0" indent="0" algn="just" rtl="0">
              <a:lnSpc>
                <a:spcPct val="150000"/>
              </a:lnSpc>
              <a:spcBef>
                <a:spcPts val="1200"/>
              </a:spcBef>
              <a:spcAft>
                <a:spcPts val="0"/>
              </a:spcAft>
              <a:buNone/>
            </a:pPr>
            <a:r>
              <a:rPr lang="en-US" sz="1200">
                <a:solidFill>
                  <a:schemeClr val="dk1"/>
                </a:solidFill>
              </a:rPr>
              <a:t>Kuhn, V.R., dos Anjos, S.J.G. and Krause, R.W., (2024). Innovation and creativity in gastronomic tourism: A bibliometric analysis. </a:t>
            </a:r>
            <a:r>
              <a:rPr lang="en-US" sz="1200" i="1">
                <a:solidFill>
                  <a:schemeClr val="dk1"/>
                </a:solidFill>
              </a:rPr>
              <a:t>International Journal of Gastronomy and Food Science</a:t>
            </a:r>
            <a:r>
              <a:rPr lang="en-US" sz="1200">
                <a:solidFill>
                  <a:schemeClr val="dk1"/>
                </a:solidFill>
              </a:rPr>
              <a:t>, </a:t>
            </a:r>
            <a:r>
              <a:rPr lang="en-US" sz="1200" i="1">
                <a:solidFill>
                  <a:schemeClr val="dk1"/>
                </a:solidFill>
              </a:rPr>
              <a:t>35</a:t>
            </a:r>
            <a:r>
              <a:rPr lang="en-US" sz="1200">
                <a:solidFill>
                  <a:schemeClr val="dk1"/>
                </a:solidFill>
              </a:rPr>
              <a:t>, p.100813.</a:t>
            </a:r>
            <a:endParaRPr sz="1200">
              <a:solidFill>
                <a:schemeClr val="dk1"/>
              </a:solidFill>
            </a:endParaRPr>
          </a:p>
          <a:p>
            <a:pPr marL="0" lvl="0" indent="0" algn="just" rtl="0">
              <a:lnSpc>
                <a:spcPct val="150000"/>
              </a:lnSpc>
              <a:spcBef>
                <a:spcPts val="1200"/>
              </a:spcBef>
              <a:spcAft>
                <a:spcPts val="0"/>
              </a:spcAft>
              <a:buNone/>
            </a:pPr>
            <a:r>
              <a:rPr lang="en-US" sz="1200">
                <a:solidFill>
                  <a:schemeClr val="dk1"/>
                </a:solidFill>
              </a:rPr>
              <a:t>Lacarcel, F.J. and Huete, R., (2023). Digital communication strategies used by private companies, entrepreneurs, and public entities to attract long-stay tourists: a review. </a:t>
            </a:r>
            <a:r>
              <a:rPr lang="en-US" sz="1200" i="1">
                <a:solidFill>
                  <a:schemeClr val="dk1"/>
                </a:solidFill>
              </a:rPr>
              <a:t>International Entrepreneurship and Management Journal</a:t>
            </a:r>
            <a:r>
              <a:rPr lang="en-US" sz="1200">
                <a:solidFill>
                  <a:schemeClr val="dk1"/>
                </a:solidFill>
              </a:rPr>
              <a:t>, </a:t>
            </a:r>
            <a:r>
              <a:rPr lang="en-US" sz="1200" i="1">
                <a:solidFill>
                  <a:schemeClr val="dk1"/>
                </a:solidFill>
              </a:rPr>
              <a:t>19</a:t>
            </a:r>
            <a:r>
              <a:rPr lang="en-US" sz="1200">
                <a:solidFill>
                  <a:schemeClr val="dk1"/>
                </a:solidFill>
              </a:rPr>
              <a:t>(2), pp.691-708.</a:t>
            </a:r>
            <a:endParaRPr sz="1200">
              <a:solidFill>
                <a:schemeClr val="dk1"/>
              </a:solidFill>
            </a:endParaRPr>
          </a:p>
          <a:p>
            <a:pPr marL="0" lvl="0" indent="0" algn="just" rtl="0">
              <a:lnSpc>
                <a:spcPct val="150000"/>
              </a:lnSpc>
              <a:spcBef>
                <a:spcPts val="1200"/>
              </a:spcBef>
              <a:spcAft>
                <a:spcPts val="0"/>
              </a:spcAft>
              <a:buNone/>
            </a:pPr>
            <a:r>
              <a:rPr lang="en-US" sz="1200">
                <a:solidFill>
                  <a:schemeClr val="dk1"/>
                </a:solidFill>
              </a:rPr>
              <a:t>Martínez-Castañeda, F.E., Callejas-Juárez, N., Cuevas-Reyes, O., Rogers-Montoya, N.A., Gómez-Tenorio, G., Trujillo-Ortega, M.E., Peñuelas-Rivas, C.G. and Hernandez, E., (2024). Economic and financial viability of a pig farm in central semi-tropical Mexico: 2022–2026 prospective. </a:t>
            </a:r>
            <a:r>
              <a:rPr lang="en-US" sz="1200" i="1">
                <a:solidFill>
                  <a:schemeClr val="dk1"/>
                </a:solidFill>
              </a:rPr>
              <a:t>Plos one</a:t>
            </a:r>
            <a:r>
              <a:rPr lang="en-US" sz="1200">
                <a:solidFill>
                  <a:schemeClr val="dk1"/>
                </a:solidFill>
              </a:rPr>
              <a:t>, </a:t>
            </a:r>
            <a:r>
              <a:rPr lang="en-US" sz="1200" i="1">
                <a:solidFill>
                  <a:schemeClr val="dk1"/>
                </a:solidFill>
              </a:rPr>
              <a:t>19</a:t>
            </a:r>
            <a:r>
              <a:rPr lang="en-US" sz="1200">
                <a:solidFill>
                  <a:schemeClr val="dk1"/>
                </a:solidFill>
              </a:rPr>
              <a:t>(5), p.e0298897.</a:t>
            </a:r>
            <a:endParaRPr sz="1200">
              <a:solidFill>
                <a:schemeClr val="dk1"/>
              </a:solidFill>
            </a:endParaRPr>
          </a:p>
          <a:p>
            <a:pPr marL="0" lvl="0" indent="0" algn="just" rtl="0">
              <a:lnSpc>
                <a:spcPct val="150000"/>
              </a:lnSpc>
              <a:spcBef>
                <a:spcPts val="1200"/>
              </a:spcBef>
              <a:spcAft>
                <a:spcPts val="0"/>
              </a:spcAft>
              <a:buNone/>
            </a:pPr>
            <a:r>
              <a:rPr lang="en-US" sz="1200">
                <a:solidFill>
                  <a:schemeClr val="dk1"/>
                </a:solidFill>
              </a:rPr>
              <a:t>Necula, C., Stefan, S., Birsan, M.V., Barbu, N. and Nita, I.A., (2024). Maximum winter temperature over Romania in connection to atmospheric circulation. </a:t>
            </a:r>
            <a:r>
              <a:rPr lang="en-US" sz="1200" i="1">
                <a:solidFill>
                  <a:schemeClr val="dk1"/>
                </a:solidFill>
              </a:rPr>
              <a:t>Theoretical and Applied Climatology</a:t>
            </a:r>
            <a:r>
              <a:rPr lang="en-US" sz="1200">
                <a:solidFill>
                  <a:schemeClr val="dk1"/>
                </a:solidFill>
              </a:rPr>
              <a:t>, pp.1-10.</a:t>
            </a:r>
            <a:endParaRPr sz="1200">
              <a:solidFill>
                <a:schemeClr val="dk1"/>
              </a:solidFill>
            </a:endParaRPr>
          </a:p>
          <a:p>
            <a:pPr marL="0" lvl="0" indent="0" algn="just" rtl="0">
              <a:lnSpc>
                <a:spcPct val="150000"/>
              </a:lnSpc>
              <a:spcBef>
                <a:spcPts val="1200"/>
              </a:spcBef>
              <a:spcAft>
                <a:spcPts val="0"/>
              </a:spcAft>
              <a:buNone/>
            </a:pPr>
            <a:r>
              <a:rPr lang="en-US" sz="1200">
                <a:solidFill>
                  <a:schemeClr val="dk1"/>
                </a:solidFill>
              </a:rPr>
              <a:t>Nyarko, J., (2023). Media diversification: Redefining reliance on advertising revenue and autonomy implications. </a:t>
            </a:r>
            <a:r>
              <a:rPr lang="en-US" sz="1200" i="1">
                <a:solidFill>
                  <a:schemeClr val="dk1"/>
                </a:solidFill>
              </a:rPr>
              <a:t>Cogent Social Sciences</a:t>
            </a:r>
            <a:r>
              <a:rPr lang="en-US" sz="1200">
                <a:solidFill>
                  <a:schemeClr val="dk1"/>
                </a:solidFill>
              </a:rPr>
              <a:t>, </a:t>
            </a:r>
            <a:r>
              <a:rPr lang="en-US" sz="1200" i="1">
                <a:solidFill>
                  <a:schemeClr val="dk1"/>
                </a:solidFill>
              </a:rPr>
              <a:t>9</a:t>
            </a:r>
            <a:r>
              <a:rPr lang="en-US" sz="1200">
                <a:solidFill>
                  <a:schemeClr val="dk1"/>
                </a:solidFill>
              </a:rPr>
              <a:t>(1), p.2193382.</a:t>
            </a:r>
            <a:endParaRPr sz="1200">
              <a:solidFill>
                <a:schemeClr val="dk1"/>
              </a:solidFill>
            </a:endParaRPr>
          </a:p>
          <a:p>
            <a:pPr marL="0" lvl="0" indent="0" algn="just" rtl="0">
              <a:lnSpc>
                <a:spcPct val="150000"/>
              </a:lnSpc>
              <a:spcBef>
                <a:spcPts val="1200"/>
              </a:spcBef>
              <a:spcAft>
                <a:spcPts val="0"/>
              </a:spcAft>
              <a:buNone/>
            </a:pPr>
            <a:r>
              <a:rPr lang="en-US" sz="1200">
                <a:solidFill>
                  <a:schemeClr val="dk1"/>
                </a:solidFill>
              </a:rPr>
              <a:t>Phillips, J.M., (2023). </a:t>
            </a:r>
            <a:r>
              <a:rPr lang="en-US" sz="1200" i="1">
                <a:solidFill>
                  <a:schemeClr val="dk1"/>
                </a:solidFill>
              </a:rPr>
              <a:t>Strategic staffing</a:t>
            </a:r>
            <a:r>
              <a:rPr lang="en-US" sz="1200">
                <a:solidFill>
                  <a:schemeClr val="dk1"/>
                </a:solidFill>
              </a:rPr>
              <a:t>. SAGE Publications.</a:t>
            </a:r>
            <a:endParaRPr sz="1200">
              <a:solidFill>
                <a:schemeClr val="dk1"/>
              </a:solidFill>
            </a:endParaRPr>
          </a:p>
          <a:p>
            <a:pPr marL="0" lvl="0" indent="0" algn="just" rtl="0">
              <a:lnSpc>
                <a:spcPct val="150000"/>
              </a:lnSpc>
              <a:spcBef>
                <a:spcPts val="1200"/>
              </a:spcBef>
              <a:spcAft>
                <a:spcPts val="0"/>
              </a:spcAft>
              <a:buNone/>
            </a:pPr>
            <a:r>
              <a:rPr lang="en-US" sz="1200">
                <a:solidFill>
                  <a:schemeClr val="dk1"/>
                </a:solidFill>
              </a:rPr>
              <a:t>Rabindranath, M. and Singh, A.K., (2024). Types of Advertising. In </a:t>
            </a:r>
            <a:r>
              <a:rPr lang="en-US" sz="1200" i="1">
                <a:solidFill>
                  <a:schemeClr val="dk1"/>
                </a:solidFill>
              </a:rPr>
              <a:t>Advertising Management: Concepts, Theories, Research and Trends</a:t>
            </a:r>
            <a:r>
              <a:rPr lang="en-US" sz="1200">
                <a:solidFill>
                  <a:schemeClr val="dk1"/>
                </a:solidFill>
              </a:rPr>
              <a:t> (pp. 39-78). Singapore: Springer Nature Singapore.</a:t>
            </a:r>
            <a:endParaRPr sz="1200">
              <a:solidFill>
                <a:schemeClr val="dk1"/>
              </a:solidFill>
            </a:endParaRPr>
          </a:p>
          <a:p>
            <a:pPr marL="0" lvl="0" indent="0" algn="just" rtl="0">
              <a:lnSpc>
                <a:spcPct val="150000"/>
              </a:lnSpc>
              <a:spcBef>
                <a:spcPts val="1200"/>
              </a:spcBef>
              <a:spcAft>
                <a:spcPts val="0"/>
              </a:spcAft>
              <a:buNone/>
            </a:pPr>
            <a:r>
              <a:rPr lang="en-US" sz="1200">
                <a:solidFill>
                  <a:schemeClr val="dk1"/>
                </a:solidFill>
              </a:rPr>
              <a:t>Rasoolimanesh, S.M., Iranmanesh, M., Seyfi, S., Ari Ragavan, N. and Jaafar, M., (2023). Effects of perceived value on satisfaction and revisit intention: Domestic vs. international tourists. </a:t>
            </a:r>
            <a:r>
              <a:rPr lang="en-US" sz="1200" i="1">
                <a:solidFill>
                  <a:schemeClr val="dk1"/>
                </a:solidFill>
              </a:rPr>
              <a:t>Journal of Vacation Marketing</a:t>
            </a:r>
            <a:r>
              <a:rPr lang="en-US" sz="1200">
                <a:solidFill>
                  <a:schemeClr val="dk1"/>
                </a:solidFill>
              </a:rPr>
              <a:t>, </a:t>
            </a:r>
            <a:r>
              <a:rPr lang="en-US" sz="1200" i="1">
                <a:solidFill>
                  <a:schemeClr val="dk1"/>
                </a:solidFill>
              </a:rPr>
              <a:t>29</a:t>
            </a:r>
            <a:r>
              <a:rPr lang="en-US" sz="1200">
                <a:solidFill>
                  <a:schemeClr val="dk1"/>
                </a:solidFill>
              </a:rPr>
              <a:t>(2), pp.222-241.</a:t>
            </a:r>
            <a:endParaRPr sz="1200">
              <a:solidFill>
                <a:schemeClr val="dk1"/>
              </a:solidFill>
            </a:endParaRPr>
          </a:p>
          <a:p>
            <a:pPr marL="0" lvl="0" indent="0" algn="just" rtl="0">
              <a:lnSpc>
                <a:spcPct val="150000"/>
              </a:lnSpc>
              <a:spcBef>
                <a:spcPts val="1200"/>
              </a:spcBef>
              <a:spcAft>
                <a:spcPts val="0"/>
              </a:spcAft>
              <a:buNone/>
            </a:pPr>
            <a:r>
              <a:rPr lang="en-US" sz="1200">
                <a:solidFill>
                  <a:schemeClr val="dk1"/>
                </a:solidFill>
              </a:rPr>
              <a:t>Salisbury, L.C., Nenkov, G.Y., Blanchard, S.J., Hill, R.P., Brown, A.L. and Martin, K.D., (2023). Beyond income: Dynamic consumer financial vulnerability. </a:t>
            </a:r>
            <a:r>
              <a:rPr lang="en-US" sz="1200" i="1">
                <a:solidFill>
                  <a:schemeClr val="dk1"/>
                </a:solidFill>
              </a:rPr>
              <a:t>Journal of Marketing</a:t>
            </a:r>
            <a:r>
              <a:rPr lang="en-US" sz="1200">
                <a:solidFill>
                  <a:schemeClr val="dk1"/>
                </a:solidFill>
              </a:rPr>
              <a:t>, </a:t>
            </a:r>
            <a:r>
              <a:rPr lang="en-US" sz="1200" i="1">
                <a:solidFill>
                  <a:schemeClr val="dk1"/>
                </a:solidFill>
              </a:rPr>
              <a:t>87</a:t>
            </a:r>
            <a:r>
              <a:rPr lang="en-US" sz="1200">
                <a:solidFill>
                  <a:schemeClr val="dk1"/>
                </a:solidFill>
              </a:rPr>
              <a:t>(5), pp.657-678.</a:t>
            </a:r>
            <a:endParaRPr sz="1200">
              <a:solidFill>
                <a:schemeClr val="dk1"/>
              </a:solidFill>
            </a:endParaRPr>
          </a:p>
          <a:p>
            <a:pPr marL="0" lvl="0" indent="0" algn="just" rtl="0">
              <a:lnSpc>
                <a:spcPct val="150000"/>
              </a:lnSpc>
              <a:spcBef>
                <a:spcPts val="1200"/>
              </a:spcBef>
              <a:spcAft>
                <a:spcPts val="0"/>
              </a:spcAft>
              <a:buNone/>
            </a:pPr>
            <a:r>
              <a:rPr lang="en-US" sz="1200">
                <a:solidFill>
                  <a:schemeClr val="dk1"/>
                </a:solidFill>
              </a:rPr>
              <a:t>Sio, K.P., Fraser, B. and Fredline, L., (2024). A contemporary systematic literature review of gastronomy tourism and destination image. </a:t>
            </a:r>
            <a:r>
              <a:rPr lang="en-US" sz="1200" i="1">
                <a:solidFill>
                  <a:schemeClr val="dk1"/>
                </a:solidFill>
              </a:rPr>
              <a:t>Tourism Recreation Research</a:t>
            </a:r>
            <a:r>
              <a:rPr lang="en-US" sz="1200">
                <a:solidFill>
                  <a:schemeClr val="dk1"/>
                </a:solidFill>
              </a:rPr>
              <a:t>, </a:t>
            </a:r>
            <a:r>
              <a:rPr lang="en-US" sz="1200" i="1">
                <a:solidFill>
                  <a:schemeClr val="dk1"/>
                </a:solidFill>
              </a:rPr>
              <a:t>49</a:t>
            </a:r>
            <a:r>
              <a:rPr lang="en-US" sz="1200">
                <a:solidFill>
                  <a:schemeClr val="dk1"/>
                </a:solidFill>
              </a:rPr>
              <a:t>(2), pp.312-328.</a:t>
            </a:r>
            <a:endParaRPr sz="1200">
              <a:solidFill>
                <a:schemeClr val="dk1"/>
              </a:solidFill>
            </a:endParaRPr>
          </a:p>
          <a:p>
            <a:pPr marL="0" lvl="0" indent="0" algn="just" rtl="0">
              <a:lnSpc>
                <a:spcPct val="150000"/>
              </a:lnSpc>
              <a:spcBef>
                <a:spcPts val="1200"/>
              </a:spcBef>
              <a:spcAft>
                <a:spcPts val="0"/>
              </a:spcAft>
              <a:buNone/>
            </a:pPr>
            <a:r>
              <a:rPr lang="en-US" sz="1200">
                <a:solidFill>
                  <a:schemeClr val="dk1"/>
                </a:solidFill>
              </a:rPr>
              <a:t>Sorcaru, I.A., Muntean, M.C., Manea, L.D. and Nistor, R., (2024). Entrepreneurs′ perceptions of innovation, wine tourism experience, and sustainable wine tourism development: the case of Romanian wineries. </a:t>
            </a:r>
            <a:r>
              <a:rPr lang="en-US" sz="1200" i="1">
                <a:solidFill>
                  <a:schemeClr val="dk1"/>
                </a:solidFill>
              </a:rPr>
              <a:t>International Entrepreneurship and Management Journal</a:t>
            </a:r>
            <a:r>
              <a:rPr lang="en-US" sz="1200">
                <a:solidFill>
                  <a:schemeClr val="dk1"/>
                </a:solidFill>
              </a:rPr>
              <a:t>, </a:t>
            </a:r>
            <a:r>
              <a:rPr lang="en-US" sz="1200" i="1">
                <a:solidFill>
                  <a:schemeClr val="dk1"/>
                </a:solidFill>
              </a:rPr>
              <a:t>20</a:t>
            </a:r>
            <a:r>
              <a:rPr lang="en-US" sz="1200">
                <a:solidFill>
                  <a:schemeClr val="dk1"/>
                </a:solidFill>
              </a:rPr>
              <a:t>(2), pp.901-934.</a:t>
            </a:r>
            <a:endParaRPr sz="1200">
              <a:solidFill>
                <a:schemeClr val="dk1"/>
              </a:solidFill>
            </a:endParaRPr>
          </a:p>
          <a:p>
            <a:pPr marL="0" lvl="0" indent="0" algn="just" rtl="0">
              <a:lnSpc>
                <a:spcPct val="150000"/>
              </a:lnSpc>
              <a:spcBef>
                <a:spcPts val="1200"/>
              </a:spcBef>
              <a:spcAft>
                <a:spcPts val="0"/>
              </a:spcAft>
              <a:buNone/>
            </a:pPr>
            <a:r>
              <a:rPr lang="en-US" sz="1200">
                <a:solidFill>
                  <a:schemeClr val="dk1"/>
                </a:solidFill>
              </a:rPr>
              <a:t>Sudirjo, F., (2023). Marketing Strategy in Improving Product Competitiveness in the Global Market. </a:t>
            </a:r>
            <a:r>
              <a:rPr lang="en-US" sz="1200" i="1">
                <a:solidFill>
                  <a:schemeClr val="dk1"/>
                </a:solidFill>
              </a:rPr>
              <a:t>Journal of Contemporary Administration and Management (ADMAN)</a:t>
            </a:r>
            <a:r>
              <a:rPr lang="en-US" sz="1200">
                <a:solidFill>
                  <a:schemeClr val="dk1"/>
                </a:solidFill>
              </a:rPr>
              <a:t>, </a:t>
            </a:r>
            <a:r>
              <a:rPr lang="en-US" sz="1200" i="1">
                <a:solidFill>
                  <a:schemeClr val="dk1"/>
                </a:solidFill>
              </a:rPr>
              <a:t>1</a:t>
            </a:r>
            <a:r>
              <a:rPr lang="en-US" sz="1200">
                <a:solidFill>
                  <a:schemeClr val="dk1"/>
                </a:solidFill>
              </a:rPr>
              <a:t>(2), pp.63-69.</a:t>
            </a:r>
            <a:endParaRPr sz="1200">
              <a:solidFill>
                <a:schemeClr val="dk1"/>
              </a:solidFill>
            </a:endParaRPr>
          </a:p>
          <a:p>
            <a:pPr marL="0" lvl="0" indent="0" algn="just" rtl="0">
              <a:lnSpc>
                <a:spcPct val="150000"/>
              </a:lnSpc>
              <a:spcBef>
                <a:spcPts val="1200"/>
              </a:spcBef>
              <a:spcAft>
                <a:spcPts val="1200"/>
              </a:spcAft>
              <a:buNone/>
            </a:pPr>
            <a:r>
              <a:rPr lang="en-US" sz="1200">
                <a:solidFill>
                  <a:schemeClr val="dk1"/>
                </a:solidFill>
              </a:rPr>
              <a:t>Yenehun, W.T., (2023). The Bench Community Folk Music; its kiñit (scales) and performance. </a:t>
            </a:r>
            <a:r>
              <a:rPr lang="en-US" sz="1200" i="1">
                <a:solidFill>
                  <a:schemeClr val="dk1"/>
                </a:solidFill>
              </a:rPr>
              <a:t>Social Sciences &amp; Humanities Open</a:t>
            </a:r>
            <a:r>
              <a:rPr lang="en-US" sz="1200">
                <a:solidFill>
                  <a:schemeClr val="dk1"/>
                </a:solidFill>
              </a:rPr>
              <a:t>, </a:t>
            </a:r>
            <a:r>
              <a:rPr lang="en-US" sz="1200" i="1">
                <a:solidFill>
                  <a:schemeClr val="dk1"/>
                </a:solidFill>
              </a:rPr>
              <a:t>7</a:t>
            </a:r>
            <a:r>
              <a:rPr lang="en-US" sz="1200">
                <a:solidFill>
                  <a:schemeClr val="dk1"/>
                </a:solidFill>
              </a:rPr>
              <a:t>(1), p.100469.</a:t>
            </a:r>
            <a:endParaRPr>
              <a:solidFill>
                <a:schemeClr val="dk1"/>
              </a:solidFill>
            </a:endParaRPr>
          </a:p>
        </p:txBody>
      </p:sp>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5955</TotalTime>
  <Words>2321</Words>
  <Application>Microsoft Macintosh PowerPoint</Application>
  <PresentationFormat>Custom</PresentationFormat>
  <Paragraphs>111</Paragraphs>
  <Slides>11</Slides>
  <Notes>11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Calibri</vt:lpstr>
      <vt:lpstr>ABeeZee</vt:lpstr>
      <vt:lpstr>Kaushan Script</vt:lpstr>
      <vt:lpstr>Berkshire Swash</vt:lpstr>
      <vt:lpstr>Open Sans</vt:lpstr>
      <vt:lpstr>Arial</vt:lpstr>
      <vt:lpstr>Times New Roman</vt:lpstr>
      <vt:lpstr>Simple Light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mac</dc:creator>
  <cp:lastModifiedBy>(stu) MARIA MACARAN</cp:lastModifiedBy>
  <cp:revision>2</cp:revision>
  <dcterms:created xsi:type="dcterms:W3CDTF">2006-08-16T00:00:00Z</dcterms:created>
  <dcterms:modified xsi:type="dcterms:W3CDTF">2024-10-17T16:42:52Z</dcterms:modified>
</cp:coreProperties>
</file>