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2" r:id="rId6"/>
    <p:sldId id="273" r:id="rId7"/>
    <p:sldId id="262" r:id="rId8"/>
    <p:sldId id="263" r:id="rId9"/>
    <p:sldId id="264" r:id="rId10"/>
    <p:sldId id="265" r:id="rId11"/>
    <p:sldId id="266" r:id="rId12"/>
    <p:sldId id="267" r:id="rId13"/>
    <p:sldId id="268" r:id="rId14"/>
    <p:sldId id="269" r:id="rId15"/>
    <p:sldId id="270" r:id="rId16"/>
    <p:sldId id="271" r:id="rId17"/>
    <p:sldId id="274" r:id="rId18"/>
    <p:sldId id="275" r:id="rId19"/>
    <p:sldId id="276" r:id="rId20"/>
    <p:sldId id="277" r:id="rId21"/>
    <p:sldId id="278" r:id="rId22"/>
    <p:sldId id="279"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455CE8-8235-7C91-9AD6-AA5EAF485847}" v="40" dt="2025-02-06T10:21:37.696"/>
    <p1510:client id="{44CF20F2-008F-3BBC-5C96-2E9CB2D716AC}" v="678" dt="2025-02-06T10:19:25.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44CF20F2-008F-3BBC-5C96-2E9CB2D716AC}"/>
    <pc:docChg chg="addSld delSld modSld">
      <pc:chgData name="Sadie France" userId="S::s.france@uwtsd.ac.uk::b7d6a976-0449-421d-8e4f-ccb524b7ca6e" providerId="AD" clId="Web-{44CF20F2-008F-3BBC-5C96-2E9CB2D716AC}" dt="2025-02-06T10:19:39.398" v="663"/>
      <pc:docMkLst>
        <pc:docMk/>
      </pc:docMkLst>
      <pc:sldChg chg="addSp modSp mod setBg">
        <pc:chgData name="Sadie France" userId="S::s.france@uwtsd.ac.uk::b7d6a976-0449-421d-8e4f-ccb524b7ca6e" providerId="AD" clId="Web-{44CF20F2-008F-3BBC-5C96-2E9CB2D716AC}" dt="2025-02-06T10:05:18.325" v="489"/>
        <pc:sldMkLst>
          <pc:docMk/>
          <pc:sldMk cId="109857222" sldId="256"/>
        </pc:sldMkLst>
        <pc:spChg chg="mod">
          <ac:chgData name="Sadie France" userId="S::s.france@uwtsd.ac.uk::b7d6a976-0449-421d-8e4f-ccb524b7ca6e" providerId="AD" clId="Web-{44CF20F2-008F-3BBC-5C96-2E9CB2D716AC}" dt="2025-02-06T10:05:18.325" v="489"/>
          <ac:spMkLst>
            <pc:docMk/>
            <pc:sldMk cId="109857222" sldId="256"/>
            <ac:spMk id="2" creationId="{00000000-0000-0000-0000-000000000000}"/>
          </ac:spMkLst>
        </pc:spChg>
        <pc:spChg chg="mod">
          <ac:chgData name="Sadie France" userId="S::s.france@uwtsd.ac.uk::b7d6a976-0449-421d-8e4f-ccb524b7ca6e" providerId="AD" clId="Web-{44CF20F2-008F-3BBC-5C96-2E9CB2D716AC}" dt="2025-02-06T10:05:18.325" v="489"/>
          <ac:spMkLst>
            <pc:docMk/>
            <pc:sldMk cId="109857222" sldId="256"/>
            <ac:spMk id="3" creationId="{00000000-0000-0000-0000-000000000000}"/>
          </ac:spMkLst>
        </pc:spChg>
        <pc:spChg chg="add">
          <ac:chgData name="Sadie France" userId="S::s.france@uwtsd.ac.uk::b7d6a976-0449-421d-8e4f-ccb524b7ca6e" providerId="AD" clId="Web-{44CF20F2-008F-3BBC-5C96-2E9CB2D716AC}" dt="2025-02-06T10:05:18.325" v="489"/>
          <ac:spMkLst>
            <pc:docMk/>
            <pc:sldMk cId="109857222" sldId="256"/>
            <ac:spMk id="8" creationId="{0E30439A-8A5B-46EC-8283-9B6B031D40D0}"/>
          </ac:spMkLst>
        </pc:spChg>
        <pc:spChg chg="add">
          <ac:chgData name="Sadie France" userId="S::s.france@uwtsd.ac.uk::b7d6a976-0449-421d-8e4f-ccb524b7ca6e" providerId="AD" clId="Web-{44CF20F2-008F-3BBC-5C96-2E9CB2D716AC}" dt="2025-02-06T10:05:18.325" v="489"/>
          <ac:spMkLst>
            <pc:docMk/>
            <pc:sldMk cId="109857222" sldId="256"/>
            <ac:spMk id="10" creationId="{5CEAD642-85CF-4750-8432-7C80C901F001}"/>
          </ac:spMkLst>
        </pc:spChg>
        <pc:spChg chg="add">
          <ac:chgData name="Sadie France" userId="S::s.france@uwtsd.ac.uk::b7d6a976-0449-421d-8e4f-ccb524b7ca6e" providerId="AD" clId="Web-{44CF20F2-008F-3BBC-5C96-2E9CB2D716AC}" dt="2025-02-06T10:05:18.325" v="489"/>
          <ac:spMkLst>
            <pc:docMk/>
            <pc:sldMk cId="109857222" sldId="256"/>
            <ac:spMk id="12" creationId="{FA33EEAE-15D5-4119-8C1E-89D943F911EF}"/>
          </ac:spMkLst>
        </pc:spChg>
        <pc:spChg chg="add">
          <ac:chgData name="Sadie France" userId="S::s.france@uwtsd.ac.uk::b7d6a976-0449-421d-8e4f-ccb524b7ca6e" providerId="AD" clId="Web-{44CF20F2-008F-3BBC-5C96-2E9CB2D716AC}" dt="2025-02-06T10:05:18.325" v="489"/>
          <ac:spMkLst>
            <pc:docMk/>
            <pc:sldMk cId="109857222" sldId="256"/>
            <ac:spMk id="14" creationId="{730D8B3B-9B80-4025-B934-26DC7D7CD231}"/>
          </ac:spMkLst>
        </pc:spChg>
        <pc:spChg chg="add">
          <ac:chgData name="Sadie France" userId="S::s.france@uwtsd.ac.uk::b7d6a976-0449-421d-8e4f-ccb524b7ca6e" providerId="AD" clId="Web-{44CF20F2-008F-3BBC-5C96-2E9CB2D716AC}" dt="2025-02-06T10:05:18.325" v="489"/>
          <ac:spMkLst>
            <pc:docMk/>
            <pc:sldMk cId="109857222" sldId="256"/>
            <ac:spMk id="16" creationId="{B5A1B09C-1565-46F8-B70F-621C5EB48A09}"/>
          </ac:spMkLst>
        </pc:spChg>
        <pc:spChg chg="add">
          <ac:chgData name="Sadie France" userId="S::s.france@uwtsd.ac.uk::b7d6a976-0449-421d-8e4f-ccb524b7ca6e" providerId="AD" clId="Web-{44CF20F2-008F-3BBC-5C96-2E9CB2D716AC}" dt="2025-02-06T10:05:18.325" v="489"/>
          <ac:spMkLst>
            <pc:docMk/>
            <pc:sldMk cId="109857222" sldId="256"/>
            <ac:spMk id="18" creationId="{8C516CC8-80AC-446C-A56E-9F54B7210402}"/>
          </ac:spMkLst>
        </pc:spChg>
        <pc:spChg chg="add">
          <ac:chgData name="Sadie France" userId="S::s.france@uwtsd.ac.uk::b7d6a976-0449-421d-8e4f-ccb524b7ca6e" providerId="AD" clId="Web-{44CF20F2-008F-3BBC-5C96-2E9CB2D716AC}" dt="2025-02-06T10:05:18.325" v="489"/>
          <ac:spMkLst>
            <pc:docMk/>
            <pc:sldMk cId="109857222" sldId="256"/>
            <ac:spMk id="20" creationId="{53947E58-F088-49F1-A3D1-DEA690192E84}"/>
          </ac:spMkLst>
        </pc:spChg>
      </pc:sldChg>
      <pc:sldChg chg="addSp delSp modSp new mod setBg">
        <pc:chgData name="Sadie France" userId="S::s.france@uwtsd.ac.uk::b7d6a976-0449-421d-8e4f-ccb524b7ca6e" providerId="AD" clId="Web-{44CF20F2-008F-3BBC-5C96-2E9CB2D716AC}" dt="2025-02-06T10:07:13.032" v="504"/>
        <pc:sldMkLst>
          <pc:docMk/>
          <pc:sldMk cId="3470702573" sldId="257"/>
        </pc:sldMkLst>
        <pc:spChg chg="mod">
          <ac:chgData name="Sadie France" userId="S::s.france@uwtsd.ac.uk::b7d6a976-0449-421d-8e4f-ccb524b7ca6e" providerId="AD" clId="Web-{44CF20F2-008F-3BBC-5C96-2E9CB2D716AC}" dt="2025-02-06T10:07:13.032" v="504"/>
          <ac:spMkLst>
            <pc:docMk/>
            <pc:sldMk cId="3470702573" sldId="257"/>
            <ac:spMk id="2" creationId="{811C98F1-9BBF-494E-744F-9775A21768CF}"/>
          </ac:spMkLst>
        </pc:spChg>
        <pc:spChg chg="del mod">
          <ac:chgData name="Sadie France" userId="S::s.france@uwtsd.ac.uk::b7d6a976-0449-421d-8e4f-ccb524b7ca6e" providerId="AD" clId="Web-{44CF20F2-008F-3BBC-5C96-2E9CB2D716AC}" dt="2025-02-06T10:07:13.032" v="504"/>
          <ac:spMkLst>
            <pc:docMk/>
            <pc:sldMk cId="3470702573" sldId="257"/>
            <ac:spMk id="3" creationId="{AAC5801A-C08A-1313-68DB-5A288825DBAC}"/>
          </ac:spMkLst>
        </pc:spChg>
        <pc:spChg chg="add del">
          <ac:chgData name="Sadie France" userId="S::s.france@uwtsd.ac.uk::b7d6a976-0449-421d-8e4f-ccb524b7ca6e" providerId="AD" clId="Web-{44CF20F2-008F-3BBC-5C96-2E9CB2D716AC}" dt="2025-02-06T10:07:13.032" v="504"/>
          <ac:spMkLst>
            <pc:docMk/>
            <pc:sldMk cId="3470702573" sldId="257"/>
            <ac:spMk id="8" creationId="{1B15ED52-F352-441B-82BF-E0EA34836D08}"/>
          </ac:spMkLst>
        </pc:spChg>
        <pc:spChg chg="add del">
          <ac:chgData name="Sadie France" userId="S::s.france@uwtsd.ac.uk::b7d6a976-0449-421d-8e4f-ccb524b7ca6e" providerId="AD" clId="Web-{44CF20F2-008F-3BBC-5C96-2E9CB2D716AC}" dt="2025-02-06T10:07:13.032" v="504"/>
          <ac:spMkLst>
            <pc:docMk/>
            <pc:sldMk cId="3470702573" sldId="257"/>
            <ac:spMk id="10" creationId="{3B2E3793-BFE6-45A2-9B7B-E18844431C99}"/>
          </ac:spMkLst>
        </pc:spChg>
        <pc:spChg chg="add del">
          <ac:chgData name="Sadie France" userId="S::s.france@uwtsd.ac.uk::b7d6a976-0449-421d-8e4f-ccb524b7ca6e" providerId="AD" clId="Web-{44CF20F2-008F-3BBC-5C96-2E9CB2D716AC}" dt="2025-02-06T10:07:13.032" v="504"/>
          <ac:spMkLst>
            <pc:docMk/>
            <pc:sldMk cId="3470702573" sldId="257"/>
            <ac:spMk id="12" creationId="{BC4C4868-CB8F-4AF9-9CDB-8108F2C19B67}"/>
          </ac:spMkLst>
        </pc:spChg>
        <pc:spChg chg="add del">
          <ac:chgData name="Sadie France" userId="S::s.france@uwtsd.ac.uk::b7d6a976-0449-421d-8e4f-ccb524b7ca6e" providerId="AD" clId="Web-{44CF20F2-008F-3BBC-5C96-2E9CB2D716AC}" dt="2025-02-06T10:07:13.032" v="504"/>
          <ac:spMkLst>
            <pc:docMk/>
            <pc:sldMk cId="3470702573" sldId="257"/>
            <ac:spMk id="14" creationId="{375E0459-6403-40CD-989D-56A4407CA12E}"/>
          </ac:spMkLst>
        </pc:spChg>
        <pc:spChg chg="add del">
          <ac:chgData name="Sadie France" userId="S::s.france@uwtsd.ac.uk::b7d6a976-0449-421d-8e4f-ccb524b7ca6e" providerId="AD" clId="Web-{44CF20F2-008F-3BBC-5C96-2E9CB2D716AC}" dt="2025-02-06T10:07:13.032" v="504"/>
          <ac:spMkLst>
            <pc:docMk/>
            <pc:sldMk cId="3470702573" sldId="257"/>
            <ac:spMk id="16" creationId="{53E5B1A8-3AC9-4BD1-9BBC-78CA94F2D1BA}"/>
          </ac:spMkLst>
        </pc:spChg>
        <pc:spChg chg="add">
          <ac:chgData name="Sadie France" userId="S::s.france@uwtsd.ac.uk::b7d6a976-0449-421d-8e4f-ccb524b7ca6e" providerId="AD" clId="Web-{44CF20F2-008F-3BBC-5C96-2E9CB2D716AC}" dt="2025-02-06T10:07:13.032" v="504"/>
          <ac:spMkLst>
            <pc:docMk/>
            <pc:sldMk cId="3470702573" sldId="257"/>
            <ac:spMk id="24" creationId="{F68B3F68-107C-434F-AA38-110D5EA91B85}"/>
          </ac:spMkLst>
        </pc:spChg>
        <pc:spChg chg="add">
          <ac:chgData name="Sadie France" userId="S::s.france@uwtsd.ac.uk::b7d6a976-0449-421d-8e4f-ccb524b7ca6e" providerId="AD" clId="Web-{44CF20F2-008F-3BBC-5C96-2E9CB2D716AC}" dt="2025-02-06T10:07:13.032" v="504"/>
          <ac:spMkLst>
            <pc:docMk/>
            <pc:sldMk cId="3470702573" sldId="257"/>
            <ac:spMk id="26" creationId="{AAD0DBB9-1A4B-4391-81D4-CB19F9AB918A}"/>
          </ac:spMkLst>
        </pc:spChg>
        <pc:spChg chg="add">
          <ac:chgData name="Sadie France" userId="S::s.france@uwtsd.ac.uk::b7d6a976-0449-421d-8e4f-ccb524b7ca6e" providerId="AD" clId="Web-{44CF20F2-008F-3BBC-5C96-2E9CB2D716AC}" dt="2025-02-06T10:07:13.032" v="504"/>
          <ac:spMkLst>
            <pc:docMk/>
            <pc:sldMk cId="3470702573" sldId="257"/>
            <ac:spMk id="28" creationId="{063BBA22-50EA-4C4D-BE05-F1CE4E63AA56}"/>
          </ac:spMkLst>
        </pc:spChg>
      </pc:sldChg>
      <pc:sldChg chg="addSp modSp new mod setBg">
        <pc:chgData name="Sadie France" userId="S::s.france@uwtsd.ac.uk::b7d6a976-0449-421d-8e4f-ccb524b7ca6e" providerId="AD" clId="Web-{44CF20F2-008F-3BBC-5C96-2E9CB2D716AC}" dt="2025-02-06T10:05:32.747" v="491"/>
        <pc:sldMkLst>
          <pc:docMk/>
          <pc:sldMk cId="3482673484" sldId="258"/>
        </pc:sldMkLst>
        <pc:spChg chg="mod">
          <ac:chgData name="Sadie France" userId="S::s.france@uwtsd.ac.uk::b7d6a976-0449-421d-8e4f-ccb524b7ca6e" providerId="AD" clId="Web-{44CF20F2-008F-3BBC-5C96-2E9CB2D716AC}" dt="2025-02-06T10:05:32.747" v="491"/>
          <ac:spMkLst>
            <pc:docMk/>
            <pc:sldMk cId="3482673484" sldId="258"/>
            <ac:spMk id="2" creationId="{88DA58D8-8023-3CFB-C133-444590DE750C}"/>
          </ac:spMkLst>
        </pc:spChg>
        <pc:spChg chg="mod">
          <ac:chgData name="Sadie France" userId="S::s.france@uwtsd.ac.uk::b7d6a976-0449-421d-8e4f-ccb524b7ca6e" providerId="AD" clId="Web-{44CF20F2-008F-3BBC-5C96-2E9CB2D716AC}" dt="2025-02-06T10:05:32.747" v="491"/>
          <ac:spMkLst>
            <pc:docMk/>
            <pc:sldMk cId="3482673484" sldId="258"/>
            <ac:spMk id="3" creationId="{F5265E22-91E9-9808-E10E-C86638A0A17E}"/>
          </ac:spMkLst>
        </pc:spChg>
        <pc:spChg chg="add">
          <ac:chgData name="Sadie France" userId="S::s.france@uwtsd.ac.uk::b7d6a976-0449-421d-8e4f-ccb524b7ca6e" providerId="AD" clId="Web-{44CF20F2-008F-3BBC-5C96-2E9CB2D716AC}" dt="2025-02-06T10:05:32.747" v="491"/>
          <ac:spMkLst>
            <pc:docMk/>
            <pc:sldMk cId="3482673484" sldId="258"/>
            <ac:spMk id="8" creationId="{1B15ED52-F352-441B-82BF-E0EA34836D08}"/>
          </ac:spMkLst>
        </pc:spChg>
        <pc:spChg chg="add">
          <ac:chgData name="Sadie France" userId="S::s.france@uwtsd.ac.uk::b7d6a976-0449-421d-8e4f-ccb524b7ca6e" providerId="AD" clId="Web-{44CF20F2-008F-3BBC-5C96-2E9CB2D716AC}" dt="2025-02-06T10:05:32.747" v="491"/>
          <ac:spMkLst>
            <pc:docMk/>
            <pc:sldMk cId="3482673484" sldId="258"/>
            <ac:spMk id="10" creationId="{3B2E3793-BFE6-45A2-9B7B-E18844431C99}"/>
          </ac:spMkLst>
        </pc:spChg>
        <pc:spChg chg="add">
          <ac:chgData name="Sadie France" userId="S::s.france@uwtsd.ac.uk::b7d6a976-0449-421d-8e4f-ccb524b7ca6e" providerId="AD" clId="Web-{44CF20F2-008F-3BBC-5C96-2E9CB2D716AC}" dt="2025-02-06T10:05:32.747" v="491"/>
          <ac:spMkLst>
            <pc:docMk/>
            <pc:sldMk cId="3482673484" sldId="258"/>
            <ac:spMk id="12" creationId="{BC4C4868-CB8F-4AF9-9CDB-8108F2C19B67}"/>
          </ac:spMkLst>
        </pc:spChg>
        <pc:spChg chg="add">
          <ac:chgData name="Sadie France" userId="S::s.france@uwtsd.ac.uk::b7d6a976-0449-421d-8e4f-ccb524b7ca6e" providerId="AD" clId="Web-{44CF20F2-008F-3BBC-5C96-2E9CB2D716AC}" dt="2025-02-06T10:05:32.747" v="491"/>
          <ac:spMkLst>
            <pc:docMk/>
            <pc:sldMk cId="3482673484" sldId="258"/>
            <ac:spMk id="14" creationId="{375E0459-6403-40CD-989D-56A4407CA12E}"/>
          </ac:spMkLst>
        </pc:spChg>
        <pc:spChg chg="add">
          <ac:chgData name="Sadie France" userId="S::s.france@uwtsd.ac.uk::b7d6a976-0449-421d-8e4f-ccb524b7ca6e" providerId="AD" clId="Web-{44CF20F2-008F-3BBC-5C96-2E9CB2D716AC}" dt="2025-02-06T10:05:32.747" v="491"/>
          <ac:spMkLst>
            <pc:docMk/>
            <pc:sldMk cId="3482673484" sldId="258"/>
            <ac:spMk id="16" creationId="{53E5B1A8-3AC9-4BD1-9BBC-78CA94F2D1BA}"/>
          </ac:spMkLst>
        </pc:spChg>
      </pc:sldChg>
      <pc:sldChg chg="addSp delSp modSp new mod setBg">
        <pc:chgData name="Sadie France" userId="S::s.france@uwtsd.ac.uk::b7d6a976-0449-421d-8e4f-ccb524b7ca6e" providerId="AD" clId="Web-{44CF20F2-008F-3BBC-5C96-2E9CB2D716AC}" dt="2025-02-06T10:06:44.734" v="499"/>
        <pc:sldMkLst>
          <pc:docMk/>
          <pc:sldMk cId="3638183276" sldId="259"/>
        </pc:sldMkLst>
        <pc:spChg chg="mod">
          <ac:chgData name="Sadie France" userId="S::s.france@uwtsd.ac.uk::b7d6a976-0449-421d-8e4f-ccb524b7ca6e" providerId="AD" clId="Web-{44CF20F2-008F-3BBC-5C96-2E9CB2D716AC}" dt="2025-02-06T10:06:44.734" v="499"/>
          <ac:spMkLst>
            <pc:docMk/>
            <pc:sldMk cId="3638183276" sldId="259"/>
            <ac:spMk id="2" creationId="{AD4AC1E4-BE51-B15C-6537-2D2D866E9512}"/>
          </ac:spMkLst>
        </pc:spChg>
        <pc:spChg chg="del">
          <ac:chgData name="Sadie France" userId="S::s.france@uwtsd.ac.uk::b7d6a976-0449-421d-8e4f-ccb524b7ca6e" providerId="AD" clId="Web-{44CF20F2-008F-3BBC-5C96-2E9CB2D716AC}" dt="2025-02-06T09:45:29.539" v="115"/>
          <ac:spMkLst>
            <pc:docMk/>
            <pc:sldMk cId="3638183276" sldId="259"/>
            <ac:spMk id="3" creationId="{F15BBDFB-3A21-2D9B-7C0A-FB929B4FEC28}"/>
          </ac:spMkLst>
        </pc:spChg>
        <pc:spChg chg="add">
          <ac:chgData name="Sadie France" userId="S::s.france@uwtsd.ac.uk::b7d6a976-0449-421d-8e4f-ccb524b7ca6e" providerId="AD" clId="Web-{44CF20F2-008F-3BBC-5C96-2E9CB2D716AC}" dt="2025-02-06T10:06:44.734" v="499"/>
          <ac:spMkLst>
            <pc:docMk/>
            <pc:sldMk cId="3638183276" sldId="259"/>
            <ac:spMk id="9" creationId="{A8384FB5-9ADC-4DDC-881B-597D56F5B15D}"/>
          </ac:spMkLst>
        </pc:spChg>
        <pc:spChg chg="add">
          <ac:chgData name="Sadie France" userId="S::s.france@uwtsd.ac.uk::b7d6a976-0449-421d-8e4f-ccb524b7ca6e" providerId="AD" clId="Web-{44CF20F2-008F-3BBC-5C96-2E9CB2D716AC}" dt="2025-02-06T10:06:44.734" v="499"/>
          <ac:spMkLst>
            <pc:docMk/>
            <pc:sldMk cId="3638183276" sldId="259"/>
            <ac:spMk id="11" creationId="{91E5A9A7-95C6-4F4F-B00E-C82E07FE62EF}"/>
          </ac:spMkLst>
        </pc:spChg>
        <pc:spChg chg="add">
          <ac:chgData name="Sadie France" userId="S::s.france@uwtsd.ac.uk::b7d6a976-0449-421d-8e4f-ccb524b7ca6e" providerId="AD" clId="Web-{44CF20F2-008F-3BBC-5C96-2E9CB2D716AC}" dt="2025-02-06T10:06:44.734" v="499"/>
          <ac:spMkLst>
            <pc:docMk/>
            <pc:sldMk cId="3638183276" sldId="259"/>
            <ac:spMk id="13" creationId="{D07DD2DE-F619-49DD-B5E7-03A290FF4ED1}"/>
          </ac:spMkLst>
        </pc:spChg>
        <pc:spChg chg="add">
          <ac:chgData name="Sadie France" userId="S::s.france@uwtsd.ac.uk::b7d6a976-0449-421d-8e4f-ccb524b7ca6e" providerId="AD" clId="Web-{44CF20F2-008F-3BBC-5C96-2E9CB2D716AC}" dt="2025-02-06T10:06:44.734" v="499"/>
          <ac:spMkLst>
            <pc:docMk/>
            <pc:sldMk cId="3638183276" sldId="259"/>
            <ac:spMk id="15" creationId="{85149191-5F60-4A28-AAFF-039F96B0F3EC}"/>
          </ac:spMkLst>
        </pc:spChg>
        <pc:spChg chg="add">
          <ac:chgData name="Sadie France" userId="S::s.france@uwtsd.ac.uk::b7d6a976-0449-421d-8e4f-ccb524b7ca6e" providerId="AD" clId="Web-{44CF20F2-008F-3BBC-5C96-2E9CB2D716AC}" dt="2025-02-06T10:06:44.734" v="499"/>
          <ac:spMkLst>
            <pc:docMk/>
            <pc:sldMk cId="3638183276" sldId="259"/>
            <ac:spMk id="17" creationId="{F8260ED5-17F7-4158-B241-D51DD4CF1B7E}"/>
          </ac:spMkLst>
        </pc:spChg>
        <pc:picChg chg="add mod ord">
          <ac:chgData name="Sadie France" userId="S::s.france@uwtsd.ac.uk::b7d6a976-0449-421d-8e4f-ccb524b7ca6e" providerId="AD" clId="Web-{44CF20F2-008F-3BBC-5C96-2E9CB2D716AC}" dt="2025-02-06T10:06:44.734" v="499"/>
          <ac:picMkLst>
            <pc:docMk/>
            <pc:sldMk cId="3638183276" sldId="259"/>
            <ac:picMk id="4" creationId="{AB6E92C2-551B-0ABF-9698-D99D2B08587C}"/>
          </ac:picMkLst>
        </pc:picChg>
      </pc:sldChg>
      <pc:sldChg chg="addSp delSp modSp new del mod setBg">
        <pc:chgData name="Sadie France" userId="S::s.france@uwtsd.ac.uk::b7d6a976-0449-421d-8e4f-ccb524b7ca6e" providerId="AD" clId="Web-{44CF20F2-008F-3BBC-5C96-2E9CB2D716AC}" dt="2025-02-06T09:58:02.031" v="279"/>
        <pc:sldMkLst>
          <pc:docMk/>
          <pc:sldMk cId="2491739913" sldId="260"/>
        </pc:sldMkLst>
        <pc:spChg chg="mod">
          <ac:chgData name="Sadie France" userId="S::s.france@uwtsd.ac.uk::b7d6a976-0449-421d-8e4f-ccb524b7ca6e" providerId="AD" clId="Web-{44CF20F2-008F-3BBC-5C96-2E9CB2D716AC}" dt="2025-02-06T09:45:59.915" v="118"/>
          <ac:spMkLst>
            <pc:docMk/>
            <pc:sldMk cId="2491739913" sldId="260"/>
            <ac:spMk id="2" creationId="{C0035D03-785D-71B2-5833-6FA775385A8E}"/>
          </ac:spMkLst>
        </pc:spChg>
        <pc:spChg chg="del">
          <ac:chgData name="Sadie France" userId="S::s.france@uwtsd.ac.uk::b7d6a976-0449-421d-8e4f-ccb524b7ca6e" providerId="AD" clId="Web-{44CF20F2-008F-3BBC-5C96-2E9CB2D716AC}" dt="2025-02-06T09:45:56.618" v="117"/>
          <ac:spMkLst>
            <pc:docMk/>
            <pc:sldMk cId="2491739913" sldId="260"/>
            <ac:spMk id="3" creationId="{3D21E5D5-3FDA-AE3D-EC90-4EE60A405B20}"/>
          </ac:spMkLst>
        </pc:spChg>
        <pc:spChg chg="add">
          <ac:chgData name="Sadie France" userId="S::s.france@uwtsd.ac.uk::b7d6a976-0449-421d-8e4f-ccb524b7ca6e" providerId="AD" clId="Web-{44CF20F2-008F-3BBC-5C96-2E9CB2D716AC}" dt="2025-02-06T09:45:59.915" v="118"/>
          <ac:spMkLst>
            <pc:docMk/>
            <pc:sldMk cId="2491739913" sldId="260"/>
            <ac:spMk id="8" creationId="{5EFD8F02-3DA3-6E48-DA57-72C35CE54CCE}"/>
          </ac:spMkLst>
        </pc:spChg>
        <pc:picChg chg="add mod ord">
          <ac:chgData name="Sadie France" userId="S::s.france@uwtsd.ac.uk::b7d6a976-0449-421d-8e4f-ccb524b7ca6e" providerId="AD" clId="Web-{44CF20F2-008F-3BBC-5C96-2E9CB2D716AC}" dt="2025-02-06T09:45:59.915" v="118"/>
          <ac:picMkLst>
            <pc:docMk/>
            <pc:sldMk cId="2491739913" sldId="260"/>
            <ac:picMk id="4" creationId="{5088EF55-7F8C-3BC9-D0D3-FF5EA49A60F6}"/>
          </ac:picMkLst>
        </pc:picChg>
        <pc:cxnChg chg="add">
          <ac:chgData name="Sadie France" userId="S::s.france@uwtsd.ac.uk::b7d6a976-0449-421d-8e4f-ccb524b7ca6e" providerId="AD" clId="Web-{44CF20F2-008F-3BBC-5C96-2E9CB2D716AC}" dt="2025-02-06T09:45:59.915" v="118"/>
          <ac:cxnSpMkLst>
            <pc:docMk/>
            <pc:sldMk cId="2491739913" sldId="260"/>
            <ac:cxnSpMk id="11" creationId="{37C77032-C865-6057-7D7A-E2743CFA20F9}"/>
          </ac:cxnSpMkLst>
        </pc:cxnChg>
      </pc:sldChg>
      <pc:sldChg chg="addSp delSp modSp new del">
        <pc:chgData name="Sadie France" userId="S::s.france@uwtsd.ac.uk::b7d6a976-0449-421d-8e4f-ccb524b7ca6e" providerId="AD" clId="Web-{44CF20F2-008F-3BBC-5C96-2E9CB2D716AC}" dt="2025-02-06T10:02:14.366" v="488"/>
        <pc:sldMkLst>
          <pc:docMk/>
          <pc:sldMk cId="1625217725" sldId="261"/>
        </pc:sldMkLst>
        <pc:spChg chg="del">
          <ac:chgData name="Sadie France" userId="S::s.france@uwtsd.ac.uk::b7d6a976-0449-421d-8e4f-ccb524b7ca6e" providerId="AD" clId="Web-{44CF20F2-008F-3BBC-5C96-2E9CB2D716AC}" dt="2025-02-06T09:46:35.901" v="120"/>
          <ac:spMkLst>
            <pc:docMk/>
            <pc:sldMk cId="1625217725" sldId="261"/>
            <ac:spMk id="3" creationId="{F08B13B0-A41D-8114-6021-828380BBEF4D}"/>
          </ac:spMkLst>
        </pc:spChg>
        <pc:spChg chg="add del mod">
          <ac:chgData name="Sadie France" userId="S::s.france@uwtsd.ac.uk::b7d6a976-0449-421d-8e4f-ccb524b7ca6e" providerId="AD" clId="Web-{44CF20F2-008F-3BBC-5C96-2E9CB2D716AC}" dt="2025-02-06T09:58:35.188" v="294"/>
          <ac:spMkLst>
            <pc:docMk/>
            <pc:sldMk cId="1625217725" sldId="261"/>
            <ac:spMk id="6" creationId="{684D989B-1F76-F687-EFB8-756245B29C04}"/>
          </ac:spMkLst>
        </pc:spChg>
        <pc:picChg chg="add del mod ord">
          <ac:chgData name="Sadie France" userId="S::s.france@uwtsd.ac.uk::b7d6a976-0449-421d-8e4f-ccb524b7ca6e" providerId="AD" clId="Web-{44CF20F2-008F-3BBC-5C96-2E9CB2D716AC}" dt="2025-02-06T09:58:35.188" v="294"/>
          <ac:picMkLst>
            <pc:docMk/>
            <pc:sldMk cId="1625217725" sldId="261"/>
            <ac:picMk id="4" creationId="{D44A0425-CDC9-3CDF-9B89-5E42F77E16FD}"/>
          </ac:picMkLst>
        </pc:picChg>
      </pc:sldChg>
      <pc:sldChg chg="addSp delSp modSp new mod setBg">
        <pc:chgData name="Sadie France" userId="S::s.france@uwtsd.ac.uk::b7d6a976-0449-421d-8e4f-ccb524b7ca6e" providerId="AD" clId="Web-{44CF20F2-008F-3BBC-5C96-2E9CB2D716AC}" dt="2025-02-06T09:48:03.216" v="136"/>
        <pc:sldMkLst>
          <pc:docMk/>
          <pc:sldMk cId="3223756544" sldId="262"/>
        </pc:sldMkLst>
        <pc:spChg chg="del">
          <ac:chgData name="Sadie France" userId="S::s.france@uwtsd.ac.uk::b7d6a976-0449-421d-8e4f-ccb524b7ca6e" providerId="AD" clId="Web-{44CF20F2-008F-3BBC-5C96-2E9CB2D716AC}" dt="2025-02-06T09:47:03.339" v="123"/>
          <ac:spMkLst>
            <pc:docMk/>
            <pc:sldMk cId="3223756544" sldId="262"/>
            <ac:spMk id="2" creationId="{AA07C5D4-F247-C32F-EE40-868DAF579CBF}"/>
          </ac:spMkLst>
        </pc:spChg>
        <pc:spChg chg="del">
          <ac:chgData name="Sadie France" userId="S::s.france@uwtsd.ac.uk::b7d6a976-0449-421d-8e4f-ccb524b7ca6e" providerId="AD" clId="Web-{44CF20F2-008F-3BBC-5C96-2E9CB2D716AC}" dt="2025-02-06T09:47:00.011" v="122"/>
          <ac:spMkLst>
            <pc:docMk/>
            <pc:sldMk cId="3223756544" sldId="262"/>
            <ac:spMk id="3" creationId="{9794AF15-72E4-E17A-93ED-6D6E228C96C9}"/>
          </ac:spMkLst>
        </pc:spChg>
        <pc:spChg chg="add del mod">
          <ac:chgData name="Sadie France" userId="S::s.france@uwtsd.ac.uk::b7d6a976-0449-421d-8e4f-ccb524b7ca6e" providerId="AD" clId="Web-{44CF20F2-008F-3BBC-5C96-2E9CB2D716AC}" dt="2025-02-06T09:47:32.996" v="126"/>
          <ac:spMkLst>
            <pc:docMk/>
            <pc:sldMk cId="3223756544" sldId="262"/>
            <ac:spMk id="6" creationId="{4DEEFCAC-2832-33E9-9928-81B6E342A28E}"/>
          </ac:spMkLst>
        </pc:spChg>
        <pc:spChg chg="add del">
          <ac:chgData name="Sadie France" userId="S::s.france@uwtsd.ac.uk::b7d6a976-0449-421d-8e4f-ccb524b7ca6e" providerId="AD" clId="Web-{44CF20F2-008F-3BBC-5C96-2E9CB2D716AC}" dt="2025-02-06T09:47:38.887" v="129"/>
          <ac:spMkLst>
            <pc:docMk/>
            <pc:sldMk cId="3223756544" sldId="262"/>
            <ac:spMk id="9" creationId="{42A4FC2C-047E-45A5-965D-8E1E3BF09BC6}"/>
          </ac:spMkLst>
        </pc:spChg>
        <pc:spChg chg="add del">
          <ac:chgData name="Sadie France" userId="S::s.france@uwtsd.ac.uk::b7d6a976-0449-421d-8e4f-ccb524b7ca6e" providerId="AD" clId="Web-{44CF20F2-008F-3BBC-5C96-2E9CB2D716AC}" dt="2025-02-06T09:47:49.262" v="132"/>
          <ac:spMkLst>
            <pc:docMk/>
            <pc:sldMk cId="3223756544" sldId="262"/>
            <ac:spMk id="14" creationId="{3B432D73-5C38-474F-AF96-A3228731BF36}"/>
          </ac:spMkLst>
        </pc:spChg>
        <pc:spChg chg="add del mod">
          <ac:chgData name="Sadie France" userId="S::s.france@uwtsd.ac.uk::b7d6a976-0449-421d-8e4f-ccb524b7ca6e" providerId="AD" clId="Web-{44CF20F2-008F-3BBC-5C96-2E9CB2D716AC}" dt="2025-02-06T09:48:03.216" v="136"/>
          <ac:spMkLst>
            <pc:docMk/>
            <pc:sldMk cId="3223756544" sldId="262"/>
            <ac:spMk id="18" creationId="{2D9B233A-9014-9B55-9B01-03BA4E83CF0D}"/>
          </ac:spMkLst>
        </pc:spChg>
        <pc:spChg chg="add del">
          <ac:chgData name="Sadie France" userId="S::s.france@uwtsd.ac.uk::b7d6a976-0449-421d-8e4f-ccb524b7ca6e" providerId="AD" clId="Web-{44CF20F2-008F-3BBC-5C96-2E9CB2D716AC}" dt="2025-02-06T09:47:49.247" v="131"/>
          <ac:spMkLst>
            <pc:docMk/>
            <pc:sldMk cId="3223756544" sldId="262"/>
            <ac:spMk id="19" creationId="{AB8C311F-7253-4AED-9701-7FC0708C41C7}"/>
          </ac:spMkLst>
        </pc:spChg>
        <pc:spChg chg="add del">
          <ac:chgData name="Sadie France" userId="S::s.france@uwtsd.ac.uk::b7d6a976-0449-421d-8e4f-ccb524b7ca6e" providerId="AD" clId="Web-{44CF20F2-008F-3BBC-5C96-2E9CB2D716AC}" dt="2025-02-06T09:47:49.247" v="131"/>
          <ac:spMkLst>
            <pc:docMk/>
            <pc:sldMk cId="3223756544" sldId="262"/>
            <ac:spMk id="21" creationId="{E2384209-CB15-4CDF-9D31-C44FD9A3F20D}"/>
          </ac:spMkLst>
        </pc:spChg>
        <pc:spChg chg="add del">
          <ac:chgData name="Sadie France" userId="S::s.france@uwtsd.ac.uk::b7d6a976-0449-421d-8e4f-ccb524b7ca6e" providerId="AD" clId="Web-{44CF20F2-008F-3BBC-5C96-2E9CB2D716AC}" dt="2025-02-06T09:47:49.247" v="131"/>
          <ac:spMkLst>
            <pc:docMk/>
            <pc:sldMk cId="3223756544" sldId="262"/>
            <ac:spMk id="23" creationId="{2633B3B5-CC90-43F0-8714-D31D1F3F0209}"/>
          </ac:spMkLst>
        </pc:spChg>
        <pc:spChg chg="add del">
          <ac:chgData name="Sadie France" userId="S::s.france@uwtsd.ac.uk::b7d6a976-0449-421d-8e4f-ccb524b7ca6e" providerId="AD" clId="Web-{44CF20F2-008F-3BBC-5C96-2E9CB2D716AC}" dt="2025-02-06T09:47:49.247" v="131"/>
          <ac:spMkLst>
            <pc:docMk/>
            <pc:sldMk cId="3223756544" sldId="262"/>
            <ac:spMk id="25" creationId="{A8D57A06-A426-446D-B02C-A2DC6B62E45E}"/>
          </ac:spMkLst>
        </pc:spChg>
        <pc:spChg chg="add del">
          <ac:chgData name="Sadie France" userId="S::s.france@uwtsd.ac.uk::b7d6a976-0449-421d-8e4f-ccb524b7ca6e" providerId="AD" clId="Web-{44CF20F2-008F-3BBC-5C96-2E9CB2D716AC}" dt="2025-02-06T09:48:03.216" v="136"/>
          <ac:spMkLst>
            <pc:docMk/>
            <pc:sldMk cId="3223756544" sldId="262"/>
            <ac:spMk id="27" creationId="{E45CA849-654C-4173-AD99-B3A2528275F5}"/>
          </ac:spMkLst>
        </pc:spChg>
        <pc:spChg chg="add del">
          <ac:chgData name="Sadie France" userId="S::s.france@uwtsd.ac.uk::b7d6a976-0449-421d-8e4f-ccb524b7ca6e" providerId="AD" clId="Web-{44CF20F2-008F-3BBC-5C96-2E9CB2D716AC}" dt="2025-02-06T09:48:03.216" v="136"/>
          <ac:spMkLst>
            <pc:docMk/>
            <pc:sldMk cId="3223756544" sldId="262"/>
            <ac:spMk id="28" creationId="{3E23A947-2D45-4208-AE2B-64948C87A3EB}"/>
          </ac:spMkLst>
        </pc:spChg>
        <pc:spChg chg="add del">
          <ac:chgData name="Sadie France" userId="S::s.france@uwtsd.ac.uk::b7d6a976-0449-421d-8e4f-ccb524b7ca6e" providerId="AD" clId="Web-{44CF20F2-008F-3BBC-5C96-2E9CB2D716AC}" dt="2025-02-06T09:48:03.216" v="136"/>
          <ac:spMkLst>
            <pc:docMk/>
            <pc:sldMk cId="3223756544" sldId="262"/>
            <ac:spMk id="29" creationId="{E5BBB0F9-6A59-4D02-A9C7-A2D6516684CE}"/>
          </ac:spMkLst>
        </pc:spChg>
        <pc:spChg chg="add">
          <ac:chgData name="Sadie France" userId="S::s.france@uwtsd.ac.uk::b7d6a976-0449-421d-8e4f-ccb524b7ca6e" providerId="AD" clId="Web-{44CF20F2-008F-3BBC-5C96-2E9CB2D716AC}" dt="2025-02-06T09:48:03.216" v="136"/>
          <ac:spMkLst>
            <pc:docMk/>
            <pc:sldMk cId="3223756544" sldId="262"/>
            <ac:spMk id="34" creationId="{32BC26D8-82FB-445E-AA49-62A77D7C1EE0}"/>
          </ac:spMkLst>
        </pc:spChg>
        <pc:spChg chg="add">
          <ac:chgData name="Sadie France" userId="S::s.france@uwtsd.ac.uk::b7d6a976-0449-421d-8e4f-ccb524b7ca6e" providerId="AD" clId="Web-{44CF20F2-008F-3BBC-5C96-2E9CB2D716AC}" dt="2025-02-06T09:48:03.216" v="136"/>
          <ac:spMkLst>
            <pc:docMk/>
            <pc:sldMk cId="3223756544" sldId="262"/>
            <ac:spMk id="36" creationId="{CB44330D-EA18-4254-AA95-EB49948539B8}"/>
          </ac:spMkLst>
        </pc:spChg>
        <pc:picChg chg="add del mod ord">
          <ac:chgData name="Sadie France" userId="S::s.france@uwtsd.ac.uk::b7d6a976-0449-421d-8e4f-ccb524b7ca6e" providerId="AD" clId="Web-{44CF20F2-008F-3BBC-5C96-2E9CB2D716AC}" dt="2025-02-06T09:47:30.730" v="125"/>
          <ac:picMkLst>
            <pc:docMk/>
            <pc:sldMk cId="3223756544" sldId="262"/>
            <ac:picMk id="4" creationId="{F404ABD2-F204-D6D7-1340-18978EFAF3DB}"/>
          </ac:picMkLst>
        </pc:picChg>
        <pc:picChg chg="add mod ord">
          <ac:chgData name="Sadie France" userId="S::s.france@uwtsd.ac.uk::b7d6a976-0449-421d-8e4f-ccb524b7ca6e" providerId="AD" clId="Web-{44CF20F2-008F-3BBC-5C96-2E9CB2D716AC}" dt="2025-02-06T09:48:03.216" v="136"/>
          <ac:picMkLst>
            <pc:docMk/>
            <pc:sldMk cId="3223756544" sldId="262"/>
            <ac:picMk id="7" creationId="{358A3BC9-A764-6ED9-7492-B3648EBE8A69}"/>
          </ac:picMkLst>
        </pc:picChg>
      </pc:sldChg>
      <pc:sldChg chg="addSp delSp modSp new mod setBg">
        <pc:chgData name="Sadie France" userId="S::s.france@uwtsd.ac.uk::b7d6a976-0449-421d-8e4f-ccb524b7ca6e" providerId="AD" clId="Web-{44CF20F2-008F-3BBC-5C96-2E9CB2D716AC}" dt="2025-02-06T09:48:29.310" v="139"/>
        <pc:sldMkLst>
          <pc:docMk/>
          <pc:sldMk cId="3142363933" sldId="263"/>
        </pc:sldMkLst>
        <pc:spChg chg="del">
          <ac:chgData name="Sadie France" userId="S::s.france@uwtsd.ac.uk::b7d6a976-0449-421d-8e4f-ccb524b7ca6e" providerId="AD" clId="Web-{44CF20F2-008F-3BBC-5C96-2E9CB2D716AC}" dt="2025-02-06T09:48:29.310" v="139"/>
          <ac:spMkLst>
            <pc:docMk/>
            <pc:sldMk cId="3142363933" sldId="263"/>
            <ac:spMk id="2" creationId="{34D51C6B-F6B9-65A1-9AC2-375CE4469C3C}"/>
          </ac:spMkLst>
        </pc:spChg>
        <pc:spChg chg="del">
          <ac:chgData name="Sadie France" userId="S::s.france@uwtsd.ac.uk::b7d6a976-0449-421d-8e4f-ccb524b7ca6e" providerId="AD" clId="Web-{44CF20F2-008F-3BBC-5C96-2E9CB2D716AC}" dt="2025-02-06T09:48:26.263" v="138"/>
          <ac:spMkLst>
            <pc:docMk/>
            <pc:sldMk cId="3142363933" sldId="263"/>
            <ac:spMk id="3" creationId="{14023212-0B43-9DCD-FEF8-5D4B97165375}"/>
          </ac:spMkLst>
        </pc:spChg>
        <pc:picChg chg="add mod ord">
          <ac:chgData name="Sadie France" userId="S::s.france@uwtsd.ac.uk::b7d6a976-0449-421d-8e4f-ccb524b7ca6e" providerId="AD" clId="Web-{44CF20F2-008F-3BBC-5C96-2E9CB2D716AC}" dt="2025-02-06T09:48:29.310" v="139"/>
          <ac:picMkLst>
            <pc:docMk/>
            <pc:sldMk cId="3142363933" sldId="263"/>
            <ac:picMk id="4" creationId="{219EC2B8-B9DF-9078-DE8A-BDEF1878D30A}"/>
          </ac:picMkLst>
        </pc:picChg>
      </pc:sldChg>
      <pc:sldChg chg="addSp delSp modSp new mod setBg">
        <pc:chgData name="Sadie France" userId="S::s.france@uwtsd.ac.uk::b7d6a976-0449-421d-8e4f-ccb524b7ca6e" providerId="AD" clId="Web-{44CF20F2-008F-3BBC-5C96-2E9CB2D716AC}" dt="2025-02-06T09:49:00.374" v="144"/>
        <pc:sldMkLst>
          <pc:docMk/>
          <pc:sldMk cId="469726596" sldId="264"/>
        </pc:sldMkLst>
        <pc:spChg chg="add del">
          <ac:chgData name="Sadie France" userId="S::s.france@uwtsd.ac.uk::b7d6a976-0449-421d-8e4f-ccb524b7ca6e" providerId="AD" clId="Web-{44CF20F2-008F-3BBC-5C96-2E9CB2D716AC}" dt="2025-02-06T09:49:00.374" v="144"/>
          <ac:spMkLst>
            <pc:docMk/>
            <pc:sldMk cId="469726596" sldId="264"/>
            <ac:spMk id="2" creationId="{7E0F6AF5-D20E-7BA4-9010-25B44B7F4E9C}"/>
          </ac:spMkLst>
        </pc:spChg>
        <pc:spChg chg="del">
          <ac:chgData name="Sadie France" userId="S::s.france@uwtsd.ac.uk::b7d6a976-0449-421d-8e4f-ccb524b7ca6e" providerId="AD" clId="Web-{44CF20F2-008F-3BBC-5C96-2E9CB2D716AC}" dt="2025-02-06T09:48:54.420" v="141"/>
          <ac:spMkLst>
            <pc:docMk/>
            <pc:sldMk cId="469726596" sldId="264"/>
            <ac:spMk id="3" creationId="{89F7F129-1332-C8CE-7D1F-56FFA40B5EBA}"/>
          </ac:spMkLst>
        </pc:spChg>
        <pc:spChg chg="add del">
          <ac:chgData name="Sadie France" userId="S::s.france@uwtsd.ac.uk::b7d6a976-0449-421d-8e4f-ccb524b7ca6e" providerId="AD" clId="Web-{44CF20F2-008F-3BBC-5C96-2E9CB2D716AC}" dt="2025-02-06T09:49:00.358" v="143"/>
          <ac:spMkLst>
            <pc:docMk/>
            <pc:sldMk cId="469726596" sldId="264"/>
            <ac:spMk id="9" creationId="{42A4FC2C-047E-45A5-965D-8E1E3BF09BC6}"/>
          </ac:spMkLst>
        </pc:spChg>
        <pc:spChg chg="add">
          <ac:chgData name="Sadie France" userId="S::s.france@uwtsd.ac.uk::b7d6a976-0449-421d-8e4f-ccb524b7ca6e" providerId="AD" clId="Web-{44CF20F2-008F-3BBC-5C96-2E9CB2D716AC}" dt="2025-02-06T09:49:00.374" v="144"/>
          <ac:spMkLst>
            <pc:docMk/>
            <pc:sldMk cId="469726596" sldId="264"/>
            <ac:spMk id="11" creationId="{17A7F34E-D418-47E2-9F86-2C45BBC31210}"/>
          </ac:spMkLst>
        </pc:spChg>
        <pc:spChg chg="add">
          <ac:chgData name="Sadie France" userId="S::s.france@uwtsd.ac.uk::b7d6a976-0449-421d-8e4f-ccb524b7ca6e" providerId="AD" clId="Web-{44CF20F2-008F-3BBC-5C96-2E9CB2D716AC}" dt="2025-02-06T09:49:00.374" v="144"/>
          <ac:spMkLst>
            <pc:docMk/>
            <pc:sldMk cId="469726596" sldId="264"/>
            <ac:spMk id="12" creationId="{22F15A2D-2324-487D-A02A-BF46C5C580EB}"/>
          </ac:spMkLst>
        </pc:spChg>
        <pc:spChg chg="add">
          <ac:chgData name="Sadie France" userId="S::s.france@uwtsd.ac.uk::b7d6a976-0449-421d-8e4f-ccb524b7ca6e" providerId="AD" clId="Web-{44CF20F2-008F-3BBC-5C96-2E9CB2D716AC}" dt="2025-02-06T09:49:00.374" v="144"/>
          <ac:spMkLst>
            <pc:docMk/>
            <pc:sldMk cId="469726596" sldId="264"/>
            <ac:spMk id="13" creationId="{2AEAFA59-923A-4F54-8B49-44C970BCC323}"/>
          </ac:spMkLst>
        </pc:spChg>
        <pc:picChg chg="add mod ord">
          <ac:chgData name="Sadie France" userId="S::s.france@uwtsd.ac.uk::b7d6a976-0449-421d-8e4f-ccb524b7ca6e" providerId="AD" clId="Web-{44CF20F2-008F-3BBC-5C96-2E9CB2D716AC}" dt="2025-02-06T09:49:00.374" v="144"/>
          <ac:picMkLst>
            <pc:docMk/>
            <pc:sldMk cId="469726596" sldId="264"/>
            <ac:picMk id="4" creationId="{AAAE65E1-E0BA-F059-F336-ED4AA0D425CF}"/>
          </ac:picMkLst>
        </pc:picChg>
      </pc:sldChg>
      <pc:sldChg chg="addSp delSp modSp new mod setBg">
        <pc:chgData name="Sadie France" userId="S::s.france@uwtsd.ac.uk::b7d6a976-0449-421d-8e4f-ccb524b7ca6e" providerId="AD" clId="Web-{44CF20F2-008F-3BBC-5C96-2E9CB2D716AC}" dt="2025-02-06T09:49:22.999" v="147"/>
        <pc:sldMkLst>
          <pc:docMk/>
          <pc:sldMk cId="1437352704" sldId="265"/>
        </pc:sldMkLst>
        <pc:spChg chg="del">
          <ac:chgData name="Sadie France" userId="S::s.france@uwtsd.ac.uk::b7d6a976-0449-421d-8e4f-ccb524b7ca6e" providerId="AD" clId="Web-{44CF20F2-008F-3BBC-5C96-2E9CB2D716AC}" dt="2025-02-06T09:49:22.999" v="147"/>
          <ac:spMkLst>
            <pc:docMk/>
            <pc:sldMk cId="1437352704" sldId="265"/>
            <ac:spMk id="2" creationId="{F04BB94F-C0BD-57F0-A321-DBA819D805A1}"/>
          </ac:spMkLst>
        </pc:spChg>
        <pc:spChg chg="del">
          <ac:chgData name="Sadie France" userId="S::s.france@uwtsd.ac.uk::b7d6a976-0449-421d-8e4f-ccb524b7ca6e" providerId="AD" clId="Web-{44CF20F2-008F-3BBC-5C96-2E9CB2D716AC}" dt="2025-02-06T09:49:20.124" v="146"/>
          <ac:spMkLst>
            <pc:docMk/>
            <pc:sldMk cId="1437352704" sldId="265"/>
            <ac:spMk id="3" creationId="{B9ADD638-D2A6-7294-95C4-3856C2C4238E}"/>
          </ac:spMkLst>
        </pc:spChg>
        <pc:picChg chg="add mod ord">
          <ac:chgData name="Sadie France" userId="S::s.france@uwtsd.ac.uk::b7d6a976-0449-421d-8e4f-ccb524b7ca6e" providerId="AD" clId="Web-{44CF20F2-008F-3BBC-5C96-2E9CB2D716AC}" dt="2025-02-06T09:49:22.999" v="147"/>
          <ac:picMkLst>
            <pc:docMk/>
            <pc:sldMk cId="1437352704" sldId="265"/>
            <ac:picMk id="4" creationId="{F840C020-7A8A-7CB5-FAEC-EE40EE28730E}"/>
          </ac:picMkLst>
        </pc:picChg>
      </pc:sldChg>
      <pc:sldChg chg="addSp delSp modSp new mod setBg">
        <pc:chgData name="Sadie France" userId="S::s.france@uwtsd.ac.uk::b7d6a976-0449-421d-8e4f-ccb524b7ca6e" providerId="AD" clId="Web-{44CF20F2-008F-3BBC-5C96-2E9CB2D716AC}" dt="2025-02-06T09:49:49.110" v="154"/>
        <pc:sldMkLst>
          <pc:docMk/>
          <pc:sldMk cId="1438993326" sldId="266"/>
        </pc:sldMkLst>
        <pc:spChg chg="add del">
          <ac:chgData name="Sadie France" userId="S::s.france@uwtsd.ac.uk::b7d6a976-0449-421d-8e4f-ccb524b7ca6e" providerId="AD" clId="Web-{44CF20F2-008F-3BBC-5C96-2E9CB2D716AC}" dt="2025-02-06T09:49:49.110" v="154"/>
          <ac:spMkLst>
            <pc:docMk/>
            <pc:sldMk cId="1438993326" sldId="266"/>
            <ac:spMk id="2" creationId="{1FE3A757-C3D3-6CCD-47C1-76569803BCE0}"/>
          </ac:spMkLst>
        </pc:spChg>
        <pc:spChg chg="del">
          <ac:chgData name="Sadie France" userId="S::s.france@uwtsd.ac.uk::b7d6a976-0449-421d-8e4f-ccb524b7ca6e" providerId="AD" clId="Web-{44CF20F2-008F-3BBC-5C96-2E9CB2D716AC}" dt="2025-02-06T09:49:40.875" v="149"/>
          <ac:spMkLst>
            <pc:docMk/>
            <pc:sldMk cId="1438993326" sldId="266"/>
            <ac:spMk id="3" creationId="{A0154F17-4194-6C8D-87FF-2E132C44C112}"/>
          </ac:spMkLst>
        </pc:spChg>
        <pc:spChg chg="add del">
          <ac:chgData name="Sadie France" userId="S::s.france@uwtsd.ac.uk::b7d6a976-0449-421d-8e4f-ccb524b7ca6e" providerId="AD" clId="Web-{44CF20F2-008F-3BBC-5C96-2E9CB2D716AC}" dt="2025-02-06T09:49:49.110" v="153"/>
          <ac:spMkLst>
            <pc:docMk/>
            <pc:sldMk cId="1438993326" sldId="266"/>
            <ac:spMk id="6" creationId="{1FE3A757-C3D3-6CCD-47C1-76569803BCE0}"/>
          </ac:spMkLst>
        </pc:spChg>
        <pc:spChg chg="add del">
          <ac:chgData name="Sadie France" userId="S::s.france@uwtsd.ac.uk::b7d6a976-0449-421d-8e4f-ccb524b7ca6e" providerId="AD" clId="Web-{44CF20F2-008F-3BBC-5C96-2E9CB2D716AC}" dt="2025-02-06T09:49:49.110" v="153"/>
          <ac:spMkLst>
            <pc:docMk/>
            <pc:sldMk cId="1438993326" sldId="266"/>
            <ac:spMk id="8" creationId="{3582EB9D-A74F-CB04-2F11-5C938C99DEC5}"/>
          </ac:spMkLst>
        </pc:spChg>
        <pc:spChg chg="add del">
          <ac:chgData name="Sadie France" userId="S::s.france@uwtsd.ac.uk::b7d6a976-0449-421d-8e4f-ccb524b7ca6e" providerId="AD" clId="Web-{44CF20F2-008F-3BBC-5C96-2E9CB2D716AC}" dt="2025-02-06T09:49:49.110" v="153"/>
          <ac:spMkLst>
            <pc:docMk/>
            <pc:sldMk cId="1438993326" sldId="266"/>
            <ac:spMk id="11" creationId="{058A14AF-9FB5-4CC7-BA35-E8E85D3EDF0E}"/>
          </ac:spMkLst>
        </pc:spChg>
        <pc:spChg chg="add del">
          <ac:chgData name="Sadie France" userId="S::s.france@uwtsd.ac.uk::b7d6a976-0449-421d-8e4f-ccb524b7ca6e" providerId="AD" clId="Web-{44CF20F2-008F-3BBC-5C96-2E9CB2D716AC}" dt="2025-02-06T09:49:49.110" v="153"/>
          <ac:spMkLst>
            <pc:docMk/>
            <pc:sldMk cId="1438993326" sldId="266"/>
            <ac:spMk id="13" creationId="{3A9A4357-BD1D-4622-A4FE-766E6AB8DE84}"/>
          </ac:spMkLst>
        </pc:spChg>
        <pc:spChg chg="add del">
          <ac:chgData name="Sadie France" userId="S::s.france@uwtsd.ac.uk::b7d6a976-0449-421d-8e4f-ccb524b7ca6e" providerId="AD" clId="Web-{44CF20F2-008F-3BBC-5C96-2E9CB2D716AC}" dt="2025-02-06T09:49:49.110" v="153"/>
          <ac:spMkLst>
            <pc:docMk/>
            <pc:sldMk cId="1438993326" sldId="266"/>
            <ac:spMk id="15" creationId="{E659831F-0D9A-4C63-9EBB-8435B85A440F}"/>
          </ac:spMkLst>
        </pc:spChg>
        <pc:spChg chg="add del">
          <ac:chgData name="Sadie France" userId="S::s.france@uwtsd.ac.uk::b7d6a976-0449-421d-8e4f-ccb524b7ca6e" providerId="AD" clId="Web-{44CF20F2-008F-3BBC-5C96-2E9CB2D716AC}" dt="2025-02-06T09:49:49.110" v="153"/>
          <ac:spMkLst>
            <pc:docMk/>
            <pc:sldMk cId="1438993326" sldId="266"/>
            <ac:spMk id="17" creationId="{E6995CE5-F890-4ABA-82A2-26507CE8D2A3}"/>
          </ac:spMkLst>
        </pc:spChg>
        <pc:spChg chg="add">
          <ac:chgData name="Sadie France" userId="S::s.france@uwtsd.ac.uk::b7d6a976-0449-421d-8e4f-ccb524b7ca6e" providerId="AD" clId="Web-{44CF20F2-008F-3BBC-5C96-2E9CB2D716AC}" dt="2025-02-06T09:49:49.110" v="154"/>
          <ac:spMkLst>
            <pc:docMk/>
            <pc:sldMk cId="1438993326" sldId="266"/>
            <ac:spMk id="19" creationId="{1FE3A757-C3D3-6CCD-47C1-76569803BCE0}"/>
          </ac:spMkLst>
        </pc:spChg>
        <pc:spChg chg="add">
          <ac:chgData name="Sadie France" userId="S::s.france@uwtsd.ac.uk::b7d6a976-0449-421d-8e4f-ccb524b7ca6e" providerId="AD" clId="Web-{44CF20F2-008F-3BBC-5C96-2E9CB2D716AC}" dt="2025-02-06T09:49:49.110" v="154"/>
          <ac:spMkLst>
            <pc:docMk/>
            <pc:sldMk cId="1438993326" sldId="266"/>
            <ac:spMk id="20" creationId="{7ED7575E-88D2-B771-681D-46A7E55415DD}"/>
          </ac:spMkLst>
        </pc:spChg>
        <pc:spChg chg="add">
          <ac:chgData name="Sadie France" userId="S::s.france@uwtsd.ac.uk::b7d6a976-0449-421d-8e4f-ccb524b7ca6e" providerId="AD" clId="Web-{44CF20F2-008F-3BBC-5C96-2E9CB2D716AC}" dt="2025-02-06T09:49:49.110" v="154"/>
          <ac:spMkLst>
            <pc:docMk/>
            <pc:sldMk cId="1438993326" sldId="266"/>
            <ac:spMk id="22" creationId="{6D363969-336A-FD49-DF73-F3D2FC63BECC}"/>
          </ac:spMkLst>
        </pc:spChg>
        <pc:picChg chg="add mod ord">
          <ac:chgData name="Sadie France" userId="S::s.france@uwtsd.ac.uk::b7d6a976-0449-421d-8e4f-ccb524b7ca6e" providerId="AD" clId="Web-{44CF20F2-008F-3BBC-5C96-2E9CB2D716AC}" dt="2025-02-06T09:49:49.110" v="154"/>
          <ac:picMkLst>
            <pc:docMk/>
            <pc:sldMk cId="1438993326" sldId="266"/>
            <ac:picMk id="4" creationId="{08BC0B7B-8184-EE69-DE5C-09FCC5F6D1F0}"/>
          </ac:picMkLst>
        </pc:picChg>
        <pc:cxnChg chg="add">
          <ac:chgData name="Sadie France" userId="S::s.france@uwtsd.ac.uk::b7d6a976-0449-421d-8e4f-ccb524b7ca6e" providerId="AD" clId="Web-{44CF20F2-008F-3BBC-5C96-2E9CB2D716AC}" dt="2025-02-06T09:49:49.110" v="154"/>
          <ac:cxnSpMkLst>
            <pc:docMk/>
            <pc:sldMk cId="1438993326" sldId="266"/>
            <ac:cxnSpMk id="21" creationId="{249EDD1B-F94D-B4E6-ACAA-566B9A26FDE3}"/>
          </ac:cxnSpMkLst>
        </pc:cxnChg>
      </pc:sldChg>
      <pc:sldChg chg="addSp delSp modSp new mod setBg">
        <pc:chgData name="Sadie France" userId="S::s.france@uwtsd.ac.uk::b7d6a976-0449-421d-8e4f-ccb524b7ca6e" providerId="AD" clId="Web-{44CF20F2-008F-3BBC-5C96-2E9CB2D716AC}" dt="2025-02-06T09:50:15.954" v="157"/>
        <pc:sldMkLst>
          <pc:docMk/>
          <pc:sldMk cId="3233346797" sldId="267"/>
        </pc:sldMkLst>
        <pc:spChg chg="del">
          <ac:chgData name="Sadie France" userId="S::s.france@uwtsd.ac.uk::b7d6a976-0449-421d-8e4f-ccb524b7ca6e" providerId="AD" clId="Web-{44CF20F2-008F-3BBC-5C96-2E9CB2D716AC}" dt="2025-02-06T09:50:15.954" v="157"/>
          <ac:spMkLst>
            <pc:docMk/>
            <pc:sldMk cId="3233346797" sldId="267"/>
            <ac:spMk id="2" creationId="{E1928A54-A10A-8883-25FA-1DC62B4FFE73}"/>
          </ac:spMkLst>
        </pc:spChg>
        <pc:spChg chg="del">
          <ac:chgData name="Sadie France" userId="S::s.france@uwtsd.ac.uk::b7d6a976-0449-421d-8e4f-ccb524b7ca6e" providerId="AD" clId="Web-{44CF20F2-008F-3BBC-5C96-2E9CB2D716AC}" dt="2025-02-06T09:50:13.032" v="156"/>
          <ac:spMkLst>
            <pc:docMk/>
            <pc:sldMk cId="3233346797" sldId="267"/>
            <ac:spMk id="3" creationId="{7A186322-4330-E9D1-BC59-10ECEFCA942C}"/>
          </ac:spMkLst>
        </pc:spChg>
        <pc:spChg chg="add">
          <ac:chgData name="Sadie France" userId="S::s.france@uwtsd.ac.uk::b7d6a976-0449-421d-8e4f-ccb524b7ca6e" providerId="AD" clId="Web-{44CF20F2-008F-3BBC-5C96-2E9CB2D716AC}" dt="2025-02-06T09:50:15.954" v="157"/>
          <ac:spMkLst>
            <pc:docMk/>
            <pc:sldMk cId="3233346797" sldId="267"/>
            <ac:spMk id="9" creationId="{42A4FC2C-047E-45A5-965D-8E1E3BF09BC6}"/>
          </ac:spMkLst>
        </pc:spChg>
        <pc:picChg chg="add mod ord">
          <ac:chgData name="Sadie France" userId="S::s.france@uwtsd.ac.uk::b7d6a976-0449-421d-8e4f-ccb524b7ca6e" providerId="AD" clId="Web-{44CF20F2-008F-3BBC-5C96-2E9CB2D716AC}" dt="2025-02-06T09:50:15.954" v="157"/>
          <ac:picMkLst>
            <pc:docMk/>
            <pc:sldMk cId="3233346797" sldId="267"/>
            <ac:picMk id="4" creationId="{B04EDF59-6B97-59F1-532A-85E4256F9D86}"/>
          </ac:picMkLst>
        </pc:picChg>
      </pc:sldChg>
      <pc:sldChg chg="addSp delSp modSp new mod setBg">
        <pc:chgData name="Sadie France" userId="S::s.france@uwtsd.ac.uk::b7d6a976-0449-421d-8e4f-ccb524b7ca6e" providerId="AD" clId="Web-{44CF20F2-008F-3BBC-5C96-2E9CB2D716AC}" dt="2025-02-06T09:53:22.225" v="196"/>
        <pc:sldMkLst>
          <pc:docMk/>
          <pc:sldMk cId="2427213095" sldId="268"/>
        </pc:sldMkLst>
        <pc:spChg chg="mod">
          <ac:chgData name="Sadie France" userId="S::s.france@uwtsd.ac.uk::b7d6a976-0449-421d-8e4f-ccb524b7ca6e" providerId="AD" clId="Web-{44CF20F2-008F-3BBC-5C96-2E9CB2D716AC}" dt="2025-02-06T09:53:22.225" v="196"/>
          <ac:spMkLst>
            <pc:docMk/>
            <pc:sldMk cId="2427213095" sldId="268"/>
            <ac:spMk id="2" creationId="{A85663B6-44AA-FD60-D8A4-6F0A1957B6DA}"/>
          </ac:spMkLst>
        </pc:spChg>
        <pc:spChg chg="del">
          <ac:chgData name="Sadie France" userId="S::s.france@uwtsd.ac.uk::b7d6a976-0449-421d-8e4f-ccb524b7ca6e" providerId="AD" clId="Web-{44CF20F2-008F-3BBC-5C96-2E9CB2D716AC}" dt="2025-02-06T09:52:41.849" v="193"/>
          <ac:spMkLst>
            <pc:docMk/>
            <pc:sldMk cId="2427213095" sldId="268"/>
            <ac:spMk id="3" creationId="{84736734-5266-8A57-3CE2-100585667F02}"/>
          </ac:spMkLst>
        </pc:spChg>
        <pc:spChg chg="add">
          <ac:chgData name="Sadie France" userId="S::s.france@uwtsd.ac.uk::b7d6a976-0449-421d-8e4f-ccb524b7ca6e" providerId="AD" clId="Web-{44CF20F2-008F-3BBC-5C96-2E9CB2D716AC}" dt="2025-02-06T09:53:22.225" v="196"/>
          <ac:spMkLst>
            <pc:docMk/>
            <pc:sldMk cId="2427213095" sldId="268"/>
            <ac:spMk id="14" creationId="{2F4C03CF-76AD-2B9F-7EAC-BD21772B9CA2}"/>
          </ac:spMkLst>
        </pc:spChg>
        <pc:spChg chg="add">
          <ac:chgData name="Sadie France" userId="S::s.france@uwtsd.ac.uk::b7d6a976-0449-421d-8e4f-ccb524b7ca6e" providerId="AD" clId="Web-{44CF20F2-008F-3BBC-5C96-2E9CB2D716AC}" dt="2025-02-06T09:53:22.225" v="196"/>
          <ac:spMkLst>
            <pc:docMk/>
            <pc:sldMk cId="2427213095" sldId="268"/>
            <ac:spMk id="16" creationId="{D9459D69-81E2-5DEC-98A2-EF3BBA4EAC19}"/>
          </ac:spMkLst>
        </pc:spChg>
        <pc:picChg chg="add mod ord">
          <ac:chgData name="Sadie France" userId="S::s.france@uwtsd.ac.uk::b7d6a976-0449-421d-8e4f-ccb524b7ca6e" providerId="AD" clId="Web-{44CF20F2-008F-3BBC-5C96-2E9CB2D716AC}" dt="2025-02-06T09:53:22.225" v="196"/>
          <ac:picMkLst>
            <pc:docMk/>
            <pc:sldMk cId="2427213095" sldId="268"/>
            <ac:picMk id="4" creationId="{CF5C64EC-219A-EBAB-D0B3-2084C2EE3463}"/>
          </ac:picMkLst>
        </pc:picChg>
        <pc:picChg chg="add mod">
          <ac:chgData name="Sadie France" userId="S::s.france@uwtsd.ac.uk::b7d6a976-0449-421d-8e4f-ccb524b7ca6e" providerId="AD" clId="Web-{44CF20F2-008F-3BBC-5C96-2E9CB2D716AC}" dt="2025-02-06T09:53:22.225" v="196"/>
          <ac:picMkLst>
            <pc:docMk/>
            <pc:sldMk cId="2427213095" sldId="268"/>
            <ac:picMk id="5" creationId="{0A0DD3E3-1EFE-A668-A6CD-7E2DD020E6AA}"/>
          </ac:picMkLst>
        </pc:picChg>
        <pc:cxnChg chg="add del">
          <ac:chgData name="Sadie France" userId="S::s.france@uwtsd.ac.uk::b7d6a976-0449-421d-8e4f-ccb524b7ca6e" providerId="AD" clId="Web-{44CF20F2-008F-3BBC-5C96-2E9CB2D716AC}" dt="2025-02-06T09:53:22.225" v="196"/>
          <ac:cxnSpMkLst>
            <pc:docMk/>
            <pc:sldMk cId="2427213095" sldId="268"/>
            <ac:cxnSpMk id="9" creationId="{33193FD5-6A49-7562-EA76-F15D42E15804}"/>
          </ac:cxnSpMkLst>
        </pc:cxnChg>
      </pc:sldChg>
      <pc:sldChg chg="addSp delSp modSp new mod setBg">
        <pc:chgData name="Sadie France" userId="S::s.france@uwtsd.ac.uk::b7d6a976-0449-421d-8e4f-ccb524b7ca6e" providerId="AD" clId="Web-{44CF20F2-008F-3BBC-5C96-2E9CB2D716AC}" dt="2025-02-06T09:53:43.851" v="204" actId="20577"/>
        <pc:sldMkLst>
          <pc:docMk/>
          <pc:sldMk cId="1365894461" sldId="269"/>
        </pc:sldMkLst>
        <pc:spChg chg="mod">
          <ac:chgData name="Sadie France" userId="S::s.france@uwtsd.ac.uk::b7d6a976-0449-421d-8e4f-ccb524b7ca6e" providerId="AD" clId="Web-{44CF20F2-008F-3BBC-5C96-2E9CB2D716AC}" dt="2025-02-06T09:53:43.851" v="204" actId="20577"/>
          <ac:spMkLst>
            <pc:docMk/>
            <pc:sldMk cId="1365894461" sldId="269"/>
            <ac:spMk id="2" creationId="{53D0AB75-1A20-13FB-B139-6D7D1A59FBC0}"/>
          </ac:spMkLst>
        </pc:spChg>
        <pc:spChg chg="del">
          <ac:chgData name="Sadie France" userId="S::s.france@uwtsd.ac.uk::b7d6a976-0449-421d-8e4f-ccb524b7ca6e" providerId="AD" clId="Web-{44CF20F2-008F-3BBC-5C96-2E9CB2D716AC}" dt="2025-02-06T09:50:43.080" v="165"/>
          <ac:spMkLst>
            <pc:docMk/>
            <pc:sldMk cId="1365894461" sldId="269"/>
            <ac:spMk id="3" creationId="{E6D4676A-3CE0-1040-781B-7E8464128205}"/>
          </ac:spMkLst>
        </pc:spChg>
        <pc:spChg chg="add">
          <ac:chgData name="Sadie France" userId="S::s.france@uwtsd.ac.uk::b7d6a976-0449-421d-8e4f-ccb524b7ca6e" providerId="AD" clId="Web-{44CF20F2-008F-3BBC-5C96-2E9CB2D716AC}" dt="2025-02-06T09:50:46.002" v="166"/>
          <ac:spMkLst>
            <pc:docMk/>
            <pc:sldMk cId="1365894461" sldId="269"/>
            <ac:spMk id="9" creationId="{D4771268-CB57-404A-9271-370EB28F6090}"/>
          </ac:spMkLst>
        </pc:spChg>
        <pc:picChg chg="add mod ord">
          <ac:chgData name="Sadie France" userId="S::s.france@uwtsd.ac.uk::b7d6a976-0449-421d-8e4f-ccb524b7ca6e" providerId="AD" clId="Web-{44CF20F2-008F-3BBC-5C96-2E9CB2D716AC}" dt="2025-02-06T09:50:46.002" v="166"/>
          <ac:picMkLst>
            <pc:docMk/>
            <pc:sldMk cId="1365894461" sldId="269"/>
            <ac:picMk id="4" creationId="{C33AF58C-1920-7265-9F84-6A365FCD8B15}"/>
          </ac:picMkLst>
        </pc:picChg>
      </pc:sldChg>
      <pc:sldChg chg="addSp delSp modSp new mod setBg">
        <pc:chgData name="Sadie France" userId="S::s.france@uwtsd.ac.uk::b7d6a976-0449-421d-8e4f-ccb524b7ca6e" providerId="AD" clId="Web-{44CF20F2-008F-3BBC-5C96-2E9CB2D716AC}" dt="2025-02-06T09:54:09.758" v="207" actId="20577"/>
        <pc:sldMkLst>
          <pc:docMk/>
          <pc:sldMk cId="3776345796" sldId="270"/>
        </pc:sldMkLst>
        <pc:spChg chg="mod">
          <ac:chgData name="Sadie France" userId="S::s.france@uwtsd.ac.uk::b7d6a976-0449-421d-8e4f-ccb524b7ca6e" providerId="AD" clId="Web-{44CF20F2-008F-3BBC-5C96-2E9CB2D716AC}" dt="2025-02-06T09:54:09.758" v="207" actId="20577"/>
          <ac:spMkLst>
            <pc:docMk/>
            <pc:sldMk cId="3776345796" sldId="270"/>
            <ac:spMk id="2" creationId="{07A46A20-3D86-45B7-008D-DF46E730F047}"/>
          </ac:spMkLst>
        </pc:spChg>
        <pc:spChg chg="del">
          <ac:chgData name="Sadie France" userId="S::s.france@uwtsd.ac.uk::b7d6a976-0449-421d-8e4f-ccb524b7ca6e" providerId="AD" clId="Web-{44CF20F2-008F-3BBC-5C96-2E9CB2D716AC}" dt="2025-02-06T09:51:07.659" v="168"/>
          <ac:spMkLst>
            <pc:docMk/>
            <pc:sldMk cId="3776345796" sldId="270"/>
            <ac:spMk id="3" creationId="{9FEA1ACF-453E-D5E8-7C1C-BE8C588B7300}"/>
          </ac:spMkLst>
        </pc:spChg>
        <pc:spChg chg="add">
          <ac:chgData name="Sadie France" userId="S::s.france@uwtsd.ac.uk::b7d6a976-0449-421d-8e4f-ccb524b7ca6e" providerId="AD" clId="Web-{44CF20F2-008F-3BBC-5C96-2E9CB2D716AC}" dt="2025-02-06T09:51:13.846" v="169"/>
          <ac:spMkLst>
            <pc:docMk/>
            <pc:sldMk cId="3776345796" sldId="270"/>
            <ac:spMk id="9" creationId="{D4771268-CB57-404A-9271-370EB28F6090}"/>
          </ac:spMkLst>
        </pc:spChg>
        <pc:picChg chg="add mod ord">
          <ac:chgData name="Sadie France" userId="S::s.france@uwtsd.ac.uk::b7d6a976-0449-421d-8e4f-ccb524b7ca6e" providerId="AD" clId="Web-{44CF20F2-008F-3BBC-5C96-2E9CB2D716AC}" dt="2025-02-06T09:51:13.846" v="169"/>
          <ac:picMkLst>
            <pc:docMk/>
            <pc:sldMk cId="3776345796" sldId="270"/>
            <ac:picMk id="4" creationId="{4A9D302D-5BE5-8C40-AE0D-229AEEC2F1F0}"/>
          </ac:picMkLst>
        </pc:picChg>
      </pc:sldChg>
      <pc:sldChg chg="addSp delSp modSp new mod setBg">
        <pc:chgData name="Sadie France" userId="S::s.france@uwtsd.ac.uk::b7d6a976-0449-421d-8e4f-ccb524b7ca6e" providerId="AD" clId="Web-{44CF20F2-008F-3BBC-5C96-2E9CB2D716AC}" dt="2025-02-06T10:07:01.250" v="503"/>
        <pc:sldMkLst>
          <pc:docMk/>
          <pc:sldMk cId="2500711973" sldId="271"/>
        </pc:sldMkLst>
        <pc:spChg chg="mod">
          <ac:chgData name="Sadie France" userId="S::s.france@uwtsd.ac.uk::b7d6a976-0449-421d-8e4f-ccb524b7ca6e" providerId="AD" clId="Web-{44CF20F2-008F-3BBC-5C96-2E9CB2D716AC}" dt="2025-02-06T10:07:01.250" v="503"/>
          <ac:spMkLst>
            <pc:docMk/>
            <pc:sldMk cId="2500711973" sldId="271"/>
            <ac:spMk id="2" creationId="{C18670C9-6A4A-D2BD-D81F-0BDB8EE5391F}"/>
          </ac:spMkLst>
        </pc:spChg>
        <pc:spChg chg="del">
          <ac:chgData name="Sadie France" userId="S::s.france@uwtsd.ac.uk::b7d6a976-0449-421d-8e4f-ccb524b7ca6e" providerId="AD" clId="Web-{44CF20F2-008F-3BBC-5C96-2E9CB2D716AC}" dt="2025-02-06T09:52:05.848" v="177"/>
          <ac:spMkLst>
            <pc:docMk/>
            <pc:sldMk cId="2500711973" sldId="271"/>
            <ac:spMk id="3" creationId="{3DA28305-A9B2-2E86-EF26-84F1887D2CE5}"/>
          </ac:spMkLst>
        </pc:spChg>
        <pc:spChg chg="add">
          <ac:chgData name="Sadie France" userId="S::s.france@uwtsd.ac.uk::b7d6a976-0449-421d-8e4f-ccb524b7ca6e" providerId="AD" clId="Web-{44CF20F2-008F-3BBC-5C96-2E9CB2D716AC}" dt="2025-02-06T10:07:01.250" v="503"/>
          <ac:spMkLst>
            <pc:docMk/>
            <pc:sldMk cId="2500711973" sldId="271"/>
            <ac:spMk id="9" creationId="{A8384FB5-9ADC-4DDC-881B-597D56F5B15D}"/>
          </ac:spMkLst>
        </pc:spChg>
        <pc:spChg chg="add">
          <ac:chgData name="Sadie France" userId="S::s.france@uwtsd.ac.uk::b7d6a976-0449-421d-8e4f-ccb524b7ca6e" providerId="AD" clId="Web-{44CF20F2-008F-3BBC-5C96-2E9CB2D716AC}" dt="2025-02-06T10:07:01.250" v="503"/>
          <ac:spMkLst>
            <pc:docMk/>
            <pc:sldMk cId="2500711973" sldId="271"/>
            <ac:spMk id="11" creationId="{91E5A9A7-95C6-4F4F-B00E-C82E07FE62EF}"/>
          </ac:spMkLst>
        </pc:spChg>
        <pc:spChg chg="add">
          <ac:chgData name="Sadie France" userId="S::s.france@uwtsd.ac.uk::b7d6a976-0449-421d-8e4f-ccb524b7ca6e" providerId="AD" clId="Web-{44CF20F2-008F-3BBC-5C96-2E9CB2D716AC}" dt="2025-02-06T10:07:01.250" v="503"/>
          <ac:spMkLst>
            <pc:docMk/>
            <pc:sldMk cId="2500711973" sldId="271"/>
            <ac:spMk id="13" creationId="{D07DD2DE-F619-49DD-B5E7-03A290FF4ED1}"/>
          </ac:spMkLst>
        </pc:spChg>
        <pc:spChg chg="add">
          <ac:chgData name="Sadie France" userId="S::s.france@uwtsd.ac.uk::b7d6a976-0449-421d-8e4f-ccb524b7ca6e" providerId="AD" clId="Web-{44CF20F2-008F-3BBC-5C96-2E9CB2D716AC}" dt="2025-02-06T10:07:01.250" v="503"/>
          <ac:spMkLst>
            <pc:docMk/>
            <pc:sldMk cId="2500711973" sldId="271"/>
            <ac:spMk id="15" creationId="{85149191-5F60-4A28-AAFF-039F96B0F3EC}"/>
          </ac:spMkLst>
        </pc:spChg>
        <pc:spChg chg="add">
          <ac:chgData name="Sadie France" userId="S::s.france@uwtsd.ac.uk::b7d6a976-0449-421d-8e4f-ccb524b7ca6e" providerId="AD" clId="Web-{44CF20F2-008F-3BBC-5C96-2E9CB2D716AC}" dt="2025-02-06T10:07:01.250" v="503"/>
          <ac:spMkLst>
            <pc:docMk/>
            <pc:sldMk cId="2500711973" sldId="271"/>
            <ac:spMk id="17" creationId="{F8260ED5-17F7-4158-B241-D51DD4CF1B7E}"/>
          </ac:spMkLst>
        </pc:spChg>
        <pc:picChg chg="add mod ord">
          <ac:chgData name="Sadie France" userId="S::s.france@uwtsd.ac.uk::b7d6a976-0449-421d-8e4f-ccb524b7ca6e" providerId="AD" clId="Web-{44CF20F2-008F-3BBC-5C96-2E9CB2D716AC}" dt="2025-02-06T10:07:01.250" v="503"/>
          <ac:picMkLst>
            <pc:docMk/>
            <pc:sldMk cId="2500711973" sldId="271"/>
            <ac:picMk id="4" creationId="{FF320C0D-EB21-022F-AB97-0E8BEA372256}"/>
          </ac:picMkLst>
        </pc:picChg>
      </pc:sldChg>
      <pc:sldChg chg="addSp delSp modSp new mod setBg">
        <pc:chgData name="Sadie France" userId="S::s.france@uwtsd.ac.uk::b7d6a976-0449-421d-8e4f-ccb524b7ca6e" providerId="AD" clId="Web-{44CF20F2-008F-3BBC-5C96-2E9CB2D716AC}" dt="2025-02-06T10:06:39.562" v="498"/>
        <pc:sldMkLst>
          <pc:docMk/>
          <pc:sldMk cId="2563041059" sldId="272"/>
        </pc:sldMkLst>
        <pc:spChg chg="mod">
          <ac:chgData name="Sadie France" userId="S::s.france@uwtsd.ac.uk::b7d6a976-0449-421d-8e4f-ccb524b7ca6e" providerId="AD" clId="Web-{44CF20F2-008F-3BBC-5C96-2E9CB2D716AC}" dt="2025-02-06T10:06:39.562" v="498"/>
          <ac:spMkLst>
            <pc:docMk/>
            <pc:sldMk cId="2563041059" sldId="272"/>
            <ac:spMk id="2" creationId="{353986AA-0527-9AC7-4BDC-A4022F816CEA}"/>
          </ac:spMkLst>
        </pc:spChg>
        <pc:spChg chg="del mod">
          <ac:chgData name="Sadie France" userId="S::s.france@uwtsd.ac.uk::b7d6a976-0449-421d-8e4f-ccb524b7ca6e" providerId="AD" clId="Web-{44CF20F2-008F-3BBC-5C96-2E9CB2D716AC}" dt="2025-02-06T10:06:39.562" v="498"/>
          <ac:spMkLst>
            <pc:docMk/>
            <pc:sldMk cId="2563041059" sldId="272"/>
            <ac:spMk id="3" creationId="{2FF4B296-95D2-0FD9-80AB-7B46E939DBEF}"/>
          </ac:spMkLst>
        </pc:spChg>
        <pc:spChg chg="add">
          <ac:chgData name="Sadie France" userId="S::s.france@uwtsd.ac.uk::b7d6a976-0449-421d-8e4f-ccb524b7ca6e" providerId="AD" clId="Web-{44CF20F2-008F-3BBC-5C96-2E9CB2D716AC}" dt="2025-02-06T10:06:39.562" v="498"/>
          <ac:spMkLst>
            <pc:docMk/>
            <pc:sldMk cId="2563041059" sldId="272"/>
            <ac:spMk id="9" creationId="{BACC6370-2D7E-4714-9D71-7542949D7D5D}"/>
          </ac:spMkLst>
        </pc:spChg>
        <pc:spChg chg="add">
          <ac:chgData name="Sadie France" userId="S::s.france@uwtsd.ac.uk::b7d6a976-0449-421d-8e4f-ccb524b7ca6e" providerId="AD" clId="Web-{44CF20F2-008F-3BBC-5C96-2E9CB2D716AC}" dt="2025-02-06T10:06:39.562" v="498"/>
          <ac:spMkLst>
            <pc:docMk/>
            <pc:sldMk cId="2563041059" sldId="272"/>
            <ac:spMk id="11" creationId="{F68B3F68-107C-434F-AA38-110D5EA91B85}"/>
          </ac:spMkLst>
        </pc:spChg>
        <pc:spChg chg="add">
          <ac:chgData name="Sadie France" userId="S::s.france@uwtsd.ac.uk::b7d6a976-0449-421d-8e4f-ccb524b7ca6e" providerId="AD" clId="Web-{44CF20F2-008F-3BBC-5C96-2E9CB2D716AC}" dt="2025-02-06T10:06:39.562" v="498"/>
          <ac:spMkLst>
            <pc:docMk/>
            <pc:sldMk cId="2563041059" sldId="272"/>
            <ac:spMk id="13" creationId="{AAD0DBB9-1A4B-4391-81D4-CB19F9AB918A}"/>
          </ac:spMkLst>
        </pc:spChg>
        <pc:spChg chg="add">
          <ac:chgData name="Sadie France" userId="S::s.france@uwtsd.ac.uk::b7d6a976-0449-421d-8e4f-ccb524b7ca6e" providerId="AD" clId="Web-{44CF20F2-008F-3BBC-5C96-2E9CB2D716AC}" dt="2025-02-06T10:06:39.562" v="498"/>
          <ac:spMkLst>
            <pc:docMk/>
            <pc:sldMk cId="2563041059" sldId="272"/>
            <ac:spMk id="15" creationId="{063BBA22-50EA-4C4D-BE05-F1CE4E63AA56}"/>
          </ac:spMkLst>
        </pc:spChg>
        <pc:graphicFrameChg chg="add">
          <ac:chgData name="Sadie France" userId="S::s.france@uwtsd.ac.uk::b7d6a976-0449-421d-8e4f-ccb524b7ca6e" providerId="AD" clId="Web-{44CF20F2-008F-3BBC-5C96-2E9CB2D716AC}" dt="2025-02-06T10:06:39.562" v="498"/>
          <ac:graphicFrameMkLst>
            <pc:docMk/>
            <pc:sldMk cId="2563041059" sldId="272"/>
            <ac:graphicFrameMk id="5" creationId="{5FA088E5-747C-3C71-CAF0-06DBAFD66FDB}"/>
          </ac:graphicFrameMkLst>
        </pc:graphicFrameChg>
      </pc:sldChg>
      <pc:sldChg chg="addSp delSp modSp new mod setBg">
        <pc:chgData name="Sadie France" userId="S::s.france@uwtsd.ac.uk::b7d6a976-0449-421d-8e4f-ccb524b7ca6e" providerId="AD" clId="Web-{44CF20F2-008F-3BBC-5C96-2E9CB2D716AC}" dt="2025-02-06T10:06:51.218" v="502"/>
        <pc:sldMkLst>
          <pc:docMk/>
          <pc:sldMk cId="1211165320" sldId="273"/>
        </pc:sldMkLst>
        <pc:spChg chg="mod">
          <ac:chgData name="Sadie France" userId="S::s.france@uwtsd.ac.uk::b7d6a976-0449-421d-8e4f-ccb524b7ca6e" providerId="AD" clId="Web-{44CF20F2-008F-3BBC-5C96-2E9CB2D716AC}" dt="2025-02-06T10:06:51.218" v="502"/>
          <ac:spMkLst>
            <pc:docMk/>
            <pc:sldMk cId="1211165320" sldId="273"/>
            <ac:spMk id="2" creationId="{EB479922-0684-AAE5-D3E6-11CD99F8F19C}"/>
          </ac:spMkLst>
        </pc:spChg>
        <pc:spChg chg="del mod">
          <ac:chgData name="Sadie France" userId="S::s.france@uwtsd.ac.uk::b7d6a976-0449-421d-8e4f-ccb524b7ca6e" providerId="AD" clId="Web-{44CF20F2-008F-3BBC-5C96-2E9CB2D716AC}" dt="2025-02-06T10:06:51.218" v="502"/>
          <ac:spMkLst>
            <pc:docMk/>
            <pc:sldMk cId="1211165320" sldId="273"/>
            <ac:spMk id="3" creationId="{2B7116D9-4F32-889A-A5AD-45187CBC7FD4}"/>
          </ac:spMkLst>
        </pc:spChg>
        <pc:spChg chg="add del">
          <ac:chgData name="Sadie France" userId="S::s.france@uwtsd.ac.uk::b7d6a976-0449-421d-8e4f-ccb524b7ca6e" providerId="AD" clId="Web-{44CF20F2-008F-3BBC-5C96-2E9CB2D716AC}" dt="2025-02-06T10:06:51.187" v="501"/>
          <ac:spMkLst>
            <pc:docMk/>
            <pc:sldMk cId="1211165320" sldId="273"/>
            <ac:spMk id="8" creationId="{1B15ED52-F352-441B-82BF-E0EA34836D08}"/>
          </ac:spMkLst>
        </pc:spChg>
        <pc:spChg chg="add">
          <ac:chgData name="Sadie France" userId="S::s.france@uwtsd.ac.uk::b7d6a976-0449-421d-8e4f-ccb524b7ca6e" providerId="AD" clId="Web-{44CF20F2-008F-3BBC-5C96-2E9CB2D716AC}" dt="2025-02-06T10:06:51.218" v="502"/>
          <ac:spMkLst>
            <pc:docMk/>
            <pc:sldMk cId="1211165320" sldId="273"/>
            <ac:spMk id="9" creationId="{BACC6370-2D7E-4714-9D71-7542949D7D5D}"/>
          </ac:spMkLst>
        </pc:spChg>
        <pc:spChg chg="add del">
          <ac:chgData name="Sadie France" userId="S::s.france@uwtsd.ac.uk::b7d6a976-0449-421d-8e4f-ccb524b7ca6e" providerId="AD" clId="Web-{44CF20F2-008F-3BBC-5C96-2E9CB2D716AC}" dt="2025-02-06T10:06:51.187" v="501"/>
          <ac:spMkLst>
            <pc:docMk/>
            <pc:sldMk cId="1211165320" sldId="273"/>
            <ac:spMk id="10" creationId="{3B2E3793-BFE6-45A2-9B7B-E18844431C99}"/>
          </ac:spMkLst>
        </pc:spChg>
        <pc:spChg chg="add">
          <ac:chgData name="Sadie France" userId="S::s.france@uwtsd.ac.uk::b7d6a976-0449-421d-8e4f-ccb524b7ca6e" providerId="AD" clId="Web-{44CF20F2-008F-3BBC-5C96-2E9CB2D716AC}" dt="2025-02-06T10:06:51.218" v="502"/>
          <ac:spMkLst>
            <pc:docMk/>
            <pc:sldMk cId="1211165320" sldId="273"/>
            <ac:spMk id="11" creationId="{256B2C21-A230-48C0-8DF1-C46611373C44}"/>
          </ac:spMkLst>
        </pc:spChg>
        <pc:spChg chg="add del">
          <ac:chgData name="Sadie France" userId="S::s.france@uwtsd.ac.uk::b7d6a976-0449-421d-8e4f-ccb524b7ca6e" providerId="AD" clId="Web-{44CF20F2-008F-3BBC-5C96-2E9CB2D716AC}" dt="2025-02-06T10:06:51.187" v="501"/>
          <ac:spMkLst>
            <pc:docMk/>
            <pc:sldMk cId="1211165320" sldId="273"/>
            <ac:spMk id="12" creationId="{BC4C4868-CB8F-4AF9-9CDB-8108F2C19B67}"/>
          </ac:spMkLst>
        </pc:spChg>
        <pc:spChg chg="add">
          <ac:chgData name="Sadie France" userId="S::s.france@uwtsd.ac.uk::b7d6a976-0449-421d-8e4f-ccb524b7ca6e" providerId="AD" clId="Web-{44CF20F2-008F-3BBC-5C96-2E9CB2D716AC}" dt="2025-02-06T10:06:51.218" v="502"/>
          <ac:spMkLst>
            <pc:docMk/>
            <pc:sldMk cId="1211165320" sldId="273"/>
            <ac:spMk id="13" creationId="{3847E18C-932D-4C95-AABA-FEC7C9499AD7}"/>
          </ac:spMkLst>
        </pc:spChg>
        <pc:spChg chg="add del">
          <ac:chgData name="Sadie France" userId="S::s.france@uwtsd.ac.uk::b7d6a976-0449-421d-8e4f-ccb524b7ca6e" providerId="AD" clId="Web-{44CF20F2-008F-3BBC-5C96-2E9CB2D716AC}" dt="2025-02-06T10:06:51.187" v="501"/>
          <ac:spMkLst>
            <pc:docMk/>
            <pc:sldMk cId="1211165320" sldId="273"/>
            <ac:spMk id="14" creationId="{375E0459-6403-40CD-989D-56A4407CA12E}"/>
          </ac:spMkLst>
        </pc:spChg>
        <pc:spChg chg="add">
          <ac:chgData name="Sadie France" userId="S::s.france@uwtsd.ac.uk::b7d6a976-0449-421d-8e4f-ccb524b7ca6e" providerId="AD" clId="Web-{44CF20F2-008F-3BBC-5C96-2E9CB2D716AC}" dt="2025-02-06T10:06:51.218" v="502"/>
          <ac:spMkLst>
            <pc:docMk/>
            <pc:sldMk cId="1211165320" sldId="273"/>
            <ac:spMk id="15" creationId="{3150CB11-0C61-439E-910F-5787759E72A0}"/>
          </ac:spMkLst>
        </pc:spChg>
        <pc:spChg chg="add del">
          <ac:chgData name="Sadie France" userId="S::s.france@uwtsd.ac.uk::b7d6a976-0449-421d-8e4f-ccb524b7ca6e" providerId="AD" clId="Web-{44CF20F2-008F-3BBC-5C96-2E9CB2D716AC}" dt="2025-02-06T10:06:51.187" v="501"/>
          <ac:spMkLst>
            <pc:docMk/>
            <pc:sldMk cId="1211165320" sldId="273"/>
            <ac:spMk id="16" creationId="{53E5B1A8-3AC9-4BD1-9BBC-78CA94F2D1BA}"/>
          </ac:spMkLst>
        </pc:spChg>
        <pc:spChg chg="add">
          <ac:chgData name="Sadie France" userId="S::s.france@uwtsd.ac.uk::b7d6a976-0449-421d-8e4f-ccb524b7ca6e" providerId="AD" clId="Web-{44CF20F2-008F-3BBC-5C96-2E9CB2D716AC}" dt="2025-02-06T10:06:51.218" v="502"/>
          <ac:spMkLst>
            <pc:docMk/>
            <pc:sldMk cId="1211165320" sldId="273"/>
            <ac:spMk id="17" creationId="{43F8A58B-5155-44CE-A5FF-7647B47D0A7A}"/>
          </ac:spMkLst>
        </pc:spChg>
        <pc:spChg chg="add">
          <ac:chgData name="Sadie France" userId="S::s.france@uwtsd.ac.uk::b7d6a976-0449-421d-8e4f-ccb524b7ca6e" providerId="AD" clId="Web-{44CF20F2-008F-3BBC-5C96-2E9CB2D716AC}" dt="2025-02-06T10:06:51.218" v="502"/>
          <ac:spMkLst>
            <pc:docMk/>
            <pc:sldMk cId="1211165320" sldId="273"/>
            <ac:spMk id="19" creationId="{443F2ACA-E6D6-4028-82DD-F03C262D5DE6}"/>
          </ac:spMkLst>
        </pc:spChg>
        <pc:graphicFrameChg chg="add">
          <ac:chgData name="Sadie France" userId="S::s.france@uwtsd.ac.uk::b7d6a976-0449-421d-8e4f-ccb524b7ca6e" providerId="AD" clId="Web-{44CF20F2-008F-3BBC-5C96-2E9CB2D716AC}" dt="2025-02-06T10:06:51.218" v="502"/>
          <ac:graphicFrameMkLst>
            <pc:docMk/>
            <pc:sldMk cId="1211165320" sldId="273"/>
            <ac:graphicFrameMk id="5" creationId="{5F2237FB-AA1C-DF28-F8BC-ED449D04EA89}"/>
          </ac:graphicFrameMkLst>
        </pc:graphicFrameChg>
        <pc:picChg chg="add del mod">
          <ac:chgData name="Sadie France" userId="S::s.france@uwtsd.ac.uk::b7d6a976-0449-421d-8e4f-ccb524b7ca6e" providerId="AD" clId="Web-{44CF20F2-008F-3BBC-5C96-2E9CB2D716AC}" dt="2025-02-06T09:58:28.953" v="288"/>
          <ac:picMkLst>
            <pc:docMk/>
            <pc:sldMk cId="1211165320" sldId="273"/>
            <ac:picMk id="4" creationId="{6091C30D-3BE7-6D71-C009-89220E26D9C0}"/>
          </ac:picMkLst>
        </pc:picChg>
      </pc:sldChg>
      <pc:sldChg chg="addSp modSp new mod setBg">
        <pc:chgData name="Sadie France" userId="S::s.france@uwtsd.ac.uk::b7d6a976-0449-421d-8e4f-ccb524b7ca6e" providerId="AD" clId="Web-{44CF20F2-008F-3BBC-5C96-2E9CB2D716AC}" dt="2025-02-06T10:19:34.241" v="662"/>
        <pc:sldMkLst>
          <pc:docMk/>
          <pc:sldMk cId="1396026559" sldId="274"/>
        </pc:sldMkLst>
        <pc:spChg chg="mod">
          <ac:chgData name="Sadie France" userId="S::s.france@uwtsd.ac.uk::b7d6a976-0449-421d-8e4f-ccb524b7ca6e" providerId="AD" clId="Web-{44CF20F2-008F-3BBC-5C96-2E9CB2D716AC}" dt="2025-02-06T10:19:34.241" v="662"/>
          <ac:spMkLst>
            <pc:docMk/>
            <pc:sldMk cId="1396026559" sldId="274"/>
            <ac:spMk id="2" creationId="{D44DAC44-A47F-4508-0DD0-7EE7E82D85BB}"/>
          </ac:spMkLst>
        </pc:spChg>
        <pc:spChg chg="mod">
          <ac:chgData name="Sadie France" userId="S::s.france@uwtsd.ac.uk::b7d6a976-0449-421d-8e4f-ccb524b7ca6e" providerId="AD" clId="Web-{44CF20F2-008F-3BBC-5C96-2E9CB2D716AC}" dt="2025-02-06T10:19:34.241" v="662"/>
          <ac:spMkLst>
            <pc:docMk/>
            <pc:sldMk cId="1396026559" sldId="274"/>
            <ac:spMk id="3" creationId="{907FDAC8-B82E-8927-E8C5-0E7AAA2AC5C2}"/>
          </ac:spMkLst>
        </pc:spChg>
        <pc:spChg chg="add">
          <ac:chgData name="Sadie France" userId="S::s.france@uwtsd.ac.uk::b7d6a976-0449-421d-8e4f-ccb524b7ca6e" providerId="AD" clId="Web-{44CF20F2-008F-3BBC-5C96-2E9CB2D716AC}" dt="2025-02-06T10:19:34.241" v="662"/>
          <ac:spMkLst>
            <pc:docMk/>
            <pc:sldMk cId="1396026559" sldId="274"/>
            <ac:spMk id="8" creationId="{DEE2AD96-B495-4E06-9291-B71706F728CB}"/>
          </ac:spMkLst>
        </pc:spChg>
        <pc:spChg chg="add">
          <ac:chgData name="Sadie France" userId="S::s.france@uwtsd.ac.uk::b7d6a976-0449-421d-8e4f-ccb524b7ca6e" providerId="AD" clId="Web-{44CF20F2-008F-3BBC-5C96-2E9CB2D716AC}" dt="2025-02-06T10:19:34.241" v="662"/>
          <ac:spMkLst>
            <pc:docMk/>
            <pc:sldMk cId="1396026559" sldId="274"/>
            <ac:spMk id="10" creationId="{53CF6D67-C5A8-4ADD-9E8E-1E38CA1D3166}"/>
          </ac:spMkLst>
        </pc:spChg>
        <pc:spChg chg="add">
          <ac:chgData name="Sadie France" userId="S::s.france@uwtsd.ac.uk::b7d6a976-0449-421d-8e4f-ccb524b7ca6e" providerId="AD" clId="Web-{44CF20F2-008F-3BBC-5C96-2E9CB2D716AC}" dt="2025-02-06T10:19:34.241" v="662"/>
          <ac:spMkLst>
            <pc:docMk/>
            <pc:sldMk cId="1396026559" sldId="274"/>
            <ac:spMk id="12" creationId="{86909FA0-B515-4681-B7A8-FA281D133B94}"/>
          </ac:spMkLst>
        </pc:spChg>
        <pc:spChg chg="add">
          <ac:chgData name="Sadie France" userId="S::s.france@uwtsd.ac.uk::b7d6a976-0449-421d-8e4f-ccb524b7ca6e" providerId="AD" clId="Web-{44CF20F2-008F-3BBC-5C96-2E9CB2D716AC}" dt="2025-02-06T10:19:34.241" v="662"/>
          <ac:spMkLst>
            <pc:docMk/>
            <pc:sldMk cId="1396026559" sldId="274"/>
            <ac:spMk id="14" creationId="{21C9FE86-FCC3-4A31-AA1C-C882262B7FE7}"/>
          </ac:spMkLst>
        </pc:spChg>
        <pc:spChg chg="add">
          <ac:chgData name="Sadie France" userId="S::s.france@uwtsd.ac.uk::b7d6a976-0449-421d-8e4f-ccb524b7ca6e" providerId="AD" clId="Web-{44CF20F2-008F-3BBC-5C96-2E9CB2D716AC}" dt="2025-02-06T10:19:34.241" v="662"/>
          <ac:spMkLst>
            <pc:docMk/>
            <pc:sldMk cId="1396026559" sldId="274"/>
            <ac:spMk id="16" creationId="{7D96243B-ECED-4B71-8E06-AE9A285EAD20}"/>
          </ac:spMkLst>
        </pc:spChg>
        <pc:spChg chg="add">
          <ac:chgData name="Sadie France" userId="S::s.france@uwtsd.ac.uk::b7d6a976-0449-421d-8e4f-ccb524b7ca6e" providerId="AD" clId="Web-{44CF20F2-008F-3BBC-5C96-2E9CB2D716AC}" dt="2025-02-06T10:19:34.241" v="662"/>
          <ac:spMkLst>
            <pc:docMk/>
            <pc:sldMk cId="1396026559" sldId="274"/>
            <ac:spMk id="18" creationId="{A09989E4-EFDC-4A90-A633-E0525FB4139E}"/>
          </ac:spMkLst>
        </pc:spChg>
      </pc:sldChg>
      <pc:sldChg chg="addSp modSp new mod setBg">
        <pc:chgData name="Sadie France" userId="S::s.france@uwtsd.ac.uk::b7d6a976-0449-421d-8e4f-ccb524b7ca6e" providerId="AD" clId="Web-{44CF20F2-008F-3BBC-5C96-2E9CB2D716AC}" dt="2025-02-06T10:19:39.398" v="663"/>
        <pc:sldMkLst>
          <pc:docMk/>
          <pc:sldMk cId="1757663450" sldId="275"/>
        </pc:sldMkLst>
        <pc:spChg chg="mod">
          <ac:chgData name="Sadie France" userId="S::s.france@uwtsd.ac.uk::b7d6a976-0449-421d-8e4f-ccb524b7ca6e" providerId="AD" clId="Web-{44CF20F2-008F-3BBC-5C96-2E9CB2D716AC}" dt="2025-02-06T10:19:39.398" v="663"/>
          <ac:spMkLst>
            <pc:docMk/>
            <pc:sldMk cId="1757663450" sldId="275"/>
            <ac:spMk id="2" creationId="{F0DD52A3-C918-B4E8-1168-B8F6B4ABA327}"/>
          </ac:spMkLst>
        </pc:spChg>
        <pc:spChg chg="mod">
          <ac:chgData name="Sadie France" userId="S::s.france@uwtsd.ac.uk::b7d6a976-0449-421d-8e4f-ccb524b7ca6e" providerId="AD" clId="Web-{44CF20F2-008F-3BBC-5C96-2E9CB2D716AC}" dt="2025-02-06T10:19:39.398" v="663"/>
          <ac:spMkLst>
            <pc:docMk/>
            <pc:sldMk cId="1757663450" sldId="275"/>
            <ac:spMk id="3" creationId="{006EE1C9-4149-9274-E8B7-9D3800CC1942}"/>
          </ac:spMkLst>
        </pc:spChg>
        <pc:spChg chg="add">
          <ac:chgData name="Sadie France" userId="S::s.france@uwtsd.ac.uk::b7d6a976-0449-421d-8e4f-ccb524b7ca6e" providerId="AD" clId="Web-{44CF20F2-008F-3BBC-5C96-2E9CB2D716AC}" dt="2025-02-06T10:19:39.398" v="663"/>
          <ac:spMkLst>
            <pc:docMk/>
            <pc:sldMk cId="1757663450" sldId="275"/>
            <ac:spMk id="8" creationId="{DEE2AD96-B495-4E06-9291-B71706F728CB}"/>
          </ac:spMkLst>
        </pc:spChg>
        <pc:spChg chg="add">
          <ac:chgData name="Sadie France" userId="S::s.france@uwtsd.ac.uk::b7d6a976-0449-421d-8e4f-ccb524b7ca6e" providerId="AD" clId="Web-{44CF20F2-008F-3BBC-5C96-2E9CB2D716AC}" dt="2025-02-06T10:19:39.398" v="663"/>
          <ac:spMkLst>
            <pc:docMk/>
            <pc:sldMk cId="1757663450" sldId="275"/>
            <ac:spMk id="10" creationId="{53CF6D67-C5A8-4ADD-9E8E-1E38CA1D3166}"/>
          </ac:spMkLst>
        </pc:spChg>
        <pc:spChg chg="add">
          <ac:chgData name="Sadie France" userId="S::s.france@uwtsd.ac.uk::b7d6a976-0449-421d-8e4f-ccb524b7ca6e" providerId="AD" clId="Web-{44CF20F2-008F-3BBC-5C96-2E9CB2D716AC}" dt="2025-02-06T10:19:39.398" v="663"/>
          <ac:spMkLst>
            <pc:docMk/>
            <pc:sldMk cId="1757663450" sldId="275"/>
            <ac:spMk id="12" creationId="{86909FA0-B515-4681-B7A8-FA281D133B94}"/>
          </ac:spMkLst>
        </pc:spChg>
        <pc:spChg chg="add">
          <ac:chgData name="Sadie France" userId="S::s.france@uwtsd.ac.uk::b7d6a976-0449-421d-8e4f-ccb524b7ca6e" providerId="AD" clId="Web-{44CF20F2-008F-3BBC-5C96-2E9CB2D716AC}" dt="2025-02-06T10:19:39.398" v="663"/>
          <ac:spMkLst>
            <pc:docMk/>
            <pc:sldMk cId="1757663450" sldId="275"/>
            <ac:spMk id="14" creationId="{21C9FE86-FCC3-4A31-AA1C-C882262B7FE7}"/>
          </ac:spMkLst>
        </pc:spChg>
        <pc:spChg chg="add">
          <ac:chgData name="Sadie France" userId="S::s.france@uwtsd.ac.uk::b7d6a976-0449-421d-8e4f-ccb524b7ca6e" providerId="AD" clId="Web-{44CF20F2-008F-3BBC-5C96-2E9CB2D716AC}" dt="2025-02-06T10:19:39.398" v="663"/>
          <ac:spMkLst>
            <pc:docMk/>
            <pc:sldMk cId="1757663450" sldId="275"/>
            <ac:spMk id="16" creationId="{7D96243B-ECED-4B71-8E06-AE9A285EAD20}"/>
          </ac:spMkLst>
        </pc:spChg>
        <pc:spChg chg="add">
          <ac:chgData name="Sadie France" userId="S::s.france@uwtsd.ac.uk::b7d6a976-0449-421d-8e4f-ccb524b7ca6e" providerId="AD" clId="Web-{44CF20F2-008F-3BBC-5C96-2E9CB2D716AC}" dt="2025-02-06T10:19:39.398" v="663"/>
          <ac:spMkLst>
            <pc:docMk/>
            <pc:sldMk cId="1757663450" sldId="275"/>
            <ac:spMk id="18" creationId="{A09989E4-EFDC-4A90-A633-E0525FB4139E}"/>
          </ac:spMkLst>
        </pc:spChg>
      </pc:sldChg>
      <pc:sldChg chg="modSp new">
        <pc:chgData name="Sadie France" userId="S::s.france@uwtsd.ac.uk::b7d6a976-0449-421d-8e4f-ccb524b7ca6e" providerId="AD" clId="Web-{44CF20F2-008F-3BBC-5C96-2E9CB2D716AC}" dt="2025-02-06T10:16:14.767" v="591" actId="20577"/>
        <pc:sldMkLst>
          <pc:docMk/>
          <pc:sldMk cId="4099948594" sldId="276"/>
        </pc:sldMkLst>
        <pc:spChg chg="mod">
          <ac:chgData name="Sadie France" userId="S::s.france@uwtsd.ac.uk::b7d6a976-0449-421d-8e4f-ccb524b7ca6e" providerId="AD" clId="Web-{44CF20F2-008F-3BBC-5C96-2E9CB2D716AC}" dt="2025-02-06T10:16:02.141" v="589" actId="20577"/>
          <ac:spMkLst>
            <pc:docMk/>
            <pc:sldMk cId="4099948594" sldId="276"/>
            <ac:spMk id="2" creationId="{B573032F-F3C9-4EA8-F6B8-4411483AF0F2}"/>
          </ac:spMkLst>
        </pc:spChg>
        <pc:spChg chg="mod">
          <ac:chgData name="Sadie France" userId="S::s.france@uwtsd.ac.uk::b7d6a976-0449-421d-8e4f-ccb524b7ca6e" providerId="AD" clId="Web-{44CF20F2-008F-3BBC-5C96-2E9CB2D716AC}" dt="2025-02-06T10:16:14.767" v="591" actId="20577"/>
          <ac:spMkLst>
            <pc:docMk/>
            <pc:sldMk cId="4099948594" sldId="276"/>
            <ac:spMk id="3" creationId="{D6C5C79C-4481-BD7A-6DF4-4A3F46EEA4F0}"/>
          </ac:spMkLst>
        </pc:spChg>
      </pc:sldChg>
      <pc:sldChg chg="modSp new">
        <pc:chgData name="Sadie France" userId="S::s.france@uwtsd.ac.uk::b7d6a976-0449-421d-8e4f-ccb524b7ca6e" providerId="AD" clId="Web-{44CF20F2-008F-3BBC-5C96-2E9CB2D716AC}" dt="2025-02-06T10:16:57.690" v="612" actId="20577"/>
        <pc:sldMkLst>
          <pc:docMk/>
          <pc:sldMk cId="1529572301" sldId="277"/>
        </pc:sldMkLst>
        <pc:spChg chg="mod">
          <ac:chgData name="Sadie France" userId="S::s.france@uwtsd.ac.uk::b7d6a976-0449-421d-8e4f-ccb524b7ca6e" providerId="AD" clId="Web-{44CF20F2-008F-3BBC-5C96-2E9CB2D716AC}" dt="2025-02-06T10:16:41.471" v="597" actId="20577"/>
          <ac:spMkLst>
            <pc:docMk/>
            <pc:sldMk cId="1529572301" sldId="277"/>
            <ac:spMk id="2" creationId="{44AB143F-FC04-4DA4-D65B-08145BA8958F}"/>
          </ac:spMkLst>
        </pc:spChg>
        <pc:spChg chg="mod">
          <ac:chgData name="Sadie France" userId="S::s.france@uwtsd.ac.uk::b7d6a976-0449-421d-8e4f-ccb524b7ca6e" providerId="AD" clId="Web-{44CF20F2-008F-3BBC-5C96-2E9CB2D716AC}" dt="2025-02-06T10:16:57.690" v="612" actId="20577"/>
          <ac:spMkLst>
            <pc:docMk/>
            <pc:sldMk cId="1529572301" sldId="277"/>
            <ac:spMk id="3" creationId="{5C137958-A95A-D565-0063-B2E0E3ED57C2}"/>
          </ac:spMkLst>
        </pc:spChg>
      </pc:sldChg>
      <pc:sldChg chg="modSp new">
        <pc:chgData name="Sadie France" userId="S::s.france@uwtsd.ac.uk::b7d6a976-0449-421d-8e4f-ccb524b7ca6e" providerId="AD" clId="Web-{44CF20F2-008F-3BBC-5C96-2E9CB2D716AC}" dt="2025-02-06T10:18:58.256" v="645" actId="20577"/>
        <pc:sldMkLst>
          <pc:docMk/>
          <pc:sldMk cId="1956940022" sldId="278"/>
        </pc:sldMkLst>
        <pc:spChg chg="mod">
          <ac:chgData name="Sadie France" userId="S::s.france@uwtsd.ac.uk::b7d6a976-0449-421d-8e4f-ccb524b7ca6e" providerId="AD" clId="Web-{44CF20F2-008F-3BBC-5C96-2E9CB2D716AC}" dt="2025-02-06T10:18:58.256" v="645" actId="20577"/>
          <ac:spMkLst>
            <pc:docMk/>
            <pc:sldMk cId="1956940022" sldId="278"/>
            <ac:spMk id="3" creationId="{D257564D-F6EF-17B3-8CA5-875090742489}"/>
          </ac:spMkLst>
        </pc:spChg>
      </pc:sldChg>
      <pc:sldChg chg="modSp new">
        <pc:chgData name="Sadie France" userId="S::s.france@uwtsd.ac.uk::b7d6a976-0449-421d-8e4f-ccb524b7ca6e" providerId="AD" clId="Web-{44CF20F2-008F-3BBC-5C96-2E9CB2D716AC}" dt="2025-02-06T10:19:24.772" v="661" actId="20577"/>
        <pc:sldMkLst>
          <pc:docMk/>
          <pc:sldMk cId="2607277464" sldId="279"/>
        </pc:sldMkLst>
        <pc:spChg chg="mod">
          <ac:chgData name="Sadie France" userId="S::s.france@uwtsd.ac.uk::b7d6a976-0449-421d-8e4f-ccb524b7ca6e" providerId="AD" clId="Web-{44CF20F2-008F-3BBC-5C96-2E9CB2D716AC}" dt="2025-02-06T10:19:03.662" v="649" actId="20577"/>
          <ac:spMkLst>
            <pc:docMk/>
            <pc:sldMk cId="2607277464" sldId="279"/>
            <ac:spMk id="2" creationId="{B512CE9C-51C7-ECA5-070A-2F865E361C4E}"/>
          </ac:spMkLst>
        </pc:spChg>
        <pc:spChg chg="mod">
          <ac:chgData name="Sadie France" userId="S::s.france@uwtsd.ac.uk::b7d6a976-0449-421d-8e4f-ccb524b7ca6e" providerId="AD" clId="Web-{44CF20F2-008F-3BBC-5C96-2E9CB2D716AC}" dt="2025-02-06T10:19:24.772" v="661" actId="20577"/>
          <ac:spMkLst>
            <pc:docMk/>
            <pc:sldMk cId="2607277464" sldId="279"/>
            <ac:spMk id="3" creationId="{930CB292-0012-6CA6-FFC1-31DF4CA0314D}"/>
          </ac:spMkLst>
        </pc:spChg>
      </pc:sldChg>
    </pc:docChg>
  </pc:docChgLst>
  <pc:docChgLst>
    <pc:chgData name="Sadie France" userId="S::s.france@uwtsd.ac.uk::b7d6a976-0449-421d-8e4f-ccb524b7ca6e" providerId="AD" clId="Web-{3D455CE8-8235-7C91-9AD6-AA5EAF485847}"/>
    <pc:docChg chg="modSld">
      <pc:chgData name="Sadie France" userId="S::s.france@uwtsd.ac.uk::b7d6a976-0449-421d-8e4f-ccb524b7ca6e" providerId="AD" clId="Web-{3D455CE8-8235-7C91-9AD6-AA5EAF485847}" dt="2025-02-06T10:22:16.197" v="75" actId="20577"/>
      <pc:docMkLst>
        <pc:docMk/>
      </pc:docMkLst>
      <pc:sldChg chg="modSp">
        <pc:chgData name="Sadie France" userId="S::s.france@uwtsd.ac.uk::b7d6a976-0449-421d-8e4f-ccb524b7ca6e" providerId="AD" clId="Web-{3D455CE8-8235-7C91-9AD6-AA5EAF485847}" dt="2025-02-06T10:21:35.477" v="44" actId="20577"/>
        <pc:sldMkLst>
          <pc:docMk/>
          <pc:sldMk cId="109857222" sldId="256"/>
        </pc:sldMkLst>
        <pc:spChg chg="mod">
          <ac:chgData name="Sadie France" userId="S::s.france@uwtsd.ac.uk::b7d6a976-0449-421d-8e4f-ccb524b7ca6e" providerId="AD" clId="Web-{3D455CE8-8235-7C91-9AD6-AA5EAF485847}" dt="2025-02-06T10:21:35.477" v="44" actId="20577"/>
          <ac:spMkLst>
            <pc:docMk/>
            <pc:sldMk cId="109857222" sldId="256"/>
            <ac:spMk id="3" creationId="{00000000-0000-0000-0000-000000000000}"/>
          </ac:spMkLst>
        </pc:spChg>
      </pc:sldChg>
      <pc:sldChg chg="modSp">
        <pc:chgData name="Sadie France" userId="S::s.france@uwtsd.ac.uk::b7d6a976-0449-421d-8e4f-ccb524b7ca6e" providerId="AD" clId="Web-{3D455CE8-8235-7C91-9AD6-AA5EAF485847}" dt="2025-02-06T10:22:16.197" v="75" actId="20577"/>
        <pc:sldMkLst>
          <pc:docMk/>
          <pc:sldMk cId="3470702573" sldId="257"/>
        </pc:sldMkLst>
        <pc:graphicFrameChg chg="modGraphic">
          <ac:chgData name="Sadie France" userId="S::s.france@uwtsd.ac.uk::b7d6a976-0449-421d-8e4f-ccb524b7ca6e" providerId="AD" clId="Web-{3D455CE8-8235-7C91-9AD6-AA5EAF485847}" dt="2025-02-06T10:22:16.197" v="75" actId="20577"/>
          <ac:graphicFrameMkLst>
            <pc:docMk/>
            <pc:sldMk cId="3470702573" sldId="257"/>
            <ac:graphicFrameMk id="18" creationId="{12934F42-0137-4937-A392-B36FA9BA4794}"/>
          </ac:graphicFrameMkLst>
        </pc:graphicFrameChg>
      </pc:sldChg>
      <pc:sldChg chg="addSp modSp mod setBg">
        <pc:chgData name="Sadie France" userId="S::s.france@uwtsd.ac.uk::b7d6a976-0449-421d-8e4f-ccb524b7ca6e" providerId="AD" clId="Web-{3D455CE8-8235-7C91-9AD6-AA5EAF485847}" dt="2025-02-06T10:20:16.537" v="0"/>
        <pc:sldMkLst>
          <pc:docMk/>
          <pc:sldMk cId="4099948594" sldId="276"/>
        </pc:sldMkLst>
        <pc:spChg chg="mod">
          <ac:chgData name="Sadie France" userId="S::s.france@uwtsd.ac.uk::b7d6a976-0449-421d-8e4f-ccb524b7ca6e" providerId="AD" clId="Web-{3D455CE8-8235-7C91-9AD6-AA5EAF485847}" dt="2025-02-06T10:20:16.537" v="0"/>
          <ac:spMkLst>
            <pc:docMk/>
            <pc:sldMk cId="4099948594" sldId="276"/>
            <ac:spMk id="2" creationId="{B573032F-F3C9-4EA8-F6B8-4411483AF0F2}"/>
          </ac:spMkLst>
        </pc:spChg>
        <pc:spChg chg="mod">
          <ac:chgData name="Sadie France" userId="S::s.france@uwtsd.ac.uk::b7d6a976-0449-421d-8e4f-ccb524b7ca6e" providerId="AD" clId="Web-{3D455CE8-8235-7C91-9AD6-AA5EAF485847}" dt="2025-02-06T10:20:16.537" v="0"/>
          <ac:spMkLst>
            <pc:docMk/>
            <pc:sldMk cId="4099948594" sldId="276"/>
            <ac:spMk id="3" creationId="{D6C5C79C-4481-BD7A-6DF4-4A3F46EEA4F0}"/>
          </ac:spMkLst>
        </pc:spChg>
        <pc:spChg chg="add">
          <ac:chgData name="Sadie France" userId="S::s.france@uwtsd.ac.uk::b7d6a976-0449-421d-8e4f-ccb524b7ca6e" providerId="AD" clId="Web-{3D455CE8-8235-7C91-9AD6-AA5EAF485847}" dt="2025-02-06T10:20:16.537" v="0"/>
          <ac:spMkLst>
            <pc:docMk/>
            <pc:sldMk cId="4099948594" sldId="276"/>
            <ac:spMk id="9" creationId="{9F7D5CDA-D291-4307-BF55-1381FED29634}"/>
          </ac:spMkLst>
        </pc:spChg>
        <pc:spChg chg="add">
          <ac:chgData name="Sadie France" userId="S::s.france@uwtsd.ac.uk::b7d6a976-0449-421d-8e4f-ccb524b7ca6e" providerId="AD" clId="Web-{3D455CE8-8235-7C91-9AD6-AA5EAF485847}" dt="2025-02-06T10:20:16.537" v="0"/>
          <ac:spMkLst>
            <pc:docMk/>
            <pc:sldMk cId="4099948594" sldId="276"/>
            <ac:spMk id="11" creationId="{59B296B9-C5A5-4E4F-9B60-C907B5F1466C}"/>
          </ac:spMkLst>
        </pc:spChg>
        <pc:spChg chg="add">
          <ac:chgData name="Sadie France" userId="S::s.france@uwtsd.ac.uk::b7d6a976-0449-421d-8e4f-ccb524b7ca6e" providerId="AD" clId="Web-{3D455CE8-8235-7C91-9AD6-AA5EAF485847}" dt="2025-02-06T10:20:16.537" v="0"/>
          <ac:spMkLst>
            <pc:docMk/>
            <pc:sldMk cId="4099948594" sldId="276"/>
            <ac:spMk id="13" creationId="{D0300FD3-5AF1-6305-15FA-9078072672E2}"/>
          </ac:spMkLst>
        </pc:spChg>
        <pc:picChg chg="add">
          <ac:chgData name="Sadie France" userId="S::s.france@uwtsd.ac.uk::b7d6a976-0449-421d-8e4f-ccb524b7ca6e" providerId="AD" clId="Web-{3D455CE8-8235-7C91-9AD6-AA5EAF485847}" dt="2025-02-06T10:20:16.537" v="0"/>
          <ac:picMkLst>
            <pc:docMk/>
            <pc:sldMk cId="4099948594" sldId="276"/>
            <ac:picMk id="5" creationId="{140791A3-18B3-899B-B0B2-277F743BC38F}"/>
          </ac:picMkLst>
        </pc:picChg>
      </pc:sldChg>
      <pc:sldChg chg="addSp delSp modSp mod setBg">
        <pc:chgData name="Sadie France" userId="S::s.france@uwtsd.ac.uk::b7d6a976-0449-421d-8e4f-ccb524b7ca6e" providerId="AD" clId="Web-{3D455CE8-8235-7C91-9AD6-AA5EAF485847}" dt="2025-02-06T10:21:45.165" v="47"/>
        <pc:sldMkLst>
          <pc:docMk/>
          <pc:sldMk cId="1529572301" sldId="277"/>
        </pc:sldMkLst>
        <pc:spChg chg="mod">
          <ac:chgData name="Sadie France" userId="S::s.france@uwtsd.ac.uk::b7d6a976-0449-421d-8e4f-ccb524b7ca6e" providerId="AD" clId="Web-{3D455CE8-8235-7C91-9AD6-AA5EAF485847}" dt="2025-02-06T10:21:45.165" v="47"/>
          <ac:spMkLst>
            <pc:docMk/>
            <pc:sldMk cId="1529572301" sldId="277"/>
            <ac:spMk id="2" creationId="{44AB143F-FC04-4DA4-D65B-08145BA8958F}"/>
          </ac:spMkLst>
        </pc:spChg>
        <pc:spChg chg="add del">
          <ac:chgData name="Sadie France" userId="S::s.france@uwtsd.ac.uk::b7d6a976-0449-421d-8e4f-ccb524b7ca6e" providerId="AD" clId="Web-{3D455CE8-8235-7C91-9AD6-AA5EAF485847}" dt="2025-02-06T10:21:45.165" v="47"/>
          <ac:spMkLst>
            <pc:docMk/>
            <pc:sldMk cId="1529572301" sldId="277"/>
            <ac:spMk id="3" creationId="{5C137958-A95A-D565-0063-B2E0E3ED57C2}"/>
          </ac:spMkLst>
        </pc:spChg>
        <pc:spChg chg="add">
          <ac:chgData name="Sadie France" userId="S::s.france@uwtsd.ac.uk::b7d6a976-0449-421d-8e4f-ccb524b7ca6e" providerId="AD" clId="Web-{3D455CE8-8235-7C91-9AD6-AA5EAF485847}" dt="2025-02-06T10:21:45.165" v="47"/>
          <ac:spMkLst>
            <pc:docMk/>
            <pc:sldMk cId="1529572301" sldId="277"/>
            <ac:spMk id="8" creationId="{DEE2AD96-B495-4E06-9291-B71706F728CB}"/>
          </ac:spMkLst>
        </pc:spChg>
        <pc:spChg chg="add del">
          <ac:chgData name="Sadie France" userId="S::s.france@uwtsd.ac.uk::b7d6a976-0449-421d-8e4f-ccb524b7ca6e" providerId="AD" clId="Web-{3D455CE8-8235-7C91-9AD6-AA5EAF485847}" dt="2025-02-06T10:21:45.149" v="46"/>
          <ac:spMkLst>
            <pc:docMk/>
            <pc:sldMk cId="1529572301" sldId="277"/>
            <ac:spMk id="9" creationId="{BACC6370-2D7E-4714-9D71-7542949D7D5D}"/>
          </ac:spMkLst>
        </pc:spChg>
        <pc:spChg chg="add">
          <ac:chgData name="Sadie France" userId="S::s.france@uwtsd.ac.uk::b7d6a976-0449-421d-8e4f-ccb524b7ca6e" providerId="AD" clId="Web-{3D455CE8-8235-7C91-9AD6-AA5EAF485847}" dt="2025-02-06T10:21:45.165" v="47"/>
          <ac:spMkLst>
            <pc:docMk/>
            <pc:sldMk cId="1529572301" sldId="277"/>
            <ac:spMk id="10" creationId="{53CF6D67-C5A8-4ADD-9E8E-1E38CA1D3166}"/>
          </ac:spMkLst>
        </pc:spChg>
        <pc:spChg chg="add del">
          <ac:chgData name="Sadie France" userId="S::s.france@uwtsd.ac.uk::b7d6a976-0449-421d-8e4f-ccb524b7ca6e" providerId="AD" clId="Web-{3D455CE8-8235-7C91-9AD6-AA5EAF485847}" dt="2025-02-06T10:21:45.149" v="46"/>
          <ac:spMkLst>
            <pc:docMk/>
            <pc:sldMk cId="1529572301" sldId="277"/>
            <ac:spMk id="11" creationId="{F68B3F68-107C-434F-AA38-110D5EA91B85}"/>
          </ac:spMkLst>
        </pc:spChg>
        <pc:spChg chg="add">
          <ac:chgData name="Sadie France" userId="S::s.france@uwtsd.ac.uk::b7d6a976-0449-421d-8e4f-ccb524b7ca6e" providerId="AD" clId="Web-{3D455CE8-8235-7C91-9AD6-AA5EAF485847}" dt="2025-02-06T10:21:45.165" v="47"/>
          <ac:spMkLst>
            <pc:docMk/>
            <pc:sldMk cId="1529572301" sldId="277"/>
            <ac:spMk id="12" creationId="{86909FA0-B515-4681-B7A8-FA281D133B94}"/>
          </ac:spMkLst>
        </pc:spChg>
        <pc:spChg chg="add del">
          <ac:chgData name="Sadie France" userId="S::s.france@uwtsd.ac.uk::b7d6a976-0449-421d-8e4f-ccb524b7ca6e" providerId="AD" clId="Web-{3D455CE8-8235-7C91-9AD6-AA5EAF485847}" dt="2025-02-06T10:21:45.149" v="46"/>
          <ac:spMkLst>
            <pc:docMk/>
            <pc:sldMk cId="1529572301" sldId="277"/>
            <ac:spMk id="13" creationId="{AAD0DBB9-1A4B-4391-81D4-CB19F9AB918A}"/>
          </ac:spMkLst>
        </pc:spChg>
        <pc:spChg chg="add">
          <ac:chgData name="Sadie France" userId="S::s.france@uwtsd.ac.uk::b7d6a976-0449-421d-8e4f-ccb524b7ca6e" providerId="AD" clId="Web-{3D455CE8-8235-7C91-9AD6-AA5EAF485847}" dt="2025-02-06T10:21:45.165" v="47"/>
          <ac:spMkLst>
            <pc:docMk/>
            <pc:sldMk cId="1529572301" sldId="277"/>
            <ac:spMk id="14" creationId="{21C9FE86-FCC3-4A31-AA1C-C882262B7FE7}"/>
          </ac:spMkLst>
        </pc:spChg>
        <pc:spChg chg="add del">
          <ac:chgData name="Sadie France" userId="S::s.france@uwtsd.ac.uk::b7d6a976-0449-421d-8e4f-ccb524b7ca6e" providerId="AD" clId="Web-{3D455CE8-8235-7C91-9AD6-AA5EAF485847}" dt="2025-02-06T10:21:45.149" v="46"/>
          <ac:spMkLst>
            <pc:docMk/>
            <pc:sldMk cId="1529572301" sldId="277"/>
            <ac:spMk id="15" creationId="{063BBA22-50EA-4C4D-BE05-F1CE4E63AA56}"/>
          </ac:spMkLst>
        </pc:spChg>
        <pc:spChg chg="add">
          <ac:chgData name="Sadie France" userId="S::s.france@uwtsd.ac.uk::b7d6a976-0449-421d-8e4f-ccb524b7ca6e" providerId="AD" clId="Web-{3D455CE8-8235-7C91-9AD6-AA5EAF485847}" dt="2025-02-06T10:21:45.165" v="47"/>
          <ac:spMkLst>
            <pc:docMk/>
            <pc:sldMk cId="1529572301" sldId="277"/>
            <ac:spMk id="16" creationId="{7D96243B-ECED-4B71-8E06-AE9A285EAD20}"/>
          </ac:spMkLst>
        </pc:spChg>
        <pc:spChg chg="add">
          <ac:chgData name="Sadie France" userId="S::s.france@uwtsd.ac.uk::b7d6a976-0449-421d-8e4f-ccb524b7ca6e" providerId="AD" clId="Web-{3D455CE8-8235-7C91-9AD6-AA5EAF485847}" dt="2025-02-06T10:21:45.165" v="47"/>
          <ac:spMkLst>
            <pc:docMk/>
            <pc:sldMk cId="1529572301" sldId="277"/>
            <ac:spMk id="17" creationId="{5C137958-A95A-D565-0063-B2E0E3ED57C2}"/>
          </ac:spMkLst>
        </pc:spChg>
        <pc:spChg chg="add">
          <ac:chgData name="Sadie France" userId="S::s.france@uwtsd.ac.uk::b7d6a976-0449-421d-8e4f-ccb524b7ca6e" providerId="AD" clId="Web-{3D455CE8-8235-7C91-9AD6-AA5EAF485847}" dt="2025-02-06T10:21:45.165" v="47"/>
          <ac:spMkLst>
            <pc:docMk/>
            <pc:sldMk cId="1529572301" sldId="277"/>
            <ac:spMk id="18" creationId="{A09989E4-EFDC-4A90-A633-E0525FB4139E}"/>
          </ac:spMkLst>
        </pc:spChg>
        <pc:graphicFrameChg chg="add del">
          <ac:chgData name="Sadie France" userId="S::s.france@uwtsd.ac.uk::b7d6a976-0449-421d-8e4f-ccb524b7ca6e" providerId="AD" clId="Web-{3D455CE8-8235-7C91-9AD6-AA5EAF485847}" dt="2025-02-06T10:21:45.149" v="46"/>
          <ac:graphicFrameMkLst>
            <pc:docMk/>
            <pc:sldMk cId="1529572301" sldId="277"/>
            <ac:graphicFrameMk id="5" creationId="{6562FBB6-48C9-1D7A-E9E3-60095264A076}"/>
          </ac:graphicFrameMkLst>
        </pc:graphicFrameChg>
      </pc:sldChg>
      <pc:sldChg chg="modSp">
        <pc:chgData name="Sadie France" userId="S::s.france@uwtsd.ac.uk::b7d6a976-0449-421d-8e4f-ccb524b7ca6e" providerId="AD" clId="Web-{3D455CE8-8235-7C91-9AD6-AA5EAF485847}" dt="2025-02-06T10:20:50.804" v="22" actId="20577"/>
        <pc:sldMkLst>
          <pc:docMk/>
          <pc:sldMk cId="1956940022" sldId="278"/>
        </pc:sldMkLst>
        <pc:spChg chg="mod">
          <ac:chgData name="Sadie France" userId="S::s.france@uwtsd.ac.uk::b7d6a976-0449-421d-8e4f-ccb524b7ca6e" providerId="AD" clId="Web-{3D455CE8-8235-7C91-9AD6-AA5EAF485847}" dt="2025-02-06T10:20:50.804" v="22" actId="20577"/>
          <ac:spMkLst>
            <pc:docMk/>
            <pc:sldMk cId="1956940022" sldId="278"/>
            <ac:spMk id="2" creationId="{C42B68F8-5EE9-7984-D336-7F2DA2F9CC4D}"/>
          </ac:spMkLst>
        </pc:spChg>
      </pc:sldChg>
      <pc:sldChg chg="addSp delSp modSp mod setBg">
        <pc:chgData name="Sadie France" userId="S::s.france@uwtsd.ac.uk::b7d6a976-0449-421d-8e4f-ccb524b7ca6e" providerId="AD" clId="Web-{3D455CE8-8235-7C91-9AD6-AA5EAF485847}" dt="2025-02-06T10:21:05.242" v="27"/>
        <pc:sldMkLst>
          <pc:docMk/>
          <pc:sldMk cId="2607277464" sldId="279"/>
        </pc:sldMkLst>
        <pc:spChg chg="mod">
          <ac:chgData name="Sadie France" userId="S::s.france@uwtsd.ac.uk::b7d6a976-0449-421d-8e4f-ccb524b7ca6e" providerId="AD" clId="Web-{3D455CE8-8235-7C91-9AD6-AA5EAF485847}" dt="2025-02-06T10:21:05.242" v="27"/>
          <ac:spMkLst>
            <pc:docMk/>
            <pc:sldMk cId="2607277464" sldId="279"/>
            <ac:spMk id="2" creationId="{B512CE9C-51C7-ECA5-070A-2F865E361C4E}"/>
          </ac:spMkLst>
        </pc:spChg>
        <pc:spChg chg="add del mod">
          <ac:chgData name="Sadie France" userId="S::s.france@uwtsd.ac.uk::b7d6a976-0449-421d-8e4f-ccb524b7ca6e" providerId="AD" clId="Web-{3D455CE8-8235-7C91-9AD6-AA5EAF485847}" dt="2025-02-06T10:21:05.242" v="27"/>
          <ac:spMkLst>
            <pc:docMk/>
            <pc:sldMk cId="2607277464" sldId="279"/>
            <ac:spMk id="3" creationId="{930CB292-0012-6CA6-FFC1-31DF4CA0314D}"/>
          </ac:spMkLst>
        </pc:spChg>
        <pc:spChg chg="add del">
          <ac:chgData name="Sadie France" userId="S::s.france@uwtsd.ac.uk::b7d6a976-0449-421d-8e4f-ccb524b7ca6e" providerId="AD" clId="Web-{3D455CE8-8235-7C91-9AD6-AA5EAF485847}" dt="2025-02-06T10:21:02.617" v="24"/>
          <ac:spMkLst>
            <pc:docMk/>
            <pc:sldMk cId="2607277464" sldId="279"/>
            <ac:spMk id="9" creationId="{C0763A76-9F1C-4FC5-82B7-DD475DA461B2}"/>
          </ac:spMkLst>
        </pc:spChg>
        <pc:spChg chg="add del">
          <ac:chgData name="Sadie France" userId="S::s.france@uwtsd.ac.uk::b7d6a976-0449-421d-8e4f-ccb524b7ca6e" providerId="AD" clId="Web-{3D455CE8-8235-7C91-9AD6-AA5EAF485847}" dt="2025-02-06T10:21:05.226" v="26"/>
          <ac:spMkLst>
            <pc:docMk/>
            <pc:sldMk cId="2607277464" sldId="279"/>
            <ac:spMk id="10" creationId="{B50AB553-2A96-4A92-96F2-93548E096954}"/>
          </ac:spMkLst>
        </pc:spChg>
        <pc:spChg chg="add del">
          <ac:chgData name="Sadie France" userId="S::s.france@uwtsd.ac.uk::b7d6a976-0449-421d-8e4f-ccb524b7ca6e" providerId="AD" clId="Web-{3D455CE8-8235-7C91-9AD6-AA5EAF485847}" dt="2025-02-06T10:21:02.617" v="24"/>
          <ac:spMkLst>
            <pc:docMk/>
            <pc:sldMk cId="2607277464" sldId="279"/>
            <ac:spMk id="11" creationId="{E81BF4F6-F2CF-4984-9D14-D6966D92F99F}"/>
          </ac:spMkLst>
        </pc:spChg>
        <pc:spChg chg="add">
          <ac:chgData name="Sadie France" userId="S::s.france@uwtsd.ac.uk::b7d6a976-0449-421d-8e4f-ccb524b7ca6e" providerId="AD" clId="Web-{3D455CE8-8235-7C91-9AD6-AA5EAF485847}" dt="2025-02-06T10:21:05.242" v="27"/>
          <ac:spMkLst>
            <pc:docMk/>
            <pc:sldMk cId="2607277464" sldId="279"/>
            <ac:spMk id="15" creationId="{063BBA22-50EA-4C4D-BE05-F1CE4E63AA56}"/>
          </ac:spMkLst>
        </pc:spChg>
        <pc:spChg chg="add">
          <ac:chgData name="Sadie France" userId="S::s.france@uwtsd.ac.uk::b7d6a976-0449-421d-8e4f-ccb524b7ca6e" providerId="AD" clId="Web-{3D455CE8-8235-7C91-9AD6-AA5EAF485847}" dt="2025-02-06T10:21:05.242" v="27"/>
          <ac:spMkLst>
            <pc:docMk/>
            <pc:sldMk cId="2607277464" sldId="279"/>
            <ac:spMk id="16" creationId="{BACC6370-2D7E-4714-9D71-7542949D7D5D}"/>
          </ac:spMkLst>
        </pc:spChg>
        <pc:spChg chg="add">
          <ac:chgData name="Sadie France" userId="S::s.france@uwtsd.ac.uk::b7d6a976-0449-421d-8e4f-ccb524b7ca6e" providerId="AD" clId="Web-{3D455CE8-8235-7C91-9AD6-AA5EAF485847}" dt="2025-02-06T10:21:05.242" v="27"/>
          <ac:spMkLst>
            <pc:docMk/>
            <pc:sldMk cId="2607277464" sldId="279"/>
            <ac:spMk id="17" creationId="{F68B3F68-107C-434F-AA38-110D5EA91B85}"/>
          </ac:spMkLst>
        </pc:spChg>
        <pc:spChg chg="add">
          <ac:chgData name="Sadie France" userId="S::s.france@uwtsd.ac.uk::b7d6a976-0449-421d-8e4f-ccb524b7ca6e" providerId="AD" clId="Web-{3D455CE8-8235-7C91-9AD6-AA5EAF485847}" dt="2025-02-06T10:21:05.242" v="27"/>
          <ac:spMkLst>
            <pc:docMk/>
            <pc:sldMk cId="2607277464" sldId="279"/>
            <ac:spMk id="18" creationId="{AAD0DBB9-1A4B-4391-81D4-CB19F9AB918A}"/>
          </ac:spMkLst>
        </pc:spChg>
        <pc:graphicFrameChg chg="add del">
          <ac:chgData name="Sadie France" userId="S::s.france@uwtsd.ac.uk::b7d6a976-0449-421d-8e4f-ccb524b7ca6e" providerId="AD" clId="Web-{3D455CE8-8235-7C91-9AD6-AA5EAF485847}" dt="2025-02-06T10:21:05.226" v="26"/>
          <ac:graphicFrameMkLst>
            <pc:docMk/>
            <pc:sldMk cId="2607277464" sldId="279"/>
            <ac:graphicFrameMk id="13" creationId="{A6A9B29E-ADC0-0222-342D-B6DCA1A82301}"/>
          </ac:graphicFrameMkLst>
        </pc:graphicFrameChg>
        <pc:graphicFrameChg chg="add">
          <ac:chgData name="Sadie France" userId="S::s.france@uwtsd.ac.uk::b7d6a976-0449-421d-8e4f-ccb524b7ca6e" providerId="AD" clId="Web-{3D455CE8-8235-7C91-9AD6-AA5EAF485847}" dt="2025-02-06T10:21:05.242" v="27"/>
          <ac:graphicFrameMkLst>
            <pc:docMk/>
            <pc:sldMk cId="2607277464" sldId="279"/>
            <ac:graphicFrameMk id="19" creationId="{FD547473-8668-8E26-62AF-91BC5A060788}"/>
          </ac:graphicFrameMkLst>
        </pc:graphicFrameChg>
        <pc:picChg chg="add del">
          <ac:chgData name="Sadie France" userId="S::s.france@uwtsd.ac.uk::b7d6a976-0449-421d-8e4f-ccb524b7ca6e" providerId="AD" clId="Web-{3D455CE8-8235-7C91-9AD6-AA5EAF485847}" dt="2025-02-06T10:21:02.617" v="24"/>
          <ac:picMkLst>
            <pc:docMk/>
            <pc:sldMk cId="2607277464" sldId="279"/>
            <ac:picMk id="5" creationId="{B8592BCE-D27B-C57D-711F-05C596F74D71}"/>
          </ac:picMkLst>
        </pc:picChg>
        <pc:picChg chg="add del">
          <ac:chgData name="Sadie France" userId="S::s.france@uwtsd.ac.uk::b7d6a976-0449-421d-8e4f-ccb524b7ca6e" providerId="AD" clId="Web-{3D455CE8-8235-7C91-9AD6-AA5EAF485847}" dt="2025-02-06T10:21:05.226" v="26"/>
          <ac:picMkLst>
            <pc:docMk/>
            <pc:sldMk cId="2607277464" sldId="279"/>
            <ac:picMk id="6" creationId="{E77FAB13-94BC-A6B6-66CB-6CFCA58653BD}"/>
          </ac:picMkLst>
        </pc:picChg>
      </pc:sldChg>
    </pc:docChg>
  </pc:docChgLst>
  <pc:docChgLst>
    <pc:chgData clId="Web-{44CF20F2-008F-3BBC-5C96-2E9CB2D716AC}"/>
    <pc:docChg chg="modSld">
      <pc:chgData name="" userId="" providerId="" clId="Web-{44CF20F2-008F-3BBC-5C96-2E9CB2D716AC}" dt="2025-02-06T09:42:23.174" v="6" actId="20577"/>
      <pc:docMkLst>
        <pc:docMk/>
      </pc:docMkLst>
      <pc:sldChg chg="modSp">
        <pc:chgData name="" userId="" providerId="" clId="Web-{44CF20F2-008F-3BBC-5C96-2E9CB2D716AC}" dt="2025-02-06T09:42:23.174" v="6" actId="20577"/>
        <pc:sldMkLst>
          <pc:docMk/>
          <pc:sldMk cId="109857222" sldId="256"/>
        </pc:sldMkLst>
        <pc:spChg chg="mod">
          <ac:chgData name="" userId="" providerId="" clId="Web-{44CF20F2-008F-3BBC-5C96-2E9CB2D716AC}" dt="2025-02-06T09:42:23.174" v="6"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F3241-8A24-42BF-9F6C-FDED9D0676F0}"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1FF16780-D13C-4539-A101-B5DE68D8CD70}">
      <dgm:prSet/>
      <dgm:spPr/>
      <dgm:t>
        <a:bodyPr/>
        <a:lstStyle/>
        <a:p>
          <a:r>
            <a:rPr lang="en-GB" dirty="0"/>
            <a:t>Guest speaker session with Alison Cooke re:- Fraud and Money laundering</a:t>
          </a:r>
          <a:endParaRPr lang="en-US" dirty="0"/>
        </a:p>
      </dgm:t>
    </dgm:pt>
    <dgm:pt modelId="{08B850C9-A850-4067-A983-9F09C23F4B73}" type="parTrans" cxnId="{F0DF3A2C-0263-4F90-8F40-E53296E78005}">
      <dgm:prSet/>
      <dgm:spPr/>
      <dgm:t>
        <a:bodyPr/>
        <a:lstStyle/>
        <a:p>
          <a:endParaRPr lang="en-US"/>
        </a:p>
      </dgm:t>
    </dgm:pt>
    <dgm:pt modelId="{0F4436E8-C5E7-40E6-9592-BF1BBE98BAC3}" type="sibTrans" cxnId="{F0DF3A2C-0263-4F90-8F40-E53296E78005}">
      <dgm:prSet phldrT="01" phldr="0"/>
      <dgm:spPr/>
      <dgm:t>
        <a:bodyPr/>
        <a:lstStyle/>
        <a:p>
          <a:r>
            <a:rPr lang="en-US"/>
            <a:t>01</a:t>
          </a:r>
        </a:p>
      </dgm:t>
    </dgm:pt>
    <dgm:pt modelId="{14B1F929-E204-44F2-8E43-99AA11773593}">
      <dgm:prSet/>
      <dgm:spPr/>
      <dgm:t>
        <a:bodyPr/>
        <a:lstStyle/>
        <a:p>
          <a:r>
            <a:rPr lang="en-GB" dirty="0"/>
            <a:t>Review assignment</a:t>
          </a:r>
          <a:endParaRPr lang="en-US" dirty="0"/>
        </a:p>
      </dgm:t>
    </dgm:pt>
    <dgm:pt modelId="{BEB007F0-CC54-4BCC-A28E-A5193C55558A}" type="parTrans" cxnId="{29996187-C10E-4EE2-9CE6-CA2E35394FA2}">
      <dgm:prSet/>
      <dgm:spPr/>
      <dgm:t>
        <a:bodyPr/>
        <a:lstStyle/>
        <a:p>
          <a:endParaRPr lang="en-US"/>
        </a:p>
      </dgm:t>
    </dgm:pt>
    <dgm:pt modelId="{DE724AFB-EFA9-4E3C-A6AB-C7B2B1F04A95}" type="sibTrans" cxnId="{29996187-C10E-4EE2-9CE6-CA2E35394FA2}">
      <dgm:prSet phldrT="02" phldr="0"/>
      <dgm:spPr/>
      <dgm:t>
        <a:bodyPr/>
        <a:lstStyle/>
        <a:p>
          <a:r>
            <a:rPr lang="en-US"/>
            <a:t>02</a:t>
          </a:r>
        </a:p>
      </dgm:t>
    </dgm:pt>
    <dgm:pt modelId="{A9F21824-D1BB-4F9C-9B07-B8CE0315A2FE}">
      <dgm:prSet/>
      <dgm:spPr/>
      <dgm:t>
        <a:bodyPr/>
        <a:lstStyle/>
        <a:p>
          <a:r>
            <a:rPr lang="en-GB" dirty="0"/>
            <a:t>Task surrounding fraud</a:t>
          </a:r>
          <a:endParaRPr lang="en-US" dirty="0"/>
        </a:p>
      </dgm:t>
    </dgm:pt>
    <dgm:pt modelId="{A67DEF89-4B51-4682-94C3-4EC96BFC066B}" type="parTrans" cxnId="{F3E8FD01-5C1B-4F59-94B5-31243CA106F2}">
      <dgm:prSet/>
      <dgm:spPr/>
      <dgm:t>
        <a:bodyPr/>
        <a:lstStyle/>
        <a:p>
          <a:endParaRPr lang="en-US"/>
        </a:p>
      </dgm:t>
    </dgm:pt>
    <dgm:pt modelId="{D705C8F5-9544-4AF4-AD32-D08BDF444934}" type="sibTrans" cxnId="{F3E8FD01-5C1B-4F59-94B5-31243CA106F2}">
      <dgm:prSet phldrT="03" phldr="0"/>
      <dgm:spPr/>
      <dgm:t>
        <a:bodyPr/>
        <a:lstStyle/>
        <a:p>
          <a:r>
            <a:rPr lang="en-US"/>
            <a:t>03</a:t>
          </a:r>
        </a:p>
      </dgm:t>
    </dgm:pt>
    <dgm:pt modelId="{22181D53-4E29-4617-B522-AE89B9EA880A}">
      <dgm:prSet phldr="0"/>
      <dgm:spPr/>
      <dgm:t>
        <a:bodyPr/>
        <a:lstStyle/>
        <a:p>
          <a:pPr rtl="0"/>
          <a:r>
            <a:rPr lang="en-GB" dirty="0">
              <a:latin typeface="Aptos Display" panose="020F0302020204030204"/>
            </a:rPr>
            <a:t>Task surrounding money laundering</a:t>
          </a:r>
        </a:p>
      </dgm:t>
    </dgm:pt>
    <dgm:pt modelId="{FCAB85C5-ED2F-432E-AFAD-8EF693D086F8}" type="parTrans" cxnId="{FCC1E392-E726-40D7-A0B2-7A88AF52292C}">
      <dgm:prSet/>
      <dgm:spPr/>
    </dgm:pt>
    <dgm:pt modelId="{0CA5A50A-13EC-47DB-80AF-E81E7E973B47}" type="sibTrans" cxnId="{FCC1E392-E726-40D7-A0B2-7A88AF52292C}">
      <dgm:prSet phldrT="04" phldr="0"/>
      <dgm:spPr/>
      <dgm:t>
        <a:bodyPr/>
        <a:lstStyle/>
        <a:p>
          <a:r>
            <a:rPr lang="en-GB"/>
            <a:t>04</a:t>
          </a:r>
        </a:p>
      </dgm:t>
    </dgm:pt>
    <dgm:pt modelId="{479B6C22-15E6-4129-AC68-4EC31D947835}" type="pres">
      <dgm:prSet presAssocID="{683F3241-8A24-42BF-9F6C-FDED9D0676F0}" presName="Name0" presStyleCnt="0">
        <dgm:presLayoutVars>
          <dgm:animLvl val="lvl"/>
          <dgm:resizeHandles val="exact"/>
        </dgm:presLayoutVars>
      </dgm:prSet>
      <dgm:spPr/>
    </dgm:pt>
    <dgm:pt modelId="{CC9617C4-7CFD-4BD4-99D2-A5E713D58E00}" type="pres">
      <dgm:prSet presAssocID="{1FF16780-D13C-4539-A101-B5DE68D8CD70}" presName="compositeNode" presStyleCnt="0">
        <dgm:presLayoutVars>
          <dgm:bulletEnabled val="1"/>
        </dgm:presLayoutVars>
      </dgm:prSet>
      <dgm:spPr/>
    </dgm:pt>
    <dgm:pt modelId="{6AC2C48A-81E4-4963-B897-7BD3BBFE36FC}" type="pres">
      <dgm:prSet presAssocID="{1FF16780-D13C-4539-A101-B5DE68D8CD70}" presName="bgRect" presStyleLbl="alignNode1" presStyleIdx="0" presStyleCnt="4"/>
      <dgm:spPr/>
    </dgm:pt>
    <dgm:pt modelId="{5787B0BD-541E-4599-AB9D-82992B7A1DEB}" type="pres">
      <dgm:prSet presAssocID="{0F4436E8-C5E7-40E6-9592-BF1BBE98BAC3}" presName="sibTransNodeRect" presStyleLbl="alignNode1" presStyleIdx="0" presStyleCnt="4">
        <dgm:presLayoutVars>
          <dgm:chMax val="0"/>
          <dgm:bulletEnabled val="1"/>
        </dgm:presLayoutVars>
      </dgm:prSet>
      <dgm:spPr/>
    </dgm:pt>
    <dgm:pt modelId="{06BDF589-7CC3-4452-BD46-D0EA480D1455}" type="pres">
      <dgm:prSet presAssocID="{1FF16780-D13C-4539-A101-B5DE68D8CD70}" presName="nodeRect" presStyleLbl="alignNode1" presStyleIdx="0" presStyleCnt="4">
        <dgm:presLayoutVars>
          <dgm:bulletEnabled val="1"/>
        </dgm:presLayoutVars>
      </dgm:prSet>
      <dgm:spPr/>
    </dgm:pt>
    <dgm:pt modelId="{39F071A3-5679-47A9-A10F-3D4644800FBA}" type="pres">
      <dgm:prSet presAssocID="{0F4436E8-C5E7-40E6-9592-BF1BBE98BAC3}" presName="sibTrans" presStyleCnt="0"/>
      <dgm:spPr/>
    </dgm:pt>
    <dgm:pt modelId="{E631BCFC-0DAC-49B2-AC57-081325D21F2D}" type="pres">
      <dgm:prSet presAssocID="{14B1F929-E204-44F2-8E43-99AA11773593}" presName="compositeNode" presStyleCnt="0">
        <dgm:presLayoutVars>
          <dgm:bulletEnabled val="1"/>
        </dgm:presLayoutVars>
      </dgm:prSet>
      <dgm:spPr/>
    </dgm:pt>
    <dgm:pt modelId="{50E6C4DE-566F-45B1-AA57-9E5627DE5BAE}" type="pres">
      <dgm:prSet presAssocID="{14B1F929-E204-44F2-8E43-99AA11773593}" presName="bgRect" presStyleLbl="alignNode1" presStyleIdx="1" presStyleCnt="4"/>
      <dgm:spPr/>
    </dgm:pt>
    <dgm:pt modelId="{C28CA5A4-7BB3-4C46-B856-3317E2040644}" type="pres">
      <dgm:prSet presAssocID="{DE724AFB-EFA9-4E3C-A6AB-C7B2B1F04A95}" presName="sibTransNodeRect" presStyleLbl="alignNode1" presStyleIdx="1" presStyleCnt="4">
        <dgm:presLayoutVars>
          <dgm:chMax val="0"/>
          <dgm:bulletEnabled val="1"/>
        </dgm:presLayoutVars>
      </dgm:prSet>
      <dgm:spPr/>
    </dgm:pt>
    <dgm:pt modelId="{7BEA68B8-05F2-4960-B244-94BB8467501B}" type="pres">
      <dgm:prSet presAssocID="{14B1F929-E204-44F2-8E43-99AA11773593}" presName="nodeRect" presStyleLbl="alignNode1" presStyleIdx="1" presStyleCnt="4">
        <dgm:presLayoutVars>
          <dgm:bulletEnabled val="1"/>
        </dgm:presLayoutVars>
      </dgm:prSet>
      <dgm:spPr/>
    </dgm:pt>
    <dgm:pt modelId="{FDA7ACD9-8CD2-457E-B35B-E79F7627A305}" type="pres">
      <dgm:prSet presAssocID="{DE724AFB-EFA9-4E3C-A6AB-C7B2B1F04A95}" presName="sibTrans" presStyleCnt="0"/>
      <dgm:spPr/>
    </dgm:pt>
    <dgm:pt modelId="{4E360CE7-9089-49F6-91C6-B22CD3DFB16E}" type="pres">
      <dgm:prSet presAssocID="{A9F21824-D1BB-4F9C-9B07-B8CE0315A2FE}" presName="compositeNode" presStyleCnt="0">
        <dgm:presLayoutVars>
          <dgm:bulletEnabled val="1"/>
        </dgm:presLayoutVars>
      </dgm:prSet>
      <dgm:spPr/>
    </dgm:pt>
    <dgm:pt modelId="{41FABA89-508E-42E6-B6AE-87CE37B0562C}" type="pres">
      <dgm:prSet presAssocID="{A9F21824-D1BB-4F9C-9B07-B8CE0315A2FE}" presName="bgRect" presStyleLbl="alignNode1" presStyleIdx="2" presStyleCnt="4"/>
      <dgm:spPr/>
    </dgm:pt>
    <dgm:pt modelId="{BA560733-E245-445D-92E2-B982EE55E7E1}" type="pres">
      <dgm:prSet presAssocID="{D705C8F5-9544-4AF4-AD32-D08BDF444934}" presName="sibTransNodeRect" presStyleLbl="alignNode1" presStyleIdx="2" presStyleCnt="4">
        <dgm:presLayoutVars>
          <dgm:chMax val="0"/>
          <dgm:bulletEnabled val="1"/>
        </dgm:presLayoutVars>
      </dgm:prSet>
      <dgm:spPr/>
    </dgm:pt>
    <dgm:pt modelId="{95913D12-43C2-4083-9447-AA4BBACEE789}" type="pres">
      <dgm:prSet presAssocID="{A9F21824-D1BB-4F9C-9B07-B8CE0315A2FE}" presName="nodeRect" presStyleLbl="alignNode1" presStyleIdx="2" presStyleCnt="4">
        <dgm:presLayoutVars>
          <dgm:bulletEnabled val="1"/>
        </dgm:presLayoutVars>
      </dgm:prSet>
      <dgm:spPr/>
    </dgm:pt>
    <dgm:pt modelId="{15975953-CE8A-4122-BFF7-18A20E445093}" type="pres">
      <dgm:prSet presAssocID="{D705C8F5-9544-4AF4-AD32-D08BDF444934}" presName="sibTrans" presStyleCnt="0"/>
      <dgm:spPr/>
    </dgm:pt>
    <dgm:pt modelId="{E903A4DA-7696-4927-A01B-4AFDB2F3F1BA}" type="pres">
      <dgm:prSet presAssocID="{22181D53-4E29-4617-B522-AE89B9EA880A}" presName="compositeNode" presStyleCnt="0">
        <dgm:presLayoutVars>
          <dgm:bulletEnabled val="1"/>
        </dgm:presLayoutVars>
      </dgm:prSet>
      <dgm:spPr/>
    </dgm:pt>
    <dgm:pt modelId="{80000547-8531-4F5D-9543-A9F48841CCC2}" type="pres">
      <dgm:prSet presAssocID="{22181D53-4E29-4617-B522-AE89B9EA880A}" presName="bgRect" presStyleLbl="alignNode1" presStyleIdx="3" presStyleCnt="4"/>
      <dgm:spPr/>
    </dgm:pt>
    <dgm:pt modelId="{5472A88A-23AC-4033-ABFE-A1C2BD47B22F}" type="pres">
      <dgm:prSet presAssocID="{0CA5A50A-13EC-47DB-80AF-E81E7E973B47}" presName="sibTransNodeRect" presStyleLbl="alignNode1" presStyleIdx="3" presStyleCnt="4">
        <dgm:presLayoutVars>
          <dgm:chMax val="0"/>
          <dgm:bulletEnabled val="1"/>
        </dgm:presLayoutVars>
      </dgm:prSet>
      <dgm:spPr/>
    </dgm:pt>
    <dgm:pt modelId="{A52CBB0E-DF83-4867-AFF6-CE67F9E9A67B}" type="pres">
      <dgm:prSet presAssocID="{22181D53-4E29-4617-B522-AE89B9EA880A}" presName="nodeRect" presStyleLbl="alignNode1" presStyleIdx="3" presStyleCnt="4">
        <dgm:presLayoutVars>
          <dgm:bulletEnabled val="1"/>
        </dgm:presLayoutVars>
      </dgm:prSet>
      <dgm:spPr/>
    </dgm:pt>
  </dgm:ptLst>
  <dgm:cxnLst>
    <dgm:cxn modelId="{F3E8FD01-5C1B-4F59-94B5-31243CA106F2}" srcId="{683F3241-8A24-42BF-9F6C-FDED9D0676F0}" destId="{A9F21824-D1BB-4F9C-9B07-B8CE0315A2FE}" srcOrd="2" destOrd="0" parTransId="{A67DEF89-4B51-4682-94C3-4EC96BFC066B}" sibTransId="{D705C8F5-9544-4AF4-AD32-D08BDF444934}"/>
    <dgm:cxn modelId="{BB421011-2EC9-4C39-B795-C737EB93E44A}" type="presOf" srcId="{D705C8F5-9544-4AF4-AD32-D08BDF444934}" destId="{BA560733-E245-445D-92E2-B982EE55E7E1}" srcOrd="0" destOrd="0" presId="urn:microsoft.com/office/officeart/2016/7/layout/LinearBlockProcessNumbered"/>
    <dgm:cxn modelId="{E6EFC21B-207D-4CB0-A131-85298D1BBEF7}" type="presOf" srcId="{683F3241-8A24-42BF-9F6C-FDED9D0676F0}" destId="{479B6C22-15E6-4129-AC68-4EC31D947835}" srcOrd="0" destOrd="0" presId="urn:microsoft.com/office/officeart/2016/7/layout/LinearBlockProcessNumbered"/>
    <dgm:cxn modelId="{F0DF3A2C-0263-4F90-8F40-E53296E78005}" srcId="{683F3241-8A24-42BF-9F6C-FDED9D0676F0}" destId="{1FF16780-D13C-4539-A101-B5DE68D8CD70}" srcOrd="0" destOrd="0" parTransId="{08B850C9-A850-4067-A983-9F09C23F4B73}" sibTransId="{0F4436E8-C5E7-40E6-9592-BF1BBE98BAC3}"/>
    <dgm:cxn modelId="{764A5335-3BBC-4003-8D3B-D57682CBFAD0}" type="presOf" srcId="{1FF16780-D13C-4539-A101-B5DE68D8CD70}" destId="{6AC2C48A-81E4-4963-B897-7BD3BBFE36FC}" srcOrd="0" destOrd="0" presId="urn:microsoft.com/office/officeart/2016/7/layout/LinearBlockProcessNumbered"/>
    <dgm:cxn modelId="{008B6639-D194-4FA2-A719-8F6B97E85D5B}" type="presOf" srcId="{DE724AFB-EFA9-4E3C-A6AB-C7B2B1F04A95}" destId="{C28CA5A4-7BB3-4C46-B856-3317E2040644}" srcOrd="0" destOrd="0" presId="urn:microsoft.com/office/officeart/2016/7/layout/LinearBlockProcessNumbered"/>
    <dgm:cxn modelId="{14F1FA75-CBC4-4C55-B15E-81E9403E24D5}" type="presOf" srcId="{A9F21824-D1BB-4F9C-9B07-B8CE0315A2FE}" destId="{95913D12-43C2-4083-9447-AA4BBACEE789}" srcOrd="1" destOrd="0" presId="urn:microsoft.com/office/officeart/2016/7/layout/LinearBlockProcessNumbered"/>
    <dgm:cxn modelId="{29996187-C10E-4EE2-9CE6-CA2E35394FA2}" srcId="{683F3241-8A24-42BF-9F6C-FDED9D0676F0}" destId="{14B1F929-E204-44F2-8E43-99AA11773593}" srcOrd="1" destOrd="0" parTransId="{BEB007F0-CC54-4BCC-A28E-A5193C55558A}" sibTransId="{DE724AFB-EFA9-4E3C-A6AB-C7B2B1F04A95}"/>
    <dgm:cxn modelId="{0ECBF287-6993-4415-86C4-C6A25474383A}" type="presOf" srcId="{14B1F929-E204-44F2-8E43-99AA11773593}" destId="{50E6C4DE-566F-45B1-AA57-9E5627DE5BAE}" srcOrd="0" destOrd="0" presId="urn:microsoft.com/office/officeart/2016/7/layout/LinearBlockProcessNumbered"/>
    <dgm:cxn modelId="{FCC1E392-E726-40D7-A0B2-7A88AF52292C}" srcId="{683F3241-8A24-42BF-9F6C-FDED9D0676F0}" destId="{22181D53-4E29-4617-B522-AE89B9EA880A}" srcOrd="3" destOrd="0" parTransId="{FCAB85C5-ED2F-432E-AFAD-8EF693D086F8}" sibTransId="{0CA5A50A-13EC-47DB-80AF-E81E7E973B47}"/>
    <dgm:cxn modelId="{EE0D80A7-3F87-49D6-9116-D343387AD7B7}" type="presOf" srcId="{14B1F929-E204-44F2-8E43-99AA11773593}" destId="{7BEA68B8-05F2-4960-B244-94BB8467501B}" srcOrd="1" destOrd="0" presId="urn:microsoft.com/office/officeart/2016/7/layout/LinearBlockProcessNumbered"/>
    <dgm:cxn modelId="{229A59AE-200A-4B33-AD05-BCAE561565FB}" type="presOf" srcId="{22181D53-4E29-4617-B522-AE89B9EA880A}" destId="{A52CBB0E-DF83-4867-AFF6-CE67F9E9A67B}" srcOrd="1" destOrd="0" presId="urn:microsoft.com/office/officeart/2016/7/layout/LinearBlockProcessNumbered"/>
    <dgm:cxn modelId="{FB86E3C2-AD59-4FE2-9808-C08BE9C7F661}" type="presOf" srcId="{A9F21824-D1BB-4F9C-9B07-B8CE0315A2FE}" destId="{41FABA89-508E-42E6-B6AE-87CE37B0562C}" srcOrd="0" destOrd="0" presId="urn:microsoft.com/office/officeart/2016/7/layout/LinearBlockProcessNumbered"/>
    <dgm:cxn modelId="{3D3A3FC6-5941-43A4-BACD-E0B2DB403A1C}" type="presOf" srcId="{0F4436E8-C5E7-40E6-9592-BF1BBE98BAC3}" destId="{5787B0BD-541E-4599-AB9D-82992B7A1DEB}" srcOrd="0" destOrd="0" presId="urn:microsoft.com/office/officeart/2016/7/layout/LinearBlockProcessNumbered"/>
    <dgm:cxn modelId="{EDD1E2C8-820B-43D7-AAF9-64E1C2FC05FD}" type="presOf" srcId="{1FF16780-D13C-4539-A101-B5DE68D8CD70}" destId="{06BDF589-7CC3-4452-BD46-D0EA480D1455}" srcOrd="1" destOrd="0" presId="urn:microsoft.com/office/officeart/2016/7/layout/LinearBlockProcessNumbered"/>
    <dgm:cxn modelId="{682DB7F6-0B09-404A-89FF-E2E778ABCDCE}" type="presOf" srcId="{0CA5A50A-13EC-47DB-80AF-E81E7E973B47}" destId="{5472A88A-23AC-4033-ABFE-A1C2BD47B22F}" srcOrd="0" destOrd="0" presId="urn:microsoft.com/office/officeart/2016/7/layout/LinearBlockProcessNumbered"/>
    <dgm:cxn modelId="{266C1DFF-008C-4B74-8100-28544AA5C642}" type="presOf" srcId="{22181D53-4E29-4617-B522-AE89B9EA880A}" destId="{80000547-8531-4F5D-9543-A9F48841CCC2}" srcOrd="0" destOrd="0" presId="urn:microsoft.com/office/officeart/2016/7/layout/LinearBlockProcessNumbered"/>
    <dgm:cxn modelId="{610C1A62-56FF-409A-96A4-CDEE3A8E2F37}" type="presParOf" srcId="{479B6C22-15E6-4129-AC68-4EC31D947835}" destId="{CC9617C4-7CFD-4BD4-99D2-A5E713D58E00}" srcOrd="0" destOrd="0" presId="urn:microsoft.com/office/officeart/2016/7/layout/LinearBlockProcessNumbered"/>
    <dgm:cxn modelId="{7BF932BF-C19A-46DE-8EA9-E6613F994868}" type="presParOf" srcId="{CC9617C4-7CFD-4BD4-99D2-A5E713D58E00}" destId="{6AC2C48A-81E4-4963-B897-7BD3BBFE36FC}" srcOrd="0" destOrd="0" presId="urn:microsoft.com/office/officeart/2016/7/layout/LinearBlockProcessNumbered"/>
    <dgm:cxn modelId="{846851FF-06D3-4DD4-94F7-E93763096DDF}" type="presParOf" srcId="{CC9617C4-7CFD-4BD4-99D2-A5E713D58E00}" destId="{5787B0BD-541E-4599-AB9D-82992B7A1DEB}" srcOrd="1" destOrd="0" presId="urn:microsoft.com/office/officeart/2016/7/layout/LinearBlockProcessNumbered"/>
    <dgm:cxn modelId="{934921CC-E476-4C88-94C5-4F6A822E674C}" type="presParOf" srcId="{CC9617C4-7CFD-4BD4-99D2-A5E713D58E00}" destId="{06BDF589-7CC3-4452-BD46-D0EA480D1455}" srcOrd="2" destOrd="0" presId="urn:microsoft.com/office/officeart/2016/7/layout/LinearBlockProcessNumbered"/>
    <dgm:cxn modelId="{BC2F550F-9021-4B47-96EE-383B04C8F8F8}" type="presParOf" srcId="{479B6C22-15E6-4129-AC68-4EC31D947835}" destId="{39F071A3-5679-47A9-A10F-3D4644800FBA}" srcOrd="1" destOrd="0" presId="urn:microsoft.com/office/officeart/2016/7/layout/LinearBlockProcessNumbered"/>
    <dgm:cxn modelId="{1779C5B4-9210-49F0-AEDF-CDAC17A1CCE3}" type="presParOf" srcId="{479B6C22-15E6-4129-AC68-4EC31D947835}" destId="{E631BCFC-0DAC-49B2-AC57-081325D21F2D}" srcOrd="2" destOrd="0" presId="urn:microsoft.com/office/officeart/2016/7/layout/LinearBlockProcessNumbered"/>
    <dgm:cxn modelId="{9EA74668-251D-4449-BC15-BE26BFCDEE85}" type="presParOf" srcId="{E631BCFC-0DAC-49B2-AC57-081325D21F2D}" destId="{50E6C4DE-566F-45B1-AA57-9E5627DE5BAE}" srcOrd="0" destOrd="0" presId="urn:microsoft.com/office/officeart/2016/7/layout/LinearBlockProcessNumbered"/>
    <dgm:cxn modelId="{3419661E-8760-4171-98CE-56A0BE8D6F4F}" type="presParOf" srcId="{E631BCFC-0DAC-49B2-AC57-081325D21F2D}" destId="{C28CA5A4-7BB3-4C46-B856-3317E2040644}" srcOrd="1" destOrd="0" presId="urn:microsoft.com/office/officeart/2016/7/layout/LinearBlockProcessNumbered"/>
    <dgm:cxn modelId="{E7353BAE-8BC9-419B-B58A-73234E60B351}" type="presParOf" srcId="{E631BCFC-0DAC-49B2-AC57-081325D21F2D}" destId="{7BEA68B8-05F2-4960-B244-94BB8467501B}" srcOrd="2" destOrd="0" presId="urn:microsoft.com/office/officeart/2016/7/layout/LinearBlockProcessNumbered"/>
    <dgm:cxn modelId="{F28B1A62-8661-4BA0-995F-7D9286ACAB23}" type="presParOf" srcId="{479B6C22-15E6-4129-AC68-4EC31D947835}" destId="{FDA7ACD9-8CD2-457E-B35B-E79F7627A305}" srcOrd="3" destOrd="0" presId="urn:microsoft.com/office/officeart/2016/7/layout/LinearBlockProcessNumbered"/>
    <dgm:cxn modelId="{5AC76A88-B986-4FB3-A40D-1FBC7E8F1963}" type="presParOf" srcId="{479B6C22-15E6-4129-AC68-4EC31D947835}" destId="{4E360CE7-9089-49F6-91C6-B22CD3DFB16E}" srcOrd="4" destOrd="0" presId="urn:microsoft.com/office/officeart/2016/7/layout/LinearBlockProcessNumbered"/>
    <dgm:cxn modelId="{501B35B0-8165-4A1C-8E3A-746661AEECFE}" type="presParOf" srcId="{4E360CE7-9089-49F6-91C6-B22CD3DFB16E}" destId="{41FABA89-508E-42E6-B6AE-87CE37B0562C}" srcOrd="0" destOrd="0" presId="urn:microsoft.com/office/officeart/2016/7/layout/LinearBlockProcessNumbered"/>
    <dgm:cxn modelId="{DFD66561-8BFB-46F3-B68F-B9AA3B851B96}" type="presParOf" srcId="{4E360CE7-9089-49F6-91C6-B22CD3DFB16E}" destId="{BA560733-E245-445D-92E2-B982EE55E7E1}" srcOrd="1" destOrd="0" presId="urn:microsoft.com/office/officeart/2016/7/layout/LinearBlockProcessNumbered"/>
    <dgm:cxn modelId="{1479A259-A6EF-40A6-93CD-C20D14CB4F67}" type="presParOf" srcId="{4E360CE7-9089-49F6-91C6-B22CD3DFB16E}" destId="{95913D12-43C2-4083-9447-AA4BBACEE789}" srcOrd="2" destOrd="0" presId="urn:microsoft.com/office/officeart/2016/7/layout/LinearBlockProcessNumbered"/>
    <dgm:cxn modelId="{9C690759-0CA9-4D44-B622-770D51A993E2}" type="presParOf" srcId="{479B6C22-15E6-4129-AC68-4EC31D947835}" destId="{15975953-CE8A-4122-BFF7-18A20E445093}" srcOrd="5" destOrd="0" presId="urn:microsoft.com/office/officeart/2016/7/layout/LinearBlockProcessNumbered"/>
    <dgm:cxn modelId="{2BFFF8F4-F991-4E7F-9E35-DE6E9B9DAC09}" type="presParOf" srcId="{479B6C22-15E6-4129-AC68-4EC31D947835}" destId="{E903A4DA-7696-4927-A01B-4AFDB2F3F1BA}" srcOrd="6" destOrd="0" presId="urn:microsoft.com/office/officeart/2016/7/layout/LinearBlockProcessNumbered"/>
    <dgm:cxn modelId="{443616D3-E3DA-47EE-BF1F-31A5BC178275}" type="presParOf" srcId="{E903A4DA-7696-4927-A01B-4AFDB2F3F1BA}" destId="{80000547-8531-4F5D-9543-A9F48841CCC2}" srcOrd="0" destOrd="0" presId="urn:microsoft.com/office/officeart/2016/7/layout/LinearBlockProcessNumbered"/>
    <dgm:cxn modelId="{63B58ABE-284E-4940-AEB1-C6E016AE6D9E}" type="presParOf" srcId="{E903A4DA-7696-4927-A01B-4AFDB2F3F1BA}" destId="{5472A88A-23AC-4033-ABFE-A1C2BD47B22F}" srcOrd="1" destOrd="0" presId="urn:microsoft.com/office/officeart/2016/7/layout/LinearBlockProcessNumbered"/>
    <dgm:cxn modelId="{2570CBF1-3F7B-41EE-B829-AF54F3D61BE8}" type="presParOf" srcId="{E903A4DA-7696-4927-A01B-4AFDB2F3F1BA}" destId="{A52CBB0E-DF83-4867-AFF6-CE67F9E9A67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5BE064-96BC-4325-A5AA-6109E542CC64}"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68C27219-F246-4C48-9309-1A5164131909}">
      <dgm:prSet/>
      <dgm:spPr/>
      <dgm:t>
        <a:bodyPr/>
        <a:lstStyle/>
        <a:p>
          <a:r>
            <a:rPr lang="en-GB"/>
            <a:t>Fraudsters provide information early on that seems innocent &amp; harmless</a:t>
          </a:r>
          <a:endParaRPr lang="en-US"/>
        </a:p>
      </dgm:t>
    </dgm:pt>
    <dgm:pt modelId="{99627BF2-D45A-443D-903C-975E060930F8}" type="parTrans" cxnId="{6707D09E-3854-43BA-8650-4CBD23FCEE5E}">
      <dgm:prSet/>
      <dgm:spPr/>
      <dgm:t>
        <a:bodyPr/>
        <a:lstStyle/>
        <a:p>
          <a:endParaRPr lang="en-US"/>
        </a:p>
      </dgm:t>
    </dgm:pt>
    <dgm:pt modelId="{98743472-3B7D-4FCF-8CE5-597DE641CF87}" type="sibTrans" cxnId="{6707D09E-3854-43BA-8650-4CBD23FCEE5E}">
      <dgm:prSet/>
      <dgm:spPr/>
      <dgm:t>
        <a:bodyPr/>
        <a:lstStyle/>
        <a:p>
          <a:endParaRPr lang="en-US"/>
        </a:p>
      </dgm:t>
    </dgm:pt>
    <dgm:pt modelId="{C9C4F4BF-35CD-4A9C-A68A-18F91E26FC51}">
      <dgm:prSet/>
      <dgm:spPr/>
      <dgm:t>
        <a:bodyPr/>
        <a:lstStyle/>
        <a:p>
          <a:r>
            <a:rPr lang="en-GB"/>
            <a:t>It is used later on in a bid to manipulate the victim to hand over money.</a:t>
          </a:r>
          <a:endParaRPr lang="en-US"/>
        </a:p>
      </dgm:t>
    </dgm:pt>
    <dgm:pt modelId="{CEBB2204-A535-443B-A6D7-6ACF95B69119}" type="parTrans" cxnId="{3A7D1D27-4273-4084-907F-54ED109D760F}">
      <dgm:prSet/>
      <dgm:spPr/>
      <dgm:t>
        <a:bodyPr/>
        <a:lstStyle/>
        <a:p>
          <a:endParaRPr lang="en-US"/>
        </a:p>
      </dgm:t>
    </dgm:pt>
    <dgm:pt modelId="{2E17623A-AA91-46D4-A1E1-58BEF406DC0C}" type="sibTrans" cxnId="{3A7D1D27-4273-4084-907F-54ED109D760F}">
      <dgm:prSet/>
      <dgm:spPr/>
      <dgm:t>
        <a:bodyPr/>
        <a:lstStyle/>
        <a:p>
          <a:endParaRPr lang="en-US"/>
        </a:p>
      </dgm:t>
    </dgm:pt>
    <dgm:pt modelId="{2FE0B1FD-8B60-4A32-A51E-E9CCFD8508FD}" type="pres">
      <dgm:prSet presAssocID="{CF5BE064-96BC-4325-A5AA-6109E542CC64}" presName="diagram" presStyleCnt="0">
        <dgm:presLayoutVars>
          <dgm:chPref val="1"/>
          <dgm:dir/>
          <dgm:animOne val="branch"/>
          <dgm:animLvl val="lvl"/>
          <dgm:resizeHandles/>
        </dgm:presLayoutVars>
      </dgm:prSet>
      <dgm:spPr/>
    </dgm:pt>
    <dgm:pt modelId="{210F80CA-F162-42C5-9B4A-F9DD493BA2AE}" type="pres">
      <dgm:prSet presAssocID="{68C27219-F246-4C48-9309-1A5164131909}" presName="root" presStyleCnt="0"/>
      <dgm:spPr/>
    </dgm:pt>
    <dgm:pt modelId="{52DCACBB-04A6-4FB8-B24C-98F0233D3A48}" type="pres">
      <dgm:prSet presAssocID="{68C27219-F246-4C48-9309-1A5164131909}" presName="rootComposite" presStyleCnt="0"/>
      <dgm:spPr/>
    </dgm:pt>
    <dgm:pt modelId="{20492B41-914C-4199-9676-AAD02F051EA0}" type="pres">
      <dgm:prSet presAssocID="{68C27219-F246-4C48-9309-1A5164131909}" presName="rootText" presStyleLbl="node1" presStyleIdx="0" presStyleCnt="2"/>
      <dgm:spPr/>
    </dgm:pt>
    <dgm:pt modelId="{E2893E90-C274-4B3E-8ABC-3039ED474F77}" type="pres">
      <dgm:prSet presAssocID="{68C27219-F246-4C48-9309-1A5164131909}" presName="rootConnector" presStyleLbl="node1" presStyleIdx="0" presStyleCnt="2"/>
      <dgm:spPr/>
    </dgm:pt>
    <dgm:pt modelId="{15BEBE09-9411-4A3F-A203-56351B2CDCBA}" type="pres">
      <dgm:prSet presAssocID="{68C27219-F246-4C48-9309-1A5164131909}" presName="childShape" presStyleCnt="0"/>
      <dgm:spPr/>
    </dgm:pt>
    <dgm:pt modelId="{F6A25948-57BB-4C38-AEBF-4840C4C56A50}" type="pres">
      <dgm:prSet presAssocID="{C9C4F4BF-35CD-4A9C-A68A-18F91E26FC51}" presName="root" presStyleCnt="0"/>
      <dgm:spPr/>
    </dgm:pt>
    <dgm:pt modelId="{0AF6543D-1C9B-456A-BF8F-BAF99D6A97CE}" type="pres">
      <dgm:prSet presAssocID="{C9C4F4BF-35CD-4A9C-A68A-18F91E26FC51}" presName="rootComposite" presStyleCnt="0"/>
      <dgm:spPr/>
    </dgm:pt>
    <dgm:pt modelId="{C3C20D31-EC8B-4D95-95C2-DDFCC402BA15}" type="pres">
      <dgm:prSet presAssocID="{C9C4F4BF-35CD-4A9C-A68A-18F91E26FC51}" presName="rootText" presStyleLbl="node1" presStyleIdx="1" presStyleCnt="2"/>
      <dgm:spPr/>
    </dgm:pt>
    <dgm:pt modelId="{F5E1890B-E994-4593-8A61-6BCCCB54903D}" type="pres">
      <dgm:prSet presAssocID="{C9C4F4BF-35CD-4A9C-A68A-18F91E26FC51}" presName="rootConnector" presStyleLbl="node1" presStyleIdx="1" presStyleCnt="2"/>
      <dgm:spPr/>
    </dgm:pt>
    <dgm:pt modelId="{D9D6FA78-B6B5-46CA-8882-7B596B9578E4}" type="pres">
      <dgm:prSet presAssocID="{C9C4F4BF-35CD-4A9C-A68A-18F91E26FC51}" presName="childShape" presStyleCnt="0"/>
      <dgm:spPr/>
    </dgm:pt>
  </dgm:ptLst>
  <dgm:cxnLst>
    <dgm:cxn modelId="{3A7D1D27-4273-4084-907F-54ED109D760F}" srcId="{CF5BE064-96BC-4325-A5AA-6109E542CC64}" destId="{C9C4F4BF-35CD-4A9C-A68A-18F91E26FC51}" srcOrd="1" destOrd="0" parTransId="{CEBB2204-A535-443B-A6D7-6ACF95B69119}" sibTransId="{2E17623A-AA91-46D4-A1E1-58BEF406DC0C}"/>
    <dgm:cxn modelId="{D8953727-C4BA-4F01-8AAB-4A024FC6E0A1}" type="presOf" srcId="{C9C4F4BF-35CD-4A9C-A68A-18F91E26FC51}" destId="{C3C20D31-EC8B-4D95-95C2-DDFCC402BA15}" srcOrd="0" destOrd="0" presId="urn:microsoft.com/office/officeart/2005/8/layout/hierarchy3"/>
    <dgm:cxn modelId="{09BC9D8C-BC0E-4C11-85DD-CB812CCED004}" type="presOf" srcId="{C9C4F4BF-35CD-4A9C-A68A-18F91E26FC51}" destId="{F5E1890B-E994-4593-8A61-6BCCCB54903D}" srcOrd="1" destOrd="0" presId="urn:microsoft.com/office/officeart/2005/8/layout/hierarchy3"/>
    <dgm:cxn modelId="{6707D09E-3854-43BA-8650-4CBD23FCEE5E}" srcId="{CF5BE064-96BC-4325-A5AA-6109E542CC64}" destId="{68C27219-F246-4C48-9309-1A5164131909}" srcOrd="0" destOrd="0" parTransId="{99627BF2-D45A-443D-903C-975E060930F8}" sibTransId="{98743472-3B7D-4FCF-8CE5-597DE641CF87}"/>
    <dgm:cxn modelId="{ADD6A1C4-EA4C-47CD-8405-2360F098CFB4}" type="presOf" srcId="{68C27219-F246-4C48-9309-1A5164131909}" destId="{20492B41-914C-4199-9676-AAD02F051EA0}" srcOrd="0" destOrd="0" presId="urn:microsoft.com/office/officeart/2005/8/layout/hierarchy3"/>
    <dgm:cxn modelId="{068C11C9-1E67-4746-B8B5-5D8799EFA8B9}" type="presOf" srcId="{CF5BE064-96BC-4325-A5AA-6109E542CC64}" destId="{2FE0B1FD-8B60-4A32-A51E-E9CCFD8508FD}" srcOrd="0" destOrd="0" presId="urn:microsoft.com/office/officeart/2005/8/layout/hierarchy3"/>
    <dgm:cxn modelId="{8A5EF1E7-1232-496B-BE07-02FAECE7F23F}" type="presOf" srcId="{68C27219-F246-4C48-9309-1A5164131909}" destId="{E2893E90-C274-4B3E-8ABC-3039ED474F77}" srcOrd="1" destOrd="0" presId="urn:microsoft.com/office/officeart/2005/8/layout/hierarchy3"/>
    <dgm:cxn modelId="{6F1E5606-6C46-4730-BF13-C25E99B75434}" type="presParOf" srcId="{2FE0B1FD-8B60-4A32-A51E-E9CCFD8508FD}" destId="{210F80CA-F162-42C5-9B4A-F9DD493BA2AE}" srcOrd="0" destOrd="0" presId="urn:microsoft.com/office/officeart/2005/8/layout/hierarchy3"/>
    <dgm:cxn modelId="{8655ED32-3BCD-4BC5-921F-1ED740F595A2}" type="presParOf" srcId="{210F80CA-F162-42C5-9B4A-F9DD493BA2AE}" destId="{52DCACBB-04A6-4FB8-B24C-98F0233D3A48}" srcOrd="0" destOrd="0" presId="urn:microsoft.com/office/officeart/2005/8/layout/hierarchy3"/>
    <dgm:cxn modelId="{92A1A683-9290-4E1A-913E-020B9FF4D0BF}" type="presParOf" srcId="{52DCACBB-04A6-4FB8-B24C-98F0233D3A48}" destId="{20492B41-914C-4199-9676-AAD02F051EA0}" srcOrd="0" destOrd="0" presId="urn:microsoft.com/office/officeart/2005/8/layout/hierarchy3"/>
    <dgm:cxn modelId="{3C537532-9EE8-4F2B-97D8-7436E465D56D}" type="presParOf" srcId="{52DCACBB-04A6-4FB8-B24C-98F0233D3A48}" destId="{E2893E90-C274-4B3E-8ABC-3039ED474F77}" srcOrd="1" destOrd="0" presId="urn:microsoft.com/office/officeart/2005/8/layout/hierarchy3"/>
    <dgm:cxn modelId="{CA06C0B8-FF1A-404D-8EE9-E1360D28F169}" type="presParOf" srcId="{210F80CA-F162-42C5-9B4A-F9DD493BA2AE}" destId="{15BEBE09-9411-4A3F-A203-56351B2CDCBA}" srcOrd="1" destOrd="0" presId="urn:microsoft.com/office/officeart/2005/8/layout/hierarchy3"/>
    <dgm:cxn modelId="{424DB0A0-EBC1-4C53-BB82-C7B0784C7C40}" type="presParOf" srcId="{2FE0B1FD-8B60-4A32-A51E-E9CCFD8508FD}" destId="{F6A25948-57BB-4C38-AEBF-4840C4C56A50}" srcOrd="1" destOrd="0" presId="urn:microsoft.com/office/officeart/2005/8/layout/hierarchy3"/>
    <dgm:cxn modelId="{C5A5BF89-933D-4566-B94E-E5588D987C05}" type="presParOf" srcId="{F6A25948-57BB-4C38-AEBF-4840C4C56A50}" destId="{0AF6543D-1C9B-456A-BF8F-BAF99D6A97CE}" srcOrd="0" destOrd="0" presId="urn:microsoft.com/office/officeart/2005/8/layout/hierarchy3"/>
    <dgm:cxn modelId="{73016BE6-B46B-45E7-8DEF-F2B0BF5F4667}" type="presParOf" srcId="{0AF6543D-1C9B-456A-BF8F-BAF99D6A97CE}" destId="{C3C20D31-EC8B-4D95-95C2-DDFCC402BA15}" srcOrd="0" destOrd="0" presId="urn:microsoft.com/office/officeart/2005/8/layout/hierarchy3"/>
    <dgm:cxn modelId="{A03B3BEB-86FB-4C26-BBF8-70D3BDE101D6}" type="presParOf" srcId="{0AF6543D-1C9B-456A-BF8F-BAF99D6A97CE}" destId="{F5E1890B-E994-4593-8A61-6BCCCB54903D}" srcOrd="1" destOrd="0" presId="urn:microsoft.com/office/officeart/2005/8/layout/hierarchy3"/>
    <dgm:cxn modelId="{2F52D9DB-82F2-450A-8411-FED372F5D699}" type="presParOf" srcId="{F6A25948-57BB-4C38-AEBF-4840C4C56A50}" destId="{D9D6FA78-B6B5-46CA-8882-7B596B9578E4}"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D3ED29-84B8-43AC-A238-112186285B3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21D079E-B070-4AF8-8174-A3F34EF9CB33}">
      <dgm:prSet/>
      <dgm:spPr/>
      <dgm:t>
        <a:bodyPr/>
        <a:lstStyle/>
        <a:p>
          <a:r>
            <a:rPr lang="en-GB"/>
            <a:t>Physical and mental responses that the fraudster will employ to persuade the victim to hand over money without even thinking about it.</a:t>
          </a:r>
          <a:endParaRPr lang="en-US"/>
        </a:p>
      </dgm:t>
    </dgm:pt>
    <dgm:pt modelId="{D637804F-1B4A-41E1-9E69-404CB837CD42}" type="parTrans" cxnId="{BBF1DFCD-542C-4A5E-B178-8C9E2CF016BD}">
      <dgm:prSet/>
      <dgm:spPr/>
      <dgm:t>
        <a:bodyPr/>
        <a:lstStyle/>
        <a:p>
          <a:endParaRPr lang="en-US"/>
        </a:p>
      </dgm:t>
    </dgm:pt>
    <dgm:pt modelId="{19867D0F-3D15-4640-B4BC-A412730EAAF9}" type="sibTrans" cxnId="{BBF1DFCD-542C-4A5E-B178-8C9E2CF016BD}">
      <dgm:prSet/>
      <dgm:spPr/>
      <dgm:t>
        <a:bodyPr/>
        <a:lstStyle/>
        <a:p>
          <a:endParaRPr lang="en-US"/>
        </a:p>
      </dgm:t>
    </dgm:pt>
    <dgm:pt modelId="{E3550522-A7FF-4F39-B0E1-881253253E3E}">
      <dgm:prSet/>
      <dgm:spPr/>
      <dgm:t>
        <a:bodyPr/>
        <a:lstStyle/>
        <a:p>
          <a:r>
            <a:rPr lang="en-GB"/>
            <a:t>Instinctual response types include health (mental health), lack of basic needs such as food, water, heating etc.</a:t>
          </a:r>
          <a:endParaRPr lang="en-US"/>
        </a:p>
      </dgm:t>
    </dgm:pt>
    <dgm:pt modelId="{243154A0-AF8D-4DD2-8589-963125004E4E}" type="parTrans" cxnId="{B2617924-0EEE-4EFF-80C3-942236C40AB4}">
      <dgm:prSet/>
      <dgm:spPr/>
      <dgm:t>
        <a:bodyPr/>
        <a:lstStyle/>
        <a:p>
          <a:endParaRPr lang="en-US"/>
        </a:p>
      </dgm:t>
    </dgm:pt>
    <dgm:pt modelId="{DF54291F-9003-466E-B614-0FBA3FD17202}" type="sibTrans" cxnId="{B2617924-0EEE-4EFF-80C3-942236C40AB4}">
      <dgm:prSet/>
      <dgm:spPr/>
      <dgm:t>
        <a:bodyPr/>
        <a:lstStyle/>
        <a:p>
          <a:endParaRPr lang="en-US"/>
        </a:p>
      </dgm:t>
    </dgm:pt>
    <dgm:pt modelId="{E795119D-B219-4D7B-B8DD-27A0118A4FC7}">
      <dgm:prSet/>
      <dgm:spPr/>
      <dgm:t>
        <a:bodyPr/>
        <a:lstStyle/>
        <a:p>
          <a:r>
            <a:rPr lang="en-GB"/>
            <a:t>A desire to be with the victim and if they don't send the money, the victim is perceived as lacking compassion or failure as a loving partner.</a:t>
          </a:r>
          <a:endParaRPr lang="en-US"/>
        </a:p>
      </dgm:t>
    </dgm:pt>
    <dgm:pt modelId="{724E22D3-860A-482B-B83A-90CD180A702D}" type="parTrans" cxnId="{F8D3A385-A56D-466A-A923-B7E01AE5648D}">
      <dgm:prSet/>
      <dgm:spPr/>
      <dgm:t>
        <a:bodyPr/>
        <a:lstStyle/>
        <a:p>
          <a:endParaRPr lang="en-US"/>
        </a:p>
      </dgm:t>
    </dgm:pt>
    <dgm:pt modelId="{396C3EF9-AEE7-4986-9AD0-286FCCD00EAD}" type="sibTrans" cxnId="{F8D3A385-A56D-466A-A923-B7E01AE5648D}">
      <dgm:prSet/>
      <dgm:spPr/>
      <dgm:t>
        <a:bodyPr/>
        <a:lstStyle/>
        <a:p>
          <a:endParaRPr lang="en-US"/>
        </a:p>
      </dgm:t>
    </dgm:pt>
    <dgm:pt modelId="{C2DAEF76-79F8-4CD8-BFC2-073BFB67E5F3}" type="pres">
      <dgm:prSet presAssocID="{0AD3ED29-84B8-43AC-A238-112186285B33}" presName="linear" presStyleCnt="0">
        <dgm:presLayoutVars>
          <dgm:animLvl val="lvl"/>
          <dgm:resizeHandles val="exact"/>
        </dgm:presLayoutVars>
      </dgm:prSet>
      <dgm:spPr/>
    </dgm:pt>
    <dgm:pt modelId="{43B242D5-B7AB-4872-9C2A-9F7C4CF50A07}" type="pres">
      <dgm:prSet presAssocID="{D21D079E-B070-4AF8-8174-A3F34EF9CB33}" presName="parentText" presStyleLbl="node1" presStyleIdx="0" presStyleCnt="3">
        <dgm:presLayoutVars>
          <dgm:chMax val="0"/>
          <dgm:bulletEnabled val="1"/>
        </dgm:presLayoutVars>
      </dgm:prSet>
      <dgm:spPr/>
    </dgm:pt>
    <dgm:pt modelId="{50DDEE47-1857-4A51-B7A7-643B3EA409AB}" type="pres">
      <dgm:prSet presAssocID="{19867D0F-3D15-4640-B4BC-A412730EAAF9}" presName="spacer" presStyleCnt="0"/>
      <dgm:spPr/>
    </dgm:pt>
    <dgm:pt modelId="{5D5D55F8-4EC4-4ADE-A701-4667406E3C47}" type="pres">
      <dgm:prSet presAssocID="{E3550522-A7FF-4F39-B0E1-881253253E3E}" presName="parentText" presStyleLbl="node1" presStyleIdx="1" presStyleCnt="3">
        <dgm:presLayoutVars>
          <dgm:chMax val="0"/>
          <dgm:bulletEnabled val="1"/>
        </dgm:presLayoutVars>
      </dgm:prSet>
      <dgm:spPr/>
    </dgm:pt>
    <dgm:pt modelId="{9C51FAFB-6F6A-454B-98AF-30DEF33C0916}" type="pres">
      <dgm:prSet presAssocID="{DF54291F-9003-466E-B614-0FBA3FD17202}" presName="spacer" presStyleCnt="0"/>
      <dgm:spPr/>
    </dgm:pt>
    <dgm:pt modelId="{69F012DB-C36D-45AF-BBE0-AF69F5E3057F}" type="pres">
      <dgm:prSet presAssocID="{E795119D-B219-4D7B-B8DD-27A0118A4FC7}" presName="parentText" presStyleLbl="node1" presStyleIdx="2" presStyleCnt="3">
        <dgm:presLayoutVars>
          <dgm:chMax val="0"/>
          <dgm:bulletEnabled val="1"/>
        </dgm:presLayoutVars>
      </dgm:prSet>
      <dgm:spPr/>
    </dgm:pt>
  </dgm:ptLst>
  <dgm:cxnLst>
    <dgm:cxn modelId="{B2617924-0EEE-4EFF-80C3-942236C40AB4}" srcId="{0AD3ED29-84B8-43AC-A238-112186285B33}" destId="{E3550522-A7FF-4F39-B0E1-881253253E3E}" srcOrd="1" destOrd="0" parTransId="{243154A0-AF8D-4DD2-8589-963125004E4E}" sibTransId="{DF54291F-9003-466E-B614-0FBA3FD17202}"/>
    <dgm:cxn modelId="{65A9EF45-3ED4-46DA-B4FD-A3A376311DD7}" type="presOf" srcId="{E3550522-A7FF-4F39-B0E1-881253253E3E}" destId="{5D5D55F8-4EC4-4ADE-A701-4667406E3C47}" srcOrd="0" destOrd="0" presId="urn:microsoft.com/office/officeart/2005/8/layout/vList2"/>
    <dgm:cxn modelId="{809DDD66-E062-440C-BE14-51611531E888}" type="presOf" srcId="{E795119D-B219-4D7B-B8DD-27A0118A4FC7}" destId="{69F012DB-C36D-45AF-BBE0-AF69F5E3057F}" srcOrd="0" destOrd="0" presId="urn:microsoft.com/office/officeart/2005/8/layout/vList2"/>
    <dgm:cxn modelId="{F8D3A385-A56D-466A-A923-B7E01AE5648D}" srcId="{0AD3ED29-84B8-43AC-A238-112186285B33}" destId="{E795119D-B219-4D7B-B8DD-27A0118A4FC7}" srcOrd="2" destOrd="0" parTransId="{724E22D3-860A-482B-B83A-90CD180A702D}" sibTransId="{396C3EF9-AEE7-4986-9AD0-286FCCD00EAD}"/>
    <dgm:cxn modelId="{8576CC8F-EE63-4727-9D3B-7A1877170164}" type="presOf" srcId="{0AD3ED29-84B8-43AC-A238-112186285B33}" destId="{C2DAEF76-79F8-4CD8-BFC2-073BFB67E5F3}" srcOrd="0" destOrd="0" presId="urn:microsoft.com/office/officeart/2005/8/layout/vList2"/>
    <dgm:cxn modelId="{BBF1DFCD-542C-4A5E-B178-8C9E2CF016BD}" srcId="{0AD3ED29-84B8-43AC-A238-112186285B33}" destId="{D21D079E-B070-4AF8-8174-A3F34EF9CB33}" srcOrd="0" destOrd="0" parTransId="{D637804F-1B4A-41E1-9E69-404CB837CD42}" sibTransId="{19867D0F-3D15-4640-B4BC-A412730EAAF9}"/>
    <dgm:cxn modelId="{329CAEF0-C365-40DB-9636-1CCC8DB9E3E2}" type="presOf" srcId="{D21D079E-B070-4AF8-8174-A3F34EF9CB33}" destId="{43B242D5-B7AB-4872-9C2A-9F7C4CF50A07}" srcOrd="0" destOrd="0" presId="urn:microsoft.com/office/officeart/2005/8/layout/vList2"/>
    <dgm:cxn modelId="{C2F1FF8A-31B2-4200-A8AC-9D9418C8FF89}" type="presParOf" srcId="{C2DAEF76-79F8-4CD8-BFC2-073BFB67E5F3}" destId="{43B242D5-B7AB-4872-9C2A-9F7C4CF50A07}" srcOrd="0" destOrd="0" presId="urn:microsoft.com/office/officeart/2005/8/layout/vList2"/>
    <dgm:cxn modelId="{56FF6DEC-FBBA-48B1-A492-2997FD5CF0BE}" type="presParOf" srcId="{C2DAEF76-79F8-4CD8-BFC2-073BFB67E5F3}" destId="{50DDEE47-1857-4A51-B7A7-643B3EA409AB}" srcOrd="1" destOrd="0" presId="urn:microsoft.com/office/officeart/2005/8/layout/vList2"/>
    <dgm:cxn modelId="{E8798588-E9DA-4BF1-9953-0612DC659AC3}" type="presParOf" srcId="{C2DAEF76-79F8-4CD8-BFC2-073BFB67E5F3}" destId="{5D5D55F8-4EC4-4ADE-A701-4667406E3C47}" srcOrd="2" destOrd="0" presId="urn:microsoft.com/office/officeart/2005/8/layout/vList2"/>
    <dgm:cxn modelId="{5311E667-1C68-40D7-AFBD-A9DFB6AF74FA}" type="presParOf" srcId="{C2DAEF76-79F8-4CD8-BFC2-073BFB67E5F3}" destId="{9C51FAFB-6F6A-454B-98AF-30DEF33C0916}" srcOrd="3" destOrd="0" presId="urn:microsoft.com/office/officeart/2005/8/layout/vList2"/>
    <dgm:cxn modelId="{0399B42F-2DB0-4BC2-B698-9D1F097A9041}" type="presParOf" srcId="{C2DAEF76-79F8-4CD8-BFC2-073BFB67E5F3}" destId="{69F012DB-C36D-45AF-BBE0-AF69F5E3057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325AFE-091D-4ABA-8974-7B88D94D4E8C}"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3FAC9556-B718-4F93-BB72-1B09FAB3233D}">
      <dgm:prSet/>
      <dgm:spPr/>
      <dgm:t>
        <a:bodyPr/>
        <a:lstStyle/>
        <a:p>
          <a:r>
            <a:rPr lang="en-GB"/>
            <a:t>Kidnap and extortion</a:t>
          </a:r>
          <a:endParaRPr lang="en-US"/>
        </a:p>
      </dgm:t>
    </dgm:pt>
    <dgm:pt modelId="{63B55060-85B8-41E0-97B7-02644F6890D4}" type="parTrans" cxnId="{92085371-CD7F-45E5-912E-96E6BCBF1CCA}">
      <dgm:prSet/>
      <dgm:spPr/>
      <dgm:t>
        <a:bodyPr/>
        <a:lstStyle/>
        <a:p>
          <a:endParaRPr lang="en-US"/>
        </a:p>
      </dgm:t>
    </dgm:pt>
    <dgm:pt modelId="{BF737467-9140-4235-9300-5D9ABE29CBEB}" type="sibTrans" cxnId="{92085371-CD7F-45E5-912E-96E6BCBF1CCA}">
      <dgm:prSet/>
      <dgm:spPr/>
      <dgm:t>
        <a:bodyPr/>
        <a:lstStyle/>
        <a:p>
          <a:endParaRPr lang="en-US"/>
        </a:p>
      </dgm:t>
    </dgm:pt>
    <dgm:pt modelId="{99332A1B-13EB-4016-8C9A-921CC8A1BC80}">
      <dgm:prSet/>
      <dgm:spPr/>
      <dgm:t>
        <a:bodyPr/>
        <a:lstStyle/>
        <a:p>
          <a:r>
            <a:rPr lang="en-GB"/>
            <a:t>Illegal firearms</a:t>
          </a:r>
          <a:endParaRPr lang="en-US"/>
        </a:p>
      </dgm:t>
    </dgm:pt>
    <dgm:pt modelId="{67E61E07-87E6-422D-9816-E0B8EA588EFD}" type="parTrans" cxnId="{5BFC86AE-0186-4294-BB04-51CBB8B92D4A}">
      <dgm:prSet/>
      <dgm:spPr/>
      <dgm:t>
        <a:bodyPr/>
        <a:lstStyle/>
        <a:p>
          <a:endParaRPr lang="en-US"/>
        </a:p>
      </dgm:t>
    </dgm:pt>
    <dgm:pt modelId="{B32F3D37-95CA-4AB2-923A-EAF575B1F640}" type="sibTrans" cxnId="{5BFC86AE-0186-4294-BB04-51CBB8B92D4A}">
      <dgm:prSet/>
      <dgm:spPr/>
      <dgm:t>
        <a:bodyPr/>
        <a:lstStyle/>
        <a:p>
          <a:endParaRPr lang="en-US"/>
        </a:p>
      </dgm:t>
    </dgm:pt>
    <dgm:pt modelId="{529367A3-1D59-4FA0-BCE1-7CEC52E8DE34}" type="pres">
      <dgm:prSet presAssocID="{67325AFE-091D-4ABA-8974-7B88D94D4E8C}" presName="hierChild1" presStyleCnt="0">
        <dgm:presLayoutVars>
          <dgm:orgChart val="1"/>
          <dgm:chPref val="1"/>
          <dgm:dir/>
          <dgm:animOne val="branch"/>
          <dgm:animLvl val="lvl"/>
          <dgm:resizeHandles/>
        </dgm:presLayoutVars>
      </dgm:prSet>
      <dgm:spPr/>
    </dgm:pt>
    <dgm:pt modelId="{97941198-1378-438F-BCF3-4BF74D5B22F8}" type="pres">
      <dgm:prSet presAssocID="{3FAC9556-B718-4F93-BB72-1B09FAB3233D}" presName="hierRoot1" presStyleCnt="0">
        <dgm:presLayoutVars>
          <dgm:hierBranch val="init"/>
        </dgm:presLayoutVars>
      </dgm:prSet>
      <dgm:spPr/>
    </dgm:pt>
    <dgm:pt modelId="{F32ACAF6-96B5-4298-9580-4DFA93F9085E}" type="pres">
      <dgm:prSet presAssocID="{3FAC9556-B718-4F93-BB72-1B09FAB3233D}" presName="rootComposite1" presStyleCnt="0"/>
      <dgm:spPr/>
    </dgm:pt>
    <dgm:pt modelId="{5942E1C4-EA8E-425F-8431-02F29735E562}" type="pres">
      <dgm:prSet presAssocID="{3FAC9556-B718-4F93-BB72-1B09FAB3233D}" presName="rootText1" presStyleLbl="node0" presStyleIdx="0" presStyleCnt="2">
        <dgm:presLayoutVars>
          <dgm:chPref val="3"/>
        </dgm:presLayoutVars>
      </dgm:prSet>
      <dgm:spPr/>
    </dgm:pt>
    <dgm:pt modelId="{3AD8805D-C30A-4DEB-9906-46E5A83C7008}" type="pres">
      <dgm:prSet presAssocID="{3FAC9556-B718-4F93-BB72-1B09FAB3233D}" presName="rootConnector1" presStyleLbl="node1" presStyleIdx="0" presStyleCnt="0"/>
      <dgm:spPr/>
    </dgm:pt>
    <dgm:pt modelId="{C9967AEC-1B14-409D-897F-7504AB01C164}" type="pres">
      <dgm:prSet presAssocID="{3FAC9556-B718-4F93-BB72-1B09FAB3233D}" presName="hierChild2" presStyleCnt="0"/>
      <dgm:spPr/>
    </dgm:pt>
    <dgm:pt modelId="{05DC8A20-B824-48E7-97DF-0491D39ECAF8}" type="pres">
      <dgm:prSet presAssocID="{3FAC9556-B718-4F93-BB72-1B09FAB3233D}" presName="hierChild3" presStyleCnt="0"/>
      <dgm:spPr/>
    </dgm:pt>
    <dgm:pt modelId="{2BA3E4F4-C40C-40F5-8C27-9B1A4FAA52E5}" type="pres">
      <dgm:prSet presAssocID="{99332A1B-13EB-4016-8C9A-921CC8A1BC80}" presName="hierRoot1" presStyleCnt="0">
        <dgm:presLayoutVars>
          <dgm:hierBranch val="init"/>
        </dgm:presLayoutVars>
      </dgm:prSet>
      <dgm:spPr/>
    </dgm:pt>
    <dgm:pt modelId="{C7FB79E0-29DF-47C9-9C9F-0F27D7423E53}" type="pres">
      <dgm:prSet presAssocID="{99332A1B-13EB-4016-8C9A-921CC8A1BC80}" presName="rootComposite1" presStyleCnt="0"/>
      <dgm:spPr/>
    </dgm:pt>
    <dgm:pt modelId="{4C89EA0E-7325-41F0-9AB8-4D21F0EF07EA}" type="pres">
      <dgm:prSet presAssocID="{99332A1B-13EB-4016-8C9A-921CC8A1BC80}" presName="rootText1" presStyleLbl="node0" presStyleIdx="1" presStyleCnt="2">
        <dgm:presLayoutVars>
          <dgm:chPref val="3"/>
        </dgm:presLayoutVars>
      </dgm:prSet>
      <dgm:spPr/>
    </dgm:pt>
    <dgm:pt modelId="{3DA0100F-9250-414A-B3DF-233536E451A1}" type="pres">
      <dgm:prSet presAssocID="{99332A1B-13EB-4016-8C9A-921CC8A1BC80}" presName="rootConnector1" presStyleLbl="node1" presStyleIdx="0" presStyleCnt="0"/>
      <dgm:spPr/>
    </dgm:pt>
    <dgm:pt modelId="{06A0FEBE-20F6-4BFC-92A0-E261D41B0C00}" type="pres">
      <dgm:prSet presAssocID="{99332A1B-13EB-4016-8C9A-921CC8A1BC80}" presName="hierChild2" presStyleCnt="0"/>
      <dgm:spPr/>
    </dgm:pt>
    <dgm:pt modelId="{3B018118-B775-493A-8F0A-21C7221509A8}" type="pres">
      <dgm:prSet presAssocID="{99332A1B-13EB-4016-8C9A-921CC8A1BC80}" presName="hierChild3" presStyleCnt="0"/>
      <dgm:spPr/>
    </dgm:pt>
  </dgm:ptLst>
  <dgm:cxnLst>
    <dgm:cxn modelId="{48C78136-5AD1-408F-B7AB-85C97905B5CB}" type="presOf" srcId="{67325AFE-091D-4ABA-8974-7B88D94D4E8C}" destId="{529367A3-1D59-4FA0-BCE1-7CEC52E8DE34}" srcOrd="0" destOrd="0" presId="urn:microsoft.com/office/officeart/2005/8/layout/orgChart1"/>
    <dgm:cxn modelId="{6E7A513E-612A-4EF3-BCC0-83EBCDA4A9BD}" type="presOf" srcId="{99332A1B-13EB-4016-8C9A-921CC8A1BC80}" destId="{3DA0100F-9250-414A-B3DF-233536E451A1}" srcOrd="1" destOrd="0" presId="urn:microsoft.com/office/officeart/2005/8/layout/orgChart1"/>
    <dgm:cxn modelId="{68828D4B-E7DB-44D0-B284-DADACD679AA3}" type="presOf" srcId="{3FAC9556-B718-4F93-BB72-1B09FAB3233D}" destId="{3AD8805D-C30A-4DEB-9906-46E5A83C7008}" srcOrd="1" destOrd="0" presId="urn:microsoft.com/office/officeart/2005/8/layout/orgChart1"/>
    <dgm:cxn modelId="{92085371-CD7F-45E5-912E-96E6BCBF1CCA}" srcId="{67325AFE-091D-4ABA-8974-7B88D94D4E8C}" destId="{3FAC9556-B718-4F93-BB72-1B09FAB3233D}" srcOrd="0" destOrd="0" parTransId="{63B55060-85B8-41E0-97B7-02644F6890D4}" sibTransId="{BF737467-9140-4235-9300-5D9ABE29CBEB}"/>
    <dgm:cxn modelId="{5BFC86AE-0186-4294-BB04-51CBB8B92D4A}" srcId="{67325AFE-091D-4ABA-8974-7B88D94D4E8C}" destId="{99332A1B-13EB-4016-8C9A-921CC8A1BC80}" srcOrd="1" destOrd="0" parTransId="{67E61E07-87E6-422D-9816-E0B8EA588EFD}" sibTransId="{B32F3D37-95CA-4AB2-923A-EAF575B1F640}"/>
    <dgm:cxn modelId="{C3B5A5EB-1E35-48C9-9449-2DEC8D284558}" type="presOf" srcId="{99332A1B-13EB-4016-8C9A-921CC8A1BC80}" destId="{4C89EA0E-7325-41F0-9AB8-4D21F0EF07EA}" srcOrd="0" destOrd="0" presId="urn:microsoft.com/office/officeart/2005/8/layout/orgChart1"/>
    <dgm:cxn modelId="{764480EE-A42C-4B01-A5AB-FA2D593B585E}" type="presOf" srcId="{3FAC9556-B718-4F93-BB72-1B09FAB3233D}" destId="{5942E1C4-EA8E-425F-8431-02F29735E562}" srcOrd="0" destOrd="0" presId="urn:microsoft.com/office/officeart/2005/8/layout/orgChart1"/>
    <dgm:cxn modelId="{43138538-2283-4D86-8ED2-9BFA116B17A5}" type="presParOf" srcId="{529367A3-1D59-4FA0-BCE1-7CEC52E8DE34}" destId="{97941198-1378-438F-BCF3-4BF74D5B22F8}" srcOrd="0" destOrd="0" presId="urn:microsoft.com/office/officeart/2005/8/layout/orgChart1"/>
    <dgm:cxn modelId="{19F61832-9B02-4D91-8D5D-A108D564584D}" type="presParOf" srcId="{97941198-1378-438F-BCF3-4BF74D5B22F8}" destId="{F32ACAF6-96B5-4298-9580-4DFA93F9085E}" srcOrd="0" destOrd="0" presId="urn:microsoft.com/office/officeart/2005/8/layout/orgChart1"/>
    <dgm:cxn modelId="{0B5EFACA-C3C4-4AC6-8E19-1E5CF3297F3E}" type="presParOf" srcId="{F32ACAF6-96B5-4298-9580-4DFA93F9085E}" destId="{5942E1C4-EA8E-425F-8431-02F29735E562}" srcOrd="0" destOrd="0" presId="urn:microsoft.com/office/officeart/2005/8/layout/orgChart1"/>
    <dgm:cxn modelId="{DEA1F7F4-AD67-43FE-A6E9-B6AFF5D09C34}" type="presParOf" srcId="{F32ACAF6-96B5-4298-9580-4DFA93F9085E}" destId="{3AD8805D-C30A-4DEB-9906-46E5A83C7008}" srcOrd="1" destOrd="0" presId="urn:microsoft.com/office/officeart/2005/8/layout/orgChart1"/>
    <dgm:cxn modelId="{6F9FCE26-C765-4790-9729-CEA7975EF00C}" type="presParOf" srcId="{97941198-1378-438F-BCF3-4BF74D5B22F8}" destId="{C9967AEC-1B14-409D-897F-7504AB01C164}" srcOrd="1" destOrd="0" presId="urn:microsoft.com/office/officeart/2005/8/layout/orgChart1"/>
    <dgm:cxn modelId="{C1C9D611-D29E-4612-ABD6-B6371E5247F0}" type="presParOf" srcId="{97941198-1378-438F-BCF3-4BF74D5B22F8}" destId="{05DC8A20-B824-48E7-97DF-0491D39ECAF8}" srcOrd="2" destOrd="0" presId="urn:microsoft.com/office/officeart/2005/8/layout/orgChart1"/>
    <dgm:cxn modelId="{CC7E37C3-0202-4031-8915-76AD1DD42587}" type="presParOf" srcId="{529367A3-1D59-4FA0-BCE1-7CEC52E8DE34}" destId="{2BA3E4F4-C40C-40F5-8C27-9B1A4FAA52E5}" srcOrd="1" destOrd="0" presId="urn:microsoft.com/office/officeart/2005/8/layout/orgChart1"/>
    <dgm:cxn modelId="{B95206FC-5258-43D0-A88A-CE73AF5FFBA0}" type="presParOf" srcId="{2BA3E4F4-C40C-40F5-8C27-9B1A4FAA52E5}" destId="{C7FB79E0-29DF-47C9-9C9F-0F27D7423E53}" srcOrd="0" destOrd="0" presId="urn:microsoft.com/office/officeart/2005/8/layout/orgChart1"/>
    <dgm:cxn modelId="{3E4EA853-B29A-44A0-A7AE-F7337793C1CC}" type="presParOf" srcId="{C7FB79E0-29DF-47C9-9C9F-0F27D7423E53}" destId="{4C89EA0E-7325-41F0-9AB8-4D21F0EF07EA}" srcOrd="0" destOrd="0" presId="urn:microsoft.com/office/officeart/2005/8/layout/orgChart1"/>
    <dgm:cxn modelId="{147229DE-C7CE-4DA9-8221-152D6EFD6E7D}" type="presParOf" srcId="{C7FB79E0-29DF-47C9-9C9F-0F27D7423E53}" destId="{3DA0100F-9250-414A-B3DF-233536E451A1}" srcOrd="1" destOrd="0" presId="urn:microsoft.com/office/officeart/2005/8/layout/orgChart1"/>
    <dgm:cxn modelId="{5CDC94C3-11E3-48AC-BDAF-D2A8B665DEB7}" type="presParOf" srcId="{2BA3E4F4-C40C-40F5-8C27-9B1A4FAA52E5}" destId="{06A0FEBE-20F6-4BFC-92A0-E261D41B0C00}" srcOrd="1" destOrd="0" presId="urn:microsoft.com/office/officeart/2005/8/layout/orgChart1"/>
    <dgm:cxn modelId="{7314E6B3-0422-415D-9A57-4B0A8DF99A94}" type="presParOf" srcId="{2BA3E4F4-C40C-40F5-8C27-9B1A4FAA52E5}" destId="{3B018118-B775-493A-8F0A-21C7221509A8}"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2C48A-81E4-4963-B897-7BD3BBFE36FC}">
      <dsp:nvSpPr>
        <dsp:cNvPr id="0" name=""/>
        <dsp:cNvSpPr/>
      </dsp:nvSpPr>
      <dsp:spPr>
        <a:xfrm>
          <a:off x="213" y="550072"/>
          <a:ext cx="2577217" cy="30926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a:lnSpc>
              <a:spcPct val="90000"/>
            </a:lnSpc>
            <a:spcBef>
              <a:spcPct val="0"/>
            </a:spcBef>
            <a:spcAft>
              <a:spcPct val="35000"/>
            </a:spcAft>
            <a:buNone/>
          </a:pPr>
          <a:r>
            <a:rPr lang="en-GB" sz="2100" kern="1200" dirty="0"/>
            <a:t>Guest speaker session with Alison Cooke re:- Fraud and Money laundering</a:t>
          </a:r>
          <a:endParaRPr lang="en-US" sz="2100" kern="1200" dirty="0"/>
        </a:p>
      </dsp:txBody>
      <dsp:txXfrm>
        <a:off x="213" y="1787136"/>
        <a:ext cx="2577217" cy="1855596"/>
      </dsp:txXfrm>
    </dsp:sp>
    <dsp:sp modelId="{5787B0BD-541E-4599-AB9D-82992B7A1DEB}">
      <dsp:nvSpPr>
        <dsp:cNvPr id="0" name=""/>
        <dsp:cNvSpPr/>
      </dsp:nvSpPr>
      <dsp:spPr>
        <a:xfrm>
          <a:off x="21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01</a:t>
          </a:r>
        </a:p>
      </dsp:txBody>
      <dsp:txXfrm>
        <a:off x="213" y="550072"/>
        <a:ext cx="2577217" cy="1237064"/>
      </dsp:txXfrm>
    </dsp:sp>
    <dsp:sp modelId="{50E6C4DE-566F-45B1-AA57-9E5627DE5BAE}">
      <dsp:nvSpPr>
        <dsp:cNvPr id="0" name=""/>
        <dsp:cNvSpPr/>
      </dsp:nvSpPr>
      <dsp:spPr>
        <a:xfrm>
          <a:off x="2783608" y="550072"/>
          <a:ext cx="2577217" cy="3092660"/>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a:lnSpc>
              <a:spcPct val="90000"/>
            </a:lnSpc>
            <a:spcBef>
              <a:spcPct val="0"/>
            </a:spcBef>
            <a:spcAft>
              <a:spcPct val="35000"/>
            </a:spcAft>
            <a:buNone/>
          </a:pPr>
          <a:r>
            <a:rPr lang="en-GB" sz="2100" kern="1200" dirty="0"/>
            <a:t>Review assignment</a:t>
          </a:r>
          <a:endParaRPr lang="en-US" sz="2100" kern="1200" dirty="0"/>
        </a:p>
      </dsp:txBody>
      <dsp:txXfrm>
        <a:off x="2783608" y="1787136"/>
        <a:ext cx="2577217" cy="1855596"/>
      </dsp:txXfrm>
    </dsp:sp>
    <dsp:sp modelId="{C28CA5A4-7BB3-4C46-B856-3317E2040644}">
      <dsp:nvSpPr>
        <dsp:cNvPr id="0" name=""/>
        <dsp:cNvSpPr/>
      </dsp:nvSpPr>
      <dsp:spPr>
        <a:xfrm>
          <a:off x="278360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02</a:t>
          </a:r>
        </a:p>
      </dsp:txBody>
      <dsp:txXfrm>
        <a:off x="2783608" y="550072"/>
        <a:ext cx="2577217" cy="1237064"/>
      </dsp:txXfrm>
    </dsp:sp>
    <dsp:sp modelId="{41FABA89-508E-42E6-B6AE-87CE37B0562C}">
      <dsp:nvSpPr>
        <dsp:cNvPr id="0" name=""/>
        <dsp:cNvSpPr/>
      </dsp:nvSpPr>
      <dsp:spPr>
        <a:xfrm>
          <a:off x="5567003" y="550072"/>
          <a:ext cx="2577217" cy="3092660"/>
        </a:xfrm>
        <a:prstGeom prst="rect">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a:lnSpc>
              <a:spcPct val="90000"/>
            </a:lnSpc>
            <a:spcBef>
              <a:spcPct val="0"/>
            </a:spcBef>
            <a:spcAft>
              <a:spcPct val="35000"/>
            </a:spcAft>
            <a:buNone/>
          </a:pPr>
          <a:r>
            <a:rPr lang="en-GB" sz="2100" kern="1200" dirty="0"/>
            <a:t>Task surrounding fraud</a:t>
          </a:r>
          <a:endParaRPr lang="en-US" sz="2100" kern="1200" dirty="0"/>
        </a:p>
      </dsp:txBody>
      <dsp:txXfrm>
        <a:off x="5567003" y="1787136"/>
        <a:ext cx="2577217" cy="1855596"/>
      </dsp:txXfrm>
    </dsp:sp>
    <dsp:sp modelId="{BA560733-E245-445D-92E2-B982EE55E7E1}">
      <dsp:nvSpPr>
        <dsp:cNvPr id="0" name=""/>
        <dsp:cNvSpPr/>
      </dsp:nvSpPr>
      <dsp:spPr>
        <a:xfrm>
          <a:off x="5567003"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03</a:t>
          </a:r>
        </a:p>
      </dsp:txBody>
      <dsp:txXfrm>
        <a:off x="5567003" y="550072"/>
        <a:ext cx="2577217" cy="1237064"/>
      </dsp:txXfrm>
    </dsp:sp>
    <dsp:sp modelId="{80000547-8531-4F5D-9543-A9F48841CCC2}">
      <dsp:nvSpPr>
        <dsp:cNvPr id="0" name=""/>
        <dsp:cNvSpPr/>
      </dsp:nvSpPr>
      <dsp:spPr>
        <a:xfrm>
          <a:off x="8350398" y="550072"/>
          <a:ext cx="2577217" cy="3092660"/>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rtl="0">
            <a:lnSpc>
              <a:spcPct val="90000"/>
            </a:lnSpc>
            <a:spcBef>
              <a:spcPct val="0"/>
            </a:spcBef>
            <a:spcAft>
              <a:spcPct val="35000"/>
            </a:spcAft>
            <a:buNone/>
          </a:pPr>
          <a:r>
            <a:rPr lang="en-GB" sz="2100" kern="1200" dirty="0">
              <a:latin typeface="Aptos Display" panose="020F0302020204030204"/>
            </a:rPr>
            <a:t>Task surrounding money laundering</a:t>
          </a:r>
        </a:p>
      </dsp:txBody>
      <dsp:txXfrm>
        <a:off x="8350398" y="1787136"/>
        <a:ext cx="2577217" cy="1855596"/>
      </dsp:txXfrm>
    </dsp:sp>
    <dsp:sp modelId="{5472A88A-23AC-4033-ABFE-A1C2BD47B22F}">
      <dsp:nvSpPr>
        <dsp:cNvPr id="0" name=""/>
        <dsp:cNvSpPr/>
      </dsp:nvSpPr>
      <dsp:spPr>
        <a:xfrm>
          <a:off x="8350398" y="550072"/>
          <a:ext cx="2577217" cy="12370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GB" sz="6400" kern="1200"/>
            <a:t>04</a:t>
          </a:r>
        </a:p>
      </dsp:txBody>
      <dsp:txXfrm>
        <a:off x="8350398" y="550072"/>
        <a:ext cx="2577217" cy="12370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92B41-914C-4199-9676-AAD02F051EA0}">
      <dsp:nvSpPr>
        <dsp:cNvPr id="0" name=""/>
        <dsp:cNvSpPr/>
      </dsp:nvSpPr>
      <dsp:spPr>
        <a:xfrm>
          <a:off x="1333" y="882495"/>
          <a:ext cx="4855627" cy="24278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295" tIns="49530" rIns="74295" bIns="49530" numCol="1" spcCol="1270" anchor="ctr" anchorCtr="0">
          <a:noAutofit/>
        </a:bodyPr>
        <a:lstStyle/>
        <a:p>
          <a:pPr marL="0" lvl="0" indent="0" algn="ctr" defTabSz="1733550">
            <a:lnSpc>
              <a:spcPct val="90000"/>
            </a:lnSpc>
            <a:spcBef>
              <a:spcPct val="0"/>
            </a:spcBef>
            <a:spcAft>
              <a:spcPct val="35000"/>
            </a:spcAft>
            <a:buNone/>
          </a:pPr>
          <a:r>
            <a:rPr lang="en-GB" sz="3900" kern="1200"/>
            <a:t>Fraudsters provide information early on that seems innocent &amp; harmless</a:t>
          </a:r>
          <a:endParaRPr lang="en-US" sz="3900" kern="1200"/>
        </a:p>
      </dsp:txBody>
      <dsp:txXfrm>
        <a:off x="72441" y="953603"/>
        <a:ext cx="4713411" cy="2285597"/>
      </dsp:txXfrm>
    </dsp:sp>
    <dsp:sp modelId="{C3C20D31-EC8B-4D95-95C2-DDFCC402BA15}">
      <dsp:nvSpPr>
        <dsp:cNvPr id="0" name=""/>
        <dsp:cNvSpPr/>
      </dsp:nvSpPr>
      <dsp:spPr>
        <a:xfrm>
          <a:off x="6070867" y="882495"/>
          <a:ext cx="4855627" cy="24278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295" tIns="49530" rIns="74295" bIns="49530" numCol="1" spcCol="1270" anchor="ctr" anchorCtr="0">
          <a:noAutofit/>
        </a:bodyPr>
        <a:lstStyle/>
        <a:p>
          <a:pPr marL="0" lvl="0" indent="0" algn="ctr" defTabSz="1733550">
            <a:lnSpc>
              <a:spcPct val="90000"/>
            </a:lnSpc>
            <a:spcBef>
              <a:spcPct val="0"/>
            </a:spcBef>
            <a:spcAft>
              <a:spcPct val="35000"/>
            </a:spcAft>
            <a:buNone/>
          </a:pPr>
          <a:r>
            <a:rPr lang="en-GB" sz="3900" kern="1200"/>
            <a:t>It is used later on in a bid to manipulate the victim to hand over money.</a:t>
          </a:r>
          <a:endParaRPr lang="en-US" sz="3900" kern="1200"/>
        </a:p>
      </dsp:txBody>
      <dsp:txXfrm>
        <a:off x="6141975" y="953603"/>
        <a:ext cx="4713411" cy="22855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242D5-B7AB-4872-9C2A-9F7C4CF50A07}">
      <dsp:nvSpPr>
        <dsp:cNvPr id="0" name=""/>
        <dsp:cNvSpPr/>
      </dsp:nvSpPr>
      <dsp:spPr>
        <a:xfrm>
          <a:off x="0" y="121426"/>
          <a:ext cx="6666833" cy="169094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Physical and mental responses that the fraudster will employ to persuade the victim to hand over money without even thinking about it.</a:t>
          </a:r>
          <a:endParaRPr lang="en-US" sz="2400" kern="1200"/>
        </a:p>
      </dsp:txBody>
      <dsp:txXfrm>
        <a:off x="82545" y="203971"/>
        <a:ext cx="6501743" cy="1525852"/>
      </dsp:txXfrm>
    </dsp:sp>
    <dsp:sp modelId="{5D5D55F8-4EC4-4ADE-A701-4667406E3C47}">
      <dsp:nvSpPr>
        <dsp:cNvPr id="0" name=""/>
        <dsp:cNvSpPr/>
      </dsp:nvSpPr>
      <dsp:spPr>
        <a:xfrm>
          <a:off x="0" y="1881488"/>
          <a:ext cx="6666833" cy="1690942"/>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Instinctual response types include health (mental health), lack of basic needs such as food, water, heating etc.</a:t>
          </a:r>
          <a:endParaRPr lang="en-US" sz="2400" kern="1200"/>
        </a:p>
      </dsp:txBody>
      <dsp:txXfrm>
        <a:off x="82545" y="1964033"/>
        <a:ext cx="6501743" cy="1525852"/>
      </dsp:txXfrm>
    </dsp:sp>
    <dsp:sp modelId="{69F012DB-C36D-45AF-BBE0-AF69F5E3057F}">
      <dsp:nvSpPr>
        <dsp:cNvPr id="0" name=""/>
        <dsp:cNvSpPr/>
      </dsp:nvSpPr>
      <dsp:spPr>
        <a:xfrm>
          <a:off x="0" y="3641551"/>
          <a:ext cx="6666833" cy="1690942"/>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desire to be with the victim and if they don't send the money, the victim is perceived as lacking compassion or failure as a loving partner.</a:t>
          </a:r>
          <a:endParaRPr lang="en-US" sz="2400" kern="1200"/>
        </a:p>
      </dsp:txBody>
      <dsp:txXfrm>
        <a:off x="82545" y="3724096"/>
        <a:ext cx="6501743" cy="15258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2E1C4-EA8E-425F-8431-02F29735E562}">
      <dsp:nvSpPr>
        <dsp:cNvPr id="0" name=""/>
        <dsp:cNvSpPr/>
      </dsp:nvSpPr>
      <dsp:spPr>
        <a:xfrm>
          <a:off x="2634"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a:t>Kidnap and extortion</a:t>
          </a:r>
          <a:endParaRPr lang="en-US" sz="6500" kern="1200"/>
        </a:p>
      </dsp:txBody>
      <dsp:txXfrm>
        <a:off x="2634" y="860818"/>
        <a:ext cx="4942334" cy="2471167"/>
      </dsp:txXfrm>
    </dsp:sp>
    <dsp:sp modelId="{4C89EA0E-7325-41F0-9AB8-4D21F0EF07EA}">
      <dsp:nvSpPr>
        <dsp:cNvPr id="0" name=""/>
        <dsp:cNvSpPr/>
      </dsp:nvSpPr>
      <dsp:spPr>
        <a:xfrm>
          <a:off x="5982859"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a:t>Illegal firearms</a:t>
          </a:r>
          <a:endParaRPr lang="en-US" sz="6500" kern="1200"/>
        </a:p>
      </dsp:txBody>
      <dsp:txXfrm>
        <a:off x="5982859" y="860818"/>
        <a:ext cx="4942334" cy="247116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86865" y="818984"/>
            <a:ext cx="6596245" cy="3268520"/>
          </a:xfrm>
        </p:spPr>
        <p:txBody>
          <a:bodyPr>
            <a:normAutofit/>
          </a:bodyPr>
          <a:lstStyle/>
          <a:p>
            <a:pPr algn="r"/>
            <a:r>
              <a:rPr lang="en-GB" sz="4800">
                <a:solidFill>
                  <a:srgbClr val="FFFFFF"/>
                </a:solidFill>
              </a:rPr>
              <a:t>Serious and Organised Crime (BMCP6008)</a:t>
            </a:r>
            <a:br>
              <a:rPr lang="en-GB" sz="4800">
                <a:solidFill>
                  <a:srgbClr val="FFFFFF"/>
                </a:solidFill>
              </a:rPr>
            </a:br>
            <a:r>
              <a:rPr lang="en-GB" sz="4800">
                <a:solidFill>
                  <a:srgbClr val="FFFFFF"/>
                </a:solidFill>
              </a:rPr>
              <a:t>Week 2</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chor="t">
            <a:normAutofit lnSpcReduction="10000"/>
          </a:bodyPr>
          <a:lstStyle/>
          <a:p>
            <a:pPr algn="r"/>
            <a:r>
              <a:rPr lang="en-GB" dirty="0">
                <a:solidFill>
                  <a:srgbClr val="FFFFFF"/>
                </a:solidFill>
              </a:rPr>
              <a:t>Fraud and money laundering</a:t>
            </a:r>
          </a:p>
          <a:p>
            <a:pPr algn="r"/>
            <a:r>
              <a:rPr lang="en-GB" dirty="0">
                <a:solidFill>
                  <a:srgbClr val="FFFFFF"/>
                </a:solidFill>
              </a:rPr>
              <a:t>Sadie France</a:t>
            </a:r>
          </a:p>
          <a:p>
            <a:pPr algn="r"/>
            <a:r>
              <a:rPr lang="en-GB" dirty="0">
                <a:solidFill>
                  <a:srgbClr val="FFFFFF"/>
                </a:solidFill>
              </a:rPr>
              <a:t>s.france@uwtsd.ac.uk</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1C98F1-9BBF-494E-744F-9775A21768C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Aims for today</a:t>
            </a:r>
          </a:p>
        </p:txBody>
      </p:sp>
      <p:graphicFrame>
        <p:nvGraphicFramePr>
          <p:cNvPr id="18" name="Content Placeholder 2">
            <a:extLst>
              <a:ext uri="{FF2B5EF4-FFF2-40B4-BE49-F238E27FC236}">
                <a16:creationId xmlns:a16="http://schemas.microsoft.com/office/drawing/2014/main" id="{12934F42-0137-4937-A392-B36FA9BA4794}"/>
              </a:ext>
            </a:extLst>
          </p:cNvPr>
          <p:cNvGraphicFramePr>
            <a:graphicFrameLocks noGrp="1"/>
          </p:cNvGraphicFramePr>
          <p:nvPr>
            <p:ph idx="1"/>
            <p:extLst>
              <p:ext uri="{D42A27DB-BD31-4B8C-83A1-F6EECF244321}">
                <p14:modId xmlns:p14="http://schemas.microsoft.com/office/powerpoint/2010/main" val="286837603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702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A58D8-8023-3CFB-C133-444590DE750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Task 1- Romance Fraud</a:t>
            </a:r>
          </a:p>
        </p:txBody>
      </p:sp>
      <p:sp>
        <p:nvSpPr>
          <p:cNvPr id="3" name="Content Placeholder 2">
            <a:extLst>
              <a:ext uri="{FF2B5EF4-FFF2-40B4-BE49-F238E27FC236}">
                <a16:creationId xmlns:a16="http://schemas.microsoft.com/office/drawing/2014/main" id="{F5265E22-91E9-9808-E10E-C86638A0A17E}"/>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2000"/>
              <a:t>What is Romance Fraud?</a:t>
            </a:r>
          </a:p>
          <a:p>
            <a:r>
              <a:rPr lang="en-GB" sz="2000"/>
              <a:t>How does it typically occur?</a:t>
            </a:r>
          </a:p>
          <a:p>
            <a:r>
              <a:rPr lang="en-GB" sz="2000">
                <a:ea typeface="+mn-lt"/>
                <a:cs typeface="+mn-lt"/>
              </a:rPr>
              <a:t>What are the common tactics used by offenders to manipulate victims?</a:t>
            </a:r>
          </a:p>
          <a:p>
            <a:r>
              <a:rPr lang="en-GB" sz="2000">
                <a:ea typeface="+mn-lt"/>
                <a:cs typeface="+mn-lt"/>
              </a:rPr>
              <a:t>What psychological and emotional tactics do fraudsters use to gain victims’ trust?</a:t>
            </a:r>
            <a:endParaRPr lang="en-GB" sz="2000"/>
          </a:p>
          <a:p>
            <a:r>
              <a:rPr lang="en-GB" sz="2000">
                <a:ea typeface="+mn-lt"/>
                <a:cs typeface="+mn-lt"/>
              </a:rPr>
              <a:t>Are there specific demographics that are more vulnerable to romance fraud? If so, why?</a:t>
            </a:r>
            <a:endParaRPr lang="en-GB" sz="2000"/>
          </a:p>
          <a:p>
            <a:endParaRPr lang="en-GB" sz="2000"/>
          </a:p>
        </p:txBody>
      </p:sp>
    </p:spTree>
    <p:extLst>
      <p:ext uri="{BB962C8B-B14F-4D97-AF65-F5344CB8AC3E}">
        <p14:creationId xmlns:p14="http://schemas.microsoft.com/office/powerpoint/2010/main" val="3482673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D4AC1E4-BE51-B15C-6537-2D2D866E951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A practical guide to highlight common tactics of romance fraud</a:t>
            </a:r>
          </a:p>
        </p:txBody>
      </p:sp>
      <p:pic>
        <p:nvPicPr>
          <p:cNvPr id="4" name="Content Placeholder 3" descr="A person sitting on a phone&#10;&#10;AI-generated content may be incorrect.">
            <a:extLst>
              <a:ext uri="{FF2B5EF4-FFF2-40B4-BE49-F238E27FC236}">
                <a16:creationId xmlns:a16="http://schemas.microsoft.com/office/drawing/2014/main" id="{AB6E92C2-551B-0ABF-9698-D99D2B08587C}"/>
              </a:ext>
            </a:extLst>
          </p:cNvPr>
          <p:cNvPicPr>
            <a:picLocks noGrp="1" noChangeAspect="1"/>
          </p:cNvPicPr>
          <p:nvPr>
            <p:ph idx="1"/>
          </p:nvPr>
        </p:nvPicPr>
        <p:blipFill>
          <a:blip r:embed="rId2"/>
          <a:stretch>
            <a:fillRect/>
          </a:stretch>
        </p:blipFill>
        <p:spPr>
          <a:xfrm>
            <a:off x="5797700" y="467208"/>
            <a:ext cx="4635204" cy="5923584"/>
          </a:xfrm>
          <a:prstGeom prst="rect">
            <a:avLst/>
          </a:prstGeom>
        </p:spPr>
      </p:pic>
    </p:spTree>
    <p:extLst>
      <p:ext uri="{BB962C8B-B14F-4D97-AF65-F5344CB8AC3E}">
        <p14:creationId xmlns:p14="http://schemas.microsoft.com/office/powerpoint/2010/main" val="3638183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986AA-0527-9AC7-4BDC-A4022F816CE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set up</a:t>
            </a:r>
          </a:p>
        </p:txBody>
      </p:sp>
      <p:graphicFrame>
        <p:nvGraphicFramePr>
          <p:cNvPr id="5" name="Content Placeholder 2">
            <a:extLst>
              <a:ext uri="{FF2B5EF4-FFF2-40B4-BE49-F238E27FC236}">
                <a16:creationId xmlns:a16="http://schemas.microsoft.com/office/drawing/2014/main" id="{5FA088E5-747C-3C71-CAF0-06DBAFD66FDB}"/>
              </a:ext>
            </a:extLst>
          </p:cNvPr>
          <p:cNvGraphicFramePr>
            <a:graphicFrameLocks noGrp="1"/>
          </p:cNvGraphicFramePr>
          <p:nvPr>
            <p:ph idx="1"/>
            <p:extLst>
              <p:ext uri="{D42A27DB-BD31-4B8C-83A1-F6EECF244321}">
                <p14:modId xmlns:p14="http://schemas.microsoft.com/office/powerpoint/2010/main" val="19557168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3041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79922-0684-AAE5-D3E6-11CD99F8F19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Instinctual responses</a:t>
            </a:r>
          </a:p>
        </p:txBody>
      </p:sp>
      <p:graphicFrame>
        <p:nvGraphicFramePr>
          <p:cNvPr id="5" name="Content Placeholder 2">
            <a:extLst>
              <a:ext uri="{FF2B5EF4-FFF2-40B4-BE49-F238E27FC236}">
                <a16:creationId xmlns:a16="http://schemas.microsoft.com/office/drawing/2014/main" id="{5F2237FB-AA1C-DF28-F8BC-ED449D04EA89}"/>
              </a:ext>
            </a:extLst>
          </p:cNvPr>
          <p:cNvGraphicFramePr>
            <a:graphicFrameLocks noGrp="1"/>
          </p:cNvGraphicFramePr>
          <p:nvPr>
            <p:ph idx="1"/>
            <p:extLst>
              <p:ext uri="{D42A27DB-BD31-4B8C-83A1-F6EECF244321}">
                <p14:modId xmlns:p14="http://schemas.microsoft.com/office/powerpoint/2010/main" val="19946450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1165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49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Screens screenshot of a chat&#10;&#10;AI-generated content may be incorrect.">
            <a:extLst>
              <a:ext uri="{FF2B5EF4-FFF2-40B4-BE49-F238E27FC236}">
                <a16:creationId xmlns:a16="http://schemas.microsoft.com/office/drawing/2014/main" id="{358A3BC9-A764-6ED9-7492-B3648EBE8A69}"/>
              </a:ext>
            </a:extLst>
          </p:cNvPr>
          <p:cNvPicPr>
            <a:picLocks noGrp="1" noChangeAspect="1"/>
          </p:cNvPicPr>
          <p:nvPr>
            <p:ph idx="1"/>
          </p:nvPr>
        </p:nvPicPr>
        <p:blipFill>
          <a:blip r:embed="rId2"/>
          <a:srcRect r="255"/>
          <a:stretch/>
        </p:blipFill>
        <p:spPr>
          <a:xfrm>
            <a:off x="1964506" y="643467"/>
            <a:ext cx="8262987" cy="5571066"/>
          </a:xfrm>
          <a:prstGeom prst="rect">
            <a:avLst/>
          </a:prstGeom>
        </p:spPr>
      </p:pic>
    </p:spTree>
    <p:extLst>
      <p:ext uri="{BB962C8B-B14F-4D97-AF65-F5344CB8AC3E}">
        <p14:creationId xmlns:p14="http://schemas.microsoft.com/office/powerpoint/2010/main" val="3223756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Screens screenshot of a chat&#10;&#10;AI-generated content may be incorrect.">
            <a:extLst>
              <a:ext uri="{FF2B5EF4-FFF2-40B4-BE49-F238E27FC236}">
                <a16:creationId xmlns:a16="http://schemas.microsoft.com/office/drawing/2014/main" id="{219EC2B8-B9DF-9078-DE8A-BDEF1878D30A}"/>
              </a:ext>
            </a:extLst>
          </p:cNvPr>
          <p:cNvPicPr>
            <a:picLocks noGrp="1" noChangeAspect="1"/>
          </p:cNvPicPr>
          <p:nvPr>
            <p:ph idx="1"/>
          </p:nvPr>
        </p:nvPicPr>
        <p:blipFill>
          <a:blip r:embed="rId2"/>
          <a:stretch>
            <a:fillRect/>
          </a:stretch>
        </p:blipFill>
        <p:spPr>
          <a:xfrm>
            <a:off x="2088039" y="643466"/>
            <a:ext cx="8015922" cy="5571067"/>
          </a:xfrm>
          <a:prstGeom prst="rect">
            <a:avLst/>
          </a:prstGeom>
        </p:spPr>
      </p:pic>
    </p:spTree>
    <p:extLst>
      <p:ext uri="{BB962C8B-B14F-4D97-AF65-F5344CB8AC3E}">
        <p14:creationId xmlns:p14="http://schemas.microsoft.com/office/powerpoint/2010/main" val="3142363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hat&#10;&#10;AI-generated content may be incorrect.">
            <a:extLst>
              <a:ext uri="{FF2B5EF4-FFF2-40B4-BE49-F238E27FC236}">
                <a16:creationId xmlns:a16="http://schemas.microsoft.com/office/drawing/2014/main" id="{AAAE65E1-E0BA-F059-F336-ED4AA0D425CF}"/>
              </a:ext>
            </a:extLst>
          </p:cNvPr>
          <p:cNvPicPr>
            <a:picLocks noGrp="1" noChangeAspect="1"/>
          </p:cNvPicPr>
          <p:nvPr>
            <p:ph idx="1"/>
          </p:nvPr>
        </p:nvPicPr>
        <p:blipFill>
          <a:blip r:embed="rId2"/>
          <a:stretch>
            <a:fillRect/>
          </a:stretch>
        </p:blipFill>
        <p:spPr>
          <a:xfrm>
            <a:off x="1200967" y="918546"/>
            <a:ext cx="7269101" cy="4979334"/>
          </a:xfrm>
          <a:prstGeom prst="rect">
            <a:avLst/>
          </a:prstGeom>
        </p:spPr>
      </p:pic>
    </p:spTree>
    <p:extLst>
      <p:ext uri="{BB962C8B-B14F-4D97-AF65-F5344CB8AC3E}">
        <p14:creationId xmlns:p14="http://schemas.microsoft.com/office/powerpoint/2010/main" val="469726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Screens screenshot of a chat&#10;&#10;AI-generated content may be incorrect.">
            <a:extLst>
              <a:ext uri="{FF2B5EF4-FFF2-40B4-BE49-F238E27FC236}">
                <a16:creationId xmlns:a16="http://schemas.microsoft.com/office/drawing/2014/main" id="{F840C020-7A8A-7CB5-FAEC-EE40EE28730E}"/>
              </a:ext>
            </a:extLst>
          </p:cNvPr>
          <p:cNvPicPr>
            <a:picLocks noGrp="1" noChangeAspect="1"/>
          </p:cNvPicPr>
          <p:nvPr>
            <p:ph idx="1"/>
          </p:nvPr>
        </p:nvPicPr>
        <p:blipFill>
          <a:blip r:embed="rId2"/>
          <a:stretch>
            <a:fillRect/>
          </a:stretch>
        </p:blipFill>
        <p:spPr>
          <a:xfrm>
            <a:off x="2044315" y="643466"/>
            <a:ext cx="8103369" cy="5571067"/>
          </a:xfrm>
          <a:prstGeom prst="rect">
            <a:avLst/>
          </a:prstGeom>
        </p:spPr>
      </p:pic>
    </p:spTree>
    <p:extLst>
      <p:ext uri="{BB962C8B-B14F-4D97-AF65-F5344CB8AC3E}">
        <p14:creationId xmlns:p14="http://schemas.microsoft.com/office/powerpoint/2010/main" val="1437352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1FE3A757-C3D3-6CCD-47C1-76569803BCE0}"/>
              </a:ext>
            </a:extLst>
          </p:cNvPr>
          <p:cNvSpPr>
            <a:spLocks noGrp="1"/>
          </p:cNvSpPr>
          <p:nvPr>
            <p:ph type="title"/>
          </p:nvPr>
        </p:nvSpPr>
        <p:spPr>
          <a:xfrm>
            <a:off x="8153400" y="1128094"/>
            <a:ext cx="3434180" cy="1415270"/>
          </a:xfrm>
        </p:spPr>
        <p:txBody>
          <a:bodyPr anchor="t">
            <a:normAutofit/>
          </a:bodyPr>
          <a:lstStyle/>
          <a:p>
            <a:endParaRPr lang="en-GB" sz="3200"/>
          </a:p>
        </p:txBody>
      </p:sp>
      <p:sp>
        <p:nvSpPr>
          <p:cNvPr id="20" name="Rectangle 19">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hat&#10;&#10;AI-generated content may be incorrect.">
            <a:extLst>
              <a:ext uri="{FF2B5EF4-FFF2-40B4-BE49-F238E27FC236}">
                <a16:creationId xmlns:a16="http://schemas.microsoft.com/office/drawing/2014/main" id="{08BC0B7B-8184-EE69-DE5C-09FCC5F6D1F0}"/>
              </a:ext>
            </a:extLst>
          </p:cNvPr>
          <p:cNvPicPr>
            <a:picLocks noChangeAspect="1"/>
          </p:cNvPicPr>
          <p:nvPr/>
        </p:nvPicPr>
        <p:blipFill>
          <a:blip r:embed="rId2"/>
          <a:stretch>
            <a:fillRect/>
          </a:stretch>
        </p:blipFill>
        <p:spPr>
          <a:xfrm>
            <a:off x="669235" y="1223538"/>
            <a:ext cx="6221895" cy="4417545"/>
          </a:xfrm>
          <a:prstGeom prst="rect">
            <a:avLst/>
          </a:prstGeom>
        </p:spPr>
      </p:pic>
      <p:cxnSp>
        <p:nvCxnSpPr>
          <p:cNvPr id="21" name="Straight Connector 2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2" name="Content Placeholder 7">
            <a:extLst>
              <a:ext uri="{FF2B5EF4-FFF2-40B4-BE49-F238E27FC236}">
                <a16:creationId xmlns:a16="http://schemas.microsoft.com/office/drawing/2014/main" id="{6D363969-336A-FD49-DF73-F3D2FC63BECC}"/>
              </a:ext>
            </a:extLst>
          </p:cNvPr>
          <p:cNvSpPr>
            <a:spLocks noGrp="1"/>
          </p:cNvSpPr>
          <p:nvPr>
            <p:ph idx="1"/>
          </p:nvPr>
        </p:nvSpPr>
        <p:spPr>
          <a:xfrm>
            <a:off x="8153400" y="2543364"/>
            <a:ext cx="3434180" cy="3599019"/>
          </a:xfrm>
        </p:spPr>
        <p:txBody>
          <a:bodyPr>
            <a:normAutofit/>
          </a:bodyPr>
          <a:lstStyle/>
          <a:p>
            <a:endParaRPr lang="en-US" sz="2000"/>
          </a:p>
        </p:txBody>
      </p:sp>
    </p:spTree>
    <p:extLst>
      <p:ext uri="{BB962C8B-B14F-4D97-AF65-F5344CB8AC3E}">
        <p14:creationId xmlns:p14="http://schemas.microsoft.com/office/powerpoint/2010/main" val="143899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heart with a chain and text&#10;&#10;AI-generated content may be incorrect.">
            <a:extLst>
              <a:ext uri="{FF2B5EF4-FFF2-40B4-BE49-F238E27FC236}">
                <a16:creationId xmlns:a16="http://schemas.microsoft.com/office/drawing/2014/main" id="{B04EDF59-6B97-59F1-532A-85E4256F9D86}"/>
              </a:ext>
            </a:extLst>
          </p:cNvPr>
          <p:cNvPicPr>
            <a:picLocks noGrp="1" noChangeAspect="1"/>
          </p:cNvPicPr>
          <p:nvPr>
            <p:ph idx="1"/>
          </p:nvPr>
        </p:nvPicPr>
        <p:blipFill>
          <a:blip r:embed="rId2"/>
          <a:srcRect t="1334"/>
          <a:stretch/>
        </p:blipFill>
        <p:spPr>
          <a:xfrm>
            <a:off x="20" y="1282"/>
            <a:ext cx="12191980" cy="6856718"/>
          </a:xfrm>
          <a:prstGeom prst="rect">
            <a:avLst/>
          </a:prstGeom>
        </p:spPr>
      </p:pic>
    </p:spTree>
    <p:extLst>
      <p:ext uri="{BB962C8B-B14F-4D97-AF65-F5344CB8AC3E}">
        <p14:creationId xmlns:p14="http://schemas.microsoft.com/office/powerpoint/2010/main" val="323334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663B6-44AA-FD60-D8A4-6F0A1957B6DA}"/>
              </a:ext>
            </a:extLst>
          </p:cNvPr>
          <p:cNvSpPr>
            <a:spLocks noGrp="1"/>
          </p:cNvSpPr>
          <p:nvPr>
            <p:ph type="title"/>
          </p:nvPr>
        </p:nvSpPr>
        <p:spPr>
          <a:xfrm>
            <a:off x="1524000" y="5010275"/>
            <a:ext cx="9144000" cy="757317"/>
          </a:xfrm>
        </p:spPr>
        <p:txBody>
          <a:bodyPr vert="horz" lIns="91440" tIns="45720" rIns="91440" bIns="45720" rtlCol="0" anchor="b">
            <a:normAutofit/>
          </a:bodyPr>
          <a:lstStyle/>
          <a:p>
            <a:pPr algn="ctr"/>
            <a:r>
              <a:rPr lang="en-US" sz="3200" kern="1200">
                <a:solidFill>
                  <a:schemeClr val="tx1"/>
                </a:solidFill>
                <a:latin typeface="+mj-lt"/>
                <a:ea typeface="+mj-ea"/>
                <a:cs typeface="+mj-cs"/>
              </a:rPr>
              <a:t>The impact </a:t>
            </a:r>
          </a:p>
        </p:txBody>
      </p:sp>
      <p:pic>
        <p:nvPicPr>
          <p:cNvPr id="5" name="Picture 4" descr="7,100+ Broken Hearted Man Stock Photos ...">
            <a:extLst>
              <a:ext uri="{FF2B5EF4-FFF2-40B4-BE49-F238E27FC236}">
                <a16:creationId xmlns:a16="http://schemas.microsoft.com/office/drawing/2014/main" id="{0A0DD3E3-1EFE-A668-A6CD-7E2DD020E6AA}"/>
              </a:ext>
            </a:extLst>
          </p:cNvPr>
          <p:cNvPicPr>
            <a:picLocks noChangeAspect="1"/>
          </p:cNvPicPr>
          <p:nvPr/>
        </p:nvPicPr>
        <p:blipFill>
          <a:blip r:embed="rId2"/>
          <a:srcRect r="7562" b="-1"/>
          <a:stretch/>
        </p:blipFill>
        <p:spPr>
          <a:xfrm>
            <a:off x="877414" y="877413"/>
            <a:ext cx="5218586" cy="3756852"/>
          </a:xfrm>
          <a:prstGeom prst="rect">
            <a:avLst/>
          </a:prstGeom>
        </p:spPr>
      </p:pic>
      <p:pic>
        <p:nvPicPr>
          <p:cNvPr id="4" name="Content Placeholder 3" descr="Young woman victim suffering from abuse ...">
            <a:extLst>
              <a:ext uri="{FF2B5EF4-FFF2-40B4-BE49-F238E27FC236}">
                <a16:creationId xmlns:a16="http://schemas.microsoft.com/office/drawing/2014/main" id="{CF5C64EC-219A-EBAB-D0B3-2084C2EE3463}"/>
              </a:ext>
            </a:extLst>
          </p:cNvPr>
          <p:cNvPicPr>
            <a:picLocks noGrp="1" noChangeAspect="1"/>
          </p:cNvPicPr>
          <p:nvPr>
            <p:ph idx="1"/>
          </p:nvPr>
        </p:nvPicPr>
        <p:blipFill>
          <a:blip r:embed="rId3"/>
          <a:srcRect l="2632" r="4930" b="-1"/>
          <a:stretch/>
        </p:blipFill>
        <p:spPr>
          <a:xfrm>
            <a:off x="6096001" y="877413"/>
            <a:ext cx="5218586" cy="3756852"/>
          </a:xfrm>
          <a:prstGeom prst="rect">
            <a:avLst/>
          </a:prstGeom>
        </p:spPr>
      </p:pic>
      <p:sp>
        <p:nvSpPr>
          <p:cNvPr id="14" name="Rectangle 13">
            <a:extLst>
              <a:ext uri="{FF2B5EF4-FFF2-40B4-BE49-F238E27FC236}">
                <a16:creationId xmlns:a16="http://schemas.microsoft.com/office/drawing/2014/main" id="{2F4C03CF-76AD-2B9F-7EAC-BD21772B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33402" y="-604469"/>
            <a:ext cx="123362" cy="1043900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9459D69-81E2-5DEC-98A2-EF3BBA4EA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18160" y="2080291"/>
            <a:ext cx="123362" cy="506949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7213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0AB75-1A20-13FB-B139-6D7D1A59FBC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dirty="0">
                <a:solidFill>
                  <a:srgbClr val="FFFFFF"/>
                </a:solidFill>
              </a:rPr>
              <a:t>Manipulative tactics</a:t>
            </a:r>
            <a:endParaRPr lang="en-US" sz="3600" kern="1200" dirty="0">
              <a:solidFill>
                <a:srgbClr val="FFFFFF"/>
              </a:solidFill>
              <a:latin typeface="+mj-lt"/>
              <a:ea typeface="+mj-ea"/>
              <a:cs typeface="+mj-cs"/>
            </a:endParaRPr>
          </a:p>
        </p:txBody>
      </p:sp>
      <p:pic>
        <p:nvPicPr>
          <p:cNvPr id="4" name="Content Placeholder 3" descr="A person and person hugging each other&#10;&#10;AI-generated content may be incorrect.">
            <a:extLst>
              <a:ext uri="{FF2B5EF4-FFF2-40B4-BE49-F238E27FC236}">
                <a16:creationId xmlns:a16="http://schemas.microsoft.com/office/drawing/2014/main" id="{C33AF58C-1920-7265-9F84-6A365FCD8B15}"/>
              </a:ext>
            </a:extLst>
          </p:cNvPr>
          <p:cNvPicPr>
            <a:picLocks noGrp="1" noChangeAspect="1"/>
          </p:cNvPicPr>
          <p:nvPr>
            <p:ph idx="1"/>
          </p:nvPr>
        </p:nvPicPr>
        <p:blipFill>
          <a:blip r:embed="rId2"/>
          <a:stretch>
            <a:fillRect/>
          </a:stretch>
        </p:blipFill>
        <p:spPr>
          <a:xfrm>
            <a:off x="5947132" y="643466"/>
            <a:ext cx="4441068" cy="5568739"/>
          </a:xfrm>
          <a:prstGeom prst="rect">
            <a:avLst/>
          </a:prstGeom>
        </p:spPr>
      </p:pic>
    </p:spTree>
    <p:extLst>
      <p:ext uri="{BB962C8B-B14F-4D97-AF65-F5344CB8AC3E}">
        <p14:creationId xmlns:p14="http://schemas.microsoft.com/office/powerpoint/2010/main" val="1365894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46A20-3D86-45B7-008D-DF46E730F04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dirty="0">
                <a:solidFill>
                  <a:srgbClr val="FFFFFF"/>
                </a:solidFill>
              </a:rPr>
              <a:t>The aftermath</a:t>
            </a:r>
            <a:endParaRPr lang="en-US" sz="3600" kern="1200" dirty="0">
              <a:solidFill>
                <a:srgbClr val="FFFFFF"/>
              </a:solidFill>
              <a:latin typeface="+mj-lt"/>
              <a:ea typeface="+mj-ea"/>
              <a:cs typeface="+mj-cs"/>
            </a:endParaRPr>
          </a:p>
        </p:txBody>
      </p:sp>
      <p:pic>
        <p:nvPicPr>
          <p:cNvPr id="4" name="Content Placeholder 3" descr="A person sitting on her knees with text overlay&#10;&#10;AI-generated content may be incorrect.">
            <a:extLst>
              <a:ext uri="{FF2B5EF4-FFF2-40B4-BE49-F238E27FC236}">
                <a16:creationId xmlns:a16="http://schemas.microsoft.com/office/drawing/2014/main" id="{4A9D302D-5BE5-8C40-AE0D-229AEEC2F1F0}"/>
              </a:ext>
            </a:extLst>
          </p:cNvPr>
          <p:cNvPicPr>
            <a:picLocks noGrp="1" noChangeAspect="1"/>
          </p:cNvPicPr>
          <p:nvPr>
            <p:ph idx="1"/>
          </p:nvPr>
        </p:nvPicPr>
        <p:blipFill>
          <a:blip r:embed="rId2"/>
          <a:stretch>
            <a:fillRect/>
          </a:stretch>
        </p:blipFill>
        <p:spPr>
          <a:xfrm>
            <a:off x="5599085" y="643466"/>
            <a:ext cx="5137162" cy="5568739"/>
          </a:xfrm>
          <a:prstGeom prst="rect">
            <a:avLst/>
          </a:prstGeom>
        </p:spPr>
      </p:pic>
    </p:spTree>
    <p:extLst>
      <p:ext uri="{BB962C8B-B14F-4D97-AF65-F5344CB8AC3E}">
        <p14:creationId xmlns:p14="http://schemas.microsoft.com/office/powerpoint/2010/main" val="3776345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18670C9-6A4A-D2BD-D81F-0BDB8EE5391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a:solidFill>
                  <a:srgbClr val="FFFFFF"/>
                </a:solidFill>
                <a:latin typeface="+mj-lt"/>
                <a:ea typeface="+mj-ea"/>
                <a:cs typeface="+mj-cs"/>
              </a:rPr>
              <a:t>Organisations that offer support to victims of fraud</a:t>
            </a:r>
          </a:p>
        </p:txBody>
      </p:sp>
      <p:pic>
        <p:nvPicPr>
          <p:cNvPr id="4" name="Content Placeholder 3" descr="A group of text on a page&#10;&#10;AI-generated content may be incorrect.">
            <a:extLst>
              <a:ext uri="{FF2B5EF4-FFF2-40B4-BE49-F238E27FC236}">
                <a16:creationId xmlns:a16="http://schemas.microsoft.com/office/drawing/2014/main" id="{FF320C0D-EB21-022F-AB97-0E8BEA372256}"/>
              </a:ext>
            </a:extLst>
          </p:cNvPr>
          <p:cNvPicPr>
            <a:picLocks noGrp="1" noChangeAspect="1"/>
          </p:cNvPicPr>
          <p:nvPr>
            <p:ph idx="1"/>
          </p:nvPr>
        </p:nvPicPr>
        <p:blipFill>
          <a:blip r:embed="rId2"/>
          <a:stretch>
            <a:fillRect/>
          </a:stretch>
        </p:blipFill>
        <p:spPr>
          <a:xfrm>
            <a:off x="4578833" y="467208"/>
            <a:ext cx="7072937" cy="5923584"/>
          </a:xfrm>
          <a:prstGeom prst="rect">
            <a:avLst/>
          </a:prstGeom>
        </p:spPr>
      </p:pic>
    </p:spTree>
    <p:extLst>
      <p:ext uri="{BB962C8B-B14F-4D97-AF65-F5344CB8AC3E}">
        <p14:creationId xmlns:p14="http://schemas.microsoft.com/office/powerpoint/2010/main" val="2500711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4DAC44-A47F-4508-0DD0-7EE7E82D85B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Task 2- Money laundering</a:t>
            </a:r>
          </a:p>
        </p:txBody>
      </p:sp>
      <p:sp>
        <p:nvSpPr>
          <p:cNvPr id="3" name="Content Placeholder 2">
            <a:extLst>
              <a:ext uri="{FF2B5EF4-FFF2-40B4-BE49-F238E27FC236}">
                <a16:creationId xmlns:a16="http://schemas.microsoft.com/office/drawing/2014/main" id="{907FDAC8-B82E-8927-E8C5-0E7AAA2AC5C2}"/>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ea typeface="+mn-lt"/>
                <a:cs typeface="+mn-lt"/>
              </a:rPr>
              <a:t>What is a money mule, and how do they operate?</a:t>
            </a:r>
          </a:p>
          <a:p>
            <a:r>
              <a:rPr lang="en-GB" sz="2000">
                <a:ea typeface="+mn-lt"/>
                <a:cs typeface="+mn-lt"/>
              </a:rPr>
              <a:t>What is the difference between a knowing and an unknowing money mule?</a:t>
            </a:r>
            <a:endParaRPr lang="en-GB" sz="2000"/>
          </a:p>
          <a:p>
            <a:r>
              <a:rPr lang="en-GB" sz="2000">
                <a:ea typeface="+mn-lt"/>
                <a:cs typeface="+mn-lt"/>
              </a:rPr>
              <a:t>Are money mules considered victims or offenders?</a:t>
            </a:r>
            <a:endParaRPr lang="en-GB" sz="2000"/>
          </a:p>
          <a:p>
            <a:r>
              <a:rPr lang="en-GB" sz="2000"/>
              <a:t>What preventative measures are in place within the UK to disrupt money mule activities?</a:t>
            </a:r>
          </a:p>
          <a:p>
            <a:endParaRPr lang="en-GB" sz="2000"/>
          </a:p>
        </p:txBody>
      </p:sp>
    </p:spTree>
    <p:extLst>
      <p:ext uri="{BB962C8B-B14F-4D97-AF65-F5344CB8AC3E}">
        <p14:creationId xmlns:p14="http://schemas.microsoft.com/office/powerpoint/2010/main" val="1396026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DD52A3-C918-B4E8-1168-B8F6B4ABA32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ea typeface="+mj-lt"/>
                <a:cs typeface="+mj-lt"/>
              </a:rPr>
              <a:t>What is a money mule, and how do they operate?</a:t>
            </a:r>
            <a:endParaRPr lang="en-US" sz="4000">
              <a:solidFill>
                <a:srgbClr val="FFFFFF"/>
              </a:solidFill>
            </a:endParaRPr>
          </a:p>
        </p:txBody>
      </p:sp>
      <p:sp>
        <p:nvSpPr>
          <p:cNvPr id="3" name="Content Placeholder 2">
            <a:extLst>
              <a:ext uri="{FF2B5EF4-FFF2-40B4-BE49-F238E27FC236}">
                <a16:creationId xmlns:a16="http://schemas.microsoft.com/office/drawing/2014/main" id="{006EE1C9-4149-9274-E8B7-9D3800CC1942}"/>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ea typeface="+mn-lt"/>
                <a:cs typeface="+mn-lt"/>
              </a:rPr>
              <a:t>A money mule is a person who transfers illegally obtained money on behalf of criminals. The mule may receive funds into their bank account and then withdraw or transfer the money to another party, keeping a small percentage as a "commission." This process helps criminals launder money and evade the police and other agencies.</a:t>
            </a:r>
            <a:endParaRPr lang="en-GB" sz="2000"/>
          </a:p>
          <a:p>
            <a:endParaRPr lang="en-GB" sz="2000"/>
          </a:p>
        </p:txBody>
      </p:sp>
    </p:spTree>
    <p:extLst>
      <p:ext uri="{BB962C8B-B14F-4D97-AF65-F5344CB8AC3E}">
        <p14:creationId xmlns:p14="http://schemas.microsoft.com/office/powerpoint/2010/main" val="1757663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wrinkled hands with some coins">
            <a:extLst>
              <a:ext uri="{FF2B5EF4-FFF2-40B4-BE49-F238E27FC236}">
                <a16:creationId xmlns:a16="http://schemas.microsoft.com/office/drawing/2014/main" id="{140791A3-18B3-899B-B0B2-277F743BC38F}"/>
              </a:ext>
            </a:extLst>
          </p:cNvPr>
          <p:cNvPicPr>
            <a:picLocks noChangeAspect="1"/>
          </p:cNvPicPr>
          <p:nvPr/>
        </p:nvPicPr>
        <p:blipFill>
          <a:blip r:embed="rId2"/>
          <a:srcRect l="9848" r="30974"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032F-F3C9-4EA8-F6B8-4411483AF0F2}"/>
              </a:ext>
            </a:extLst>
          </p:cNvPr>
          <p:cNvSpPr>
            <a:spLocks noGrp="1"/>
          </p:cNvSpPr>
          <p:nvPr>
            <p:ph type="title"/>
          </p:nvPr>
        </p:nvSpPr>
        <p:spPr>
          <a:xfrm>
            <a:off x="761801" y="328512"/>
            <a:ext cx="4778387" cy="1628970"/>
          </a:xfrm>
        </p:spPr>
        <p:txBody>
          <a:bodyPr anchor="ctr">
            <a:normAutofit/>
          </a:bodyPr>
          <a:lstStyle/>
          <a:p>
            <a:r>
              <a:rPr lang="en-GB" sz="2800" b="1" dirty="0">
                <a:latin typeface="Aptos"/>
              </a:rPr>
              <a:t>What is the difference between a knowing and an unknowing money mule?</a:t>
            </a:r>
            <a:endParaRPr lang="en-US" sz="2800"/>
          </a:p>
        </p:txBody>
      </p:sp>
      <p:sp>
        <p:nvSpPr>
          <p:cNvPr id="3" name="Content Placeholder 2">
            <a:extLst>
              <a:ext uri="{FF2B5EF4-FFF2-40B4-BE49-F238E27FC236}">
                <a16:creationId xmlns:a16="http://schemas.microsoft.com/office/drawing/2014/main" id="{D6C5C79C-4481-BD7A-6DF4-4A3F46EEA4F0}"/>
              </a:ext>
            </a:extLst>
          </p:cNvPr>
          <p:cNvSpPr>
            <a:spLocks noGrp="1"/>
          </p:cNvSpPr>
          <p:nvPr>
            <p:ph idx="1"/>
          </p:nvPr>
        </p:nvSpPr>
        <p:spPr>
          <a:xfrm>
            <a:off x="761801" y="2884929"/>
            <a:ext cx="4659756" cy="3374137"/>
          </a:xfrm>
        </p:spPr>
        <p:txBody>
          <a:bodyPr vert="horz" lIns="91440" tIns="45720" rIns="91440" bIns="45720" rtlCol="0" anchor="ctr">
            <a:normAutofit/>
          </a:bodyPr>
          <a:lstStyle/>
          <a:p>
            <a:endParaRPr lang="en-GB" sz="2000" b="1"/>
          </a:p>
          <a:p>
            <a:r>
              <a:rPr lang="en-GB" sz="2000" b="1">
                <a:ea typeface="+mn-lt"/>
                <a:cs typeface="+mn-lt"/>
              </a:rPr>
              <a:t>Knowing money mules</a:t>
            </a:r>
            <a:r>
              <a:rPr lang="en-GB" sz="2000">
                <a:ea typeface="+mn-lt"/>
                <a:cs typeface="+mn-lt"/>
              </a:rPr>
              <a:t> are fully aware they are transferring criminal proceeds and participate for financial gain.</a:t>
            </a:r>
            <a:endParaRPr lang="en-GB" sz="2000"/>
          </a:p>
          <a:p>
            <a:pPr marL="0" indent="0">
              <a:buNone/>
            </a:pPr>
            <a:endParaRPr lang="en-GB" sz="2000">
              <a:ea typeface="+mn-lt"/>
              <a:cs typeface="+mn-lt"/>
            </a:endParaRPr>
          </a:p>
          <a:p>
            <a:r>
              <a:rPr lang="en-GB" sz="2000" b="1">
                <a:ea typeface="+mn-lt"/>
                <a:cs typeface="+mn-lt"/>
              </a:rPr>
              <a:t>Unknowing money mules</a:t>
            </a:r>
            <a:r>
              <a:rPr lang="en-GB" sz="2000">
                <a:ea typeface="+mn-lt"/>
                <a:cs typeface="+mn-lt"/>
              </a:rPr>
              <a:t> believe they are conducting a legitimate transaction, such as helping a friend or employer, but are still legally responsible.</a:t>
            </a:r>
            <a:endParaRPr lang="en-GB" sz="2000"/>
          </a:p>
          <a:p>
            <a:endParaRPr lang="en-GB" sz="2000"/>
          </a:p>
        </p:txBody>
      </p:sp>
    </p:spTree>
    <p:extLst>
      <p:ext uri="{BB962C8B-B14F-4D97-AF65-F5344CB8AC3E}">
        <p14:creationId xmlns:p14="http://schemas.microsoft.com/office/powerpoint/2010/main" val="4099948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AB143F-FC04-4DA4-D65B-08145BA8958F}"/>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Aptos"/>
              </a:rPr>
              <a:t>Are money mules considered victims or offenders?</a:t>
            </a:r>
            <a:endParaRPr lang="en-US" sz="4000">
              <a:solidFill>
                <a:srgbClr val="FFFFFF"/>
              </a:solidFill>
            </a:endParaRPr>
          </a:p>
        </p:txBody>
      </p:sp>
      <p:sp>
        <p:nvSpPr>
          <p:cNvPr id="17" name="Content Placeholder 2">
            <a:extLst>
              <a:ext uri="{FF2B5EF4-FFF2-40B4-BE49-F238E27FC236}">
                <a16:creationId xmlns:a16="http://schemas.microsoft.com/office/drawing/2014/main" id="{5C137958-A95A-D565-0063-B2E0E3ED57C2}"/>
              </a:ext>
            </a:extLst>
          </p:cNvPr>
          <p:cNvSpPr>
            <a:spLocks noGrp="1"/>
          </p:cNvSpPr>
          <p:nvPr>
            <p:ph idx="1"/>
          </p:nvPr>
        </p:nvSpPr>
        <p:spPr>
          <a:xfrm>
            <a:off x="6503158" y="649480"/>
            <a:ext cx="4862447" cy="5546047"/>
          </a:xfrm>
        </p:spPr>
        <p:txBody>
          <a:bodyPr vert="horz" lIns="91440" tIns="45720" rIns="91440" bIns="45720" rtlCol="0" anchor="ctr">
            <a:normAutofit/>
          </a:bodyPr>
          <a:lstStyle/>
          <a:p>
            <a:endParaRPr lang="en-GB" sz="2000" b="1"/>
          </a:p>
          <a:p>
            <a:r>
              <a:rPr lang="en-GB" sz="2000" b="1">
                <a:ea typeface="+mn-lt"/>
                <a:cs typeface="+mn-lt"/>
              </a:rPr>
              <a:t>Unknowing money mules</a:t>
            </a:r>
            <a:r>
              <a:rPr lang="en-GB" sz="2000">
                <a:ea typeface="+mn-lt"/>
                <a:cs typeface="+mn-lt"/>
              </a:rPr>
              <a:t> can be considered victims of fraud. However, they may still face legal consequences.</a:t>
            </a:r>
            <a:endParaRPr lang="en-GB" sz="2000"/>
          </a:p>
          <a:p>
            <a:r>
              <a:rPr lang="en-GB" sz="2000" b="1">
                <a:ea typeface="+mn-lt"/>
                <a:cs typeface="+mn-lt"/>
              </a:rPr>
              <a:t>Knowing money mules</a:t>
            </a:r>
            <a:r>
              <a:rPr lang="en-GB" sz="2000">
                <a:ea typeface="+mn-lt"/>
                <a:cs typeface="+mn-lt"/>
              </a:rPr>
              <a:t> are offenders because they actively participate in the crime.</a:t>
            </a:r>
            <a:endParaRPr lang="en-GB" sz="2000"/>
          </a:p>
          <a:p>
            <a:r>
              <a:rPr lang="en-GB" sz="2000">
                <a:ea typeface="+mn-lt"/>
                <a:cs typeface="+mn-lt"/>
              </a:rPr>
              <a:t>The police and other agencies often treat unknowing money mules with some leniency, but banks and authorities encourage better awareness to prevent victimisation.</a:t>
            </a:r>
            <a:endParaRPr lang="en-GB" sz="2000"/>
          </a:p>
          <a:p>
            <a:endParaRPr lang="en-GB" sz="2000"/>
          </a:p>
        </p:txBody>
      </p:sp>
    </p:spTree>
    <p:extLst>
      <p:ext uri="{BB962C8B-B14F-4D97-AF65-F5344CB8AC3E}">
        <p14:creationId xmlns:p14="http://schemas.microsoft.com/office/powerpoint/2010/main" val="1529572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B68F8-5EE9-7984-D336-7F2DA2F9CC4D}"/>
              </a:ext>
            </a:extLst>
          </p:cNvPr>
          <p:cNvSpPr>
            <a:spLocks noGrp="1"/>
          </p:cNvSpPr>
          <p:nvPr>
            <p:ph type="title"/>
          </p:nvPr>
        </p:nvSpPr>
        <p:spPr/>
        <p:txBody>
          <a:bodyPr/>
          <a:lstStyle/>
          <a:p>
            <a:r>
              <a:rPr lang="en-GB" dirty="0"/>
              <a:t>Prevention and disruption</a:t>
            </a:r>
          </a:p>
        </p:txBody>
      </p:sp>
      <p:sp>
        <p:nvSpPr>
          <p:cNvPr id="3" name="Content Placeholder 2">
            <a:extLst>
              <a:ext uri="{FF2B5EF4-FFF2-40B4-BE49-F238E27FC236}">
                <a16:creationId xmlns:a16="http://schemas.microsoft.com/office/drawing/2014/main" id="{D257564D-F6EF-17B3-8CA5-875090742489}"/>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b="1" dirty="0">
                <a:ea typeface="+mn-lt"/>
                <a:cs typeface="+mn-lt"/>
              </a:rPr>
              <a:t>Government Initiatives</a:t>
            </a:r>
            <a:endParaRPr lang="en-GB" dirty="0"/>
          </a:p>
          <a:p>
            <a:r>
              <a:rPr lang="en-GB" b="1" dirty="0">
                <a:ea typeface="+mn-lt"/>
                <a:cs typeface="+mn-lt"/>
              </a:rPr>
              <a:t>Money Mule Action Plan</a:t>
            </a:r>
            <a:r>
              <a:rPr lang="en-GB" dirty="0">
                <a:ea typeface="+mn-lt"/>
                <a:cs typeface="+mn-lt"/>
              </a:rPr>
              <a:t>: In March 2024, the Home Office published a cross-sector action plan aimed at disrupting money mule activity and protecting the public. This plan outlines how the government and partners will work together to improve outcomes through deterrents and safeguarding measures. </a:t>
            </a:r>
            <a:endParaRPr lang="en-GB" dirty="0"/>
          </a:p>
          <a:p>
            <a:pPr marL="0" indent="0">
              <a:buNone/>
            </a:pPr>
            <a:r>
              <a:rPr lang="en-GB" b="1" dirty="0">
                <a:ea typeface="+mn-lt"/>
                <a:cs typeface="+mn-lt"/>
              </a:rPr>
              <a:t> Financial Institutions' Measures</a:t>
            </a:r>
            <a:endParaRPr lang="en-GB"/>
          </a:p>
          <a:p>
            <a:r>
              <a:rPr lang="en-GB" b="1" dirty="0">
                <a:ea typeface="+mn-lt"/>
                <a:cs typeface="+mn-lt"/>
              </a:rPr>
              <a:t>Enhanced Monitoring and Detection</a:t>
            </a:r>
            <a:r>
              <a:rPr lang="en-GB" dirty="0">
                <a:ea typeface="+mn-lt"/>
                <a:cs typeface="+mn-lt"/>
              </a:rPr>
              <a:t>: Banks have strengthened their controls during customer onboarding and improved transaction monitoring to detect suspicious activities associated with money mules. This includes using advanced risk assessment tools and transaction analysis to identify and stop illicit activities. </a:t>
            </a:r>
            <a:endParaRPr lang="en-GB" dirty="0"/>
          </a:p>
          <a:p>
            <a:pPr marL="0" indent="0">
              <a:buNone/>
            </a:pPr>
            <a:endParaRPr lang="en-GB" dirty="0"/>
          </a:p>
          <a:p>
            <a:pPr marL="0" indent="0">
              <a:buNone/>
            </a:pPr>
            <a:r>
              <a:rPr lang="en-GB" b="1" dirty="0">
                <a:ea typeface="+mn-lt"/>
                <a:cs typeface="+mn-lt"/>
              </a:rPr>
              <a:t> Public Awareness Campaigns</a:t>
            </a:r>
            <a:endParaRPr lang="en-GB"/>
          </a:p>
          <a:p>
            <a:r>
              <a:rPr lang="en-GB" b="1" dirty="0">
                <a:ea typeface="+mn-lt"/>
                <a:cs typeface="+mn-lt"/>
              </a:rPr>
              <a:t>"Don't Be Fooled" Campaign</a:t>
            </a:r>
            <a:r>
              <a:rPr lang="en-GB" dirty="0">
                <a:ea typeface="+mn-lt"/>
                <a:cs typeface="+mn-lt"/>
              </a:rPr>
              <a:t>: Launched by UK Finance and Cifas, this campaign aims to inform students and young people about the risks of giving out their bank details and deter them from becoming money mules. It emphasises the importance of being cautious of unsolicited offers promising easy money and advises against transferring funds on behalf of others. </a:t>
            </a:r>
            <a:endParaRPr lang="en-GB" dirty="0"/>
          </a:p>
          <a:p>
            <a:pPr marL="0" indent="0">
              <a:buNone/>
            </a:pPr>
            <a:endParaRPr lang="en-GB" dirty="0"/>
          </a:p>
          <a:p>
            <a:pPr marL="0" indent="0">
              <a:buNone/>
            </a:pPr>
            <a:r>
              <a:rPr lang="en-GB" b="1" dirty="0">
                <a:ea typeface="+mn-lt"/>
                <a:cs typeface="+mn-lt"/>
              </a:rPr>
              <a:t> Reporting Mechanisms</a:t>
            </a:r>
            <a:endParaRPr lang="en-GB"/>
          </a:p>
          <a:p>
            <a:r>
              <a:rPr lang="en-GB" b="1" dirty="0">
                <a:ea typeface="+mn-lt"/>
                <a:cs typeface="+mn-lt"/>
              </a:rPr>
              <a:t>Action Fraud</a:t>
            </a:r>
            <a:r>
              <a:rPr lang="en-GB" dirty="0">
                <a:ea typeface="+mn-lt"/>
                <a:cs typeface="+mn-lt"/>
              </a:rPr>
              <a:t>: The UK's national fraud and cybercrime reporting centre provides a platform for individuals to report incidents of fraud, including money </a:t>
            </a:r>
            <a:r>
              <a:rPr lang="en-GB" dirty="0" err="1">
                <a:ea typeface="+mn-lt"/>
                <a:cs typeface="+mn-lt"/>
              </a:rPr>
              <a:t>muling</a:t>
            </a:r>
            <a:r>
              <a:rPr lang="en-GB" dirty="0">
                <a:ea typeface="+mn-lt"/>
                <a:cs typeface="+mn-lt"/>
              </a:rPr>
              <a:t>.</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56940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12CE9C-51C7-ECA5-070A-2F865E361C4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Next week</a:t>
            </a:r>
          </a:p>
        </p:txBody>
      </p:sp>
      <p:graphicFrame>
        <p:nvGraphicFramePr>
          <p:cNvPr id="19" name="Content Placeholder 2">
            <a:extLst>
              <a:ext uri="{FF2B5EF4-FFF2-40B4-BE49-F238E27FC236}">
                <a16:creationId xmlns:a16="http://schemas.microsoft.com/office/drawing/2014/main" id="{FD547473-8668-8E26-62AF-91BC5A060788}"/>
              </a:ext>
            </a:extLst>
          </p:cNvPr>
          <p:cNvGraphicFramePr>
            <a:graphicFrameLocks noGrp="1"/>
          </p:cNvGraphicFramePr>
          <p:nvPr>
            <p:ph idx="1"/>
            <p:extLst>
              <p:ext uri="{D42A27DB-BD31-4B8C-83A1-F6EECF244321}">
                <p14:modId xmlns:p14="http://schemas.microsoft.com/office/powerpoint/2010/main" val="38577199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7277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Serious and Organised Crime (BMCP6008) Week 2</vt:lpstr>
      <vt:lpstr>Aims for today</vt:lpstr>
      <vt:lpstr>Task 1- Romance Fraud</vt:lpstr>
      <vt:lpstr>A practical guide to highlight common tactics of romance fraud</vt:lpstr>
      <vt:lpstr>The set up</vt:lpstr>
      <vt:lpstr>Instinctual responses</vt:lpstr>
      <vt:lpstr>PowerPoint Presentation</vt:lpstr>
      <vt:lpstr>PowerPoint Presentation</vt:lpstr>
      <vt:lpstr>PowerPoint Presentation</vt:lpstr>
      <vt:lpstr>PowerPoint Presentation</vt:lpstr>
      <vt:lpstr>PowerPoint Presentation</vt:lpstr>
      <vt:lpstr>PowerPoint Presentation</vt:lpstr>
      <vt:lpstr>The impact </vt:lpstr>
      <vt:lpstr>Manipulative tactics</vt:lpstr>
      <vt:lpstr>The aftermath</vt:lpstr>
      <vt:lpstr>Organisations that offer support to victims of fraud</vt:lpstr>
      <vt:lpstr>Task 2- Money laundering</vt:lpstr>
      <vt:lpstr>What is a money mule, and how do they operate?</vt:lpstr>
      <vt:lpstr>What is the difference between a knowing and an unknowing money mule?</vt:lpstr>
      <vt:lpstr>Are money mules considered victims or offenders?</vt:lpstr>
      <vt:lpstr>Prevention and disruption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196</cp:revision>
  <dcterms:created xsi:type="dcterms:W3CDTF">2025-02-06T09:42:13Z</dcterms:created>
  <dcterms:modified xsi:type="dcterms:W3CDTF">2025-02-06T11:44:14Z</dcterms:modified>
</cp:coreProperties>
</file>