
<file path=[Content_Types].xml><?xml version="1.0" encoding="utf-8"?>
<Types xmlns="http://schemas.openxmlformats.org/package/2006/content-types">
  <Default Extension="xml" ContentType="application/xml"/>
  <Default Extension="mp4" ContentType="video/unknown"/>
  <Default Extension="bin" ContentType="application/vnd.openxmlformats-officedocument.presentationml.printerSettings"/>
  <Default Extension="png" ContentType="image/png"/>
  <Default Extension="jpe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2" r:id="rId3"/>
    <p:sldId id="263" r:id="rId4"/>
    <p:sldId id="265" r:id="rId5"/>
    <p:sldId id="264" r:id="rId6"/>
    <p:sldId id="266" r:id="rId7"/>
    <p:sldId id="257" r:id="rId8"/>
    <p:sldId id="258" r:id="rId9"/>
    <p:sldId id="259" r:id="rId10"/>
    <p:sldId id="260" r:id="rId11"/>
    <p:sldId id="261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0" d="100"/>
          <a:sy n="90" d="100"/>
        </p:scale>
        <p:origin x="-1112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printerSettings" Target="printerSettings/printerSettings1.bin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40106-06A4-D442-9B44-212F1218292A}" type="datetimeFigureOut">
              <a:rPr lang="en-US" smtClean="0"/>
              <a:t>20/02/2018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FD435-E80B-1145-A108-1A9182C6A7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457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40106-06A4-D442-9B44-212F1218292A}" type="datetimeFigureOut">
              <a:rPr lang="en-US" smtClean="0"/>
              <a:t>20/02/2018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FD435-E80B-1145-A108-1A9182C6A7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17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40106-06A4-D442-9B44-212F1218292A}" type="datetimeFigureOut">
              <a:rPr lang="en-US" smtClean="0"/>
              <a:t>20/02/2018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FD435-E80B-1145-A108-1A9182C6A7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0623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40106-06A4-D442-9B44-212F1218292A}" type="datetimeFigureOut">
              <a:rPr lang="en-US" smtClean="0"/>
              <a:t>20/02/2018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FD435-E80B-1145-A108-1A9182C6A7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610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40106-06A4-D442-9B44-212F1218292A}" type="datetimeFigureOut">
              <a:rPr lang="en-US" smtClean="0"/>
              <a:t>20/02/2018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FD435-E80B-1145-A108-1A9182C6A7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326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40106-06A4-D442-9B44-212F1218292A}" type="datetimeFigureOut">
              <a:rPr lang="en-US" smtClean="0"/>
              <a:t>20/02/2018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FD435-E80B-1145-A108-1A9182C6A7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542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40106-06A4-D442-9B44-212F1218292A}" type="datetimeFigureOut">
              <a:rPr lang="en-US" smtClean="0"/>
              <a:t>20/02/2018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FD435-E80B-1145-A108-1A9182C6A7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080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40106-06A4-D442-9B44-212F1218292A}" type="datetimeFigureOut">
              <a:rPr lang="en-US" smtClean="0"/>
              <a:t>20/02/2018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FD435-E80B-1145-A108-1A9182C6A7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433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40106-06A4-D442-9B44-212F1218292A}" type="datetimeFigureOut">
              <a:rPr lang="en-US" smtClean="0"/>
              <a:t>20/02/2018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FD435-E80B-1145-A108-1A9182C6A7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36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40106-06A4-D442-9B44-212F1218292A}" type="datetimeFigureOut">
              <a:rPr lang="en-US" smtClean="0"/>
              <a:t>20/02/2018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FD435-E80B-1145-A108-1A9182C6A7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460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40106-06A4-D442-9B44-212F1218292A}" type="datetimeFigureOut">
              <a:rPr lang="en-US" smtClean="0"/>
              <a:t>20/02/2018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FD435-E80B-1145-A108-1A9182C6A7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483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540106-06A4-D442-9B44-212F1218292A}" type="datetimeFigureOut">
              <a:rPr lang="en-US" smtClean="0"/>
              <a:t>20/02/2018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DFD435-E80B-1145-A108-1A9182C6A7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348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3.png"/><Relationship Id="rId1" Type="http://schemas.microsoft.com/office/2007/relationships/media" Target="../media/media1.mp4"/><Relationship Id="rId2" Type="http://schemas.openxmlformats.org/officeDocument/2006/relationships/video" Target="../media/media1.mp4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bbc.co.uk/news/av/entertainment-arts-14923912/st-paul-s-to-mark-300th-anniversary-with-brand-new-installation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bbc.co.uk/news/av/entertainment-arts-15188690/grayson-perry-s-tribute-to-craftsmanship-at-the-british-museum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tate.org.uk/art/archives/archives-access-toolkit/supporting-learning-participation-archives/how-can-archives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tate.org.uk/context-comment/blogs/tate-debate-how-much-does-architecture-impact-on-artwork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WYTHNOS 4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416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800" dirty="0" smtClean="0"/>
              <a:t>The way we see things is affected by what we know or what we believe in.</a:t>
            </a:r>
          </a:p>
          <a:p>
            <a:pPr marL="0" indent="0" algn="ctr">
              <a:buNone/>
            </a:pPr>
            <a:r>
              <a:rPr lang="en-US" sz="4000" dirty="0" smtClean="0"/>
              <a:t>Ways of Seeing John Berger 1972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9649884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MAGRITTE</a:t>
            </a:r>
            <a:br>
              <a:rPr lang="en-US" dirty="0" smtClean="0"/>
            </a:br>
            <a:r>
              <a:rPr lang="en-US" dirty="0" smtClean="0"/>
              <a:t>THE TRTEACHERY OF IMAGES 1928-29 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l="4542" r="454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1593920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WHEN WE SEE A LANDSCAPE WE SITUATE OURSELVES IN IT. IF WE ‘SAW’THE ART OF THE PAST. WE WOULD SITUATE OURSELVES IN HISTORY.</a:t>
            </a:r>
          </a:p>
          <a:p>
            <a:r>
              <a:rPr lang="en-US" dirty="0" smtClean="0"/>
              <a:t>BERGER WAYS OF SEEING 72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44130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‘In </a:t>
            </a:r>
            <a:r>
              <a:rPr lang="en-GB" dirty="0"/>
              <a:t>his famous essay on The Treachery of Images, the philosopher Michel Foucault refers to the artwork as an “unravelled </a:t>
            </a:r>
            <a:r>
              <a:rPr lang="en-GB" dirty="0" err="1"/>
              <a:t>calligram</a:t>
            </a:r>
            <a:r>
              <a:rPr lang="en-GB" dirty="0"/>
              <a:t>”, a </a:t>
            </a:r>
            <a:r>
              <a:rPr lang="en-GB" dirty="0" err="1"/>
              <a:t>calligram</a:t>
            </a:r>
            <a:r>
              <a:rPr lang="en-GB" dirty="0"/>
              <a:t> being an image formed of the words which describe it, which Magritte had “unravelled” by separating the image from the text.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Although Magritte disagreed with this definition, he certainly believed that an image was as capable of expressing thought as poetry. As </a:t>
            </a:r>
            <a:r>
              <a:rPr lang="en-GB" dirty="0" err="1"/>
              <a:t>Draguet</a:t>
            </a:r>
            <a:r>
              <a:rPr lang="en-GB" dirty="0"/>
              <a:t> says, for Magritte poetry was “beyond the word; something deeper than the word”</a:t>
            </a:r>
            <a:r>
              <a:rPr lang="en-GB" dirty="0" smtClean="0"/>
              <a:t>.’</a:t>
            </a:r>
          </a:p>
          <a:p>
            <a:pPr marL="0" indent="0">
              <a:buNone/>
            </a:pPr>
            <a:r>
              <a:rPr lang="en-GB" dirty="0"/>
              <a:t>http://</a:t>
            </a:r>
            <a:r>
              <a:rPr lang="en-GB" dirty="0" err="1"/>
              <a:t>www.bbc.com</a:t>
            </a:r>
            <a:r>
              <a:rPr lang="en-GB" dirty="0"/>
              <a:t>/culture/story/20171205-magritte-and-the-subversive-power-of-his-pipe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740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Mr and Mrs Andrews</a:t>
            </a:r>
            <a:br>
              <a:rPr lang="en-GB" dirty="0"/>
            </a:br>
            <a:r>
              <a:rPr lang="en-GB" dirty="0"/>
              <a:t>about 1750, Thomas </a:t>
            </a:r>
            <a:r>
              <a:rPr lang="en-GB" dirty="0" smtClean="0"/>
              <a:t>Gainsborough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2424" b="242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626014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Elements of Art- Space - KQED Arts.mp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9275" y="1600200"/>
            <a:ext cx="8045450" cy="4525963"/>
          </a:xfrm>
        </p:spPr>
      </p:pic>
    </p:spTree>
    <p:extLst>
      <p:ext uri="{BB962C8B-B14F-4D97-AF65-F5344CB8AC3E}">
        <p14:creationId xmlns:p14="http://schemas.microsoft.com/office/powerpoint/2010/main" val="146285257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http://www.bbc.co.uk/news/av/entertainment-arts-14923912/st-paul-s-to-mark-300th-anniversary-with-brand-new-installation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71636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http://www.bbc.co.uk/news/av/entertainment-arts-15188690/grayson-perry-s-tribute-to-craftsmanship-at-the-british-museum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5588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http://www.tate.org.uk/art/archives/archives-access-toolkit/supporting-learning-participation-archives/how-can-archives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935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http://www.tate.org.uk/context-comment/blogs/tate</a:t>
            </a:r>
            <a:r>
              <a:rPr lang="en-US" smtClean="0">
                <a:hlinkClick r:id="rId2"/>
              </a:rPr>
              <a:t>-debate-how-much-does-architecture-impact-on-artworks</a:t>
            </a:r>
            <a:endParaRPr lang="en-US" smtClean="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820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245</Words>
  <Application>Microsoft Macintosh PowerPoint</Application>
  <PresentationFormat>On-screen Show (4:3)</PresentationFormat>
  <Paragraphs>15</Paragraphs>
  <Slides>11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WYTHNOS 4</vt:lpstr>
      <vt:lpstr>PowerPoint Presentation</vt:lpstr>
      <vt:lpstr>MAGRITTE THE TRTEACHERY OF IMAGES 1928-29 </vt:lpstr>
      <vt:lpstr>PowerPoint Presentation</vt:lpstr>
      <vt:lpstr>PowerPoint Presentation</vt:lpstr>
      <vt:lpstr>Mr and Mrs Andrews about 1750, Thomas Gainsborough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 Beynon</dc:creator>
  <cp:lastModifiedBy>G Beynon</cp:lastModifiedBy>
  <cp:revision>4</cp:revision>
  <dcterms:created xsi:type="dcterms:W3CDTF">2018-02-19T19:18:32Z</dcterms:created>
  <dcterms:modified xsi:type="dcterms:W3CDTF">2018-02-20T09:23:47Z</dcterms:modified>
</cp:coreProperties>
</file>