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7" r:id="rId5"/>
    <p:sldId id="275" r:id="rId6"/>
    <p:sldId id="258" r:id="rId7"/>
    <p:sldId id="271" r:id="rId8"/>
    <p:sldId id="274" r:id="rId9"/>
    <p:sldId id="260" r:id="rId10"/>
    <p:sldId id="277" r:id="rId11"/>
    <p:sldId id="261" r:id="rId12"/>
    <p:sldId id="268" r:id="rId13"/>
    <p:sldId id="269" r:id="rId14"/>
    <p:sldId id="263" r:id="rId15"/>
    <p:sldId id="278" r:id="rId16"/>
    <p:sldId id="280" r:id="rId17"/>
    <p:sldId id="279" r:id="rId18"/>
    <p:sldId id="284" r:id="rId19"/>
    <p:sldId id="281" r:id="rId20"/>
    <p:sldId id="264" r:id="rId21"/>
    <p:sldId id="266" r:id="rId22"/>
    <p:sldId id="286" r:id="rId23"/>
    <p:sldId id="270" r:id="rId24"/>
    <p:sldId id="289" r:id="rId25"/>
    <p:sldId id="287" r:id="rId26"/>
    <p:sldId id="288" r:id="rId27"/>
    <p:sldId id="282" r:id="rId28"/>
    <p:sldId id="283" r:id="rId29"/>
    <p:sldId id="285" r:id="rId3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F30683-BE35-223D-130D-C482490152D3}" v="576" dt="2023-01-15T20:06:18.231"/>
    <p1510:client id="{9BC6FA67-0AE1-4ECB-97C2-C5ED4D756511}" v="20" dt="2023-01-16T18:37:08.877"/>
    <p1510:client id="{FA2871E4-D168-3643-8031-7DF73BA554C3}" v="207" dt="2023-01-15T20:01:28.030"/>
  </p1510:revLst>
</p1510:revInfo>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Davies (2007261)" userId="S::2007261@student.uwtsd.ac.uk::e30d6eda-8c4e-4f4f-9dc9-9e49444abb43" providerId="AD" clId="Web-{67F30683-BE35-223D-130D-C482490152D3}"/>
    <pc:docChg chg="addSld delSld modSld">
      <pc:chgData name="Claire Davies (2007261)" userId="S::2007261@student.uwtsd.ac.uk::e30d6eda-8c4e-4f4f-9dc9-9e49444abb43" providerId="AD" clId="Web-{67F30683-BE35-223D-130D-C482490152D3}" dt="2023-01-15T20:06:18.231" v="582" actId="14100"/>
      <pc:docMkLst>
        <pc:docMk/>
      </pc:docMkLst>
      <pc:sldChg chg="modSp">
        <pc:chgData name="Claire Davies (2007261)" userId="S::2007261@student.uwtsd.ac.uk::e30d6eda-8c4e-4f4f-9dc9-9e49444abb43" providerId="AD" clId="Web-{67F30683-BE35-223D-130D-C482490152D3}" dt="2023-01-14T14:21:34.476" v="13" actId="20577"/>
        <pc:sldMkLst>
          <pc:docMk/>
          <pc:sldMk cId="2024694414" sldId="261"/>
        </pc:sldMkLst>
        <pc:spChg chg="mod">
          <ac:chgData name="Claire Davies (2007261)" userId="S::2007261@student.uwtsd.ac.uk::e30d6eda-8c4e-4f4f-9dc9-9e49444abb43" providerId="AD" clId="Web-{67F30683-BE35-223D-130D-C482490152D3}" dt="2023-01-14T14:14:55.092" v="3" actId="20577"/>
          <ac:spMkLst>
            <pc:docMk/>
            <pc:sldMk cId="2024694414" sldId="261"/>
            <ac:spMk id="4" creationId="{00000000-0000-0000-0000-000000000000}"/>
          </ac:spMkLst>
        </pc:spChg>
        <pc:graphicFrameChg chg="modGraphic">
          <ac:chgData name="Claire Davies (2007261)" userId="S::2007261@student.uwtsd.ac.uk::e30d6eda-8c4e-4f4f-9dc9-9e49444abb43" providerId="AD" clId="Web-{67F30683-BE35-223D-130D-C482490152D3}" dt="2023-01-14T14:21:34.476" v="13" actId="20577"/>
          <ac:graphicFrameMkLst>
            <pc:docMk/>
            <pc:sldMk cId="2024694414" sldId="261"/>
            <ac:graphicFrameMk id="9" creationId="{00000000-0000-0000-0000-000000000000}"/>
          </ac:graphicFrameMkLst>
        </pc:graphicFrameChg>
      </pc:sldChg>
      <pc:sldChg chg="modSp">
        <pc:chgData name="Claire Davies (2007261)" userId="S::2007261@student.uwtsd.ac.uk::e30d6eda-8c4e-4f4f-9dc9-9e49444abb43" providerId="AD" clId="Web-{67F30683-BE35-223D-130D-C482490152D3}" dt="2023-01-14T15:04:47.261" v="407" actId="20577"/>
        <pc:sldMkLst>
          <pc:docMk/>
          <pc:sldMk cId="3242303163" sldId="268"/>
        </pc:sldMkLst>
        <pc:spChg chg="mod">
          <ac:chgData name="Claire Davies (2007261)" userId="S::2007261@student.uwtsd.ac.uk::e30d6eda-8c4e-4f4f-9dc9-9e49444abb43" providerId="AD" clId="Web-{67F30683-BE35-223D-130D-C482490152D3}" dt="2023-01-14T14:59:06.522" v="250" actId="20577"/>
          <ac:spMkLst>
            <pc:docMk/>
            <pc:sldMk cId="3242303163" sldId="268"/>
            <ac:spMk id="2" creationId="{9E2EAAF9-1555-F065-7799-ECC34C7CC276}"/>
          </ac:spMkLst>
        </pc:spChg>
        <pc:spChg chg="mod">
          <ac:chgData name="Claire Davies (2007261)" userId="S::2007261@student.uwtsd.ac.uk::e30d6eda-8c4e-4f4f-9dc9-9e49444abb43" providerId="AD" clId="Web-{67F30683-BE35-223D-130D-C482490152D3}" dt="2023-01-14T15:04:47.261" v="407" actId="20577"/>
          <ac:spMkLst>
            <pc:docMk/>
            <pc:sldMk cId="3242303163" sldId="268"/>
            <ac:spMk id="20" creationId="{4B5CFAA6-B9B5-89A9-69C3-1160F95D0C19}"/>
          </ac:spMkLst>
        </pc:spChg>
      </pc:sldChg>
      <pc:sldChg chg="modSp">
        <pc:chgData name="Claire Davies (2007261)" userId="S::2007261@student.uwtsd.ac.uk::e30d6eda-8c4e-4f4f-9dc9-9e49444abb43" providerId="AD" clId="Web-{67F30683-BE35-223D-130D-C482490152D3}" dt="2023-01-14T14:23:41.046" v="25" actId="20577"/>
        <pc:sldMkLst>
          <pc:docMk/>
          <pc:sldMk cId="3460419028" sldId="269"/>
        </pc:sldMkLst>
        <pc:spChg chg="mod">
          <ac:chgData name="Claire Davies (2007261)" userId="S::2007261@student.uwtsd.ac.uk::e30d6eda-8c4e-4f4f-9dc9-9e49444abb43" providerId="AD" clId="Web-{67F30683-BE35-223D-130D-C482490152D3}" dt="2023-01-14T14:23:41.046" v="25" actId="20577"/>
          <ac:spMkLst>
            <pc:docMk/>
            <pc:sldMk cId="3460419028" sldId="269"/>
            <ac:spMk id="8" creationId="{4DD012EB-DA2F-C033-6810-638EB3084CAF}"/>
          </ac:spMkLst>
        </pc:spChg>
      </pc:sldChg>
      <pc:sldChg chg="delSp modSp">
        <pc:chgData name="Claire Davies (2007261)" userId="S::2007261@student.uwtsd.ac.uk::e30d6eda-8c4e-4f4f-9dc9-9e49444abb43" providerId="AD" clId="Web-{67F30683-BE35-223D-130D-C482490152D3}" dt="2023-01-15T20:06:18.231" v="582" actId="14100"/>
        <pc:sldMkLst>
          <pc:docMk/>
          <pc:sldMk cId="4005728823" sldId="270"/>
        </pc:sldMkLst>
        <pc:spChg chg="del mod">
          <ac:chgData name="Claire Davies (2007261)" userId="S::2007261@student.uwtsd.ac.uk::e30d6eda-8c4e-4f4f-9dc9-9e49444abb43" providerId="AD" clId="Web-{67F30683-BE35-223D-130D-C482490152D3}" dt="2023-01-15T19:50:35.935" v="438"/>
          <ac:spMkLst>
            <pc:docMk/>
            <pc:sldMk cId="4005728823" sldId="270"/>
            <ac:spMk id="2" creationId="{00000000-0000-0000-0000-000000000000}"/>
          </ac:spMkLst>
        </pc:spChg>
        <pc:spChg chg="mod">
          <ac:chgData name="Claire Davies (2007261)" userId="S::2007261@student.uwtsd.ac.uk::e30d6eda-8c4e-4f4f-9dc9-9e49444abb43" providerId="AD" clId="Web-{67F30683-BE35-223D-130D-C482490152D3}" dt="2023-01-15T20:06:18.231" v="582" actId="14100"/>
          <ac:spMkLst>
            <pc:docMk/>
            <pc:sldMk cId="4005728823" sldId="270"/>
            <ac:spMk id="3" creationId="{00000000-0000-0000-0000-000000000000}"/>
          </ac:spMkLst>
        </pc:spChg>
        <pc:spChg chg="del mod">
          <ac:chgData name="Claire Davies (2007261)" userId="S::2007261@student.uwtsd.ac.uk::e30d6eda-8c4e-4f4f-9dc9-9e49444abb43" providerId="AD" clId="Web-{67F30683-BE35-223D-130D-C482490152D3}" dt="2023-01-15T19:50:40.935" v="439"/>
          <ac:spMkLst>
            <pc:docMk/>
            <pc:sldMk cId="4005728823" sldId="270"/>
            <ac:spMk id="4" creationId="{00000000-0000-0000-0000-000000000000}"/>
          </ac:spMkLst>
        </pc:spChg>
      </pc:sldChg>
      <pc:sldChg chg="modSp">
        <pc:chgData name="Claire Davies (2007261)" userId="S::2007261@student.uwtsd.ac.uk::e30d6eda-8c4e-4f4f-9dc9-9e49444abb43" providerId="AD" clId="Web-{67F30683-BE35-223D-130D-C482490152D3}" dt="2023-01-14T14:25:29.615" v="51"/>
        <pc:sldMkLst>
          <pc:docMk/>
          <pc:sldMk cId="296597998" sldId="278"/>
        </pc:sldMkLst>
        <pc:graphicFrameChg chg="mod modGraphic">
          <ac:chgData name="Claire Davies (2007261)" userId="S::2007261@student.uwtsd.ac.uk::e30d6eda-8c4e-4f4f-9dc9-9e49444abb43" providerId="AD" clId="Web-{67F30683-BE35-223D-130D-C482490152D3}" dt="2023-01-14T14:25:29.615" v="51"/>
          <ac:graphicFrameMkLst>
            <pc:docMk/>
            <pc:sldMk cId="296597998" sldId="278"/>
            <ac:graphicFrameMk id="9" creationId="{934A5B9B-D9E3-0A5B-3B98-127ADBEF3A7B}"/>
          </ac:graphicFrameMkLst>
        </pc:graphicFrameChg>
      </pc:sldChg>
      <pc:sldChg chg="modSp">
        <pc:chgData name="Claire Davies (2007261)" userId="S::2007261@student.uwtsd.ac.uk::e30d6eda-8c4e-4f4f-9dc9-9e49444abb43" providerId="AD" clId="Web-{67F30683-BE35-223D-130D-C482490152D3}" dt="2023-01-14T14:26:45.386" v="54" actId="1076"/>
        <pc:sldMkLst>
          <pc:docMk/>
          <pc:sldMk cId="129108012" sldId="280"/>
        </pc:sldMkLst>
        <pc:graphicFrameChg chg="mod">
          <ac:chgData name="Claire Davies (2007261)" userId="S::2007261@student.uwtsd.ac.uk::e30d6eda-8c4e-4f4f-9dc9-9e49444abb43" providerId="AD" clId="Web-{67F30683-BE35-223D-130D-C482490152D3}" dt="2023-01-14T14:26:38.338" v="53" actId="14100"/>
          <ac:graphicFrameMkLst>
            <pc:docMk/>
            <pc:sldMk cId="129108012" sldId="280"/>
            <ac:graphicFrameMk id="7" creationId="{ABDA7F5C-7500-C16C-8B0D-B2FE5F5691EE}"/>
          </ac:graphicFrameMkLst>
        </pc:graphicFrameChg>
        <pc:picChg chg="mod">
          <ac:chgData name="Claire Davies (2007261)" userId="S::2007261@student.uwtsd.ac.uk::e30d6eda-8c4e-4f4f-9dc9-9e49444abb43" providerId="AD" clId="Web-{67F30683-BE35-223D-130D-C482490152D3}" dt="2023-01-14T14:26:45.386" v="54" actId="1076"/>
          <ac:picMkLst>
            <pc:docMk/>
            <pc:sldMk cId="129108012" sldId="280"/>
            <ac:picMk id="10" creationId="{CE1A06D5-EF80-2DB5-9809-83425F33C1BC}"/>
          </ac:picMkLst>
        </pc:picChg>
      </pc:sldChg>
      <pc:sldChg chg="modSp">
        <pc:chgData name="Claire Davies (2007261)" userId="S::2007261@student.uwtsd.ac.uk::e30d6eda-8c4e-4f4f-9dc9-9e49444abb43" providerId="AD" clId="Web-{67F30683-BE35-223D-130D-C482490152D3}" dt="2023-01-14T14:42:05.958" v="235" actId="20577"/>
        <pc:sldMkLst>
          <pc:docMk/>
          <pc:sldMk cId="217603267" sldId="283"/>
        </pc:sldMkLst>
        <pc:spChg chg="mod">
          <ac:chgData name="Claire Davies (2007261)" userId="S::2007261@student.uwtsd.ac.uk::e30d6eda-8c4e-4f4f-9dc9-9e49444abb43" providerId="AD" clId="Web-{67F30683-BE35-223D-130D-C482490152D3}" dt="2023-01-14T14:41:08.049" v="230" actId="20577"/>
          <ac:spMkLst>
            <pc:docMk/>
            <pc:sldMk cId="217603267" sldId="283"/>
            <ac:spMk id="2" creationId="{E87BD3FE-8AC3-9E56-4A5D-EE614C1EAB28}"/>
          </ac:spMkLst>
        </pc:spChg>
        <pc:spChg chg="mod">
          <ac:chgData name="Claire Davies (2007261)" userId="S::2007261@student.uwtsd.ac.uk::e30d6eda-8c4e-4f4f-9dc9-9e49444abb43" providerId="AD" clId="Web-{67F30683-BE35-223D-130D-C482490152D3}" dt="2023-01-14T14:40:37.640" v="229" actId="20577"/>
          <ac:spMkLst>
            <pc:docMk/>
            <pc:sldMk cId="217603267" sldId="283"/>
            <ac:spMk id="3" creationId="{CDC3A7B6-12FD-03DE-800F-454AB5FC8B44}"/>
          </ac:spMkLst>
        </pc:spChg>
        <pc:spChg chg="mod">
          <ac:chgData name="Claire Davies (2007261)" userId="S::2007261@student.uwtsd.ac.uk::e30d6eda-8c4e-4f4f-9dc9-9e49444abb43" providerId="AD" clId="Web-{67F30683-BE35-223D-130D-C482490152D3}" dt="2023-01-14T14:42:05.958" v="235" actId="20577"/>
          <ac:spMkLst>
            <pc:docMk/>
            <pc:sldMk cId="217603267" sldId="283"/>
            <ac:spMk id="4" creationId="{0C03D72B-69A0-4492-8D3F-E485FD8FDFB8}"/>
          </ac:spMkLst>
        </pc:spChg>
      </pc:sldChg>
      <pc:sldChg chg="addSp modSp new">
        <pc:chgData name="Claire Davies (2007261)" userId="S::2007261@student.uwtsd.ac.uk::e30d6eda-8c4e-4f4f-9dc9-9e49444abb43" providerId="AD" clId="Web-{67F30683-BE35-223D-130D-C482490152D3}" dt="2023-01-14T14:56:08.698" v="246" actId="1076"/>
        <pc:sldMkLst>
          <pc:docMk/>
          <pc:sldMk cId="972275520" sldId="288"/>
        </pc:sldMkLst>
        <pc:spChg chg="add mod">
          <ac:chgData name="Claire Davies (2007261)" userId="S::2007261@student.uwtsd.ac.uk::e30d6eda-8c4e-4f4f-9dc9-9e49444abb43" providerId="AD" clId="Web-{67F30683-BE35-223D-130D-C482490152D3}" dt="2023-01-14T14:56:08.698" v="246" actId="1076"/>
          <ac:spMkLst>
            <pc:docMk/>
            <pc:sldMk cId="972275520" sldId="288"/>
            <ac:spMk id="4" creationId="{EA5C70AE-CEA9-6A00-E35B-B2BCA2DEB633}"/>
          </ac:spMkLst>
        </pc:spChg>
      </pc:sldChg>
      <pc:sldChg chg="del">
        <pc:chgData name="Claire Davies (2007261)" userId="S::2007261@student.uwtsd.ac.uk::e30d6eda-8c4e-4f4f-9dc9-9e49444abb43" providerId="AD" clId="Web-{67F30683-BE35-223D-130D-C482490152D3}" dt="2023-01-14T14:29:32.349" v="55"/>
        <pc:sldMkLst>
          <pc:docMk/>
          <pc:sldMk cId="4186481325" sldId="288"/>
        </pc:sldMkLst>
      </pc:sldChg>
      <pc:sldChg chg="addSp modSp new">
        <pc:chgData name="Claire Davies (2007261)" userId="S::2007261@student.uwtsd.ac.uk::e30d6eda-8c4e-4f4f-9dc9-9e49444abb43" providerId="AD" clId="Web-{67F30683-BE35-223D-130D-C482490152D3}" dt="2023-01-15T19:50:25.497" v="437" actId="20577"/>
        <pc:sldMkLst>
          <pc:docMk/>
          <pc:sldMk cId="1064777982" sldId="289"/>
        </pc:sldMkLst>
        <pc:spChg chg="add mod">
          <ac:chgData name="Claire Davies (2007261)" userId="S::2007261@student.uwtsd.ac.uk::e30d6eda-8c4e-4f4f-9dc9-9e49444abb43" providerId="AD" clId="Web-{67F30683-BE35-223D-130D-C482490152D3}" dt="2023-01-15T19:50:25.497" v="437" actId="20577"/>
          <ac:spMkLst>
            <pc:docMk/>
            <pc:sldMk cId="1064777982" sldId="289"/>
            <ac:spMk id="4" creationId="{EDF28F8E-2D75-0B40-C6FB-875866B65426}"/>
          </ac:spMkLst>
        </pc:spChg>
      </pc:sldChg>
    </pc:docChg>
  </pc:docChgLst>
  <pc:docChgLst>
    <pc:chgData name="Claire Davies (2007261)" userId="S::2007261@student.uwtsd.ac.uk::e30d6eda-8c4e-4f4f-9dc9-9e49444abb43" providerId="AD" clId="Web-{02DD22A1-522C-48E8-BFAE-B95DB27A85A2}"/>
    <pc:docChg chg="addSld delSld modSld">
      <pc:chgData name="Claire Davies (2007261)" userId="S::2007261@student.uwtsd.ac.uk::e30d6eda-8c4e-4f4f-9dc9-9e49444abb43" providerId="AD" clId="Web-{02DD22A1-522C-48E8-BFAE-B95DB27A85A2}" dt="2023-01-13T19:12:47.184" v="1890"/>
      <pc:docMkLst>
        <pc:docMk/>
      </pc:docMkLst>
      <pc:sldChg chg="addSp delSp modSp">
        <pc:chgData name="Claire Davies (2007261)" userId="S::2007261@student.uwtsd.ac.uk::e30d6eda-8c4e-4f4f-9dc9-9e49444abb43" providerId="AD" clId="Web-{02DD22A1-522C-48E8-BFAE-B95DB27A85A2}" dt="2023-01-13T10:32:38.810" v="174" actId="20577"/>
        <pc:sldMkLst>
          <pc:docMk/>
          <pc:sldMk cId="769675095" sldId="257"/>
        </pc:sldMkLst>
        <pc:spChg chg="add mod">
          <ac:chgData name="Claire Davies (2007261)" userId="S::2007261@student.uwtsd.ac.uk::e30d6eda-8c4e-4f4f-9dc9-9e49444abb43" providerId="AD" clId="Web-{02DD22A1-522C-48E8-BFAE-B95DB27A85A2}" dt="2023-01-13T10:28:07.058" v="122" actId="20577"/>
          <ac:spMkLst>
            <pc:docMk/>
            <pc:sldMk cId="769675095" sldId="257"/>
            <ac:spMk id="2" creationId="{FC0D75E2-353C-8046-7E09-876B6975171F}"/>
          </ac:spMkLst>
        </pc:spChg>
        <pc:spChg chg="add mod">
          <ac:chgData name="Claire Davies (2007261)" userId="S::2007261@student.uwtsd.ac.uk::e30d6eda-8c4e-4f4f-9dc9-9e49444abb43" providerId="AD" clId="Web-{02DD22A1-522C-48E8-BFAE-B95DB27A85A2}" dt="2023-01-13T10:32:38.810" v="174" actId="20577"/>
          <ac:spMkLst>
            <pc:docMk/>
            <pc:sldMk cId="769675095" sldId="257"/>
            <ac:spMk id="3" creationId="{218BF456-8E02-2883-D588-D3F27A9E8231}"/>
          </ac:spMkLst>
        </pc:spChg>
        <pc:spChg chg="del mod">
          <ac:chgData name="Claire Davies (2007261)" userId="S::2007261@student.uwtsd.ac.uk::e30d6eda-8c4e-4f4f-9dc9-9e49444abb43" providerId="AD" clId="Web-{02DD22A1-522C-48E8-BFAE-B95DB27A85A2}" dt="2023-01-13T10:26:46.288" v="101"/>
          <ac:spMkLst>
            <pc:docMk/>
            <pc:sldMk cId="769675095" sldId="257"/>
            <ac:spMk id="5" creationId="{2F5BB242-D06B-D0EC-20BC-C8F93CCC6176}"/>
          </ac:spMkLst>
        </pc:spChg>
      </pc:sldChg>
      <pc:sldChg chg="modSp">
        <pc:chgData name="Claire Davies (2007261)" userId="S::2007261@student.uwtsd.ac.uk::e30d6eda-8c4e-4f4f-9dc9-9e49444abb43" providerId="AD" clId="Web-{02DD22A1-522C-48E8-BFAE-B95DB27A85A2}" dt="2023-01-13T11:25:13.909" v="924" actId="20577"/>
        <pc:sldMkLst>
          <pc:docMk/>
          <pc:sldMk cId="92330003" sldId="260"/>
        </pc:sldMkLst>
        <pc:spChg chg="mod">
          <ac:chgData name="Claire Davies (2007261)" userId="S::2007261@student.uwtsd.ac.uk::e30d6eda-8c4e-4f4f-9dc9-9e49444abb43" providerId="AD" clId="Web-{02DD22A1-522C-48E8-BFAE-B95DB27A85A2}" dt="2023-01-13T11:25:13.909" v="924" actId="20577"/>
          <ac:spMkLst>
            <pc:docMk/>
            <pc:sldMk cId="92330003" sldId="260"/>
            <ac:spMk id="3" creationId="{00000000-0000-0000-0000-000000000000}"/>
          </ac:spMkLst>
        </pc:spChg>
      </pc:sldChg>
      <pc:sldChg chg="modSp">
        <pc:chgData name="Claire Davies (2007261)" userId="S::2007261@student.uwtsd.ac.uk::e30d6eda-8c4e-4f4f-9dc9-9e49444abb43" providerId="AD" clId="Web-{02DD22A1-522C-48E8-BFAE-B95DB27A85A2}" dt="2023-01-13T11:28:41.438" v="968" actId="20577"/>
        <pc:sldMkLst>
          <pc:docMk/>
          <pc:sldMk cId="2024694414" sldId="261"/>
        </pc:sldMkLst>
        <pc:spChg chg="mod">
          <ac:chgData name="Claire Davies (2007261)" userId="S::2007261@student.uwtsd.ac.uk::e30d6eda-8c4e-4f4f-9dc9-9e49444abb43" providerId="AD" clId="Web-{02DD22A1-522C-48E8-BFAE-B95DB27A85A2}" dt="2023-01-13T11:28:41.438" v="968" actId="20577"/>
          <ac:spMkLst>
            <pc:docMk/>
            <pc:sldMk cId="2024694414" sldId="261"/>
            <ac:spMk id="4" creationId="{00000000-0000-0000-0000-000000000000}"/>
          </ac:spMkLst>
        </pc:spChg>
        <pc:graphicFrameChg chg="modGraphic">
          <ac:chgData name="Claire Davies (2007261)" userId="S::2007261@student.uwtsd.ac.uk::e30d6eda-8c4e-4f4f-9dc9-9e49444abb43" providerId="AD" clId="Web-{02DD22A1-522C-48E8-BFAE-B95DB27A85A2}" dt="2023-01-13T11:19:14.512" v="857" actId="20577"/>
          <ac:graphicFrameMkLst>
            <pc:docMk/>
            <pc:sldMk cId="2024694414" sldId="261"/>
            <ac:graphicFrameMk id="9" creationId="{00000000-0000-0000-0000-000000000000}"/>
          </ac:graphicFrameMkLst>
        </pc:graphicFrameChg>
      </pc:sldChg>
      <pc:sldChg chg="addSp delSp modSp">
        <pc:chgData name="Claire Davies (2007261)" userId="S::2007261@student.uwtsd.ac.uk::e30d6eda-8c4e-4f4f-9dc9-9e49444abb43" providerId="AD" clId="Web-{02DD22A1-522C-48E8-BFAE-B95DB27A85A2}" dt="2023-01-13T11:38:42.318" v="1126" actId="20577"/>
        <pc:sldMkLst>
          <pc:docMk/>
          <pc:sldMk cId="1805748268" sldId="263"/>
        </pc:sldMkLst>
        <pc:spChg chg="del">
          <ac:chgData name="Claire Davies (2007261)" userId="S::2007261@student.uwtsd.ac.uk::e30d6eda-8c4e-4f4f-9dc9-9e49444abb43" providerId="AD" clId="Web-{02DD22A1-522C-48E8-BFAE-B95DB27A85A2}" dt="2023-01-13T11:30:00.020" v="974"/>
          <ac:spMkLst>
            <pc:docMk/>
            <pc:sldMk cId="1805748268" sldId="263"/>
            <ac:spMk id="2" creationId="{00000000-0000-0000-0000-000000000000}"/>
          </ac:spMkLst>
        </pc:spChg>
        <pc:spChg chg="del">
          <ac:chgData name="Claire Davies (2007261)" userId="S::2007261@student.uwtsd.ac.uk::e30d6eda-8c4e-4f4f-9dc9-9e49444abb43" providerId="AD" clId="Web-{02DD22A1-522C-48E8-BFAE-B95DB27A85A2}" dt="2023-01-13T11:30:03.130" v="975"/>
          <ac:spMkLst>
            <pc:docMk/>
            <pc:sldMk cId="1805748268" sldId="263"/>
            <ac:spMk id="3" creationId="{00000000-0000-0000-0000-000000000000}"/>
          </ac:spMkLst>
        </pc:spChg>
        <pc:spChg chg="add mod">
          <ac:chgData name="Claire Davies (2007261)" userId="S::2007261@student.uwtsd.ac.uk::e30d6eda-8c4e-4f4f-9dc9-9e49444abb43" providerId="AD" clId="Web-{02DD22A1-522C-48E8-BFAE-B95DB27A85A2}" dt="2023-01-13T11:38:42.318" v="1126" actId="20577"/>
          <ac:spMkLst>
            <pc:docMk/>
            <pc:sldMk cId="1805748268" sldId="263"/>
            <ac:spMk id="4" creationId="{BAC2C082-7DA1-B655-2D7C-6EA9B3C94682}"/>
          </ac:spMkLst>
        </pc:spChg>
      </pc:sldChg>
      <pc:sldChg chg="addSp delSp modSp add del">
        <pc:chgData name="Claire Davies (2007261)" userId="S::2007261@student.uwtsd.ac.uk::e30d6eda-8c4e-4f4f-9dc9-9e49444abb43" providerId="AD" clId="Web-{02DD22A1-522C-48E8-BFAE-B95DB27A85A2}" dt="2023-01-13T19:12:29.871" v="1888"/>
        <pc:sldMkLst>
          <pc:docMk/>
          <pc:sldMk cId="4017403958" sldId="264"/>
        </pc:sldMkLst>
        <pc:spChg chg="del">
          <ac:chgData name="Claire Davies (2007261)" userId="S::2007261@student.uwtsd.ac.uk::e30d6eda-8c4e-4f4f-9dc9-9e49444abb43" providerId="AD" clId="Web-{02DD22A1-522C-48E8-BFAE-B95DB27A85A2}" dt="2023-01-13T11:39:28.243" v="1131"/>
          <ac:spMkLst>
            <pc:docMk/>
            <pc:sldMk cId="4017403958" sldId="264"/>
            <ac:spMk id="2" creationId="{00000000-0000-0000-0000-000000000000}"/>
          </ac:spMkLst>
        </pc:spChg>
        <pc:spChg chg="add del mod">
          <ac:chgData name="Claire Davies (2007261)" userId="S::2007261@student.uwtsd.ac.uk::e30d6eda-8c4e-4f4f-9dc9-9e49444abb43" providerId="AD" clId="Web-{02DD22A1-522C-48E8-BFAE-B95DB27A85A2}" dt="2023-01-13T12:04:25.911" v="1147"/>
          <ac:spMkLst>
            <pc:docMk/>
            <pc:sldMk cId="4017403958" sldId="264"/>
            <ac:spMk id="2" creationId="{5E4D8A48-79F5-D4BE-D939-7C25781C7E73}"/>
          </ac:spMkLst>
        </pc:spChg>
        <pc:spChg chg="del">
          <ac:chgData name="Claire Davies (2007261)" userId="S::2007261@student.uwtsd.ac.uk::e30d6eda-8c4e-4f4f-9dc9-9e49444abb43" providerId="AD" clId="Web-{02DD22A1-522C-48E8-BFAE-B95DB27A85A2}" dt="2023-01-13T11:39:07.132" v="1127"/>
          <ac:spMkLst>
            <pc:docMk/>
            <pc:sldMk cId="4017403958" sldId="264"/>
            <ac:spMk id="3" creationId="{00000000-0000-0000-0000-000000000000}"/>
          </ac:spMkLst>
        </pc:spChg>
        <pc:spChg chg="add mod">
          <ac:chgData name="Claire Davies (2007261)" userId="S::2007261@student.uwtsd.ac.uk::e30d6eda-8c4e-4f4f-9dc9-9e49444abb43" providerId="AD" clId="Web-{02DD22A1-522C-48E8-BFAE-B95DB27A85A2}" dt="2023-01-13T12:05:23.256" v="1156" actId="20577"/>
          <ac:spMkLst>
            <pc:docMk/>
            <pc:sldMk cId="4017403958" sldId="264"/>
            <ac:spMk id="3" creationId="{E3112CF4-8ADC-C14C-EB8C-F823CD979759}"/>
          </ac:spMkLst>
        </pc:spChg>
        <pc:spChg chg="del">
          <ac:chgData name="Claire Davies (2007261)" userId="S::2007261@student.uwtsd.ac.uk::e30d6eda-8c4e-4f4f-9dc9-9e49444abb43" providerId="AD" clId="Web-{02DD22A1-522C-48E8-BFAE-B95DB27A85A2}" dt="2023-01-13T11:39:10.476" v="1128"/>
          <ac:spMkLst>
            <pc:docMk/>
            <pc:sldMk cId="4017403958" sldId="264"/>
            <ac:spMk id="4" creationId="{00000000-0000-0000-0000-000000000000}"/>
          </ac:spMkLst>
        </pc:spChg>
        <pc:spChg chg="add del mod">
          <ac:chgData name="Claire Davies (2007261)" userId="S::2007261@student.uwtsd.ac.uk::e30d6eda-8c4e-4f4f-9dc9-9e49444abb43" providerId="AD" clId="Web-{02DD22A1-522C-48E8-BFAE-B95DB27A85A2}" dt="2023-01-13T12:07:00.415" v="1167"/>
          <ac:spMkLst>
            <pc:docMk/>
            <pc:sldMk cId="4017403958" sldId="264"/>
            <ac:spMk id="4" creationId="{529FAC63-539A-317C-C5BE-97F66F46B27C}"/>
          </ac:spMkLst>
        </pc:spChg>
        <pc:spChg chg="del">
          <ac:chgData name="Claire Davies (2007261)" userId="S::2007261@student.uwtsd.ac.uk::e30d6eda-8c4e-4f4f-9dc9-9e49444abb43" providerId="AD" clId="Web-{02DD22A1-522C-48E8-BFAE-B95DB27A85A2}" dt="2023-01-13T11:39:16.570" v="1129"/>
          <ac:spMkLst>
            <pc:docMk/>
            <pc:sldMk cId="4017403958" sldId="264"/>
            <ac:spMk id="5" creationId="{00000000-0000-0000-0000-000000000000}"/>
          </ac:spMkLst>
        </pc:spChg>
        <pc:spChg chg="add mod">
          <ac:chgData name="Claire Davies (2007261)" userId="S::2007261@student.uwtsd.ac.uk::e30d6eda-8c4e-4f4f-9dc9-9e49444abb43" providerId="AD" clId="Web-{02DD22A1-522C-48E8-BFAE-B95DB27A85A2}" dt="2023-01-13T12:26:44.992" v="1231" actId="14100"/>
          <ac:spMkLst>
            <pc:docMk/>
            <pc:sldMk cId="4017403958" sldId="264"/>
            <ac:spMk id="5" creationId="{ECA57C0C-7F6A-9154-5CF6-14849EC16679}"/>
          </ac:spMkLst>
        </pc:spChg>
        <pc:spChg chg="del">
          <ac:chgData name="Claire Davies (2007261)" userId="S::2007261@student.uwtsd.ac.uk::e30d6eda-8c4e-4f4f-9dc9-9e49444abb43" providerId="AD" clId="Web-{02DD22A1-522C-48E8-BFAE-B95DB27A85A2}" dt="2023-01-13T11:39:20.008" v="1130"/>
          <ac:spMkLst>
            <pc:docMk/>
            <pc:sldMk cId="4017403958" sldId="264"/>
            <ac:spMk id="6" creationId="{00000000-0000-0000-0000-000000000000}"/>
          </ac:spMkLst>
        </pc:spChg>
        <pc:spChg chg="add mod">
          <ac:chgData name="Claire Davies (2007261)" userId="S::2007261@student.uwtsd.ac.uk::e30d6eda-8c4e-4f4f-9dc9-9e49444abb43" providerId="AD" clId="Web-{02DD22A1-522C-48E8-BFAE-B95DB27A85A2}" dt="2023-01-13T12:16:52.789" v="1188" actId="20577"/>
          <ac:spMkLst>
            <pc:docMk/>
            <pc:sldMk cId="4017403958" sldId="264"/>
            <ac:spMk id="6" creationId="{949419A5-7427-68DA-68D6-781EFADACD28}"/>
          </ac:spMkLst>
        </pc:spChg>
        <pc:spChg chg="add del">
          <ac:chgData name="Claire Davies (2007261)" userId="S::2007261@student.uwtsd.ac.uk::e30d6eda-8c4e-4f4f-9dc9-9e49444abb43" providerId="AD" clId="Web-{02DD22A1-522C-48E8-BFAE-B95DB27A85A2}" dt="2023-01-13T12:19:20.684" v="1190"/>
          <ac:spMkLst>
            <pc:docMk/>
            <pc:sldMk cId="4017403958" sldId="264"/>
            <ac:spMk id="9" creationId="{B97ABD5D-A526-C1E4-6289-147DFB45AB43}"/>
          </ac:spMkLst>
        </pc:spChg>
        <pc:spChg chg="add mod">
          <ac:chgData name="Claire Davies (2007261)" userId="S::2007261@student.uwtsd.ac.uk::e30d6eda-8c4e-4f4f-9dc9-9e49444abb43" providerId="AD" clId="Web-{02DD22A1-522C-48E8-BFAE-B95DB27A85A2}" dt="2023-01-13T12:26:22.601" v="1219" actId="20577"/>
          <ac:spMkLst>
            <pc:docMk/>
            <pc:sldMk cId="4017403958" sldId="264"/>
            <ac:spMk id="10" creationId="{57352EB4-770D-11FB-D4A4-28A6531B487E}"/>
          </ac:spMkLst>
        </pc:spChg>
        <pc:spChg chg="add mod">
          <ac:chgData name="Claire Davies (2007261)" userId="S::2007261@student.uwtsd.ac.uk::e30d6eda-8c4e-4f4f-9dc9-9e49444abb43" providerId="AD" clId="Web-{02DD22A1-522C-48E8-BFAE-B95DB27A85A2}" dt="2023-01-13T12:26:08.678" v="1217" actId="20577"/>
          <ac:spMkLst>
            <pc:docMk/>
            <pc:sldMk cId="4017403958" sldId="264"/>
            <ac:spMk id="11" creationId="{A8FB62D2-6A99-50E5-F85C-86B41163AD33}"/>
          </ac:spMkLst>
        </pc:spChg>
        <pc:spChg chg="add mod">
          <ac:chgData name="Claire Davies (2007261)" userId="S::2007261@student.uwtsd.ac.uk::e30d6eda-8c4e-4f4f-9dc9-9e49444abb43" providerId="AD" clId="Web-{02DD22A1-522C-48E8-BFAE-B95DB27A85A2}" dt="2023-01-13T13:12:31.877" v="1283" actId="20577"/>
          <ac:spMkLst>
            <pc:docMk/>
            <pc:sldMk cId="4017403958" sldId="264"/>
            <ac:spMk id="12" creationId="{1F51026D-8AD3-B19E-40D4-F871694C59FB}"/>
          </ac:spMkLst>
        </pc:spChg>
        <pc:spChg chg="add mod">
          <ac:chgData name="Claire Davies (2007261)" userId="S::2007261@student.uwtsd.ac.uk::e30d6eda-8c4e-4f4f-9dc9-9e49444abb43" providerId="AD" clId="Web-{02DD22A1-522C-48E8-BFAE-B95DB27A85A2}" dt="2023-01-13T12:32:24.250" v="1266" actId="20577"/>
          <ac:spMkLst>
            <pc:docMk/>
            <pc:sldMk cId="4017403958" sldId="264"/>
            <ac:spMk id="13" creationId="{0088D3BE-BB3C-620C-B0D2-03115DEB4DFE}"/>
          </ac:spMkLst>
        </pc:spChg>
      </pc:sldChg>
      <pc:sldChg chg="addSp delSp modSp del mod setBg setClrOvrMap">
        <pc:chgData name="Claire Davies (2007261)" userId="S::2007261@student.uwtsd.ac.uk::e30d6eda-8c4e-4f4f-9dc9-9e49444abb43" providerId="AD" clId="Web-{02DD22A1-522C-48E8-BFAE-B95DB27A85A2}" dt="2023-01-13T19:12:39.090" v="1889"/>
        <pc:sldMkLst>
          <pc:docMk/>
          <pc:sldMk cId="3427522533" sldId="265"/>
        </pc:sldMkLst>
        <pc:spChg chg="mod">
          <ac:chgData name="Claire Davies (2007261)" userId="S::2007261@student.uwtsd.ac.uk::e30d6eda-8c4e-4f4f-9dc9-9e49444abb43" providerId="AD" clId="Web-{02DD22A1-522C-48E8-BFAE-B95DB27A85A2}" dt="2023-01-13T19:11:04.776" v="1880"/>
          <ac:spMkLst>
            <pc:docMk/>
            <pc:sldMk cId="3427522533" sldId="265"/>
            <ac:spMk id="2" creationId="{00000000-0000-0000-0000-000000000000}"/>
          </ac:spMkLst>
        </pc:spChg>
        <pc:spChg chg="mod">
          <ac:chgData name="Claire Davies (2007261)" userId="S::2007261@student.uwtsd.ac.uk::e30d6eda-8c4e-4f4f-9dc9-9e49444abb43" providerId="AD" clId="Web-{02DD22A1-522C-48E8-BFAE-B95DB27A85A2}" dt="2023-01-13T19:11:04.776" v="1880"/>
          <ac:spMkLst>
            <pc:docMk/>
            <pc:sldMk cId="3427522533" sldId="265"/>
            <ac:spMk id="3" creationId="{85237A94-E069-D73D-FACF-6B411ECCCE58}"/>
          </ac:spMkLst>
        </pc:spChg>
        <pc:spChg chg="mod">
          <ac:chgData name="Claire Davies (2007261)" userId="S::2007261@student.uwtsd.ac.uk::e30d6eda-8c4e-4f4f-9dc9-9e49444abb43" providerId="AD" clId="Web-{02DD22A1-522C-48E8-BFAE-B95DB27A85A2}" dt="2023-01-13T19:11:04.776" v="1880"/>
          <ac:spMkLst>
            <pc:docMk/>
            <pc:sldMk cId="3427522533" sldId="265"/>
            <ac:spMk id="4" creationId="{90B9A1D1-9FE8-635F-F6B6-9F6FB61E2A4E}"/>
          </ac:spMkLst>
        </pc:spChg>
        <pc:spChg chg="add mod">
          <ac:chgData name="Claire Davies (2007261)" userId="S::2007261@student.uwtsd.ac.uk::e30d6eda-8c4e-4f4f-9dc9-9e49444abb43" providerId="AD" clId="Web-{02DD22A1-522C-48E8-BFAE-B95DB27A85A2}" dt="2023-01-13T19:10:23.244" v="1877" actId="14100"/>
          <ac:spMkLst>
            <pc:docMk/>
            <pc:sldMk cId="3427522533" sldId="265"/>
            <ac:spMk id="5" creationId="{D2D18C75-9F70-CC63-CC88-020329B61058}"/>
          </ac:spMkLst>
        </pc:spChg>
        <pc:spChg chg="add del">
          <ac:chgData name="Claire Davies (2007261)" userId="S::2007261@student.uwtsd.ac.uk::e30d6eda-8c4e-4f4f-9dc9-9e49444abb43" providerId="AD" clId="Web-{02DD22A1-522C-48E8-BFAE-B95DB27A85A2}" dt="2023-01-13T19:11:04.745" v="1879"/>
          <ac:spMkLst>
            <pc:docMk/>
            <pc:sldMk cId="3427522533" sldId="265"/>
            <ac:spMk id="11" creationId="{8496D4E3-2042-4A7A-B321-DC5615463299}"/>
          </ac:spMkLst>
        </pc:spChg>
        <pc:spChg chg="add">
          <ac:chgData name="Claire Davies (2007261)" userId="S::2007261@student.uwtsd.ac.uk::e30d6eda-8c4e-4f4f-9dc9-9e49444abb43" providerId="AD" clId="Web-{02DD22A1-522C-48E8-BFAE-B95DB27A85A2}" dt="2023-01-13T19:11:04.776" v="1880"/>
          <ac:spMkLst>
            <pc:docMk/>
            <pc:sldMk cId="3427522533" sldId="265"/>
            <ac:spMk id="15" creationId="{3A930249-8242-4E2B-AF17-C01826488321}"/>
          </ac:spMkLst>
        </pc:spChg>
        <pc:spChg chg="add">
          <ac:chgData name="Claire Davies (2007261)" userId="S::2007261@student.uwtsd.ac.uk::e30d6eda-8c4e-4f4f-9dc9-9e49444abb43" providerId="AD" clId="Web-{02DD22A1-522C-48E8-BFAE-B95DB27A85A2}" dt="2023-01-13T19:11:04.776" v="1880"/>
          <ac:spMkLst>
            <pc:docMk/>
            <pc:sldMk cId="3427522533" sldId="265"/>
            <ac:spMk id="16" creationId="{A5BDD999-C5E1-4B3E-A710-768673819165}"/>
          </ac:spMkLst>
        </pc:spChg>
        <pc:picChg chg="add del">
          <ac:chgData name="Claire Davies (2007261)" userId="S::2007261@student.uwtsd.ac.uk::e30d6eda-8c4e-4f4f-9dc9-9e49444abb43" providerId="AD" clId="Web-{02DD22A1-522C-48E8-BFAE-B95DB27A85A2}" dt="2023-01-13T19:11:04.745" v="1879"/>
          <ac:picMkLst>
            <pc:docMk/>
            <pc:sldMk cId="3427522533" sldId="265"/>
            <ac:picMk id="7" creationId="{85BAF7AC-CBAF-536C-DF5A-1654CF0CA3E1}"/>
          </ac:picMkLst>
        </pc:picChg>
        <pc:picChg chg="add">
          <ac:chgData name="Claire Davies (2007261)" userId="S::2007261@student.uwtsd.ac.uk::e30d6eda-8c4e-4f4f-9dc9-9e49444abb43" providerId="AD" clId="Web-{02DD22A1-522C-48E8-BFAE-B95DB27A85A2}" dt="2023-01-13T19:11:04.776" v="1880"/>
          <ac:picMkLst>
            <pc:docMk/>
            <pc:sldMk cId="3427522533" sldId="265"/>
            <ac:picMk id="17" creationId="{B07E1AFF-6C20-F752-29C1-C4DC32A0305C}"/>
          </ac:picMkLst>
        </pc:picChg>
        <pc:cxnChg chg="add del">
          <ac:chgData name="Claire Davies (2007261)" userId="S::2007261@student.uwtsd.ac.uk::e30d6eda-8c4e-4f4f-9dc9-9e49444abb43" providerId="AD" clId="Web-{02DD22A1-522C-48E8-BFAE-B95DB27A85A2}" dt="2023-01-13T19:11:04.745" v="1879"/>
          <ac:cxnSpMkLst>
            <pc:docMk/>
            <pc:sldMk cId="3427522533" sldId="265"/>
            <ac:cxnSpMk id="13" creationId="{B44245A4-2E90-4CC3-80EB-0F26D03B9822}"/>
          </ac:cxnSpMkLst>
        </pc:cxnChg>
      </pc:sldChg>
      <pc:sldChg chg="modSp del">
        <pc:chgData name="Claire Davies (2007261)" userId="S::2007261@student.uwtsd.ac.uk::e30d6eda-8c4e-4f4f-9dc9-9e49444abb43" providerId="AD" clId="Web-{02DD22A1-522C-48E8-BFAE-B95DB27A85A2}" dt="2023-01-13T11:29:05.517" v="969"/>
        <pc:sldMkLst>
          <pc:docMk/>
          <pc:sldMk cId="2161633769" sldId="267"/>
        </pc:sldMkLst>
        <pc:graphicFrameChg chg="mod modGraphic">
          <ac:chgData name="Claire Davies (2007261)" userId="S::2007261@student.uwtsd.ac.uk::e30d6eda-8c4e-4f4f-9dc9-9e49444abb43" providerId="AD" clId="Web-{02DD22A1-522C-48E8-BFAE-B95DB27A85A2}" dt="2023-01-13T11:22:59.463" v="918"/>
          <ac:graphicFrameMkLst>
            <pc:docMk/>
            <pc:sldMk cId="2161633769" sldId="267"/>
            <ac:graphicFrameMk id="9" creationId="{934A5B9B-D9E3-0A5B-3B98-127ADBEF3A7B}"/>
          </ac:graphicFrameMkLst>
        </pc:graphicFrameChg>
      </pc:sldChg>
      <pc:sldChg chg="addSp delSp modSp mod setBg">
        <pc:chgData name="Claire Davies (2007261)" userId="S::2007261@student.uwtsd.ac.uk::e30d6eda-8c4e-4f4f-9dc9-9e49444abb43" providerId="AD" clId="Web-{02DD22A1-522C-48E8-BFAE-B95DB27A85A2}" dt="2023-01-13T19:09:23.227" v="1866" actId="20577"/>
        <pc:sldMkLst>
          <pc:docMk/>
          <pc:sldMk cId="3242303163" sldId="268"/>
        </pc:sldMkLst>
        <pc:spChg chg="add mod ord">
          <ac:chgData name="Claire Davies (2007261)" userId="S::2007261@student.uwtsd.ac.uk::e30d6eda-8c4e-4f4f-9dc9-9e49444abb43" providerId="AD" clId="Web-{02DD22A1-522C-48E8-BFAE-B95DB27A85A2}" dt="2023-01-13T19:09:23.227" v="1866" actId="20577"/>
          <ac:spMkLst>
            <pc:docMk/>
            <pc:sldMk cId="3242303163" sldId="268"/>
            <ac:spMk id="2" creationId="{9E2EAAF9-1555-F065-7799-ECC34C7CC276}"/>
          </ac:spMkLst>
        </pc:spChg>
        <pc:spChg chg="add del">
          <ac:chgData name="Claire Davies (2007261)" userId="S::2007261@student.uwtsd.ac.uk::e30d6eda-8c4e-4f4f-9dc9-9e49444abb43" providerId="AD" clId="Web-{02DD22A1-522C-48E8-BFAE-B95DB27A85A2}" dt="2023-01-13T11:00:32.584" v="419"/>
          <ac:spMkLst>
            <pc:docMk/>
            <pc:sldMk cId="3242303163" sldId="268"/>
            <ac:spMk id="4" creationId="{04BBCAE3-41A1-3BAE-5CA6-F10A9EAB8A54}"/>
          </ac:spMkLst>
        </pc:spChg>
        <pc:spChg chg="mod ord">
          <ac:chgData name="Claire Davies (2007261)" userId="S::2007261@student.uwtsd.ac.uk::e30d6eda-8c4e-4f4f-9dc9-9e49444abb43" providerId="AD" clId="Web-{02DD22A1-522C-48E8-BFAE-B95DB27A85A2}" dt="2023-01-13T19:01:08.873" v="1857"/>
          <ac:spMkLst>
            <pc:docMk/>
            <pc:sldMk cId="3242303163" sldId="268"/>
            <ac:spMk id="8" creationId="{81408949-421B-5E7F-525F-D5518A1EF3EC}"/>
          </ac:spMkLst>
        </pc:spChg>
        <pc:spChg chg="mod">
          <ac:chgData name="Claire Davies (2007261)" userId="S::2007261@student.uwtsd.ac.uk::e30d6eda-8c4e-4f4f-9dc9-9e49444abb43" providerId="AD" clId="Web-{02DD22A1-522C-48E8-BFAE-B95DB27A85A2}" dt="2023-01-13T19:01:08.873" v="1857"/>
          <ac:spMkLst>
            <pc:docMk/>
            <pc:sldMk cId="3242303163" sldId="268"/>
            <ac:spMk id="9" creationId="{263C6682-3A94-D191-61AE-243C85A583C9}"/>
          </ac:spMkLst>
        </pc:spChg>
        <pc:spChg chg="add del mod">
          <ac:chgData name="Claire Davies (2007261)" userId="S::2007261@student.uwtsd.ac.uk::e30d6eda-8c4e-4f4f-9dc9-9e49444abb43" providerId="AD" clId="Web-{02DD22A1-522C-48E8-BFAE-B95DB27A85A2}" dt="2023-01-13T19:01:08.873" v="1857"/>
          <ac:spMkLst>
            <pc:docMk/>
            <pc:sldMk cId="3242303163" sldId="268"/>
            <ac:spMk id="14" creationId="{4B5CFAA6-B9B5-89A9-69C3-1160F95D0C19}"/>
          </ac:spMkLst>
        </pc:spChg>
        <pc:spChg chg="add">
          <ac:chgData name="Claire Davies (2007261)" userId="S::2007261@student.uwtsd.ac.uk::e30d6eda-8c4e-4f4f-9dc9-9e49444abb43" providerId="AD" clId="Web-{02DD22A1-522C-48E8-BFAE-B95DB27A85A2}" dt="2023-01-13T19:01:08.873" v="1857"/>
          <ac:spMkLst>
            <pc:docMk/>
            <pc:sldMk cId="3242303163" sldId="268"/>
            <ac:spMk id="20" creationId="{4B5CFAA6-B9B5-89A9-69C3-1160F95D0C19}"/>
          </ac:spMkLst>
        </pc:spChg>
        <pc:graphicFrameChg chg="add del">
          <ac:chgData name="Claire Davies (2007261)" userId="S::2007261@student.uwtsd.ac.uk::e30d6eda-8c4e-4f4f-9dc9-9e49444abb43" providerId="AD" clId="Web-{02DD22A1-522C-48E8-BFAE-B95DB27A85A2}" dt="2023-01-13T19:01:08.873" v="1856"/>
          <ac:graphicFrameMkLst>
            <pc:docMk/>
            <pc:sldMk cId="3242303163" sldId="268"/>
            <ac:graphicFrameMk id="16" creationId="{8EF1281C-B50D-8F5F-C47B-2042399BBF72}"/>
          </ac:graphicFrameMkLst>
        </pc:graphicFrameChg>
        <pc:picChg chg="add del">
          <ac:chgData name="Claire Davies (2007261)" userId="S::2007261@student.uwtsd.ac.uk::e30d6eda-8c4e-4f4f-9dc9-9e49444abb43" providerId="AD" clId="Web-{02DD22A1-522C-48E8-BFAE-B95DB27A85A2}" dt="2023-01-13T19:01:08.873" v="1856"/>
          <ac:picMkLst>
            <pc:docMk/>
            <pc:sldMk cId="3242303163" sldId="268"/>
            <ac:picMk id="17" creationId="{C376AF4F-8FCF-249D-3940-E9D52177B294}"/>
          </ac:picMkLst>
        </pc:picChg>
        <pc:inkChg chg="add del">
          <ac:chgData name="Claire Davies (2007261)" userId="S::2007261@student.uwtsd.ac.uk::e30d6eda-8c4e-4f4f-9dc9-9e49444abb43" providerId="AD" clId="Web-{02DD22A1-522C-48E8-BFAE-B95DB27A85A2}" dt="2023-01-13T10:59:24.548" v="417"/>
          <ac:inkMkLst>
            <pc:docMk/>
            <pc:sldMk cId="3242303163" sldId="268"/>
            <ac:inkMk id="3" creationId="{13BAE497-C09F-F71D-1B08-3767BDDD4EBC}"/>
          </ac:inkMkLst>
        </pc:inkChg>
        <pc:cxnChg chg="add">
          <ac:chgData name="Claire Davies (2007261)" userId="S::2007261@student.uwtsd.ac.uk::e30d6eda-8c4e-4f4f-9dc9-9e49444abb43" providerId="AD" clId="Web-{02DD22A1-522C-48E8-BFAE-B95DB27A85A2}" dt="2023-01-13T19:01:08.873" v="1857"/>
          <ac:cxnSpMkLst>
            <pc:docMk/>
            <pc:sldMk cId="3242303163" sldId="268"/>
            <ac:cxnSpMk id="19" creationId="{22F6364A-B358-4BEE-B158-0734D2C938D4}"/>
          </ac:cxnSpMkLst>
        </pc:cxnChg>
      </pc:sldChg>
      <pc:sldChg chg="addSp delSp modSp mod modClrScheme chgLayout">
        <pc:chgData name="Claire Davies (2007261)" userId="S::2007261@student.uwtsd.ac.uk::e30d6eda-8c4e-4f4f-9dc9-9e49444abb43" providerId="AD" clId="Web-{02DD22A1-522C-48E8-BFAE-B95DB27A85A2}" dt="2023-01-13T11:13:48.555" v="749" actId="20577"/>
        <pc:sldMkLst>
          <pc:docMk/>
          <pc:sldMk cId="3460419028" sldId="269"/>
        </pc:sldMkLst>
        <pc:spChg chg="del">
          <ac:chgData name="Claire Davies (2007261)" userId="S::2007261@student.uwtsd.ac.uk::e30d6eda-8c4e-4f4f-9dc9-9e49444abb43" providerId="AD" clId="Web-{02DD22A1-522C-48E8-BFAE-B95DB27A85A2}" dt="2023-01-13T11:02:18.684" v="444"/>
          <ac:spMkLst>
            <pc:docMk/>
            <pc:sldMk cId="3460419028" sldId="269"/>
            <ac:spMk id="2" creationId="{00000000-0000-0000-0000-000000000000}"/>
          </ac:spMkLst>
        </pc:spChg>
        <pc:spChg chg="del">
          <ac:chgData name="Claire Davies (2007261)" userId="S::2007261@student.uwtsd.ac.uk::e30d6eda-8c4e-4f4f-9dc9-9e49444abb43" providerId="AD" clId="Web-{02DD22A1-522C-48E8-BFAE-B95DB27A85A2}" dt="2023-01-13T11:02:18.684" v="444"/>
          <ac:spMkLst>
            <pc:docMk/>
            <pc:sldMk cId="3460419028" sldId="269"/>
            <ac:spMk id="3" creationId="{00000000-0000-0000-0000-000000000000}"/>
          </ac:spMkLst>
        </pc:spChg>
        <pc:spChg chg="del">
          <ac:chgData name="Claire Davies (2007261)" userId="S::2007261@student.uwtsd.ac.uk::e30d6eda-8c4e-4f4f-9dc9-9e49444abb43" providerId="AD" clId="Web-{02DD22A1-522C-48E8-BFAE-B95DB27A85A2}" dt="2023-01-13T11:02:18.684" v="444"/>
          <ac:spMkLst>
            <pc:docMk/>
            <pc:sldMk cId="3460419028" sldId="269"/>
            <ac:spMk id="4" creationId="{00000000-0000-0000-0000-000000000000}"/>
          </ac:spMkLst>
        </pc:spChg>
        <pc:spChg chg="del">
          <ac:chgData name="Claire Davies (2007261)" userId="S::2007261@student.uwtsd.ac.uk::e30d6eda-8c4e-4f4f-9dc9-9e49444abb43" providerId="AD" clId="Web-{02DD22A1-522C-48E8-BFAE-B95DB27A85A2}" dt="2023-01-13T11:02:18.684" v="444"/>
          <ac:spMkLst>
            <pc:docMk/>
            <pc:sldMk cId="3460419028" sldId="269"/>
            <ac:spMk id="5" creationId="{00000000-0000-0000-0000-000000000000}"/>
          </ac:spMkLst>
        </pc:spChg>
        <pc:spChg chg="mod ord">
          <ac:chgData name="Claire Davies (2007261)" userId="S::2007261@student.uwtsd.ac.uk::e30d6eda-8c4e-4f4f-9dc9-9e49444abb43" providerId="AD" clId="Web-{02DD22A1-522C-48E8-BFAE-B95DB27A85A2}" dt="2023-01-13T11:02:18.684" v="444"/>
          <ac:spMkLst>
            <pc:docMk/>
            <pc:sldMk cId="3460419028" sldId="269"/>
            <ac:spMk id="6" creationId="{56D6C9B3-7CD7-1E0B-A531-299B7109EEDB}"/>
          </ac:spMkLst>
        </pc:spChg>
        <pc:spChg chg="mod ord">
          <ac:chgData name="Claire Davies (2007261)" userId="S::2007261@student.uwtsd.ac.uk::e30d6eda-8c4e-4f4f-9dc9-9e49444abb43" providerId="AD" clId="Web-{02DD22A1-522C-48E8-BFAE-B95DB27A85A2}" dt="2023-01-13T11:02:18.684" v="444"/>
          <ac:spMkLst>
            <pc:docMk/>
            <pc:sldMk cId="3460419028" sldId="269"/>
            <ac:spMk id="7" creationId="{1199611D-621F-039E-0436-753EAFF91FB8}"/>
          </ac:spMkLst>
        </pc:spChg>
        <pc:spChg chg="add mod">
          <ac:chgData name="Claire Davies (2007261)" userId="S::2007261@student.uwtsd.ac.uk::e30d6eda-8c4e-4f4f-9dc9-9e49444abb43" providerId="AD" clId="Web-{02DD22A1-522C-48E8-BFAE-B95DB27A85A2}" dt="2023-01-13T11:13:48.555" v="749" actId="20577"/>
          <ac:spMkLst>
            <pc:docMk/>
            <pc:sldMk cId="3460419028" sldId="269"/>
            <ac:spMk id="8" creationId="{4DD012EB-DA2F-C033-6810-638EB3084CAF}"/>
          </ac:spMkLst>
        </pc:spChg>
      </pc:sldChg>
      <pc:sldChg chg="del">
        <pc:chgData name="Claire Davies (2007261)" userId="S::2007261@student.uwtsd.ac.uk::e30d6eda-8c4e-4f4f-9dc9-9e49444abb43" providerId="AD" clId="Web-{02DD22A1-522C-48E8-BFAE-B95DB27A85A2}" dt="2023-01-13T11:24:06.921" v="919"/>
        <pc:sldMkLst>
          <pc:docMk/>
          <pc:sldMk cId="3725196016" sldId="272"/>
        </pc:sldMkLst>
      </pc:sldChg>
      <pc:sldChg chg="addSp delSp modSp new">
        <pc:chgData name="Claire Davies (2007261)" userId="S::2007261@student.uwtsd.ac.uk::e30d6eda-8c4e-4f4f-9dc9-9e49444abb43" providerId="AD" clId="Web-{02DD22A1-522C-48E8-BFAE-B95DB27A85A2}" dt="2023-01-13T10:33:07.014" v="176" actId="20577"/>
        <pc:sldMkLst>
          <pc:docMk/>
          <pc:sldMk cId="4140043855" sldId="275"/>
        </pc:sldMkLst>
        <pc:spChg chg="del mod">
          <ac:chgData name="Claire Davies (2007261)" userId="S::2007261@student.uwtsd.ac.uk::e30d6eda-8c4e-4f4f-9dc9-9e49444abb43" providerId="AD" clId="Web-{02DD22A1-522C-48E8-BFAE-B95DB27A85A2}" dt="2023-01-13T10:22:47.070" v="52"/>
          <ac:spMkLst>
            <pc:docMk/>
            <pc:sldMk cId="4140043855" sldId="275"/>
            <ac:spMk id="2" creationId="{4231F484-17F0-8D13-1A1A-E18E1D4C550D}"/>
          </ac:spMkLst>
        </pc:spChg>
        <pc:spChg chg="del">
          <ac:chgData name="Claire Davies (2007261)" userId="S::2007261@student.uwtsd.ac.uk::e30d6eda-8c4e-4f4f-9dc9-9e49444abb43" providerId="AD" clId="Web-{02DD22A1-522C-48E8-BFAE-B95DB27A85A2}" dt="2023-01-13T10:18:46.087" v="5"/>
          <ac:spMkLst>
            <pc:docMk/>
            <pc:sldMk cId="4140043855" sldId="275"/>
            <ac:spMk id="3" creationId="{24AE7627-3703-5C51-5449-59C515A78EE4}"/>
          </ac:spMkLst>
        </pc:spChg>
        <pc:spChg chg="add mod">
          <ac:chgData name="Claire Davies (2007261)" userId="S::2007261@student.uwtsd.ac.uk::e30d6eda-8c4e-4f4f-9dc9-9e49444abb43" providerId="AD" clId="Web-{02DD22A1-522C-48E8-BFAE-B95DB27A85A2}" dt="2023-01-13T10:33:07.014" v="176" actId="20577"/>
          <ac:spMkLst>
            <pc:docMk/>
            <pc:sldMk cId="4140043855" sldId="275"/>
            <ac:spMk id="5" creationId="{3EF4B427-9570-A039-F090-A135F6566248}"/>
          </ac:spMkLst>
        </pc:spChg>
      </pc:sldChg>
      <pc:sldChg chg="new del mod modShow">
        <pc:chgData name="Claire Davies (2007261)" userId="S::2007261@student.uwtsd.ac.uk::e30d6eda-8c4e-4f4f-9dc9-9e49444abb43" providerId="AD" clId="Web-{02DD22A1-522C-48E8-BFAE-B95DB27A85A2}" dt="2023-01-13T11:25:34.613" v="927"/>
        <pc:sldMkLst>
          <pc:docMk/>
          <pc:sldMk cId="4265494130" sldId="276"/>
        </pc:sldMkLst>
      </pc:sldChg>
      <pc:sldChg chg="add">
        <pc:chgData name="Claire Davies (2007261)" userId="S::2007261@student.uwtsd.ac.uk::e30d6eda-8c4e-4f4f-9dc9-9e49444abb43" providerId="AD" clId="Web-{02DD22A1-522C-48E8-BFAE-B95DB27A85A2}" dt="2023-01-13T11:24:39.688" v="921"/>
        <pc:sldMkLst>
          <pc:docMk/>
          <pc:sldMk cId="3446512648" sldId="277"/>
        </pc:sldMkLst>
      </pc:sldChg>
      <pc:sldChg chg="new del">
        <pc:chgData name="Claire Davies (2007261)" userId="S::2007261@student.uwtsd.ac.uk::e30d6eda-8c4e-4f4f-9dc9-9e49444abb43" providerId="AD" clId="Web-{02DD22A1-522C-48E8-BFAE-B95DB27A85A2}" dt="2023-01-13T11:29:26.987" v="972"/>
        <pc:sldMkLst>
          <pc:docMk/>
          <pc:sldMk cId="159776032" sldId="278"/>
        </pc:sldMkLst>
      </pc:sldChg>
      <pc:sldChg chg="add">
        <pc:chgData name="Claire Davies (2007261)" userId="S::2007261@student.uwtsd.ac.uk::e30d6eda-8c4e-4f4f-9dc9-9e49444abb43" providerId="AD" clId="Web-{02DD22A1-522C-48E8-BFAE-B95DB27A85A2}" dt="2023-01-13T11:30:17.693" v="976"/>
        <pc:sldMkLst>
          <pc:docMk/>
          <pc:sldMk cId="296597998" sldId="278"/>
        </pc:sldMkLst>
      </pc:sldChg>
      <pc:sldChg chg="addSp delSp modSp new mod setBg">
        <pc:chgData name="Claire Davies (2007261)" userId="S::2007261@student.uwtsd.ac.uk::e30d6eda-8c4e-4f4f-9dc9-9e49444abb43" providerId="AD" clId="Web-{02DD22A1-522C-48E8-BFAE-B95DB27A85A2}" dt="2023-01-13T19:09:30.071" v="1867"/>
        <pc:sldMkLst>
          <pc:docMk/>
          <pc:sldMk cId="105701124" sldId="279"/>
        </pc:sldMkLst>
        <pc:spChg chg="mod">
          <ac:chgData name="Claire Davies (2007261)" userId="S::2007261@student.uwtsd.ac.uk::e30d6eda-8c4e-4f4f-9dc9-9e49444abb43" providerId="AD" clId="Web-{02DD22A1-522C-48E8-BFAE-B95DB27A85A2}" dt="2023-01-13T19:09:30.071" v="1867"/>
          <ac:spMkLst>
            <pc:docMk/>
            <pc:sldMk cId="105701124" sldId="279"/>
            <ac:spMk id="2" creationId="{F067C820-D41B-6C0E-47DA-8F7360FFA23F}"/>
          </ac:spMkLst>
        </pc:spChg>
        <pc:spChg chg="mod">
          <ac:chgData name="Claire Davies (2007261)" userId="S::2007261@student.uwtsd.ac.uk::e30d6eda-8c4e-4f4f-9dc9-9e49444abb43" providerId="AD" clId="Web-{02DD22A1-522C-48E8-BFAE-B95DB27A85A2}" dt="2023-01-13T19:09:30.071" v="1867"/>
          <ac:spMkLst>
            <pc:docMk/>
            <pc:sldMk cId="105701124" sldId="279"/>
            <ac:spMk id="3" creationId="{24EB08EA-ADB6-4BE9-844F-061FD59DD3AD}"/>
          </ac:spMkLst>
        </pc:spChg>
        <pc:spChg chg="add mod">
          <ac:chgData name="Claire Davies (2007261)" userId="S::2007261@student.uwtsd.ac.uk::e30d6eda-8c4e-4f4f-9dc9-9e49444abb43" providerId="AD" clId="Web-{02DD22A1-522C-48E8-BFAE-B95DB27A85A2}" dt="2023-01-13T13:25:13.987" v="1290" actId="14100"/>
          <ac:spMkLst>
            <pc:docMk/>
            <pc:sldMk cId="105701124" sldId="279"/>
            <ac:spMk id="4" creationId="{C776F8D0-0BD1-63A2-4D30-7CCCEAA4E5CB}"/>
          </ac:spMkLst>
        </pc:spChg>
        <pc:spChg chg="add mod ord">
          <ac:chgData name="Claire Davies (2007261)" userId="S::2007261@student.uwtsd.ac.uk::e30d6eda-8c4e-4f4f-9dc9-9e49444abb43" providerId="AD" clId="Web-{02DD22A1-522C-48E8-BFAE-B95DB27A85A2}" dt="2023-01-13T19:09:30.071" v="1867"/>
          <ac:spMkLst>
            <pc:docMk/>
            <pc:sldMk cId="105701124" sldId="279"/>
            <ac:spMk id="5" creationId="{6C3CBF6D-AD7C-754F-3F49-BB66221C6796}"/>
          </ac:spMkLst>
        </pc:spChg>
        <pc:spChg chg="add del mod">
          <ac:chgData name="Claire Davies (2007261)" userId="S::2007261@student.uwtsd.ac.uk::e30d6eda-8c4e-4f4f-9dc9-9e49444abb43" providerId="AD" clId="Web-{02DD22A1-522C-48E8-BFAE-B95DB27A85A2}" dt="2023-01-13T18:58:54.792" v="1849"/>
          <ac:spMkLst>
            <pc:docMk/>
            <pc:sldMk cId="105701124" sldId="279"/>
            <ac:spMk id="7" creationId="{2484F82D-B5EC-F263-C371-74484EC6E7A7}"/>
          </ac:spMkLst>
        </pc:spChg>
        <pc:spChg chg="add">
          <ac:chgData name="Claire Davies (2007261)" userId="S::2007261@student.uwtsd.ac.uk::e30d6eda-8c4e-4f4f-9dc9-9e49444abb43" providerId="AD" clId="Web-{02DD22A1-522C-48E8-BFAE-B95DB27A85A2}" dt="2023-01-13T19:09:30.071" v="1867"/>
          <ac:spMkLst>
            <pc:docMk/>
            <pc:sldMk cId="105701124" sldId="279"/>
            <ac:spMk id="16" creationId="{D009D6D5-DAC2-4A8B-A17A-E206B9012D09}"/>
          </ac:spMkLst>
        </pc:spChg>
        <pc:picChg chg="add del mod">
          <ac:chgData name="Claire Davies (2007261)" userId="S::2007261@student.uwtsd.ac.uk::e30d6eda-8c4e-4f4f-9dc9-9e49444abb43" providerId="AD" clId="Web-{02DD22A1-522C-48E8-BFAE-B95DB27A85A2}" dt="2023-01-13T18:58:54.808" v="1850"/>
          <ac:picMkLst>
            <pc:docMk/>
            <pc:sldMk cId="105701124" sldId="279"/>
            <ac:picMk id="6" creationId="{AAAD8412-7044-F856-96DE-B42908D4157B}"/>
          </ac:picMkLst>
        </pc:picChg>
        <pc:picChg chg="add mod">
          <ac:chgData name="Claire Davies (2007261)" userId="S::2007261@student.uwtsd.ac.uk::e30d6eda-8c4e-4f4f-9dc9-9e49444abb43" providerId="AD" clId="Web-{02DD22A1-522C-48E8-BFAE-B95DB27A85A2}" dt="2023-01-13T19:09:30.071" v="1867"/>
          <ac:picMkLst>
            <pc:docMk/>
            <pc:sldMk cId="105701124" sldId="279"/>
            <ac:picMk id="8" creationId="{FB471AB2-0EC3-8AFD-9CCA-A23A7C1A1EF5}"/>
          </ac:picMkLst>
        </pc:picChg>
        <pc:cxnChg chg="add del">
          <ac:chgData name="Claire Davies (2007261)" userId="S::2007261@student.uwtsd.ac.uk::e30d6eda-8c4e-4f4f-9dc9-9e49444abb43" providerId="AD" clId="Web-{02DD22A1-522C-48E8-BFAE-B95DB27A85A2}" dt="2023-01-13T19:09:30.071" v="1867"/>
          <ac:cxnSpMkLst>
            <pc:docMk/>
            <pc:sldMk cId="105701124" sldId="279"/>
            <ac:cxnSpMk id="11" creationId="{A7F400EE-A8A5-48AF-B4D6-291B52C6F0B0}"/>
          </ac:cxnSpMkLst>
        </pc:cxnChg>
      </pc:sldChg>
      <pc:sldChg chg="add del">
        <pc:chgData name="Claire Davies (2007261)" userId="S::2007261@student.uwtsd.ac.uk::e30d6eda-8c4e-4f4f-9dc9-9e49444abb43" providerId="AD" clId="Web-{02DD22A1-522C-48E8-BFAE-B95DB27A85A2}" dt="2023-01-13T11:29:51.754" v="973"/>
        <pc:sldMkLst>
          <pc:docMk/>
          <pc:sldMk cId="2146438893" sldId="279"/>
        </pc:sldMkLst>
      </pc:sldChg>
      <pc:sldChg chg="addSp delSp modSp new">
        <pc:chgData name="Claire Davies (2007261)" userId="S::2007261@student.uwtsd.ac.uk::e30d6eda-8c4e-4f4f-9dc9-9e49444abb43" providerId="AD" clId="Web-{02DD22A1-522C-48E8-BFAE-B95DB27A85A2}" dt="2023-01-13T19:00:25.716" v="1854" actId="1076"/>
        <pc:sldMkLst>
          <pc:docMk/>
          <pc:sldMk cId="129108012" sldId="280"/>
        </pc:sldMkLst>
        <pc:spChg chg="add">
          <ac:chgData name="Claire Davies (2007261)" userId="S::2007261@student.uwtsd.ac.uk::e30d6eda-8c4e-4f4f-9dc9-9e49444abb43" providerId="AD" clId="Web-{02DD22A1-522C-48E8-BFAE-B95DB27A85A2}" dt="2023-01-13T18:47:43.649" v="1612"/>
          <ac:spMkLst>
            <pc:docMk/>
            <pc:sldMk cId="129108012" sldId="280"/>
            <ac:spMk id="4" creationId="{B98C36FD-3B2F-74F2-2219-F5336DFD359B}"/>
          </ac:spMkLst>
        </pc:spChg>
        <pc:spChg chg="add del mod">
          <ac:chgData name="Claire Davies (2007261)" userId="S::2007261@student.uwtsd.ac.uk::e30d6eda-8c4e-4f4f-9dc9-9e49444abb43" providerId="AD" clId="Web-{02DD22A1-522C-48E8-BFAE-B95DB27A85A2}" dt="2023-01-13T18:59:44.684" v="1852"/>
          <ac:spMkLst>
            <pc:docMk/>
            <pc:sldMk cId="129108012" sldId="280"/>
            <ac:spMk id="5" creationId="{C3206997-8223-71B9-A57C-CFCFE9455D23}"/>
          </ac:spMkLst>
        </pc:spChg>
        <pc:graphicFrameChg chg="add">
          <ac:chgData name="Claire Davies (2007261)" userId="S::2007261@student.uwtsd.ac.uk::e30d6eda-8c4e-4f4f-9dc9-9e49444abb43" providerId="AD" clId="Web-{02DD22A1-522C-48E8-BFAE-B95DB27A85A2}" dt="2023-01-13T18:59:44.684" v="1852"/>
          <ac:graphicFrameMkLst>
            <pc:docMk/>
            <pc:sldMk cId="129108012" sldId="280"/>
            <ac:graphicFrameMk id="7" creationId="{ABDA7F5C-7500-C16C-8B0D-B2FE5F5691EE}"/>
          </ac:graphicFrameMkLst>
        </pc:graphicFrameChg>
        <pc:picChg chg="add mod">
          <ac:chgData name="Claire Davies (2007261)" userId="S::2007261@student.uwtsd.ac.uk::e30d6eda-8c4e-4f4f-9dc9-9e49444abb43" providerId="AD" clId="Web-{02DD22A1-522C-48E8-BFAE-B95DB27A85A2}" dt="2023-01-13T19:00:25.716" v="1854" actId="1076"/>
          <ac:picMkLst>
            <pc:docMk/>
            <pc:sldMk cId="129108012" sldId="280"/>
            <ac:picMk id="10" creationId="{CE1A06D5-EF80-2DB5-9809-83425F33C1BC}"/>
          </ac:picMkLst>
        </pc:picChg>
      </pc:sldChg>
      <pc:sldChg chg="new del">
        <pc:chgData name="Claire Davies (2007261)" userId="S::2007261@student.uwtsd.ac.uk::e30d6eda-8c4e-4f4f-9dc9-9e49444abb43" providerId="AD" clId="Web-{02DD22A1-522C-48E8-BFAE-B95DB27A85A2}" dt="2023-01-13T18:42:48.205" v="1610"/>
        <pc:sldMkLst>
          <pc:docMk/>
          <pc:sldMk cId="1346720508" sldId="280"/>
        </pc:sldMkLst>
      </pc:sldChg>
      <pc:sldChg chg="new del">
        <pc:chgData name="Claire Davies (2007261)" userId="S::2007261@student.uwtsd.ac.uk::e30d6eda-8c4e-4f4f-9dc9-9e49444abb43" providerId="AD" clId="Web-{02DD22A1-522C-48E8-BFAE-B95DB27A85A2}" dt="2023-01-13T18:42:32.783" v="1608"/>
        <pc:sldMkLst>
          <pc:docMk/>
          <pc:sldMk cId="2918995694" sldId="280"/>
        </pc:sldMkLst>
      </pc:sldChg>
      <pc:sldChg chg="add del replId">
        <pc:chgData name="Claire Davies (2007261)" userId="S::2007261@student.uwtsd.ac.uk::e30d6eda-8c4e-4f4f-9dc9-9e49444abb43" providerId="AD" clId="Web-{02DD22A1-522C-48E8-BFAE-B95DB27A85A2}" dt="2023-01-13T19:12:25.606" v="1887"/>
        <pc:sldMkLst>
          <pc:docMk/>
          <pc:sldMk cId="1991028551" sldId="281"/>
        </pc:sldMkLst>
      </pc:sldChg>
      <pc:sldChg chg="new">
        <pc:chgData name="Claire Davies (2007261)" userId="S::2007261@student.uwtsd.ac.uk::e30d6eda-8c4e-4f4f-9dc9-9e49444abb43" providerId="AD" clId="Web-{02DD22A1-522C-48E8-BFAE-B95DB27A85A2}" dt="2023-01-13T19:12:47.184" v="1890"/>
        <pc:sldMkLst>
          <pc:docMk/>
          <pc:sldMk cId="2509998500" sldId="281"/>
        </pc:sldMkLst>
      </pc:sldChg>
      <pc:sldChg chg="add del replId">
        <pc:chgData name="Claire Davies (2007261)" userId="S::2007261@student.uwtsd.ac.uk::e30d6eda-8c4e-4f4f-9dc9-9e49444abb43" providerId="AD" clId="Web-{02DD22A1-522C-48E8-BFAE-B95DB27A85A2}" dt="2023-01-13T19:12:22.621" v="1886"/>
        <pc:sldMkLst>
          <pc:docMk/>
          <pc:sldMk cId="1830661764" sldId="282"/>
        </pc:sldMkLst>
      </pc:sldChg>
      <pc:sldChg chg="add del replId">
        <pc:chgData name="Claire Davies (2007261)" userId="S::2007261@student.uwtsd.ac.uk::e30d6eda-8c4e-4f4f-9dc9-9e49444abb43" providerId="AD" clId="Web-{02DD22A1-522C-48E8-BFAE-B95DB27A85A2}" dt="2023-01-13T19:12:18.918" v="1885"/>
        <pc:sldMkLst>
          <pc:docMk/>
          <pc:sldMk cId="815627151" sldId="283"/>
        </pc:sldMkLst>
      </pc:sldChg>
    </pc:docChg>
  </pc:docChgLst>
  <pc:docChgLst>
    <pc:chgData name="Claire Davies (2007261)" userId="e30d6eda-8c4e-4f4f-9dc9-9e49444abb43" providerId="ADAL" clId="{FA2871E4-D168-3643-8031-7DF73BA554C3}"/>
    <pc:docChg chg="modSld">
      <pc:chgData name="Claire Davies (2007261)" userId="e30d6eda-8c4e-4f4f-9dc9-9e49444abb43" providerId="ADAL" clId="{FA2871E4-D168-3643-8031-7DF73BA554C3}" dt="2023-01-15T20:01:28.030" v="10" actId="1576"/>
      <pc:docMkLst>
        <pc:docMk/>
      </pc:docMkLst>
      <pc:sldChg chg="modSp">
        <pc:chgData name="Claire Davies (2007261)" userId="e30d6eda-8c4e-4f4f-9dc9-9e49444abb43" providerId="ADAL" clId="{FA2871E4-D168-3643-8031-7DF73BA554C3}" dt="2023-01-15T20:01:28.030" v="10" actId="1576"/>
        <pc:sldMkLst>
          <pc:docMk/>
          <pc:sldMk cId="4005728823" sldId="270"/>
        </pc:sldMkLst>
        <pc:spChg chg="mod">
          <ac:chgData name="Claire Davies (2007261)" userId="e30d6eda-8c4e-4f4f-9dc9-9e49444abb43" providerId="ADAL" clId="{FA2871E4-D168-3643-8031-7DF73BA554C3}" dt="2023-01-15T20:01:28.030" v="10" actId="1576"/>
          <ac:spMkLst>
            <pc:docMk/>
            <pc:sldMk cId="4005728823" sldId="270"/>
            <ac:spMk id="3" creationId="{00000000-0000-0000-0000-000000000000}"/>
          </ac:spMkLst>
        </pc:spChg>
      </pc:sldChg>
    </pc:docChg>
  </pc:docChgLst>
  <pc:docChgLst>
    <pc:chgData name="Claire Davies (2007261)" userId="S::2007261@student.uwtsd.ac.uk::e30d6eda-8c4e-4f4f-9dc9-9e49444abb43" providerId="AD" clId="Web-{9BC6FA67-0AE1-4ECB-97C2-C5ED4D756511}"/>
    <pc:docChg chg="modSld">
      <pc:chgData name="Claire Davies (2007261)" userId="S::2007261@student.uwtsd.ac.uk::e30d6eda-8c4e-4f4f-9dc9-9e49444abb43" providerId="AD" clId="Web-{9BC6FA67-0AE1-4ECB-97C2-C5ED4D756511}" dt="2023-01-16T18:37:08.877" v="19" actId="20577"/>
      <pc:docMkLst>
        <pc:docMk/>
      </pc:docMkLst>
      <pc:sldChg chg="modSp">
        <pc:chgData name="Claire Davies (2007261)" userId="S::2007261@student.uwtsd.ac.uk::e30d6eda-8c4e-4f4f-9dc9-9e49444abb43" providerId="AD" clId="Web-{9BC6FA67-0AE1-4ECB-97C2-C5ED4D756511}" dt="2023-01-16T18:30:45.116" v="2" actId="20577"/>
        <pc:sldMkLst>
          <pc:docMk/>
          <pc:sldMk cId="2024694414" sldId="261"/>
        </pc:sldMkLst>
        <pc:spChg chg="mod">
          <ac:chgData name="Claire Davies (2007261)" userId="S::2007261@student.uwtsd.ac.uk::e30d6eda-8c4e-4f4f-9dc9-9e49444abb43" providerId="AD" clId="Web-{9BC6FA67-0AE1-4ECB-97C2-C5ED4D756511}" dt="2023-01-16T18:30:45.116" v="2" actId="20577"/>
          <ac:spMkLst>
            <pc:docMk/>
            <pc:sldMk cId="2024694414" sldId="261"/>
            <ac:spMk id="2" creationId="{00000000-0000-0000-0000-000000000000}"/>
          </ac:spMkLst>
        </pc:spChg>
      </pc:sldChg>
      <pc:sldChg chg="modSp">
        <pc:chgData name="Claire Davies (2007261)" userId="S::2007261@student.uwtsd.ac.uk::e30d6eda-8c4e-4f4f-9dc9-9e49444abb43" providerId="AD" clId="Web-{9BC6FA67-0AE1-4ECB-97C2-C5ED4D756511}" dt="2023-01-16T18:32:59.079" v="3" actId="14100"/>
        <pc:sldMkLst>
          <pc:docMk/>
          <pc:sldMk cId="4017403958" sldId="264"/>
        </pc:sldMkLst>
        <pc:spChg chg="mod">
          <ac:chgData name="Claire Davies (2007261)" userId="S::2007261@student.uwtsd.ac.uk::e30d6eda-8c4e-4f4f-9dc9-9e49444abb43" providerId="AD" clId="Web-{9BC6FA67-0AE1-4ECB-97C2-C5ED4D756511}" dt="2023-01-16T18:32:59.079" v="3" actId="14100"/>
          <ac:spMkLst>
            <pc:docMk/>
            <pc:sldMk cId="4017403958" sldId="264"/>
            <ac:spMk id="3" creationId="{E3112CF4-8ADC-C14C-EB8C-F823CD979759}"/>
          </ac:spMkLst>
        </pc:spChg>
      </pc:sldChg>
      <pc:sldChg chg="modSp">
        <pc:chgData name="Claire Davies (2007261)" userId="S::2007261@student.uwtsd.ac.uk::e30d6eda-8c4e-4f4f-9dc9-9e49444abb43" providerId="AD" clId="Web-{9BC6FA67-0AE1-4ECB-97C2-C5ED4D756511}" dt="2023-01-16T18:37:08.877" v="19" actId="20577"/>
        <pc:sldMkLst>
          <pc:docMk/>
          <pc:sldMk cId="2509998500" sldId="281"/>
        </pc:sldMkLst>
        <pc:spChg chg="mod">
          <ac:chgData name="Claire Davies (2007261)" userId="S::2007261@student.uwtsd.ac.uk::e30d6eda-8c4e-4f4f-9dc9-9e49444abb43" providerId="AD" clId="Web-{9BC6FA67-0AE1-4ECB-97C2-C5ED4D756511}" dt="2023-01-16T18:37:08.877" v="19" actId="20577"/>
          <ac:spMkLst>
            <pc:docMk/>
            <pc:sldMk cId="2509998500" sldId="281"/>
            <ac:spMk id="12" creationId="{04812C46-200A-4DEB-A05E-3ED6C68C2387}"/>
          </ac:spMkLst>
        </pc:spChg>
      </pc:sldChg>
      <pc:sldChg chg="modSp">
        <pc:chgData name="Claire Davies (2007261)" userId="S::2007261@student.uwtsd.ac.uk::e30d6eda-8c4e-4f4f-9dc9-9e49444abb43" providerId="AD" clId="Web-{9BC6FA67-0AE1-4ECB-97C2-C5ED4D756511}" dt="2023-01-16T18:36:34.047" v="18" actId="20577"/>
        <pc:sldMkLst>
          <pc:docMk/>
          <pc:sldMk cId="217603267" sldId="283"/>
        </pc:sldMkLst>
        <pc:spChg chg="mod">
          <ac:chgData name="Claire Davies (2007261)" userId="S::2007261@student.uwtsd.ac.uk::e30d6eda-8c4e-4f4f-9dc9-9e49444abb43" providerId="AD" clId="Web-{9BC6FA67-0AE1-4ECB-97C2-C5ED4D756511}" dt="2023-01-16T18:36:34.047" v="18" actId="20577"/>
          <ac:spMkLst>
            <pc:docMk/>
            <pc:sldMk cId="217603267" sldId="283"/>
            <ac:spMk id="3" creationId="{CDC3A7B6-12FD-03DE-800F-454AB5FC8B44}"/>
          </ac:spMkLst>
        </pc:spChg>
      </pc:sldChg>
    </pc:docChg>
  </pc:docChgLst>
  <pc:docChgLst>
    <pc:chgData name="Claire Davies (2007261)" userId="S::2007261@student.uwtsd.ac.uk::e30d6eda-8c4e-4f4f-9dc9-9e49444abb43" providerId="AD" clId="Web-{1C688833-A961-4597-AE8C-C197DD97BDF3}"/>
    <pc:docChg chg="addSld delSld modSld modMainMaster">
      <pc:chgData name="Claire Davies (2007261)" userId="S::2007261@student.uwtsd.ac.uk::e30d6eda-8c4e-4f4f-9dc9-9e49444abb43" providerId="AD" clId="Web-{1C688833-A961-4597-AE8C-C197DD97BDF3}" dt="2023-01-07T13:00:29.741" v="1241" actId="14100"/>
      <pc:docMkLst>
        <pc:docMk/>
      </pc:docMkLst>
      <pc:sldChg chg="addSp delSp modSp">
        <pc:chgData name="Claire Davies (2007261)" userId="S::2007261@student.uwtsd.ac.uk::e30d6eda-8c4e-4f4f-9dc9-9e49444abb43" providerId="AD" clId="Web-{1C688833-A961-4597-AE8C-C197DD97BDF3}" dt="2023-01-07T11:11:51.515" v="123" actId="14100"/>
        <pc:sldMkLst>
          <pc:docMk/>
          <pc:sldMk cId="769675095" sldId="257"/>
        </pc:sldMkLst>
        <pc:spChg chg="del mod">
          <ac:chgData name="Claire Davies (2007261)" userId="S::2007261@student.uwtsd.ac.uk::e30d6eda-8c4e-4f4f-9dc9-9e49444abb43" providerId="AD" clId="Web-{1C688833-A961-4597-AE8C-C197DD97BDF3}" dt="2023-01-07T10:58:17.148" v="3"/>
          <ac:spMkLst>
            <pc:docMk/>
            <pc:sldMk cId="769675095" sldId="257"/>
            <ac:spMk id="2" creationId="{00000000-0000-0000-0000-000000000000}"/>
          </ac:spMkLst>
        </pc:spChg>
        <pc:spChg chg="add del mod">
          <ac:chgData name="Claire Davies (2007261)" userId="S::2007261@student.uwtsd.ac.uk::e30d6eda-8c4e-4f4f-9dc9-9e49444abb43" providerId="AD" clId="Web-{1C688833-A961-4597-AE8C-C197DD97BDF3}" dt="2023-01-07T11:03:43.329" v="65"/>
          <ac:spMkLst>
            <pc:docMk/>
            <pc:sldMk cId="769675095" sldId="257"/>
            <ac:spMk id="3" creationId="{00000000-0000-0000-0000-000000000000}"/>
          </ac:spMkLst>
        </pc:spChg>
        <pc:spChg chg="add mod">
          <ac:chgData name="Claire Davies (2007261)" userId="S::2007261@student.uwtsd.ac.uk::e30d6eda-8c4e-4f4f-9dc9-9e49444abb43" providerId="AD" clId="Web-{1C688833-A961-4597-AE8C-C197DD97BDF3}" dt="2023-01-07T11:11:51.515" v="123" actId="14100"/>
          <ac:spMkLst>
            <pc:docMk/>
            <pc:sldMk cId="769675095" sldId="257"/>
            <ac:spMk id="5" creationId="{2F5BB242-D06B-D0EC-20BC-C8F93CCC6176}"/>
          </ac:spMkLst>
        </pc:spChg>
        <pc:spChg chg="add del mod">
          <ac:chgData name="Claire Davies (2007261)" userId="S::2007261@student.uwtsd.ac.uk::e30d6eda-8c4e-4f4f-9dc9-9e49444abb43" providerId="AD" clId="Web-{1C688833-A961-4597-AE8C-C197DD97BDF3}" dt="2023-01-07T11:02:41.718" v="43"/>
          <ac:spMkLst>
            <pc:docMk/>
            <pc:sldMk cId="769675095" sldId="257"/>
            <ac:spMk id="7" creationId="{E631E7C0-EE1E-5959-9070-9FCB78CC01D6}"/>
          </ac:spMkLst>
        </pc:spChg>
      </pc:sldChg>
      <pc:sldChg chg="addSp modSp">
        <pc:chgData name="Claire Davies (2007261)" userId="S::2007261@student.uwtsd.ac.uk::e30d6eda-8c4e-4f4f-9dc9-9e49444abb43" providerId="AD" clId="Web-{1C688833-A961-4597-AE8C-C197DD97BDF3}" dt="2023-01-07T11:20:29.520" v="302" actId="20577"/>
        <pc:sldMkLst>
          <pc:docMk/>
          <pc:sldMk cId="3081074109" sldId="258"/>
        </pc:sldMkLst>
        <pc:spChg chg="add mod">
          <ac:chgData name="Claire Davies (2007261)" userId="S::2007261@student.uwtsd.ac.uk::e30d6eda-8c4e-4f4f-9dc9-9e49444abb43" providerId="AD" clId="Web-{1C688833-A961-4597-AE8C-C197DD97BDF3}" dt="2023-01-07T11:08:14.931" v="91"/>
          <ac:spMkLst>
            <pc:docMk/>
            <pc:sldMk cId="3081074109" sldId="258"/>
            <ac:spMk id="2" creationId="{AFFA8003-5FB1-7468-9A44-71EB743A1C10}"/>
          </ac:spMkLst>
        </pc:spChg>
        <pc:spChg chg="add mod">
          <ac:chgData name="Claire Davies (2007261)" userId="S::2007261@student.uwtsd.ac.uk::e30d6eda-8c4e-4f4f-9dc9-9e49444abb43" providerId="AD" clId="Web-{1C688833-A961-4597-AE8C-C197DD97BDF3}" dt="2023-01-07T11:08:35.932" v="94"/>
          <ac:spMkLst>
            <pc:docMk/>
            <pc:sldMk cId="3081074109" sldId="258"/>
            <ac:spMk id="3" creationId="{5D8DBD28-1B08-E3F9-87E3-2F38A9680F65}"/>
          </ac:spMkLst>
        </pc:spChg>
        <pc:spChg chg="mod">
          <ac:chgData name="Claire Davies (2007261)" userId="S::2007261@student.uwtsd.ac.uk::e30d6eda-8c4e-4f4f-9dc9-9e49444abb43" providerId="AD" clId="Web-{1C688833-A961-4597-AE8C-C197DD97BDF3}" dt="2023-01-07T11:17:55.172" v="288" actId="14100"/>
          <ac:spMkLst>
            <pc:docMk/>
            <pc:sldMk cId="3081074109" sldId="258"/>
            <ac:spMk id="13" creationId="{00000000-0000-0000-0000-000000000000}"/>
          </ac:spMkLst>
        </pc:spChg>
        <pc:spChg chg="mod">
          <ac:chgData name="Claire Davies (2007261)" userId="S::2007261@student.uwtsd.ac.uk::e30d6eda-8c4e-4f4f-9dc9-9e49444abb43" providerId="AD" clId="Web-{1C688833-A961-4597-AE8C-C197DD97BDF3}" dt="2023-01-07T11:20:29.520" v="302" actId="20577"/>
          <ac:spMkLst>
            <pc:docMk/>
            <pc:sldMk cId="3081074109" sldId="258"/>
            <ac:spMk id="14" creationId="{00000000-0000-0000-0000-000000000000}"/>
          </ac:spMkLst>
        </pc:spChg>
      </pc:sldChg>
      <pc:sldChg chg="addSp modSp">
        <pc:chgData name="Claire Davies (2007261)" userId="S::2007261@student.uwtsd.ac.uk::e30d6eda-8c4e-4f4f-9dc9-9e49444abb43" providerId="AD" clId="Web-{1C688833-A961-4597-AE8C-C197DD97BDF3}" dt="2023-01-07T11:39:34.303" v="684"/>
        <pc:sldMkLst>
          <pc:docMk/>
          <pc:sldMk cId="92330003" sldId="260"/>
        </pc:sldMkLst>
        <pc:spChg chg="mod">
          <ac:chgData name="Claire Davies (2007261)" userId="S::2007261@student.uwtsd.ac.uk::e30d6eda-8c4e-4f4f-9dc9-9e49444abb43" providerId="AD" clId="Web-{1C688833-A961-4597-AE8C-C197DD97BDF3}" dt="2023-01-07T11:21:39.240" v="347" actId="20577"/>
          <ac:spMkLst>
            <pc:docMk/>
            <pc:sldMk cId="92330003" sldId="260"/>
            <ac:spMk id="2" creationId="{00000000-0000-0000-0000-000000000000}"/>
          </ac:spMkLst>
        </pc:spChg>
        <pc:spChg chg="mod">
          <ac:chgData name="Claire Davies (2007261)" userId="S::2007261@student.uwtsd.ac.uk::e30d6eda-8c4e-4f4f-9dc9-9e49444abb43" providerId="AD" clId="Web-{1C688833-A961-4597-AE8C-C197DD97BDF3}" dt="2023-01-07T11:39:19.084" v="670" actId="20577"/>
          <ac:spMkLst>
            <pc:docMk/>
            <pc:sldMk cId="92330003" sldId="260"/>
            <ac:spMk id="3" creationId="{00000000-0000-0000-0000-000000000000}"/>
          </ac:spMkLst>
        </pc:spChg>
        <pc:spChg chg="add mod">
          <ac:chgData name="Claire Davies (2007261)" userId="S::2007261@student.uwtsd.ac.uk::e30d6eda-8c4e-4f4f-9dc9-9e49444abb43" providerId="AD" clId="Web-{1C688833-A961-4597-AE8C-C197DD97BDF3}" dt="2023-01-07T11:08:14.931" v="91"/>
          <ac:spMkLst>
            <pc:docMk/>
            <pc:sldMk cId="92330003" sldId="260"/>
            <ac:spMk id="4" creationId="{43A098CC-B672-09A7-43A5-477F4FB880D4}"/>
          </ac:spMkLst>
        </pc:spChg>
        <pc:spChg chg="add mod">
          <ac:chgData name="Claire Davies (2007261)" userId="S::2007261@student.uwtsd.ac.uk::e30d6eda-8c4e-4f4f-9dc9-9e49444abb43" providerId="AD" clId="Web-{1C688833-A961-4597-AE8C-C197DD97BDF3}" dt="2023-01-07T11:08:35.932" v="94"/>
          <ac:spMkLst>
            <pc:docMk/>
            <pc:sldMk cId="92330003" sldId="260"/>
            <ac:spMk id="6" creationId="{BE3BE73E-3F23-806E-12A0-5E8777F92CD6}"/>
          </ac:spMkLst>
        </pc:spChg>
        <pc:graphicFrameChg chg="mod modGraphic">
          <ac:chgData name="Claire Davies (2007261)" userId="S::2007261@student.uwtsd.ac.uk::e30d6eda-8c4e-4f4f-9dc9-9e49444abb43" providerId="AD" clId="Web-{1C688833-A961-4597-AE8C-C197DD97BDF3}" dt="2023-01-07T11:39:34.303" v="684"/>
          <ac:graphicFrameMkLst>
            <pc:docMk/>
            <pc:sldMk cId="92330003" sldId="260"/>
            <ac:graphicFrameMk id="5" creationId="{00000000-0000-0000-0000-000000000000}"/>
          </ac:graphicFrameMkLst>
        </pc:graphicFrameChg>
      </pc:sldChg>
      <pc:sldChg chg="addSp modSp">
        <pc:chgData name="Claire Davies (2007261)" userId="S::2007261@student.uwtsd.ac.uk::e30d6eda-8c4e-4f4f-9dc9-9e49444abb43" providerId="AD" clId="Web-{1C688833-A961-4597-AE8C-C197DD97BDF3}" dt="2023-01-07T11:49:48.496" v="774" actId="20577"/>
        <pc:sldMkLst>
          <pc:docMk/>
          <pc:sldMk cId="2024694414" sldId="261"/>
        </pc:sldMkLst>
        <pc:spChg chg="mod">
          <ac:chgData name="Claire Davies (2007261)" userId="S::2007261@student.uwtsd.ac.uk::e30d6eda-8c4e-4f4f-9dc9-9e49444abb43" providerId="AD" clId="Web-{1C688833-A961-4597-AE8C-C197DD97BDF3}" dt="2023-01-07T11:38:03.863" v="642" actId="20577"/>
          <ac:spMkLst>
            <pc:docMk/>
            <pc:sldMk cId="2024694414" sldId="261"/>
            <ac:spMk id="2" creationId="{00000000-0000-0000-0000-000000000000}"/>
          </ac:spMkLst>
        </pc:spChg>
        <pc:spChg chg="mod">
          <ac:chgData name="Claire Davies (2007261)" userId="S::2007261@student.uwtsd.ac.uk::e30d6eda-8c4e-4f4f-9dc9-9e49444abb43" providerId="AD" clId="Web-{1C688833-A961-4597-AE8C-C197DD97BDF3}" dt="2023-01-07T11:38:45.114" v="664" actId="20577"/>
          <ac:spMkLst>
            <pc:docMk/>
            <pc:sldMk cId="2024694414" sldId="261"/>
            <ac:spMk id="4" creationId="{00000000-0000-0000-0000-000000000000}"/>
          </ac:spMkLst>
        </pc:spChg>
        <pc:spChg chg="add mod">
          <ac:chgData name="Claire Davies (2007261)" userId="S::2007261@student.uwtsd.ac.uk::e30d6eda-8c4e-4f4f-9dc9-9e49444abb43" providerId="AD" clId="Web-{1C688833-A961-4597-AE8C-C197DD97BDF3}" dt="2023-01-07T11:08:14.931" v="91"/>
          <ac:spMkLst>
            <pc:docMk/>
            <pc:sldMk cId="2024694414" sldId="261"/>
            <ac:spMk id="26" creationId="{3FB9C26F-4C2F-21DF-C432-62D2638C2CA0}"/>
          </ac:spMkLst>
        </pc:spChg>
        <pc:spChg chg="add mod">
          <ac:chgData name="Claire Davies (2007261)" userId="S::2007261@student.uwtsd.ac.uk::e30d6eda-8c4e-4f4f-9dc9-9e49444abb43" providerId="AD" clId="Web-{1C688833-A961-4597-AE8C-C197DD97BDF3}" dt="2023-01-07T11:08:35.932" v="94"/>
          <ac:spMkLst>
            <pc:docMk/>
            <pc:sldMk cId="2024694414" sldId="261"/>
            <ac:spMk id="34" creationId="{B99958F5-0CC4-1422-98FF-B53369C243F6}"/>
          </ac:spMkLst>
        </pc:spChg>
        <pc:graphicFrameChg chg="modGraphic">
          <ac:chgData name="Claire Davies (2007261)" userId="S::2007261@student.uwtsd.ac.uk::e30d6eda-8c4e-4f4f-9dc9-9e49444abb43" providerId="AD" clId="Web-{1C688833-A961-4597-AE8C-C197DD97BDF3}" dt="2023-01-07T11:49:48.496" v="774" actId="20577"/>
          <ac:graphicFrameMkLst>
            <pc:docMk/>
            <pc:sldMk cId="2024694414" sldId="261"/>
            <ac:graphicFrameMk id="9" creationId="{00000000-0000-0000-0000-000000000000}"/>
          </ac:graphicFrameMkLst>
        </pc:graphicFrameChg>
      </pc:sldChg>
      <pc:sldChg chg="addSp delSp modSp del mod setBg addAnim">
        <pc:chgData name="Claire Davies (2007261)" userId="S::2007261@student.uwtsd.ac.uk::e30d6eda-8c4e-4f4f-9dc9-9e49444abb43" providerId="AD" clId="Web-{1C688833-A961-4597-AE8C-C197DD97BDF3}" dt="2023-01-07T12:06:05.898" v="845"/>
        <pc:sldMkLst>
          <pc:docMk/>
          <pc:sldMk cId="219715311" sldId="262"/>
        </pc:sldMkLst>
        <pc:spChg chg="mod ord">
          <ac:chgData name="Claire Davies (2007261)" userId="S::2007261@student.uwtsd.ac.uk::e30d6eda-8c4e-4f4f-9dc9-9e49444abb43" providerId="AD" clId="Web-{1C688833-A961-4597-AE8C-C197DD97BDF3}" dt="2023-01-07T12:05:08.897" v="841" actId="20577"/>
          <ac:spMkLst>
            <pc:docMk/>
            <pc:sldMk cId="219715311" sldId="262"/>
            <ac:spMk id="2" creationId="{00000000-0000-0000-0000-000000000000}"/>
          </ac:spMkLst>
        </pc:spChg>
        <pc:spChg chg="add mod">
          <ac:chgData name="Claire Davies (2007261)" userId="S::2007261@student.uwtsd.ac.uk::e30d6eda-8c4e-4f4f-9dc9-9e49444abb43" providerId="AD" clId="Web-{1C688833-A961-4597-AE8C-C197DD97BDF3}" dt="2023-01-07T12:03:05.987" v="801"/>
          <ac:spMkLst>
            <pc:docMk/>
            <pc:sldMk cId="219715311" sldId="262"/>
            <ac:spMk id="3" creationId="{A8D0DE5C-94BB-5E1B-17C4-3FD61383A0A0}"/>
          </ac:spMkLst>
        </pc:spChg>
        <pc:spChg chg="mod">
          <ac:chgData name="Claire Davies (2007261)" userId="S::2007261@student.uwtsd.ac.uk::e30d6eda-8c4e-4f4f-9dc9-9e49444abb43" providerId="AD" clId="Web-{1C688833-A961-4597-AE8C-C197DD97BDF3}" dt="2023-01-07T12:05:15.506" v="844" actId="20577"/>
          <ac:spMkLst>
            <pc:docMk/>
            <pc:sldMk cId="219715311" sldId="262"/>
            <ac:spMk id="4" creationId="{00000000-0000-0000-0000-000000000000}"/>
          </ac:spMkLst>
        </pc:spChg>
        <pc:spChg chg="add mod">
          <ac:chgData name="Claire Davies (2007261)" userId="S::2007261@student.uwtsd.ac.uk::e30d6eda-8c4e-4f4f-9dc9-9e49444abb43" providerId="AD" clId="Web-{1C688833-A961-4597-AE8C-C197DD97BDF3}" dt="2023-01-07T12:03:05.987" v="801"/>
          <ac:spMkLst>
            <pc:docMk/>
            <pc:sldMk cId="219715311" sldId="262"/>
            <ac:spMk id="5" creationId="{4BC4E028-8CCC-E11D-2522-62B8015D68EE}"/>
          </ac:spMkLst>
        </pc:spChg>
        <pc:spChg chg="add del mod">
          <ac:chgData name="Claire Davies (2007261)" userId="S::2007261@student.uwtsd.ac.uk::e30d6eda-8c4e-4f4f-9dc9-9e49444abb43" providerId="AD" clId="Web-{1C688833-A961-4597-AE8C-C197DD97BDF3}" dt="2023-01-07T11:51:31.984" v="776"/>
          <ac:spMkLst>
            <pc:docMk/>
            <pc:sldMk cId="219715311" sldId="262"/>
            <ac:spMk id="7" creationId="{A936F165-265D-3051-1862-2FDEC8D39584}"/>
          </ac:spMkLst>
        </pc:spChg>
        <pc:spChg chg="add mod">
          <ac:chgData name="Claire Davies (2007261)" userId="S::2007261@student.uwtsd.ac.uk::e30d6eda-8c4e-4f4f-9dc9-9e49444abb43" providerId="AD" clId="Web-{1C688833-A961-4597-AE8C-C197DD97BDF3}" dt="2023-01-07T12:03:05.987" v="801"/>
          <ac:spMkLst>
            <pc:docMk/>
            <pc:sldMk cId="219715311" sldId="262"/>
            <ac:spMk id="10" creationId="{0F959142-B774-E94A-4D85-0F67696189D5}"/>
          </ac:spMkLst>
        </pc:spChg>
        <pc:spChg chg="add del mod">
          <ac:chgData name="Claire Davies (2007261)" userId="S::2007261@student.uwtsd.ac.uk::e30d6eda-8c4e-4f4f-9dc9-9e49444abb43" providerId="AD" clId="Web-{1C688833-A961-4597-AE8C-C197DD97BDF3}" dt="2023-01-07T12:03:45.019" v="822"/>
          <ac:spMkLst>
            <pc:docMk/>
            <pc:sldMk cId="219715311" sldId="262"/>
            <ac:spMk id="13" creationId="{807C0D1E-06A1-DE6E-9B3B-FAE538AD3FAC}"/>
          </ac:spMkLst>
        </pc:spChg>
        <pc:spChg chg="add del mod">
          <ac:chgData name="Claire Davies (2007261)" userId="S::2007261@student.uwtsd.ac.uk::e30d6eda-8c4e-4f4f-9dc9-9e49444abb43" providerId="AD" clId="Web-{1C688833-A961-4597-AE8C-C197DD97BDF3}" dt="2023-01-07T12:03:49.363" v="823"/>
          <ac:spMkLst>
            <pc:docMk/>
            <pc:sldMk cId="219715311" sldId="262"/>
            <ac:spMk id="17" creationId="{1F8C3C14-1BD1-FDD6-FB52-3F2A5F690714}"/>
          </ac:spMkLst>
        </pc:spChg>
        <pc:spChg chg="add">
          <ac:chgData name="Claire Davies (2007261)" userId="S::2007261@student.uwtsd.ac.uk::e30d6eda-8c4e-4f4f-9dc9-9e49444abb43" providerId="AD" clId="Web-{1C688833-A961-4597-AE8C-C197DD97BDF3}" dt="2023-01-07T12:03:05.987" v="801"/>
          <ac:spMkLst>
            <pc:docMk/>
            <pc:sldMk cId="219715311" sldId="262"/>
            <ac:spMk id="22" creationId="{B497CCB5-5FC2-473C-AFCC-2430CEF1DF71}"/>
          </ac:spMkLst>
        </pc:spChg>
        <pc:spChg chg="add">
          <ac:chgData name="Claire Davies (2007261)" userId="S::2007261@student.uwtsd.ac.uk::e30d6eda-8c4e-4f4f-9dc9-9e49444abb43" providerId="AD" clId="Web-{1C688833-A961-4597-AE8C-C197DD97BDF3}" dt="2023-01-07T12:03:05.987" v="801"/>
          <ac:spMkLst>
            <pc:docMk/>
            <pc:sldMk cId="219715311" sldId="262"/>
            <ac:spMk id="24" creationId="{599C8C75-BFDF-44E7-A028-EEB5EDD58817}"/>
          </ac:spMkLst>
        </pc:spChg>
        <pc:picChg chg="add mod ord modCrop">
          <ac:chgData name="Claire Davies (2007261)" userId="S::2007261@student.uwtsd.ac.uk::e30d6eda-8c4e-4f4f-9dc9-9e49444abb43" providerId="AD" clId="Web-{1C688833-A961-4597-AE8C-C197DD97BDF3}" dt="2023-01-07T12:03:05.987" v="801"/>
          <ac:picMkLst>
            <pc:docMk/>
            <pc:sldMk cId="219715311" sldId="262"/>
            <ac:picMk id="8" creationId="{53A9D5BC-E1AE-E7B6-39FC-0AFE4E93F068}"/>
          </ac:picMkLst>
        </pc:picChg>
        <pc:picChg chg="del">
          <ac:chgData name="Claire Davies (2007261)" userId="S::2007261@student.uwtsd.ac.uk::e30d6eda-8c4e-4f4f-9dc9-9e49444abb43" providerId="AD" clId="Web-{1C688833-A961-4597-AE8C-C197DD97BDF3}" dt="2023-01-07T11:50:11.091" v="775"/>
          <ac:picMkLst>
            <pc:docMk/>
            <pc:sldMk cId="219715311" sldId="262"/>
            <ac:picMk id="9" creationId="{00000000-0000-0000-0000-000000000000}"/>
          </ac:picMkLst>
        </pc:picChg>
        <pc:picChg chg="add mod ord">
          <ac:chgData name="Claire Davies (2007261)" userId="S::2007261@student.uwtsd.ac.uk::e30d6eda-8c4e-4f4f-9dc9-9e49444abb43" providerId="AD" clId="Web-{1C688833-A961-4597-AE8C-C197DD97BDF3}" dt="2023-01-07T12:03:05.987" v="801"/>
          <ac:picMkLst>
            <pc:docMk/>
            <pc:sldMk cId="219715311" sldId="262"/>
            <ac:picMk id="12" creationId="{2884209D-8DE3-6FE3-4840-B891EC800991}"/>
          </ac:picMkLst>
        </pc:picChg>
        <pc:picChg chg="add mod ord">
          <ac:chgData name="Claire Davies (2007261)" userId="S::2007261@student.uwtsd.ac.uk::e30d6eda-8c4e-4f4f-9dc9-9e49444abb43" providerId="AD" clId="Web-{1C688833-A961-4597-AE8C-C197DD97BDF3}" dt="2023-01-07T12:03:05.987" v="801"/>
          <ac:picMkLst>
            <pc:docMk/>
            <pc:sldMk cId="219715311" sldId="262"/>
            <ac:picMk id="15" creationId="{06AF9550-D091-C3E4-E678-ECFAEFD86D1B}"/>
          </ac:picMkLst>
        </pc:picChg>
        <pc:picChg chg="add mod ord">
          <ac:chgData name="Claire Davies (2007261)" userId="S::2007261@student.uwtsd.ac.uk::e30d6eda-8c4e-4f4f-9dc9-9e49444abb43" providerId="AD" clId="Web-{1C688833-A961-4597-AE8C-C197DD97BDF3}" dt="2023-01-07T12:03:05.987" v="801"/>
          <ac:picMkLst>
            <pc:docMk/>
            <pc:sldMk cId="219715311" sldId="262"/>
            <ac:picMk id="16" creationId="{C93A9BF4-3D6E-B6B7-580F-BF0BFD30A244}"/>
          </ac:picMkLst>
        </pc:picChg>
      </pc:sldChg>
      <pc:sldChg chg="addSp modSp">
        <pc:chgData name="Claire Davies (2007261)" userId="S::2007261@student.uwtsd.ac.uk::e30d6eda-8c4e-4f4f-9dc9-9e49444abb43" providerId="AD" clId="Web-{1C688833-A961-4597-AE8C-C197DD97BDF3}" dt="2023-01-07T11:08:35.932" v="94"/>
        <pc:sldMkLst>
          <pc:docMk/>
          <pc:sldMk cId="4017403958" sldId="264"/>
        </pc:sldMkLst>
        <pc:spChg chg="add mod">
          <ac:chgData name="Claire Davies (2007261)" userId="S::2007261@student.uwtsd.ac.uk::e30d6eda-8c4e-4f4f-9dc9-9e49444abb43" providerId="AD" clId="Web-{1C688833-A961-4597-AE8C-C197DD97BDF3}" dt="2023-01-07T11:08:14.931" v="91"/>
          <ac:spMkLst>
            <pc:docMk/>
            <pc:sldMk cId="4017403958" sldId="264"/>
            <ac:spMk id="7" creationId="{CF6B4B45-7292-FE3E-09B1-316630A0586A}"/>
          </ac:spMkLst>
        </pc:spChg>
        <pc:spChg chg="add mod">
          <ac:chgData name="Claire Davies (2007261)" userId="S::2007261@student.uwtsd.ac.uk::e30d6eda-8c4e-4f4f-9dc9-9e49444abb43" providerId="AD" clId="Web-{1C688833-A961-4597-AE8C-C197DD97BDF3}" dt="2023-01-07T11:08:35.932" v="94"/>
          <ac:spMkLst>
            <pc:docMk/>
            <pc:sldMk cId="4017403958" sldId="264"/>
            <ac:spMk id="8" creationId="{A98EBE62-C242-C295-FC33-BAC9F4B203B1}"/>
          </ac:spMkLst>
        </pc:spChg>
      </pc:sldChg>
      <pc:sldChg chg="addSp modSp">
        <pc:chgData name="Claire Davies (2007261)" userId="S::2007261@student.uwtsd.ac.uk::e30d6eda-8c4e-4f4f-9dc9-9e49444abb43" providerId="AD" clId="Web-{1C688833-A961-4597-AE8C-C197DD97BDF3}" dt="2023-01-07T11:08:35.932" v="94"/>
        <pc:sldMkLst>
          <pc:docMk/>
          <pc:sldMk cId="3427522533" sldId="265"/>
        </pc:sldMkLst>
        <pc:spChg chg="add mod">
          <ac:chgData name="Claire Davies (2007261)" userId="S::2007261@student.uwtsd.ac.uk::e30d6eda-8c4e-4f4f-9dc9-9e49444abb43" providerId="AD" clId="Web-{1C688833-A961-4597-AE8C-C197DD97BDF3}" dt="2023-01-07T11:08:14.931" v="91"/>
          <ac:spMkLst>
            <pc:docMk/>
            <pc:sldMk cId="3427522533" sldId="265"/>
            <ac:spMk id="3" creationId="{85237A94-E069-D73D-FACF-6B411ECCCE58}"/>
          </ac:spMkLst>
        </pc:spChg>
        <pc:spChg chg="add mod">
          <ac:chgData name="Claire Davies (2007261)" userId="S::2007261@student.uwtsd.ac.uk::e30d6eda-8c4e-4f4f-9dc9-9e49444abb43" providerId="AD" clId="Web-{1C688833-A961-4597-AE8C-C197DD97BDF3}" dt="2023-01-07T11:08:35.932" v="94"/>
          <ac:spMkLst>
            <pc:docMk/>
            <pc:sldMk cId="3427522533" sldId="265"/>
            <ac:spMk id="4" creationId="{90B9A1D1-9FE8-635F-F6B6-9F6FB61E2A4E}"/>
          </ac:spMkLst>
        </pc:spChg>
      </pc:sldChg>
      <pc:sldChg chg="addSp modSp">
        <pc:chgData name="Claire Davies (2007261)" userId="S::2007261@student.uwtsd.ac.uk::e30d6eda-8c4e-4f4f-9dc9-9e49444abb43" providerId="AD" clId="Web-{1C688833-A961-4597-AE8C-C197DD97BDF3}" dt="2023-01-07T11:08:35.932" v="94"/>
        <pc:sldMkLst>
          <pc:docMk/>
          <pc:sldMk cId="612749129" sldId="266"/>
        </pc:sldMkLst>
        <pc:spChg chg="add mod">
          <ac:chgData name="Claire Davies (2007261)" userId="S::2007261@student.uwtsd.ac.uk::e30d6eda-8c4e-4f4f-9dc9-9e49444abb43" providerId="AD" clId="Web-{1C688833-A961-4597-AE8C-C197DD97BDF3}" dt="2023-01-07T11:08:14.931" v="91"/>
          <ac:spMkLst>
            <pc:docMk/>
            <pc:sldMk cId="612749129" sldId="266"/>
            <ac:spMk id="2" creationId="{72413D19-FF88-C8B6-2703-8CE816487132}"/>
          </ac:spMkLst>
        </pc:spChg>
        <pc:spChg chg="add mod">
          <ac:chgData name="Claire Davies (2007261)" userId="S::2007261@student.uwtsd.ac.uk::e30d6eda-8c4e-4f4f-9dc9-9e49444abb43" providerId="AD" clId="Web-{1C688833-A961-4597-AE8C-C197DD97BDF3}" dt="2023-01-07T11:08:35.932" v="94"/>
          <ac:spMkLst>
            <pc:docMk/>
            <pc:sldMk cId="612749129" sldId="266"/>
            <ac:spMk id="3" creationId="{26CC7965-3303-38B3-AD86-D926E4A61629}"/>
          </ac:spMkLst>
        </pc:spChg>
      </pc:sldChg>
      <pc:sldChg chg="addSp modSp">
        <pc:chgData name="Claire Davies (2007261)" userId="S::2007261@student.uwtsd.ac.uk::e30d6eda-8c4e-4f4f-9dc9-9e49444abb43" providerId="AD" clId="Web-{1C688833-A961-4597-AE8C-C197DD97BDF3}" dt="2023-01-07T11:08:35.932" v="94"/>
        <pc:sldMkLst>
          <pc:docMk/>
          <pc:sldMk cId="2161633769" sldId="267"/>
        </pc:sldMkLst>
        <pc:spChg chg="add mod">
          <ac:chgData name="Claire Davies (2007261)" userId="S::2007261@student.uwtsd.ac.uk::e30d6eda-8c4e-4f4f-9dc9-9e49444abb43" providerId="AD" clId="Web-{1C688833-A961-4597-AE8C-C197DD97BDF3}" dt="2023-01-07T11:08:14.931" v="91"/>
          <ac:spMkLst>
            <pc:docMk/>
            <pc:sldMk cId="2161633769" sldId="267"/>
            <ac:spMk id="6" creationId="{A8CB3691-CA8D-C6B3-E4CE-3FCC2F2ECF90}"/>
          </ac:spMkLst>
        </pc:spChg>
        <pc:spChg chg="add mod">
          <ac:chgData name="Claire Davies (2007261)" userId="S::2007261@student.uwtsd.ac.uk::e30d6eda-8c4e-4f4f-9dc9-9e49444abb43" providerId="AD" clId="Web-{1C688833-A961-4597-AE8C-C197DD97BDF3}" dt="2023-01-07T11:08:35.932" v="94"/>
          <ac:spMkLst>
            <pc:docMk/>
            <pc:sldMk cId="2161633769" sldId="267"/>
            <ac:spMk id="7" creationId="{1054D8C7-3FAE-05D5-3D6E-A5A71036C49E}"/>
          </ac:spMkLst>
        </pc:spChg>
      </pc:sldChg>
      <pc:sldChg chg="addSp modSp">
        <pc:chgData name="Claire Davies (2007261)" userId="S::2007261@student.uwtsd.ac.uk::e30d6eda-8c4e-4f4f-9dc9-9e49444abb43" providerId="AD" clId="Web-{1C688833-A961-4597-AE8C-C197DD97BDF3}" dt="2023-01-07T11:08:35.932" v="94"/>
        <pc:sldMkLst>
          <pc:docMk/>
          <pc:sldMk cId="3242303163" sldId="268"/>
        </pc:sldMkLst>
        <pc:spChg chg="add mod">
          <ac:chgData name="Claire Davies (2007261)" userId="S::2007261@student.uwtsd.ac.uk::e30d6eda-8c4e-4f4f-9dc9-9e49444abb43" providerId="AD" clId="Web-{1C688833-A961-4597-AE8C-C197DD97BDF3}" dt="2023-01-07T11:08:14.931" v="91"/>
          <ac:spMkLst>
            <pc:docMk/>
            <pc:sldMk cId="3242303163" sldId="268"/>
            <ac:spMk id="8" creationId="{81408949-421B-5E7F-525F-D5518A1EF3EC}"/>
          </ac:spMkLst>
        </pc:spChg>
        <pc:spChg chg="add mod">
          <ac:chgData name="Claire Davies (2007261)" userId="S::2007261@student.uwtsd.ac.uk::e30d6eda-8c4e-4f4f-9dc9-9e49444abb43" providerId="AD" clId="Web-{1C688833-A961-4597-AE8C-C197DD97BDF3}" dt="2023-01-07T11:08:35.932" v="94"/>
          <ac:spMkLst>
            <pc:docMk/>
            <pc:sldMk cId="3242303163" sldId="268"/>
            <ac:spMk id="9" creationId="{263C6682-3A94-D191-61AE-243C85A583C9}"/>
          </ac:spMkLst>
        </pc:spChg>
      </pc:sldChg>
      <pc:sldChg chg="addSp modSp">
        <pc:chgData name="Claire Davies (2007261)" userId="S::2007261@student.uwtsd.ac.uk::e30d6eda-8c4e-4f4f-9dc9-9e49444abb43" providerId="AD" clId="Web-{1C688833-A961-4597-AE8C-C197DD97BDF3}" dt="2023-01-07T11:08:35.932" v="94"/>
        <pc:sldMkLst>
          <pc:docMk/>
          <pc:sldMk cId="3460419028" sldId="269"/>
        </pc:sldMkLst>
        <pc:spChg chg="add mod">
          <ac:chgData name="Claire Davies (2007261)" userId="S::2007261@student.uwtsd.ac.uk::e30d6eda-8c4e-4f4f-9dc9-9e49444abb43" providerId="AD" clId="Web-{1C688833-A961-4597-AE8C-C197DD97BDF3}" dt="2023-01-07T11:08:14.931" v="91"/>
          <ac:spMkLst>
            <pc:docMk/>
            <pc:sldMk cId="3460419028" sldId="269"/>
            <ac:spMk id="6" creationId="{56D6C9B3-7CD7-1E0B-A531-299B7109EEDB}"/>
          </ac:spMkLst>
        </pc:spChg>
        <pc:spChg chg="add mod">
          <ac:chgData name="Claire Davies (2007261)" userId="S::2007261@student.uwtsd.ac.uk::e30d6eda-8c4e-4f4f-9dc9-9e49444abb43" providerId="AD" clId="Web-{1C688833-A961-4597-AE8C-C197DD97BDF3}" dt="2023-01-07T11:08:35.932" v="94"/>
          <ac:spMkLst>
            <pc:docMk/>
            <pc:sldMk cId="3460419028" sldId="269"/>
            <ac:spMk id="7" creationId="{1199611D-621F-039E-0436-753EAFF91FB8}"/>
          </ac:spMkLst>
        </pc:spChg>
      </pc:sldChg>
      <pc:sldChg chg="addSp modSp">
        <pc:chgData name="Claire Davies (2007261)" userId="S::2007261@student.uwtsd.ac.uk::e30d6eda-8c4e-4f4f-9dc9-9e49444abb43" providerId="AD" clId="Web-{1C688833-A961-4597-AE8C-C197DD97BDF3}" dt="2023-01-07T11:08:35.932" v="94"/>
        <pc:sldMkLst>
          <pc:docMk/>
          <pc:sldMk cId="4005728823" sldId="270"/>
        </pc:sldMkLst>
        <pc:spChg chg="add mod">
          <ac:chgData name="Claire Davies (2007261)" userId="S::2007261@student.uwtsd.ac.uk::e30d6eda-8c4e-4f4f-9dc9-9e49444abb43" providerId="AD" clId="Web-{1C688833-A961-4597-AE8C-C197DD97BDF3}" dt="2023-01-07T11:08:14.931" v="91"/>
          <ac:spMkLst>
            <pc:docMk/>
            <pc:sldMk cId="4005728823" sldId="270"/>
            <ac:spMk id="5" creationId="{42DC7D5B-533C-9098-EDC1-F616B8D2AF38}"/>
          </ac:spMkLst>
        </pc:spChg>
        <pc:spChg chg="add mod">
          <ac:chgData name="Claire Davies (2007261)" userId="S::2007261@student.uwtsd.ac.uk::e30d6eda-8c4e-4f4f-9dc9-9e49444abb43" providerId="AD" clId="Web-{1C688833-A961-4597-AE8C-C197DD97BDF3}" dt="2023-01-07T11:08:35.932" v="94"/>
          <ac:spMkLst>
            <pc:docMk/>
            <pc:sldMk cId="4005728823" sldId="270"/>
            <ac:spMk id="6" creationId="{B674FB3E-70A4-7244-31E1-B21A163CE473}"/>
          </ac:spMkLst>
        </pc:spChg>
      </pc:sldChg>
      <pc:sldChg chg="modSp new">
        <pc:chgData name="Claire Davies (2007261)" userId="S::2007261@student.uwtsd.ac.uk::e30d6eda-8c4e-4f4f-9dc9-9e49444abb43" providerId="AD" clId="Web-{1C688833-A961-4597-AE8C-C197DD97BDF3}" dt="2023-01-07T12:20:29.938" v="1013" actId="20577"/>
        <pc:sldMkLst>
          <pc:docMk/>
          <pc:sldMk cId="3524651880" sldId="271"/>
        </pc:sldMkLst>
        <pc:spChg chg="mod">
          <ac:chgData name="Claire Davies (2007261)" userId="S::2007261@student.uwtsd.ac.uk::e30d6eda-8c4e-4f4f-9dc9-9e49444abb43" providerId="AD" clId="Web-{1C688833-A961-4597-AE8C-C197DD97BDF3}" dt="2023-01-07T12:08:52.840" v="877" actId="20577"/>
          <ac:spMkLst>
            <pc:docMk/>
            <pc:sldMk cId="3524651880" sldId="271"/>
            <ac:spMk id="2" creationId="{EA2EF07D-BC61-1BBB-D2C7-00A641A6304D}"/>
          </ac:spMkLst>
        </pc:spChg>
        <pc:spChg chg="mod">
          <ac:chgData name="Claire Davies (2007261)" userId="S::2007261@student.uwtsd.ac.uk::e30d6eda-8c4e-4f4f-9dc9-9e49444abb43" providerId="AD" clId="Web-{1C688833-A961-4597-AE8C-C197DD97BDF3}" dt="2023-01-07T12:20:29.938" v="1013" actId="20577"/>
          <ac:spMkLst>
            <pc:docMk/>
            <pc:sldMk cId="3524651880" sldId="271"/>
            <ac:spMk id="3" creationId="{B5BC3ECA-823F-1090-695E-2D9B2515528C}"/>
          </ac:spMkLst>
        </pc:spChg>
      </pc:sldChg>
      <pc:sldChg chg="delSp modSp add">
        <pc:chgData name="Claire Davies (2007261)" userId="S::2007261@student.uwtsd.ac.uk::e30d6eda-8c4e-4f4f-9dc9-9e49444abb43" providerId="AD" clId="Web-{1C688833-A961-4597-AE8C-C197DD97BDF3}" dt="2023-01-07T12:12:08.768" v="895"/>
        <pc:sldMkLst>
          <pc:docMk/>
          <pc:sldMk cId="3725196016" sldId="272"/>
        </pc:sldMkLst>
        <pc:spChg chg="mod">
          <ac:chgData name="Claire Davies (2007261)" userId="S::2007261@student.uwtsd.ac.uk::e30d6eda-8c4e-4f4f-9dc9-9e49444abb43" providerId="AD" clId="Web-{1C688833-A961-4597-AE8C-C197DD97BDF3}" dt="2023-01-07T12:11:54.345" v="894" actId="20577"/>
          <ac:spMkLst>
            <pc:docMk/>
            <pc:sldMk cId="3725196016" sldId="272"/>
            <ac:spMk id="2" creationId="{00000000-0000-0000-0000-000000000000}"/>
          </ac:spMkLst>
        </pc:spChg>
        <pc:spChg chg="del">
          <ac:chgData name="Claire Davies (2007261)" userId="S::2007261@student.uwtsd.ac.uk::e30d6eda-8c4e-4f4f-9dc9-9e49444abb43" providerId="AD" clId="Web-{1C688833-A961-4597-AE8C-C197DD97BDF3}" dt="2023-01-07T12:12:08.768" v="895"/>
          <ac:spMkLst>
            <pc:docMk/>
            <pc:sldMk cId="3725196016" sldId="272"/>
            <ac:spMk id="4" creationId="{00000000-0000-0000-0000-000000000000}"/>
          </ac:spMkLst>
        </pc:spChg>
      </pc:sldChg>
      <pc:sldChg chg="modSp new del">
        <pc:chgData name="Claire Davies (2007261)" userId="S::2007261@student.uwtsd.ac.uk::e30d6eda-8c4e-4f4f-9dc9-9e49444abb43" providerId="AD" clId="Web-{1C688833-A961-4597-AE8C-C197DD97BDF3}" dt="2023-01-07T12:08:03.308" v="867"/>
        <pc:sldMkLst>
          <pc:docMk/>
          <pc:sldMk cId="2072171373" sldId="273"/>
        </pc:sldMkLst>
        <pc:spChg chg="mod">
          <ac:chgData name="Claire Davies (2007261)" userId="S::2007261@student.uwtsd.ac.uk::e30d6eda-8c4e-4f4f-9dc9-9e49444abb43" providerId="AD" clId="Web-{1C688833-A961-4597-AE8C-C197DD97BDF3}" dt="2023-01-07T12:07:15.322" v="853" actId="20577"/>
          <ac:spMkLst>
            <pc:docMk/>
            <pc:sldMk cId="2072171373" sldId="273"/>
            <ac:spMk id="2" creationId="{7F5C8908-7A78-9392-D476-2F610499B5B6}"/>
          </ac:spMkLst>
        </pc:spChg>
        <pc:spChg chg="mod">
          <ac:chgData name="Claire Davies (2007261)" userId="S::2007261@student.uwtsd.ac.uk::e30d6eda-8c4e-4f4f-9dc9-9e49444abb43" providerId="AD" clId="Web-{1C688833-A961-4597-AE8C-C197DD97BDF3}" dt="2023-01-07T12:07:53.636" v="866" actId="20577"/>
          <ac:spMkLst>
            <pc:docMk/>
            <pc:sldMk cId="2072171373" sldId="273"/>
            <ac:spMk id="3" creationId="{B4B66D3C-1E1D-FB74-E56C-C617E92D87EA}"/>
          </ac:spMkLst>
        </pc:spChg>
      </pc:sldChg>
      <pc:sldChg chg="add del">
        <pc:chgData name="Claire Davies (2007261)" userId="S::2007261@student.uwtsd.ac.uk::e30d6eda-8c4e-4f4f-9dc9-9e49444abb43" providerId="AD" clId="Web-{1C688833-A961-4597-AE8C-C197DD97BDF3}" dt="2023-01-07T12:08:36.809" v="870"/>
        <pc:sldMkLst>
          <pc:docMk/>
          <pc:sldMk cId="3374630751" sldId="273"/>
        </pc:sldMkLst>
      </pc:sldChg>
      <pc:sldChg chg="modSp add replId">
        <pc:chgData name="Claire Davies (2007261)" userId="S::2007261@student.uwtsd.ac.uk::e30d6eda-8c4e-4f4f-9dc9-9e49444abb43" providerId="AD" clId="Web-{1C688833-A961-4597-AE8C-C197DD97BDF3}" dt="2023-01-07T13:00:29.741" v="1241" actId="14100"/>
        <pc:sldMkLst>
          <pc:docMk/>
          <pc:sldMk cId="1320256566" sldId="274"/>
        </pc:sldMkLst>
        <pc:spChg chg="mod">
          <ac:chgData name="Claire Davies (2007261)" userId="S::2007261@student.uwtsd.ac.uk::e30d6eda-8c4e-4f4f-9dc9-9e49444abb43" providerId="AD" clId="Web-{1C688833-A961-4597-AE8C-C197DD97BDF3}" dt="2023-01-07T12:09:32.654" v="886" actId="20577"/>
          <ac:spMkLst>
            <pc:docMk/>
            <pc:sldMk cId="1320256566" sldId="274"/>
            <ac:spMk id="2" creationId="{EA2EF07D-BC61-1BBB-D2C7-00A641A6304D}"/>
          </ac:spMkLst>
        </pc:spChg>
        <pc:spChg chg="mod">
          <ac:chgData name="Claire Davies (2007261)" userId="S::2007261@student.uwtsd.ac.uk::e30d6eda-8c4e-4f4f-9dc9-9e49444abb43" providerId="AD" clId="Web-{1C688833-A961-4597-AE8C-C197DD97BDF3}" dt="2023-01-07T13:00:29.741" v="1241" actId="14100"/>
          <ac:spMkLst>
            <pc:docMk/>
            <pc:sldMk cId="1320256566" sldId="274"/>
            <ac:spMk id="3" creationId="{B5BC3ECA-823F-1090-695E-2D9B2515528C}"/>
          </ac:spMkLst>
        </pc:spChg>
      </pc:sldChg>
      <pc:sldMasterChg chg="modSp mod modSldLayout">
        <pc:chgData name="Claire Davies (2007261)" userId="S::2007261@student.uwtsd.ac.uk::e30d6eda-8c4e-4f4f-9dc9-9e49444abb43" providerId="AD" clId="Web-{1C688833-A961-4597-AE8C-C197DD97BDF3}" dt="2023-01-07T11:08:35.932" v="94"/>
        <pc:sldMasterMkLst>
          <pc:docMk/>
          <pc:sldMasterMk cId="1300630424" sldId="2147483648"/>
        </pc:sldMasterMkLst>
        <pc:spChg chg="mod">
          <ac:chgData name="Claire Davies (2007261)" userId="S::2007261@student.uwtsd.ac.uk::e30d6eda-8c4e-4f4f-9dc9-9e49444abb43" providerId="AD" clId="Web-{1C688833-A961-4597-AE8C-C197DD97BDF3}" dt="2023-01-07T11:08:14.931" v="91"/>
          <ac:spMkLst>
            <pc:docMk/>
            <pc:sldMasterMk cId="1300630424" sldId="2147483648"/>
            <ac:spMk id="5" creationId="{00000000-0000-0000-0000-000000000000}"/>
          </ac:spMkLst>
        </pc:spChg>
        <pc:sldLayoutChg chg="mod">
          <pc:chgData name="Claire Davies (2007261)" userId="S::2007261@student.uwtsd.ac.uk::e30d6eda-8c4e-4f4f-9dc9-9e49444abb43" providerId="AD" clId="Web-{1C688833-A961-4597-AE8C-C197DD97BDF3}" dt="2023-01-07T11:08:35.932" v="94"/>
          <pc:sldLayoutMkLst>
            <pc:docMk/>
            <pc:sldMasterMk cId="1300630424" sldId="2147483648"/>
            <pc:sldLayoutMk cId="2981203631" sldId="2147483649"/>
          </pc:sldLayoutMkLst>
        </pc:sldLayoutChg>
        <pc:sldLayoutChg chg="modSp mod">
          <pc:chgData name="Claire Davies (2007261)" userId="S::2007261@student.uwtsd.ac.uk::e30d6eda-8c4e-4f4f-9dc9-9e49444abb43" providerId="AD" clId="Web-{1C688833-A961-4597-AE8C-C197DD97BDF3}" dt="2023-01-07T11:08:35.932" v="94"/>
          <pc:sldLayoutMkLst>
            <pc:docMk/>
            <pc:sldMasterMk cId="1300630424" sldId="2147483648"/>
            <pc:sldLayoutMk cId="339630955" sldId="2147483650"/>
          </pc:sldLayoutMkLst>
          <pc:spChg chg="mod">
            <ac:chgData name="Claire Davies (2007261)" userId="S::2007261@student.uwtsd.ac.uk::e30d6eda-8c4e-4f4f-9dc9-9e49444abb43" providerId="AD" clId="Web-{1C688833-A961-4597-AE8C-C197DD97BDF3}" dt="2023-01-07T11:08:14.931" v="91"/>
            <ac:spMkLst>
              <pc:docMk/>
              <pc:sldMasterMk cId="1300630424" sldId="2147483648"/>
              <pc:sldLayoutMk cId="339630955" sldId="2147483650"/>
              <ac:spMk id="5" creationId="{00000000-0000-0000-0000-000000000000}"/>
            </ac:spMkLst>
          </pc:spChg>
        </pc:sldLayoutChg>
        <pc:sldLayoutChg chg="mod">
          <pc:chgData name="Claire Davies (2007261)" userId="S::2007261@student.uwtsd.ac.uk::e30d6eda-8c4e-4f4f-9dc9-9e49444abb43" providerId="AD" clId="Web-{1C688833-A961-4597-AE8C-C197DD97BDF3}" dt="2023-01-07T11:08:35.932" v="94"/>
          <pc:sldLayoutMkLst>
            <pc:docMk/>
            <pc:sldMasterMk cId="1300630424" sldId="2147483648"/>
            <pc:sldLayoutMk cId="1229257918" sldId="2147483651"/>
          </pc:sldLayoutMkLst>
        </pc:sldLayoutChg>
        <pc:sldLayoutChg chg="modSp mod">
          <pc:chgData name="Claire Davies (2007261)" userId="S::2007261@student.uwtsd.ac.uk::e30d6eda-8c4e-4f4f-9dc9-9e49444abb43" providerId="AD" clId="Web-{1C688833-A961-4597-AE8C-C197DD97BDF3}" dt="2023-01-07T11:08:35.932" v="94"/>
          <pc:sldLayoutMkLst>
            <pc:docMk/>
            <pc:sldMasterMk cId="1300630424" sldId="2147483648"/>
            <pc:sldLayoutMk cId="2972755191" sldId="2147483652"/>
          </pc:sldLayoutMkLst>
          <pc:spChg chg="mod">
            <ac:chgData name="Claire Davies (2007261)" userId="S::2007261@student.uwtsd.ac.uk::e30d6eda-8c4e-4f4f-9dc9-9e49444abb43" providerId="AD" clId="Web-{1C688833-A961-4597-AE8C-C197DD97BDF3}" dt="2023-01-07T11:08:14.931" v="91"/>
            <ac:spMkLst>
              <pc:docMk/>
              <pc:sldMasterMk cId="1300630424" sldId="2147483648"/>
              <pc:sldLayoutMk cId="2972755191" sldId="2147483652"/>
              <ac:spMk id="6" creationId="{00000000-0000-0000-0000-000000000000}"/>
            </ac:spMkLst>
          </pc:spChg>
        </pc:sldLayoutChg>
        <pc:sldLayoutChg chg="modSp mod">
          <pc:chgData name="Claire Davies (2007261)" userId="S::2007261@student.uwtsd.ac.uk::e30d6eda-8c4e-4f4f-9dc9-9e49444abb43" providerId="AD" clId="Web-{1C688833-A961-4597-AE8C-C197DD97BDF3}" dt="2023-01-07T11:08:35.932" v="94"/>
          <pc:sldLayoutMkLst>
            <pc:docMk/>
            <pc:sldMasterMk cId="1300630424" sldId="2147483648"/>
            <pc:sldLayoutMk cId="2318571645" sldId="2147483653"/>
          </pc:sldLayoutMkLst>
          <pc:spChg chg="mod">
            <ac:chgData name="Claire Davies (2007261)" userId="S::2007261@student.uwtsd.ac.uk::e30d6eda-8c4e-4f4f-9dc9-9e49444abb43" providerId="AD" clId="Web-{1C688833-A961-4597-AE8C-C197DD97BDF3}" dt="2023-01-07T11:08:14.931" v="91"/>
            <ac:spMkLst>
              <pc:docMk/>
              <pc:sldMasterMk cId="1300630424" sldId="2147483648"/>
              <pc:sldLayoutMk cId="2318571645" sldId="2147483653"/>
              <ac:spMk id="8" creationId="{00000000-0000-0000-0000-000000000000}"/>
            </ac:spMkLst>
          </pc:spChg>
        </pc:sldLayoutChg>
        <pc:sldLayoutChg chg="modSp mod">
          <pc:chgData name="Claire Davies (2007261)" userId="S::2007261@student.uwtsd.ac.uk::e30d6eda-8c4e-4f4f-9dc9-9e49444abb43" providerId="AD" clId="Web-{1C688833-A961-4597-AE8C-C197DD97BDF3}" dt="2023-01-07T11:08:35.932" v="94"/>
          <pc:sldLayoutMkLst>
            <pc:docMk/>
            <pc:sldMasterMk cId="1300630424" sldId="2147483648"/>
            <pc:sldLayoutMk cId="3512816421" sldId="2147483654"/>
          </pc:sldLayoutMkLst>
          <pc:spChg chg="mod">
            <ac:chgData name="Claire Davies (2007261)" userId="S::2007261@student.uwtsd.ac.uk::e30d6eda-8c4e-4f4f-9dc9-9e49444abb43" providerId="AD" clId="Web-{1C688833-A961-4597-AE8C-C197DD97BDF3}" dt="2023-01-07T11:08:14.931" v="91"/>
            <ac:spMkLst>
              <pc:docMk/>
              <pc:sldMasterMk cId="1300630424" sldId="2147483648"/>
              <pc:sldLayoutMk cId="3512816421" sldId="2147483654"/>
              <ac:spMk id="4" creationId="{00000000-0000-0000-0000-000000000000}"/>
            </ac:spMkLst>
          </pc:spChg>
        </pc:sldLayoutChg>
        <pc:sldLayoutChg chg="modSp mod">
          <pc:chgData name="Claire Davies (2007261)" userId="S::2007261@student.uwtsd.ac.uk::e30d6eda-8c4e-4f4f-9dc9-9e49444abb43" providerId="AD" clId="Web-{1C688833-A961-4597-AE8C-C197DD97BDF3}" dt="2023-01-07T11:08:35.932" v="94"/>
          <pc:sldLayoutMkLst>
            <pc:docMk/>
            <pc:sldMasterMk cId="1300630424" sldId="2147483648"/>
            <pc:sldLayoutMk cId="847874879" sldId="2147483655"/>
          </pc:sldLayoutMkLst>
          <pc:spChg chg="mod">
            <ac:chgData name="Claire Davies (2007261)" userId="S::2007261@student.uwtsd.ac.uk::e30d6eda-8c4e-4f4f-9dc9-9e49444abb43" providerId="AD" clId="Web-{1C688833-A961-4597-AE8C-C197DD97BDF3}" dt="2023-01-07T11:08:14.931" v="91"/>
            <ac:spMkLst>
              <pc:docMk/>
              <pc:sldMasterMk cId="1300630424" sldId="2147483648"/>
              <pc:sldLayoutMk cId="847874879" sldId="2147483655"/>
              <ac:spMk id="3" creationId="{00000000-0000-0000-0000-000000000000}"/>
            </ac:spMkLst>
          </pc:spChg>
        </pc:sldLayoutChg>
        <pc:sldLayoutChg chg="modSp mod">
          <pc:chgData name="Claire Davies (2007261)" userId="S::2007261@student.uwtsd.ac.uk::e30d6eda-8c4e-4f4f-9dc9-9e49444abb43" providerId="AD" clId="Web-{1C688833-A961-4597-AE8C-C197DD97BDF3}" dt="2023-01-07T11:08:35.932" v="94"/>
          <pc:sldLayoutMkLst>
            <pc:docMk/>
            <pc:sldMasterMk cId="1300630424" sldId="2147483648"/>
            <pc:sldLayoutMk cId="1239762651" sldId="2147483656"/>
          </pc:sldLayoutMkLst>
          <pc:spChg chg="mod">
            <ac:chgData name="Claire Davies (2007261)" userId="S::2007261@student.uwtsd.ac.uk::e30d6eda-8c4e-4f4f-9dc9-9e49444abb43" providerId="AD" clId="Web-{1C688833-A961-4597-AE8C-C197DD97BDF3}" dt="2023-01-07T11:08:14.931" v="91"/>
            <ac:spMkLst>
              <pc:docMk/>
              <pc:sldMasterMk cId="1300630424" sldId="2147483648"/>
              <pc:sldLayoutMk cId="1239762651" sldId="2147483656"/>
              <ac:spMk id="6" creationId="{00000000-0000-0000-0000-000000000000}"/>
            </ac:spMkLst>
          </pc:spChg>
        </pc:sldLayoutChg>
        <pc:sldLayoutChg chg="modSp mod">
          <pc:chgData name="Claire Davies (2007261)" userId="S::2007261@student.uwtsd.ac.uk::e30d6eda-8c4e-4f4f-9dc9-9e49444abb43" providerId="AD" clId="Web-{1C688833-A961-4597-AE8C-C197DD97BDF3}" dt="2023-01-07T11:08:35.932" v="94"/>
          <pc:sldLayoutMkLst>
            <pc:docMk/>
            <pc:sldMasterMk cId="1300630424" sldId="2147483648"/>
            <pc:sldLayoutMk cId="2659575804" sldId="2147483657"/>
          </pc:sldLayoutMkLst>
          <pc:spChg chg="mod">
            <ac:chgData name="Claire Davies (2007261)" userId="S::2007261@student.uwtsd.ac.uk::e30d6eda-8c4e-4f4f-9dc9-9e49444abb43" providerId="AD" clId="Web-{1C688833-A961-4597-AE8C-C197DD97BDF3}" dt="2023-01-07T11:08:14.931" v="91"/>
            <ac:spMkLst>
              <pc:docMk/>
              <pc:sldMasterMk cId="1300630424" sldId="2147483648"/>
              <pc:sldLayoutMk cId="2659575804" sldId="2147483657"/>
              <ac:spMk id="6" creationId="{00000000-0000-0000-0000-000000000000}"/>
            </ac:spMkLst>
          </pc:spChg>
        </pc:sldLayoutChg>
        <pc:sldLayoutChg chg="modSp mod">
          <pc:chgData name="Claire Davies (2007261)" userId="S::2007261@student.uwtsd.ac.uk::e30d6eda-8c4e-4f4f-9dc9-9e49444abb43" providerId="AD" clId="Web-{1C688833-A961-4597-AE8C-C197DD97BDF3}" dt="2023-01-07T11:08:35.932" v="94"/>
          <pc:sldLayoutMkLst>
            <pc:docMk/>
            <pc:sldMasterMk cId="1300630424" sldId="2147483648"/>
            <pc:sldLayoutMk cId="2447936214" sldId="2147483658"/>
          </pc:sldLayoutMkLst>
          <pc:spChg chg="mod">
            <ac:chgData name="Claire Davies (2007261)" userId="S::2007261@student.uwtsd.ac.uk::e30d6eda-8c4e-4f4f-9dc9-9e49444abb43" providerId="AD" clId="Web-{1C688833-A961-4597-AE8C-C197DD97BDF3}" dt="2023-01-07T11:08:14.931" v="91"/>
            <ac:spMkLst>
              <pc:docMk/>
              <pc:sldMasterMk cId="1300630424" sldId="2147483648"/>
              <pc:sldLayoutMk cId="2447936214" sldId="2147483658"/>
              <ac:spMk id="5" creationId="{00000000-0000-0000-0000-000000000000}"/>
            </ac:spMkLst>
          </pc:spChg>
        </pc:sldLayoutChg>
        <pc:sldLayoutChg chg="modSp mod">
          <pc:chgData name="Claire Davies (2007261)" userId="S::2007261@student.uwtsd.ac.uk::e30d6eda-8c4e-4f4f-9dc9-9e49444abb43" providerId="AD" clId="Web-{1C688833-A961-4597-AE8C-C197DD97BDF3}" dt="2023-01-07T11:08:35.932" v="94"/>
          <pc:sldLayoutMkLst>
            <pc:docMk/>
            <pc:sldMasterMk cId="1300630424" sldId="2147483648"/>
            <pc:sldLayoutMk cId="4205803309" sldId="2147483659"/>
          </pc:sldLayoutMkLst>
          <pc:spChg chg="mod">
            <ac:chgData name="Claire Davies (2007261)" userId="S::2007261@student.uwtsd.ac.uk::e30d6eda-8c4e-4f4f-9dc9-9e49444abb43" providerId="AD" clId="Web-{1C688833-A961-4597-AE8C-C197DD97BDF3}" dt="2023-01-07T11:08:14.931" v="91"/>
            <ac:spMkLst>
              <pc:docMk/>
              <pc:sldMasterMk cId="1300630424" sldId="2147483648"/>
              <pc:sldLayoutMk cId="4205803309" sldId="2147483659"/>
              <ac:spMk id="5" creationId="{00000000-0000-0000-0000-000000000000}"/>
            </ac:spMkLst>
          </pc:spChg>
        </pc:sldLayoutChg>
        <pc:sldLayoutChg chg="modSp mod">
          <pc:chgData name="Claire Davies (2007261)" userId="S::2007261@student.uwtsd.ac.uk::e30d6eda-8c4e-4f4f-9dc9-9e49444abb43" providerId="AD" clId="Web-{1C688833-A961-4597-AE8C-C197DD97BDF3}" dt="2023-01-07T11:08:35.932" v="94"/>
          <pc:sldLayoutMkLst>
            <pc:docMk/>
            <pc:sldMasterMk cId="1300630424" sldId="2147483648"/>
            <pc:sldLayoutMk cId="1168274800" sldId="2147483660"/>
          </pc:sldLayoutMkLst>
          <pc:spChg chg="mod">
            <ac:chgData name="Claire Davies (2007261)" userId="S::2007261@student.uwtsd.ac.uk::e30d6eda-8c4e-4f4f-9dc9-9e49444abb43" providerId="AD" clId="Web-{1C688833-A961-4597-AE8C-C197DD97BDF3}" dt="2023-01-07T11:08:14.931" v="91"/>
            <ac:spMkLst>
              <pc:docMk/>
              <pc:sldMasterMk cId="1300630424" sldId="2147483648"/>
              <pc:sldLayoutMk cId="1168274800" sldId="2147483660"/>
              <ac:spMk id="7" creationId="{00000000-0000-0000-0000-000000000000}"/>
            </ac:spMkLst>
          </pc:spChg>
        </pc:sldLayoutChg>
        <pc:sldLayoutChg chg="modSp mod">
          <pc:chgData name="Claire Davies (2007261)" userId="S::2007261@student.uwtsd.ac.uk::e30d6eda-8c4e-4f4f-9dc9-9e49444abb43" providerId="AD" clId="Web-{1C688833-A961-4597-AE8C-C197DD97BDF3}" dt="2023-01-07T11:08:35.932" v="94"/>
          <pc:sldLayoutMkLst>
            <pc:docMk/>
            <pc:sldMasterMk cId="1300630424" sldId="2147483648"/>
            <pc:sldLayoutMk cId="1681935021" sldId="2147483661"/>
          </pc:sldLayoutMkLst>
          <pc:spChg chg="mod">
            <ac:chgData name="Claire Davies (2007261)" userId="S::2007261@student.uwtsd.ac.uk::e30d6eda-8c4e-4f4f-9dc9-9e49444abb43" providerId="AD" clId="Web-{1C688833-A961-4597-AE8C-C197DD97BDF3}" dt="2023-01-07T11:08:14.931" v="91"/>
            <ac:spMkLst>
              <pc:docMk/>
              <pc:sldMasterMk cId="1300630424" sldId="2147483648"/>
              <pc:sldLayoutMk cId="1681935021" sldId="2147483661"/>
              <ac:spMk id="7" creationId="{00000000-0000-0000-0000-000000000000}"/>
            </ac:spMkLst>
          </pc:spChg>
        </pc:sldLayoutChg>
        <pc:sldLayoutChg chg="modSp mod">
          <pc:chgData name="Claire Davies (2007261)" userId="S::2007261@student.uwtsd.ac.uk::e30d6eda-8c4e-4f4f-9dc9-9e49444abb43" providerId="AD" clId="Web-{1C688833-A961-4597-AE8C-C197DD97BDF3}" dt="2023-01-07T11:08:35.932" v="94"/>
          <pc:sldLayoutMkLst>
            <pc:docMk/>
            <pc:sldMasterMk cId="1300630424" sldId="2147483648"/>
            <pc:sldLayoutMk cId="787425146" sldId="2147483662"/>
          </pc:sldLayoutMkLst>
          <pc:spChg chg="mod">
            <ac:chgData name="Claire Davies (2007261)" userId="S::2007261@student.uwtsd.ac.uk::e30d6eda-8c4e-4f4f-9dc9-9e49444abb43" providerId="AD" clId="Web-{1C688833-A961-4597-AE8C-C197DD97BDF3}" dt="2023-01-07T11:08:14.931" v="91"/>
            <ac:spMkLst>
              <pc:docMk/>
              <pc:sldMasterMk cId="1300630424" sldId="2147483648"/>
              <pc:sldLayoutMk cId="787425146" sldId="2147483662"/>
              <ac:spMk id="7" creationId="{00000000-0000-0000-0000-000000000000}"/>
            </ac:spMkLst>
          </pc:spChg>
        </pc:sldLayoutChg>
      </pc:sldMasterChg>
    </pc:docChg>
  </pc:docChgLst>
  <pc:docChgLst>
    <pc:chgData name="Claire Davies (2007261)" userId="S::2007261@student.uwtsd.ac.uk::e30d6eda-8c4e-4f4f-9dc9-9e49444abb43" providerId="AD" clId="Web-{D79EA768-1078-AB85-ED40-32511FDF961D}"/>
    <pc:docChg chg="addSld modSld">
      <pc:chgData name="Claire Davies (2007261)" userId="S::2007261@student.uwtsd.ac.uk::e30d6eda-8c4e-4f4f-9dc9-9e49444abb43" providerId="AD" clId="Web-{D79EA768-1078-AB85-ED40-32511FDF961D}" dt="2023-01-14T13:49:46.157" v="1714"/>
      <pc:docMkLst>
        <pc:docMk/>
      </pc:docMkLst>
      <pc:sldChg chg="addSp delSp">
        <pc:chgData name="Claire Davies (2007261)" userId="S::2007261@student.uwtsd.ac.uk::e30d6eda-8c4e-4f4f-9dc9-9e49444abb43" providerId="AD" clId="Web-{D79EA768-1078-AB85-ED40-32511FDF961D}" dt="2023-01-14T13:43:20.420" v="1713"/>
        <pc:sldMkLst>
          <pc:docMk/>
          <pc:sldMk cId="3081074109" sldId="258"/>
        </pc:sldMkLst>
        <pc:spChg chg="add del">
          <ac:chgData name="Claire Davies (2007261)" userId="S::2007261@student.uwtsd.ac.uk::e30d6eda-8c4e-4f4f-9dc9-9e49444abb43" providerId="AD" clId="Web-{D79EA768-1078-AB85-ED40-32511FDF961D}" dt="2023-01-14T13:43:20.420" v="1713"/>
          <ac:spMkLst>
            <pc:docMk/>
            <pc:sldMk cId="3081074109" sldId="258"/>
            <ac:spMk id="14" creationId="{00000000-0000-0000-0000-000000000000}"/>
          </ac:spMkLst>
        </pc:spChg>
        <pc:graphicFrameChg chg="add del">
          <ac:chgData name="Claire Davies (2007261)" userId="S::2007261@student.uwtsd.ac.uk::e30d6eda-8c4e-4f4f-9dc9-9e49444abb43" providerId="AD" clId="Web-{D79EA768-1078-AB85-ED40-32511FDF961D}" dt="2023-01-14T13:43:20.404" v="1712"/>
          <ac:graphicFrameMkLst>
            <pc:docMk/>
            <pc:sldMk cId="3081074109" sldId="258"/>
            <ac:graphicFrameMk id="16" creationId="{F3526AE3-C791-E250-9C93-92FB9173D12A}"/>
          </ac:graphicFrameMkLst>
        </pc:graphicFrameChg>
        <pc:graphicFrameChg chg="add">
          <ac:chgData name="Claire Davies (2007261)" userId="S::2007261@student.uwtsd.ac.uk::e30d6eda-8c4e-4f4f-9dc9-9e49444abb43" providerId="AD" clId="Web-{D79EA768-1078-AB85-ED40-32511FDF961D}" dt="2023-01-14T13:43:20.420" v="1713"/>
          <ac:graphicFrameMkLst>
            <pc:docMk/>
            <pc:sldMk cId="3081074109" sldId="258"/>
            <ac:graphicFrameMk id="18" creationId="{A0070772-74E3-2F55-84DF-ACF6997220C9}"/>
          </ac:graphicFrameMkLst>
        </pc:graphicFrameChg>
      </pc:sldChg>
      <pc:sldChg chg="addSp modSp mod setBg">
        <pc:chgData name="Claire Davies (2007261)" userId="S::2007261@student.uwtsd.ac.uk::e30d6eda-8c4e-4f4f-9dc9-9e49444abb43" providerId="AD" clId="Web-{D79EA768-1078-AB85-ED40-32511FDF961D}" dt="2023-01-14T13:26:40.596" v="1703"/>
        <pc:sldMkLst>
          <pc:docMk/>
          <pc:sldMk cId="92330003" sldId="260"/>
        </pc:sldMkLst>
        <pc:spChg chg="mod">
          <ac:chgData name="Claire Davies (2007261)" userId="S::2007261@student.uwtsd.ac.uk::e30d6eda-8c4e-4f4f-9dc9-9e49444abb43" providerId="AD" clId="Web-{D79EA768-1078-AB85-ED40-32511FDF961D}" dt="2023-01-14T13:26:40.596" v="1703"/>
          <ac:spMkLst>
            <pc:docMk/>
            <pc:sldMk cId="92330003" sldId="260"/>
            <ac:spMk id="2" creationId="{00000000-0000-0000-0000-000000000000}"/>
          </ac:spMkLst>
        </pc:spChg>
        <pc:spChg chg="mod ord">
          <ac:chgData name="Claire Davies (2007261)" userId="S::2007261@student.uwtsd.ac.uk::e30d6eda-8c4e-4f4f-9dc9-9e49444abb43" providerId="AD" clId="Web-{D79EA768-1078-AB85-ED40-32511FDF961D}" dt="2023-01-14T13:26:40.596" v="1703"/>
          <ac:spMkLst>
            <pc:docMk/>
            <pc:sldMk cId="92330003" sldId="260"/>
            <ac:spMk id="3" creationId="{00000000-0000-0000-0000-000000000000}"/>
          </ac:spMkLst>
        </pc:spChg>
        <pc:spChg chg="mod">
          <ac:chgData name="Claire Davies (2007261)" userId="S::2007261@student.uwtsd.ac.uk::e30d6eda-8c4e-4f4f-9dc9-9e49444abb43" providerId="AD" clId="Web-{D79EA768-1078-AB85-ED40-32511FDF961D}" dt="2023-01-14T13:26:40.596" v="1703"/>
          <ac:spMkLst>
            <pc:docMk/>
            <pc:sldMk cId="92330003" sldId="260"/>
            <ac:spMk id="4" creationId="{43A098CC-B672-09A7-43A5-477F4FB880D4}"/>
          </ac:spMkLst>
        </pc:spChg>
        <pc:spChg chg="mod">
          <ac:chgData name="Claire Davies (2007261)" userId="S::2007261@student.uwtsd.ac.uk::e30d6eda-8c4e-4f4f-9dc9-9e49444abb43" providerId="AD" clId="Web-{D79EA768-1078-AB85-ED40-32511FDF961D}" dt="2023-01-14T13:26:40.596" v="1703"/>
          <ac:spMkLst>
            <pc:docMk/>
            <pc:sldMk cId="92330003" sldId="260"/>
            <ac:spMk id="6" creationId="{BE3BE73E-3F23-806E-12A0-5E8777F92CD6}"/>
          </ac:spMkLst>
        </pc:spChg>
        <pc:spChg chg="add">
          <ac:chgData name="Claire Davies (2007261)" userId="S::2007261@student.uwtsd.ac.uk::e30d6eda-8c4e-4f4f-9dc9-9e49444abb43" providerId="AD" clId="Web-{D79EA768-1078-AB85-ED40-32511FDF961D}" dt="2023-01-14T13:26:40.596" v="1703"/>
          <ac:spMkLst>
            <pc:docMk/>
            <pc:sldMk cId="92330003" sldId="260"/>
            <ac:spMk id="11" creationId="{09588DA8-065E-4F6F-8EFD-43104AB2E0CF}"/>
          </ac:spMkLst>
        </pc:spChg>
        <pc:spChg chg="add">
          <ac:chgData name="Claire Davies (2007261)" userId="S::2007261@student.uwtsd.ac.uk::e30d6eda-8c4e-4f4f-9dc9-9e49444abb43" providerId="AD" clId="Web-{D79EA768-1078-AB85-ED40-32511FDF961D}" dt="2023-01-14T13:26:40.596" v="1703"/>
          <ac:spMkLst>
            <pc:docMk/>
            <pc:sldMk cId="92330003" sldId="260"/>
            <ac:spMk id="13" creationId="{C4285719-470E-454C-AF62-8323075F1F5B}"/>
          </ac:spMkLst>
        </pc:spChg>
        <pc:spChg chg="add">
          <ac:chgData name="Claire Davies (2007261)" userId="S::2007261@student.uwtsd.ac.uk::e30d6eda-8c4e-4f4f-9dc9-9e49444abb43" providerId="AD" clId="Web-{D79EA768-1078-AB85-ED40-32511FDF961D}" dt="2023-01-14T13:26:40.596" v="1703"/>
          <ac:spMkLst>
            <pc:docMk/>
            <pc:sldMk cId="92330003" sldId="260"/>
            <ac:spMk id="15" creationId="{CD9FE4EF-C4D8-49A0-B2FF-81D8DB7D8A24}"/>
          </ac:spMkLst>
        </pc:spChg>
        <pc:spChg chg="add">
          <ac:chgData name="Claire Davies (2007261)" userId="S::2007261@student.uwtsd.ac.uk::e30d6eda-8c4e-4f4f-9dc9-9e49444abb43" providerId="AD" clId="Web-{D79EA768-1078-AB85-ED40-32511FDF961D}" dt="2023-01-14T13:26:40.596" v="1703"/>
          <ac:spMkLst>
            <pc:docMk/>
            <pc:sldMk cId="92330003" sldId="260"/>
            <ac:spMk id="17" creationId="{4300840D-0A0B-4512-BACA-B439D5B9C57C}"/>
          </ac:spMkLst>
        </pc:spChg>
        <pc:spChg chg="add">
          <ac:chgData name="Claire Davies (2007261)" userId="S::2007261@student.uwtsd.ac.uk::e30d6eda-8c4e-4f4f-9dc9-9e49444abb43" providerId="AD" clId="Web-{D79EA768-1078-AB85-ED40-32511FDF961D}" dt="2023-01-14T13:26:40.596" v="1703"/>
          <ac:spMkLst>
            <pc:docMk/>
            <pc:sldMk cId="92330003" sldId="260"/>
            <ac:spMk id="19" creationId="{D2B78728-A580-49A7-84F9-6EF6F583ADE0}"/>
          </ac:spMkLst>
        </pc:spChg>
        <pc:spChg chg="add">
          <ac:chgData name="Claire Davies (2007261)" userId="S::2007261@student.uwtsd.ac.uk::e30d6eda-8c4e-4f4f-9dc9-9e49444abb43" providerId="AD" clId="Web-{D79EA768-1078-AB85-ED40-32511FDF961D}" dt="2023-01-14T13:26:40.596" v="1703"/>
          <ac:spMkLst>
            <pc:docMk/>
            <pc:sldMk cId="92330003" sldId="260"/>
            <ac:spMk id="21" creationId="{38FAA1A1-D861-433F-88FA-1E9D6FD31D11}"/>
          </ac:spMkLst>
        </pc:spChg>
        <pc:spChg chg="add">
          <ac:chgData name="Claire Davies (2007261)" userId="S::2007261@student.uwtsd.ac.uk::e30d6eda-8c4e-4f4f-9dc9-9e49444abb43" providerId="AD" clId="Web-{D79EA768-1078-AB85-ED40-32511FDF961D}" dt="2023-01-14T13:26:40.596" v="1703"/>
          <ac:spMkLst>
            <pc:docMk/>
            <pc:sldMk cId="92330003" sldId="260"/>
            <ac:spMk id="23" creationId="{8D71EDA1-87BF-4D5D-AB79-F346FD19278A}"/>
          </ac:spMkLst>
        </pc:spChg>
      </pc:sldChg>
      <pc:sldChg chg="modSp">
        <pc:chgData name="Claire Davies (2007261)" userId="S::2007261@student.uwtsd.ac.uk::e30d6eda-8c4e-4f4f-9dc9-9e49444abb43" providerId="AD" clId="Web-{D79EA768-1078-AB85-ED40-32511FDF961D}" dt="2023-01-14T10:23:24.446" v="20" actId="14100"/>
        <pc:sldMkLst>
          <pc:docMk/>
          <pc:sldMk cId="612749129" sldId="266"/>
        </pc:sldMkLst>
        <pc:spChg chg="mod">
          <ac:chgData name="Claire Davies (2007261)" userId="S::2007261@student.uwtsd.ac.uk::e30d6eda-8c4e-4f4f-9dc9-9e49444abb43" providerId="AD" clId="Web-{D79EA768-1078-AB85-ED40-32511FDF961D}" dt="2023-01-14T10:23:24.446" v="20" actId="14100"/>
          <ac:spMkLst>
            <pc:docMk/>
            <pc:sldMk cId="612749129" sldId="266"/>
            <ac:spMk id="4" creationId="{88A2DD13-F73D-66FB-8134-E91CEB885E01}"/>
          </ac:spMkLst>
        </pc:spChg>
      </pc:sldChg>
      <pc:sldChg chg="addSp delSp modSp">
        <pc:chgData name="Claire Davies (2007261)" userId="S::2007261@student.uwtsd.ac.uk::e30d6eda-8c4e-4f4f-9dc9-9e49444abb43" providerId="AD" clId="Web-{D79EA768-1078-AB85-ED40-32511FDF961D}" dt="2023-01-14T10:49:19.633" v="128" actId="20577"/>
        <pc:sldMkLst>
          <pc:docMk/>
          <pc:sldMk cId="3242303163" sldId="268"/>
        </pc:sldMkLst>
        <pc:spChg chg="mod ord">
          <ac:chgData name="Claire Davies (2007261)" userId="S::2007261@student.uwtsd.ac.uk::e30d6eda-8c4e-4f4f-9dc9-9e49444abb43" providerId="AD" clId="Web-{D79EA768-1078-AB85-ED40-32511FDF961D}" dt="2023-01-14T10:48:00.827" v="121" actId="20577"/>
          <ac:spMkLst>
            <pc:docMk/>
            <pc:sldMk cId="3242303163" sldId="268"/>
            <ac:spMk id="2" creationId="{9E2EAAF9-1555-F065-7799-ECC34C7CC276}"/>
          </ac:spMkLst>
        </pc:spChg>
        <pc:spChg chg="mod">
          <ac:chgData name="Claire Davies (2007261)" userId="S::2007261@student.uwtsd.ac.uk::e30d6eda-8c4e-4f4f-9dc9-9e49444abb43" providerId="AD" clId="Web-{D79EA768-1078-AB85-ED40-32511FDF961D}" dt="2023-01-14T10:49:19.633" v="128" actId="20577"/>
          <ac:spMkLst>
            <pc:docMk/>
            <pc:sldMk cId="3242303163" sldId="268"/>
            <ac:spMk id="20" creationId="{4B5CFAA6-B9B5-89A9-69C3-1160F95D0C19}"/>
          </ac:spMkLst>
        </pc:spChg>
        <pc:spChg chg="add">
          <ac:chgData name="Claire Davies (2007261)" userId="S::2007261@student.uwtsd.ac.uk::e30d6eda-8c4e-4f4f-9dc9-9e49444abb43" providerId="AD" clId="Web-{D79EA768-1078-AB85-ED40-32511FDF961D}" dt="2023-01-14T10:45:44.521" v="101"/>
          <ac:spMkLst>
            <pc:docMk/>
            <pc:sldMk cId="3242303163" sldId="268"/>
            <ac:spMk id="25" creationId="{17718681-A12E-49D6-9925-DD7C68176D61}"/>
          </ac:spMkLst>
        </pc:spChg>
        <pc:spChg chg="add">
          <ac:chgData name="Claire Davies (2007261)" userId="S::2007261@student.uwtsd.ac.uk::e30d6eda-8c4e-4f4f-9dc9-9e49444abb43" providerId="AD" clId="Web-{D79EA768-1078-AB85-ED40-32511FDF961D}" dt="2023-01-14T10:45:44.521" v="101"/>
          <ac:spMkLst>
            <pc:docMk/>
            <pc:sldMk cId="3242303163" sldId="268"/>
            <ac:spMk id="27" creationId="{FBD77573-9EF2-4C35-8285-A1CF6FBB0EA5}"/>
          </ac:spMkLst>
        </pc:spChg>
        <pc:cxnChg chg="del">
          <ac:chgData name="Claire Davies (2007261)" userId="S::2007261@student.uwtsd.ac.uk::e30d6eda-8c4e-4f4f-9dc9-9e49444abb43" providerId="AD" clId="Web-{D79EA768-1078-AB85-ED40-32511FDF961D}" dt="2023-01-14T10:45:44.521" v="101"/>
          <ac:cxnSpMkLst>
            <pc:docMk/>
            <pc:sldMk cId="3242303163" sldId="268"/>
            <ac:cxnSpMk id="19" creationId="{22F6364A-B358-4BEE-B158-0734D2C938D4}"/>
          </ac:cxnSpMkLst>
        </pc:cxnChg>
      </pc:sldChg>
      <pc:sldChg chg="addSp modSp mod setBg">
        <pc:chgData name="Claire Davies (2007261)" userId="S::2007261@student.uwtsd.ac.uk::e30d6eda-8c4e-4f4f-9dc9-9e49444abb43" providerId="AD" clId="Web-{D79EA768-1078-AB85-ED40-32511FDF961D}" dt="2023-01-14T13:29:33.696" v="1710" actId="20577"/>
        <pc:sldMkLst>
          <pc:docMk/>
          <pc:sldMk cId="3460419028" sldId="269"/>
        </pc:sldMkLst>
        <pc:spChg chg="mod">
          <ac:chgData name="Claire Davies (2007261)" userId="S::2007261@student.uwtsd.ac.uk::e30d6eda-8c4e-4f4f-9dc9-9e49444abb43" providerId="AD" clId="Web-{D79EA768-1078-AB85-ED40-32511FDF961D}" dt="2023-01-14T13:27:57.911" v="1704"/>
          <ac:spMkLst>
            <pc:docMk/>
            <pc:sldMk cId="3460419028" sldId="269"/>
            <ac:spMk id="6" creationId="{56D6C9B3-7CD7-1E0B-A531-299B7109EEDB}"/>
          </ac:spMkLst>
        </pc:spChg>
        <pc:spChg chg="mod">
          <ac:chgData name="Claire Davies (2007261)" userId="S::2007261@student.uwtsd.ac.uk::e30d6eda-8c4e-4f4f-9dc9-9e49444abb43" providerId="AD" clId="Web-{D79EA768-1078-AB85-ED40-32511FDF961D}" dt="2023-01-14T13:27:57.911" v="1704"/>
          <ac:spMkLst>
            <pc:docMk/>
            <pc:sldMk cId="3460419028" sldId="269"/>
            <ac:spMk id="7" creationId="{1199611D-621F-039E-0436-753EAFF91FB8}"/>
          </ac:spMkLst>
        </pc:spChg>
        <pc:spChg chg="mod ord">
          <ac:chgData name="Claire Davies (2007261)" userId="S::2007261@student.uwtsd.ac.uk::e30d6eda-8c4e-4f4f-9dc9-9e49444abb43" providerId="AD" clId="Web-{D79EA768-1078-AB85-ED40-32511FDF961D}" dt="2023-01-14T13:29:33.696" v="1710" actId="20577"/>
          <ac:spMkLst>
            <pc:docMk/>
            <pc:sldMk cId="3460419028" sldId="269"/>
            <ac:spMk id="8" creationId="{4DD012EB-DA2F-C033-6810-638EB3084CAF}"/>
          </ac:spMkLst>
        </pc:spChg>
        <pc:spChg chg="add">
          <ac:chgData name="Claire Davies (2007261)" userId="S::2007261@student.uwtsd.ac.uk::e30d6eda-8c4e-4f4f-9dc9-9e49444abb43" providerId="AD" clId="Web-{D79EA768-1078-AB85-ED40-32511FDF961D}" dt="2023-01-14T13:27:57.911" v="1704"/>
          <ac:spMkLst>
            <pc:docMk/>
            <pc:sldMk cId="3460419028" sldId="269"/>
            <ac:spMk id="13" creationId="{F837543A-6020-4505-A233-C9DB4BF74011}"/>
          </ac:spMkLst>
        </pc:spChg>
        <pc:spChg chg="add">
          <ac:chgData name="Claire Davies (2007261)" userId="S::2007261@student.uwtsd.ac.uk::e30d6eda-8c4e-4f4f-9dc9-9e49444abb43" providerId="AD" clId="Web-{D79EA768-1078-AB85-ED40-32511FDF961D}" dt="2023-01-14T13:27:57.911" v="1704"/>
          <ac:spMkLst>
            <pc:docMk/>
            <pc:sldMk cId="3460419028" sldId="269"/>
            <ac:spMk id="15" creationId="{35B16301-FB18-48BA-A6DD-C37CAF6F9A18}"/>
          </ac:spMkLst>
        </pc:spChg>
        <pc:spChg chg="add">
          <ac:chgData name="Claire Davies (2007261)" userId="S::2007261@student.uwtsd.ac.uk::e30d6eda-8c4e-4f4f-9dc9-9e49444abb43" providerId="AD" clId="Web-{D79EA768-1078-AB85-ED40-32511FDF961D}" dt="2023-01-14T13:27:57.911" v="1704"/>
          <ac:spMkLst>
            <pc:docMk/>
            <pc:sldMk cId="3460419028" sldId="269"/>
            <ac:spMk id="17" creationId="{C3C0D90E-074A-4F52-9B11-B52BEF4BCBE5}"/>
          </ac:spMkLst>
        </pc:spChg>
        <pc:spChg chg="add">
          <ac:chgData name="Claire Davies (2007261)" userId="S::2007261@student.uwtsd.ac.uk::e30d6eda-8c4e-4f4f-9dc9-9e49444abb43" providerId="AD" clId="Web-{D79EA768-1078-AB85-ED40-32511FDF961D}" dt="2023-01-14T13:27:57.911" v="1704"/>
          <ac:spMkLst>
            <pc:docMk/>
            <pc:sldMk cId="3460419028" sldId="269"/>
            <ac:spMk id="19" creationId="{CABBD4C1-E6F8-46F6-8152-A8A97490BF4D}"/>
          </ac:spMkLst>
        </pc:spChg>
        <pc:spChg chg="add">
          <ac:chgData name="Claire Davies (2007261)" userId="S::2007261@student.uwtsd.ac.uk::e30d6eda-8c4e-4f4f-9dc9-9e49444abb43" providerId="AD" clId="Web-{D79EA768-1078-AB85-ED40-32511FDF961D}" dt="2023-01-14T13:27:57.911" v="1704"/>
          <ac:spMkLst>
            <pc:docMk/>
            <pc:sldMk cId="3460419028" sldId="269"/>
            <ac:spMk id="21" creationId="{83BA5EF5-1FE9-4BF9-83BB-269BCDDF6156}"/>
          </ac:spMkLst>
        </pc:spChg>
        <pc:spChg chg="add">
          <ac:chgData name="Claire Davies (2007261)" userId="S::2007261@student.uwtsd.ac.uk::e30d6eda-8c4e-4f4f-9dc9-9e49444abb43" providerId="AD" clId="Web-{D79EA768-1078-AB85-ED40-32511FDF961D}" dt="2023-01-14T13:27:57.911" v="1704"/>
          <ac:spMkLst>
            <pc:docMk/>
            <pc:sldMk cId="3460419028" sldId="269"/>
            <ac:spMk id="25" creationId="{88853921-7BC9-4BDE-ACAB-133C683C82D6}"/>
          </ac:spMkLst>
        </pc:spChg>
        <pc:spChg chg="add">
          <ac:chgData name="Claire Davies (2007261)" userId="S::2007261@student.uwtsd.ac.uk::e30d6eda-8c4e-4f4f-9dc9-9e49444abb43" providerId="AD" clId="Web-{D79EA768-1078-AB85-ED40-32511FDF961D}" dt="2023-01-14T13:27:57.911" v="1704"/>
          <ac:spMkLst>
            <pc:docMk/>
            <pc:sldMk cId="3460419028" sldId="269"/>
            <ac:spMk id="27" creationId="{09192968-3AE7-4470-A61C-97294BB92731}"/>
          </ac:spMkLst>
        </pc:spChg>
        <pc:spChg chg="add">
          <ac:chgData name="Claire Davies (2007261)" userId="S::2007261@student.uwtsd.ac.uk::e30d6eda-8c4e-4f4f-9dc9-9e49444abb43" providerId="AD" clId="Web-{D79EA768-1078-AB85-ED40-32511FDF961D}" dt="2023-01-14T13:27:57.911" v="1704"/>
          <ac:spMkLst>
            <pc:docMk/>
            <pc:sldMk cId="3460419028" sldId="269"/>
            <ac:spMk id="29" creationId="{3AB72E55-43E4-4356-BFE8-E2102CB0B505}"/>
          </ac:spMkLst>
        </pc:spChg>
        <pc:cxnChg chg="add">
          <ac:chgData name="Claire Davies (2007261)" userId="S::2007261@student.uwtsd.ac.uk::e30d6eda-8c4e-4f4f-9dc9-9e49444abb43" providerId="AD" clId="Web-{D79EA768-1078-AB85-ED40-32511FDF961D}" dt="2023-01-14T13:27:57.911" v="1704"/>
          <ac:cxnSpMkLst>
            <pc:docMk/>
            <pc:sldMk cId="3460419028" sldId="269"/>
            <ac:cxnSpMk id="23" creationId="{4B3BCACB-5880-460B-9606-8C433A9AF99D}"/>
          </ac:cxnSpMkLst>
        </pc:cxnChg>
      </pc:sldChg>
      <pc:sldChg chg="modSp">
        <pc:chgData name="Claire Davies (2007261)" userId="S::2007261@student.uwtsd.ac.uk::e30d6eda-8c4e-4f4f-9dc9-9e49444abb43" providerId="AD" clId="Web-{D79EA768-1078-AB85-ED40-32511FDF961D}" dt="2023-01-14T12:40:11.642" v="1415" actId="20577"/>
        <pc:sldMkLst>
          <pc:docMk/>
          <pc:sldMk cId="4005728823" sldId="270"/>
        </pc:sldMkLst>
        <pc:spChg chg="mod">
          <ac:chgData name="Claire Davies (2007261)" userId="S::2007261@student.uwtsd.ac.uk::e30d6eda-8c4e-4f4f-9dc9-9e49444abb43" providerId="AD" clId="Web-{D79EA768-1078-AB85-ED40-32511FDF961D}" dt="2023-01-14T12:40:11.642" v="1415" actId="20577"/>
          <ac:spMkLst>
            <pc:docMk/>
            <pc:sldMk cId="4005728823" sldId="270"/>
            <ac:spMk id="2" creationId="{00000000-0000-0000-0000-000000000000}"/>
          </ac:spMkLst>
        </pc:spChg>
        <pc:spChg chg="mod">
          <ac:chgData name="Claire Davies (2007261)" userId="S::2007261@student.uwtsd.ac.uk::e30d6eda-8c4e-4f4f-9dc9-9e49444abb43" providerId="AD" clId="Web-{D79EA768-1078-AB85-ED40-32511FDF961D}" dt="2023-01-14T11:29:50.705" v="539" actId="14100"/>
          <ac:spMkLst>
            <pc:docMk/>
            <pc:sldMk cId="4005728823" sldId="270"/>
            <ac:spMk id="3" creationId="{00000000-0000-0000-0000-000000000000}"/>
          </ac:spMkLst>
        </pc:spChg>
        <pc:spChg chg="mod">
          <ac:chgData name="Claire Davies (2007261)" userId="S::2007261@student.uwtsd.ac.uk::e30d6eda-8c4e-4f4f-9dc9-9e49444abb43" providerId="AD" clId="Web-{D79EA768-1078-AB85-ED40-32511FDF961D}" dt="2023-01-14T12:39:57.735" v="1414" actId="20577"/>
          <ac:spMkLst>
            <pc:docMk/>
            <pc:sldMk cId="4005728823" sldId="270"/>
            <ac:spMk id="4" creationId="{00000000-0000-0000-0000-000000000000}"/>
          </ac:spMkLst>
        </pc:spChg>
      </pc:sldChg>
      <pc:sldChg chg="addSp delSp modSp mod setBg">
        <pc:chgData name="Claire Davies (2007261)" userId="S::2007261@student.uwtsd.ac.uk::e30d6eda-8c4e-4f4f-9dc9-9e49444abb43" providerId="AD" clId="Web-{D79EA768-1078-AB85-ED40-32511FDF961D}" dt="2023-01-14T13:26:17.830" v="1702"/>
        <pc:sldMkLst>
          <pc:docMk/>
          <pc:sldMk cId="3524651880" sldId="271"/>
        </pc:sldMkLst>
        <pc:spChg chg="mod">
          <ac:chgData name="Claire Davies (2007261)" userId="S::2007261@student.uwtsd.ac.uk::e30d6eda-8c4e-4f4f-9dc9-9e49444abb43" providerId="AD" clId="Web-{D79EA768-1078-AB85-ED40-32511FDF961D}" dt="2023-01-14T13:26:17.830" v="1702"/>
          <ac:spMkLst>
            <pc:docMk/>
            <pc:sldMk cId="3524651880" sldId="271"/>
            <ac:spMk id="2" creationId="{EA2EF07D-BC61-1BBB-D2C7-00A641A6304D}"/>
          </ac:spMkLst>
        </pc:spChg>
        <pc:spChg chg="mod ord">
          <ac:chgData name="Claire Davies (2007261)" userId="S::2007261@student.uwtsd.ac.uk::e30d6eda-8c4e-4f4f-9dc9-9e49444abb43" providerId="AD" clId="Web-{D79EA768-1078-AB85-ED40-32511FDF961D}" dt="2023-01-14T13:26:17.830" v="1702"/>
          <ac:spMkLst>
            <pc:docMk/>
            <pc:sldMk cId="3524651880" sldId="271"/>
            <ac:spMk id="3" creationId="{B5BC3ECA-823F-1090-695E-2D9B2515528C}"/>
          </ac:spMkLst>
        </pc:spChg>
        <pc:spChg chg="mod">
          <ac:chgData name="Claire Davies (2007261)" userId="S::2007261@student.uwtsd.ac.uk::e30d6eda-8c4e-4f4f-9dc9-9e49444abb43" providerId="AD" clId="Web-{D79EA768-1078-AB85-ED40-32511FDF961D}" dt="2023-01-14T13:26:17.830" v="1702"/>
          <ac:spMkLst>
            <pc:docMk/>
            <pc:sldMk cId="3524651880" sldId="271"/>
            <ac:spMk id="4" creationId="{122D6D90-77A3-387F-116A-E7BCCF6F583B}"/>
          </ac:spMkLst>
        </pc:spChg>
        <pc:spChg chg="mod ord">
          <ac:chgData name="Claire Davies (2007261)" userId="S::2007261@student.uwtsd.ac.uk::e30d6eda-8c4e-4f4f-9dc9-9e49444abb43" providerId="AD" clId="Web-{D79EA768-1078-AB85-ED40-32511FDF961D}" dt="2023-01-14T13:26:17.830" v="1702"/>
          <ac:spMkLst>
            <pc:docMk/>
            <pc:sldMk cId="3524651880" sldId="271"/>
            <ac:spMk id="5" creationId="{E2F2DAAE-E430-1832-107A-D9B4FAA01B2D}"/>
          </ac:spMkLst>
        </pc:spChg>
        <pc:spChg chg="add del">
          <ac:chgData name="Claire Davies (2007261)" userId="S::2007261@student.uwtsd.ac.uk::e30d6eda-8c4e-4f4f-9dc9-9e49444abb43" providerId="AD" clId="Web-{D79EA768-1078-AB85-ED40-32511FDF961D}" dt="2023-01-14T13:26:11.220" v="1699"/>
          <ac:spMkLst>
            <pc:docMk/>
            <pc:sldMk cId="3524651880" sldId="271"/>
            <ac:spMk id="10" creationId="{09588DA8-065E-4F6F-8EFD-43104AB2E0CF}"/>
          </ac:spMkLst>
        </pc:spChg>
        <pc:spChg chg="add del">
          <ac:chgData name="Claire Davies (2007261)" userId="S::2007261@student.uwtsd.ac.uk::e30d6eda-8c4e-4f4f-9dc9-9e49444abb43" providerId="AD" clId="Web-{D79EA768-1078-AB85-ED40-32511FDF961D}" dt="2023-01-14T13:26:11.220" v="1699"/>
          <ac:spMkLst>
            <pc:docMk/>
            <pc:sldMk cId="3524651880" sldId="271"/>
            <ac:spMk id="12" creationId="{C4285719-470E-454C-AF62-8323075F1F5B}"/>
          </ac:spMkLst>
        </pc:spChg>
        <pc:spChg chg="add del">
          <ac:chgData name="Claire Davies (2007261)" userId="S::2007261@student.uwtsd.ac.uk::e30d6eda-8c4e-4f4f-9dc9-9e49444abb43" providerId="AD" clId="Web-{D79EA768-1078-AB85-ED40-32511FDF961D}" dt="2023-01-14T13:26:11.220" v="1699"/>
          <ac:spMkLst>
            <pc:docMk/>
            <pc:sldMk cId="3524651880" sldId="271"/>
            <ac:spMk id="14" creationId="{CD9FE4EF-C4D8-49A0-B2FF-81D8DB7D8A24}"/>
          </ac:spMkLst>
        </pc:spChg>
        <pc:spChg chg="add del">
          <ac:chgData name="Claire Davies (2007261)" userId="S::2007261@student.uwtsd.ac.uk::e30d6eda-8c4e-4f4f-9dc9-9e49444abb43" providerId="AD" clId="Web-{D79EA768-1078-AB85-ED40-32511FDF961D}" dt="2023-01-14T13:26:11.220" v="1699"/>
          <ac:spMkLst>
            <pc:docMk/>
            <pc:sldMk cId="3524651880" sldId="271"/>
            <ac:spMk id="16" creationId="{4300840D-0A0B-4512-BACA-B439D5B9C57C}"/>
          </ac:spMkLst>
        </pc:spChg>
        <pc:spChg chg="add del">
          <ac:chgData name="Claire Davies (2007261)" userId="S::2007261@student.uwtsd.ac.uk::e30d6eda-8c4e-4f4f-9dc9-9e49444abb43" providerId="AD" clId="Web-{D79EA768-1078-AB85-ED40-32511FDF961D}" dt="2023-01-14T13:26:11.220" v="1699"/>
          <ac:spMkLst>
            <pc:docMk/>
            <pc:sldMk cId="3524651880" sldId="271"/>
            <ac:spMk id="18" creationId="{D2B78728-A580-49A7-84F9-6EF6F583ADE0}"/>
          </ac:spMkLst>
        </pc:spChg>
        <pc:spChg chg="add del">
          <ac:chgData name="Claire Davies (2007261)" userId="S::2007261@student.uwtsd.ac.uk::e30d6eda-8c4e-4f4f-9dc9-9e49444abb43" providerId="AD" clId="Web-{D79EA768-1078-AB85-ED40-32511FDF961D}" dt="2023-01-14T13:26:11.220" v="1699"/>
          <ac:spMkLst>
            <pc:docMk/>
            <pc:sldMk cId="3524651880" sldId="271"/>
            <ac:spMk id="20" creationId="{38FAA1A1-D861-433F-88FA-1E9D6FD31D11}"/>
          </ac:spMkLst>
        </pc:spChg>
        <pc:spChg chg="add del">
          <ac:chgData name="Claire Davies (2007261)" userId="S::2007261@student.uwtsd.ac.uk::e30d6eda-8c4e-4f4f-9dc9-9e49444abb43" providerId="AD" clId="Web-{D79EA768-1078-AB85-ED40-32511FDF961D}" dt="2023-01-14T13:26:11.220" v="1699"/>
          <ac:spMkLst>
            <pc:docMk/>
            <pc:sldMk cId="3524651880" sldId="271"/>
            <ac:spMk id="22" creationId="{8D71EDA1-87BF-4D5D-AB79-F346FD19278A}"/>
          </ac:spMkLst>
        </pc:spChg>
        <pc:spChg chg="add del">
          <ac:chgData name="Claire Davies (2007261)" userId="S::2007261@student.uwtsd.ac.uk::e30d6eda-8c4e-4f4f-9dc9-9e49444abb43" providerId="AD" clId="Web-{D79EA768-1078-AB85-ED40-32511FDF961D}" dt="2023-01-14T13:26:17.815" v="1701"/>
          <ac:spMkLst>
            <pc:docMk/>
            <pc:sldMk cId="3524651880" sldId="271"/>
            <ac:spMk id="24" creationId="{B775CD93-9DF2-48CB-9F57-1BCA9A46C7FA}"/>
          </ac:spMkLst>
        </pc:spChg>
        <pc:spChg chg="add del">
          <ac:chgData name="Claire Davies (2007261)" userId="S::2007261@student.uwtsd.ac.uk::e30d6eda-8c4e-4f4f-9dc9-9e49444abb43" providerId="AD" clId="Web-{D79EA768-1078-AB85-ED40-32511FDF961D}" dt="2023-01-14T13:26:17.815" v="1701"/>
          <ac:spMkLst>
            <pc:docMk/>
            <pc:sldMk cId="3524651880" sldId="271"/>
            <ac:spMk id="25" creationId="{6166C6D1-23AC-49C4-BA07-238E4E9F8CEB}"/>
          </ac:spMkLst>
        </pc:spChg>
        <pc:spChg chg="add del">
          <ac:chgData name="Claire Davies (2007261)" userId="S::2007261@student.uwtsd.ac.uk::e30d6eda-8c4e-4f4f-9dc9-9e49444abb43" providerId="AD" clId="Web-{D79EA768-1078-AB85-ED40-32511FDF961D}" dt="2023-01-14T13:26:17.815" v="1701"/>
          <ac:spMkLst>
            <pc:docMk/>
            <pc:sldMk cId="3524651880" sldId="271"/>
            <ac:spMk id="26" creationId="{1C091803-41C2-48E0-9228-5148460C7479}"/>
          </ac:spMkLst>
        </pc:spChg>
        <pc:spChg chg="add">
          <ac:chgData name="Claire Davies (2007261)" userId="S::2007261@student.uwtsd.ac.uk::e30d6eda-8c4e-4f4f-9dc9-9e49444abb43" providerId="AD" clId="Web-{D79EA768-1078-AB85-ED40-32511FDF961D}" dt="2023-01-14T13:26:17.830" v="1702"/>
          <ac:spMkLst>
            <pc:docMk/>
            <pc:sldMk cId="3524651880" sldId="271"/>
            <ac:spMk id="28" creationId="{09588DA8-065E-4F6F-8EFD-43104AB2E0CF}"/>
          </ac:spMkLst>
        </pc:spChg>
        <pc:spChg chg="add">
          <ac:chgData name="Claire Davies (2007261)" userId="S::2007261@student.uwtsd.ac.uk::e30d6eda-8c4e-4f4f-9dc9-9e49444abb43" providerId="AD" clId="Web-{D79EA768-1078-AB85-ED40-32511FDF961D}" dt="2023-01-14T13:26:17.830" v="1702"/>
          <ac:spMkLst>
            <pc:docMk/>
            <pc:sldMk cId="3524651880" sldId="271"/>
            <ac:spMk id="29" creationId="{C4285719-470E-454C-AF62-8323075F1F5B}"/>
          </ac:spMkLst>
        </pc:spChg>
        <pc:spChg chg="add">
          <ac:chgData name="Claire Davies (2007261)" userId="S::2007261@student.uwtsd.ac.uk::e30d6eda-8c4e-4f4f-9dc9-9e49444abb43" providerId="AD" clId="Web-{D79EA768-1078-AB85-ED40-32511FDF961D}" dt="2023-01-14T13:26:17.830" v="1702"/>
          <ac:spMkLst>
            <pc:docMk/>
            <pc:sldMk cId="3524651880" sldId="271"/>
            <ac:spMk id="30" creationId="{CD9FE4EF-C4D8-49A0-B2FF-81D8DB7D8A24}"/>
          </ac:spMkLst>
        </pc:spChg>
        <pc:spChg chg="add">
          <ac:chgData name="Claire Davies (2007261)" userId="S::2007261@student.uwtsd.ac.uk::e30d6eda-8c4e-4f4f-9dc9-9e49444abb43" providerId="AD" clId="Web-{D79EA768-1078-AB85-ED40-32511FDF961D}" dt="2023-01-14T13:26:17.830" v="1702"/>
          <ac:spMkLst>
            <pc:docMk/>
            <pc:sldMk cId="3524651880" sldId="271"/>
            <ac:spMk id="31" creationId="{4300840D-0A0B-4512-BACA-B439D5B9C57C}"/>
          </ac:spMkLst>
        </pc:spChg>
        <pc:spChg chg="add">
          <ac:chgData name="Claire Davies (2007261)" userId="S::2007261@student.uwtsd.ac.uk::e30d6eda-8c4e-4f4f-9dc9-9e49444abb43" providerId="AD" clId="Web-{D79EA768-1078-AB85-ED40-32511FDF961D}" dt="2023-01-14T13:26:17.830" v="1702"/>
          <ac:spMkLst>
            <pc:docMk/>
            <pc:sldMk cId="3524651880" sldId="271"/>
            <ac:spMk id="32" creationId="{D2B78728-A580-49A7-84F9-6EF6F583ADE0}"/>
          </ac:spMkLst>
        </pc:spChg>
        <pc:spChg chg="add">
          <ac:chgData name="Claire Davies (2007261)" userId="S::2007261@student.uwtsd.ac.uk::e30d6eda-8c4e-4f4f-9dc9-9e49444abb43" providerId="AD" clId="Web-{D79EA768-1078-AB85-ED40-32511FDF961D}" dt="2023-01-14T13:26:17.830" v="1702"/>
          <ac:spMkLst>
            <pc:docMk/>
            <pc:sldMk cId="3524651880" sldId="271"/>
            <ac:spMk id="33" creationId="{38FAA1A1-D861-433F-88FA-1E9D6FD31D11}"/>
          </ac:spMkLst>
        </pc:spChg>
        <pc:spChg chg="add">
          <ac:chgData name="Claire Davies (2007261)" userId="S::2007261@student.uwtsd.ac.uk::e30d6eda-8c4e-4f4f-9dc9-9e49444abb43" providerId="AD" clId="Web-{D79EA768-1078-AB85-ED40-32511FDF961D}" dt="2023-01-14T13:26:17.830" v="1702"/>
          <ac:spMkLst>
            <pc:docMk/>
            <pc:sldMk cId="3524651880" sldId="271"/>
            <ac:spMk id="34" creationId="{8D71EDA1-87BF-4D5D-AB79-F346FD19278A}"/>
          </ac:spMkLst>
        </pc:spChg>
      </pc:sldChg>
      <pc:sldChg chg="addSp modSp mod setBg">
        <pc:chgData name="Claire Davies (2007261)" userId="S::2007261@student.uwtsd.ac.uk::e30d6eda-8c4e-4f4f-9dc9-9e49444abb43" providerId="AD" clId="Web-{D79EA768-1078-AB85-ED40-32511FDF961D}" dt="2023-01-14T10:50:11.056" v="129"/>
        <pc:sldMkLst>
          <pc:docMk/>
          <pc:sldMk cId="2509998500" sldId="281"/>
        </pc:sldMkLst>
        <pc:spChg chg="mod">
          <ac:chgData name="Claire Davies (2007261)" userId="S::2007261@student.uwtsd.ac.uk::e30d6eda-8c4e-4f4f-9dc9-9e49444abb43" providerId="AD" clId="Web-{D79EA768-1078-AB85-ED40-32511FDF961D}" dt="2023-01-14T10:50:11.056" v="129"/>
          <ac:spMkLst>
            <pc:docMk/>
            <pc:sldMk cId="2509998500" sldId="281"/>
            <ac:spMk id="2" creationId="{F50B717D-FF4E-5F07-E31C-7AF4F1D94FA6}"/>
          </ac:spMkLst>
        </pc:spChg>
        <pc:spChg chg="mod">
          <ac:chgData name="Claire Davies (2007261)" userId="S::2007261@student.uwtsd.ac.uk::e30d6eda-8c4e-4f4f-9dc9-9e49444abb43" providerId="AD" clId="Web-{D79EA768-1078-AB85-ED40-32511FDF961D}" dt="2023-01-14T10:50:11.056" v="129"/>
          <ac:spMkLst>
            <pc:docMk/>
            <pc:sldMk cId="2509998500" sldId="281"/>
            <ac:spMk id="3" creationId="{E4DFCCCB-565A-32DB-5A14-103508603C86}"/>
          </ac:spMkLst>
        </pc:spChg>
        <pc:spChg chg="mod ord">
          <ac:chgData name="Claire Davies (2007261)" userId="S::2007261@student.uwtsd.ac.uk::e30d6eda-8c4e-4f4f-9dc9-9e49444abb43" providerId="AD" clId="Web-{D79EA768-1078-AB85-ED40-32511FDF961D}" dt="2023-01-14T10:50:11.056" v="129"/>
          <ac:spMkLst>
            <pc:docMk/>
            <pc:sldMk cId="2509998500" sldId="281"/>
            <ac:spMk id="6" creationId="{61C8613D-BDF6-FC90-9ADC-E566DFD26C1B}"/>
          </ac:spMkLst>
        </pc:spChg>
        <pc:spChg chg="add">
          <ac:chgData name="Claire Davies (2007261)" userId="S::2007261@student.uwtsd.ac.uk::e30d6eda-8c4e-4f4f-9dc9-9e49444abb43" providerId="AD" clId="Web-{D79EA768-1078-AB85-ED40-32511FDF961D}" dt="2023-01-14T10:50:11.056" v="129"/>
          <ac:spMkLst>
            <pc:docMk/>
            <pc:sldMk cId="2509998500" sldId="281"/>
            <ac:spMk id="12" creationId="{04812C46-200A-4DEB-A05E-3ED6C68C2387}"/>
          </ac:spMkLst>
        </pc:spChg>
        <pc:spChg chg="add">
          <ac:chgData name="Claire Davies (2007261)" userId="S::2007261@student.uwtsd.ac.uk::e30d6eda-8c4e-4f4f-9dc9-9e49444abb43" providerId="AD" clId="Web-{D79EA768-1078-AB85-ED40-32511FDF961D}" dt="2023-01-14T10:50:11.056" v="129"/>
          <ac:spMkLst>
            <pc:docMk/>
            <pc:sldMk cId="2509998500" sldId="281"/>
            <ac:spMk id="14" creationId="{D1EA859B-E555-4109-94F3-6700E046E008}"/>
          </ac:spMkLst>
        </pc:spChg>
        <pc:picChg chg="add">
          <ac:chgData name="Claire Davies (2007261)" userId="S::2007261@student.uwtsd.ac.uk::e30d6eda-8c4e-4f4f-9dc9-9e49444abb43" providerId="AD" clId="Web-{D79EA768-1078-AB85-ED40-32511FDF961D}" dt="2023-01-14T10:50:11.056" v="129"/>
          <ac:picMkLst>
            <pc:docMk/>
            <pc:sldMk cId="2509998500" sldId="281"/>
            <ac:picMk id="8" creationId="{5DD9D8DE-E7FC-52B0-5B25-E1C7FE39903E}"/>
          </ac:picMkLst>
        </pc:picChg>
      </pc:sldChg>
      <pc:sldChg chg="addSp delSp modSp">
        <pc:chgData name="Claire Davies (2007261)" userId="S::2007261@student.uwtsd.ac.uk::e30d6eda-8c4e-4f4f-9dc9-9e49444abb43" providerId="AD" clId="Web-{D79EA768-1078-AB85-ED40-32511FDF961D}" dt="2023-01-14T13:10:35.751" v="1689" actId="20577"/>
        <pc:sldMkLst>
          <pc:docMk/>
          <pc:sldMk cId="1142031344" sldId="282"/>
        </pc:sldMkLst>
        <pc:spChg chg="del">
          <ac:chgData name="Claire Davies (2007261)" userId="S::2007261@student.uwtsd.ac.uk::e30d6eda-8c4e-4f4f-9dc9-9e49444abb43" providerId="AD" clId="Web-{D79EA768-1078-AB85-ED40-32511FDF961D}" dt="2023-01-14T12:26:44.299" v="1176"/>
          <ac:spMkLst>
            <pc:docMk/>
            <pc:sldMk cId="1142031344" sldId="282"/>
            <ac:spMk id="2" creationId="{0A860BF8-280C-6118-66DE-4274C0AABEDF}"/>
          </ac:spMkLst>
        </pc:spChg>
        <pc:spChg chg="mod">
          <ac:chgData name="Claire Davies (2007261)" userId="S::2007261@student.uwtsd.ac.uk::e30d6eda-8c4e-4f4f-9dc9-9e49444abb43" providerId="AD" clId="Web-{D79EA768-1078-AB85-ED40-32511FDF961D}" dt="2023-01-14T13:10:35.751" v="1689" actId="20577"/>
          <ac:spMkLst>
            <pc:docMk/>
            <pc:sldMk cId="1142031344" sldId="282"/>
            <ac:spMk id="3" creationId="{E2A37E42-048E-8E26-0029-9A497339551E}"/>
          </ac:spMkLst>
        </pc:spChg>
        <pc:spChg chg="del">
          <ac:chgData name="Claire Davies (2007261)" userId="S::2007261@student.uwtsd.ac.uk::e30d6eda-8c4e-4f4f-9dc9-9e49444abb43" providerId="AD" clId="Web-{D79EA768-1078-AB85-ED40-32511FDF961D}" dt="2023-01-14T12:26:49.877" v="1177"/>
          <ac:spMkLst>
            <pc:docMk/>
            <pc:sldMk cId="1142031344" sldId="282"/>
            <ac:spMk id="4" creationId="{3AAEC1E4-0961-16E9-0EBE-B9B9792408F3}"/>
          </ac:spMkLst>
        </pc:spChg>
        <pc:spChg chg="add del mod">
          <ac:chgData name="Claire Davies (2007261)" userId="S::2007261@student.uwtsd.ac.uk::e30d6eda-8c4e-4f4f-9dc9-9e49444abb43" providerId="AD" clId="Web-{D79EA768-1078-AB85-ED40-32511FDF961D}" dt="2023-01-14T12:29:22.291" v="1211"/>
          <ac:spMkLst>
            <pc:docMk/>
            <pc:sldMk cId="1142031344" sldId="282"/>
            <ac:spMk id="8" creationId="{0E509A2F-125E-9E8E-0FBF-B69420C6C746}"/>
          </ac:spMkLst>
        </pc:spChg>
        <pc:spChg chg="add del mod">
          <ac:chgData name="Claire Davies (2007261)" userId="S::2007261@student.uwtsd.ac.uk::e30d6eda-8c4e-4f4f-9dc9-9e49444abb43" providerId="AD" clId="Web-{D79EA768-1078-AB85-ED40-32511FDF961D}" dt="2023-01-14T12:31:08.264" v="1226"/>
          <ac:spMkLst>
            <pc:docMk/>
            <pc:sldMk cId="1142031344" sldId="282"/>
            <ac:spMk id="11" creationId="{576EAF9C-7580-845C-8A0A-285415C2A77B}"/>
          </ac:spMkLst>
        </pc:spChg>
        <pc:picChg chg="add mod">
          <ac:chgData name="Claire Davies (2007261)" userId="S::2007261@student.uwtsd.ac.uk::e30d6eda-8c4e-4f4f-9dc9-9e49444abb43" providerId="AD" clId="Web-{D79EA768-1078-AB85-ED40-32511FDF961D}" dt="2023-01-14T12:32:22.579" v="1232" actId="1076"/>
          <ac:picMkLst>
            <pc:docMk/>
            <pc:sldMk cId="1142031344" sldId="282"/>
            <ac:picMk id="7" creationId="{AB416FB8-1A93-7DB8-6913-831546F70949}"/>
          </ac:picMkLst>
        </pc:picChg>
        <pc:picChg chg="add mod">
          <ac:chgData name="Claire Davies (2007261)" userId="S::2007261@student.uwtsd.ac.uk::e30d6eda-8c4e-4f4f-9dc9-9e49444abb43" providerId="AD" clId="Web-{D79EA768-1078-AB85-ED40-32511FDF961D}" dt="2023-01-14T12:30:58.310" v="1222" actId="14100"/>
          <ac:picMkLst>
            <pc:docMk/>
            <pc:sldMk cId="1142031344" sldId="282"/>
            <ac:picMk id="10" creationId="{E3C03082-2DAE-D428-E765-1704ED773DCE}"/>
          </ac:picMkLst>
        </pc:picChg>
      </pc:sldChg>
      <pc:sldChg chg="modSp">
        <pc:chgData name="Claire Davies (2007261)" userId="S::2007261@student.uwtsd.ac.uk::e30d6eda-8c4e-4f4f-9dc9-9e49444abb43" providerId="AD" clId="Web-{D79EA768-1078-AB85-ED40-32511FDF961D}" dt="2023-01-14T13:14:23.618" v="1697" actId="20577"/>
        <pc:sldMkLst>
          <pc:docMk/>
          <pc:sldMk cId="2094994687" sldId="285"/>
        </pc:sldMkLst>
        <pc:spChg chg="mod">
          <ac:chgData name="Claire Davies (2007261)" userId="S::2007261@student.uwtsd.ac.uk::e30d6eda-8c4e-4f4f-9dc9-9e49444abb43" providerId="AD" clId="Web-{D79EA768-1078-AB85-ED40-32511FDF961D}" dt="2023-01-14T13:14:23.618" v="1697" actId="20577"/>
          <ac:spMkLst>
            <pc:docMk/>
            <pc:sldMk cId="2094994687" sldId="285"/>
            <ac:spMk id="9" creationId="{E23F2B1D-AD99-4001-FD93-5865E18804A3}"/>
          </ac:spMkLst>
        </pc:spChg>
      </pc:sldChg>
      <pc:sldChg chg="addSp modSp new">
        <pc:chgData name="Claire Davies (2007261)" userId="S::2007261@student.uwtsd.ac.uk::e30d6eda-8c4e-4f4f-9dc9-9e49444abb43" providerId="AD" clId="Web-{D79EA768-1078-AB85-ED40-32511FDF961D}" dt="2023-01-14T10:51:15.449" v="131" actId="20577"/>
        <pc:sldMkLst>
          <pc:docMk/>
          <pc:sldMk cId="1730899882" sldId="286"/>
        </pc:sldMkLst>
        <pc:spChg chg="add mod">
          <ac:chgData name="Claire Davies (2007261)" userId="S::2007261@student.uwtsd.ac.uk::e30d6eda-8c4e-4f4f-9dc9-9e49444abb43" providerId="AD" clId="Web-{D79EA768-1078-AB85-ED40-32511FDF961D}" dt="2023-01-14T10:51:15.449" v="131" actId="20577"/>
          <ac:spMkLst>
            <pc:docMk/>
            <pc:sldMk cId="1730899882" sldId="286"/>
            <ac:spMk id="4" creationId="{042E573F-0BC1-83F7-94BF-D5001E6DD46B}"/>
          </ac:spMkLst>
        </pc:spChg>
      </pc:sldChg>
      <pc:sldChg chg="addSp delSp modSp new">
        <pc:chgData name="Claire Davies (2007261)" userId="S::2007261@student.uwtsd.ac.uk::e30d6eda-8c4e-4f4f-9dc9-9e49444abb43" providerId="AD" clId="Web-{D79EA768-1078-AB85-ED40-32511FDF961D}" dt="2023-01-14T13:07:20.682" v="1679" actId="14100"/>
        <pc:sldMkLst>
          <pc:docMk/>
          <pc:sldMk cId="2978241335" sldId="287"/>
        </pc:sldMkLst>
        <pc:spChg chg="del">
          <ac:chgData name="Claire Davies (2007261)" userId="S::2007261@student.uwtsd.ac.uk::e30d6eda-8c4e-4f4f-9dc9-9e49444abb43" providerId="AD" clId="Web-{D79EA768-1078-AB85-ED40-32511FDF961D}" dt="2023-01-14T12:33:40.128" v="1257"/>
          <ac:spMkLst>
            <pc:docMk/>
            <pc:sldMk cId="2978241335" sldId="287"/>
            <ac:spMk id="2" creationId="{8F717A95-CCB8-3667-381C-E58A1A3DC1C9}"/>
          </ac:spMkLst>
        </pc:spChg>
        <pc:spChg chg="mod">
          <ac:chgData name="Claire Davies (2007261)" userId="S::2007261@student.uwtsd.ac.uk::e30d6eda-8c4e-4f4f-9dc9-9e49444abb43" providerId="AD" clId="Web-{D79EA768-1078-AB85-ED40-32511FDF961D}" dt="2023-01-14T12:59:46.947" v="1648" actId="20577"/>
          <ac:spMkLst>
            <pc:docMk/>
            <pc:sldMk cId="2978241335" sldId="287"/>
            <ac:spMk id="3" creationId="{2E1083E3-0272-94B1-8561-340116256DF3}"/>
          </ac:spMkLst>
        </pc:spChg>
        <pc:spChg chg="del">
          <ac:chgData name="Claire Davies (2007261)" userId="S::2007261@student.uwtsd.ac.uk::e30d6eda-8c4e-4f4f-9dc9-9e49444abb43" providerId="AD" clId="Web-{D79EA768-1078-AB85-ED40-32511FDF961D}" dt="2023-01-14T12:33:36.519" v="1256"/>
          <ac:spMkLst>
            <pc:docMk/>
            <pc:sldMk cId="2978241335" sldId="287"/>
            <ac:spMk id="3" creationId="{34A53845-10BE-5F91-0B2A-F15825BD70AA}"/>
          </ac:spMkLst>
        </pc:spChg>
        <pc:spChg chg="mod">
          <ac:chgData name="Claire Davies (2007261)" userId="S::2007261@student.uwtsd.ac.uk::e30d6eda-8c4e-4f4f-9dc9-9e49444abb43" providerId="AD" clId="Web-{D79EA768-1078-AB85-ED40-32511FDF961D}" dt="2023-01-14T13:06:48.774" v="1672" actId="20577"/>
          <ac:spMkLst>
            <pc:docMk/>
            <pc:sldMk cId="2978241335" sldId="287"/>
            <ac:spMk id="4" creationId="{0150B3A4-E8D2-ED5B-4EAA-729B45FB6AD8}"/>
          </ac:spMkLst>
        </pc:spChg>
        <pc:spChg chg="del">
          <ac:chgData name="Claire Davies (2007261)" userId="S::2007261@student.uwtsd.ac.uk::e30d6eda-8c4e-4f4f-9dc9-9e49444abb43" providerId="AD" clId="Web-{D79EA768-1078-AB85-ED40-32511FDF961D}" dt="2023-01-14T12:33:43.160" v="1258"/>
          <ac:spMkLst>
            <pc:docMk/>
            <pc:sldMk cId="2978241335" sldId="287"/>
            <ac:spMk id="4" creationId="{C7E0E9B5-0BA0-AA6A-C0C4-8376D7825563}"/>
          </ac:spMkLst>
        </pc:spChg>
        <pc:spChg chg="add mod">
          <ac:chgData name="Claire Davies (2007261)" userId="S::2007261@student.uwtsd.ac.uk::e30d6eda-8c4e-4f4f-9dc9-9e49444abb43" providerId="AD" clId="Web-{D79EA768-1078-AB85-ED40-32511FDF961D}" dt="2023-01-14T13:07:03.900" v="1674" actId="20577"/>
          <ac:spMkLst>
            <pc:docMk/>
            <pc:sldMk cId="2978241335" sldId="287"/>
            <ac:spMk id="7" creationId="{BC6A5A77-5C0D-8F23-A33B-32F1003BEB4F}"/>
          </ac:spMkLst>
        </pc:spChg>
        <pc:spChg chg="add del mod">
          <ac:chgData name="Claire Davies (2007261)" userId="S::2007261@student.uwtsd.ac.uk::e30d6eda-8c4e-4f4f-9dc9-9e49444abb43" providerId="AD" clId="Web-{D79EA768-1078-AB85-ED40-32511FDF961D}" dt="2023-01-14T12:58:43.586" v="1637"/>
          <ac:spMkLst>
            <pc:docMk/>
            <pc:sldMk cId="2978241335" sldId="287"/>
            <ac:spMk id="8" creationId="{1A255B88-E41B-8760-1EEE-A2832CBF43B4}"/>
          </ac:spMkLst>
        </pc:spChg>
        <pc:spChg chg="add mod">
          <ac:chgData name="Claire Davies (2007261)" userId="S::2007261@student.uwtsd.ac.uk::e30d6eda-8c4e-4f4f-9dc9-9e49444abb43" providerId="AD" clId="Web-{D79EA768-1078-AB85-ED40-32511FDF961D}" dt="2023-01-14T12:59:39.322" v="1645" actId="14100"/>
          <ac:spMkLst>
            <pc:docMk/>
            <pc:sldMk cId="2978241335" sldId="287"/>
            <ac:spMk id="9" creationId="{100D60D8-18D4-62F2-F4DD-6CD234F812D4}"/>
          </ac:spMkLst>
        </pc:spChg>
        <pc:spChg chg="add mod">
          <ac:chgData name="Claire Davies (2007261)" userId="S::2007261@student.uwtsd.ac.uk::e30d6eda-8c4e-4f4f-9dc9-9e49444abb43" providerId="AD" clId="Web-{D79EA768-1078-AB85-ED40-32511FDF961D}" dt="2023-01-14T13:07:20.682" v="1679" actId="14100"/>
          <ac:spMkLst>
            <pc:docMk/>
            <pc:sldMk cId="2978241335" sldId="287"/>
            <ac:spMk id="10" creationId="{1A607ADD-EFB5-9600-DEC6-2CE530199471}"/>
          </ac:spMkLst>
        </pc:spChg>
        <pc:picChg chg="mod">
          <ac:chgData name="Claire Davies (2007261)" userId="S::2007261@student.uwtsd.ac.uk::e30d6eda-8c4e-4f4f-9dc9-9e49444abb43" providerId="AD" clId="Web-{D79EA768-1078-AB85-ED40-32511FDF961D}" dt="2023-01-14T13:06:20.914" v="1661" actId="1076"/>
          <ac:picMkLst>
            <pc:docMk/>
            <pc:sldMk cId="2978241335" sldId="287"/>
            <ac:picMk id="8" creationId="{59878102-5660-0FEA-EF81-5F680146EAF0}"/>
          </ac:picMkLst>
        </pc:picChg>
      </pc:sldChg>
      <pc:sldChg chg="new">
        <pc:chgData name="Claire Davies (2007261)" userId="S::2007261@student.uwtsd.ac.uk::e30d6eda-8c4e-4f4f-9dc9-9e49444abb43" providerId="AD" clId="Web-{D79EA768-1078-AB85-ED40-32511FDF961D}" dt="2023-01-14T13:49:46.157" v="1714"/>
        <pc:sldMkLst>
          <pc:docMk/>
          <pc:sldMk cId="4186481325" sldId="288"/>
        </pc:sldMkLst>
      </pc:sldChg>
    </pc:docChg>
  </pc:docChgLst>
  <pc:docChgLst>
    <pc:chgData name="Claire Davies" userId="e30d6eda-8c4e-4f4f-9dc9-9e49444abb43" providerId="ADAL" clId="{FA2871E4-D168-3643-8031-7DF73BA554C3}"/>
    <pc:docChg chg="undo custSel addSld modSld">
      <pc:chgData name="Claire Davies" userId="e30d6eda-8c4e-4f4f-9dc9-9e49444abb43" providerId="ADAL" clId="{FA2871E4-D168-3643-8031-7DF73BA554C3}" dt="2023-01-14T13:51:12.647" v="1010" actId="1576"/>
      <pc:docMkLst>
        <pc:docMk/>
      </pc:docMkLst>
      <pc:sldChg chg="addSp delSp modSp">
        <pc:chgData name="Claire Davies" userId="e30d6eda-8c4e-4f4f-9dc9-9e49444abb43" providerId="ADAL" clId="{FA2871E4-D168-3643-8031-7DF73BA554C3}" dt="2023-01-13T09:37:31.028" v="508" actId="255"/>
        <pc:sldMkLst>
          <pc:docMk/>
          <pc:sldMk cId="3081074109" sldId="258"/>
        </pc:sldMkLst>
        <pc:spChg chg="add mod">
          <ac:chgData name="Claire Davies" userId="e30d6eda-8c4e-4f4f-9dc9-9e49444abb43" providerId="ADAL" clId="{FA2871E4-D168-3643-8031-7DF73BA554C3}" dt="2023-01-13T09:37:31.028" v="508" actId="255"/>
          <ac:spMkLst>
            <pc:docMk/>
            <pc:sldMk cId="3081074109" sldId="258"/>
            <ac:spMk id="6" creationId="{8C5D82C1-15DF-F130-4C30-98FE58477CE6}"/>
          </ac:spMkLst>
        </pc:spChg>
        <pc:spChg chg="mod">
          <ac:chgData name="Claire Davies" userId="e30d6eda-8c4e-4f4f-9dc9-9e49444abb43" providerId="ADAL" clId="{FA2871E4-D168-3643-8031-7DF73BA554C3}" dt="2023-01-13T09:35:27.301" v="493" actId="27636"/>
          <ac:spMkLst>
            <pc:docMk/>
            <pc:sldMk cId="3081074109" sldId="258"/>
            <ac:spMk id="13" creationId="{00000000-0000-0000-0000-000000000000}"/>
          </ac:spMkLst>
        </pc:spChg>
        <pc:spChg chg="mod">
          <ac:chgData name="Claire Davies" userId="e30d6eda-8c4e-4f4f-9dc9-9e49444abb43" providerId="ADAL" clId="{FA2871E4-D168-3643-8031-7DF73BA554C3}" dt="2023-01-13T09:36:05.559" v="499" actId="22"/>
          <ac:spMkLst>
            <pc:docMk/>
            <pc:sldMk cId="3081074109" sldId="258"/>
            <ac:spMk id="14" creationId="{00000000-0000-0000-0000-000000000000}"/>
          </ac:spMkLst>
        </pc:spChg>
        <pc:graphicFrameChg chg="add del mod modGraphic">
          <ac:chgData name="Claire Davies" userId="e30d6eda-8c4e-4f4f-9dc9-9e49444abb43" providerId="ADAL" clId="{FA2871E4-D168-3643-8031-7DF73BA554C3}" dt="2023-01-13T09:35:15.397" v="491" actId="22"/>
          <ac:graphicFrameMkLst>
            <pc:docMk/>
            <pc:sldMk cId="3081074109" sldId="258"/>
            <ac:graphicFrameMk id="5" creationId="{E8912663-46A7-532B-357D-B401601C152A}"/>
          </ac:graphicFrameMkLst>
        </pc:graphicFrameChg>
      </pc:sldChg>
      <pc:sldChg chg="addSp delSp modSp">
        <pc:chgData name="Claire Davies" userId="e30d6eda-8c4e-4f4f-9dc9-9e49444abb43" providerId="ADAL" clId="{FA2871E4-D168-3643-8031-7DF73BA554C3}" dt="2023-01-13T09:31:52.293" v="419" actId="478"/>
        <pc:sldMkLst>
          <pc:docMk/>
          <pc:sldMk cId="92330003" sldId="260"/>
        </pc:sldMkLst>
        <pc:spChg chg="mod">
          <ac:chgData name="Claire Davies" userId="e30d6eda-8c4e-4f4f-9dc9-9e49444abb43" providerId="ADAL" clId="{FA2871E4-D168-3643-8031-7DF73BA554C3}" dt="2023-01-13T09:31:29.001" v="418" actId="20577"/>
          <ac:spMkLst>
            <pc:docMk/>
            <pc:sldMk cId="92330003" sldId="260"/>
            <ac:spMk id="3" creationId="{00000000-0000-0000-0000-000000000000}"/>
          </ac:spMkLst>
        </pc:spChg>
        <pc:spChg chg="add del mod">
          <ac:chgData name="Claire Davies" userId="e30d6eda-8c4e-4f4f-9dc9-9e49444abb43" providerId="ADAL" clId="{FA2871E4-D168-3643-8031-7DF73BA554C3}" dt="2023-01-13T09:31:52.293" v="419" actId="478"/>
          <ac:spMkLst>
            <pc:docMk/>
            <pc:sldMk cId="92330003" sldId="260"/>
            <ac:spMk id="8" creationId="{B01D6E5D-4233-3497-A5B6-962BD07F9BD2}"/>
          </ac:spMkLst>
        </pc:spChg>
        <pc:graphicFrameChg chg="del">
          <ac:chgData name="Claire Davies" userId="e30d6eda-8c4e-4f4f-9dc9-9e49444abb43" providerId="ADAL" clId="{FA2871E4-D168-3643-8031-7DF73BA554C3}" dt="2023-01-08T10:12:48.607" v="142" actId="478"/>
          <ac:graphicFrameMkLst>
            <pc:docMk/>
            <pc:sldMk cId="92330003" sldId="260"/>
            <ac:graphicFrameMk id="5" creationId="{00000000-0000-0000-0000-000000000000}"/>
          </ac:graphicFrameMkLst>
        </pc:graphicFrameChg>
      </pc:sldChg>
      <pc:sldChg chg="modSp">
        <pc:chgData name="Claire Davies" userId="e30d6eda-8c4e-4f4f-9dc9-9e49444abb43" providerId="ADAL" clId="{FA2871E4-D168-3643-8031-7DF73BA554C3}" dt="2023-01-13T09:30:38.561" v="388" actId="14100"/>
        <pc:sldMkLst>
          <pc:docMk/>
          <pc:sldMk cId="2024694414" sldId="261"/>
        </pc:sldMkLst>
        <pc:spChg chg="mod">
          <ac:chgData name="Claire Davies" userId="e30d6eda-8c4e-4f4f-9dc9-9e49444abb43" providerId="ADAL" clId="{FA2871E4-D168-3643-8031-7DF73BA554C3}" dt="2023-01-13T09:30:38.561" v="388" actId="14100"/>
          <ac:spMkLst>
            <pc:docMk/>
            <pc:sldMk cId="2024694414" sldId="261"/>
            <ac:spMk id="4" creationId="{00000000-0000-0000-0000-000000000000}"/>
          </ac:spMkLst>
        </pc:spChg>
        <pc:graphicFrameChg chg="modGraphic">
          <ac:chgData name="Claire Davies" userId="e30d6eda-8c4e-4f4f-9dc9-9e49444abb43" providerId="ADAL" clId="{FA2871E4-D168-3643-8031-7DF73BA554C3}" dt="2023-01-13T09:28:14.549" v="273" actId="20577"/>
          <ac:graphicFrameMkLst>
            <pc:docMk/>
            <pc:sldMk cId="2024694414" sldId="261"/>
            <ac:graphicFrameMk id="9" creationId="{00000000-0000-0000-0000-000000000000}"/>
          </ac:graphicFrameMkLst>
        </pc:graphicFrameChg>
      </pc:sldChg>
      <pc:sldChg chg="modSp">
        <pc:chgData name="Claire Davies" userId="e30d6eda-8c4e-4f4f-9dc9-9e49444abb43" providerId="ADAL" clId="{FA2871E4-D168-3643-8031-7DF73BA554C3}" dt="2023-01-14T09:59:53.509" v="928" actId="20577"/>
        <pc:sldMkLst>
          <pc:docMk/>
          <pc:sldMk cId="4017403958" sldId="264"/>
        </pc:sldMkLst>
        <pc:spChg chg="mod">
          <ac:chgData name="Claire Davies" userId="e30d6eda-8c4e-4f4f-9dc9-9e49444abb43" providerId="ADAL" clId="{FA2871E4-D168-3643-8031-7DF73BA554C3}" dt="2023-01-14T09:59:53.509" v="928" actId="20577"/>
          <ac:spMkLst>
            <pc:docMk/>
            <pc:sldMk cId="4017403958" sldId="264"/>
            <ac:spMk id="3" creationId="{E3112CF4-8ADC-C14C-EB8C-F823CD979759}"/>
          </ac:spMkLst>
        </pc:spChg>
      </pc:sldChg>
      <pc:sldChg chg="addSp modSp">
        <pc:chgData name="Claire Davies" userId="e30d6eda-8c4e-4f4f-9dc9-9e49444abb43" providerId="ADAL" clId="{FA2871E4-D168-3643-8031-7DF73BA554C3}" dt="2023-01-14T09:55:42.103" v="828" actId="20577"/>
        <pc:sldMkLst>
          <pc:docMk/>
          <pc:sldMk cId="612749129" sldId="266"/>
        </pc:sldMkLst>
        <pc:spChg chg="add mod">
          <ac:chgData name="Claire Davies" userId="e30d6eda-8c4e-4f4f-9dc9-9e49444abb43" providerId="ADAL" clId="{FA2871E4-D168-3643-8031-7DF73BA554C3}" dt="2023-01-14T09:55:42.103" v="828" actId="20577"/>
          <ac:spMkLst>
            <pc:docMk/>
            <pc:sldMk cId="612749129" sldId="266"/>
            <ac:spMk id="4" creationId="{88A2DD13-F73D-66FB-8134-E91CEB885E01}"/>
          </ac:spMkLst>
        </pc:spChg>
      </pc:sldChg>
      <pc:sldChg chg="addSp delSp modSp">
        <pc:chgData name="Claire Davies" userId="e30d6eda-8c4e-4f4f-9dc9-9e49444abb43" providerId="ADAL" clId="{FA2871E4-D168-3643-8031-7DF73BA554C3}" dt="2023-01-13T09:26:42.787" v="204" actId="14100"/>
        <pc:sldMkLst>
          <pc:docMk/>
          <pc:sldMk cId="2161633769" sldId="267"/>
        </pc:sldMkLst>
        <pc:spChg chg="del">
          <ac:chgData name="Claire Davies" userId="e30d6eda-8c4e-4f4f-9dc9-9e49444abb43" providerId="ADAL" clId="{FA2871E4-D168-3643-8031-7DF73BA554C3}" dt="2023-01-13T09:25:36.982" v="192" actId="478"/>
          <ac:spMkLst>
            <pc:docMk/>
            <pc:sldMk cId="2161633769" sldId="267"/>
            <ac:spMk id="2" creationId="{00000000-0000-0000-0000-000000000000}"/>
          </ac:spMkLst>
        </pc:spChg>
        <pc:spChg chg="del">
          <ac:chgData name="Claire Davies" userId="e30d6eda-8c4e-4f4f-9dc9-9e49444abb43" providerId="ADAL" clId="{FA2871E4-D168-3643-8031-7DF73BA554C3}" dt="2023-01-13T09:25:27.610" v="189" actId="478"/>
          <ac:spMkLst>
            <pc:docMk/>
            <pc:sldMk cId="2161633769" sldId="267"/>
            <ac:spMk id="3" creationId="{00000000-0000-0000-0000-000000000000}"/>
          </ac:spMkLst>
        </pc:spChg>
        <pc:spChg chg="del">
          <ac:chgData name="Claire Davies" userId="e30d6eda-8c4e-4f4f-9dc9-9e49444abb43" providerId="ADAL" clId="{FA2871E4-D168-3643-8031-7DF73BA554C3}" dt="2023-01-13T09:25:35.005" v="191" actId="478"/>
          <ac:spMkLst>
            <pc:docMk/>
            <pc:sldMk cId="2161633769" sldId="267"/>
            <ac:spMk id="4" creationId="{00000000-0000-0000-0000-000000000000}"/>
          </ac:spMkLst>
        </pc:spChg>
        <pc:spChg chg="del">
          <ac:chgData name="Claire Davies" userId="e30d6eda-8c4e-4f4f-9dc9-9e49444abb43" providerId="ADAL" clId="{FA2871E4-D168-3643-8031-7DF73BA554C3}" dt="2023-01-13T09:25:32.833" v="190" actId="478"/>
          <ac:spMkLst>
            <pc:docMk/>
            <pc:sldMk cId="2161633769" sldId="267"/>
            <ac:spMk id="5" creationId="{00000000-0000-0000-0000-000000000000}"/>
          </ac:spMkLst>
        </pc:spChg>
        <pc:graphicFrameChg chg="add mod modGraphic">
          <ac:chgData name="Claire Davies" userId="e30d6eda-8c4e-4f4f-9dc9-9e49444abb43" providerId="ADAL" clId="{FA2871E4-D168-3643-8031-7DF73BA554C3}" dt="2023-01-13T09:26:42.787" v="204" actId="14100"/>
          <ac:graphicFrameMkLst>
            <pc:docMk/>
            <pc:sldMk cId="2161633769" sldId="267"/>
            <ac:graphicFrameMk id="9" creationId="{934A5B9B-D9E3-0A5B-3B98-127ADBEF3A7B}"/>
          </ac:graphicFrameMkLst>
        </pc:graphicFrameChg>
      </pc:sldChg>
      <pc:sldChg chg="addSp delSp modSp mod modClrScheme chgLayout">
        <pc:chgData name="Claire Davies" userId="e30d6eda-8c4e-4f4f-9dc9-9e49444abb43" providerId="ADAL" clId="{FA2871E4-D168-3643-8031-7DF73BA554C3}" dt="2023-01-13T10:47:44.379" v="672" actId="20577"/>
        <pc:sldMkLst>
          <pc:docMk/>
          <pc:sldMk cId="3242303163" sldId="268"/>
        </pc:sldMkLst>
        <pc:spChg chg="del">
          <ac:chgData name="Claire Davies" userId="e30d6eda-8c4e-4f4f-9dc9-9e49444abb43" providerId="ADAL" clId="{FA2871E4-D168-3643-8031-7DF73BA554C3}" dt="2023-01-13T09:39:03.569" v="510" actId="478"/>
          <ac:spMkLst>
            <pc:docMk/>
            <pc:sldMk cId="3242303163" sldId="268"/>
            <ac:spMk id="2" creationId="{00000000-0000-0000-0000-000000000000}"/>
          </ac:spMkLst>
        </pc:spChg>
        <pc:spChg chg="mod">
          <ac:chgData name="Claire Davies" userId="e30d6eda-8c4e-4f4f-9dc9-9e49444abb43" providerId="ADAL" clId="{FA2871E4-D168-3643-8031-7DF73BA554C3}" dt="2023-01-13T10:47:27.996" v="669" actId="25668"/>
          <ac:spMkLst>
            <pc:docMk/>
            <pc:sldMk cId="3242303163" sldId="268"/>
            <ac:spMk id="2" creationId="{9E2EAAF9-1555-F065-7799-ECC34C7CC276}"/>
          </ac:spMkLst>
        </pc:spChg>
        <pc:spChg chg="del">
          <ac:chgData name="Claire Davies" userId="e30d6eda-8c4e-4f4f-9dc9-9e49444abb43" providerId="ADAL" clId="{FA2871E4-D168-3643-8031-7DF73BA554C3}" dt="2023-01-13T09:39:01.772" v="509" actId="478"/>
          <ac:spMkLst>
            <pc:docMk/>
            <pc:sldMk cId="3242303163" sldId="268"/>
            <ac:spMk id="3" creationId="{00000000-0000-0000-0000-000000000000}"/>
          </ac:spMkLst>
        </pc:spChg>
        <pc:spChg chg="del">
          <ac:chgData name="Claire Davies" userId="e30d6eda-8c4e-4f4f-9dc9-9e49444abb43" providerId="ADAL" clId="{FA2871E4-D168-3643-8031-7DF73BA554C3}" dt="2023-01-13T09:39:07.003" v="511" actId="478"/>
          <ac:spMkLst>
            <pc:docMk/>
            <pc:sldMk cId="3242303163" sldId="268"/>
            <ac:spMk id="4" creationId="{00000000-0000-0000-0000-000000000000}"/>
          </ac:spMkLst>
        </pc:spChg>
        <pc:spChg chg="del mod ord">
          <ac:chgData name="Claire Davies" userId="e30d6eda-8c4e-4f4f-9dc9-9e49444abb43" providerId="ADAL" clId="{FA2871E4-D168-3643-8031-7DF73BA554C3}" dt="2023-01-13T09:41:40.291" v="561" actId="478"/>
          <ac:spMkLst>
            <pc:docMk/>
            <pc:sldMk cId="3242303163" sldId="268"/>
            <ac:spMk id="5" creationId="{00000000-0000-0000-0000-000000000000}"/>
          </ac:spMkLst>
        </pc:spChg>
        <pc:spChg chg="del mod ord">
          <ac:chgData name="Claire Davies" userId="e30d6eda-8c4e-4f4f-9dc9-9e49444abb43" providerId="ADAL" clId="{FA2871E4-D168-3643-8031-7DF73BA554C3}" dt="2023-01-13T09:41:42.280" v="562" actId="478"/>
          <ac:spMkLst>
            <pc:docMk/>
            <pc:sldMk cId="3242303163" sldId="268"/>
            <ac:spMk id="6" creationId="{00000000-0000-0000-0000-000000000000}"/>
          </ac:spMkLst>
        </pc:spChg>
        <pc:spChg chg="del mod">
          <ac:chgData name="Claire Davies" userId="e30d6eda-8c4e-4f4f-9dc9-9e49444abb43" providerId="ADAL" clId="{FA2871E4-D168-3643-8031-7DF73BA554C3}" dt="2023-01-13T09:40:14.174" v="553" actId="478"/>
          <ac:spMkLst>
            <pc:docMk/>
            <pc:sldMk cId="3242303163" sldId="268"/>
            <ac:spMk id="7" creationId="{00000000-0000-0000-0000-000000000000}"/>
          </ac:spMkLst>
        </pc:spChg>
        <pc:spChg chg="mod ord">
          <ac:chgData name="Claire Davies" userId="e30d6eda-8c4e-4f4f-9dc9-9e49444abb43" providerId="ADAL" clId="{FA2871E4-D168-3643-8031-7DF73BA554C3}" dt="2023-01-13T09:41:34.237" v="560" actId="700"/>
          <ac:spMkLst>
            <pc:docMk/>
            <pc:sldMk cId="3242303163" sldId="268"/>
            <ac:spMk id="8" creationId="{81408949-421B-5E7F-525F-D5518A1EF3EC}"/>
          </ac:spMkLst>
        </pc:spChg>
        <pc:spChg chg="mod ord">
          <ac:chgData name="Claire Davies" userId="e30d6eda-8c4e-4f4f-9dc9-9e49444abb43" providerId="ADAL" clId="{FA2871E4-D168-3643-8031-7DF73BA554C3}" dt="2023-01-13T09:41:34.237" v="560" actId="700"/>
          <ac:spMkLst>
            <pc:docMk/>
            <pc:sldMk cId="3242303163" sldId="268"/>
            <ac:spMk id="9" creationId="{263C6682-3A94-D191-61AE-243C85A583C9}"/>
          </ac:spMkLst>
        </pc:spChg>
        <pc:spChg chg="add del mod">
          <ac:chgData name="Claire Davies" userId="e30d6eda-8c4e-4f4f-9dc9-9e49444abb43" providerId="ADAL" clId="{FA2871E4-D168-3643-8031-7DF73BA554C3}" dt="2023-01-13T09:40:19.495" v="554" actId="478"/>
          <ac:spMkLst>
            <pc:docMk/>
            <pc:sldMk cId="3242303163" sldId="268"/>
            <ac:spMk id="11" creationId="{C10A57B7-8B2B-6993-8E47-0B9C8A543DC3}"/>
          </ac:spMkLst>
        </pc:spChg>
        <pc:spChg chg="add del mod ord">
          <ac:chgData name="Claire Davies" userId="e30d6eda-8c4e-4f4f-9dc9-9e49444abb43" providerId="ADAL" clId="{FA2871E4-D168-3643-8031-7DF73BA554C3}" dt="2023-01-13T09:41:34.237" v="560" actId="700"/>
          <ac:spMkLst>
            <pc:docMk/>
            <pc:sldMk cId="3242303163" sldId="268"/>
            <ac:spMk id="12" creationId="{51EE4CD7-0FC6-CC22-8C5D-51A96F4FA08A}"/>
          </ac:spMkLst>
        </pc:spChg>
        <pc:spChg chg="add del mod ord">
          <ac:chgData name="Claire Davies" userId="e30d6eda-8c4e-4f4f-9dc9-9e49444abb43" providerId="ADAL" clId="{FA2871E4-D168-3643-8031-7DF73BA554C3}" dt="2023-01-13T09:41:34.237" v="560" actId="700"/>
          <ac:spMkLst>
            <pc:docMk/>
            <pc:sldMk cId="3242303163" sldId="268"/>
            <ac:spMk id="13" creationId="{CB8854A9-0656-4EB3-B4EB-E75D89B7C85D}"/>
          </ac:spMkLst>
        </pc:spChg>
        <pc:spChg chg="add mod">
          <ac:chgData name="Claire Davies" userId="e30d6eda-8c4e-4f4f-9dc9-9e49444abb43" providerId="ADAL" clId="{FA2871E4-D168-3643-8031-7DF73BA554C3}" dt="2023-01-13T10:47:44.379" v="672" actId="20577"/>
          <ac:spMkLst>
            <pc:docMk/>
            <pc:sldMk cId="3242303163" sldId="268"/>
            <ac:spMk id="14" creationId="{4B5CFAA6-B9B5-89A9-69C3-1160F95D0C19}"/>
          </ac:spMkLst>
        </pc:spChg>
      </pc:sldChg>
      <pc:sldChg chg="modSp">
        <pc:chgData name="Claire Davies" userId="e30d6eda-8c4e-4f4f-9dc9-9e49444abb43" providerId="ADAL" clId="{FA2871E4-D168-3643-8031-7DF73BA554C3}" dt="2023-01-14T09:57:52.816" v="875" actId="20577"/>
        <pc:sldMkLst>
          <pc:docMk/>
          <pc:sldMk cId="4005728823" sldId="270"/>
        </pc:sldMkLst>
        <pc:spChg chg="mod">
          <ac:chgData name="Claire Davies" userId="e30d6eda-8c4e-4f4f-9dc9-9e49444abb43" providerId="ADAL" clId="{FA2871E4-D168-3643-8031-7DF73BA554C3}" dt="2023-01-14T09:57:41.846" v="866" actId="20577"/>
          <ac:spMkLst>
            <pc:docMk/>
            <pc:sldMk cId="4005728823" sldId="270"/>
            <ac:spMk id="2" creationId="{00000000-0000-0000-0000-000000000000}"/>
          </ac:spMkLst>
        </pc:spChg>
        <pc:spChg chg="mod">
          <ac:chgData name="Claire Davies" userId="e30d6eda-8c4e-4f4f-9dc9-9e49444abb43" providerId="ADAL" clId="{FA2871E4-D168-3643-8031-7DF73BA554C3}" dt="2023-01-14T09:57:26.050" v="852" actId="20577"/>
          <ac:spMkLst>
            <pc:docMk/>
            <pc:sldMk cId="4005728823" sldId="270"/>
            <ac:spMk id="3" creationId="{00000000-0000-0000-0000-000000000000}"/>
          </ac:spMkLst>
        </pc:spChg>
        <pc:spChg chg="mod">
          <ac:chgData name="Claire Davies" userId="e30d6eda-8c4e-4f4f-9dc9-9e49444abb43" providerId="ADAL" clId="{FA2871E4-D168-3643-8031-7DF73BA554C3}" dt="2023-01-14T09:57:52.816" v="875" actId="20577"/>
          <ac:spMkLst>
            <pc:docMk/>
            <pc:sldMk cId="4005728823" sldId="270"/>
            <ac:spMk id="4" creationId="{00000000-0000-0000-0000-000000000000}"/>
          </ac:spMkLst>
        </pc:spChg>
      </pc:sldChg>
      <pc:sldChg chg="modSp">
        <pc:chgData name="Claire Davies" userId="e30d6eda-8c4e-4f4f-9dc9-9e49444abb43" providerId="ADAL" clId="{FA2871E4-D168-3643-8031-7DF73BA554C3}" dt="2023-01-13T09:33:53.185" v="444" actId="20577"/>
        <pc:sldMkLst>
          <pc:docMk/>
          <pc:sldMk cId="3524651880" sldId="271"/>
        </pc:sldMkLst>
        <pc:spChg chg="mod">
          <ac:chgData name="Claire Davies" userId="e30d6eda-8c4e-4f4f-9dc9-9e49444abb43" providerId="ADAL" clId="{FA2871E4-D168-3643-8031-7DF73BA554C3}" dt="2023-01-13T09:33:53.185" v="444" actId="20577"/>
          <ac:spMkLst>
            <pc:docMk/>
            <pc:sldMk cId="3524651880" sldId="271"/>
            <ac:spMk id="3" creationId="{B5BC3ECA-823F-1090-695E-2D9B2515528C}"/>
          </ac:spMkLst>
        </pc:spChg>
      </pc:sldChg>
      <pc:sldChg chg="modSp">
        <pc:chgData name="Claire Davies" userId="e30d6eda-8c4e-4f4f-9dc9-9e49444abb43" providerId="ADAL" clId="{FA2871E4-D168-3643-8031-7DF73BA554C3}" dt="2023-01-13T09:33:10.355" v="429" actId="14100"/>
        <pc:sldMkLst>
          <pc:docMk/>
          <pc:sldMk cId="3725196016" sldId="272"/>
        </pc:sldMkLst>
        <pc:spChg chg="mod">
          <ac:chgData name="Claire Davies" userId="e30d6eda-8c4e-4f4f-9dc9-9e49444abb43" providerId="ADAL" clId="{FA2871E4-D168-3643-8031-7DF73BA554C3}" dt="2023-01-13T09:33:10.355" v="429" actId="14100"/>
          <ac:spMkLst>
            <pc:docMk/>
            <pc:sldMk cId="3725196016" sldId="272"/>
            <ac:spMk id="2" creationId="{00000000-0000-0000-0000-000000000000}"/>
          </ac:spMkLst>
        </pc:spChg>
      </pc:sldChg>
      <pc:sldChg chg="modSp">
        <pc:chgData name="Claire Davies" userId="e30d6eda-8c4e-4f4f-9dc9-9e49444abb43" providerId="ADAL" clId="{FA2871E4-D168-3643-8031-7DF73BA554C3}" dt="2023-01-08T10:15:03.406" v="179" actId="25668"/>
        <pc:sldMkLst>
          <pc:docMk/>
          <pc:sldMk cId="1320256566" sldId="274"/>
        </pc:sldMkLst>
        <pc:spChg chg="mod">
          <ac:chgData name="Claire Davies" userId="e30d6eda-8c4e-4f4f-9dc9-9e49444abb43" providerId="ADAL" clId="{FA2871E4-D168-3643-8031-7DF73BA554C3}" dt="2023-01-08T10:15:03.406" v="179" actId="25668"/>
          <ac:spMkLst>
            <pc:docMk/>
            <pc:sldMk cId="1320256566" sldId="274"/>
            <ac:spMk id="3" creationId="{B5BC3ECA-823F-1090-695E-2D9B2515528C}"/>
          </ac:spMkLst>
        </pc:spChg>
      </pc:sldChg>
      <pc:sldChg chg="addSp modSp">
        <pc:chgData name="Claire Davies" userId="e30d6eda-8c4e-4f4f-9dc9-9e49444abb43" providerId="ADAL" clId="{FA2871E4-D168-3643-8031-7DF73BA554C3}" dt="2023-01-14T13:51:12.647" v="1010" actId="1576"/>
        <pc:sldMkLst>
          <pc:docMk/>
          <pc:sldMk cId="2509998500" sldId="281"/>
        </pc:sldMkLst>
        <pc:spChg chg="add mod">
          <ac:chgData name="Claire Davies" userId="e30d6eda-8c4e-4f4f-9dc9-9e49444abb43" providerId="ADAL" clId="{FA2871E4-D168-3643-8031-7DF73BA554C3}" dt="2023-01-14T09:41:45.637" v="815" actId="20577"/>
          <ac:spMkLst>
            <pc:docMk/>
            <pc:sldMk cId="2509998500" sldId="281"/>
            <ac:spMk id="5" creationId="{2523CBA6-EDAF-41EC-809D-206E517485D8}"/>
          </ac:spMkLst>
        </pc:spChg>
        <pc:spChg chg="add mod">
          <ac:chgData name="Claire Davies" userId="e30d6eda-8c4e-4f4f-9dc9-9e49444abb43" providerId="ADAL" clId="{FA2871E4-D168-3643-8031-7DF73BA554C3}" dt="2023-01-14T13:51:12.647" v="1010" actId="1576"/>
          <ac:spMkLst>
            <pc:docMk/>
            <pc:sldMk cId="2509998500" sldId="281"/>
            <ac:spMk id="6" creationId="{61C8613D-BDF6-FC90-9ADC-E566DFD26C1B}"/>
          </ac:spMkLst>
        </pc:spChg>
      </pc:sldChg>
      <pc:sldChg chg="modSp new">
        <pc:chgData name="Claire Davies" userId="e30d6eda-8c4e-4f4f-9dc9-9e49444abb43" providerId="ADAL" clId="{FA2871E4-D168-3643-8031-7DF73BA554C3}" dt="2023-01-14T09:58:16.900" v="893" actId="20577"/>
        <pc:sldMkLst>
          <pc:docMk/>
          <pc:sldMk cId="1142031344" sldId="282"/>
        </pc:sldMkLst>
        <pc:spChg chg="mod">
          <ac:chgData name="Claire Davies" userId="e30d6eda-8c4e-4f4f-9dc9-9e49444abb43" providerId="ADAL" clId="{FA2871E4-D168-3643-8031-7DF73BA554C3}" dt="2023-01-14T09:58:16.900" v="893" actId="20577"/>
          <ac:spMkLst>
            <pc:docMk/>
            <pc:sldMk cId="1142031344" sldId="282"/>
            <ac:spMk id="3" creationId="{E2A37E42-048E-8E26-0029-9A497339551E}"/>
          </ac:spMkLst>
        </pc:spChg>
      </pc:sldChg>
      <pc:sldChg chg="modSp new">
        <pc:chgData name="Claire Davies" userId="e30d6eda-8c4e-4f4f-9dc9-9e49444abb43" providerId="ADAL" clId="{FA2871E4-D168-3643-8031-7DF73BA554C3}" dt="2023-01-14T09:58:34.915" v="899" actId="20577"/>
        <pc:sldMkLst>
          <pc:docMk/>
          <pc:sldMk cId="217603267" sldId="283"/>
        </pc:sldMkLst>
        <pc:spChg chg="mod">
          <ac:chgData name="Claire Davies" userId="e30d6eda-8c4e-4f4f-9dc9-9e49444abb43" providerId="ADAL" clId="{FA2871E4-D168-3643-8031-7DF73BA554C3}" dt="2023-01-14T09:58:34.915" v="899" actId="20577"/>
          <ac:spMkLst>
            <pc:docMk/>
            <pc:sldMk cId="217603267" sldId="283"/>
            <ac:spMk id="3" creationId="{CDC3A7B6-12FD-03DE-800F-454AB5FC8B44}"/>
          </ac:spMkLst>
        </pc:spChg>
      </pc:sldChg>
      <pc:sldChg chg="addSp delSp modSp new">
        <pc:chgData name="Claire Davies" userId="e30d6eda-8c4e-4f4f-9dc9-9e49444abb43" providerId="ADAL" clId="{FA2871E4-D168-3643-8031-7DF73BA554C3}" dt="2023-01-14T09:54:45.250" v="823" actId="14100"/>
        <pc:sldMkLst>
          <pc:docMk/>
          <pc:sldMk cId="1851046938" sldId="284"/>
        </pc:sldMkLst>
        <pc:spChg chg="add del">
          <ac:chgData name="Claire Davies" userId="e30d6eda-8c4e-4f4f-9dc9-9e49444abb43" providerId="ADAL" clId="{FA2871E4-D168-3643-8031-7DF73BA554C3}" dt="2023-01-14T09:54:21.014" v="818" actId="478"/>
          <ac:spMkLst>
            <pc:docMk/>
            <pc:sldMk cId="1851046938" sldId="284"/>
            <ac:spMk id="5" creationId="{1CB20032-7E6A-CDF1-E7D5-415D4D405088}"/>
          </ac:spMkLst>
        </pc:spChg>
        <pc:picChg chg="add mod">
          <ac:chgData name="Claire Davies" userId="e30d6eda-8c4e-4f4f-9dc9-9e49444abb43" providerId="ADAL" clId="{FA2871E4-D168-3643-8031-7DF73BA554C3}" dt="2023-01-14T09:54:45.250" v="823" actId="14100"/>
          <ac:picMkLst>
            <pc:docMk/>
            <pc:sldMk cId="1851046938" sldId="284"/>
            <ac:picMk id="6" creationId="{9097405A-AE08-286B-84F2-EA420DA91F07}"/>
          </ac:picMkLst>
        </pc:picChg>
      </pc:sldChg>
      <pc:sldChg chg="addSp delSp modSp new">
        <pc:chgData name="Claire Davies" userId="e30d6eda-8c4e-4f4f-9dc9-9e49444abb43" providerId="ADAL" clId="{FA2871E4-D168-3643-8031-7DF73BA554C3}" dt="2023-01-14T13:13:38.440" v="1008" actId="1576"/>
        <pc:sldMkLst>
          <pc:docMk/>
          <pc:sldMk cId="2094994687" sldId="285"/>
        </pc:sldMkLst>
        <pc:spChg chg="del">
          <ac:chgData name="Claire Davies" userId="e30d6eda-8c4e-4f4f-9dc9-9e49444abb43" providerId="ADAL" clId="{FA2871E4-D168-3643-8031-7DF73BA554C3}" dt="2023-01-14T09:58:51.077" v="901" actId="478"/>
          <ac:spMkLst>
            <pc:docMk/>
            <pc:sldMk cId="2094994687" sldId="285"/>
            <ac:spMk id="2" creationId="{48E16569-BCA9-B1E2-F83F-ADB1736ECAF9}"/>
          </ac:spMkLst>
        </pc:spChg>
        <pc:spChg chg="del">
          <ac:chgData name="Claire Davies" userId="e30d6eda-8c4e-4f4f-9dc9-9e49444abb43" providerId="ADAL" clId="{FA2871E4-D168-3643-8031-7DF73BA554C3}" dt="2023-01-14T09:58:59.866" v="905" actId="478"/>
          <ac:spMkLst>
            <pc:docMk/>
            <pc:sldMk cId="2094994687" sldId="285"/>
            <ac:spMk id="3" creationId="{236626A9-C4E1-424E-37CD-98E21059B288}"/>
          </ac:spMkLst>
        </pc:spChg>
        <pc:spChg chg="del">
          <ac:chgData name="Claire Davies" userId="e30d6eda-8c4e-4f4f-9dc9-9e49444abb43" providerId="ADAL" clId="{FA2871E4-D168-3643-8031-7DF73BA554C3}" dt="2023-01-14T09:58:52.868" v="902" actId="478"/>
          <ac:spMkLst>
            <pc:docMk/>
            <pc:sldMk cId="2094994687" sldId="285"/>
            <ac:spMk id="4" creationId="{847FEF4E-C630-FDBA-D80F-75086F488989}"/>
          </ac:spMkLst>
        </pc:spChg>
        <pc:spChg chg="add del">
          <ac:chgData name="Claire Davies" userId="e30d6eda-8c4e-4f4f-9dc9-9e49444abb43" providerId="ADAL" clId="{FA2871E4-D168-3643-8031-7DF73BA554C3}" dt="2023-01-14T09:58:57.905" v="904" actId="478"/>
          <ac:spMkLst>
            <pc:docMk/>
            <pc:sldMk cId="2094994687" sldId="285"/>
            <ac:spMk id="8" creationId="{710EEE76-D786-C146-CC01-6787429586B4}"/>
          </ac:spMkLst>
        </pc:spChg>
        <pc:spChg chg="add mod">
          <ac:chgData name="Claire Davies" userId="e30d6eda-8c4e-4f4f-9dc9-9e49444abb43" providerId="ADAL" clId="{FA2871E4-D168-3643-8031-7DF73BA554C3}" dt="2023-01-14T13:13:38.440" v="1008" actId="1576"/>
          <ac:spMkLst>
            <pc:docMk/>
            <pc:sldMk cId="2094994687" sldId="285"/>
            <ac:spMk id="9" creationId="{E23F2B1D-AD99-4001-FD93-5865E18804A3}"/>
          </ac:spMkLst>
        </pc:spChg>
      </pc:sldChg>
      <pc:sldChg chg="addSp modSp">
        <pc:chgData name="Claire Davies" userId="e30d6eda-8c4e-4f4f-9dc9-9e49444abb43" providerId="ADAL" clId="{FA2871E4-D168-3643-8031-7DF73BA554C3}" dt="2023-01-14T13:04:47.243" v="996" actId="14100"/>
        <pc:sldMkLst>
          <pc:docMk/>
          <pc:sldMk cId="2978241335" sldId="287"/>
        </pc:sldMkLst>
        <pc:spChg chg="add mod">
          <ac:chgData name="Claire Davies" userId="e30d6eda-8c4e-4f4f-9dc9-9e49444abb43" providerId="ADAL" clId="{FA2871E4-D168-3643-8031-7DF73BA554C3}" dt="2023-01-14T12:57:07.967" v="970" actId="14100"/>
          <ac:spMkLst>
            <pc:docMk/>
            <pc:sldMk cId="2978241335" sldId="287"/>
            <ac:spMk id="3" creationId="{2E1083E3-0272-94B1-8561-340116256DF3}"/>
          </ac:spMkLst>
        </pc:spChg>
        <pc:spChg chg="add mod">
          <ac:chgData name="Claire Davies" userId="e30d6eda-8c4e-4f4f-9dc9-9e49444abb43" providerId="ADAL" clId="{FA2871E4-D168-3643-8031-7DF73BA554C3}" dt="2023-01-14T13:04:47.243" v="996" actId="14100"/>
          <ac:spMkLst>
            <pc:docMk/>
            <pc:sldMk cId="2978241335" sldId="287"/>
            <ac:spMk id="4" creationId="{0150B3A4-E8D2-ED5B-4EAA-729B45FB6AD8}"/>
          </ac:spMkLst>
        </pc:spChg>
        <pc:picChg chg="add mod">
          <ac:chgData name="Claire Davies" userId="e30d6eda-8c4e-4f4f-9dc9-9e49444abb43" providerId="ADAL" clId="{FA2871E4-D168-3643-8031-7DF73BA554C3}" dt="2023-01-14T13:03:59.313" v="985" actId="14100"/>
          <ac:picMkLst>
            <pc:docMk/>
            <pc:sldMk cId="2978241335" sldId="287"/>
            <ac:picMk id="8" creationId="{59878102-5660-0FEA-EF81-5F680146EAF0}"/>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3DC0FA-561E-480F-B466-FD449837336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96CEC59-89CD-4713-B3B0-F50BCEC88B3C}">
      <dgm:prSet/>
      <dgm:spPr/>
      <dgm:t>
        <a:bodyPr/>
        <a:lstStyle/>
        <a:p>
          <a:pPr>
            <a:lnSpc>
              <a:spcPct val="100000"/>
            </a:lnSpc>
          </a:pPr>
          <a:r>
            <a:rPr lang="en-GB"/>
            <a:t>Identify a specific group of Young people</a:t>
          </a:r>
          <a:endParaRPr lang="en-US"/>
        </a:p>
      </dgm:t>
    </dgm:pt>
    <dgm:pt modelId="{5E0364A6-45B3-446B-9B8F-56498E97BDF9}" type="parTrans" cxnId="{80169930-8219-46B2-BE67-F8DFFB01F0B4}">
      <dgm:prSet/>
      <dgm:spPr/>
      <dgm:t>
        <a:bodyPr/>
        <a:lstStyle/>
        <a:p>
          <a:endParaRPr lang="en-US"/>
        </a:p>
      </dgm:t>
    </dgm:pt>
    <dgm:pt modelId="{A4F66632-9A7B-485D-A0A0-E9586BA125AE}" type="sibTrans" cxnId="{80169930-8219-46B2-BE67-F8DFFB01F0B4}">
      <dgm:prSet/>
      <dgm:spPr/>
      <dgm:t>
        <a:bodyPr/>
        <a:lstStyle/>
        <a:p>
          <a:pPr>
            <a:lnSpc>
              <a:spcPct val="100000"/>
            </a:lnSpc>
          </a:pPr>
          <a:endParaRPr lang="en-US"/>
        </a:p>
      </dgm:t>
    </dgm:pt>
    <dgm:pt modelId="{6657B0C2-A1DD-48AB-AD92-EDF49F7D53E6}">
      <dgm:prSet/>
      <dgm:spPr/>
      <dgm:t>
        <a:bodyPr/>
        <a:lstStyle/>
        <a:p>
          <a:pPr>
            <a:lnSpc>
              <a:spcPct val="100000"/>
            </a:lnSpc>
          </a:pPr>
          <a:r>
            <a:rPr lang="en-GB"/>
            <a:t>Critically explore their experiences with Adolescence and ACES</a:t>
          </a:r>
          <a:endParaRPr lang="en-US"/>
        </a:p>
      </dgm:t>
    </dgm:pt>
    <dgm:pt modelId="{10BFFF98-F21B-408A-B3D7-C521147996F0}" type="parTrans" cxnId="{CA96359C-A448-4415-8F09-69EA1641FC34}">
      <dgm:prSet/>
      <dgm:spPr/>
      <dgm:t>
        <a:bodyPr/>
        <a:lstStyle/>
        <a:p>
          <a:endParaRPr lang="en-US"/>
        </a:p>
      </dgm:t>
    </dgm:pt>
    <dgm:pt modelId="{095F8985-86B4-4FBA-B0C2-6FD5A3B1AF22}" type="sibTrans" cxnId="{CA96359C-A448-4415-8F09-69EA1641FC34}">
      <dgm:prSet/>
      <dgm:spPr/>
      <dgm:t>
        <a:bodyPr/>
        <a:lstStyle/>
        <a:p>
          <a:pPr>
            <a:lnSpc>
              <a:spcPct val="100000"/>
            </a:lnSpc>
          </a:pPr>
          <a:endParaRPr lang="en-US"/>
        </a:p>
      </dgm:t>
    </dgm:pt>
    <dgm:pt modelId="{17A826A8-DC87-4E27-96B2-DC18F6FFD2A9}">
      <dgm:prSet/>
      <dgm:spPr/>
      <dgm:t>
        <a:bodyPr/>
        <a:lstStyle/>
        <a:p>
          <a:pPr>
            <a:lnSpc>
              <a:spcPct val="100000"/>
            </a:lnSpc>
          </a:pPr>
          <a:r>
            <a:rPr lang="en-GB"/>
            <a:t>Propose interventions proven to enhance their health and well-being and lessen the impacts of adversity.</a:t>
          </a:r>
          <a:endParaRPr lang="en-US"/>
        </a:p>
      </dgm:t>
    </dgm:pt>
    <dgm:pt modelId="{FAC3D491-C329-4F9D-B63C-F58CB4D0AC91}" type="parTrans" cxnId="{BDAB89DA-5DA3-484D-B32C-5B2AD650F4AB}">
      <dgm:prSet/>
      <dgm:spPr/>
      <dgm:t>
        <a:bodyPr/>
        <a:lstStyle/>
        <a:p>
          <a:endParaRPr lang="en-US"/>
        </a:p>
      </dgm:t>
    </dgm:pt>
    <dgm:pt modelId="{E7517049-7C60-4C66-8F8A-2578788A8034}" type="sibTrans" cxnId="{BDAB89DA-5DA3-484D-B32C-5B2AD650F4AB}">
      <dgm:prSet/>
      <dgm:spPr/>
      <dgm:t>
        <a:bodyPr/>
        <a:lstStyle/>
        <a:p>
          <a:endParaRPr lang="en-US"/>
        </a:p>
      </dgm:t>
    </dgm:pt>
    <dgm:pt modelId="{541E64E1-A888-49AE-BA9B-1AB4ED5F37EB}" type="pres">
      <dgm:prSet presAssocID="{D33DC0FA-561E-480F-B466-FD449837336D}" presName="root" presStyleCnt="0">
        <dgm:presLayoutVars>
          <dgm:dir/>
          <dgm:resizeHandles val="exact"/>
        </dgm:presLayoutVars>
      </dgm:prSet>
      <dgm:spPr/>
    </dgm:pt>
    <dgm:pt modelId="{3CD1B749-2859-4180-934F-2511C5DC1BC7}" type="pres">
      <dgm:prSet presAssocID="{D33DC0FA-561E-480F-B466-FD449837336D}" presName="container" presStyleCnt="0">
        <dgm:presLayoutVars>
          <dgm:dir/>
          <dgm:resizeHandles val="exact"/>
        </dgm:presLayoutVars>
      </dgm:prSet>
      <dgm:spPr/>
    </dgm:pt>
    <dgm:pt modelId="{8BC72698-589B-4739-AEC3-09973A8E7F34}" type="pres">
      <dgm:prSet presAssocID="{896CEC59-89CD-4713-B3B0-F50BCEC88B3C}" presName="compNode" presStyleCnt="0"/>
      <dgm:spPr/>
    </dgm:pt>
    <dgm:pt modelId="{88A43D47-A196-41EE-9AB9-9B5EC1C11D26}" type="pres">
      <dgm:prSet presAssocID="{896CEC59-89CD-4713-B3B0-F50BCEC88B3C}" presName="iconBgRect" presStyleLbl="bgShp" presStyleIdx="0" presStyleCnt="3"/>
      <dgm:spPr/>
    </dgm:pt>
    <dgm:pt modelId="{8643B164-4182-4155-9043-8BA1ADC7E426}" type="pres">
      <dgm:prSet presAssocID="{896CEC59-89CD-4713-B3B0-F50BCEC88B3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CF8920F1-57E1-453E-A563-90FB53D7B156}" type="pres">
      <dgm:prSet presAssocID="{896CEC59-89CD-4713-B3B0-F50BCEC88B3C}" presName="spaceRect" presStyleCnt="0"/>
      <dgm:spPr/>
    </dgm:pt>
    <dgm:pt modelId="{D73B7901-5D46-4AE6-9409-B44A55685DBC}" type="pres">
      <dgm:prSet presAssocID="{896CEC59-89CD-4713-B3B0-F50BCEC88B3C}" presName="textRect" presStyleLbl="revTx" presStyleIdx="0" presStyleCnt="3">
        <dgm:presLayoutVars>
          <dgm:chMax val="1"/>
          <dgm:chPref val="1"/>
        </dgm:presLayoutVars>
      </dgm:prSet>
      <dgm:spPr/>
    </dgm:pt>
    <dgm:pt modelId="{D98FC421-41B7-45F3-93EE-67B1FCA83281}" type="pres">
      <dgm:prSet presAssocID="{A4F66632-9A7B-485D-A0A0-E9586BA125AE}" presName="sibTrans" presStyleLbl="sibTrans2D1" presStyleIdx="0" presStyleCnt="0"/>
      <dgm:spPr/>
    </dgm:pt>
    <dgm:pt modelId="{0C1D99A5-8577-4CCC-987F-06AFC1E2DAA6}" type="pres">
      <dgm:prSet presAssocID="{6657B0C2-A1DD-48AB-AD92-EDF49F7D53E6}" presName="compNode" presStyleCnt="0"/>
      <dgm:spPr/>
    </dgm:pt>
    <dgm:pt modelId="{FFBE72AF-36E4-4E3B-812F-C74813BF02BD}" type="pres">
      <dgm:prSet presAssocID="{6657B0C2-A1DD-48AB-AD92-EDF49F7D53E6}" presName="iconBgRect" presStyleLbl="bgShp" presStyleIdx="1" presStyleCnt="3"/>
      <dgm:spPr/>
    </dgm:pt>
    <dgm:pt modelId="{A97E87D8-4C24-456B-8610-56D7472C2239}" type="pres">
      <dgm:prSet presAssocID="{6657B0C2-A1DD-48AB-AD92-EDF49F7D53E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C0153508-1832-4330-B629-6E07D770B6A5}" type="pres">
      <dgm:prSet presAssocID="{6657B0C2-A1DD-48AB-AD92-EDF49F7D53E6}" presName="spaceRect" presStyleCnt="0"/>
      <dgm:spPr/>
    </dgm:pt>
    <dgm:pt modelId="{0B8E0AF1-B3FF-4E3A-B0C9-51ABE10FC6F7}" type="pres">
      <dgm:prSet presAssocID="{6657B0C2-A1DD-48AB-AD92-EDF49F7D53E6}" presName="textRect" presStyleLbl="revTx" presStyleIdx="1" presStyleCnt="3">
        <dgm:presLayoutVars>
          <dgm:chMax val="1"/>
          <dgm:chPref val="1"/>
        </dgm:presLayoutVars>
      </dgm:prSet>
      <dgm:spPr/>
    </dgm:pt>
    <dgm:pt modelId="{33A1DD10-E775-4691-A2F9-82A4D21FC5A0}" type="pres">
      <dgm:prSet presAssocID="{095F8985-86B4-4FBA-B0C2-6FD5A3B1AF22}" presName="sibTrans" presStyleLbl="sibTrans2D1" presStyleIdx="0" presStyleCnt="0"/>
      <dgm:spPr/>
    </dgm:pt>
    <dgm:pt modelId="{39E5EE00-640E-4F05-9AE9-6B65BCCA1597}" type="pres">
      <dgm:prSet presAssocID="{17A826A8-DC87-4E27-96B2-DC18F6FFD2A9}" presName="compNode" presStyleCnt="0"/>
      <dgm:spPr/>
    </dgm:pt>
    <dgm:pt modelId="{5E64163C-8034-4D24-8D21-FD82C955EFB9}" type="pres">
      <dgm:prSet presAssocID="{17A826A8-DC87-4E27-96B2-DC18F6FFD2A9}" presName="iconBgRect" presStyleLbl="bgShp" presStyleIdx="2" presStyleCnt="3"/>
      <dgm:spPr/>
    </dgm:pt>
    <dgm:pt modelId="{20F3BE5B-014B-4DFC-A72B-1597B74136F0}" type="pres">
      <dgm:prSet presAssocID="{17A826A8-DC87-4E27-96B2-DC18F6FFD2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NA"/>
        </a:ext>
      </dgm:extLst>
    </dgm:pt>
    <dgm:pt modelId="{A2A21550-63C2-4BDB-A526-B6478B7EFAC5}" type="pres">
      <dgm:prSet presAssocID="{17A826A8-DC87-4E27-96B2-DC18F6FFD2A9}" presName="spaceRect" presStyleCnt="0"/>
      <dgm:spPr/>
    </dgm:pt>
    <dgm:pt modelId="{2C16FA10-D62D-4135-8744-C20D44505904}" type="pres">
      <dgm:prSet presAssocID="{17A826A8-DC87-4E27-96B2-DC18F6FFD2A9}" presName="textRect" presStyleLbl="revTx" presStyleIdx="2" presStyleCnt="3">
        <dgm:presLayoutVars>
          <dgm:chMax val="1"/>
          <dgm:chPref val="1"/>
        </dgm:presLayoutVars>
      </dgm:prSet>
      <dgm:spPr/>
    </dgm:pt>
  </dgm:ptLst>
  <dgm:cxnLst>
    <dgm:cxn modelId="{8448F30D-2706-4934-BBA4-E6B8CF4C361D}" type="presOf" srcId="{A4F66632-9A7B-485D-A0A0-E9586BA125AE}" destId="{D98FC421-41B7-45F3-93EE-67B1FCA83281}" srcOrd="0" destOrd="0" presId="urn:microsoft.com/office/officeart/2018/2/layout/IconCircleList"/>
    <dgm:cxn modelId="{80169930-8219-46B2-BE67-F8DFFB01F0B4}" srcId="{D33DC0FA-561E-480F-B466-FD449837336D}" destId="{896CEC59-89CD-4713-B3B0-F50BCEC88B3C}" srcOrd="0" destOrd="0" parTransId="{5E0364A6-45B3-446B-9B8F-56498E97BDF9}" sibTransId="{A4F66632-9A7B-485D-A0A0-E9586BA125AE}"/>
    <dgm:cxn modelId="{720BD273-1B26-47A1-82DD-92F5914CC1D4}" type="presOf" srcId="{896CEC59-89CD-4713-B3B0-F50BCEC88B3C}" destId="{D73B7901-5D46-4AE6-9409-B44A55685DBC}" srcOrd="0" destOrd="0" presId="urn:microsoft.com/office/officeart/2018/2/layout/IconCircleList"/>
    <dgm:cxn modelId="{209C2D84-E0E1-472C-B252-E1829BC02483}" type="presOf" srcId="{095F8985-86B4-4FBA-B0C2-6FD5A3B1AF22}" destId="{33A1DD10-E775-4691-A2F9-82A4D21FC5A0}" srcOrd="0" destOrd="0" presId="urn:microsoft.com/office/officeart/2018/2/layout/IconCircleList"/>
    <dgm:cxn modelId="{CA96359C-A448-4415-8F09-69EA1641FC34}" srcId="{D33DC0FA-561E-480F-B466-FD449837336D}" destId="{6657B0C2-A1DD-48AB-AD92-EDF49F7D53E6}" srcOrd="1" destOrd="0" parTransId="{10BFFF98-F21B-408A-B3D7-C521147996F0}" sibTransId="{095F8985-86B4-4FBA-B0C2-6FD5A3B1AF22}"/>
    <dgm:cxn modelId="{0981F5AF-B00D-4CB1-A681-6B02A528B3D8}" type="presOf" srcId="{D33DC0FA-561E-480F-B466-FD449837336D}" destId="{541E64E1-A888-49AE-BA9B-1AB4ED5F37EB}" srcOrd="0" destOrd="0" presId="urn:microsoft.com/office/officeart/2018/2/layout/IconCircleList"/>
    <dgm:cxn modelId="{BDAB89DA-5DA3-484D-B32C-5B2AD650F4AB}" srcId="{D33DC0FA-561E-480F-B466-FD449837336D}" destId="{17A826A8-DC87-4E27-96B2-DC18F6FFD2A9}" srcOrd="2" destOrd="0" parTransId="{FAC3D491-C329-4F9D-B63C-F58CB4D0AC91}" sibTransId="{E7517049-7C60-4C66-8F8A-2578788A8034}"/>
    <dgm:cxn modelId="{A52525E0-F1FA-48E4-AE2D-610A5F0B61F9}" type="presOf" srcId="{6657B0C2-A1DD-48AB-AD92-EDF49F7D53E6}" destId="{0B8E0AF1-B3FF-4E3A-B0C9-51ABE10FC6F7}" srcOrd="0" destOrd="0" presId="urn:microsoft.com/office/officeart/2018/2/layout/IconCircleList"/>
    <dgm:cxn modelId="{F4FA1FED-D8A5-44AD-93AF-DF47E4E06C28}" type="presOf" srcId="{17A826A8-DC87-4E27-96B2-DC18F6FFD2A9}" destId="{2C16FA10-D62D-4135-8744-C20D44505904}" srcOrd="0" destOrd="0" presId="urn:microsoft.com/office/officeart/2018/2/layout/IconCircleList"/>
    <dgm:cxn modelId="{46DB14AE-D9D2-4614-A460-B543E2119825}" type="presParOf" srcId="{541E64E1-A888-49AE-BA9B-1AB4ED5F37EB}" destId="{3CD1B749-2859-4180-934F-2511C5DC1BC7}" srcOrd="0" destOrd="0" presId="urn:microsoft.com/office/officeart/2018/2/layout/IconCircleList"/>
    <dgm:cxn modelId="{39D5C496-EE41-48DF-AF67-D673B675469C}" type="presParOf" srcId="{3CD1B749-2859-4180-934F-2511C5DC1BC7}" destId="{8BC72698-589B-4739-AEC3-09973A8E7F34}" srcOrd="0" destOrd="0" presId="urn:microsoft.com/office/officeart/2018/2/layout/IconCircleList"/>
    <dgm:cxn modelId="{739068E5-CFEB-479E-A889-EF67A5FF0795}" type="presParOf" srcId="{8BC72698-589B-4739-AEC3-09973A8E7F34}" destId="{88A43D47-A196-41EE-9AB9-9B5EC1C11D26}" srcOrd="0" destOrd="0" presId="urn:microsoft.com/office/officeart/2018/2/layout/IconCircleList"/>
    <dgm:cxn modelId="{51E5D88D-4D44-4669-BB46-E552885CA5C9}" type="presParOf" srcId="{8BC72698-589B-4739-AEC3-09973A8E7F34}" destId="{8643B164-4182-4155-9043-8BA1ADC7E426}" srcOrd="1" destOrd="0" presId="urn:microsoft.com/office/officeart/2018/2/layout/IconCircleList"/>
    <dgm:cxn modelId="{5014F031-87A3-4218-B917-43055BAA4596}" type="presParOf" srcId="{8BC72698-589B-4739-AEC3-09973A8E7F34}" destId="{CF8920F1-57E1-453E-A563-90FB53D7B156}" srcOrd="2" destOrd="0" presId="urn:microsoft.com/office/officeart/2018/2/layout/IconCircleList"/>
    <dgm:cxn modelId="{E50B24DB-BF36-4BFA-BE54-49F242492FF6}" type="presParOf" srcId="{8BC72698-589B-4739-AEC3-09973A8E7F34}" destId="{D73B7901-5D46-4AE6-9409-B44A55685DBC}" srcOrd="3" destOrd="0" presId="urn:microsoft.com/office/officeart/2018/2/layout/IconCircleList"/>
    <dgm:cxn modelId="{1A70B5CC-7A4B-4B60-8D9A-DCE348B7AA4B}" type="presParOf" srcId="{3CD1B749-2859-4180-934F-2511C5DC1BC7}" destId="{D98FC421-41B7-45F3-93EE-67B1FCA83281}" srcOrd="1" destOrd="0" presId="urn:microsoft.com/office/officeart/2018/2/layout/IconCircleList"/>
    <dgm:cxn modelId="{DD1852C5-D898-4C27-AF3D-5B23B5C2C928}" type="presParOf" srcId="{3CD1B749-2859-4180-934F-2511C5DC1BC7}" destId="{0C1D99A5-8577-4CCC-987F-06AFC1E2DAA6}" srcOrd="2" destOrd="0" presId="urn:microsoft.com/office/officeart/2018/2/layout/IconCircleList"/>
    <dgm:cxn modelId="{432FE08D-C15E-414D-B3D8-F61A259E8E0B}" type="presParOf" srcId="{0C1D99A5-8577-4CCC-987F-06AFC1E2DAA6}" destId="{FFBE72AF-36E4-4E3B-812F-C74813BF02BD}" srcOrd="0" destOrd="0" presId="urn:microsoft.com/office/officeart/2018/2/layout/IconCircleList"/>
    <dgm:cxn modelId="{7DAA0777-4294-44E8-AAE4-B325BBCAD093}" type="presParOf" srcId="{0C1D99A5-8577-4CCC-987F-06AFC1E2DAA6}" destId="{A97E87D8-4C24-456B-8610-56D7472C2239}" srcOrd="1" destOrd="0" presId="urn:microsoft.com/office/officeart/2018/2/layout/IconCircleList"/>
    <dgm:cxn modelId="{3294975C-9724-4022-ABFA-BD5547BD99DF}" type="presParOf" srcId="{0C1D99A5-8577-4CCC-987F-06AFC1E2DAA6}" destId="{C0153508-1832-4330-B629-6E07D770B6A5}" srcOrd="2" destOrd="0" presId="urn:microsoft.com/office/officeart/2018/2/layout/IconCircleList"/>
    <dgm:cxn modelId="{11339174-ADB4-4463-874B-8C40D1784DCE}" type="presParOf" srcId="{0C1D99A5-8577-4CCC-987F-06AFC1E2DAA6}" destId="{0B8E0AF1-B3FF-4E3A-B0C9-51ABE10FC6F7}" srcOrd="3" destOrd="0" presId="urn:microsoft.com/office/officeart/2018/2/layout/IconCircleList"/>
    <dgm:cxn modelId="{284AA6AE-1AB7-4CC2-A586-D2C7CAFF096E}" type="presParOf" srcId="{3CD1B749-2859-4180-934F-2511C5DC1BC7}" destId="{33A1DD10-E775-4691-A2F9-82A4D21FC5A0}" srcOrd="3" destOrd="0" presId="urn:microsoft.com/office/officeart/2018/2/layout/IconCircleList"/>
    <dgm:cxn modelId="{BD0C4F33-3608-4B70-BA8F-AA9B4F97D5E6}" type="presParOf" srcId="{3CD1B749-2859-4180-934F-2511C5DC1BC7}" destId="{39E5EE00-640E-4F05-9AE9-6B65BCCA1597}" srcOrd="4" destOrd="0" presId="urn:microsoft.com/office/officeart/2018/2/layout/IconCircleList"/>
    <dgm:cxn modelId="{E35CCA66-56FA-4193-B559-CBBB0CB8028E}" type="presParOf" srcId="{39E5EE00-640E-4F05-9AE9-6B65BCCA1597}" destId="{5E64163C-8034-4D24-8D21-FD82C955EFB9}" srcOrd="0" destOrd="0" presId="urn:microsoft.com/office/officeart/2018/2/layout/IconCircleList"/>
    <dgm:cxn modelId="{0A2B02E0-774A-4E6C-99A7-3E7143FB68CC}" type="presParOf" srcId="{39E5EE00-640E-4F05-9AE9-6B65BCCA1597}" destId="{20F3BE5B-014B-4DFC-A72B-1597B74136F0}" srcOrd="1" destOrd="0" presId="urn:microsoft.com/office/officeart/2018/2/layout/IconCircleList"/>
    <dgm:cxn modelId="{5D077306-6ABC-4EEB-9074-C6A7952C56CD}" type="presParOf" srcId="{39E5EE00-640E-4F05-9AE9-6B65BCCA1597}" destId="{A2A21550-63C2-4BDB-A526-B6478B7EFAC5}" srcOrd="2" destOrd="0" presId="urn:microsoft.com/office/officeart/2018/2/layout/IconCircleList"/>
    <dgm:cxn modelId="{87E88520-0B9F-4CE4-A44C-3FEB2926E371}" type="presParOf" srcId="{39E5EE00-640E-4F05-9AE9-6B65BCCA1597}" destId="{2C16FA10-D62D-4135-8744-C20D4450590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42BC11-90CF-49FF-8D61-E8A8AAFE1BB6}" type="doc">
      <dgm:prSet loTypeId="urn:microsoft.com/office/officeart/2005/8/layout/default" loCatId="list" qsTypeId="urn:microsoft.com/office/officeart/2005/8/quickstyle/simple1" qsCatId="simple" csTypeId="urn:microsoft.com/office/officeart/2005/8/colors/colorful1" csCatId="colorful" phldr="1"/>
      <dgm:spPr/>
      <dgm:t>
        <a:bodyPr rtlCol="0"/>
        <a:lstStyle/>
        <a:p>
          <a:pPr rtl="0"/>
          <a:endParaRPr lang="en-US"/>
        </a:p>
      </dgm:t>
    </dgm:pt>
    <dgm:pt modelId="{0EFAF7DB-220E-474B-A306-B18848A2E64E}">
      <dgm:prSet phldrT="[Text]" phldr="0"/>
      <dgm:spPr/>
      <dgm:t>
        <a:bodyPr rtlCol="0"/>
        <a:lstStyle/>
        <a:p>
          <a:pPr rtl="0"/>
          <a:r>
            <a:rPr lang="en-GB" noProof="0">
              <a:latin typeface="Segoe Print"/>
            </a:rPr>
            <a:t>Accessibility – How easily obtainable are substances</a:t>
          </a:r>
          <a:endParaRPr lang="en-GB" noProof="0"/>
        </a:p>
      </dgm:t>
    </dgm:pt>
    <dgm:pt modelId="{ADEA5C60-BA03-45CE-8AE4-87E8350E817F}" type="parTrans" cxnId="{E88E6FD0-5EE8-42CE-8AC4-D71962510EE7}">
      <dgm:prSet/>
      <dgm:spPr/>
      <dgm:t>
        <a:bodyPr rtlCol="0"/>
        <a:lstStyle/>
        <a:p>
          <a:pPr rtl="0"/>
          <a:endParaRPr lang="en-GB" noProof="0"/>
        </a:p>
      </dgm:t>
    </dgm:pt>
    <dgm:pt modelId="{8655DB40-16AB-41AF-B7B9-C009642A6E8E}" type="sibTrans" cxnId="{E88E6FD0-5EE8-42CE-8AC4-D71962510EE7}">
      <dgm:prSet/>
      <dgm:spPr/>
      <dgm:t>
        <a:bodyPr rtlCol="0"/>
        <a:lstStyle/>
        <a:p>
          <a:pPr rtl="0"/>
          <a:endParaRPr lang="en-GB" noProof="0"/>
        </a:p>
      </dgm:t>
    </dgm:pt>
    <dgm:pt modelId="{9CA7C66F-6CF9-4093-95BD-C861D9811AA0}">
      <dgm:prSet phldrT="[Text]" phldr="0"/>
      <dgm:spPr/>
      <dgm:t>
        <a:bodyPr rtlCol="0"/>
        <a:lstStyle/>
        <a:p>
          <a:pPr rtl="0"/>
          <a:r>
            <a:rPr lang="en-GB" noProof="0">
              <a:latin typeface="Segoe Print"/>
            </a:rPr>
            <a:t>Understanding and knowledge – helpful with positive impacts</a:t>
          </a:r>
          <a:endParaRPr lang="en-GB" noProof="0"/>
        </a:p>
      </dgm:t>
      <dgm:extLst>
        <a:ext uri="{E40237B7-FDA0-4F09-8148-C483321AD2D9}">
          <dgm14:cNvPr xmlns:dgm14="http://schemas.microsoft.com/office/drawing/2010/diagram" id="0" name="" descr="Basic Block List" title="SmartArt"/>
        </a:ext>
      </dgm:extLst>
    </dgm:pt>
    <dgm:pt modelId="{5C383048-3A83-419C-82E9-AA46D2B4FFD3}" type="parTrans" cxnId="{1A254136-9EEE-43D0-BC71-1289B085104A}">
      <dgm:prSet/>
      <dgm:spPr/>
      <dgm:t>
        <a:bodyPr rtlCol="0"/>
        <a:lstStyle/>
        <a:p>
          <a:pPr rtl="0"/>
          <a:endParaRPr lang="en-GB" noProof="0"/>
        </a:p>
      </dgm:t>
    </dgm:pt>
    <dgm:pt modelId="{9AC506A7-F034-46F5-B26F-46FD22856FB4}" type="sibTrans" cxnId="{1A254136-9EEE-43D0-BC71-1289B085104A}">
      <dgm:prSet/>
      <dgm:spPr/>
      <dgm:t>
        <a:bodyPr rtlCol="0"/>
        <a:lstStyle/>
        <a:p>
          <a:pPr rtl="0"/>
          <a:endParaRPr lang="en-GB" noProof="0"/>
        </a:p>
      </dgm:t>
    </dgm:pt>
    <dgm:pt modelId="{8AEC6483-23EF-4414-8E2A-6A005181899E}">
      <dgm:prSet phldrT="[Text]" phldr="0"/>
      <dgm:spPr/>
      <dgm:t>
        <a:bodyPr rtlCol="0"/>
        <a:lstStyle/>
        <a:p>
          <a:pPr rtl="0"/>
          <a:r>
            <a:rPr lang="en-GB" noProof="0">
              <a:latin typeface="Segoe Print"/>
            </a:rPr>
            <a:t>Social media –  normalisation, fashionable</a:t>
          </a:r>
          <a:endParaRPr lang="en-GB" noProof="0"/>
        </a:p>
      </dgm:t>
    </dgm:pt>
    <dgm:pt modelId="{526DBE94-00A7-461E-AF61-51DFFA468BD0}" type="parTrans" cxnId="{976405B9-79B8-494E-A105-801AB128A327}">
      <dgm:prSet/>
      <dgm:spPr/>
      <dgm:t>
        <a:bodyPr rtlCol="0"/>
        <a:lstStyle/>
        <a:p>
          <a:pPr rtl="0"/>
          <a:endParaRPr lang="en-GB" noProof="0"/>
        </a:p>
      </dgm:t>
    </dgm:pt>
    <dgm:pt modelId="{C81D2561-AE20-4589-919A-5479573342B0}" type="sibTrans" cxnId="{976405B9-79B8-494E-A105-801AB128A327}">
      <dgm:prSet/>
      <dgm:spPr/>
      <dgm:t>
        <a:bodyPr rtlCol="0"/>
        <a:lstStyle/>
        <a:p>
          <a:pPr rtl="0"/>
          <a:endParaRPr lang="en-GB" noProof="0"/>
        </a:p>
      </dgm:t>
    </dgm:pt>
    <dgm:pt modelId="{056BF56F-CC43-4DDD-9D89-CA94DE101ECC}">
      <dgm:prSet phldrT="[Text]" phldr="0"/>
      <dgm:spPr/>
      <dgm:t>
        <a:bodyPr rtlCol="0"/>
        <a:lstStyle/>
        <a:p>
          <a:pPr rtl="0"/>
          <a:r>
            <a:rPr lang="en-GB" noProof="0">
              <a:latin typeface="Segoe Print"/>
            </a:rPr>
            <a:t>Geographical Area – dependant on use of particular substance</a:t>
          </a:r>
          <a:endParaRPr lang="en-GB" noProof="0"/>
        </a:p>
      </dgm:t>
    </dgm:pt>
    <dgm:pt modelId="{001921C4-E4A3-488C-B466-13D798BB2038}" type="parTrans" cxnId="{778F2B2A-B50E-4B4B-8031-BBB0BAF3076A}">
      <dgm:prSet/>
      <dgm:spPr/>
      <dgm:t>
        <a:bodyPr rtlCol="0"/>
        <a:lstStyle/>
        <a:p>
          <a:pPr rtl="0"/>
          <a:endParaRPr lang="en-GB" noProof="0"/>
        </a:p>
      </dgm:t>
    </dgm:pt>
    <dgm:pt modelId="{B28DA56B-359A-427D-B40B-7C9A5E29DAD4}" type="sibTrans" cxnId="{778F2B2A-B50E-4B4B-8031-BBB0BAF3076A}">
      <dgm:prSet/>
      <dgm:spPr/>
      <dgm:t>
        <a:bodyPr rtlCol="0"/>
        <a:lstStyle/>
        <a:p>
          <a:pPr rtl="0"/>
          <a:endParaRPr lang="en-GB" noProof="0"/>
        </a:p>
      </dgm:t>
    </dgm:pt>
    <dgm:pt modelId="{204779DA-9EFD-416C-AA17-3047285492E6}">
      <dgm:prSet phldrT="[Text]" phldr="0"/>
      <dgm:spPr/>
      <dgm:t>
        <a:bodyPr rtlCol="0"/>
        <a:lstStyle/>
        <a:p>
          <a:pPr rtl="0"/>
          <a:r>
            <a:rPr lang="en-GB" noProof="0"/>
            <a:t>Peer pressure</a:t>
          </a:r>
          <a:r>
            <a:rPr lang="en-GB" noProof="0">
              <a:latin typeface="Segoe Print"/>
            </a:rPr>
            <a:t> – friendship groups</a:t>
          </a:r>
          <a:endParaRPr lang="en-GB" noProof="0"/>
        </a:p>
      </dgm:t>
    </dgm:pt>
    <dgm:pt modelId="{10182E5A-267A-4FF5-8BE4-365E5F0F59FD}" type="parTrans" cxnId="{4B45AE37-5E95-4459-A22C-A76A562E440A}">
      <dgm:prSet/>
      <dgm:spPr/>
      <dgm:t>
        <a:bodyPr rtlCol="0"/>
        <a:lstStyle/>
        <a:p>
          <a:pPr rtl="0"/>
          <a:endParaRPr lang="en-GB" noProof="0"/>
        </a:p>
      </dgm:t>
    </dgm:pt>
    <dgm:pt modelId="{89F8EF12-ABE9-4852-AA60-32F3BE4FD92C}" type="sibTrans" cxnId="{4B45AE37-5E95-4459-A22C-A76A562E440A}">
      <dgm:prSet/>
      <dgm:spPr/>
      <dgm:t>
        <a:bodyPr rtlCol="0"/>
        <a:lstStyle/>
        <a:p>
          <a:pPr rtl="0"/>
          <a:endParaRPr lang="en-GB" noProof="0"/>
        </a:p>
      </dgm:t>
    </dgm:pt>
    <dgm:pt modelId="{FBE57202-63C6-4AC6-8A48-2F7EEDE18422}">
      <dgm:prSet phldrT="[Text]" phldr="0"/>
      <dgm:spPr/>
      <dgm:t>
        <a:bodyPr rtlCol="0"/>
        <a:lstStyle/>
        <a:p>
          <a:pPr rtl="0"/>
          <a:r>
            <a:rPr lang="en-GB" noProof="0">
              <a:latin typeface="Segoe Print"/>
            </a:rPr>
            <a:t>Family Unemployment/money - stress, anxiety, class, judgement</a:t>
          </a:r>
          <a:endParaRPr lang="en-GB" noProof="0"/>
        </a:p>
      </dgm:t>
    </dgm:pt>
    <dgm:pt modelId="{22E9EA7B-06A1-4DB0-8C13-4FDDC38F5300}" type="parTrans" cxnId="{89F86E09-7B46-4DCB-A438-8B1FC1DB0A71}">
      <dgm:prSet/>
      <dgm:spPr/>
      <dgm:t>
        <a:bodyPr rtlCol="0"/>
        <a:lstStyle/>
        <a:p>
          <a:pPr rtl="0"/>
          <a:endParaRPr lang="en-GB" noProof="0"/>
        </a:p>
      </dgm:t>
    </dgm:pt>
    <dgm:pt modelId="{29B1D402-63E0-4277-B9B1-DE1AE207061C}" type="sibTrans" cxnId="{89F86E09-7B46-4DCB-A438-8B1FC1DB0A71}">
      <dgm:prSet/>
      <dgm:spPr/>
      <dgm:t>
        <a:bodyPr rtlCol="0"/>
        <a:lstStyle/>
        <a:p>
          <a:pPr rtl="0"/>
          <a:endParaRPr lang="en-GB" noProof="0"/>
        </a:p>
      </dgm:t>
    </dgm:pt>
    <dgm:pt modelId="{068CCA7D-1404-4068-AB93-6968EFC37502}" type="pres">
      <dgm:prSet presAssocID="{B842BC11-90CF-49FF-8D61-E8A8AAFE1BB6}" presName="diagram" presStyleCnt="0">
        <dgm:presLayoutVars>
          <dgm:dir/>
          <dgm:resizeHandles val="exact"/>
        </dgm:presLayoutVars>
      </dgm:prSet>
      <dgm:spPr/>
    </dgm:pt>
    <dgm:pt modelId="{EAA4FAF7-2B1B-440D-AB04-52061A8327A8}" type="pres">
      <dgm:prSet presAssocID="{0EFAF7DB-220E-474B-A306-B18848A2E64E}" presName="node" presStyleLbl="node1" presStyleIdx="0" presStyleCnt="6">
        <dgm:presLayoutVars>
          <dgm:bulletEnabled val="1"/>
        </dgm:presLayoutVars>
      </dgm:prSet>
      <dgm:spPr/>
    </dgm:pt>
    <dgm:pt modelId="{D86C629E-FD24-4979-AD6C-FF765663342C}" type="pres">
      <dgm:prSet presAssocID="{8655DB40-16AB-41AF-B7B9-C009642A6E8E}" presName="sibTrans" presStyleCnt="0"/>
      <dgm:spPr/>
    </dgm:pt>
    <dgm:pt modelId="{C593AB34-4B84-4F47-A09D-1663F9F71AFC}" type="pres">
      <dgm:prSet presAssocID="{9CA7C66F-6CF9-4093-95BD-C861D9811AA0}" presName="node" presStyleLbl="node1" presStyleIdx="1" presStyleCnt="6">
        <dgm:presLayoutVars>
          <dgm:bulletEnabled val="1"/>
        </dgm:presLayoutVars>
      </dgm:prSet>
      <dgm:spPr/>
    </dgm:pt>
    <dgm:pt modelId="{5AD6466A-5AEB-4BDD-BDCC-43ADA92E714A}" type="pres">
      <dgm:prSet presAssocID="{9AC506A7-F034-46F5-B26F-46FD22856FB4}" presName="sibTrans" presStyleCnt="0"/>
      <dgm:spPr/>
    </dgm:pt>
    <dgm:pt modelId="{917D3CD9-BA5B-404E-931F-223BF970C99B}" type="pres">
      <dgm:prSet presAssocID="{8AEC6483-23EF-4414-8E2A-6A005181899E}" presName="node" presStyleLbl="node1" presStyleIdx="2" presStyleCnt="6">
        <dgm:presLayoutVars>
          <dgm:bulletEnabled val="1"/>
        </dgm:presLayoutVars>
      </dgm:prSet>
      <dgm:spPr/>
    </dgm:pt>
    <dgm:pt modelId="{D803BB6F-28BD-4A03-B872-7769C680243B}" type="pres">
      <dgm:prSet presAssocID="{C81D2561-AE20-4589-919A-5479573342B0}" presName="sibTrans" presStyleCnt="0"/>
      <dgm:spPr/>
    </dgm:pt>
    <dgm:pt modelId="{4F7EBD7D-DFCF-42D9-919C-E6E65091B79C}" type="pres">
      <dgm:prSet presAssocID="{056BF56F-CC43-4DDD-9D89-CA94DE101ECC}" presName="node" presStyleLbl="node1" presStyleIdx="3" presStyleCnt="6">
        <dgm:presLayoutVars>
          <dgm:bulletEnabled val="1"/>
        </dgm:presLayoutVars>
      </dgm:prSet>
      <dgm:spPr/>
    </dgm:pt>
    <dgm:pt modelId="{371926FB-9294-4D9C-9214-4CEF0275C497}" type="pres">
      <dgm:prSet presAssocID="{B28DA56B-359A-427D-B40B-7C9A5E29DAD4}" presName="sibTrans" presStyleCnt="0"/>
      <dgm:spPr/>
    </dgm:pt>
    <dgm:pt modelId="{CB52FD11-6E75-4074-AC8F-10E0FD59B7A0}" type="pres">
      <dgm:prSet presAssocID="{204779DA-9EFD-416C-AA17-3047285492E6}" presName="node" presStyleLbl="node1" presStyleIdx="4" presStyleCnt="6">
        <dgm:presLayoutVars>
          <dgm:bulletEnabled val="1"/>
        </dgm:presLayoutVars>
      </dgm:prSet>
      <dgm:spPr/>
    </dgm:pt>
    <dgm:pt modelId="{08588CD8-2C19-489E-9D24-02924B217C45}" type="pres">
      <dgm:prSet presAssocID="{89F8EF12-ABE9-4852-AA60-32F3BE4FD92C}" presName="sibTrans" presStyleCnt="0"/>
      <dgm:spPr/>
    </dgm:pt>
    <dgm:pt modelId="{76049CD1-75A7-4C80-9C4F-81F0D3E4B5DC}" type="pres">
      <dgm:prSet presAssocID="{FBE57202-63C6-4AC6-8A48-2F7EEDE18422}" presName="node" presStyleLbl="node1" presStyleIdx="5" presStyleCnt="6">
        <dgm:presLayoutVars>
          <dgm:bulletEnabled val="1"/>
        </dgm:presLayoutVars>
      </dgm:prSet>
      <dgm:spPr/>
    </dgm:pt>
  </dgm:ptLst>
  <dgm:cxnLst>
    <dgm:cxn modelId="{89F86E09-7B46-4DCB-A438-8B1FC1DB0A71}" srcId="{B842BC11-90CF-49FF-8D61-E8A8AAFE1BB6}" destId="{FBE57202-63C6-4AC6-8A48-2F7EEDE18422}" srcOrd="5" destOrd="0" parTransId="{22E9EA7B-06A1-4DB0-8C13-4FDDC38F5300}" sibTransId="{29B1D402-63E0-4277-B9B1-DE1AE207061C}"/>
    <dgm:cxn modelId="{4C41BE15-3799-4642-92AF-58F1C6904769}" type="presOf" srcId="{056BF56F-CC43-4DDD-9D89-CA94DE101ECC}" destId="{4F7EBD7D-DFCF-42D9-919C-E6E65091B79C}" srcOrd="0" destOrd="0" presId="urn:microsoft.com/office/officeart/2005/8/layout/default"/>
    <dgm:cxn modelId="{98E9781F-6C85-4C8B-A8C8-ACC68D56FD26}" type="presOf" srcId="{0EFAF7DB-220E-474B-A306-B18848A2E64E}" destId="{EAA4FAF7-2B1B-440D-AB04-52061A8327A8}" srcOrd="0" destOrd="0" presId="urn:microsoft.com/office/officeart/2005/8/layout/default"/>
    <dgm:cxn modelId="{778F2B2A-B50E-4B4B-8031-BBB0BAF3076A}" srcId="{B842BC11-90CF-49FF-8D61-E8A8AAFE1BB6}" destId="{056BF56F-CC43-4DDD-9D89-CA94DE101ECC}" srcOrd="3" destOrd="0" parTransId="{001921C4-E4A3-488C-B466-13D798BB2038}" sibTransId="{B28DA56B-359A-427D-B40B-7C9A5E29DAD4}"/>
    <dgm:cxn modelId="{1A254136-9EEE-43D0-BC71-1289B085104A}" srcId="{B842BC11-90CF-49FF-8D61-E8A8AAFE1BB6}" destId="{9CA7C66F-6CF9-4093-95BD-C861D9811AA0}" srcOrd="1" destOrd="0" parTransId="{5C383048-3A83-419C-82E9-AA46D2B4FFD3}" sibTransId="{9AC506A7-F034-46F5-B26F-46FD22856FB4}"/>
    <dgm:cxn modelId="{4B45AE37-5E95-4459-A22C-A76A562E440A}" srcId="{B842BC11-90CF-49FF-8D61-E8A8AAFE1BB6}" destId="{204779DA-9EFD-416C-AA17-3047285492E6}" srcOrd="4" destOrd="0" parTransId="{10182E5A-267A-4FF5-8BE4-365E5F0F59FD}" sibTransId="{89F8EF12-ABE9-4852-AA60-32F3BE4FD92C}"/>
    <dgm:cxn modelId="{C2739289-C7F5-4C2B-8002-E64A84A3CCF1}" type="presOf" srcId="{9CA7C66F-6CF9-4093-95BD-C861D9811AA0}" destId="{C593AB34-4B84-4F47-A09D-1663F9F71AFC}" srcOrd="0" destOrd="0" presId="urn:microsoft.com/office/officeart/2005/8/layout/default"/>
    <dgm:cxn modelId="{5257829B-1EC2-4B27-82CD-9A4900A3CEF5}" type="presOf" srcId="{204779DA-9EFD-416C-AA17-3047285492E6}" destId="{CB52FD11-6E75-4074-AC8F-10E0FD59B7A0}" srcOrd="0" destOrd="0" presId="urn:microsoft.com/office/officeart/2005/8/layout/default"/>
    <dgm:cxn modelId="{4B3A68AC-F7E0-44C7-B1C8-7CD80B465A26}" type="presOf" srcId="{8AEC6483-23EF-4414-8E2A-6A005181899E}" destId="{917D3CD9-BA5B-404E-931F-223BF970C99B}" srcOrd="0" destOrd="0" presId="urn:microsoft.com/office/officeart/2005/8/layout/default"/>
    <dgm:cxn modelId="{976405B9-79B8-494E-A105-801AB128A327}" srcId="{B842BC11-90CF-49FF-8D61-E8A8AAFE1BB6}" destId="{8AEC6483-23EF-4414-8E2A-6A005181899E}" srcOrd="2" destOrd="0" parTransId="{526DBE94-00A7-461E-AF61-51DFFA468BD0}" sibTransId="{C81D2561-AE20-4589-919A-5479573342B0}"/>
    <dgm:cxn modelId="{1A373FBE-0C0B-4365-8600-C5B96F883073}" type="presOf" srcId="{FBE57202-63C6-4AC6-8A48-2F7EEDE18422}" destId="{76049CD1-75A7-4C80-9C4F-81F0D3E4B5DC}" srcOrd="0" destOrd="0" presId="urn:microsoft.com/office/officeart/2005/8/layout/default"/>
    <dgm:cxn modelId="{E88E6FD0-5EE8-42CE-8AC4-D71962510EE7}" srcId="{B842BC11-90CF-49FF-8D61-E8A8AAFE1BB6}" destId="{0EFAF7DB-220E-474B-A306-B18848A2E64E}" srcOrd="0" destOrd="0" parTransId="{ADEA5C60-BA03-45CE-8AE4-87E8350E817F}" sibTransId="{8655DB40-16AB-41AF-B7B9-C009642A6E8E}"/>
    <dgm:cxn modelId="{7095E1F8-4EDE-4430-B07D-B7175589A733}" type="presOf" srcId="{B842BC11-90CF-49FF-8D61-E8A8AAFE1BB6}" destId="{068CCA7D-1404-4068-AB93-6968EFC37502}" srcOrd="0" destOrd="0" presId="urn:microsoft.com/office/officeart/2005/8/layout/default"/>
    <dgm:cxn modelId="{BC5FF21A-43E7-485A-B596-C5AADF327B05}" type="presParOf" srcId="{068CCA7D-1404-4068-AB93-6968EFC37502}" destId="{EAA4FAF7-2B1B-440D-AB04-52061A8327A8}" srcOrd="0" destOrd="0" presId="urn:microsoft.com/office/officeart/2005/8/layout/default"/>
    <dgm:cxn modelId="{7DBDEB3C-0922-4C11-B032-8800766EAAC7}" type="presParOf" srcId="{068CCA7D-1404-4068-AB93-6968EFC37502}" destId="{D86C629E-FD24-4979-AD6C-FF765663342C}" srcOrd="1" destOrd="0" presId="urn:microsoft.com/office/officeart/2005/8/layout/default"/>
    <dgm:cxn modelId="{613FE1F9-EF48-4B26-8AF0-FACA67BF29EB}" type="presParOf" srcId="{068CCA7D-1404-4068-AB93-6968EFC37502}" destId="{C593AB34-4B84-4F47-A09D-1663F9F71AFC}" srcOrd="2" destOrd="0" presId="urn:microsoft.com/office/officeart/2005/8/layout/default"/>
    <dgm:cxn modelId="{40AAE183-EE4F-4AB0-9437-11D5128906F3}" type="presParOf" srcId="{068CCA7D-1404-4068-AB93-6968EFC37502}" destId="{5AD6466A-5AEB-4BDD-BDCC-43ADA92E714A}" srcOrd="3" destOrd="0" presId="urn:microsoft.com/office/officeart/2005/8/layout/default"/>
    <dgm:cxn modelId="{0859D5FC-F1F1-41ED-AFE7-9ED996860B28}" type="presParOf" srcId="{068CCA7D-1404-4068-AB93-6968EFC37502}" destId="{917D3CD9-BA5B-404E-931F-223BF970C99B}" srcOrd="4" destOrd="0" presId="urn:microsoft.com/office/officeart/2005/8/layout/default"/>
    <dgm:cxn modelId="{235E33CA-9331-4C4F-9FB8-E86BD246400B}" type="presParOf" srcId="{068CCA7D-1404-4068-AB93-6968EFC37502}" destId="{D803BB6F-28BD-4A03-B872-7769C680243B}" srcOrd="5" destOrd="0" presId="urn:microsoft.com/office/officeart/2005/8/layout/default"/>
    <dgm:cxn modelId="{B063FF6D-1F2D-472D-8B4C-B6A378A09833}" type="presParOf" srcId="{068CCA7D-1404-4068-AB93-6968EFC37502}" destId="{4F7EBD7D-DFCF-42D9-919C-E6E65091B79C}" srcOrd="6" destOrd="0" presId="urn:microsoft.com/office/officeart/2005/8/layout/default"/>
    <dgm:cxn modelId="{8DEA9DD5-5136-4B11-90B8-93E3C16F0472}" type="presParOf" srcId="{068CCA7D-1404-4068-AB93-6968EFC37502}" destId="{371926FB-9294-4D9C-9214-4CEF0275C497}" srcOrd="7" destOrd="0" presId="urn:microsoft.com/office/officeart/2005/8/layout/default"/>
    <dgm:cxn modelId="{59493989-76F3-460C-95F9-0ACC1B69B031}" type="presParOf" srcId="{068CCA7D-1404-4068-AB93-6968EFC37502}" destId="{CB52FD11-6E75-4074-AC8F-10E0FD59B7A0}" srcOrd="8" destOrd="0" presId="urn:microsoft.com/office/officeart/2005/8/layout/default"/>
    <dgm:cxn modelId="{6A894F3B-0B32-4910-89E9-FF9567B8B041}" type="presParOf" srcId="{068CCA7D-1404-4068-AB93-6968EFC37502}" destId="{08588CD8-2C19-489E-9D24-02924B217C45}" srcOrd="9" destOrd="0" presId="urn:microsoft.com/office/officeart/2005/8/layout/default"/>
    <dgm:cxn modelId="{A2512EF8-018A-47CE-AD9F-9EF6FA2C53E3}" type="presParOf" srcId="{068CCA7D-1404-4068-AB93-6968EFC37502}" destId="{76049CD1-75A7-4C80-9C4F-81F0D3E4B5D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5E8D99-4DD4-43D9-9625-E45249579B6C}"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E0DF26D1-791D-4E8D-A060-C577BBDECF1A}">
      <dgm:prSet/>
      <dgm:spPr/>
      <dgm:t>
        <a:bodyPr/>
        <a:lstStyle/>
        <a:p>
          <a:r>
            <a:rPr lang="en-GB"/>
            <a:t>Adolescence is a particular stage in a young person's life when there are a number of physiological and psychological changes occurring. There are many reasons that a young person may partake in risky behaviour by experimentation, peer pressure and depression and anxiety.</a:t>
          </a:r>
          <a:endParaRPr lang="en-US"/>
        </a:p>
      </dgm:t>
    </dgm:pt>
    <dgm:pt modelId="{852BD376-EA08-43D1-BFE2-17510AA3E07D}" type="parTrans" cxnId="{E1903904-31A2-41E9-8B67-37EC0617E149}">
      <dgm:prSet/>
      <dgm:spPr/>
      <dgm:t>
        <a:bodyPr/>
        <a:lstStyle/>
        <a:p>
          <a:endParaRPr lang="en-US"/>
        </a:p>
      </dgm:t>
    </dgm:pt>
    <dgm:pt modelId="{804726DA-E110-40C7-996A-3192D946833D}" type="sibTrans" cxnId="{E1903904-31A2-41E9-8B67-37EC0617E149}">
      <dgm:prSet/>
      <dgm:spPr/>
      <dgm:t>
        <a:bodyPr/>
        <a:lstStyle/>
        <a:p>
          <a:endParaRPr lang="en-US"/>
        </a:p>
      </dgm:t>
    </dgm:pt>
    <dgm:pt modelId="{9C5F54D3-2A30-46F4-9998-5B21BB7E08BE}">
      <dgm:prSet/>
      <dgm:spPr/>
      <dgm:t>
        <a:bodyPr/>
        <a:lstStyle/>
        <a:p>
          <a:r>
            <a:rPr lang="en-GB"/>
            <a:t>Preventative measures that could help a young person to avoid falling into these risky behaviours are by appropriate education on the effects of substances. Family support, open communication among family. Counselling/ seeking proffessional help, accept their problems and face the consequenses.</a:t>
          </a:r>
          <a:endParaRPr lang="en-US"/>
        </a:p>
      </dgm:t>
    </dgm:pt>
    <dgm:pt modelId="{FD5DA6DB-5492-47D1-85C3-4C434B5C7618}" type="parTrans" cxnId="{FA63FF31-C47F-4E2B-BD44-39F8024BC268}">
      <dgm:prSet/>
      <dgm:spPr/>
      <dgm:t>
        <a:bodyPr/>
        <a:lstStyle/>
        <a:p>
          <a:endParaRPr lang="en-US"/>
        </a:p>
      </dgm:t>
    </dgm:pt>
    <dgm:pt modelId="{983F6DFC-7418-4110-BA13-A9E4659C8195}" type="sibTrans" cxnId="{FA63FF31-C47F-4E2B-BD44-39F8024BC268}">
      <dgm:prSet/>
      <dgm:spPr/>
      <dgm:t>
        <a:bodyPr/>
        <a:lstStyle/>
        <a:p>
          <a:endParaRPr lang="en-US"/>
        </a:p>
      </dgm:t>
    </dgm:pt>
    <dgm:pt modelId="{AB7D2D56-0F54-4058-9322-CD10FD4F66F0}" type="pres">
      <dgm:prSet presAssocID="{565E8D99-4DD4-43D9-9625-E45249579B6C}" presName="diagram" presStyleCnt="0">
        <dgm:presLayoutVars>
          <dgm:dir/>
          <dgm:resizeHandles val="exact"/>
        </dgm:presLayoutVars>
      </dgm:prSet>
      <dgm:spPr/>
    </dgm:pt>
    <dgm:pt modelId="{EA32CDAF-83AC-4C35-B423-077E5B7DA899}" type="pres">
      <dgm:prSet presAssocID="{E0DF26D1-791D-4E8D-A060-C577BBDECF1A}" presName="arrow" presStyleLbl="node1" presStyleIdx="0" presStyleCnt="2">
        <dgm:presLayoutVars>
          <dgm:bulletEnabled val="1"/>
        </dgm:presLayoutVars>
      </dgm:prSet>
      <dgm:spPr/>
    </dgm:pt>
    <dgm:pt modelId="{1F834B36-FB99-4912-B348-18BBFBB432C1}" type="pres">
      <dgm:prSet presAssocID="{9C5F54D3-2A30-46F4-9998-5B21BB7E08BE}" presName="arrow" presStyleLbl="node1" presStyleIdx="1" presStyleCnt="2">
        <dgm:presLayoutVars>
          <dgm:bulletEnabled val="1"/>
        </dgm:presLayoutVars>
      </dgm:prSet>
      <dgm:spPr/>
    </dgm:pt>
  </dgm:ptLst>
  <dgm:cxnLst>
    <dgm:cxn modelId="{E1903904-31A2-41E9-8B67-37EC0617E149}" srcId="{565E8D99-4DD4-43D9-9625-E45249579B6C}" destId="{E0DF26D1-791D-4E8D-A060-C577BBDECF1A}" srcOrd="0" destOrd="0" parTransId="{852BD376-EA08-43D1-BFE2-17510AA3E07D}" sibTransId="{804726DA-E110-40C7-996A-3192D946833D}"/>
    <dgm:cxn modelId="{FA63FF31-C47F-4E2B-BD44-39F8024BC268}" srcId="{565E8D99-4DD4-43D9-9625-E45249579B6C}" destId="{9C5F54D3-2A30-46F4-9998-5B21BB7E08BE}" srcOrd="1" destOrd="0" parTransId="{FD5DA6DB-5492-47D1-85C3-4C434B5C7618}" sibTransId="{983F6DFC-7418-4110-BA13-A9E4659C8195}"/>
    <dgm:cxn modelId="{9C64FF95-2C00-4136-84C1-CA3993AD5776}" type="presOf" srcId="{565E8D99-4DD4-43D9-9625-E45249579B6C}" destId="{AB7D2D56-0F54-4058-9322-CD10FD4F66F0}" srcOrd="0" destOrd="0" presId="urn:microsoft.com/office/officeart/2005/8/layout/arrow5"/>
    <dgm:cxn modelId="{8E07EEC0-ABF7-41F8-B50E-50079410FF4F}" type="presOf" srcId="{9C5F54D3-2A30-46F4-9998-5B21BB7E08BE}" destId="{1F834B36-FB99-4912-B348-18BBFBB432C1}" srcOrd="0" destOrd="0" presId="urn:microsoft.com/office/officeart/2005/8/layout/arrow5"/>
    <dgm:cxn modelId="{42A612C3-D8ED-4111-970C-70D2B92337ED}" type="presOf" srcId="{E0DF26D1-791D-4E8D-A060-C577BBDECF1A}" destId="{EA32CDAF-83AC-4C35-B423-077E5B7DA899}" srcOrd="0" destOrd="0" presId="urn:microsoft.com/office/officeart/2005/8/layout/arrow5"/>
    <dgm:cxn modelId="{5FEE7EE0-4F74-40C9-BCAE-7C8586F3EE0E}" type="presParOf" srcId="{AB7D2D56-0F54-4058-9322-CD10FD4F66F0}" destId="{EA32CDAF-83AC-4C35-B423-077E5B7DA899}" srcOrd="0" destOrd="0" presId="urn:microsoft.com/office/officeart/2005/8/layout/arrow5"/>
    <dgm:cxn modelId="{E4F3DE49-743A-4261-9C3D-4463AD119906}" type="presParOf" srcId="{AB7D2D56-0F54-4058-9322-CD10FD4F66F0}" destId="{1F834B36-FB99-4912-B348-18BBFBB432C1}"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43D47-A196-41EE-9AB9-9B5EC1C11D26}">
      <dsp:nvSpPr>
        <dsp:cNvPr id="0" name=""/>
        <dsp:cNvSpPr/>
      </dsp:nvSpPr>
      <dsp:spPr>
        <a:xfrm>
          <a:off x="379308" y="897688"/>
          <a:ext cx="814721" cy="81472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3B164-4182-4155-9043-8BA1ADC7E426}">
      <dsp:nvSpPr>
        <dsp:cNvPr id="0" name=""/>
        <dsp:cNvSpPr/>
      </dsp:nvSpPr>
      <dsp:spPr>
        <a:xfrm>
          <a:off x="550399" y="1068779"/>
          <a:ext cx="472538" cy="4725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3B7901-5D46-4AE6-9409-B44A55685DBC}">
      <dsp:nvSpPr>
        <dsp:cNvPr id="0" name=""/>
        <dsp:cNvSpPr/>
      </dsp:nvSpPr>
      <dsp:spPr>
        <a:xfrm>
          <a:off x="1368612" y="897688"/>
          <a:ext cx="1920415" cy="814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Identify a specific group of Young people</a:t>
          </a:r>
          <a:endParaRPr lang="en-US" sz="1100" kern="1200"/>
        </a:p>
      </dsp:txBody>
      <dsp:txXfrm>
        <a:off x="1368612" y="897688"/>
        <a:ext cx="1920415" cy="814721"/>
      </dsp:txXfrm>
    </dsp:sp>
    <dsp:sp modelId="{FFBE72AF-36E4-4E3B-812F-C74813BF02BD}">
      <dsp:nvSpPr>
        <dsp:cNvPr id="0" name=""/>
        <dsp:cNvSpPr/>
      </dsp:nvSpPr>
      <dsp:spPr>
        <a:xfrm>
          <a:off x="3623645" y="897688"/>
          <a:ext cx="814721" cy="81472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7E87D8-4C24-456B-8610-56D7472C2239}">
      <dsp:nvSpPr>
        <dsp:cNvPr id="0" name=""/>
        <dsp:cNvSpPr/>
      </dsp:nvSpPr>
      <dsp:spPr>
        <a:xfrm>
          <a:off x="3794737" y="1068779"/>
          <a:ext cx="472538" cy="4725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8E0AF1-B3FF-4E3A-B0C9-51ABE10FC6F7}">
      <dsp:nvSpPr>
        <dsp:cNvPr id="0" name=""/>
        <dsp:cNvSpPr/>
      </dsp:nvSpPr>
      <dsp:spPr>
        <a:xfrm>
          <a:off x="4612950" y="897688"/>
          <a:ext cx="1920415" cy="814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Critically explore their experiences with Adolescence and ACES</a:t>
          </a:r>
          <a:endParaRPr lang="en-US" sz="1100" kern="1200"/>
        </a:p>
      </dsp:txBody>
      <dsp:txXfrm>
        <a:off x="4612950" y="897688"/>
        <a:ext cx="1920415" cy="814721"/>
      </dsp:txXfrm>
    </dsp:sp>
    <dsp:sp modelId="{5E64163C-8034-4D24-8D21-FD82C955EFB9}">
      <dsp:nvSpPr>
        <dsp:cNvPr id="0" name=""/>
        <dsp:cNvSpPr/>
      </dsp:nvSpPr>
      <dsp:spPr>
        <a:xfrm>
          <a:off x="6867983" y="897688"/>
          <a:ext cx="814721" cy="81472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F3BE5B-014B-4DFC-A72B-1597B74136F0}">
      <dsp:nvSpPr>
        <dsp:cNvPr id="0" name=""/>
        <dsp:cNvSpPr/>
      </dsp:nvSpPr>
      <dsp:spPr>
        <a:xfrm>
          <a:off x="7039074" y="1068779"/>
          <a:ext cx="472538" cy="4725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16FA10-D62D-4135-8744-C20D44505904}">
      <dsp:nvSpPr>
        <dsp:cNvPr id="0" name=""/>
        <dsp:cNvSpPr/>
      </dsp:nvSpPr>
      <dsp:spPr>
        <a:xfrm>
          <a:off x="7857287" y="897688"/>
          <a:ext cx="1920415" cy="814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Propose interventions proven to enhance their health and well-being and lessen the impacts of adversity.</a:t>
          </a:r>
          <a:endParaRPr lang="en-US" sz="1100" kern="1200"/>
        </a:p>
      </dsp:txBody>
      <dsp:txXfrm>
        <a:off x="7857287" y="897688"/>
        <a:ext cx="1920415" cy="8147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4FAF7-2B1B-440D-AB04-52061A8327A8}">
      <dsp:nvSpPr>
        <dsp:cNvPr id="0" name=""/>
        <dsp:cNvSpPr/>
      </dsp:nvSpPr>
      <dsp:spPr>
        <a:xfrm>
          <a:off x="277308" y="199"/>
          <a:ext cx="2093712" cy="125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rtlCol="0" anchor="ctr" anchorCtr="0">
          <a:noAutofit/>
        </a:bodyPr>
        <a:lstStyle/>
        <a:p>
          <a:pPr marL="0" lvl="0" indent="0" algn="ctr" defTabSz="577850" rtl="0">
            <a:lnSpc>
              <a:spcPct val="90000"/>
            </a:lnSpc>
            <a:spcBef>
              <a:spcPct val="0"/>
            </a:spcBef>
            <a:spcAft>
              <a:spcPct val="35000"/>
            </a:spcAft>
            <a:buNone/>
          </a:pPr>
          <a:r>
            <a:rPr lang="en-GB" sz="1300" kern="1200" noProof="0">
              <a:latin typeface="Segoe Print"/>
            </a:rPr>
            <a:t>Accessibility – How easily obtainable are substances</a:t>
          </a:r>
          <a:endParaRPr lang="en-GB" sz="1300" kern="1200" noProof="0"/>
        </a:p>
      </dsp:txBody>
      <dsp:txXfrm>
        <a:off x="277308" y="199"/>
        <a:ext cx="2093712" cy="1256227"/>
      </dsp:txXfrm>
    </dsp:sp>
    <dsp:sp modelId="{C593AB34-4B84-4F47-A09D-1663F9F71AFC}">
      <dsp:nvSpPr>
        <dsp:cNvPr id="0" name=""/>
        <dsp:cNvSpPr/>
      </dsp:nvSpPr>
      <dsp:spPr>
        <a:xfrm>
          <a:off x="2580392" y="199"/>
          <a:ext cx="2093712" cy="125622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rtlCol="0" anchor="ctr" anchorCtr="0">
          <a:noAutofit/>
        </a:bodyPr>
        <a:lstStyle/>
        <a:p>
          <a:pPr marL="0" lvl="0" indent="0" algn="ctr" defTabSz="577850" rtl="0">
            <a:lnSpc>
              <a:spcPct val="90000"/>
            </a:lnSpc>
            <a:spcBef>
              <a:spcPct val="0"/>
            </a:spcBef>
            <a:spcAft>
              <a:spcPct val="35000"/>
            </a:spcAft>
            <a:buNone/>
          </a:pPr>
          <a:r>
            <a:rPr lang="en-GB" sz="1300" kern="1200" noProof="0">
              <a:latin typeface="Segoe Print"/>
            </a:rPr>
            <a:t>Understanding and knowledge – helpful with positive impacts</a:t>
          </a:r>
          <a:endParaRPr lang="en-GB" sz="1300" kern="1200" noProof="0"/>
        </a:p>
      </dsp:txBody>
      <dsp:txXfrm>
        <a:off x="2580392" y="199"/>
        <a:ext cx="2093712" cy="1256227"/>
      </dsp:txXfrm>
    </dsp:sp>
    <dsp:sp modelId="{917D3CD9-BA5B-404E-931F-223BF970C99B}">
      <dsp:nvSpPr>
        <dsp:cNvPr id="0" name=""/>
        <dsp:cNvSpPr/>
      </dsp:nvSpPr>
      <dsp:spPr>
        <a:xfrm>
          <a:off x="277308" y="1465798"/>
          <a:ext cx="2093712" cy="125622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rtlCol="0" anchor="ctr" anchorCtr="0">
          <a:noAutofit/>
        </a:bodyPr>
        <a:lstStyle/>
        <a:p>
          <a:pPr marL="0" lvl="0" indent="0" algn="ctr" defTabSz="577850" rtl="0">
            <a:lnSpc>
              <a:spcPct val="90000"/>
            </a:lnSpc>
            <a:spcBef>
              <a:spcPct val="0"/>
            </a:spcBef>
            <a:spcAft>
              <a:spcPct val="35000"/>
            </a:spcAft>
            <a:buNone/>
          </a:pPr>
          <a:r>
            <a:rPr lang="en-GB" sz="1300" kern="1200" noProof="0">
              <a:latin typeface="Segoe Print"/>
            </a:rPr>
            <a:t>Social media –  normalisation, fashionable</a:t>
          </a:r>
          <a:endParaRPr lang="en-GB" sz="1300" kern="1200" noProof="0"/>
        </a:p>
      </dsp:txBody>
      <dsp:txXfrm>
        <a:off x="277308" y="1465798"/>
        <a:ext cx="2093712" cy="1256227"/>
      </dsp:txXfrm>
    </dsp:sp>
    <dsp:sp modelId="{4F7EBD7D-DFCF-42D9-919C-E6E65091B79C}">
      <dsp:nvSpPr>
        <dsp:cNvPr id="0" name=""/>
        <dsp:cNvSpPr/>
      </dsp:nvSpPr>
      <dsp:spPr>
        <a:xfrm>
          <a:off x="2580392" y="1465798"/>
          <a:ext cx="2093712" cy="12562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rtlCol="0" anchor="ctr" anchorCtr="0">
          <a:noAutofit/>
        </a:bodyPr>
        <a:lstStyle/>
        <a:p>
          <a:pPr marL="0" lvl="0" indent="0" algn="ctr" defTabSz="577850" rtl="0">
            <a:lnSpc>
              <a:spcPct val="90000"/>
            </a:lnSpc>
            <a:spcBef>
              <a:spcPct val="0"/>
            </a:spcBef>
            <a:spcAft>
              <a:spcPct val="35000"/>
            </a:spcAft>
            <a:buNone/>
          </a:pPr>
          <a:r>
            <a:rPr lang="en-GB" sz="1300" kern="1200" noProof="0">
              <a:latin typeface="Segoe Print"/>
            </a:rPr>
            <a:t>Geographical Area – dependant on use of particular substance</a:t>
          </a:r>
          <a:endParaRPr lang="en-GB" sz="1300" kern="1200" noProof="0"/>
        </a:p>
      </dsp:txBody>
      <dsp:txXfrm>
        <a:off x="2580392" y="1465798"/>
        <a:ext cx="2093712" cy="1256227"/>
      </dsp:txXfrm>
    </dsp:sp>
    <dsp:sp modelId="{CB52FD11-6E75-4074-AC8F-10E0FD59B7A0}">
      <dsp:nvSpPr>
        <dsp:cNvPr id="0" name=""/>
        <dsp:cNvSpPr/>
      </dsp:nvSpPr>
      <dsp:spPr>
        <a:xfrm>
          <a:off x="277308" y="2931397"/>
          <a:ext cx="2093712" cy="125622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rtlCol="0" anchor="ctr" anchorCtr="0">
          <a:noAutofit/>
        </a:bodyPr>
        <a:lstStyle/>
        <a:p>
          <a:pPr marL="0" lvl="0" indent="0" algn="ctr" defTabSz="577850" rtl="0">
            <a:lnSpc>
              <a:spcPct val="90000"/>
            </a:lnSpc>
            <a:spcBef>
              <a:spcPct val="0"/>
            </a:spcBef>
            <a:spcAft>
              <a:spcPct val="35000"/>
            </a:spcAft>
            <a:buNone/>
          </a:pPr>
          <a:r>
            <a:rPr lang="en-GB" sz="1300" kern="1200" noProof="0"/>
            <a:t>Peer pressure</a:t>
          </a:r>
          <a:r>
            <a:rPr lang="en-GB" sz="1300" kern="1200" noProof="0">
              <a:latin typeface="Segoe Print"/>
            </a:rPr>
            <a:t> – friendship groups</a:t>
          </a:r>
          <a:endParaRPr lang="en-GB" sz="1300" kern="1200" noProof="0"/>
        </a:p>
      </dsp:txBody>
      <dsp:txXfrm>
        <a:off x="277308" y="2931397"/>
        <a:ext cx="2093712" cy="1256227"/>
      </dsp:txXfrm>
    </dsp:sp>
    <dsp:sp modelId="{76049CD1-75A7-4C80-9C4F-81F0D3E4B5DC}">
      <dsp:nvSpPr>
        <dsp:cNvPr id="0" name=""/>
        <dsp:cNvSpPr/>
      </dsp:nvSpPr>
      <dsp:spPr>
        <a:xfrm>
          <a:off x="2580392" y="2931397"/>
          <a:ext cx="2093712" cy="12562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rtlCol="0" anchor="ctr" anchorCtr="0">
          <a:noAutofit/>
        </a:bodyPr>
        <a:lstStyle/>
        <a:p>
          <a:pPr marL="0" lvl="0" indent="0" algn="ctr" defTabSz="577850" rtl="0">
            <a:lnSpc>
              <a:spcPct val="90000"/>
            </a:lnSpc>
            <a:spcBef>
              <a:spcPct val="0"/>
            </a:spcBef>
            <a:spcAft>
              <a:spcPct val="35000"/>
            </a:spcAft>
            <a:buNone/>
          </a:pPr>
          <a:r>
            <a:rPr lang="en-GB" sz="1300" kern="1200" noProof="0">
              <a:latin typeface="Segoe Print"/>
            </a:rPr>
            <a:t>Family Unemployment/money - stress, anxiety, class, judgement</a:t>
          </a:r>
          <a:endParaRPr lang="en-GB" sz="1300" kern="1200" noProof="0"/>
        </a:p>
      </dsp:txBody>
      <dsp:txXfrm>
        <a:off x="2580392" y="2931397"/>
        <a:ext cx="2093712" cy="12562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32CDAF-83AC-4C35-B423-077E5B7DA899}">
      <dsp:nvSpPr>
        <dsp:cNvPr id="0" name=""/>
        <dsp:cNvSpPr/>
      </dsp:nvSpPr>
      <dsp:spPr>
        <a:xfrm rot="16200000">
          <a:off x="800" y="275921"/>
          <a:ext cx="4560195" cy="4560195"/>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Adolescence is a particular stage in a young person's life when there are a number of physiological and psychological changes occurring. There are many reasons that a young person may partake in risky behaviour by experimentation, peer pressure and depression and anxiety.</a:t>
          </a:r>
          <a:endParaRPr lang="en-US" sz="1200" kern="1200"/>
        </a:p>
      </dsp:txBody>
      <dsp:txXfrm rot="5400000">
        <a:off x="800" y="1415970"/>
        <a:ext cx="3762161" cy="2280097"/>
      </dsp:txXfrm>
    </dsp:sp>
    <dsp:sp modelId="{1F834B36-FB99-4912-B348-18BBFBB432C1}">
      <dsp:nvSpPr>
        <dsp:cNvPr id="0" name=""/>
        <dsp:cNvSpPr/>
      </dsp:nvSpPr>
      <dsp:spPr>
        <a:xfrm rot="5400000">
          <a:off x="4815791" y="275921"/>
          <a:ext cx="4560195" cy="4560195"/>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Preventative measures that could help a young person to avoid falling into these risky behaviours are by appropriate education on the effects of substances. Family support, open communication among family. Counselling/ seeking proffessional help, accept their problems and face the consequenses.</a:t>
          </a:r>
          <a:endParaRPr lang="en-US" sz="1200" kern="1200"/>
        </a:p>
      </dsp:txBody>
      <dsp:txXfrm rot="-5400000">
        <a:off x="5613825" y="1415970"/>
        <a:ext cx="3762161" cy="228009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76063A9-B4EA-431D-97C0-3B651F0CB980}" type="datetime1">
              <a:rPr lang="en-GB" smtClean="0"/>
              <a:t>16/01/2023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7E03411-58E2-43FD-AE1D-AD77DFF8CB20}" type="slidenum">
              <a:rPr lang="en-GB" smtClean="0"/>
              <a:t>‹#›</a:t>
            </a:fld>
            <a:endParaRPr lang="en-GB"/>
          </a:p>
        </p:txBody>
      </p:sp>
    </p:spTree>
    <p:extLst>
      <p:ext uri="{BB962C8B-B14F-4D97-AF65-F5344CB8AC3E}">
        <p14:creationId xmlns:p14="http://schemas.microsoft.com/office/powerpoint/2010/main" val="18819107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CE51C6-BE2E-4900-9384-E0C6520E6F4D}" type="datetime1">
              <a:rPr lang="en-GB" smtClean="0"/>
              <a:pPr/>
              <a:t>16/01/2023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8DC57A8-AE18-4654-B6AF-04B3577165BE}" type="slidenum">
              <a:rPr lang="en-GB" noProof="0" smtClean="0"/>
              <a:t>‹#›</a:t>
            </a:fld>
            <a:endParaRPr lang="en-GB" noProof="0"/>
          </a:p>
        </p:txBody>
      </p:sp>
    </p:spTree>
    <p:extLst>
      <p:ext uri="{BB962C8B-B14F-4D97-AF65-F5344CB8AC3E}">
        <p14:creationId xmlns:p14="http://schemas.microsoft.com/office/powerpoint/2010/main" val="258139784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a:t>
            </a:fld>
            <a:endParaRPr lang="en-GB"/>
          </a:p>
        </p:txBody>
      </p:sp>
    </p:spTree>
    <p:extLst>
      <p:ext uri="{BB962C8B-B14F-4D97-AF65-F5344CB8AC3E}">
        <p14:creationId xmlns:p14="http://schemas.microsoft.com/office/powerpoint/2010/main" val="24585411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3</a:t>
            </a:fld>
            <a:endParaRPr lang="en-GB"/>
          </a:p>
        </p:txBody>
      </p:sp>
    </p:spTree>
    <p:extLst>
      <p:ext uri="{BB962C8B-B14F-4D97-AF65-F5344CB8AC3E}">
        <p14:creationId xmlns:p14="http://schemas.microsoft.com/office/powerpoint/2010/main" val="2214111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6</a:t>
            </a:fld>
            <a:endParaRPr lang="en-GB"/>
          </a:p>
        </p:txBody>
      </p:sp>
    </p:spTree>
    <p:extLst>
      <p:ext uri="{BB962C8B-B14F-4D97-AF65-F5344CB8AC3E}">
        <p14:creationId xmlns:p14="http://schemas.microsoft.com/office/powerpoint/2010/main" val="1491336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7</a:t>
            </a:fld>
            <a:endParaRPr lang="en-GB"/>
          </a:p>
        </p:txBody>
      </p:sp>
    </p:spTree>
    <p:extLst>
      <p:ext uri="{BB962C8B-B14F-4D97-AF65-F5344CB8AC3E}">
        <p14:creationId xmlns:p14="http://schemas.microsoft.com/office/powerpoint/2010/main" val="2957716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8</a:t>
            </a:fld>
            <a:endParaRPr lang="en-GB"/>
          </a:p>
        </p:txBody>
      </p:sp>
    </p:spTree>
    <p:extLst>
      <p:ext uri="{BB962C8B-B14F-4D97-AF65-F5344CB8AC3E}">
        <p14:creationId xmlns:p14="http://schemas.microsoft.com/office/powerpoint/2010/main" val="1261208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9</a:t>
            </a:fld>
            <a:endParaRPr lang="en-GB"/>
          </a:p>
        </p:txBody>
      </p:sp>
    </p:spTree>
    <p:extLst>
      <p:ext uri="{BB962C8B-B14F-4D97-AF65-F5344CB8AC3E}">
        <p14:creationId xmlns:p14="http://schemas.microsoft.com/office/powerpoint/2010/main" val="2837271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10</a:t>
            </a:fld>
            <a:endParaRPr lang="en-GB"/>
          </a:p>
        </p:txBody>
      </p:sp>
    </p:spTree>
    <p:extLst>
      <p:ext uri="{BB962C8B-B14F-4D97-AF65-F5344CB8AC3E}">
        <p14:creationId xmlns:p14="http://schemas.microsoft.com/office/powerpoint/2010/main" val="3136166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11</a:t>
            </a:fld>
            <a:endParaRPr lang="en-GB"/>
          </a:p>
        </p:txBody>
      </p:sp>
    </p:spTree>
    <p:extLst>
      <p:ext uri="{BB962C8B-B14F-4D97-AF65-F5344CB8AC3E}">
        <p14:creationId xmlns:p14="http://schemas.microsoft.com/office/powerpoint/2010/main" val="26680074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12</a:t>
            </a:fld>
            <a:endParaRPr lang="en-GB"/>
          </a:p>
        </p:txBody>
      </p:sp>
    </p:spTree>
    <p:extLst>
      <p:ext uri="{BB962C8B-B14F-4D97-AF65-F5344CB8AC3E}">
        <p14:creationId xmlns:p14="http://schemas.microsoft.com/office/powerpoint/2010/main" val="2348945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17</a:t>
            </a:fld>
            <a:endParaRPr lang="en-GB"/>
          </a:p>
        </p:txBody>
      </p:sp>
    </p:spTree>
    <p:extLst>
      <p:ext uri="{BB962C8B-B14F-4D97-AF65-F5344CB8AC3E}">
        <p14:creationId xmlns:p14="http://schemas.microsoft.com/office/powerpoint/2010/main" val="3446307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18</a:t>
            </a:fld>
            <a:endParaRPr lang="en-GB"/>
          </a:p>
        </p:txBody>
      </p:sp>
    </p:spTree>
    <p:extLst>
      <p:ext uri="{BB962C8B-B14F-4D97-AF65-F5344CB8AC3E}">
        <p14:creationId xmlns:p14="http://schemas.microsoft.com/office/powerpoint/2010/main" val="28000803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rtl="0"/>
            <a:fld id="{C8DC57A8-AE18-4654-B6AF-04B3577165BE}" type="slidenum">
              <a:rPr lang="en-GB" smtClean="0"/>
              <a:t>20</a:t>
            </a:fld>
            <a:endParaRPr lang="en-GB"/>
          </a:p>
        </p:txBody>
      </p:sp>
    </p:spTree>
    <p:extLst>
      <p:ext uri="{BB962C8B-B14F-4D97-AF65-F5344CB8AC3E}">
        <p14:creationId xmlns:p14="http://schemas.microsoft.com/office/powerpoint/2010/main" val="10271127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65611" y="1752600"/>
            <a:ext cx="6858002" cy="1828800"/>
          </a:xfrm>
        </p:spPr>
        <p:txBody>
          <a:bodyPr rtlCol="0" anchor="b">
            <a:normAutofit/>
          </a:bodyPr>
          <a:lstStyle>
            <a:lvl1pPr algn="l">
              <a:defRPr sz="5400"/>
            </a:lvl1pPr>
          </a:lstStyle>
          <a:p>
            <a:pPr rtl="0"/>
            <a:r>
              <a:rPr lang="en-GB" noProof="0"/>
              <a:t>Click to edit Master title style</a:t>
            </a:r>
          </a:p>
        </p:txBody>
      </p:sp>
      <p:sp>
        <p:nvSpPr>
          <p:cNvPr id="3" name="Subtitle 2"/>
          <p:cNvSpPr>
            <a:spLocks noGrp="1"/>
          </p:cNvSpPr>
          <p:nvPr>
            <p:ph type="subTitle" idx="1"/>
          </p:nvPr>
        </p:nvSpPr>
        <p:spPr>
          <a:xfrm>
            <a:off x="4265610" y="3733800"/>
            <a:ext cx="6858002" cy="914400"/>
          </a:xfrm>
        </p:spPr>
        <p:txBody>
          <a:bodyPr rtlCol="0"/>
          <a:lstStyle>
            <a:lvl1pPr marL="0" indent="0" algn="l">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Tree>
    <p:extLst>
      <p:ext uri="{BB962C8B-B14F-4D97-AF65-F5344CB8AC3E}">
        <p14:creationId xmlns:p14="http://schemas.microsoft.com/office/powerpoint/2010/main" val="2981203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7CEA8D5D-6154-4020-B17A-425193D9A440}" type="datetime1">
              <a:rPr lang="en-GB" noProof="0" smtClean="0"/>
              <a:t>16/01/2023</a:t>
            </a:fld>
            <a:endParaRPr lang="en-GB" noProof="0"/>
          </a:p>
        </p:txBody>
      </p:sp>
      <p:sp>
        <p:nvSpPr>
          <p:cNvPr id="5" name="Footer Placeholder 4"/>
          <p:cNvSpPr>
            <a:spLocks noGrp="1"/>
          </p:cNvSpPr>
          <p:nvPr>
            <p:ph type="ftr" sz="quarter" idx="11"/>
          </p:nvPr>
        </p:nvSpPr>
        <p:spPr/>
        <p:txBody>
          <a:bodyPr rtlCol="0"/>
          <a:lstStyle/>
          <a:p>
            <a:pPr rtl="0"/>
            <a:r>
              <a:rPr lang="en-GB" noProof="0"/>
              <a:t>Claire Louse Davies- 2007261</a:t>
            </a:r>
          </a:p>
        </p:txBody>
      </p:sp>
      <p:sp>
        <p:nvSpPr>
          <p:cNvPr id="6" name="Slide Number Placeholder 5"/>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33963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1828800"/>
          </a:xfrm>
        </p:spPr>
        <p:txBody>
          <a:bodyPr rtlCol="0" anchor="b">
            <a:normAutofit/>
          </a:bodyPr>
          <a:lstStyle>
            <a:lvl1pPr>
              <a:defRPr sz="4400"/>
            </a:lvl1pPr>
          </a:lstStyle>
          <a:p>
            <a:pPr rtl="0"/>
            <a:r>
              <a:rPr lang="en-GB" noProof="0"/>
              <a:t>Click to edit Master title style</a:t>
            </a:r>
          </a:p>
        </p:txBody>
      </p:sp>
      <p:sp>
        <p:nvSpPr>
          <p:cNvPr id="3" name="Text Placeholder 2"/>
          <p:cNvSpPr>
            <a:spLocks noGrp="1"/>
          </p:cNvSpPr>
          <p:nvPr>
            <p:ph type="body" idx="1"/>
          </p:nvPr>
        </p:nvSpPr>
        <p:spPr>
          <a:xfrm>
            <a:off x="4265610" y="3733800"/>
            <a:ext cx="6858002" cy="914400"/>
          </a:xfrm>
        </p:spPr>
        <p:txBody>
          <a:bodyPr rtlCol="0"/>
          <a:lstStyle>
            <a:lvl1pPr marL="0" indent="0">
              <a:spcBef>
                <a:spcPts val="0"/>
              </a:spcBef>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Tree>
    <p:extLst>
      <p:ext uri="{BB962C8B-B14F-4D97-AF65-F5344CB8AC3E}">
        <p14:creationId xmlns:p14="http://schemas.microsoft.com/office/powerpoint/2010/main" val="122925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065212" y="1825625"/>
            <a:ext cx="4954588" cy="418795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72200" y="1825625"/>
            <a:ext cx="4951414" cy="418795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6C5C5B4A-D69F-4525-A7CF-0885D2F2A607}" type="datetime1">
              <a:rPr lang="en-GB" noProof="0" smtClean="0"/>
              <a:t>16/01/2023</a:t>
            </a:fld>
            <a:endParaRPr lang="en-GB" noProof="0"/>
          </a:p>
        </p:txBody>
      </p:sp>
      <p:sp>
        <p:nvSpPr>
          <p:cNvPr id="6" name="Footer Placeholder 5"/>
          <p:cNvSpPr>
            <a:spLocks noGrp="1"/>
          </p:cNvSpPr>
          <p:nvPr>
            <p:ph type="ftr" sz="quarter" idx="11"/>
          </p:nvPr>
        </p:nvSpPr>
        <p:spPr/>
        <p:txBody>
          <a:bodyPr rtlCol="0"/>
          <a:lstStyle/>
          <a:p>
            <a:pPr rtl="0"/>
            <a:r>
              <a:rPr lang="en-GB" noProof="0"/>
              <a:t>Claire Louse Davies- 2007261</a:t>
            </a:r>
          </a:p>
        </p:txBody>
      </p:sp>
      <p:sp>
        <p:nvSpPr>
          <p:cNvPr id="7" name="Slide Number Placeholder 6"/>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297275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Text Placeholder 2"/>
          <p:cNvSpPr>
            <a:spLocks noGrp="1"/>
          </p:cNvSpPr>
          <p:nvPr>
            <p:ph type="body" idx="1"/>
          </p:nvPr>
        </p:nvSpPr>
        <p:spPr>
          <a:xfrm>
            <a:off x="1069848" y="1681163"/>
            <a:ext cx="4956048" cy="823912"/>
          </a:xfrm>
        </p:spPr>
        <p:txBody>
          <a:bodyPr rtlCol="0"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069848" y="2505075"/>
            <a:ext cx="4956048" cy="34766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172200" y="1681163"/>
            <a:ext cx="4956048" cy="823912"/>
          </a:xfrm>
        </p:spPr>
        <p:txBody>
          <a:bodyPr rtlCol="0"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72200" y="2505075"/>
            <a:ext cx="4956048" cy="34766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070F9C1E-60A7-466A-A0B8-A3A5ECCAB84A}" type="datetime1">
              <a:rPr lang="en-GB" noProof="0" smtClean="0"/>
              <a:t>16/01/2023</a:t>
            </a:fld>
            <a:endParaRPr lang="en-GB" noProof="0"/>
          </a:p>
        </p:txBody>
      </p:sp>
      <p:sp>
        <p:nvSpPr>
          <p:cNvPr id="8" name="Footer Placeholder 7"/>
          <p:cNvSpPr>
            <a:spLocks noGrp="1"/>
          </p:cNvSpPr>
          <p:nvPr>
            <p:ph type="ftr" sz="quarter" idx="11"/>
          </p:nvPr>
        </p:nvSpPr>
        <p:spPr/>
        <p:txBody>
          <a:bodyPr rtlCol="0"/>
          <a:lstStyle/>
          <a:p>
            <a:pPr rtl="0"/>
            <a:r>
              <a:rPr lang="en-GB" noProof="0"/>
              <a:t>Claire Louse Davies- 2007261</a:t>
            </a:r>
          </a:p>
        </p:txBody>
      </p:sp>
      <p:sp>
        <p:nvSpPr>
          <p:cNvPr id="9" name="Slide Number Placeholder 8"/>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231857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21FB0EDF-8EB1-497E-9107-BEABCA85DE9E}" type="datetime1">
              <a:rPr lang="en-GB" noProof="0" smtClean="0"/>
              <a:t>16/01/2023</a:t>
            </a:fld>
            <a:endParaRPr lang="en-GB" noProof="0"/>
          </a:p>
        </p:txBody>
      </p:sp>
      <p:sp>
        <p:nvSpPr>
          <p:cNvPr id="4" name="Footer Placeholder 3"/>
          <p:cNvSpPr>
            <a:spLocks noGrp="1"/>
          </p:cNvSpPr>
          <p:nvPr>
            <p:ph type="ftr" sz="quarter" idx="11"/>
          </p:nvPr>
        </p:nvSpPr>
        <p:spPr/>
        <p:txBody>
          <a:bodyPr rtlCol="0"/>
          <a:lstStyle/>
          <a:p>
            <a:pPr rtl="0"/>
            <a:r>
              <a:rPr lang="en-GB" noProof="0"/>
              <a:t>Claire Louse Davies- 2007261</a:t>
            </a:r>
          </a:p>
        </p:txBody>
      </p:sp>
      <p:sp>
        <p:nvSpPr>
          <p:cNvPr id="5" name="Slide Number Placeholder 4"/>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3512816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3AB2429C-F11A-4869-B7D4-0E7C8A268FE2}" type="datetime1">
              <a:rPr lang="en-GB" noProof="0" smtClean="0"/>
              <a:t>16/01/2023</a:t>
            </a:fld>
            <a:endParaRPr lang="en-GB" noProof="0"/>
          </a:p>
        </p:txBody>
      </p:sp>
      <p:sp>
        <p:nvSpPr>
          <p:cNvPr id="3" name="Footer Placeholder 2"/>
          <p:cNvSpPr>
            <a:spLocks noGrp="1"/>
          </p:cNvSpPr>
          <p:nvPr>
            <p:ph type="ftr" sz="quarter" idx="11"/>
          </p:nvPr>
        </p:nvSpPr>
        <p:spPr/>
        <p:txBody>
          <a:bodyPr rtlCol="0"/>
          <a:lstStyle/>
          <a:p>
            <a:pPr rtl="0"/>
            <a:r>
              <a:rPr lang="en-GB" noProof="0"/>
              <a:t>Claire Louse Davies- 2007261</a:t>
            </a:r>
          </a:p>
        </p:txBody>
      </p:sp>
      <p:sp>
        <p:nvSpPr>
          <p:cNvPr id="4" name="Slide Number Placeholder 3"/>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847874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wo Pictures with Captions">
    <p:spTree>
      <p:nvGrpSpPr>
        <p:cNvPr id="1" name=""/>
        <p:cNvGrpSpPr/>
        <p:nvPr/>
      </p:nvGrpSpPr>
      <p:grpSpPr>
        <a:xfrm>
          <a:off x="0" y="0"/>
          <a:ext cx="0" cy="0"/>
          <a:chOff x="0" y="0"/>
          <a:chExt cx="0" cy="0"/>
        </a:xfrm>
      </p:grpSpPr>
      <p:sp>
        <p:nvSpPr>
          <p:cNvPr id="6" name="Date Placeholder 5"/>
          <p:cNvSpPr>
            <a:spLocks noGrp="1"/>
          </p:cNvSpPr>
          <p:nvPr>
            <p:ph type="dt" sz="half" idx="10"/>
          </p:nvPr>
        </p:nvSpPr>
        <p:spPr>
          <a:xfrm>
            <a:off x="7844952" y="6077466"/>
            <a:ext cx="1396260" cy="228600"/>
          </a:xfrm>
        </p:spPr>
        <p:txBody>
          <a:bodyPr rtlCol="0"/>
          <a:lstStyle/>
          <a:p>
            <a:pPr rtl="0"/>
            <a:fld id="{6A09F972-3469-474E-A721-AA1F791BC15B}" type="datetime1">
              <a:rPr lang="en-GB" noProof="0" smtClean="0"/>
              <a:t>16/01/2023</a:t>
            </a:fld>
            <a:endParaRPr lang="en-GB" noProof="0"/>
          </a:p>
        </p:txBody>
      </p:sp>
      <p:sp>
        <p:nvSpPr>
          <p:cNvPr id="7" name="Footer Placeholder 6"/>
          <p:cNvSpPr>
            <a:spLocks noGrp="1"/>
          </p:cNvSpPr>
          <p:nvPr>
            <p:ph type="ftr" sz="quarter" idx="11"/>
          </p:nvPr>
        </p:nvSpPr>
        <p:spPr>
          <a:xfrm>
            <a:off x="1748954" y="6077466"/>
            <a:ext cx="5943600" cy="228600"/>
          </a:xfrm>
        </p:spPr>
        <p:txBody>
          <a:bodyPr rtlCol="0"/>
          <a:lstStyle/>
          <a:p>
            <a:pPr rtl="0"/>
            <a:r>
              <a:rPr lang="en-GB" noProof="0"/>
              <a:t>Claire Louse Davies- 2007261</a:t>
            </a:r>
          </a:p>
        </p:txBody>
      </p:sp>
      <p:sp>
        <p:nvSpPr>
          <p:cNvPr id="8" name="Slide Number Placeholder 7"/>
          <p:cNvSpPr>
            <a:spLocks noGrp="1"/>
          </p:cNvSpPr>
          <p:nvPr>
            <p:ph type="sldNum" sz="quarter" idx="12"/>
          </p:nvPr>
        </p:nvSpPr>
        <p:spPr>
          <a:xfrm>
            <a:off x="834554" y="6077466"/>
            <a:ext cx="762000" cy="228600"/>
          </a:xfrm>
        </p:spPr>
        <p:txBody>
          <a:bodyPr rtlCol="0"/>
          <a:lstStyle/>
          <a:p>
            <a:pPr rtl="0"/>
            <a:fld id="{022B156B-59AE-415F-B24B-8756D48BB977}" type="slidenum">
              <a:rPr lang="en-GB" noProof="0" smtClean="0"/>
              <a:pPr rtl="0"/>
              <a:t>‹#›</a:t>
            </a:fld>
            <a:endParaRPr lang="en-GB" noProof="0"/>
          </a:p>
        </p:txBody>
      </p:sp>
      <p:grpSp>
        <p:nvGrpSpPr>
          <p:cNvPr id="9" name="Group 8"/>
          <p:cNvGrpSpPr/>
          <p:nvPr/>
        </p:nvGrpSpPr>
        <p:grpSpPr>
          <a:xfrm>
            <a:off x="343772" y="782284"/>
            <a:ext cx="5318979" cy="3795623"/>
            <a:chOff x="895350" y="3313113"/>
            <a:chExt cx="3613151" cy="2790825"/>
          </a:xfrm>
          <a:solidFill>
            <a:schemeClr val="tx1">
              <a:lumMod val="50000"/>
            </a:schemeClr>
          </a:solidFill>
        </p:grpSpPr>
        <p:sp>
          <p:nvSpPr>
            <p:cNvPr id="10"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grpSp>
        <p:nvGrpSpPr>
          <p:cNvPr id="22" name="Group 21"/>
          <p:cNvGrpSpPr/>
          <p:nvPr/>
        </p:nvGrpSpPr>
        <p:grpSpPr>
          <a:xfrm>
            <a:off x="6054461" y="782284"/>
            <a:ext cx="5318979" cy="3795623"/>
            <a:chOff x="895350" y="3313113"/>
            <a:chExt cx="3613151" cy="2790825"/>
          </a:xfrm>
          <a:solidFill>
            <a:schemeClr val="tx1">
              <a:lumMod val="50000"/>
            </a:schemeClr>
          </a:solidFill>
        </p:grpSpPr>
        <p:sp>
          <p:nvSpPr>
            <p:cNvPr id="2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36" name="Picture Placeholder 33"/>
          <p:cNvSpPr>
            <a:spLocks noGrp="1" noChangeAspect="1"/>
          </p:cNvSpPr>
          <p:nvPr>
            <p:ph type="pic" sz="quarter" idx="17"/>
          </p:nvPr>
        </p:nvSpPr>
        <p:spPr>
          <a:xfrm>
            <a:off x="602961" y="1077860"/>
            <a:ext cx="4800601" cy="32004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37" name="Picture Placeholder 33"/>
          <p:cNvSpPr>
            <a:spLocks noGrp="1" noChangeAspect="1"/>
          </p:cNvSpPr>
          <p:nvPr>
            <p:ph type="pic" sz="quarter" idx="18"/>
          </p:nvPr>
        </p:nvSpPr>
        <p:spPr>
          <a:xfrm>
            <a:off x="6313650" y="1077860"/>
            <a:ext cx="4800601" cy="32004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39" name="Text Placeholder 3"/>
          <p:cNvSpPr>
            <a:spLocks noGrp="1"/>
          </p:cNvSpPr>
          <p:nvPr>
            <p:ph type="body" sz="half" idx="2"/>
          </p:nvPr>
        </p:nvSpPr>
        <p:spPr>
          <a:xfrm>
            <a:off x="821764" y="4705865"/>
            <a:ext cx="4368980" cy="1295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0" name="Text Placeholder 3"/>
          <p:cNvSpPr>
            <a:spLocks noGrp="1"/>
          </p:cNvSpPr>
          <p:nvPr>
            <p:ph type="body" sz="half" idx="19"/>
          </p:nvPr>
        </p:nvSpPr>
        <p:spPr>
          <a:xfrm>
            <a:off x="6512249" y="4705865"/>
            <a:ext cx="4368980" cy="1295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Tree>
    <p:extLst>
      <p:ext uri="{BB962C8B-B14F-4D97-AF65-F5344CB8AC3E}">
        <p14:creationId xmlns:p14="http://schemas.microsoft.com/office/powerpoint/2010/main" val="1168274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Pictures with Captions">
    <p:spTree>
      <p:nvGrpSpPr>
        <p:cNvPr id="1" name=""/>
        <p:cNvGrpSpPr/>
        <p:nvPr/>
      </p:nvGrpSpPr>
      <p:grpSpPr>
        <a:xfrm>
          <a:off x="0" y="0"/>
          <a:ext cx="0" cy="0"/>
          <a:chOff x="0" y="0"/>
          <a:chExt cx="0" cy="0"/>
        </a:xfrm>
      </p:grpSpPr>
      <p:sp>
        <p:nvSpPr>
          <p:cNvPr id="6" name="Date Placeholder 5"/>
          <p:cNvSpPr>
            <a:spLocks noGrp="1"/>
          </p:cNvSpPr>
          <p:nvPr>
            <p:ph type="dt" sz="half" idx="10"/>
          </p:nvPr>
        </p:nvSpPr>
        <p:spPr/>
        <p:txBody>
          <a:bodyPr rtlCol="0"/>
          <a:lstStyle/>
          <a:p>
            <a:pPr rtl="0"/>
            <a:fld id="{EC6C22EF-9994-4255-87BF-87BC3749D885}" type="datetime1">
              <a:rPr lang="en-GB" noProof="0" smtClean="0"/>
              <a:t>16/01/2023</a:t>
            </a:fld>
            <a:endParaRPr lang="en-GB" noProof="0"/>
          </a:p>
        </p:txBody>
      </p:sp>
      <p:sp>
        <p:nvSpPr>
          <p:cNvPr id="7" name="Footer Placeholder 6"/>
          <p:cNvSpPr>
            <a:spLocks noGrp="1"/>
          </p:cNvSpPr>
          <p:nvPr>
            <p:ph type="ftr" sz="quarter" idx="11"/>
          </p:nvPr>
        </p:nvSpPr>
        <p:spPr/>
        <p:txBody>
          <a:bodyPr rtlCol="0"/>
          <a:lstStyle/>
          <a:p>
            <a:pPr rtl="0"/>
            <a:r>
              <a:rPr lang="en-GB" noProof="0"/>
              <a:t>Claire Louse Davies- 2007261</a:t>
            </a:r>
          </a:p>
        </p:txBody>
      </p:sp>
      <p:sp>
        <p:nvSpPr>
          <p:cNvPr id="8" name="Slide Number Placeholder 7"/>
          <p:cNvSpPr>
            <a:spLocks noGrp="1"/>
          </p:cNvSpPr>
          <p:nvPr>
            <p:ph type="sldNum" sz="quarter" idx="12"/>
          </p:nvPr>
        </p:nvSpPr>
        <p:spPr/>
        <p:txBody>
          <a:bodyPr rtlCol="0"/>
          <a:lstStyle/>
          <a:p>
            <a:pPr rtl="0"/>
            <a:fld id="{022B156B-59AE-415F-B24B-8756D48BB977}" type="slidenum">
              <a:rPr lang="en-GB" noProof="0" smtClean="0"/>
              <a:pPr rtl="0"/>
              <a:t>‹#›</a:t>
            </a:fld>
            <a:endParaRPr lang="en-GB" noProof="0"/>
          </a:p>
        </p:txBody>
      </p:sp>
      <p:grpSp>
        <p:nvGrpSpPr>
          <p:cNvPr id="35" name="Group 34"/>
          <p:cNvGrpSpPr>
            <a:grpSpLocks noChangeAspect="1"/>
          </p:cNvGrpSpPr>
          <p:nvPr/>
        </p:nvGrpSpPr>
        <p:grpSpPr>
          <a:xfrm rot="5400000">
            <a:off x="4030971" y="647727"/>
            <a:ext cx="4116828" cy="3383280"/>
            <a:chOff x="895350" y="3313113"/>
            <a:chExt cx="3613151" cy="2790825"/>
          </a:xfrm>
          <a:solidFill>
            <a:schemeClr val="tx1">
              <a:lumMod val="50000"/>
            </a:schemeClr>
          </a:solidFill>
        </p:grpSpPr>
        <p:sp>
          <p:nvSpPr>
            <p:cNvPr id="38"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grpSp>
        <p:nvGrpSpPr>
          <p:cNvPr id="52" name="Group 51"/>
          <p:cNvGrpSpPr>
            <a:grpSpLocks noChangeAspect="1"/>
          </p:cNvGrpSpPr>
          <p:nvPr/>
        </p:nvGrpSpPr>
        <p:grpSpPr>
          <a:xfrm rot="5400000">
            <a:off x="263071" y="1127733"/>
            <a:ext cx="4114800" cy="3381614"/>
            <a:chOff x="895350" y="3313113"/>
            <a:chExt cx="3613151" cy="2790825"/>
          </a:xfrm>
          <a:solidFill>
            <a:schemeClr val="tx1">
              <a:lumMod val="50000"/>
            </a:schemeClr>
          </a:solidFill>
        </p:grpSpPr>
        <p:sp>
          <p:nvSpPr>
            <p:cNvPr id="5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grpSp>
        <p:nvGrpSpPr>
          <p:cNvPr id="65" name="Group 64"/>
          <p:cNvGrpSpPr>
            <a:grpSpLocks noChangeAspect="1"/>
          </p:cNvGrpSpPr>
          <p:nvPr/>
        </p:nvGrpSpPr>
        <p:grpSpPr>
          <a:xfrm rot="5400000">
            <a:off x="7803905" y="1127738"/>
            <a:ext cx="4114800" cy="3381613"/>
            <a:chOff x="895350" y="3313113"/>
            <a:chExt cx="3613151" cy="2790825"/>
          </a:xfrm>
          <a:solidFill>
            <a:schemeClr val="tx1">
              <a:lumMod val="50000"/>
            </a:schemeClr>
          </a:solidFill>
        </p:grpSpPr>
        <p:sp>
          <p:nvSpPr>
            <p:cNvPr id="66"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7"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8"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9"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0"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1"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2"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3"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4"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5"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6"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7"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78" name="Picture Placeholder 33"/>
          <p:cNvSpPr>
            <a:spLocks noGrp="1"/>
          </p:cNvSpPr>
          <p:nvPr>
            <p:ph type="pic" sz="quarter" idx="18"/>
          </p:nvPr>
        </p:nvSpPr>
        <p:spPr>
          <a:xfrm>
            <a:off x="4599885" y="533400"/>
            <a:ext cx="2971800" cy="36576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79" name="Picture Placeholder 33"/>
          <p:cNvSpPr>
            <a:spLocks noGrp="1"/>
          </p:cNvSpPr>
          <p:nvPr>
            <p:ph type="pic" sz="quarter" idx="19"/>
          </p:nvPr>
        </p:nvSpPr>
        <p:spPr>
          <a:xfrm>
            <a:off x="834571" y="1013590"/>
            <a:ext cx="2971800" cy="36576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80" name="Picture Placeholder 33"/>
          <p:cNvSpPr>
            <a:spLocks noGrp="1"/>
          </p:cNvSpPr>
          <p:nvPr>
            <p:ph type="pic" sz="quarter" idx="20"/>
          </p:nvPr>
        </p:nvSpPr>
        <p:spPr>
          <a:xfrm>
            <a:off x="8375405" y="1013591"/>
            <a:ext cx="2971800" cy="3657600"/>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81" name="Text Placeholder 3"/>
          <p:cNvSpPr>
            <a:spLocks noGrp="1"/>
          </p:cNvSpPr>
          <p:nvPr>
            <p:ph type="body" sz="half" idx="2"/>
          </p:nvPr>
        </p:nvSpPr>
        <p:spPr>
          <a:xfrm>
            <a:off x="948871" y="5018002"/>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82" name="Text Placeholder 3"/>
          <p:cNvSpPr>
            <a:spLocks noGrp="1"/>
          </p:cNvSpPr>
          <p:nvPr>
            <p:ph type="body" sz="half" idx="21"/>
          </p:nvPr>
        </p:nvSpPr>
        <p:spPr>
          <a:xfrm>
            <a:off x="4707208" y="4582378"/>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83" name="Text Placeholder 3"/>
          <p:cNvSpPr>
            <a:spLocks noGrp="1"/>
          </p:cNvSpPr>
          <p:nvPr>
            <p:ph type="body" sz="half" idx="22"/>
          </p:nvPr>
        </p:nvSpPr>
        <p:spPr>
          <a:xfrm>
            <a:off x="8489705" y="5018002"/>
            <a:ext cx="2743200" cy="914400"/>
          </a:xfrm>
        </p:spPr>
        <p:txBody>
          <a:bodyPr rtlCol="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Tree>
    <p:extLst>
      <p:ext uri="{BB962C8B-B14F-4D97-AF65-F5344CB8AC3E}">
        <p14:creationId xmlns:p14="http://schemas.microsoft.com/office/powerpoint/2010/main" val="16819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hree Pictures with Caption">
    <p:spTree>
      <p:nvGrpSpPr>
        <p:cNvPr id="1" name=""/>
        <p:cNvGrpSpPr/>
        <p:nvPr/>
      </p:nvGrpSpPr>
      <p:grpSpPr>
        <a:xfrm>
          <a:off x="0" y="0"/>
          <a:ext cx="0" cy="0"/>
          <a:chOff x="0" y="0"/>
          <a:chExt cx="0" cy="0"/>
        </a:xfrm>
      </p:grpSpPr>
      <p:sp>
        <p:nvSpPr>
          <p:cNvPr id="6" name="Date Placeholder 5"/>
          <p:cNvSpPr>
            <a:spLocks noGrp="1"/>
          </p:cNvSpPr>
          <p:nvPr>
            <p:ph type="dt" sz="half" idx="10"/>
          </p:nvPr>
        </p:nvSpPr>
        <p:spPr/>
        <p:txBody>
          <a:bodyPr rtlCol="0"/>
          <a:lstStyle/>
          <a:p>
            <a:pPr rtl="0"/>
            <a:fld id="{7382691A-3A5B-41AC-AD7D-5A834952ABC0}" type="datetime1">
              <a:rPr lang="en-GB" noProof="0" smtClean="0"/>
              <a:t>16/01/2023</a:t>
            </a:fld>
            <a:endParaRPr lang="en-GB" noProof="0"/>
          </a:p>
        </p:txBody>
      </p:sp>
      <p:sp>
        <p:nvSpPr>
          <p:cNvPr id="7" name="Footer Placeholder 6"/>
          <p:cNvSpPr>
            <a:spLocks noGrp="1"/>
          </p:cNvSpPr>
          <p:nvPr>
            <p:ph type="ftr" sz="quarter" idx="11"/>
          </p:nvPr>
        </p:nvSpPr>
        <p:spPr/>
        <p:txBody>
          <a:bodyPr rtlCol="0"/>
          <a:lstStyle/>
          <a:p>
            <a:pPr rtl="0"/>
            <a:r>
              <a:rPr lang="en-GB" noProof="0"/>
              <a:t>Claire Louse Davies- 2007261</a:t>
            </a:r>
          </a:p>
        </p:txBody>
      </p:sp>
      <p:sp>
        <p:nvSpPr>
          <p:cNvPr id="8" name="Slide Number Placeholder 7"/>
          <p:cNvSpPr>
            <a:spLocks noGrp="1"/>
          </p:cNvSpPr>
          <p:nvPr>
            <p:ph type="sldNum" sz="quarter" idx="12"/>
          </p:nvPr>
        </p:nvSpPr>
        <p:spPr/>
        <p:txBody>
          <a:bodyPr rtlCol="0"/>
          <a:lstStyle/>
          <a:p>
            <a:pPr rtl="0"/>
            <a:fld id="{022B156B-59AE-415F-B24B-8756D48BB977}" type="slidenum">
              <a:rPr lang="en-GB" noProof="0" smtClean="0"/>
              <a:pPr rtl="0"/>
              <a:t>‹#›</a:t>
            </a:fld>
            <a:endParaRPr lang="en-GB" noProof="0"/>
          </a:p>
        </p:txBody>
      </p:sp>
      <p:grpSp>
        <p:nvGrpSpPr>
          <p:cNvPr id="84" name="Group 83"/>
          <p:cNvGrpSpPr>
            <a:grpSpLocks noChangeAspect="1"/>
          </p:cNvGrpSpPr>
          <p:nvPr/>
        </p:nvGrpSpPr>
        <p:grpSpPr>
          <a:xfrm rot="16200000" flipV="1">
            <a:off x="274315" y="1102304"/>
            <a:ext cx="5053664" cy="4411852"/>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97" name="Picture Placeholder 33"/>
          <p:cNvSpPr>
            <a:spLocks noGrp="1"/>
          </p:cNvSpPr>
          <p:nvPr>
            <p:ph type="pic" sz="quarter" idx="17"/>
          </p:nvPr>
        </p:nvSpPr>
        <p:spPr>
          <a:xfrm>
            <a:off x="840795" y="1020193"/>
            <a:ext cx="3886200" cy="4572000"/>
          </a:xfrm>
          <a:solidFill>
            <a:schemeClr val="bg2"/>
          </a:solidFill>
          <a:ln w="38100">
            <a:solidFill>
              <a:schemeClr val="bg1"/>
            </a:solidFill>
          </a:ln>
        </p:spPr>
        <p:txBody>
          <a:bodyPr rtlCol="0"/>
          <a:lstStyle>
            <a:lvl1pPr marL="0" indent="0" algn="ctr">
              <a:buNone/>
              <a:defRPr/>
            </a:lvl1pPr>
          </a:lstStyle>
          <a:p>
            <a:pPr rtl="0"/>
            <a:endParaRPr lang="en-GB" noProof="0"/>
          </a:p>
        </p:txBody>
      </p:sp>
      <p:grpSp>
        <p:nvGrpSpPr>
          <p:cNvPr id="98" name="Group 97"/>
          <p:cNvGrpSpPr/>
          <p:nvPr/>
        </p:nvGrpSpPr>
        <p:grpSpPr>
          <a:xfrm>
            <a:off x="5322489" y="319177"/>
            <a:ext cx="3389607" cy="2710838"/>
            <a:chOff x="895350" y="3313113"/>
            <a:chExt cx="3613151" cy="2790825"/>
          </a:xfrm>
          <a:solidFill>
            <a:schemeClr val="tx1">
              <a:lumMod val="50000"/>
            </a:schemeClr>
          </a:solidFill>
        </p:grpSpPr>
        <p:sp>
          <p:nvSpPr>
            <p:cNvPr id="99"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0"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1"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2"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3"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4"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5"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6"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7"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8"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9"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0"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111" name="Picture Placeholder 33"/>
          <p:cNvSpPr>
            <a:spLocks noGrp="1" noChangeAspect="1"/>
          </p:cNvSpPr>
          <p:nvPr>
            <p:ph type="pic" sz="quarter" idx="18"/>
          </p:nvPr>
        </p:nvSpPr>
        <p:spPr>
          <a:xfrm>
            <a:off x="5546780" y="529603"/>
            <a:ext cx="2993366" cy="2305338"/>
          </a:xfrm>
          <a:solidFill>
            <a:schemeClr val="bg2"/>
          </a:solidFill>
          <a:ln w="38100">
            <a:solidFill>
              <a:schemeClr val="bg1"/>
            </a:solidFill>
          </a:ln>
        </p:spPr>
        <p:txBody>
          <a:bodyPr rtlCol="0"/>
          <a:lstStyle>
            <a:lvl1pPr marL="0" indent="0" algn="ctr">
              <a:buNone/>
              <a:defRPr/>
            </a:lvl1pPr>
          </a:lstStyle>
          <a:p>
            <a:pPr rtl="0"/>
            <a:endParaRPr lang="en-GB" noProof="0"/>
          </a:p>
        </p:txBody>
      </p:sp>
      <p:grpSp>
        <p:nvGrpSpPr>
          <p:cNvPr id="112" name="Group 111"/>
          <p:cNvGrpSpPr/>
          <p:nvPr/>
        </p:nvGrpSpPr>
        <p:grpSpPr>
          <a:xfrm>
            <a:off x="5322489" y="3436140"/>
            <a:ext cx="3389607" cy="2710838"/>
            <a:chOff x="895350" y="3313113"/>
            <a:chExt cx="3613151" cy="2790825"/>
          </a:xfrm>
          <a:solidFill>
            <a:schemeClr val="tx1">
              <a:lumMod val="50000"/>
            </a:schemeClr>
          </a:solidFill>
        </p:grpSpPr>
        <p:sp>
          <p:nvSpPr>
            <p:cNvPr id="11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125" name="Picture Placeholder 33"/>
          <p:cNvSpPr>
            <a:spLocks noGrp="1" noChangeAspect="1"/>
          </p:cNvSpPr>
          <p:nvPr>
            <p:ph type="pic" sz="quarter" idx="19"/>
          </p:nvPr>
        </p:nvSpPr>
        <p:spPr>
          <a:xfrm>
            <a:off x="5546780" y="3646566"/>
            <a:ext cx="2993366" cy="2305338"/>
          </a:xfrm>
          <a:solidFill>
            <a:schemeClr val="bg2"/>
          </a:solidFill>
          <a:ln w="38100">
            <a:solidFill>
              <a:schemeClr val="bg1"/>
            </a:solidFill>
          </a:ln>
        </p:spPr>
        <p:txBody>
          <a:bodyPr rtlCol="0"/>
          <a:lstStyle>
            <a:lvl1pPr marL="0" indent="0" algn="ctr">
              <a:buNone/>
              <a:defRPr/>
            </a:lvl1pPr>
          </a:lstStyle>
          <a:p>
            <a:pPr rtl="0"/>
            <a:endParaRPr lang="en-GB" noProof="0"/>
          </a:p>
        </p:txBody>
      </p:sp>
      <p:sp>
        <p:nvSpPr>
          <p:cNvPr id="126" name="Text Placeholder 3"/>
          <p:cNvSpPr>
            <a:spLocks noGrp="1"/>
          </p:cNvSpPr>
          <p:nvPr>
            <p:ph type="body" sz="half" idx="21"/>
          </p:nvPr>
        </p:nvSpPr>
        <p:spPr>
          <a:xfrm>
            <a:off x="9066214" y="2048893"/>
            <a:ext cx="2286000" cy="2514599"/>
          </a:xfrm>
        </p:spPr>
        <p:txBody>
          <a:bodyPr rtlCol="0" anchor="ct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Tree>
    <p:extLst>
      <p:ext uri="{BB962C8B-B14F-4D97-AF65-F5344CB8AC3E}">
        <p14:creationId xmlns:p14="http://schemas.microsoft.com/office/powerpoint/2010/main" val="787425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11732" y="1330347"/>
            <a:ext cx="3840480" cy="2103120"/>
          </a:xfrm>
        </p:spPr>
        <p:txBody>
          <a:bodyPr rtlCol="0" anchor="b">
            <a:normAutofit/>
          </a:bodyPr>
          <a:lstStyle>
            <a:lvl1pPr>
              <a:defRPr sz="3600"/>
            </a:lvl1pPr>
          </a:lstStyle>
          <a:p>
            <a:pPr rtl="0"/>
            <a:r>
              <a:rPr lang="en-GB" noProof="0"/>
              <a:t>Click to edit Master title style</a:t>
            </a:r>
          </a:p>
        </p:txBody>
      </p:sp>
      <p:sp>
        <p:nvSpPr>
          <p:cNvPr id="3" name="Content Placeholder 2"/>
          <p:cNvSpPr>
            <a:spLocks noGrp="1"/>
          </p:cNvSpPr>
          <p:nvPr>
            <p:ph idx="1"/>
          </p:nvPr>
        </p:nvSpPr>
        <p:spPr>
          <a:xfrm>
            <a:off x="836613" y="914400"/>
            <a:ext cx="6172201" cy="5029200"/>
          </a:xfrm>
        </p:spPr>
        <p:txBody>
          <a:bodyPr rtlCol="0">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7511732" y="3555523"/>
            <a:ext cx="3840480" cy="2388077"/>
          </a:xfrm>
        </p:spPr>
        <p:txBody>
          <a:bodyPr rtlCol="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8075611" y="6019801"/>
            <a:ext cx="1396260" cy="228600"/>
          </a:xfrm>
        </p:spPr>
        <p:txBody>
          <a:bodyPr rtlCol="0"/>
          <a:lstStyle/>
          <a:p>
            <a:pPr rtl="0"/>
            <a:fld id="{AC825D3E-5F8D-4E89-8A6F-28886663E6A7}" type="datetime1">
              <a:rPr lang="en-GB" noProof="0" smtClean="0"/>
              <a:t>16/01/2023</a:t>
            </a:fld>
            <a:endParaRPr lang="en-GB" noProof="0"/>
          </a:p>
        </p:txBody>
      </p:sp>
      <p:sp>
        <p:nvSpPr>
          <p:cNvPr id="6" name="Footer Placeholder 5"/>
          <p:cNvSpPr>
            <a:spLocks noGrp="1"/>
          </p:cNvSpPr>
          <p:nvPr>
            <p:ph type="ftr" sz="quarter" idx="11"/>
          </p:nvPr>
        </p:nvSpPr>
        <p:spPr/>
        <p:txBody>
          <a:bodyPr rtlCol="0"/>
          <a:lstStyle/>
          <a:p>
            <a:pPr rtl="0"/>
            <a:r>
              <a:rPr lang="en-GB" noProof="0"/>
              <a:t>Claire Louse Davies- 2007261</a:t>
            </a:r>
          </a:p>
        </p:txBody>
      </p:sp>
      <p:sp>
        <p:nvSpPr>
          <p:cNvPr id="7" name="Slide Number Placeholder 6"/>
          <p:cNvSpPr>
            <a:spLocks noGrp="1"/>
          </p:cNvSpPr>
          <p:nvPr>
            <p:ph type="sldNum" sz="quarter" idx="12"/>
          </p:nvPr>
        </p:nvSpPr>
        <p:spPr>
          <a:xfrm>
            <a:off x="1065213" y="6019801"/>
            <a:ext cx="762000" cy="228600"/>
          </a:xfrm>
        </p:spPr>
        <p:txBody>
          <a:bodyPr rtlCol="0"/>
          <a:lstStyle>
            <a:lvl1pPr algn="l">
              <a:defRPr/>
            </a:lvl1pPr>
          </a:lstStyle>
          <a:p>
            <a:pPr rtl="0"/>
            <a:fld id="{022B156B-59AE-415F-B24B-8756D48BB977}" type="slidenum">
              <a:rPr lang="en-GB" noProof="0" smtClean="0"/>
              <a:pPr rtl="0"/>
              <a:t>‹#›</a:t>
            </a:fld>
            <a:endParaRPr lang="en-GB" noProof="0"/>
          </a:p>
        </p:txBody>
      </p:sp>
    </p:spTree>
    <p:extLst>
      <p:ext uri="{BB962C8B-B14F-4D97-AF65-F5344CB8AC3E}">
        <p14:creationId xmlns:p14="http://schemas.microsoft.com/office/powerpoint/2010/main" val="123976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95546" y="781398"/>
            <a:ext cx="6433398" cy="5053665"/>
            <a:chOff x="5162444" y="781398"/>
            <a:chExt cx="6433398" cy="5053665"/>
          </a:xfrm>
        </p:grpSpPr>
        <p:sp>
          <p:nvSpPr>
            <p:cNvPr id="9" name="Freeform 42"/>
            <p:cNvSpPr>
              <a:spLocks/>
            </p:cNvSpPr>
            <p:nvPr/>
          </p:nvSpPr>
          <p:spPr bwMode="auto">
            <a:xfrm rot="16200000" flipV="1">
              <a:off x="3342557" y="3275021"/>
              <a:ext cx="3827994" cy="17568"/>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 name="Freeform 43"/>
            <p:cNvSpPr>
              <a:spLocks/>
            </p:cNvSpPr>
            <p:nvPr/>
          </p:nvSpPr>
          <p:spPr bwMode="auto">
            <a:xfrm rot="16200000" flipV="1">
              <a:off x="9565728" y="3299447"/>
              <a:ext cx="3836876" cy="17568"/>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nvGrpSpPr>
            <p:cNvPr id="11" name="Group 10"/>
            <p:cNvGrpSpPr/>
            <p:nvPr/>
          </p:nvGrpSpPr>
          <p:grpSpPr>
            <a:xfrm>
              <a:off x="5814205" y="859113"/>
              <a:ext cx="5129146" cy="4880471"/>
              <a:chOff x="7856559" y="859113"/>
              <a:chExt cx="3086791" cy="4880471"/>
            </a:xfrm>
          </p:grpSpPr>
          <p:sp>
            <p:nvSpPr>
              <p:cNvPr id="20" name="Freeform 41"/>
              <p:cNvSpPr>
                <a:spLocks/>
              </p:cNvSpPr>
              <p:nvPr/>
            </p:nvSpPr>
            <p:spPr bwMode="auto">
              <a:xfrm rot="16200000" flipV="1">
                <a:off x="9392183" y="4188416"/>
                <a:ext cx="15544" cy="3086791"/>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44"/>
              <p:cNvSpPr>
                <a:spLocks/>
              </p:cNvSpPr>
              <p:nvPr/>
            </p:nvSpPr>
            <p:spPr bwMode="auto">
              <a:xfrm rot="16200000" flipV="1">
                <a:off x="9366943" y="-651271"/>
                <a:ext cx="13322" cy="3034090"/>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12" name="Freeform 45"/>
            <p:cNvSpPr>
              <a:spLocks noEditPoints="1"/>
            </p:cNvSpPr>
            <p:nvPr/>
          </p:nvSpPr>
          <p:spPr bwMode="auto">
            <a:xfrm rot="16200000" flipV="1">
              <a:off x="5186001" y="5323012"/>
              <a:ext cx="477390" cy="524504"/>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 name="Freeform 46"/>
            <p:cNvSpPr>
              <a:spLocks noEditPoints="1"/>
            </p:cNvSpPr>
            <p:nvPr/>
          </p:nvSpPr>
          <p:spPr bwMode="auto">
            <a:xfrm rot="16200000" flipV="1">
              <a:off x="5197295" y="5324846"/>
              <a:ext cx="477390" cy="511956"/>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47"/>
            <p:cNvSpPr>
              <a:spLocks noEditPoints="1"/>
            </p:cNvSpPr>
            <p:nvPr/>
          </p:nvSpPr>
          <p:spPr bwMode="auto">
            <a:xfrm rot="16200000" flipV="1">
              <a:off x="11076843" y="5321082"/>
              <a:ext cx="508476" cy="519485"/>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48"/>
            <p:cNvSpPr>
              <a:spLocks noEditPoints="1"/>
            </p:cNvSpPr>
            <p:nvPr/>
          </p:nvSpPr>
          <p:spPr bwMode="auto">
            <a:xfrm rot="16200000" flipV="1">
              <a:off x="11093207" y="5321324"/>
              <a:ext cx="470728" cy="534543"/>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49"/>
            <p:cNvSpPr>
              <a:spLocks noEditPoints="1"/>
            </p:cNvSpPr>
            <p:nvPr/>
          </p:nvSpPr>
          <p:spPr bwMode="auto">
            <a:xfrm rot="16200000" flipV="1">
              <a:off x="11051654" y="771453"/>
              <a:ext cx="468508" cy="519485"/>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50"/>
            <p:cNvSpPr>
              <a:spLocks noEditPoints="1"/>
            </p:cNvSpPr>
            <p:nvPr/>
          </p:nvSpPr>
          <p:spPr bwMode="auto">
            <a:xfrm rot="16200000" flipV="1">
              <a:off x="11044126" y="786511"/>
              <a:ext cx="468508" cy="489370"/>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51"/>
            <p:cNvSpPr>
              <a:spLocks noEditPoints="1"/>
            </p:cNvSpPr>
            <p:nvPr/>
          </p:nvSpPr>
          <p:spPr bwMode="auto">
            <a:xfrm rot="16200000" flipV="1">
              <a:off x="5232723" y="721157"/>
              <a:ext cx="424100" cy="544581"/>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52"/>
            <p:cNvSpPr>
              <a:spLocks noEditPoints="1"/>
            </p:cNvSpPr>
            <p:nvPr/>
          </p:nvSpPr>
          <p:spPr bwMode="auto">
            <a:xfrm rot="16200000" flipV="1">
              <a:off x="5241796" y="749729"/>
              <a:ext cx="428541" cy="491879"/>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solidFill>
              <a:schemeClr val="tx1">
                <a:lumMod val="5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2" name="Title 1"/>
          <p:cNvSpPr>
            <a:spLocks noGrp="1"/>
          </p:cNvSpPr>
          <p:nvPr>
            <p:ph type="title"/>
          </p:nvPr>
        </p:nvSpPr>
        <p:spPr>
          <a:xfrm>
            <a:off x="7492891" y="1330347"/>
            <a:ext cx="3840480" cy="2103120"/>
          </a:xfrm>
        </p:spPr>
        <p:txBody>
          <a:bodyPr rtlCol="0" anchor="b">
            <a:normAutofit/>
          </a:bodyPr>
          <a:lstStyle>
            <a:lvl1pPr>
              <a:defRPr sz="3600"/>
            </a:lvl1pPr>
          </a:lstStyle>
          <a:p>
            <a:pPr rtl="0"/>
            <a:r>
              <a:rPr lang="en-GB" noProof="0"/>
              <a:t>Click to edit Master title style</a:t>
            </a:r>
          </a:p>
        </p:txBody>
      </p:sp>
      <p:sp>
        <p:nvSpPr>
          <p:cNvPr id="3" name="Picture Placeholder 2"/>
          <p:cNvSpPr>
            <a:spLocks noGrp="1"/>
          </p:cNvSpPr>
          <p:nvPr>
            <p:ph type="pic" idx="1"/>
          </p:nvPr>
        </p:nvSpPr>
        <p:spPr>
          <a:xfrm>
            <a:off x="836613" y="1031195"/>
            <a:ext cx="5943600" cy="4572000"/>
          </a:xfrm>
          <a:solidFill>
            <a:schemeClr val="accent2">
              <a:lumMod val="40000"/>
              <a:lumOff val="60000"/>
            </a:schemeClr>
          </a:solidFill>
          <a:ln w="38100">
            <a:solidFill>
              <a:schemeClr val="bg1"/>
            </a:solidFill>
          </a:ln>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endParaRPr lang="en-GB" noProof="0"/>
          </a:p>
        </p:txBody>
      </p:sp>
      <p:sp>
        <p:nvSpPr>
          <p:cNvPr id="4" name="Text Placeholder 3"/>
          <p:cNvSpPr>
            <a:spLocks noGrp="1"/>
          </p:cNvSpPr>
          <p:nvPr>
            <p:ph type="body" sz="half" idx="2"/>
          </p:nvPr>
        </p:nvSpPr>
        <p:spPr>
          <a:xfrm>
            <a:off x="7492891" y="3555521"/>
            <a:ext cx="3840480" cy="2168517"/>
          </a:xfrm>
        </p:spPr>
        <p:txBody>
          <a:bodyPr rtlCol="0">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C9DBC011-1F85-460A-B36C-218D6B1C376A}" type="datetime1">
              <a:rPr lang="en-GB" noProof="0" smtClean="0"/>
              <a:t>16/01/2023</a:t>
            </a:fld>
            <a:endParaRPr lang="en-GB" noProof="0"/>
          </a:p>
        </p:txBody>
      </p:sp>
      <p:sp>
        <p:nvSpPr>
          <p:cNvPr id="6" name="Footer Placeholder 5"/>
          <p:cNvSpPr>
            <a:spLocks noGrp="1"/>
          </p:cNvSpPr>
          <p:nvPr>
            <p:ph type="ftr" sz="quarter" idx="11"/>
          </p:nvPr>
        </p:nvSpPr>
        <p:spPr/>
        <p:txBody>
          <a:bodyPr rtlCol="0"/>
          <a:lstStyle/>
          <a:p>
            <a:pPr rtl="0"/>
            <a:r>
              <a:rPr lang="en-GB" noProof="0"/>
              <a:t>Claire Louse Davies- 2007261</a:t>
            </a:r>
          </a:p>
        </p:txBody>
      </p:sp>
      <p:sp>
        <p:nvSpPr>
          <p:cNvPr id="7" name="Slide Number Placeholder 6"/>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265957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4A9784C-7B7D-46E9-B7BE-8904F7F71651}" type="datetime1">
              <a:rPr lang="en-GB" noProof="0" smtClean="0"/>
              <a:t>16/01/2023</a:t>
            </a:fld>
            <a:endParaRPr lang="en-GB" noProof="0"/>
          </a:p>
        </p:txBody>
      </p:sp>
      <p:sp>
        <p:nvSpPr>
          <p:cNvPr id="5" name="Footer Placeholder 4"/>
          <p:cNvSpPr>
            <a:spLocks noGrp="1"/>
          </p:cNvSpPr>
          <p:nvPr>
            <p:ph type="ftr" sz="quarter" idx="11"/>
          </p:nvPr>
        </p:nvSpPr>
        <p:spPr/>
        <p:txBody>
          <a:bodyPr rtlCol="0"/>
          <a:lstStyle/>
          <a:p>
            <a:pPr rtl="0"/>
            <a:r>
              <a:rPr lang="en-GB" noProof="0"/>
              <a:t>Claire Louse Davies- 2007261</a:t>
            </a:r>
          </a:p>
        </p:txBody>
      </p:sp>
      <p:sp>
        <p:nvSpPr>
          <p:cNvPr id="6" name="Slide Number Placeholder 5"/>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2447936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4268" y="304800"/>
            <a:ext cx="1729531" cy="5676900"/>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838199" y="304800"/>
            <a:ext cx="8633671" cy="567690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91567BF-1097-48C1-B478-C7C48735007D}" type="datetime1">
              <a:rPr lang="en-GB" noProof="0" smtClean="0"/>
              <a:t>16/01/2023</a:t>
            </a:fld>
            <a:endParaRPr lang="en-GB" noProof="0"/>
          </a:p>
        </p:txBody>
      </p:sp>
      <p:sp>
        <p:nvSpPr>
          <p:cNvPr id="5" name="Footer Placeholder 4"/>
          <p:cNvSpPr>
            <a:spLocks noGrp="1"/>
          </p:cNvSpPr>
          <p:nvPr>
            <p:ph type="ftr" sz="quarter" idx="11"/>
          </p:nvPr>
        </p:nvSpPr>
        <p:spPr/>
        <p:txBody>
          <a:bodyPr rtlCol="0"/>
          <a:lstStyle/>
          <a:p>
            <a:pPr rtl="0"/>
            <a:r>
              <a:rPr lang="en-GB" noProof="0"/>
              <a:t>Claire Louse Davies- 2007261</a:t>
            </a:r>
          </a:p>
        </p:txBody>
      </p:sp>
      <p:sp>
        <p:nvSpPr>
          <p:cNvPr id="6" name="Slide Number Placeholder 5"/>
          <p:cNvSpPr>
            <a:spLocks noGrp="1"/>
          </p:cNvSpPr>
          <p:nvPr>
            <p:ph type="sldNum" sz="quarter" idx="12"/>
          </p:nvPr>
        </p:nvSpPr>
        <p:spPr/>
        <p:txBody>
          <a:bodyPr rtlCol="0"/>
          <a:lstStyle/>
          <a:p>
            <a:pPr rtl="0"/>
            <a:fld id="{022B156B-59AE-415F-B24B-8756D48BB977}" type="slidenum">
              <a:rPr lang="en-GB" noProof="0" smtClean="0"/>
              <a:t>‹#›</a:t>
            </a:fld>
            <a:endParaRPr lang="en-GB" noProof="0"/>
          </a:p>
        </p:txBody>
      </p:sp>
    </p:spTree>
    <p:extLst>
      <p:ext uri="{BB962C8B-B14F-4D97-AF65-F5344CB8AC3E}">
        <p14:creationId xmlns:p14="http://schemas.microsoft.com/office/powerpoint/2010/main" val="420580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5212" y="304800"/>
            <a:ext cx="10058402" cy="1219200"/>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1065214" y="1752600"/>
            <a:ext cx="10058400" cy="42291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075611" y="6019801"/>
            <a:ext cx="1396260" cy="228600"/>
          </a:xfrm>
          <a:prstGeom prst="rect">
            <a:avLst/>
          </a:prstGeom>
        </p:spPr>
        <p:txBody>
          <a:bodyPr vert="horz" lIns="91440" tIns="45720" rIns="91440" bIns="45720" rtlCol="0" anchor="ctr"/>
          <a:lstStyle>
            <a:lvl1pPr algn="l">
              <a:defRPr sz="1000">
                <a:solidFill>
                  <a:schemeClr val="tx1"/>
                </a:solidFill>
              </a:defRPr>
            </a:lvl1pPr>
          </a:lstStyle>
          <a:p>
            <a:pPr rtl="0"/>
            <a:fld id="{18D66609-39F4-435A-9399-6CE6093621BA}" type="datetime1">
              <a:rPr lang="en-GB" noProof="0" smtClean="0"/>
              <a:t>16/01/2023</a:t>
            </a:fld>
            <a:endParaRPr lang="en-GB" noProof="0"/>
          </a:p>
        </p:txBody>
      </p:sp>
      <p:sp>
        <p:nvSpPr>
          <p:cNvPr id="5" name="Footer Placeholder 4"/>
          <p:cNvSpPr>
            <a:spLocks noGrp="1"/>
          </p:cNvSpPr>
          <p:nvPr>
            <p:ph type="ftr" sz="quarter" idx="3"/>
          </p:nvPr>
        </p:nvSpPr>
        <p:spPr>
          <a:xfrm>
            <a:off x="1979613" y="6019801"/>
            <a:ext cx="5943600" cy="228600"/>
          </a:xfrm>
          <a:prstGeom prst="rect">
            <a:avLst/>
          </a:prstGeom>
        </p:spPr>
        <p:txBody>
          <a:bodyPr vert="horz" lIns="91440" tIns="45720" rIns="91440" bIns="45720" rtlCol="0" anchor="ctr"/>
          <a:lstStyle>
            <a:lvl1pPr algn="l">
              <a:defRPr sz="1000">
                <a:solidFill>
                  <a:schemeClr val="tx1"/>
                </a:solidFill>
              </a:defRPr>
            </a:lvl1pPr>
          </a:lstStyle>
          <a:p>
            <a:pPr rtl="0"/>
            <a:r>
              <a:rPr lang="en-GB" noProof="0"/>
              <a:t>Claire Louse Davies- 2007261</a:t>
            </a:r>
          </a:p>
        </p:txBody>
      </p:sp>
      <p:sp>
        <p:nvSpPr>
          <p:cNvPr id="6" name="Slide Number Placeholder 5"/>
          <p:cNvSpPr>
            <a:spLocks noGrp="1"/>
          </p:cNvSpPr>
          <p:nvPr>
            <p:ph type="sldNum" sz="quarter" idx="4"/>
          </p:nvPr>
        </p:nvSpPr>
        <p:spPr>
          <a:xfrm>
            <a:off x="1065213" y="6019801"/>
            <a:ext cx="762000" cy="228600"/>
          </a:xfrm>
          <a:prstGeom prst="rect">
            <a:avLst/>
          </a:prstGeom>
        </p:spPr>
        <p:txBody>
          <a:bodyPr vert="horz" lIns="91440" tIns="45720" rIns="91440" bIns="45720" rtlCol="0" anchor="ctr"/>
          <a:lstStyle>
            <a:lvl1pPr algn="l">
              <a:defRPr sz="1000">
                <a:solidFill>
                  <a:schemeClr val="tx1"/>
                </a:solidFill>
              </a:defRPr>
            </a:lvl1pPr>
          </a:lstStyle>
          <a:p>
            <a:pPr rtl="0"/>
            <a:fld id="{022B156B-59AE-415F-B24B-8756D48BB977}" type="slidenum">
              <a:rPr lang="en-GB" noProof="0" smtClean="0"/>
              <a:pPr rtl="0"/>
              <a:t>‹#›</a:t>
            </a:fld>
            <a:endParaRPr lang="en-GB" noProof="0"/>
          </a:p>
        </p:txBody>
      </p:sp>
    </p:spTree>
    <p:extLst>
      <p:ext uri="{BB962C8B-B14F-4D97-AF65-F5344CB8AC3E}">
        <p14:creationId xmlns:p14="http://schemas.microsoft.com/office/powerpoint/2010/main" val="1300630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60" r:id="rId8"/>
    <p:sldLayoutId id="2147483661" r:id="rId9"/>
    <p:sldLayoutId id="2147483662" r:id="rId10"/>
    <p:sldLayoutId id="2147483656" r:id="rId11"/>
    <p:sldLayoutId id="2147483657"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lnSpc>
          <a:spcPct val="90000"/>
        </a:lnSpc>
        <a:spcBef>
          <a:spcPct val="0"/>
        </a:spcBef>
        <a:buNone/>
        <a:defRPr sz="3600" kern="1200">
          <a:solidFill>
            <a:schemeClr val="tx1">
              <a:lumMod val="50000"/>
            </a:schemeClr>
          </a:solidFill>
          <a:latin typeface="+mj-lt"/>
          <a:ea typeface="+mj-ea"/>
          <a:cs typeface="+mj-cs"/>
        </a:defRPr>
      </a:lvl1pPr>
    </p:titleStyle>
    <p:bodyStyle>
      <a:lvl1pPr marL="347472" indent="-347472" algn="l" defTabSz="914400" rtl="0" eaLnBrk="1" latinLnBrk="0" hangingPunct="1">
        <a:lnSpc>
          <a:spcPct val="100000"/>
        </a:lnSpc>
        <a:spcBef>
          <a:spcPts val="1800"/>
        </a:spcBef>
        <a:buFont typeface="Arial" panose="020B0604020202020204" pitchFamily="34" charset="0"/>
        <a:buChar char="•"/>
        <a:defRPr sz="2400" kern="1200">
          <a:solidFill>
            <a:schemeClr val="tx1"/>
          </a:solidFill>
          <a:latin typeface="+mn-lt"/>
          <a:ea typeface="+mn-ea"/>
          <a:cs typeface="+mn-cs"/>
        </a:defRPr>
      </a:lvl1pPr>
      <a:lvl2pPr marL="740664" indent="-283464" algn="l" defTabSz="914400" rtl="0" eaLnBrk="1" latinLnBrk="0" hangingPunct="1">
        <a:lnSpc>
          <a:spcPct val="100000"/>
        </a:lnSpc>
        <a:spcBef>
          <a:spcPts val="12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8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1.jpeg"/><Relationship Id="rId7"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hyperlink" Target="https://www.northcarolinahealthnews.org/2012/05/14/oxford-man-takes-his-brain-tumor-for-a-long-walk/" TargetMode="External"/><Relationship Id="rId5" Type="http://schemas.openxmlformats.org/officeDocument/2006/relationships/image" Target="../media/image12.jpeg"/><Relationship Id="rId10" Type="http://schemas.openxmlformats.org/officeDocument/2006/relationships/hyperlink" Target="https://creativecommons.org/licenses/by-nd/3.0/" TargetMode="External"/><Relationship Id="rId4" Type="http://schemas.openxmlformats.org/officeDocument/2006/relationships/hyperlink" Target="https://www.cam.ac.uk/research/news/teenagers-could-see-long-term-benefits-from-new-treatments-for-depression" TargetMode="External"/><Relationship Id="rId9" Type="http://schemas.openxmlformats.org/officeDocument/2006/relationships/hyperlink" Target="https://pursuit.unimelb.edu.au/articles/poverty-in-childhood-leads-to-poverty-in-adulthood" TargetMode="Externa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5.pn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liPtHMa7WCY" TargetMode="External"/><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hyperlink" Target="http://www.choices.cymru/"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uFSsE2qOnuw" TargetMode="External"/><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youtu.be/9gcMMn3tpww" TargetMode="Externa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flickr.com/photos/152504268@N06/33309522316" TargetMode="External"/><Relationship Id="rId2" Type="http://schemas.openxmlformats.org/officeDocument/2006/relationships/image" Target="../media/image20.jpeg"/><Relationship Id="rId1" Type="http://schemas.openxmlformats.org/officeDocument/2006/relationships/slideLayout" Target="../slideLayouts/slideLayout11.xml"/><Relationship Id="rId5" Type="http://schemas.openxmlformats.org/officeDocument/2006/relationships/hyperlink" Target="https://www.flickr.com/photos/elentir/14399913416/" TargetMode="Externa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8" Type="http://schemas.openxmlformats.org/officeDocument/2006/relationships/hyperlink" Target="https://youth.gov/youth-topics/adolescent-health/adolescent-development" TargetMode="External"/><Relationship Id="rId13" Type="http://schemas.openxmlformats.org/officeDocument/2006/relationships/hyperlink" Target="https://www.newportacademy.com/resources/empowering-teens/teen-meditation-mental-health/" TargetMode="External"/><Relationship Id="rId3" Type="http://schemas.openxmlformats.org/officeDocument/2006/relationships/hyperlink" Target="https://adferiad.org.uk" TargetMode="External"/><Relationship Id="rId7" Type="http://schemas.openxmlformats.org/officeDocument/2006/relationships/hyperlink" Target="https://www.gov.uk/government/statistics/substance-misuse-treatment-for-young-people-statistics-2020-to-2021/young-peoples-substance-misuse-treatment-statistics-2020-to-2021-report" TargetMode="External"/><Relationship Id="rId12" Type="http://schemas.openxmlformats.org/officeDocument/2006/relationships/hyperlink" Target="https://aquarius.org.uk/our-services/young-peoples-services/oxfordshire-yp/" TargetMode="External"/><Relationship Id="rId2" Type="http://schemas.openxmlformats.org/officeDocument/2006/relationships/hyperlink" Target="https://barod.cymru/where-to-get-help/west-wales-services/choices-west/" TargetMode="External"/><Relationship Id="rId16" Type="http://schemas.openxmlformats.org/officeDocument/2006/relationships/hyperlink" Target="https://cldstandardscouncil.org.uk/resources/standards-and-benchmarks/national-occupational-standards/" TargetMode="External"/><Relationship Id="rId1" Type="http://schemas.openxmlformats.org/officeDocument/2006/relationships/slideLayout" Target="../slideLayouts/slideLayout11.xml"/><Relationship Id="rId6" Type="http://schemas.openxmlformats.org/officeDocument/2006/relationships/hyperlink" Target="https://youth.gov/youth-topics/risk-and-protective-factors" TargetMode="External"/><Relationship Id="rId11" Type="http://schemas.openxmlformats.org/officeDocument/2006/relationships/hyperlink" Target="https://journals.copmadrid.org/pi/art/pi2020a19" TargetMode="External"/><Relationship Id="rId5" Type="http://schemas.openxmlformats.org/officeDocument/2006/relationships/hyperlink" Target="https://www.eif.org.uk/why-it-matters/what-is-early-intervention" TargetMode="External"/><Relationship Id="rId15" Type="http://schemas.openxmlformats.org/officeDocument/2006/relationships/hyperlink" Target="https://www.futuregenerations.wales/about-us/future-generations-act/" TargetMode="External"/><Relationship Id="rId10" Type="http://schemas.openxmlformats.org/officeDocument/2006/relationships/hyperlink" Target="https://bmcpublichealth.biomedcentral.com/articles/10.1186/s12889-021-11828-z" TargetMode="External"/><Relationship Id="rId4" Type="http://schemas.openxmlformats.org/officeDocument/2006/relationships/hyperlink" Target="https://drugfreelasvegas.org/youth-and-the-developing-brain/" TargetMode="External"/><Relationship Id="rId9" Type="http://schemas.openxmlformats.org/officeDocument/2006/relationships/hyperlink" Target="https://acehubwales.com/what-are-aces/" TargetMode="External"/><Relationship Id="rId14" Type="http://schemas.openxmlformats.org/officeDocument/2006/relationships/hyperlink" Target="https://www.newportacademy.com/resources/mental-health/sports-and-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0D75E2-353C-8046-7E09-876B6975171F}"/>
              </a:ext>
            </a:extLst>
          </p:cNvPr>
          <p:cNvSpPr txBox="1"/>
          <p:nvPr/>
        </p:nvSpPr>
        <p:spPr>
          <a:xfrm>
            <a:off x="3449483" y="1638709"/>
            <a:ext cx="770193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ECYW6003 – Young People in Focus</a:t>
            </a:r>
          </a:p>
        </p:txBody>
      </p:sp>
      <p:sp>
        <p:nvSpPr>
          <p:cNvPr id="3" name="TextBox 2">
            <a:extLst>
              <a:ext uri="{FF2B5EF4-FFF2-40B4-BE49-F238E27FC236}">
                <a16:creationId xmlns:a16="http://schemas.microsoft.com/office/drawing/2014/main" id="{218BF456-8E02-2883-D588-D3F27A9E8231}"/>
              </a:ext>
            </a:extLst>
          </p:cNvPr>
          <p:cNvSpPr txBox="1"/>
          <p:nvPr/>
        </p:nvSpPr>
        <p:spPr>
          <a:xfrm>
            <a:off x="4121356" y="2589161"/>
            <a:ext cx="5523166"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Tuesday January 17th 2023</a:t>
            </a:r>
          </a:p>
          <a:p>
            <a:endParaRPr lang="en-GB" sz="2400"/>
          </a:p>
          <a:p>
            <a:endParaRPr lang="en-GB"/>
          </a:p>
          <a:p>
            <a:r>
              <a:rPr lang="en-GB"/>
              <a:t>      Claire Louise Davies – 2007261</a:t>
            </a:r>
          </a:p>
          <a:p>
            <a:endParaRPr lang="en-GB"/>
          </a:p>
        </p:txBody>
      </p:sp>
    </p:spTree>
    <p:extLst>
      <p:ext uri="{BB962C8B-B14F-4D97-AF65-F5344CB8AC3E}">
        <p14:creationId xmlns:p14="http://schemas.microsoft.com/office/powerpoint/2010/main" val="769675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EF4B427-9570-A039-F090-A135F6566248}"/>
              </a:ext>
            </a:extLst>
          </p:cNvPr>
          <p:cNvSpPr>
            <a:spLocks noGrp="1"/>
          </p:cNvSpPr>
          <p:nvPr>
            <p:ph type="ctrTitle"/>
          </p:nvPr>
        </p:nvSpPr>
        <p:spPr>
          <a:xfrm>
            <a:off x="3134902" y="1752600"/>
            <a:ext cx="8734323" cy="2222090"/>
          </a:xfrm>
        </p:spPr>
        <p:txBody>
          <a:bodyPr>
            <a:normAutofit fontScale="90000"/>
          </a:bodyPr>
          <a:lstStyle/>
          <a:p>
            <a:br>
              <a:rPr lang="en-GB" sz="3600"/>
            </a:br>
            <a:r>
              <a:rPr lang="en-GB" sz="3600"/>
              <a:t>Household Adversity</a:t>
            </a:r>
            <a:br>
              <a:rPr lang="en-GB" sz="3600"/>
            </a:br>
            <a:r>
              <a:rPr lang="en-GB" sz="3600"/>
              <a:t>ACES – Adverse childhood Experiences</a:t>
            </a:r>
            <a:br>
              <a:rPr lang="en-GB" sz="3600"/>
            </a:br>
            <a:endParaRPr lang="en-GB"/>
          </a:p>
        </p:txBody>
      </p:sp>
    </p:spTree>
    <p:extLst>
      <p:ext uri="{BB962C8B-B14F-4D97-AF65-F5344CB8AC3E}">
        <p14:creationId xmlns:p14="http://schemas.microsoft.com/office/powerpoint/2010/main" val="4140043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065213" y="948840"/>
            <a:ext cx="10058402" cy="799277"/>
          </a:xfrm>
        </p:spPr>
        <p:txBody>
          <a:bodyPr rtlCol="0">
            <a:normAutofit fontScale="90000"/>
          </a:bodyPr>
          <a:lstStyle/>
          <a:p>
            <a:br>
              <a:rPr lang="en-GB"/>
            </a:br>
            <a:endParaRPr lang="en-GB"/>
          </a:p>
        </p:txBody>
      </p:sp>
      <p:graphicFrame>
        <p:nvGraphicFramePr>
          <p:cNvPr id="18" name="Content Placeholder 13">
            <a:extLst>
              <a:ext uri="{FF2B5EF4-FFF2-40B4-BE49-F238E27FC236}">
                <a16:creationId xmlns:a16="http://schemas.microsoft.com/office/drawing/2014/main" id="{A0070772-74E3-2F55-84DF-ACF6997220C9}"/>
              </a:ext>
            </a:extLst>
          </p:cNvPr>
          <p:cNvGraphicFramePr>
            <a:graphicFrameLocks noGrp="1"/>
          </p:cNvGraphicFramePr>
          <p:nvPr>
            <p:ph idx="1"/>
          </p:nvPr>
        </p:nvGraphicFramePr>
        <p:xfrm>
          <a:off x="1065214" y="1472046"/>
          <a:ext cx="10157011" cy="26100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Footer Placeholder 1">
            <a:extLst>
              <a:ext uri="{FF2B5EF4-FFF2-40B4-BE49-F238E27FC236}">
                <a16:creationId xmlns:a16="http://schemas.microsoft.com/office/drawing/2014/main" id="{AFFA8003-5FB1-7468-9A44-71EB743A1C10}"/>
              </a:ext>
            </a:extLst>
          </p:cNvPr>
          <p:cNvSpPr>
            <a:spLocks noGrp="1"/>
          </p:cNvSpPr>
          <p:nvPr>
            <p:ph type="ftr" sz="quarter" idx="11"/>
          </p:nvPr>
        </p:nvSpPr>
        <p:spPr/>
        <p:txBody>
          <a:bodyPr/>
          <a:lstStyle/>
          <a:p>
            <a:r>
              <a:rPr lang="en-GB"/>
              <a:t>Claire Louse Davies- 2007261</a:t>
            </a:r>
          </a:p>
        </p:txBody>
      </p:sp>
      <p:sp>
        <p:nvSpPr>
          <p:cNvPr id="3" name="Slide Number Placeholder 2">
            <a:extLst>
              <a:ext uri="{FF2B5EF4-FFF2-40B4-BE49-F238E27FC236}">
                <a16:creationId xmlns:a16="http://schemas.microsoft.com/office/drawing/2014/main" id="{5D8DBD28-1B08-E3F9-87E3-2F38A9680F65}"/>
              </a:ext>
            </a:extLst>
          </p:cNvPr>
          <p:cNvSpPr>
            <a:spLocks noGrp="1"/>
          </p:cNvSpPr>
          <p:nvPr>
            <p:ph type="sldNum" sz="quarter" idx="12"/>
          </p:nvPr>
        </p:nvSpPr>
        <p:spPr/>
        <p:txBody>
          <a:bodyPr/>
          <a:lstStyle/>
          <a:p>
            <a:fld id="{022B156B-59AE-415F-B24B-8756D48BB977}" type="slidenum">
              <a:rPr lang="en-GB" noProof="0" smtClean="0"/>
              <a:t>3</a:t>
            </a:fld>
            <a:endParaRPr lang="en-GB"/>
          </a:p>
        </p:txBody>
      </p:sp>
      <p:sp>
        <p:nvSpPr>
          <p:cNvPr id="6" name="TextBox 5">
            <a:extLst>
              <a:ext uri="{FF2B5EF4-FFF2-40B4-BE49-F238E27FC236}">
                <a16:creationId xmlns:a16="http://schemas.microsoft.com/office/drawing/2014/main" id="{8C5D82C1-15DF-F130-4C30-98FE58477CE6}"/>
              </a:ext>
            </a:extLst>
          </p:cNvPr>
          <p:cNvSpPr txBox="1"/>
          <p:nvPr/>
        </p:nvSpPr>
        <p:spPr>
          <a:xfrm>
            <a:off x="1065213" y="4440877"/>
            <a:ext cx="8830891" cy="584775"/>
          </a:xfrm>
          <a:prstGeom prst="rect">
            <a:avLst/>
          </a:prstGeom>
          <a:noFill/>
        </p:spPr>
        <p:txBody>
          <a:bodyPr wrap="square" rtlCol="0">
            <a:spAutoFit/>
          </a:bodyPr>
          <a:lstStyle/>
          <a:p>
            <a:pPr algn="l"/>
            <a:r>
              <a:rPr lang="en-GB" sz="3200">
                <a:solidFill>
                  <a:schemeClr val="bg2">
                    <a:lumMod val="50000"/>
                  </a:schemeClr>
                </a:solidFill>
              </a:rPr>
              <a:t>Household Adversity – Substance use </a:t>
            </a:r>
            <a:endParaRPr lang="en-US" sz="3200">
              <a:solidFill>
                <a:schemeClr val="bg2">
                  <a:lumMod val="50000"/>
                </a:schemeClr>
              </a:solidFill>
            </a:endParaRPr>
          </a:p>
        </p:txBody>
      </p:sp>
    </p:spTree>
    <p:extLst>
      <p:ext uri="{BB962C8B-B14F-4D97-AF65-F5344CB8AC3E}">
        <p14:creationId xmlns:p14="http://schemas.microsoft.com/office/powerpoint/2010/main" val="308107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EF07D-BC61-1BBB-D2C7-00A641A6304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Household Adversity?</a:t>
            </a:r>
          </a:p>
        </p:txBody>
      </p:sp>
      <p:sp>
        <p:nvSpPr>
          <p:cNvPr id="4" name="Footer Placeholder 3">
            <a:extLst>
              <a:ext uri="{FF2B5EF4-FFF2-40B4-BE49-F238E27FC236}">
                <a16:creationId xmlns:a16="http://schemas.microsoft.com/office/drawing/2014/main" id="{122D6D90-77A3-387F-116A-E7BCCF6F583B}"/>
              </a:ext>
            </a:extLst>
          </p:cNvPr>
          <p:cNvSpPr>
            <a:spLocks noGrp="1"/>
          </p:cNvSpPr>
          <p:nvPr>
            <p:ph type="ftr" sz="quarter" idx="11"/>
          </p:nvPr>
        </p:nvSpPr>
        <p:spPr>
          <a:xfrm rot="5400000">
            <a:off x="-1828800" y="1984248"/>
            <a:ext cx="4114800" cy="365125"/>
          </a:xfrm>
        </p:spPr>
        <p:txBody>
          <a:bodyPr>
            <a:normAutofit/>
          </a:bodyPr>
          <a:lstStyle/>
          <a:p>
            <a:pPr rtl="0">
              <a:spcAft>
                <a:spcPts val="600"/>
              </a:spcAft>
            </a:pPr>
            <a:r>
              <a:rPr lang="en-GB" sz="1100" noProof="0">
                <a:solidFill>
                  <a:srgbClr val="FFFFFF"/>
                </a:solidFill>
              </a:rPr>
              <a:t>Claire Louse Davies- 2007261</a:t>
            </a:r>
          </a:p>
        </p:txBody>
      </p:sp>
      <p:sp>
        <p:nvSpPr>
          <p:cNvPr id="3" name="Content Placeholder 2">
            <a:extLst>
              <a:ext uri="{FF2B5EF4-FFF2-40B4-BE49-F238E27FC236}">
                <a16:creationId xmlns:a16="http://schemas.microsoft.com/office/drawing/2014/main" id="{B5BC3ECA-823F-1090-695E-2D9B2515528C}"/>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a:t>Household Adversity can be a combination of many ACE'S. These can include:</a:t>
            </a:r>
          </a:p>
          <a:p>
            <a:pPr marL="0" indent="0">
              <a:buNone/>
            </a:pPr>
            <a:r>
              <a:rPr lang="en-GB" sz="2000">
                <a:highlight>
                  <a:srgbClr val="FFFF00"/>
                </a:highlight>
              </a:rPr>
              <a:t>Drug/ Alcohol Abuse</a:t>
            </a:r>
          </a:p>
          <a:p>
            <a:pPr marL="0" indent="0">
              <a:buNone/>
            </a:pPr>
            <a:r>
              <a:rPr lang="en-GB" sz="2000">
                <a:highlight>
                  <a:srgbClr val="FFFF00"/>
                </a:highlight>
              </a:rPr>
              <a:t>Mental/Emotional Abuse</a:t>
            </a:r>
          </a:p>
          <a:p>
            <a:pPr marL="0" indent="0">
              <a:buNone/>
            </a:pPr>
            <a:r>
              <a:rPr lang="en-GB" sz="2000">
                <a:highlight>
                  <a:srgbClr val="FFFF00"/>
                </a:highlight>
              </a:rPr>
              <a:t>Sexual/ physical Abuse</a:t>
            </a:r>
          </a:p>
          <a:p>
            <a:pPr marL="0" indent="0">
              <a:buNone/>
            </a:pPr>
            <a:r>
              <a:rPr lang="en-GB" sz="2000">
                <a:highlight>
                  <a:srgbClr val="FFFF00"/>
                </a:highlight>
              </a:rPr>
              <a:t>Separation/ Divorce</a:t>
            </a:r>
          </a:p>
          <a:p>
            <a:pPr marL="0" indent="0">
              <a:buNone/>
            </a:pPr>
            <a:r>
              <a:rPr lang="en-GB" sz="2000">
                <a:highlight>
                  <a:srgbClr val="FFFF00"/>
                </a:highlight>
              </a:rPr>
              <a:t>Financial/ Food poverty</a:t>
            </a:r>
          </a:p>
          <a:p>
            <a:pPr marL="0" indent="0">
              <a:buNone/>
            </a:pPr>
            <a:r>
              <a:rPr lang="en-GB" sz="2000">
                <a:highlight>
                  <a:srgbClr val="FFFF00"/>
                </a:highlight>
              </a:rPr>
              <a:t>Domestic violence</a:t>
            </a:r>
          </a:p>
          <a:p>
            <a:pPr marL="0" indent="0">
              <a:buNone/>
            </a:pPr>
            <a:r>
              <a:rPr lang="en-GB" sz="2000">
                <a:highlight>
                  <a:srgbClr val="FFFF00"/>
                </a:highlight>
              </a:rPr>
              <a:t>Chronic Disease/ Death</a:t>
            </a:r>
          </a:p>
        </p:txBody>
      </p:sp>
      <p:sp>
        <p:nvSpPr>
          <p:cNvPr id="5" name="Slide Number Placeholder 4">
            <a:extLst>
              <a:ext uri="{FF2B5EF4-FFF2-40B4-BE49-F238E27FC236}">
                <a16:creationId xmlns:a16="http://schemas.microsoft.com/office/drawing/2014/main" id="{E2F2DAAE-E430-1832-107A-D9B4FAA01B2D}"/>
              </a:ext>
            </a:extLst>
          </p:cNvPr>
          <p:cNvSpPr>
            <a:spLocks noGrp="1"/>
          </p:cNvSpPr>
          <p:nvPr>
            <p:ph type="sldNum" sz="quarter" idx="12"/>
          </p:nvPr>
        </p:nvSpPr>
        <p:spPr>
          <a:xfrm>
            <a:off x="11704320" y="6455664"/>
            <a:ext cx="448056" cy="365125"/>
          </a:xfrm>
        </p:spPr>
        <p:txBody>
          <a:bodyPr>
            <a:normAutofit/>
          </a:bodyPr>
          <a:lstStyle/>
          <a:p>
            <a:pPr rtl="0">
              <a:spcAft>
                <a:spcPts val="600"/>
              </a:spcAft>
            </a:pPr>
            <a:fld id="{022B156B-59AE-415F-B24B-8756D48BB977}" type="slidenum">
              <a:rPr lang="en-GB" sz="1100" noProof="0">
                <a:solidFill>
                  <a:schemeClr val="tx1">
                    <a:lumMod val="50000"/>
                    <a:lumOff val="50000"/>
                  </a:schemeClr>
                </a:solidFill>
              </a:rPr>
              <a:pPr rtl="0">
                <a:spcAft>
                  <a:spcPts val="600"/>
                </a:spcAft>
              </a:pPr>
              <a:t>4</a:t>
            </a:fld>
            <a:endParaRPr lang="en-GB" sz="1100" noProof="0">
              <a:solidFill>
                <a:schemeClr val="tx1">
                  <a:lumMod val="50000"/>
                  <a:lumOff val="50000"/>
                </a:schemeClr>
              </a:solidFill>
            </a:endParaRPr>
          </a:p>
        </p:txBody>
      </p:sp>
    </p:spTree>
    <p:extLst>
      <p:ext uri="{BB962C8B-B14F-4D97-AF65-F5344CB8AC3E}">
        <p14:creationId xmlns:p14="http://schemas.microsoft.com/office/powerpoint/2010/main" val="3524651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EF07D-BC61-1BBB-D2C7-00A641A6304D}"/>
              </a:ext>
            </a:extLst>
          </p:cNvPr>
          <p:cNvSpPr>
            <a:spLocks noGrp="1"/>
          </p:cNvSpPr>
          <p:nvPr>
            <p:ph type="title"/>
          </p:nvPr>
        </p:nvSpPr>
        <p:spPr/>
        <p:txBody>
          <a:bodyPr/>
          <a:lstStyle/>
          <a:p>
            <a:r>
              <a:rPr lang="en-GB"/>
              <a:t>ACE'S what are they?</a:t>
            </a:r>
          </a:p>
        </p:txBody>
      </p:sp>
      <p:sp>
        <p:nvSpPr>
          <p:cNvPr id="3" name="Content Placeholder 2">
            <a:extLst>
              <a:ext uri="{FF2B5EF4-FFF2-40B4-BE49-F238E27FC236}">
                <a16:creationId xmlns:a16="http://schemas.microsoft.com/office/drawing/2014/main" id="{B5BC3ECA-823F-1090-695E-2D9B2515528C}"/>
              </a:ext>
            </a:extLst>
          </p:cNvPr>
          <p:cNvSpPr>
            <a:spLocks noGrp="1"/>
          </p:cNvSpPr>
          <p:nvPr>
            <p:ph idx="1"/>
          </p:nvPr>
        </p:nvSpPr>
        <p:spPr>
          <a:xfrm>
            <a:off x="165197" y="1571124"/>
            <a:ext cx="11991591" cy="4930742"/>
          </a:xfrm>
        </p:spPr>
        <p:txBody>
          <a:bodyPr vert="horz" lIns="91440" tIns="45720" rIns="91440" bIns="45720" rtlCol="0" anchor="t">
            <a:normAutofit/>
          </a:bodyPr>
          <a:lstStyle/>
          <a:p>
            <a:pPr marL="0" indent="0">
              <a:buNone/>
            </a:pPr>
            <a:r>
              <a:rPr lang="en-GB" sz="1200">
                <a:ea typeface="+mn-lt"/>
                <a:cs typeface="+mn-lt"/>
              </a:rPr>
              <a:t>Adverse Childhood Experiences (ACEs) refer to traumatic events or circumstances which happen in childhood which can lead to poorer outcomes across the life course. ACEs include child maltreatment (physical and emotional abuse and neglect) and wider experiences of household dysfunction (domestic violence, parental separation, substance misuse, mental illness or parental incarceration). These experiences can result in poorer physical and mental well-being, educational outcomes, relationships with others and economic prosperity. They can also increase the likelihood of coming into contact with the criminal justice system (</a:t>
            </a:r>
            <a:r>
              <a:rPr lang="en-GB" sz="1200" err="1">
                <a:ea typeface="+mn-lt"/>
                <a:cs typeface="+mn-lt"/>
              </a:rPr>
              <a:t>Gov.Wales</a:t>
            </a:r>
            <a:r>
              <a:rPr lang="en-GB" sz="1200">
                <a:ea typeface="+mn-lt"/>
                <a:cs typeface="+mn-lt"/>
              </a:rPr>
              <a:t>, 2023)</a:t>
            </a:r>
          </a:p>
          <a:p>
            <a:pPr marL="0" indent="0">
              <a:buNone/>
            </a:pPr>
            <a:endParaRPr lang="en-GB" sz="1200"/>
          </a:p>
          <a:p>
            <a:pPr marL="347345" indent="-347345">
              <a:buNone/>
            </a:pPr>
            <a:r>
              <a:rPr lang="en-GB" sz="1200">
                <a:ea typeface="+mn-lt"/>
                <a:cs typeface="+mn-lt"/>
              </a:rPr>
              <a:t>Childhood and adolescence are key periods for development, growth and education, and are of critical importance in shaping adulthood. It is widely recognised that just as supportive, nurturing, safe and happy childhoods are necessary for later health and wellbeing, if individuals</a:t>
            </a:r>
            <a:br>
              <a:rPr lang="en-GB" sz="1200">
                <a:ea typeface="+mn-lt"/>
                <a:cs typeface="+mn-lt"/>
              </a:rPr>
            </a:br>
            <a:r>
              <a:rPr lang="en-GB" sz="1200">
                <a:ea typeface="+mn-lt"/>
                <a:cs typeface="+mn-lt"/>
              </a:rPr>
              <a:t>live in damaging circumstances, or are exposed to adverse conditions early in life, this can have negative short- and long-term effects, including for health (UCL, 2023)</a:t>
            </a:r>
            <a:endParaRPr lang="en-GB" sz="1200"/>
          </a:p>
          <a:p>
            <a:pPr marL="347345" indent="-347345">
              <a:buNone/>
            </a:pPr>
            <a:r>
              <a:rPr lang="en-GB" sz="1200"/>
              <a:t>Public health Wales, (2022), states that Aces are the most common link between poor health and social outcomes across our lives in Wales. We all need to understand and talk about these common issues more and become 'Trauma informed' practitioners</a:t>
            </a:r>
          </a:p>
        </p:txBody>
      </p:sp>
      <p:sp>
        <p:nvSpPr>
          <p:cNvPr id="4" name="Footer Placeholder 3">
            <a:extLst>
              <a:ext uri="{FF2B5EF4-FFF2-40B4-BE49-F238E27FC236}">
                <a16:creationId xmlns:a16="http://schemas.microsoft.com/office/drawing/2014/main" id="{122D6D90-77A3-387F-116A-E7BCCF6F583B}"/>
              </a:ext>
            </a:extLst>
          </p:cNvPr>
          <p:cNvSpPr>
            <a:spLocks noGrp="1"/>
          </p:cNvSpPr>
          <p:nvPr>
            <p:ph type="ftr" sz="quarter" idx="11"/>
          </p:nvPr>
        </p:nvSpPr>
        <p:spPr/>
        <p:txBody>
          <a:bodyPr/>
          <a:lstStyle/>
          <a:p>
            <a:pPr rtl="0"/>
            <a:r>
              <a:rPr lang="en-GB" noProof="0"/>
              <a:t>Claire Louse Davies- 2007261</a:t>
            </a:r>
          </a:p>
        </p:txBody>
      </p:sp>
      <p:sp>
        <p:nvSpPr>
          <p:cNvPr id="5" name="Slide Number Placeholder 4">
            <a:extLst>
              <a:ext uri="{FF2B5EF4-FFF2-40B4-BE49-F238E27FC236}">
                <a16:creationId xmlns:a16="http://schemas.microsoft.com/office/drawing/2014/main" id="{E2F2DAAE-E430-1832-107A-D9B4FAA01B2D}"/>
              </a:ext>
            </a:extLst>
          </p:cNvPr>
          <p:cNvSpPr>
            <a:spLocks noGrp="1"/>
          </p:cNvSpPr>
          <p:nvPr>
            <p:ph type="sldNum" sz="quarter" idx="12"/>
          </p:nvPr>
        </p:nvSpPr>
        <p:spPr/>
        <p:txBody>
          <a:bodyPr/>
          <a:lstStyle/>
          <a:p>
            <a:pPr rtl="0"/>
            <a:fld id="{022B156B-59AE-415F-B24B-8756D48BB977}" type="slidenum">
              <a:rPr lang="en-GB" noProof="0" smtClean="0"/>
              <a:t>5</a:t>
            </a:fld>
            <a:endParaRPr lang="en-GB" noProof="0"/>
          </a:p>
        </p:txBody>
      </p:sp>
    </p:spTree>
    <p:extLst>
      <p:ext uri="{BB962C8B-B14F-4D97-AF65-F5344CB8AC3E}">
        <p14:creationId xmlns:p14="http://schemas.microsoft.com/office/powerpoint/2010/main" val="1320256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Identify a specific group of Young people</a:t>
            </a:r>
          </a:p>
        </p:txBody>
      </p:sp>
      <p:sp>
        <p:nvSpPr>
          <p:cNvPr id="4" name="Footer Placeholder 3">
            <a:extLst>
              <a:ext uri="{FF2B5EF4-FFF2-40B4-BE49-F238E27FC236}">
                <a16:creationId xmlns:a16="http://schemas.microsoft.com/office/drawing/2014/main" id="{43A098CC-B672-09A7-43A5-477F4FB880D4}"/>
              </a:ext>
            </a:extLst>
          </p:cNvPr>
          <p:cNvSpPr>
            <a:spLocks noGrp="1"/>
          </p:cNvSpPr>
          <p:nvPr>
            <p:ph type="ftr" sz="quarter" idx="11"/>
          </p:nvPr>
        </p:nvSpPr>
        <p:spPr>
          <a:xfrm rot="5400000">
            <a:off x="-1828800" y="1984248"/>
            <a:ext cx="4114800" cy="365125"/>
          </a:xfrm>
        </p:spPr>
        <p:txBody>
          <a:bodyPr vert="horz" lIns="91440" tIns="45720" rIns="91440" bIns="45720" rtlCol="0" anchor="ctr">
            <a:normAutofit/>
          </a:bodyPr>
          <a:lstStyle/>
          <a:p>
            <a:pPr>
              <a:spcAft>
                <a:spcPts val="600"/>
              </a:spcAft>
            </a:pPr>
            <a:r>
              <a:rPr lang="en-US" sz="1100" kern="1200">
                <a:solidFill>
                  <a:srgbClr val="FFFFFF"/>
                </a:solidFill>
                <a:latin typeface="+mn-lt"/>
                <a:ea typeface="+mn-ea"/>
                <a:cs typeface="+mn-cs"/>
              </a:rPr>
              <a:t>Claire Louse Davies- 2007261</a:t>
            </a:r>
          </a:p>
        </p:txBody>
      </p:sp>
      <p:sp>
        <p:nvSpPr>
          <p:cNvPr id="3" name="Content Placeholder 2"/>
          <p:cNvSpPr>
            <a:spLocks noGrp="1"/>
          </p:cNvSpPr>
          <p:nvPr>
            <p:ph sz="half" idx="1"/>
          </p:nvPr>
        </p:nvSpPr>
        <p:spPr>
          <a:xfrm>
            <a:off x="4810259" y="649480"/>
            <a:ext cx="6555347" cy="5546047"/>
          </a:xfrm>
        </p:spPr>
        <p:txBody>
          <a:bodyPr vert="horz" lIns="91440" tIns="45720" rIns="91440" bIns="45720" rtlCol="0" anchor="ctr">
            <a:normAutofit/>
          </a:bodyPr>
          <a:lstStyle/>
          <a:p>
            <a:pPr marL="347345" indent="-228600">
              <a:lnSpc>
                <a:spcPct val="90000"/>
              </a:lnSpc>
            </a:pPr>
            <a:r>
              <a:rPr lang="en-US" sz="2000"/>
              <a:t>Age 14-16 years old</a:t>
            </a:r>
          </a:p>
          <a:p>
            <a:pPr marL="347345" indent="-228600">
              <a:lnSpc>
                <a:spcPct val="90000"/>
              </a:lnSpc>
            </a:pPr>
            <a:r>
              <a:rPr lang="en-US" sz="2000"/>
              <a:t> Rural community vs Urban community</a:t>
            </a:r>
          </a:p>
          <a:p>
            <a:pPr marL="347345" indent="-228600">
              <a:lnSpc>
                <a:spcPct val="90000"/>
              </a:lnSpc>
            </a:pPr>
            <a:r>
              <a:rPr lang="en-US" sz="2000"/>
              <a:t>Impacts of drugs in  Adolescence</a:t>
            </a:r>
          </a:p>
          <a:p>
            <a:pPr marL="347345" indent="-228600">
              <a:lnSpc>
                <a:spcPct val="90000"/>
              </a:lnSpc>
            </a:pPr>
            <a:endParaRPr lang="en-US" sz="2000"/>
          </a:p>
        </p:txBody>
      </p:sp>
      <p:sp>
        <p:nvSpPr>
          <p:cNvPr id="6" name="Slide Number Placeholder 5">
            <a:extLst>
              <a:ext uri="{FF2B5EF4-FFF2-40B4-BE49-F238E27FC236}">
                <a16:creationId xmlns:a16="http://schemas.microsoft.com/office/drawing/2014/main" id="{BE3BE73E-3F23-806E-12A0-5E8777F92CD6}"/>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lgn="r">
              <a:spcAft>
                <a:spcPts val="600"/>
              </a:spcAft>
            </a:pPr>
            <a:fld id="{022B156B-59AE-415F-B24B-8756D48BB977}" type="slidenum">
              <a:rPr lang="en-US" sz="1100" noProof="0">
                <a:solidFill>
                  <a:schemeClr val="tx1">
                    <a:lumMod val="50000"/>
                    <a:lumOff val="50000"/>
                  </a:schemeClr>
                </a:solidFill>
              </a:rPr>
              <a:pPr algn="r">
                <a:spcAft>
                  <a:spcPts val="600"/>
                </a:spcAft>
              </a:pPr>
              <a:t>6</a:t>
            </a:fld>
            <a:endParaRPr lang="en-US" sz="1100">
              <a:solidFill>
                <a:schemeClr val="tx1">
                  <a:lumMod val="50000"/>
                  <a:lumOff val="50000"/>
                </a:schemeClr>
              </a:solidFill>
            </a:endParaRPr>
          </a:p>
        </p:txBody>
      </p:sp>
    </p:spTree>
    <p:extLst>
      <p:ext uri="{BB962C8B-B14F-4D97-AF65-F5344CB8AC3E}">
        <p14:creationId xmlns:p14="http://schemas.microsoft.com/office/powerpoint/2010/main" val="92330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2" descr="A picture containing person, outdoor&#10;&#10;Description automatically generated">
            <a:extLst>
              <a:ext uri="{FF2B5EF4-FFF2-40B4-BE49-F238E27FC236}">
                <a16:creationId xmlns:a16="http://schemas.microsoft.com/office/drawing/2014/main" id="{2884209D-8DE3-6FE3-4840-B891EC80099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3333" r="2" b="2"/>
          <a:stretch/>
        </p:blipFill>
        <p:spPr>
          <a:xfrm>
            <a:off x="20" y="10"/>
            <a:ext cx="6095980" cy="3428990"/>
          </a:xfrm>
          <a:prstGeom prst="rect">
            <a:avLst/>
          </a:prstGeom>
        </p:spPr>
      </p:pic>
      <p:pic>
        <p:nvPicPr>
          <p:cNvPr id="16" name="Picture 16">
            <a:extLst>
              <a:ext uri="{FF2B5EF4-FFF2-40B4-BE49-F238E27FC236}">
                <a16:creationId xmlns:a16="http://schemas.microsoft.com/office/drawing/2014/main" id="{C93A9BF4-3D6E-B6B7-580F-BF0BFD30A244}"/>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35526" b="22286"/>
          <a:stretch/>
        </p:blipFill>
        <p:spPr>
          <a:xfrm>
            <a:off x="6096000" y="10"/>
            <a:ext cx="6096000" cy="3428990"/>
          </a:xfrm>
          <a:prstGeom prst="rect">
            <a:avLst/>
          </a:prstGeom>
        </p:spPr>
      </p:pic>
      <p:pic>
        <p:nvPicPr>
          <p:cNvPr id="15" name="Picture 15" descr="Free Images : hand, forest, girl, farm, lawn, meadow, prairie, boy ...">
            <a:extLst>
              <a:ext uri="{FF2B5EF4-FFF2-40B4-BE49-F238E27FC236}">
                <a16:creationId xmlns:a16="http://schemas.microsoft.com/office/drawing/2014/main" id="{06AF9550-D091-C3E4-E678-ECFAEFD86D1B}"/>
              </a:ext>
            </a:extLst>
          </p:cNvPr>
          <p:cNvPicPr>
            <a:picLocks noChangeAspect="1"/>
          </p:cNvPicPr>
          <p:nvPr/>
        </p:nvPicPr>
        <p:blipFill rotWithShape="1">
          <a:blip r:embed="rId7"/>
          <a:srcRect t="21783" b="3217"/>
          <a:stretch/>
        </p:blipFill>
        <p:spPr>
          <a:xfrm>
            <a:off x="20" y="3429000"/>
            <a:ext cx="6095980" cy="3429000"/>
          </a:xfrm>
          <a:prstGeom prst="rect">
            <a:avLst/>
          </a:prstGeom>
        </p:spPr>
      </p:pic>
      <p:pic>
        <p:nvPicPr>
          <p:cNvPr id="8" name="Picture 9" descr="A picture containing person, outdoor, footwear, feet&#10;&#10;Description automatically generated">
            <a:extLst>
              <a:ext uri="{FF2B5EF4-FFF2-40B4-BE49-F238E27FC236}">
                <a16:creationId xmlns:a16="http://schemas.microsoft.com/office/drawing/2014/main" id="{53A9D5BC-E1AE-E7B6-39FC-0AFE4E93F068}"/>
              </a:ext>
            </a:extLst>
          </p:cNvPr>
          <p:cNvPicPr>
            <a:picLocks noGrp="1" noChangeAspect="1"/>
          </p:cNvPicPr>
          <p:nvPr>
            <p:ph type="pic" idx="1"/>
          </p:nvPr>
        </p:nvPicPr>
        <p:blipFill rotWithShape="1">
          <a:blip r:embed="rId8">
            <a:extLst>
              <a:ext uri="{837473B0-CC2E-450A-ABE3-18F120FF3D39}">
                <a1611:picAttrSrcUrl xmlns:a1611="http://schemas.microsoft.com/office/drawing/2016/11/main" r:id="rId9"/>
              </a:ext>
            </a:extLst>
          </a:blip>
          <a:srcRect t="3632" b="12098"/>
          <a:stretch/>
        </p:blipFill>
        <p:spPr>
          <a:xfrm>
            <a:off x="6096000" y="3429000"/>
            <a:ext cx="6096000" cy="3429000"/>
          </a:xfrm>
          <a:prstGeom prst="rect">
            <a:avLst/>
          </a:prstGeom>
        </p:spPr>
      </p:pic>
      <p:sp>
        <p:nvSpPr>
          <p:cNvPr id="2" name="Title 1"/>
          <p:cNvSpPr>
            <a:spLocks noGrp="1"/>
          </p:cNvSpPr>
          <p:nvPr>
            <p:ph type="title"/>
          </p:nvPr>
        </p:nvSpPr>
        <p:spPr>
          <a:xfrm>
            <a:off x="3401787" y="2164774"/>
            <a:ext cx="5616038" cy="2913164"/>
          </a:xfrm>
          <a:noFill/>
        </p:spPr>
        <p:txBody>
          <a:bodyPr vert="horz" lIns="91440" tIns="45720" rIns="91440" bIns="45720" rtlCol="0" anchor="ctr">
            <a:normAutofit/>
          </a:bodyPr>
          <a:lstStyle/>
          <a:p>
            <a:pPr algn="ctr"/>
            <a:r>
              <a:rPr lang="en-US" sz="4800" b="1">
                <a:solidFill>
                  <a:schemeClr val="bg1"/>
                </a:solidFill>
              </a:rPr>
              <a:t>Rural vs Urban</a:t>
            </a:r>
            <a:endParaRPr lang="en-US" sz="4800" b="1" kern="1200">
              <a:solidFill>
                <a:schemeClr val="bg1"/>
              </a:solidFill>
              <a:latin typeface="+mj-lt"/>
              <a:ea typeface="+mj-ea"/>
              <a:cs typeface="+mj-cs"/>
            </a:endParaRPr>
          </a:p>
        </p:txBody>
      </p:sp>
      <p:sp>
        <p:nvSpPr>
          <p:cNvPr id="3" name="Footer Placeholder 2">
            <a:extLst>
              <a:ext uri="{FF2B5EF4-FFF2-40B4-BE49-F238E27FC236}">
                <a16:creationId xmlns:a16="http://schemas.microsoft.com/office/drawing/2014/main" id="{A8D0DE5C-94BB-5E1B-17C4-3FD61383A0A0}"/>
              </a:ext>
            </a:extLst>
          </p:cNvPr>
          <p:cNvSpPr>
            <a:spLocks noGrp="1"/>
          </p:cNvSpPr>
          <p:nvPr>
            <p:ph type="ftr" sz="quarter" idx="11"/>
          </p:nvPr>
        </p:nvSpPr>
        <p:spPr>
          <a:xfrm>
            <a:off x="9301458" y="5991225"/>
            <a:ext cx="2568811" cy="365125"/>
          </a:xfrm>
        </p:spPr>
        <p:txBody>
          <a:bodyPr vert="horz" lIns="91440" tIns="45720" rIns="91440" bIns="45720" rtlCol="0" anchor="ctr">
            <a:normAutofit/>
          </a:bodyPr>
          <a:lstStyle/>
          <a:p>
            <a:pPr algn="r">
              <a:spcAft>
                <a:spcPts val="600"/>
              </a:spcAft>
            </a:pPr>
            <a:r>
              <a:rPr lang="en-US" sz="1100" kern="1200">
                <a:solidFill>
                  <a:srgbClr val="FFFFFF"/>
                </a:solidFill>
                <a:latin typeface="+mn-lt"/>
                <a:ea typeface="+mn-ea"/>
                <a:cs typeface="+mn-cs"/>
              </a:rPr>
              <a:t>Claire Louse Davies- 2007261</a:t>
            </a:r>
          </a:p>
        </p:txBody>
      </p:sp>
      <p:sp>
        <p:nvSpPr>
          <p:cNvPr id="5" name="Slide Number Placeholder 4">
            <a:extLst>
              <a:ext uri="{FF2B5EF4-FFF2-40B4-BE49-F238E27FC236}">
                <a16:creationId xmlns:a16="http://schemas.microsoft.com/office/drawing/2014/main" id="{4BC4E028-8CCC-E11D-2522-62B8015D68EE}"/>
              </a:ext>
            </a:extLst>
          </p:cNvPr>
          <p:cNvSpPr>
            <a:spLocks noGrp="1"/>
          </p:cNvSpPr>
          <p:nvPr>
            <p:ph type="sldNum" sz="quarter" idx="12"/>
          </p:nvPr>
        </p:nvSpPr>
        <p:spPr>
          <a:xfrm>
            <a:off x="9301457" y="6356350"/>
            <a:ext cx="2568811" cy="365125"/>
          </a:xfrm>
        </p:spPr>
        <p:txBody>
          <a:bodyPr vert="horz" lIns="91440" tIns="45720" rIns="91440" bIns="45720" rtlCol="0" anchor="ctr">
            <a:normAutofit/>
          </a:bodyPr>
          <a:lstStyle/>
          <a:p>
            <a:pPr algn="r">
              <a:spcAft>
                <a:spcPts val="600"/>
              </a:spcAft>
            </a:pPr>
            <a:fld id="{022B156B-59AE-415F-B24B-8756D48BB977}" type="slidenum">
              <a:rPr lang="en-US" sz="1200" noProof="0">
                <a:solidFill>
                  <a:srgbClr val="FFFFFF"/>
                </a:solidFill>
              </a:rPr>
              <a:pPr algn="r">
                <a:spcAft>
                  <a:spcPts val="600"/>
                </a:spcAft>
              </a:pPr>
              <a:t>7</a:t>
            </a:fld>
            <a:endParaRPr lang="en-US" sz="1200">
              <a:solidFill>
                <a:srgbClr val="FFFFFF"/>
              </a:solidFill>
            </a:endParaRPr>
          </a:p>
        </p:txBody>
      </p:sp>
      <p:sp>
        <p:nvSpPr>
          <p:cNvPr id="10" name="TextBox 9">
            <a:extLst>
              <a:ext uri="{FF2B5EF4-FFF2-40B4-BE49-F238E27FC236}">
                <a16:creationId xmlns:a16="http://schemas.microsoft.com/office/drawing/2014/main" id="{0F959142-B774-E94A-4D85-0F67696189D5}"/>
              </a:ext>
            </a:extLst>
          </p:cNvPr>
          <p:cNvSpPr txBox="1"/>
          <p:nvPr/>
        </p:nvSpPr>
        <p:spPr>
          <a:xfrm>
            <a:off x="9254979" y="6657945"/>
            <a:ext cx="293702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3446512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r>
              <a:rPr lang="en-GB" dirty="0"/>
              <a:t>Adolescence and their Experiences</a:t>
            </a:r>
          </a:p>
        </p:txBody>
      </p:sp>
      <p:sp>
        <p:nvSpPr>
          <p:cNvPr id="4" name="Content Placeholder 3"/>
          <p:cNvSpPr>
            <a:spLocks noGrp="1"/>
          </p:cNvSpPr>
          <p:nvPr>
            <p:ph sz="half" idx="1"/>
          </p:nvPr>
        </p:nvSpPr>
        <p:spPr>
          <a:xfrm>
            <a:off x="1065212" y="1825625"/>
            <a:ext cx="3981801" cy="4187952"/>
          </a:xfrm>
        </p:spPr>
        <p:txBody>
          <a:bodyPr vert="horz" lIns="91440" tIns="45720" rIns="91440" bIns="45720" rtlCol="0" anchor="t">
            <a:normAutofit lnSpcReduction="10000"/>
          </a:bodyPr>
          <a:lstStyle/>
          <a:p>
            <a:pPr marL="347345" indent="-347345"/>
            <a:r>
              <a:rPr lang="en-GB"/>
              <a:t>Substance use</a:t>
            </a:r>
          </a:p>
          <a:p>
            <a:pPr marL="347345" indent="-347345"/>
            <a:r>
              <a:rPr lang="en-GB"/>
              <a:t>Vapes </a:t>
            </a:r>
          </a:p>
          <a:p>
            <a:pPr marL="347345" indent="-347345"/>
            <a:r>
              <a:rPr lang="en-GB"/>
              <a:t> smoking  </a:t>
            </a:r>
          </a:p>
          <a:p>
            <a:pPr marL="347345" indent="-347345"/>
            <a:r>
              <a:rPr lang="en-GB"/>
              <a:t>Cannabis </a:t>
            </a:r>
          </a:p>
          <a:p>
            <a:pPr marL="347345" indent="-347345"/>
            <a:r>
              <a:rPr lang="en-GB"/>
              <a:t>Alcohol </a:t>
            </a:r>
          </a:p>
          <a:p>
            <a:pPr marL="347345" indent="-347345"/>
            <a:r>
              <a:rPr lang="en-GB"/>
              <a:t>Solvents</a:t>
            </a:r>
          </a:p>
          <a:p>
            <a:pPr marL="347345" indent="-347345"/>
            <a:r>
              <a:rPr lang="en-GB"/>
              <a:t> Cocaine/prescription drugs</a:t>
            </a:r>
          </a:p>
        </p:txBody>
      </p:sp>
      <p:graphicFrame>
        <p:nvGraphicFramePr>
          <p:cNvPr id="9" name="Content Placeholder 8" descr="Basic Block List" title="SmartArt"/>
          <p:cNvGraphicFramePr>
            <a:graphicFrameLocks noGrp="1"/>
          </p:cNvGraphicFramePr>
          <p:nvPr>
            <p:ph sz="half" idx="2"/>
            <p:extLst>
              <p:ext uri="{D42A27DB-BD31-4B8C-83A1-F6EECF244321}">
                <p14:modId xmlns:p14="http://schemas.microsoft.com/office/powerpoint/2010/main" val="2534216965"/>
              </p:ext>
            </p:extLst>
          </p:nvPr>
        </p:nvGraphicFramePr>
        <p:xfrm>
          <a:off x="6172200" y="1825625"/>
          <a:ext cx="4951413" cy="4187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 name="Footer Placeholder 25">
            <a:extLst>
              <a:ext uri="{FF2B5EF4-FFF2-40B4-BE49-F238E27FC236}">
                <a16:creationId xmlns:a16="http://schemas.microsoft.com/office/drawing/2014/main" id="{3FB9C26F-4C2F-21DF-C432-62D2638C2CA0}"/>
              </a:ext>
            </a:extLst>
          </p:cNvPr>
          <p:cNvSpPr>
            <a:spLocks noGrp="1"/>
          </p:cNvSpPr>
          <p:nvPr>
            <p:ph type="ftr" sz="quarter" idx="11"/>
          </p:nvPr>
        </p:nvSpPr>
        <p:spPr/>
        <p:txBody>
          <a:bodyPr/>
          <a:lstStyle/>
          <a:p>
            <a:r>
              <a:rPr lang="en-GB"/>
              <a:t>Claire Louse Davies- 2007261</a:t>
            </a:r>
          </a:p>
        </p:txBody>
      </p:sp>
      <p:sp>
        <p:nvSpPr>
          <p:cNvPr id="34" name="Slide Number Placeholder 33">
            <a:extLst>
              <a:ext uri="{FF2B5EF4-FFF2-40B4-BE49-F238E27FC236}">
                <a16:creationId xmlns:a16="http://schemas.microsoft.com/office/drawing/2014/main" id="{B99958F5-0CC4-1422-98FF-B53369C243F6}"/>
              </a:ext>
            </a:extLst>
          </p:cNvPr>
          <p:cNvSpPr>
            <a:spLocks noGrp="1"/>
          </p:cNvSpPr>
          <p:nvPr>
            <p:ph type="sldNum" sz="quarter" idx="12"/>
          </p:nvPr>
        </p:nvSpPr>
        <p:spPr/>
        <p:txBody>
          <a:bodyPr/>
          <a:lstStyle/>
          <a:p>
            <a:fld id="{022B156B-59AE-415F-B24B-8756D48BB977}" type="slidenum">
              <a:rPr lang="en-GB" noProof="0" smtClean="0"/>
              <a:t>8</a:t>
            </a:fld>
            <a:endParaRPr lang="en-GB"/>
          </a:p>
        </p:txBody>
      </p:sp>
    </p:spTree>
    <p:extLst>
      <p:ext uri="{BB962C8B-B14F-4D97-AF65-F5344CB8AC3E}">
        <p14:creationId xmlns:p14="http://schemas.microsoft.com/office/powerpoint/2010/main" val="2024694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0" name="TextBox 13">
            <a:extLst>
              <a:ext uri="{FF2B5EF4-FFF2-40B4-BE49-F238E27FC236}">
                <a16:creationId xmlns:a16="http://schemas.microsoft.com/office/drawing/2014/main" id="{4B5CFAA6-B9B5-89A9-69C3-1160F95D0C19}"/>
              </a:ext>
            </a:extLst>
          </p:cNvPr>
          <p:cNvSpPr txBox="1"/>
          <p:nvPr/>
        </p:nvSpPr>
        <p:spPr>
          <a:xfrm>
            <a:off x="629226" y="332313"/>
            <a:ext cx="10735306" cy="5543913"/>
          </a:xfrm>
          <a:prstGeom prst="rect">
            <a:avLst/>
          </a:prstGeom>
        </p:spPr>
        <p:txBody>
          <a:bodyPr vert="horz" lIns="91440" tIns="45720" rIns="91440" bIns="45720" rtlCol="0" anchor="ctr">
            <a:normAutofit fontScale="92500" lnSpcReduction="10000"/>
          </a:bodyPr>
          <a:lstStyle/>
          <a:p>
            <a:pPr>
              <a:lnSpc>
                <a:spcPct val="90000"/>
              </a:lnSpc>
              <a:spcAft>
                <a:spcPts val="600"/>
              </a:spcAft>
            </a:pPr>
            <a:r>
              <a:rPr lang="en-US" sz="1700" b="1" u="sng">
                <a:solidFill>
                  <a:schemeClr val="tx2"/>
                </a:solidFill>
              </a:rPr>
              <a:t>RURA</a:t>
            </a:r>
            <a:r>
              <a:rPr lang="en-US" sz="1700" b="1">
                <a:solidFill>
                  <a:schemeClr val="tx2"/>
                </a:solidFill>
              </a:rPr>
              <a:t>L</a:t>
            </a:r>
            <a:endParaRPr lang="en-US" b="1">
              <a:solidFill>
                <a:schemeClr val="tx2"/>
              </a:solidFill>
            </a:endParaRP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600"/>
              <a:t>Research shows that Rural areas have a higher use of Alcohol, Cannabis, Cocaine, Prescription Opioids and Benzodiazepines. </a:t>
            </a:r>
          </a:p>
          <a:p>
            <a:pPr indent="-228600">
              <a:lnSpc>
                <a:spcPct val="90000"/>
              </a:lnSpc>
              <a:spcAft>
                <a:spcPts val="600"/>
              </a:spcAft>
              <a:buFont typeface="Arial" panose="020B0604020202020204" pitchFamily="34" charset="0"/>
              <a:buChar char="•"/>
            </a:pPr>
            <a:r>
              <a:rPr lang="en-US" sz="1600">
                <a:solidFill>
                  <a:srgbClr val="9A5315"/>
                </a:solidFill>
                <a:ea typeface="+mn-lt"/>
                <a:cs typeface="+mn-lt"/>
              </a:rPr>
              <a:t>Rural areas also have a lower accessibility to substance prevention information, groups due to access and transport.</a:t>
            </a:r>
          </a:p>
          <a:p>
            <a:pPr marL="285750" indent="-285750">
              <a:lnSpc>
                <a:spcPct val="90000"/>
              </a:lnSpc>
              <a:spcAft>
                <a:spcPts val="600"/>
              </a:spcAft>
              <a:buFont typeface="Arial" panose="020B0604020202020204" pitchFamily="34" charset="0"/>
              <a:buChar char="•"/>
            </a:pPr>
            <a:endParaRPr lang="en-GB" sz="1400" b="1" u="sng">
              <a:solidFill>
                <a:schemeClr val="tx2"/>
              </a:solidFill>
              <a:ea typeface="+mn-lt"/>
              <a:cs typeface="+mn-lt"/>
            </a:endParaRPr>
          </a:p>
          <a:p>
            <a:pPr>
              <a:lnSpc>
                <a:spcPct val="90000"/>
              </a:lnSpc>
              <a:spcAft>
                <a:spcPts val="600"/>
              </a:spcAft>
            </a:pPr>
            <a:r>
              <a:rPr lang="en-GB" sz="1600" b="1" u="sng">
                <a:solidFill>
                  <a:schemeClr val="tx2"/>
                </a:solidFill>
                <a:ea typeface="+mn-lt"/>
                <a:cs typeface="+mn-lt"/>
              </a:rPr>
              <a:t>URBAN</a:t>
            </a:r>
            <a:endParaRPr lang="en-US" sz="1600">
              <a:solidFill>
                <a:schemeClr val="tx2"/>
              </a:solidFill>
              <a:ea typeface="+mn-lt"/>
              <a:cs typeface="+mn-lt"/>
            </a:endParaRPr>
          </a:p>
          <a:p>
            <a:pPr marL="285750" indent="-285750">
              <a:lnSpc>
                <a:spcPct val="90000"/>
              </a:lnSpc>
              <a:spcAft>
                <a:spcPts val="600"/>
              </a:spcAft>
              <a:buFont typeface="Arial" panose="020B0604020202020204" pitchFamily="34" charset="0"/>
              <a:buChar char="•"/>
            </a:pPr>
            <a:endParaRPr lang="en-GB" sz="1400">
              <a:ea typeface="+mn-lt"/>
              <a:cs typeface="+mn-lt"/>
            </a:endParaRPr>
          </a:p>
          <a:p>
            <a:pPr marL="285750" indent="-285750">
              <a:lnSpc>
                <a:spcPct val="90000"/>
              </a:lnSpc>
              <a:spcAft>
                <a:spcPts val="600"/>
              </a:spcAft>
              <a:buFont typeface="Arial" panose="020B0604020202020204" pitchFamily="34" charset="0"/>
              <a:buChar char="•"/>
            </a:pPr>
            <a:r>
              <a:rPr lang="en-GB" sz="1600">
                <a:ea typeface="+mn-lt"/>
                <a:cs typeface="+mn-lt"/>
              </a:rPr>
              <a:t>Research shows that in urban areas substance use is more prevalent with Cocaine, Ketamine, Heroin, Fentanyl</a:t>
            </a:r>
          </a:p>
          <a:p>
            <a:pPr marL="285750" indent="-285750">
              <a:lnSpc>
                <a:spcPct val="90000"/>
              </a:lnSpc>
              <a:spcAft>
                <a:spcPts val="600"/>
              </a:spcAft>
              <a:buFont typeface="Arial" panose="020B0604020202020204" pitchFamily="34" charset="0"/>
              <a:buChar char="•"/>
            </a:pPr>
            <a:r>
              <a:rPr lang="en-GB" sz="1600">
                <a:ea typeface="+mn-lt"/>
                <a:cs typeface="+mn-lt"/>
              </a:rPr>
              <a:t>Urban areas have a higher accessibility to substance prevention programmes, workshops. More outreach workers are available in an urban area due to the access links and places.</a:t>
            </a:r>
          </a:p>
          <a:p>
            <a:pPr marL="285750" indent="-285750">
              <a:lnSpc>
                <a:spcPct val="90000"/>
              </a:lnSpc>
              <a:spcAft>
                <a:spcPts val="600"/>
              </a:spcAft>
              <a:buFont typeface="Arial" panose="020B0604020202020204" pitchFamily="34" charset="0"/>
              <a:buChar char="•"/>
            </a:pPr>
            <a:endParaRPr lang="en-GB" sz="1400"/>
          </a:p>
          <a:p>
            <a:pPr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Sans-Serif" panose="020B0604020202020204" pitchFamily="34" charset="0"/>
              <a:buChar char="•"/>
            </a:pPr>
            <a:r>
              <a:rPr lang="en-US" sz="1600">
                <a:ea typeface="+mn-lt"/>
                <a:cs typeface="+mn-lt"/>
              </a:rPr>
              <a:t>It has been proven that the impacts of Covid-19 have had a dramatic impact on young people with substance use and mental health.</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b="1">
                <a:solidFill>
                  <a:schemeClr val="tx2"/>
                </a:solidFill>
              </a:rPr>
              <a:t>DID YOU KNOW ? - </a:t>
            </a:r>
          </a:p>
          <a:p>
            <a:pPr indent="-228600">
              <a:lnSpc>
                <a:spcPct val="90000"/>
              </a:lnSpc>
              <a:spcAft>
                <a:spcPts val="600"/>
              </a:spcAft>
              <a:buFont typeface="Arial" panose="020B0604020202020204" pitchFamily="34" charset="0"/>
              <a:buChar char="•"/>
            </a:pPr>
            <a:endParaRPr lang="en-US" sz="1400">
              <a:solidFill>
                <a:srgbClr val="9A5315"/>
              </a:solidFill>
            </a:endParaRPr>
          </a:p>
          <a:p>
            <a:pPr indent="-228600">
              <a:lnSpc>
                <a:spcPct val="90000"/>
              </a:lnSpc>
              <a:spcAft>
                <a:spcPts val="600"/>
              </a:spcAft>
              <a:buFont typeface="Arial" panose="020B0604020202020204" pitchFamily="34" charset="0"/>
              <a:buChar char="•"/>
            </a:pPr>
            <a:r>
              <a:rPr lang="en-US" sz="1400" b="1">
                <a:solidFill>
                  <a:schemeClr val="accent6">
                    <a:lumMod val="75000"/>
                  </a:schemeClr>
                </a:solidFill>
              </a:rPr>
              <a:t>OPIOIDS</a:t>
            </a:r>
            <a:r>
              <a:rPr lang="en-US" sz="1400"/>
              <a:t>- Man/ Lab made- Synthesized</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b="1">
                <a:solidFill>
                  <a:schemeClr val="accent3">
                    <a:lumMod val="75000"/>
                  </a:schemeClr>
                </a:solidFill>
              </a:rPr>
              <a:t>OPIATES</a:t>
            </a:r>
            <a:r>
              <a:rPr lang="en-US" sz="1400"/>
              <a:t> – Natural made – Cultivated</a:t>
            </a:r>
          </a:p>
          <a:p>
            <a:pPr indent="-228600">
              <a:lnSpc>
                <a:spcPct val="90000"/>
              </a:lnSpc>
              <a:spcAft>
                <a:spcPts val="600"/>
              </a:spcAft>
              <a:buFont typeface="Arial" panose="020B0604020202020204" pitchFamily="34" charset="0"/>
              <a:buChar char="•"/>
            </a:pPr>
            <a:endParaRPr lang="en-US" sz="1700"/>
          </a:p>
        </p:txBody>
      </p:sp>
      <p:sp>
        <p:nvSpPr>
          <p:cNvPr id="8" name="Footer Placeholder 7">
            <a:extLst>
              <a:ext uri="{FF2B5EF4-FFF2-40B4-BE49-F238E27FC236}">
                <a16:creationId xmlns:a16="http://schemas.microsoft.com/office/drawing/2014/main" id="{81408949-421B-5E7F-525F-D5518A1EF3EC}"/>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gn="ctr">
              <a:spcAft>
                <a:spcPts val="600"/>
              </a:spcAft>
            </a:pPr>
            <a:r>
              <a:rPr lang="en-US" sz="1200" kern="1200">
                <a:solidFill>
                  <a:schemeClr val="tx1">
                    <a:tint val="75000"/>
                  </a:schemeClr>
                </a:solidFill>
                <a:latin typeface="+mn-lt"/>
                <a:ea typeface="+mn-ea"/>
                <a:cs typeface="+mn-cs"/>
              </a:rPr>
              <a:t>Claire Louse Davies- 2007261</a:t>
            </a:r>
          </a:p>
        </p:txBody>
      </p:sp>
      <p:sp>
        <p:nvSpPr>
          <p:cNvPr id="9" name="Slide Number Placeholder 8">
            <a:extLst>
              <a:ext uri="{FF2B5EF4-FFF2-40B4-BE49-F238E27FC236}">
                <a16:creationId xmlns:a16="http://schemas.microsoft.com/office/drawing/2014/main" id="{263C6682-3A94-D191-61AE-243C85A583C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lgn="r">
              <a:spcAft>
                <a:spcPts val="600"/>
              </a:spcAft>
            </a:pPr>
            <a:fld id="{022B156B-59AE-415F-B24B-8756D48BB977}" type="slidenum">
              <a:rPr lang="en-US" sz="1200" noProof="0" smtClean="0">
                <a:solidFill>
                  <a:schemeClr val="tx1">
                    <a:tint val="75000"/>
                  </a:schemeClr>
                </a:solidFill>
              </a:rPr>
              <a:pPr algn="r">
                <a:spcAft>
                  <a:spcPts val="600"/>
                </a:spcAft>
              </a:pPr>
              <a:t>9</a:t>
            </a:fld>
            <a:endParaRPr lang="en-US" sz="1200">
              <a:solidFill>
                <a:schemeClr val="tx1">
                  <a:tint val="75000"/>
                </a:schemeClr>
              </a:solidFill>
            </a:endParaRPr>
          </a:p>
        </p:txBody>
      </p:sp>
      <p:sp>
        <p:nvSpPr>
          <p:cNvPr id="2" name="TextBox 1">
            <a:extLst>
              <a:ext uri="{FF2B5EF4-FFF2-40B4-BE49-F238E27FC236}">
                <a16:creationId xmlns:a16="http://schemas.microsoft.com/office/drawing/2014/main" id="{9E2EAAF9-1555-F065-7799-ECC34C7CC276}"/>
              </a:ext>
            </a:extLst>
          </p:cNvPr>
          <p:cNvSpPr txBox="1"/>
          <p:nvPr/>
        </p:nvSpPr>
        <p:spPr>
          <a:xfrm>
            <a:off x="2003425" y="4678363"/>
            <a:ext cx="9066213" cy="1047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l">
              <a:lnSpc>
                <a:spcPct val="90000"/>
              </a:lnSpc>
              <a:spcAft>
                <a:spcPts val="600"/>
              </a:spcAft>
            </a:pPr>
            <a:endParaRPr lang="en-GB" sz="1300"/>
          </a:p>
        </p:txBody>
      </p:sp>
    </p:spTree>
    <p:extLst>
      <p:ext uri="{BB962C8B-B14F-4D97-AF65-F5344CB8AC3E}">
        <p14:creationId xmlns:p14="http://schemas.microsoft.com/office/powerpoint/2010/main" val="3242303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extBox 7">
            <a:extLst>
              <a:ext uri="{FF2B5EF4-FFF2-40B4-BE49-F238E27FC236}">
                <a16:creationId xmlns:a16="http://schemas.microsoft.com/office/drawing/2014/main" id="{4DD012EB-DA2F-C033-6810-638EB3084CAF}"/>
              </a:ext>
            </a:extLst>
          </p:cNvPr>
          <p:cNvSpPr txBox="1"/>
          <p:nvPr/>
        </p:nvSpPr>
        <p:spPr>
          <a:xfrm>
            <a:off x="537693" y="773850"/>
            <a:ext cx="5558489" cy="517773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b="1" u="sng">
                <a:solidFill>
                  <a:schemeClr val="tx2"/>
                </a:solidFill>
              </a:rPr>
              <a:t>Signs of Substance use can be</a:t>
            </a:r>
            <a:r>
              <a:rPr lang="en-US" sz="1400" b="1" u="sng">
                <a:solidFill>
                  <a:schemeClr val="tx2"/>
                </a:solidFill>
              </a:rPr>
              <a:t>:</a:t>
            </a:r>
          </a:p>
          <a:p>
            <a:pPr indent="-228600">
              <a:lnSpc>
                <a:spcPct val="90000"/>
              </a:lnSpc>
              <a:spcAft>
                <a:spcPts val="600"/>
              </a:spcAft>
              <a:buFont typeface="Arial" panose="020B0604020202020204" pitchFamily="34" charset="0"/>
              <a:buChar char="•"/>
            </a:pPr>
            <a:endParaRPr lang="en-US" sz="1000">
              <a:solidFill>
                <a:schemeClr val="tx2"/>
              </a:solidFill>
            </a:endParaRPr>
          </a:p>
          <a:p>
            <a:pPr marL="285750" indent="-228600">
              <a:lnSpc>
                <a:spcPct val="90000"/>
              </a:lnSpc>
              <a:spcAft>
                <a:spcPts val="600"/>
              </a:spcAft>
              <a:buFont typeface="Arial" panose="020B0604020202020204" pitchFamily="34" charset="0"/>
              <a:buChar char="•"/>
            </a:pPr>
            <a:r>
              <a:rPr lang="en-US" sz="1400">
                <a:solidFill>
                  <a:schemeClr val="tx2"/>
                </a:solidFill>
              </a:rPr>
              <a:t>Challenging </a:t>
            </a:r>
            <a:r>
              <a:rPr lang="en-US" sz="1400" err="1">
                <a:solidFill>
                  <a:schemeClr val="tx2"/>
                </a:solidFill>
              </a:rPr>
              <a:t>behaviour</a:t>
            </a:r>
            <a:endParaRPr lang="en-US" sz="1400">
              <a:solidFill>
                <a:schemeClr val="tx2"/>
              </a:solidFill>
            </a:endParaRPr>
          </a:p>
          <a:p>
            <a:pPr marL="285750" indent="-228600">
              <a:lnSpc>
                <a:spcPct val="90000"/>
              </a:lnSpc>
              <a:spcAft>
                <a:spcPts val="600"/>
              </a:spcAft>
              <a:buFont typeface="Arial" panose="020B0604020202020204" pitchFamily="34" charset="0"/>
              <a:buChar char="•"/>
            </a:pPr>
            <a:r>
              <a:rPr lang="en-US" sz="1400">
                <a:solidFill>
                  <a:schemeClr val="tx2"/>
                </a:solidFill>
              </a:rPr>
              <a:t>Dramatic change in friendship groups</a:t>
            </a:r>
          </a:p>
          <a:p>
            <a:pPr marL="285750" indent="-228600">
              <a:lnSpc>
                <a:spcPct val="90000"/>
              </a:lnSpc>
              <a:spcAft>
                <a:spcPts val="600"/>
              </a:spcAft>
              <a:buFont typeface="Arial" panose="020B0604020202020204" pitchFamily="34" charset="0"/>
              <a:buChar char="•"/>
            </a:pPr>
            <a:r>
              <a:rPr lang="en-US" sz="1400">
                <a:solidFill>
                  <a:schemeClr val="tx2"/>
                </a:solidFill>
              </a:rPr>
              <a:t>Mood swings or Changes</a:t>
            </a:r>
          </a:p>
          <a:p>
            <a:pPr marL="285750" indent="-228600">
              <a:lnSpc>
                <a:spcPct val="90000"/>
              </a:lnSpc>
              <a:spcAft>
                <a:spcPts val="600"/>
              </a:spcAft>
              <a:buFont typeface="Arial" panose="020B0604020202020204" pitchFamily="34" charset="0"/>
              <a:buChar char="•"/>
            </a:pPr>
            <a:r>
              <a:rPr lang="en-US" sz="1400">
                <a:solidFill>
                  <a:schemeClr val="tx2"/>
                </a:solidFill>
              </a:rPr>
              <a:t>Unusual </a:t>
            </a:r>
            <a:r>
              <a:rPr lang="en-US" sz="1400" err="1">
                <a:solidFill>
                  <a:schemeClr val="tx2"/>
                </a:solidFill>
              </a:rPr>
              <a:t>behaviour</a:t>
            </a:r>
            <a:r>
              <a:rPr lang="en-US" sz="1400">
                <a:solidFill>
                  <a:schemeClr val="tx2"/>
                </a:solidFill>
              </a:rPr>
              <a:t> – laughing/ Crying for no reason</a:t>
            </a:r>
          </a:p>
          <a:p>
            <a:pPr marL="285750" indent="-228600">
              <a:lnSpc>
                <a:spcPct val="90000"/>
              </a:lnSpc>
              <a:spcAft>
                <a:spcPts val="600"/>
              </a:spcAft>
              <a:buFont typeface="Arial" panose="020B0604020202020204" pitchFamily="34" charset="0"/>
              <a:buChar char="•"/>
            </a:pPr>
            <a:r>
              <a:rPr lang="en-US" sz="1400">
                <a:solidFill>
                  <a:schemeClr val="tx2"/>
                </a:solidFill>
              </a:rPr>
              <a:t>Secretive</a:t>
            </a:r>
          </a:p>
          <a:p>
            <a:pPr marL="285750" indent="-228600">
              <a:lnSpc>
                <a:spcPct val="90000"/>
              </a:lnSpc>
              <a:spcAft>
                <a:spcPts val="600"/>
              </a:spcAft>
              <a:buFont typeface="Arial" panose="020B0604020202020204" pitchFamily="34" charset="0"/>
              <a:buChar char="•"/>
            </a:pPr>
            <a:r>
              <a:rPr lang="en-US" sz="1400">
                <a:solidFill>
                  <a:schemeClr val="tx2"/>
                </a:solidFill>
              </a:rPr>
              <a:t>Lack of eye contact – pupil dilation</a:t>
            </a:r>
          </a:p>
          <a:p>
            <a:pPr marL="285750" indent="-228600">
              <a:lnSpc>
                <a:spcPct val="90000"/>
              </a:lnSpc>
              <a:spcAft>
                <a:spcPts val="600"/>
              </a:spcAft>
              <a:buFont typeface="Arial" panose="020B0604020202020204" pitchFamily="34" charset="0"/>
              <a:buChar char="•"/>
            </a:pPr>
            <a:r>
              <a:rPr lang="en-US" sz="1400">
                <a:solidFill>
                  <a:schemeClr val="tx2"/>
                </a:solidFill>
              </a:rPr>
              <a:t>Money – unusual spending, unexplained money</a:t>
            </a:r>
          </a:p>
          <a:p>
            <a:pPr marL="285750" indent="-228600">
              <a:lnSpc>
                <a:spcPct val="90000"/>
              </a:lnSpc>
              <a:spcAft>
                <a:spcPts val="600"/>
              </a:spcAft>
              <a:buFont typeface="Arial" panose="020B0604020202020204" pitchFamily="34" charset="0"/>
              <a:buChar char="•"/>
            </a:pPr>
            <a:endParaRPr lang="en-US" sz="1000">
              <a:solidFill>
                <a:schemeClr val="tx2"/>
              </a:solidFill>
            </a:endParaRPr>
          </a:p>
          <a:p>
            <a:pPr marL="285750" indent="-228600">
              <a:lnSpc>
                <a:spcPct val="90000"/>
              </a:lnSpc>
              <a:spcAft>
                <a:spcPts val="600"/>
              </a:spcAft>
              <a:buFont typeface="Arial" panose="020B0604020202020204" pitchFamily="34" charset="0"/>
              <a:buChar char="•"/>
            </a:pPr>
            <a:endParaRPr lang="en-US" sz="1000">
              <a:solidFill>
                <a:schemeClr val="tx2"/>
              </a:solidFill>
            </a:endParaRPr>
          </a:p>
          <a:p>
            <a:pPr marL="285750" indent="-228600">
              <a:lnSpc>
                <a:spcPct val="90000"/>
              </a:lnSpc>
              <a:spcAft>
                <a:spcPts val="600"/>
              </a:spcAft>
              <a:buFont typeface="Arial" panose="020B0604020202020204" pitchFamily="34" charset="0"/>
              <a:buChar char="•"/>
            </a:pPr>
            <a:endParaRPr lang="en-US" sz="1000">
              <a:solidFill>
                <a:schemeClr val="tx2"/>
              </a:solidFill>
            </a:endParaRPr>
          </a:p>
          <a:p>
            <a:pPr indent="-228600">
              <a:lnSpc>
                <a:spcPct val="90000"/>
              </a:lnSpc>
              <a:spcAft>
                <a:spcPts val="600"/>
              </a:spcAft>
              <a:buFont typeface="Arial" panose="020B0604020202020204" pitchFamily="34" charset="0"/>
              <a:buChar char="•"/>
            </a:pPr>
            <a:r>
              <a:rPr lang="en-US" sz="1400" b="1" u="sng">
                <a:solidFill>
                  <a:schemeClr val="tx2"/>
                </a:solidFill>
              </a:rPr>
              <a:t>Origin of Substances</a:t>
            </a:r>
          </a:p>
          <a:p>
            <a:pPr marL="285750" indent="-228600">
              <a:lnSpc>
                <a:spcPct val="90000"/>
              </a:lnSpc>
              <a:spcAft>
                <a:spcPts val="600"/>
              </a:spcAft>
              <a:buFont typeface="Arial" panose="020B0604020202020204" pitchFamily="34" charset="0"/>
              <a:buChar char="•"/>
            </a:pPr>
            <a:endParaRPr lang="en-US" sz="1400" b="1" u="sng">
              <a:solidFill>
                <a:schemeClr val="tx2"/>
              </a:solidFill>
            </a:endParaRPr>
          </a:p>
          <a:p>
            <a:pPr marL="285750" indent="-228600">
              <a:lnSpc>
                <a:spcPct val="90000"/>
              </a:lnSpc>
              <a:spcAft>
                <a:spcPts val="600"/>
              </a:spcAft>
              <a:buFont typeface="Arial" panose="020B0604020202020204" pitchFamily="34" charset="0"/>
              <a:buChar char="•"/>
            </a:pPr>
            <a:r>
              <a:rPr lang="en-US" sz="1400">
                <a:solidFill>
                  <a:schemeClr val="tx2"/>
                </a:solidFill>
              </a:rPr>
              <a:t>According to Gov.uk almost half of illegal drugs obtained were through a friend, </a:t>
            </a:r>
            <a:r>
              <a:rPr lang="en-US" sz="1400" err="1">
                <a:solidFill>
                  <a:schemeClr val="tx2"/>
                </a:solidFill>
              </a:rPr>
              <a:t>neighbour</a:t>
            </a:r>
            <a:r>
              <a:rPr lang="en-US" sz="1400">
                <a:solidFill>
                  <a:schemeClr val="tx2"/>
                </a:solidFill>
              </a:rPr>
              <a:t> or dealer.</a:t>
            </a:r>
          </a:p>
          <a:p>
            <a:pPr marL="285750" indent="-228600">
              <a:lnSpc>
                <a:spcPct val="90000"/>
              </a:lnSpc>
              <a:spcAft>
                <a:spcPts val="600"/>
              </a:spcAft>
              <a:buFont typeface="Arial" panose="020B0604020202020204" pitchFamily="34" charset="0"/>
              <a:buChar char="•"/>
            </a:pPr>
            <a:endParaRPr lang="en-US" sz="1400">
              <a:solidFill>
                <a:schemeClr val="tx2"/>
              </a:solidFill>
            </a:endParaRPr>
          </a:p>
          <a:p>
            <a:pPr marL="285750" indent="-228600">
              <a:lnSpc>
                <a:spcPct val="90000"/>
              </a:lnSpc>
              <a:spcAft>
                <a:spcPts val="600"/>
              </a:spcAft>
              <a:buFont typeface="Arial" panose="020B0604020202020204" pitchFamily="34" charset="0"/>
              <a:buChar char="•"/>
            </a:pPr>
            <a:r>
              <a:rPr lang="en-US" sz="1400">
                <a:solidFill>
                  <a:schemeClr val="tx2"/>
                </a:solidFill>
              </a:rPr>
              <a:t>Research shows that the ease to obtain drugs in the year ending 2022 was fairly easy due to the internet, social media and </a:t>
            </a:r>
            <a:r>
              <a:rPr lang="en-US" sz="1400" err="1">
                <a:solidFill>
                  <a:schemeClr val="tx2"/>
                </a:solidFill>
              </a:rPr>
              <a:t>subsances</a:t>
            </a:r>
            <a:r>
              <a:rPr lang="en-US" sz="1400">
                <a:solidFill>
                  <a:schemeClr val="tx2"/>
                </a:solidFill>
              </a:rPr>
              <a:t> being more readily av</a:t>
            </a:r>
            <a:r>
              <a:rPr lang="en-US" sz="1000">
                <a:solidFill>
                  <a:schemeClr val="tx2"/>
                </a:solidFill>
              </a:rPr>
              <a:t>ailable.</a:t>
            </a:r>
          </a:p>
          <a:p>
            <a:pPr indent="-228600">
              <a:lnSpc>
                <a:spcPct val="90000"/>
              </a:lnSpc>
              <a:spcAft>
                <a:spcPts val="600"/>
              </a:spcAft>
              <a:buFont typeface="Arial" panose="020B0604020202020204" pitchFamily="34" charset="0"/>
              <a:buChar char="•"/>
            </a:pPr>
            <a:endParaRPr lang="en-US" sz="1000">
              <a:solidFill>
                <a:schemeClr val="tx2"/>
              </a:solidFill>
            </a:endParaRPr>
          </a:p>
          <a:p>
            <a:pPr indent="-228600">
              <a:lnSpc>
                <a:spcPct val="90000"/>
              </a:lnSpc>
              <a:spcAft>
                <a:spcPts val="600"/>
              </a:spcAft>
              <a:buFont typeface="Arial" panose="020B0604020202020204" pitchFamily="34" charset="0"/>
              <a:buChar char="•"/>
            </a:pPr>
            <a:endParaRPr lang="en-US" sz="1000">
              <a:solidFill>
                <a:schemeClr val="tx2"/>
              </a:solidFill>
            </a:endParaRPr>
          </a:p>
          <a:p>
            <a:pPr indent="-228600">
              <a:lnSpc>
                <a:spcPct val="90000"/>
              </a:lnSpc>
              <a:spcAft>
                <a:spcPts val="600"/>
              </a:spcAft>
              <a:buFont typeface="Arial" panose="020B0604020202020204" pitchFamily="34" charset="0"/>
              <a:buChar char="•"/>
            </a:pPr>
            <a:endParaRPr lang="en-US" sz="1000"/>
          </a:p>
        </p:txBody>
      </p:sp>
      <p:sp>
        <p:nvSpPr>
          <p:cNvPr id="17" name="Oval 16">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Block Arc 18">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23" name="Straight Connector 22">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 name="Footer Placeholder 5">
            <a:extLst>
              <a:ext uri="{FF2B5EF4-FFF2-40B4-BE49-F238E27FC236}">
                <a16:creationId xmlns:a16="http://schemas.microsoft.com/office/drawing/2014/main" id="{56D6C9B3-7CD7-1E0B-A531-299B7109EEDB}"/>
              </a:ext>
            </a:extLst>
          </p:cNvPr>
          <p:cNvSpPr>
            <a:spLocks noGrp="1"/>
          </p:cNvSpPr>
          <p:nvPr>
            <p:ph type="ftr" sz="quarter" idx="11"/>
          </p:nvPr>
        </p:nvSpPr>
        <p:spPr>
          <a:xfrm>
            <a:off x="2727338" y="6356350"/>
            <a:ext cx="3669352" cy="365125"/>
          </a:xfrm>
        </p:spPr>
        <p:txBody>
          <a:bodyPr vert="horz" lIns="91440" tIns="45720" rIns="91440" bIns="45720" rtlCol="0" anchor="ctr">
            <a:normAutofit/>
          </a:bodyPr>
          <a:lstStyle/>
          <a:p>
            <a:pPr algn="ctr">
              <a:spcAft>
                <a:spcPts val="600"/>
              </a:spcAft>
            </a:pPr>
            <a:r>
              <a:rPr lang="en-US" sz="1200" kern="1200">
                <a:solidFill>
                  <a:schemeClr val="tx1">
                    <a:tint val="75000"/>
                  </a:schemeClr>
                </a:solidFill>
                <a:latin typeface="+mn-lt"/>
                <a:ea typeface="+mn-ea"/>
                <a:cs typeface="+mn-cs"/>
              </a:rPr>
              <a:t>Claire Louse Davies- 2007261</a:t>
            </a:r>
          </a:p>
        </p:txBody>
      </p:sp>
      <p:sp>
        <p:nvSpPr>
          <p:cNvPr id="7" name="Slide Number Placeholder 6">
            <a:extLst>
              <a:ext uri="{FF2B5EF4-FFF2-40B4-BE49-F238E27FC236}">
                <a16:creationId xmlns:a16="http://schemas.microsoft.com/office/drawing/2014/main" id="{1199611D-621F-039E-0436-753EAFF91FB8}"/>
              </a:ext>
            </a:extLst>
          </p:cNvPr>
          <p:cNvSpPr>
            <a:spLocks noGrp="1"/>
          </p:cNvSpPr>
          <p:nvPr>
            <p:ph type="sldNum" sz="quarter" idx="12"/>
          </p:nvPr>
        </p:nvSpPr>
        <p:spPr>
          <a:xfrm>
            <a:off x="9780104" y="6356350"/>
            <a:ext cx="1573696" cy="365125"/>
          </a:xfrm>
        </p:spPr>
        <p:txBody>
          <a:bodyPr vert="horz" lIns="91440" tIns="45720" rIns="91440" bIns="45720" rtlCol="0" anchor="ctr">
            <a:normAutofit/>
          </a:bodyPr>
          <a:lstStyle/>
          <a:p>
            <a:pPr algn="r">
              <a:spcAft>
                <a:spcPts val="600"/>
              </a:spcAft>
            </a:pPr>
            <a:fld id="{022B156B-59AE-415F-B24B-8756D48BB977}" type="slidenum">
              <a:rPr lang="en-US" sz="1200" noProof="0" smtClean="0">
                <a:solidFill>
                  <a:schemeClr val="tx1">
                    <a:tint val="75000"/>
                  </a:schemeClr>
                </a:solidFill>
              </a:rPr>
              <a:pPr algn="r">
                <a:spcAft>
                  <a:spcPts val="600"/>
                </a:spcAft>
              </a:pPr>
              <a:t>10</a:t>
            </a:fld>
            <a:endParaRPr lang="en-US" sz="1200">
              <a:solidFill>
                <a:schemeClr val="tx1">
                  <a:tint val="75000"/>
                </a:schemeClr>
              </a:solidFill>
            </a:endParaRPr>
          </a:p>
        </p:txBody>
      </p:sp>
      <p:sp>
        <p:nvSpPr>
          <p:cNvPr id="27" name="Arc 26">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9" name="Freeform: Shape 28">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60419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C2C082-7DA1-B655-2D7C-6EA9B3C94682}"/>
              </a:ext>
            </a:extLst>
          </p:cNvPr>
          <p:cNvSpPr txBox="1"/>
          <p:nvPr/>
        </p:nvSpPr>
        <p:spPr>
          <a:xfrm>
            <a:off x="4072194" y="1425677"/>
            <a:ext cx="525277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solidFill>
                  <a:schemeClr val="tx2"/>
                </a:solidFill>
              </a:rPr>
              <a:t>Risk</a:t>
            </a:r>
            <a:r>
              <a:rPr lang="en-GB"/>
              <a:t> and </a:t>
            </a:r>
            <a:r>
              <a:rPr lang="en-GB" b="1" u="sng">
                <a:solidFill>
                  <a:schemeClr val="tx2"/>
                </a:solidFill>
              </a:rPr>
              <a:t>Protective</a:t>
            </a:r>
            <a:r>
              <a:rPr lang="en-GB"/>
              <a:t> factors</a:t>
            </a:r>
          </a:p>
          <a:p>
            <a:endParaRPr lang="en-GB"/>
          </a:p>
          <a:p>
            <a:r>
              <a:rPr lang="en-GB">
                <a:solidFill>
                  <a:schemeClr val="tx2"/>
                </a:solidFill>
              </a:rPr>
              <a:t>Risk factors</a:t>
            </a:r>
            <a:r>
              <a:rPr lang="en-GB"/>
              <a:t> increase the likelihood of beginning substance use and of regular and harmful use.</a:t>
            </a:r>
          </a:p>
          <a:p>
            <a:endParaRPr lang="en-GB"/>
          </a:p>
          <a:p>
            <a:r>
              <a:rPr lang="en-GB">
                <a:solidFill>
                  <a:schemeClr val="tx2"/>
                </a:solidFill>
              </a:rPr>
              <a:t>Protective factors</a:t>
            </a:r>
            <a:r>
              <a:rPr lang="en-GB"/>
              <a:t> decrease the likelihood of substance use or reduce the impact of risk factors.</a:t>
            </a:r>
          </a:p>
          <a:p>
            <a:endParaRPr lang="en-GB"/>
          </a:p>
          <a:p>
            <a:r>
              <a:rPr lang="en-GB">
                <a:solidFill>
                  <a:schemeClr val="tx2"/>
                </a:solidFill>
              </a:rPr>
              <a:t>BUT Not</a:t>
            </a:r>
            <a:r>
              <a:rPr lang="en-GB"/>
              <a:t> everyone who experiences a risk factor will use alcohol or drugs.</a:t>
            </a:r>
          </a:p>
        </p:txBody>
      </p:sp>
    </p:spTree>
    <p:extLst>
      <p:ext uri="{BB962C8B-B14F-4D97-AF65-F5344CB8AC3E}">
        <p14:creationId xmlns:p14="http://schemas.microsoft.com/office/powerpoint/2010/main" val="1805748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A8CB3691-CA8D-C6B3-E4CE-3FCC2F2ECF90}"/>
              </a:ext>
            </a:extLst>
          </p:cNvPr>
          <p:cNvSpPr>
            <a:spLocks noGrp="1"/>
          </p:cNvSpPr>
          <p:nvPr>
            <p:ph type="ftr" sz="quarter" idx="11"/>
          </p:nvPr>
        </p:nvSpPr>
        <p:spPr/>
        <p:txBody>
          <a:bodyPr/>
          <a:lstStyle/>
          <a:p>
            <a:r>
              <a:rPr lang="en-GB"/>
              <a:t>Claire Louse Davies- 2007261</a:t>
            </a:r>
          </a:p>
        </p:txBody>
      </p:sp>
      <p:sp>
        <p:nvSpPr>
          <p:cNvPr id="7" name="Slide Number Placeholder 6">
            <a:extLst>
              <a:ext uri="{FF2B5EF4-FFF2-40B4-BE49-F238E27FC236}">
                <a16:creationId xmlns:a16="http://schemas.microsoft.com/office/drawing/2014/main" id="{1054D8C7-3FAE-05D5-3D6E-A5A71036C49E}"/>
              </a:ext>
            </a:extLst>
          </p:cNvPr>
          <p:cNvSpPr>
            <a:spLocks noGrp="1"/>
          </p:cNvSpPr>
          <p:nvPr>
            <p:ph type="sldNum" sz="quarter" idx="12"/>
          </p:nvPr>
        </p:nvSpPr>
        <p:spPr/>
        <p:txBody>
          <a:bodyPr/>
          <a:lstStyle/>
          <a:p>
            <a:pPr rtl="0"/>
            <a:fld id="{022B156B-59AE-415F-B24B-8756D48BB977}" type="slidenum">
              <a:rPr lang="en-GB" noProof="0" smtClean="0"/>
              <a:pPr rtl="0"/>
              <a:t>12</a:t>
            </a:fld>
            <a:endParaRPr lang="en-GB"/>
          </a:p>
        </p:txBody>
      </p:sp>
      <p:graphicFrame>
        <p:nvGraphicFramePr>
          <p:cNvPr id="9" name="Table 8">
            <a:extLst>
              <a:ext uri="{FF2B5EF4-FFF2-40B4-BE49-F238E27FC236}">
                <a16:creationId xmlns:a16="http://schemas.microsoft.com/office/drawing/2014/main" id="{934A5B9B-D9E3-0A5B-3B98-127ADBEF3A7B}"/>
              </a:ext>
            </a:extLst>
          </p:cNvPr>
          <p:cNvGraphicFramePr/>
          <p:nvPr>
            <p:extLst>
              <p:ext uri="{D42A27DB-BD31-4B8C-83A1-F6EECF244321}">
                <p14:modId xmlns:p14="http://schemas.microsoft.com/office/powerpoint/2010/main" val="726981413"/>
              </p:ext>
            </p:extLst>
          </p:nvPr>
        </p:nvGraphicFramePr>
        <p:xfrm>
          <a:off x="210291" y="551934"/>
          <a:ext cx="11677403" cy="5547590"/>
        </p:xfrm>
        <a:graphic>
          <a:graphicData uri="http://schemas.openxmlformats.org/drawingml/2006/table">
            <a:tbl>
              <a:tblPr>
                <a:tableStyleId>{F5AB1C69-6EDB-4FF4-983F-18BD219EF322}</a:tableStyleId>
              </a:tblPr>
              <a:tblGrid>
                <a:gridCol w="3103628">
                  <a:extLst>
                    <a:ext uri="{9D8B030D-6E8A-4147-A177-3AD203B41FA5}">
                      <a16:colId xmlns:a16="http://schemas.microsoft.com/office/drawing/2014/main" val="1723604500"/>
                    </a:ext>
                  </a:extLst>
                </a:gridCol>
                <a:gridCol w="3103628">
                  <a:extLst>
                    <a:ext uri="{9D8B030D-6E8A-4147-A177-3AD203B41FA5}">
                      <a16:colId xmlns:a16="http://schemas.microsoft.com/office/drawing/2014/main" val="1601126503"/>
                    </a:ext>
                  </a:extLst>
                </a:gridCol>
                <a:gridCol w="5470147">
                  <a:extLst>
                    <a:ext uri="{9D8B030D-6E8A-4147-A177-3AD203B41FA5}">
                      <a16:colId xmlns:a16="http://schemas.microsoft.com/office/drawing/2014/main" val="974303307"/>
                    </a:ext>
                  </a:extLst>
                </a:gridCol>
              </a:tblGrid>
              <a:tr h="156448">
                <a:tc>
                  <a:txBody>
                    <a:bodyPr/>
                    <a:lstStyle/>
                    <a:p>
                      <a:pPr algn="ctr"/>
                      <a:r>
                        <a:rPr lang="en-GB" sz="1200">
                          <a:solidFill>
                            <a:schemeClr val="tx2"/>
                          </a:solidFill>
                          <a:effectLst/>
                        </a:rPr>
                        <a:t>Adolescence</a:t>
                      </a:r>
                    </a:p>
                    <a:p>
                      <a:pPr lvl="0" algn="ctr">
                        <a:buNone/>
                      </a:pPr>
                      <a:endParaRPr lang="en-GB" sz="1200">
                        <a:solidFill>
                          <a:schemeClr val="tx2"/>
                        </a:solidFill>
                        <a:effectLst/>
                      </a:endParaRPr>
                    </a:p>
                  </a:txBody>
                  <a:tcPr marL="0" marR="0" marT="0" marB="0"/>
                </a:tc>
                <a:tc>
                  <a:txBody>
                    <a:bodyPr/>
                    <a:lstStyle/>
                    <a:p>
                      <a:pPr algn="ctr"/>
                      <a:r>
                        <a:rPr lang="en-GB" sz="1200">
                          <a:solidFill>
                            <a:schemeClr val="tx2"/>
                          </a:solidFill>
                          <a:effectLst/>
                        </a:rPr>
                        <a:t>Risk Factors</a:t>
                      </a:r>
                    </a:p>
                  </a:txBody>
                  <a:tcPr marL="0" marR="0" marT="0" marB="0"/>
                </a:tc>
                <a:tc>
                  <a:txBody>
                    <a:bodyPr/>
                    <a:lstStyle/>
                    <a:p>
                      <a:pPr algn="ctr"/>
                      <a:r>
                        <a:rPr lang="en-GB" sz="1200">
                          <a:solidFill>
                            <a:schemeClr val="tx2"/>
                          </a:solidFill>
                          <a:effectLst/>
                        </a:rPr>
                        <a:t>Protective factors</a:t>
                      </a:r>
                    </a:p>
                  </a:txBody>
                  <a:tcPr marL="0" marR="0" marT="0" marB="0"/>
                </a:tc>
                <a:extLst>
                  <a:ext uri="{0D108BD9-81ED-4DB2-BD59-A6C34878D82A}">
                    <a16:rowId xmlns:a16="http://schemas.microsoft.com/office/drawing/2014/main" val="537570272"/>
                  </a:ext>
                </a:extLst>
              </a:tr>
              <a:tr h="2006753">
                <a:tc>
                  <a:txBody>
                    <a:bodyPr/>
                    <a:lstStyle/>
                    <a:p>
                      <a:r>
                        <a:rPr lang="en-GB" sz="1200">
                          <a:solidFill>
                            <a:schemeClr val="tx2"/>
                          </a:solidFill>
                          <a:effectLst/>
                        </a:rPr>
                        <a:t>Individual</a:t>
                      </a:r>
                    </a:p>
                  </a:txBody>
                  <a:tcPr marL="0" marR="0" marT="0" marB="0"/>
                </a:tc>
                <a:tc>
                  <a:txBody>
                    <a:bodyPr/>
                    <a:lstStyle/>
                    <a:p>
                      <a:pPr>
                        <a:lnSpc>
                          <a:spcPct val="150000"/>
                        </a:lnSpc>
                      </a:pPr>
                      <a:r>
                        <a:rPr lang="en-GB" sz="1200">
                          <a:solidFill>
                            <a:schemeClr val="tx2"/>
                          </a:solidFill>
                          <a:effectLst/>
                        </a:rPr>
                        <a:t>Behavioural disengagement coping</a:t>
                      </a:r>
                      <a:endParaRPr lang="en-US" sz="1200">
                        <a:solidFill>
                          <a:schemeClr val="tx2"/>
                        </a:solidFill>
                      </a:endParaRPr>
                    </a:p>
                    <a:p>
                      <a:pPr>
                        <a:lnSpc>
                          <a:spcPct val="150000"/>
                        </a:lnSpc>
                      </a:pPr>
                      <a:r>
                        <a:rPr lang="en-GB" sz="1200">
                          <a:solidFill>
                            <a:schemeClr val="tx2"/>
                          </a:solidFill>
                          <a:effectLst/>
                        </a:rPr>
                        <a:t>Negative emotionality</a:t>
                      </a:r>
                    </a:p>
                    <a:p>
                      <a:pPr>
                        <a:lnSpc>
                          <a:spcPct val="150000"/>
                        </a:lnSpc>
                      </a:pPr>
                      <a:r>
                        <a:rPr lang="en-GB" sz="1200">
                          <a:solidFill>
                            <a:schemeClr val="tx2"/>
                          </a:solidFill>
                          <a:effectLst/>
                        </a:rPr>
                        <a:t>Conduct disorder</a:t>
                      </a:r>
                    </a:p>
                    <a:p>
                      <a:pPr>
                        <a:lnSpc>
                          <a:spcPct val="150000"/>
                        </a:lnSpc>
                      </a:pPr>
                      <a:r>
                        <a:rPr lang="en-GB" sz="1200">
                          <a:solidFill>
                            <a:schemeClr val="tx2"/>
                          </a:solidFill>
                          <a:effectLst/>
                        </a:rPr>
                        <a:t>Favourable attitudes toward drugs</a:t>
                      </a:r>
                    </a:p>
                    <a:p>
                      <a:pPr>
                        <a:lnSpc>
                          <a:spcPct val="150000"/>
                        </a:lnSpc>
                      </a:pPr>
                      <a:r>
                        <a:rPr lang="en-GB" sz="1200">
                          <a:solidFill>
                            <a:schemeClr val="tx2"/>
                          </a:solidFill>
                          <a:effectLst/>
                        </a:rPr>
                        <a:t>Rebelliousness</a:t>
                      </a:r>
                    </a:p>
                    <a:p>
                      <a:pPr>
                        <a:lnSpc>
                          <a:spcPct val="150000"/>
                        </a:lnSpc>
                      </a:pPr>
                      <a:r>
                        <a:rPr lang="en-GB" sz="1200">
                          <a:solidFill>
                            <a:schemeClr val="tx2"/>
                          </a:solidFill>
                          <a:effectLst/>
                        </a:rPr>
                        <a:t>Early substance use</a:t>
                      </a:r>
                    </a:p>
                    <a:p>
                      <a:pPr>
                        <a:lnSpc>
                          <a:spcPct val="150000"/>
                        </a:lnSpc>
                      </a:pPr>
                      <a:r>
                        <a:rPr lang="en-GB" sz="1200">
                          <a:solidFill>
                            <a:schemeClr val="tx2"/>
                          </a:solidFill>
                          <a:effectLst/>
                        </a:rPr>
                        <a:t>Antisocial behaviour</a:t>
                      </a:r>
                    </a:p>
                  </a:txBody>
                  <a:tcPr marL="0" marR="0" marT="0" marB="0"/>
                </a:tc>
                <a:tc>
                  <a:txBody>
                    <a:bodyPr/>
                    <a:lstStyle/>
                    <a:p>
                      <a:pPr>
                        <a:lnSpc>
                          <a:spcPct val="150000"/>
                        </a:lnSpc>
                      </a:pPr>
                      <a:r>
                        <a:rPr lang="en-GB" sz="1200">
                          <a:solidFill>
                            <a:schemeClr val="tx2"/>
                          </a:solidFill>
                          <a:effectLst/>
                        </a:rPr>
                        <a:t>Positive physical development</a:t>
                      </a:r>
                    </a:p>
                    <a:p>
                      <a:pPr>
                        <a:lnSpc>
                          <a:spcPct val="150000"/>
                        </a:lnSpc>
                      </a:pPr>
                      <a:r>
                        <a:rPr lang="en-GB" sz="1200">
                          <a:solidFill>
                            <a:schemeClr val="tx2"/>
                          </a:solidFill>
                          <a:effectLst/>
                        </a:rPr>
                        <a:t>Emotional self-regulation</a:t>
                      </a:r>
                    </a:p>
                    <a:p>
                      <a:pPr>
                        <a:lnSpc>
                          <a:spcPct val="150000"/>
                        </a:lnSpc>
                      </a:pPr>
                      <a:r>
                        <a:rPr lang="en-GB" sz="1200">
                          <a:solidFill>
                            <a:schemeClr val="tx2"/>
                          </a:solidFill>
                          <a:effectLst/>
                        </a:rPr>
                        <a:t>High self-esteem</a:t>
                      </a:r>
                    </a:p>
                    <a:p>
                      <a:pPr>
                        <a:lnSpc>
                          <a:spcPct val="150000"/>
                        </a:lnSpc>
                      </a:pPr>
                      <a:r>
                        <a:rPr lang="en-GB" sz="1200">
                          <a:solidFill>
                            <a:schemeClr val="tx2"/>
                          </a:solidFill>
                          <a:effectLst/>
                        </a:rPr>
                        <a:t>Good coping skills and problem-solving skills</a:t>
                      </a:r>
                    </a:p>
                    <a:p>
                      <a:pPr>
                        <a:lnSpc>
                          <a:spcPct val="150000"/>
                        </a:lnSpc>
                      </a:pPr>
                      <a:r>
                        <a:rPr lang="en-GB" sz="1200">
                          <a:solidFill>
                            <a:schemeClr val="tx2"/>
                          </a:solidFill>
                          <a:effectLst/>
                        </a:rPr>
                        <a:t>Engagement and connections in two or more of the following contexts: at school, with peers, in athletics, employment, religion, culture</a:t>
                      </a:r>
                    </a:p>
                  </a:txBody>
                  <a:tcPr marL="0" marR="0" marT="0" marB="0"/>
                </a:tc>
                <a:extLst>
                  <a:ext uri="{0D108BD9-81ED-4DB2-BD59-A6C34878D82A}">
                    <a16:rowId xmlns:a16="http://schemas.microsoft.com/office/drawing/2014/main" val="1573170549"/>
                  </a:ext>
                </a:extLst>
              </a:tr>
              <a:tr h="1003377">
                <a:tc>
                  <a:txBody>
                    <a:bodyPr/>
                    <a:lstStyle/>
                    <a:p>
                      <a:r>
                        <a:rPr lang="en-GB" sz="1200">
                          <a:solidFill>
                            <a:schemeClr val="tx2"/>
                          </a:solidFill>
                          <a:effectLst/>
                        </a:rPr>
                        <a:t>Family</a:t>
                      </a:r>
                    </a:p>
                  </a:txBody>
                  <a:tcPr marL="0" marR="0" marT="0" marB="0"/>
                </a:tc>
                <a:tc>
                  <a:txBody>
                    <a:bodyPr/>
                    <a:lstStyle/>
                    <a:p>
                      <a:pPr>
                        <a:lnSpc>
                          <a:spcPct val="150000"/>
                        </a:lnSpc>
                      </a:pPr>
                      <a:r>
                        <a:rPr lang="en-GB" sz="1200">
                          <a:solidFill>
                            <a:schemeClr val="tx2"/>
                          </a:solidFill>
                          <a:effectLst/>
                        </a:rPr>
                        <a:t>Substance use among parents</a:t>
                      </a:r>
                    </a:p>
                    <a:p>
                      <a:pPr>
                        <a:lnSpc>
                          <a:spcPct val="150000"/>
                        </a:lnSpc>
                      </a:pPr>
                      <a:r>
                        <a:rPr lang="en-GB" sz="1200">
                          <a:solidFill>
                            <a:schemeClr val="tx2"/>
                          </a:solidFill>
                          <a:effectLst/>
                        </a:rPr>
                        <a:t>Lack of adult supervision</a:t>
                      </a:r>
                    </a:p>
                    <a:p>
                      <a:pPr>
                        <a:lnSpc>
                          <a:spcPct val="150000"/>
                        </a:lnSpc>
                      </a:pPr>
                      <a:r>
                        <a:rPr lang="en-GB" sz="1200">
                          <a:solidFill>
                            <a:schemeClr val="tx2"/>
                          </a:solidFill>
                          <a:effectLst/>
                        </a:rPr>
                        <a:t>Poor attachment with parents</a:t>
                      </a:r>
                    </a:p>
                  </a:txBody>
                  <a:tcPr marL="0" marR="0" marT="0" marB="0"/>
                </a:tc>
                <a:tc>
                  <a:txBody>
                    <a:bodyPr/>
                    <a:lstStyle/>
                    <a:p>
                      <a:pPr>
                        <a:lnSpc>
                          <a:spcPct val="150000"/>
                        </a:lnSpc>
                      </a:pPr>
                      <a:r>
                        <a:rPr lang="en-GB" sz="1200">
                          <a:solidFill>
                            <a:schemeClr val="tx2"/>
                          </a:solidFill>
                          <a:effectLst/>
                        </a:rPr>
                        <a:t>Family provides structure, limits, rules, monitoring, and predictability</a:t>
                      </a:r>
                    </a:p>
                    <a:p>
                      <a:pPr>
                        <a:lnSpc>
                          <a:spcPct val="150000"/>
                        </a:lnSpc>
                      </a:pPr>
                      <a:r>
                        <a:rPr lang="en-GB" sz="1200">
                          <a:solidFill>
                            <a:schemeClr val="tx2"/>
                          </a:solidFill>
                          <a:effectLst/>
                        </a:rPr>
                        <a:t>Supportive relationships with family members</a:t>
                      </a:r>
                    </a:p>
                    <a:p>
                      <a:pPr>
                        <a:lnSpc>
                          <a:spcPct val="150000"/>
                        </a:lnSpc>
                      </a:pPr>
                      <a:r>
                        <a:rPr lang="en-GB" sz="1200">
                          <a:solidFill>
                            <a:schemeClr val="tx2"/>
                          </a:solidFill>
                          <a:effectLst/>
                        </a:rPr>
                        <a:t>Clear expectations for behaviour and values</a:t>
                      </a:r>
                    </a:p>
                  </a:txBody>
                  <a:tcPr marL="0" marR="0" marT="0" marB="0"/>
                </a:tc>
                <a:extLst>
                  <a:ext uri="{0D108BD9-81ED-4DB2-BD59-A6C34878D82A}">
                    <a16:rowId xmlns:a16="http://schemas.microsoft.com/office/drawing/2014/main" val="4264029278"/>
                  </a:ext>
                </a:extLst>
              </a:tr>
              <a:tr h="2006753">
                <a:tc>
                  <a:txBody>
                    <a:bodyPr/>
                    <a:lstStyle/>
                    <a:p>
                      <a:r>
                        <a:rPr lang="en-GB" sz="1200">
                          <a:solidFill>
                            <a:schemeClr val="tx2"/>
                          </a:solidFill>
                          <a:effectLst/>
                        </a:rPr>
                        <a:t>School, Peers, Community</a:t>
                      </a:r>
                    </a:p>
                  </a:txBody>
                  <a:tcPr marL="0" marR="0" marT="0" marB="0"/>
                </a:tc>
                <a:tc>
                  <a:txBody>
                    <a:bodyPr/>
                    <a:lstStyle/>
                    <a:p>
                      <a:pPr>
                        <a:lnSpc>
                          <a:spcPct val="150000"/>
                        </a:lnSpc>
                      </a:pPr>
                      <a:r>
                        <a:rPr lang="en-GB" sz="1200">
                          <a:solidFill>
                            <a:schemeClr val="tx2"/>
                          </a:solidFill>
                          <a:effectLst/>
                        </a:rPr>
                        <a:t>School failure</a:t>
                      </a:r>
                    </a:p>
                    <a:p>
                      <a:pPr>
                        <a:lnSpc>
                          <a:spcPct val="150000"/>
                        </a:lnSpc>
                      </a:pPr>
                      <a:r>
                        <a:rPr lang="en-GB" sz="1200">
                          <a:solidFill>
                            <a:schemeClr val="tx2"/>
                          </a:solidFill>
                          <a:effectLst/>
                        </a:rPr>
                        <a:t>Low commitment to school</a:t>
                      </a:r>
                    </a:p>
                    <a:p>
                      <a:pPr>
                        <a:lnSpc>
                          <a:spcPct val="150000"/>
                        </a:lnSpc>
                      </a:pPr>
                      <a:r>
                        <a:rPr lang="en-GB" sz="1200">
                          <a:solidFill>
                            <a:schemeClr val="tx2"/>
                          </a:solidFill>
                          <a:effectLst/>
                        </a:rPr>
                        <a:t>Associating with drug-using peers</a:t>
                      </a:r>
                    </a:p>
                    <a:p>
                      <a:pPr>
                        <a:lnSpc>
                          <a:spcPct val="150000"/>
                        </a:lnSpc>
                      </a:pPr>
                      <a:r>
                        <a:rPr lang="en-GB" sz="1200">
                          <a:solidFill>
                            <a:schemeClr val="tx2"/>
                          </a:solidFill>
                          <a:effectLst/>
                        </a:rPr>
                        <a:t>Not college bound</a:t>
                      </a:r>
                    </a:p>
                    <a:p>
                      <a:pPr>
                        <a:lnSpc>
                          <a:spcPct val="150000"/>
                        </a:lnSpc>
                      </a:pPr>
                      <a:r>
                        <a:rPr lang="en-GB" sz="1200">
                          <a:solidFill>
                            <a:schemeClr val="tx2"/>
                          </a:solidFill>
                          <a:effectLst/>
                        </a:rPr>
                        <a:t>Aggression toward peers</a:t>
                      </a:r>
                    </a:p>
                    <a:p>
                      <a:pPr>
                        <a:lnSpc>
                          <a:spcPct val="150000"/>
                        </a:lnSpc>
                      </a:pPr>
                      <a:r>
                        <a:rPr lang="en-GB" sz="1200">
                          <a:solidFill>
                            <a:schemeClr val="tx2"/>
                          </a:solidFill>
                          <a:effectLst/>
                        </a:rPr>
                        <a:t>Norms (e.g., advertising) favourable toward alcohol use</a:t>
                      </a:r>
                    </a:p>
                    <a:p>
                      <a:pPr>
                        <a:lnSpc>
                          <a:spcPct val="150000"/>
                        </a:lnSpc>
                      </a:pPr>
                      <a:r>
                        <a:rPr lang="en-GB" sz="1200">
                          <a:solidFill>
                            <a:schemeClr val="tx2"/>
                          </a:solidFill>
                          <a:effectLst/>
                        </a:rPr>
                        <a:t>Accessibility/ availability</a:t>
                      </a:r>
                    </a:p>
                  </a:txBody>
                  <a:tcPr marL="0" marR="0" marT="0" marB="0"/>
                </a:tc>
                <a:tc>
                  <a:txBody>
                    <a:bodyPr/>
                    <a:lstStyle/>
                    <a:p>
                      <a:pPr>
                        <a:lnSpc>
                          <a:spcPct val="150000"/>
                        </a:lnSpc>
                      </a:pPr>
                      <a:r>
                        <a:rPr lang="en-GB" sz="1200">
                          <a:solidFill>
                            <a:schemeClr val="tx2"/>
                          </a:solidFill>
                          <a:effectLst/>
                        </a:rPr>
                        <a:t>Presence of mentors and support for development of skills and interests</a:t>
                      </a:r>
                    </a:p>
                    <a:p>
                      <a:pPr>
                        <a:lnSpc>
                          <a:spcPct val="150000"/>
                        </a:lnSpc>
                      </a:pPr>
                      <a:r>
                        <a:rPr lang="en-GB" sz="1200">
                          <a:solidFill>
                            <a:schemeClr val="tx2"/>
                          </a:solidFill>
                          <a:effectLst/>
                        </a:rPr>
                        <a:t>Opportunities for engagement within school and community</a:t>
                      </a:r>
                    </a:p>
                    <a:p>
                      <a:pPr>
                        <a:lnSpc>
                          <a:spcPct val="150000"/>
                        </a:lnSpc>
                      </a:pPr>
                      <a:r>
                        <a:rPr lang="en-GB" sz="1200">
                          <a:solidFill>
                            <a:schemeClr val="tx2"/>
                          </a:solidFill>
                          <a:effectLst/>
                        </a:rPr>
                        <a:t>Positive norms</a:t>
                      </a:r>
                    </a:p>
                    <a:p>
                      <a:pPr>
                        <a:lnSpc>
                          <a:spcPct val="150000"/>
                        </a:lnSpc>
                      </a:pPr>
                      <a:r>
                        <a:rPr lang="en-GB" sz="1200">
                          <a:solidFill>
                            <a:schemeClr val="tx2"/>
                          </a:solidFill>
                          <a:effectLst/>
                        </a:rPr>
                        <a:t>Clear expectations for behaviour</a:t>
                      </a:r>
                    </a:p>
                    <a:p>
                      <a:pPr>
                        <a:lnSpc>
                          <a:spcPct val="150000"/>
                        </a:lnSpc>
                      </a:pPr>
                      <a:r>
                        <a:rPr lang="en-GB" sz="1200">
                          <a:solidFill>
                            <a:schemeClr val="tx2"/>
                          </a:solidFill>
                          <a:effectLst/>
                        </a:rPr>
                        <a:t>Physical and psychological safety</a:t>
                      </a:r>
                    </a:p>
                  </a:txBody>
                  <a:tcPr marL="0" marR="0" marT="0" marB="0"/>
                </a:tc>
                <a:extLst>
                  <a:ext uri="{0D108BD9-81ED-4DB2-BD59-A6C34878D82A}">
                    <a16:rowId xmlns:a16="http://schemas.microsoft.com/office/drawing/2014/main" val="2894372161"/>
                  </a:ext>
                </a:extLst>
              </a:tr>
            </a:tbl>
          </a:graphicData>
        </a:graphic>
      </p:graphicFrame>
    </p:spTree>
    <p:extLst>
      <p:ext uri="{BB962C8B-B14F-4D97-AF65-F5344CB8AC3E}">
        <p14:creationId xmlns:p14="http://schemas.microsoft.com/office/powerpoint/2010/main" val="296597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79410CA-824A-CDEB-75CB-6BA33B22A295}"/>
              </a:ext>
            </a:extLst>
          </p:cNvPr>
          <p:cNvSpPr>
            <a:spLocks noGrp="1"/>
          </p:cNvSpPr>
          <p:nvPr>
            <p:ph type="ftr" sz="quarter" idx="11"/>
          </p:nvPr>
        </p:nvSpPr>
        <p:spPr/>
        <p:txBody>
          <a:bodyPr/>
          <a:lstStyle/>
          <a:p>
            <a:pPr rtl="0"/>
            <a:r>
              <a:rPr lang="en-GB" noProof="0"/>
              <a:t>Claire Louse Davies- 2007261</a:t>
            </a:r>
          </a:p>
        </p:txBody>
      </p:sp>
      <p:sp>
        <p:nvSpPr>
          <p:cNvPr id="3" name="Slide Number Placeholder 2">
            <a:extLst>
              <a:ext uri="{FF2B5EF4-FFF2-40B4-BE49-F238E27FC236}">
                <a16:creationId xmlns:a16="http://schemas.microsoft.com/office/drawing/2014/main" id="{ADF36CC3-35E6-F03C-A7F0-6C82AF31357B}"/>
              </a:ext>
            </a:extLst>
          </p:cNvPr>
          <p:cNvSpPr>
            <a:spLocks noGrp="1"/>
          </p:cNvSpPr>
          <p:nvPr>
            <p:ph type="sldNum" sz="quarter" idx="12"/>
          </p:nvPr>
        </p:nvSpPr>
        <p:spPr/>
        <p:txBody>
          <a:bodyPr/>
          <a:lstStyle/>
          <a:p>
            <a:pPr rtl="0"/>
            <a:fld id="{022B156B-59AE-415F-B24B-8756D48BB977}" type="slidenum">
              <a:rPr lang="en-GB" noProof="0" smtClean="0"/>
              <a:t>13</a:t>
            </a:fld>
            <a:endParaRPr lang="en-GB" noProof="0"/>
          </a:p>
        </p:txBody>
      </p:sp>
      <p:sp>
        <p:nvSpPr>
          <p:cNvPr id="4" name="TextBox 3">
            <a:extLst>
              <a:ext uri="{FF2B5EF4-FFF2-40B4-BE49-F238E27FC236}">
                <a16:creationId xmlns:a16="http://schemas.microsoft.com/office/drawing/2014/main" id="{B98C36FD-3B2F-74F2-2219-F5336DFD359B}"/>
              </a:ext>
            </a:extLst>
          </p:cNvPr>
          <p:cNvSpPr txBox="1"/>
          <p:nvPr/>
        </p:nvSpPr>
        <p:spPr>
          <a:xfrm>
            <a:off x="1425677" y="868516"/>
            <a:ext cx="180974"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7" name="TextBox 4">
            <a:extLst>
              <a:ext uri="{FF2B5EF4-FFF2-40B4-BE49-F238E27FC236}">
                <a16:creationId xmlns:a16="http://schemas.microsoft.com/office/drawing/2014/main" id="{ABDA7F5C-7500-C16C-8B0D-B2FE5F5691EE}"/>
              </a:ext>
            </a:extLst>
          </p:cNvPr>
          <p:cNvGraphicFramePr/>
          <p:nvPr>
            <p:extLst>
              <p:ext uri="{D42A27DB-BD31-4B8C-83A1-F6EECF244321}">
                <p14:modId xmlns:p14="http://schemas.microsoft.com/office/powerpoint/2010/main" val="2570326101"/>
              </p:ext>
            </p:extLst>
          </p:nvPr>
        </p:nvGraphicFramePr>
        <p:xfrm>
          <a:off x="689759" y="448568"/>
          <a:ext cx="9376788" cy="51120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10" descr="Clipart - Person Outline 2">
            <a:extLst>
              <a:ext uri="{FF2B5EF4-FFF2-40B4-BE49-F238E27FC236}">
                <a16:creationId xmlns:a16="http://schemas.microsoft.com/office/drawing/2014/main" id="{CE1A06D5-EF80-2DB5-9809-83425F33C1BC}"/>
              </a:ext>
            </a:extLst>
          </p:cNvPr>
          <p:cNvPicPr>
            <a:picLocks noChangeAspect="1"/>
          </p:cNvPicPr>
          <p:nvPr/>
        </p:nvPicPr>
        <p:blipFill>
          <a:blip r:embed="rId7"/>
          <a:stretch>
            <a:fillRect/>
          </a:stretch>
        </p:blipFill>
        <p:spPr>
          <a:xfrm>
            <a:off x="4634748" y="1299820"/>
            <a:ext cx="1429893" cy="4114800"/>
          </a:xfrm>
          <a:prstGeom prst="rect">
            <a:avLst/>
          </a:prstGeom>
        </p:spPr>
      </p:pic>
    </p:spTree>
    <p:extLst>
      <p:ext uri="{BB962C8B-B14F-4D97-AF65-F5344CB8AC3E}">
        <p14:creationId xmlns:p14="http://schemas.microsoft.com/office/powerpoint/2010/main" val="129108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C3CBF6D-AD7C-754F-3F49-BB66221C6796}"/>
              </a:ext>
            </a:extLst>
          </p:cNvPr>
          <p:cNvSpPr txBox="1"/>
          <p:nvPr/>
        </p:nvSpPr>
        <p:spPr>
          <a:xfrm>
            <a:off x="838200" y="2333297"/>
            <a:ext cx="4619621" cy="384366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a:t>The Developmental effects.</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Research shows Substance use can affect the development of the brain within the adolescent stage by impacting the brain's ability to function properly in the short term as well as prevent further growth and development in the long-term. Substance use affects the adolescent brain by interfering with the neurotransmitters, damaging connections within the brain (addictioncentre.com,2023)</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pic>
        <p:nvPicPr>
          <p:cNvPr id="8" name="Picture 6" descr="Scan of a human brain in a neurology clinic">
            <a:extLst>
              <a:ext uri="{FF2B5EF4-FFF2-40B4-BE49-F238E27FC236}">
                <a16:creationId xmlns:a16="http://schemas.microsoft.com/office/drawing/2014/main" id="{FB471AB2-0EC3-8AFD-9CCA-A23A7C1A1EF5}"/>
              </a:ext>
            </a:extLst>
          </p:cNvPr>
          <p:cNvPicPr>
            <a:picLocks noChangeAspect="1"/>
          </p:cNvPicPr>
          <p:nvPr/>
        </p:nvPicPr>
        <p:blipFill rotWithShape="1">
          <a:blip r:embed="rId2"/>
          <a:srcRect l="3479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Footer Placeholder 1">
            <a:extLst>
              <a:ext uri="{FF2B5EF4-FFF2-40B4-BE49-F238E27FC236}">
                <a16:creationId xmlns:a16="http://schemas.microsoft.com/office/drawing/2014/main" id="{F067C820-D41B-6C0E-47DA-8F7360FFA23F}"/>
              </a:ext>
            </a:extLst>
          </p:cNvPr>
          <p:cNvSpPr>
            <a:spLocks noGrp="1"/>
          </p:cNvSpPr>
          <p:nvPr>
            <p:ph type="ftr" sz="quarter" idx="11"/>
          </p:nvPr>
        </p:nvSpPr>
        <p:spPr>
          <a:xfrm>
            <a:off x="3505200" y="6356350"/>
            <a:ext cx="3429000" cy="365125"/>
          </a:xfrm>
        </p:spPr>
        <p:txBody>
          <a:bodyPr vert="horz" lIns="91440" tIns="45720" rIns="91440" bIns="45720" rtlCol="0" anchor="ctr">
            <a:normAutofit/>
          </a:bodyPr>
          <a:lstStyle/>
          <a:p>
            <a:pPr>
              <a:spcAft>
                <a:spcPts val="600"/>
              </a:spcAft>
              <a:defRPr/>
            </a:pPr>
            <a:r>
              <a:rPr lang="en-US" sz="1200" kern="1200">
                <a:solidFill>
                  <a:prstClr val="black">
                    <a:tint val="75000"/>
                  </a:prstClr>
                </a:solidFill>
                <a:latin typeface="Calibri" panose="020F0502020204030204"/>
                <a:ea typeface="+mn-ea"/>
                <a:cs typeface="+mn-cs"/>
              </a:rPr>
              <a:t>Claire Louse Davies- 2007261</a:t>
            </a:r>
          </a:p>
        </p:txBody>
      </p:sp>
      <p:sp>
        <p:nvSpPr>
          <p:cNvPr id="3" name="Slide Number Placeholder 2">
            <a:extLst>
              <a:ext uri="{FF2B5EF4-FFF2-40B4-BE49-F238E27FC236}">
                <a16:creationId xmlns:a16="http://schemas.microsoft.com/office/drawing/2014/main" id="{24EB08EA-ADB6-4BE9-844F-061FD59DD3A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lgn="r">
              <a:spcAft>
                <a:spcPts val="600"/>
              </a:spcAft>
              <a:defRPr/>
            </a:pPr>
            <a:fld id="{022B156B-59AE-415F-B24B-8756D48BB977}" type="slidenum">
              <a:rPr lang="en-US" sz="1200">
                <a:solidFill>
                  <a:srgbClr val="FFFFFF"/>
                </a:solidFill>
                <a:latin typeface="Calibri" panose="020F0502020204030204"/>
              </a:rPr>
              <a:pPr algn="r">
                <a:spcAft>
                  <a:spcPts val="600"/>
                </a:spcAft>
                <a:defRPr/>
              </a:pPr>
              <a:t>14</a:t>
            </a:fld>
            <a:endParaRPr lang="en-US" sz="1200">
              <a:solidFill>
                <a:srgbClr val="FFFFFF"/>
              </a:solidFill>
              <a:latin typeface="Calibri" panose="020F0502020204030204"/>
            </a:endParaRPr>
          </a:p>
        </p:txBody>
      </p:sp>
      <p:sp>
        <p:nvSpPr>
          <p:cNvPr id="4" name="TextBox 3">
            <a:extLst>
              <a:ext uri="{FF2B5EF4-FFF2-40B4-BE49-F238E27FC236}">
                <a16:creationId xmlns:a16="http://schemas.microsoft.com/office/drawing/2014/main" id="{C776F8D0-0BD1-63A2-4D30-7CCCEAA4E5CB}"/>
              </a:ext>
            </a:extLst>
          </p:cNvPr>
          <p:cNvSpPr txBox="1"/>
          <p:nvPr/>
        </p:nvSpPr>
        <p:spPr>
          <a:xfrm>
            <a:off x="1097936" y="680064"/>
            <a:ext cx="6965229"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05701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E80EC54-5729-D89C-DD0D-2D56328B80DC}"/>
              </a:ext>
            </a:extLst>
          </p:cNvPr>
          <p:cNvSpPr>
            <a:spLocks noGrp="1"/>
          </p:cNvSpPr>
          <p:nvPr>
            <p:ph type="ftr" sz="quarter" idx="11"/>
          </p:nvPr>
        </p:nvSpPr>
        <p:spPr/>
        <p:txBody>
          <a:bodyPr/>
          <a:lstStyle/>
          <a:p>
            <a:pPr rtl="0"/>
            <a:r>
              <a:rPr lang="en-GB" noProof="0"/>
              <a:t>Claire Louse Davies- 2007261</a:t>
            </a:r>
          </a:p>
        </p:txBody>
      </p:sp>
      <p:sp>
        <p:nvSpPr>
          <p:cNvPr id="3" name="Slide Number Placeholder 2">
            <a:extLst>
              <a:ext uri="{FF2B5EF4-FFF2-40B4-BE49-F238E27FC236}">
                <a16:creationId xmlns:a16="http://schemas.microsoft.com/office/drawing/2014/main" id="{4D515CF6-A0DF-93A7-8F36-75D0D8BE93EB}"/>
              </a:ext>
            </a:extLst>
          </p:cNvPr>
          <p:cNvSpPr>
            <a:spLocks noGrp="1"/>
          </p:cNvSpPr>
          <p:nvPr>
            <p:ph type="sldNum" sz="quarter" idx="12"/>
          </p:nvPr>
        </p:nvSpPr>
        <p:spPr/>
        <p:txBody>
          <a:bodyPr/>
          <a:lstStyle/>
          <a:p>
            <a:pPr rtl="0"/>
            <a:fld id="{022B156B-59AE-415F-B24B-8756D48BB977}" type="slidenum">
              <a:rPr lang="en-GB" noProof="0" smtClean="0"/>
              <a:t>15</a:t>
            </a:fld>
            <a:endParaRPr lang="en-GB" noProof="0"/>
          </a:p>
        </p:txBody>
      </p:sp>
      <p:pic>
        <p:nvPicPr>
          <p:cNvPr id="6" name="Picture 6">
            <a:extLst>
              <a:ext uri="{FF2B5EF4-FFF2-40B4-BE49-F238E27FC236}">
                <a16:creationId xmlns:a16="http://schemas.microsoft.com/office/drawing/2014/main" id="{9097405A-AE08-286B-84F2-EA420DA91F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2208" y="494806"/>
            <a:ext cx="10860974" cy="5962402"/>
          </a:xfrm>
          <a:prstGeom prst="rect">
            <a:avLst/>
          </a:prstGeom>
        </p:spPr>
      </p:pic>
    </p:spTree>
    <p:extLst>
      <p:ext uri="{BB962C8B-B14F-4D97-AF65-F5344CB8AC3E}">
        <p14:creationId xmlns:p14="http://schemas.microsoft.com/office/powerpoint/2010/main" val="1851046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p>
        </p:txBody>
      </p:sp>
      <p:pic>
        <p:nvPicPr>
          <p:cNvPr id="8" name="Picture 7" descr="Pins in a map">
            <a:extLst>
              <a:ext uri="{FF2B5EF4-FFF2-40B4-BE49-F238E27FC236}">
                <a16:creationId xmlns:a16="http://schemas.microsoft.com/office/drawing/2014/main" id="{5DD9D8DE-E7FC-52B0-5B25-E1C7FE39903E}"/>
              </a:ext>
            </a:extLst>
          </p:cNvPr>
          <p:cNvPicPr>
            <a:picLocks noChangeAspect="1"/>
          </p:cNvPicPr>
          <p:nvPr/>
        </p:nvPicPr>
        <p:blipFill rotWithShape="1">
          <a:blip r:embed="rId2"/>
          <a:srcRect l="3770" r="2251" b="-3"/>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1C8613D-BDF6-FC90-9ADC-E566DFD26C1B}"/>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u="sng"/>
              <a:t>EARLY INTERVENTIONS</a:t>
            </a:r>
          </a:p>
          <a:p>
            <a:pPr indent="-228600">
              <a:lnSpc>
                <a:spcPct val="90000"/>
              </a:lnSpc>
              <a:spcAft>
                <a:spcPts val="600"/>
              </a:spcAft>
              <a:buFont typeface="Arial" panose="020B0604020202020204" pitchFamily="34" charset="0"/>
              <a:buChar char="•"/>
            </a:pPr>
            <a:endParaRPr lang="en-US" sz="2000" b="1" u="sng"/>
          </a:p>
          <a:p>
            <a:pPr indent="-228600">
              <a:lnSpc>
                <a:spcPct val="90000"/>
              </a:lnSpc>
              <a:spcAft>
                <a:spcPts val="600"/>
              </a:spcAft>
              <a:buFont typeface="Arial" panose="020B0604020202020204" pitchFamily="34" charset="0"/>
              <a:buChar char="•"/>
            </a:pPr>
            <a:endParaRPr lang="en-US" sz="2000" b="1" u="sng"/>
          </a:p>
          <a:p>
            <a:pPr indent="-228600">
              <a:lnSpc>
                <a:spcPct val="90000"/>
              </a:lnSpc>
              <a:spcAft>
                <a:spcPts val="600"/>
              </a:spcAft>
              <a:buFont typeface="Arial" panose="020B0604020202020204" pitchFamily="34" charset="0"/>
              <a:buChar char="•"/>
            </a:pPr>
            <a:endParaRPr lang="en-US" sz="2000" b="1" u="sng"/>
          </a:p>
          <a:p>
            <a:pPr indent="-228600">
              <a:lnSpc>
                <a:spcPct val="90000"/>
              </a:lnSpc>
              <a:spcAft>
                <a:spcPts val="600"/>
              </a:spcAft>
              <a:buFont typeface="Arial" panose="020B0604020202020204" pitchFamily="34" charset="0"/>
              <a:buChar char="•"/>
            </a:pPr>
            <a:endParaRPr lang="en-US" sz="2000" b="1" u="sng"/>
          </a:p>
          <a:p>
            <a:pPr indent="-228600">
              <a:lnSpc>
                <a:spcPct val="90000"/>
              </a:lnSpc>
              <a:spcAft>
                <a:spcPts val="600"/>
              </a:spcAft>
              <a:buFont typeface="Arial" panose="020B0604020202020204" pitchFamily="34" charset="0"/>
              <a:buChar char="•"/>
            </a:pPr>
            <a:r>
              <a:rPr lang="en-US" sz="2000" b="1" u="sng">
                <a:hlinkClick r:id="rId3"/>
              </a:rPr>
              <a:t>https://youtu.be/liPtHMa7WCY</a:t>
            </a:r>
            <a:endParaRPr lang="en-GB" sz="2000" b="1" u="sng"/>
          </a:p>
          <a:p>
            <a:pPr indent="-228600">
              <a:lnSpc>
                <a:spcPct val="90000"/>
              </a:lnSpc>
              <a:spcAft>
                <a:spcPts val="600"/>
              </a:spcAft>
              <a:buFont typeface="Arial" panose="020B0604020202020204" pitchFamily="34" charset="0"/>
              <a:buChar char="•"/>
            </a:pPr>
            <a:endParaRPr lang="en-US" sz="2000" b="1" u="sng"/>
          </a:p>
        </p:txBody>
      </p:sp>
      <p:sp>
        <p:nvSpPr>
          <p:cNvPr id="2" name="Footer Placeholder 1">
            <a:extLst>
              <a:ext uri="{FF2B5EF4-FFF2-40B4-BE49-F238E27FC236}">
                <a16:creationId xmlns:a16="http://schemas.microsoft.com/office/drawing/2014/main" id="{F50B717D-FF4E-5F07-E31C-7AF4F1D94FA6}"/>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gn="ctr">
              <a:spcAft>
                <a:spcPts val="600"/>
              </a:spcAft>
              <a:defRPr/>
            </a:pPr>
            <a:r>
              <a:rPr lang="en-US" sz="1200" kern="1200">
                <a:solidFill>
                  <a:srgbClr val="FFFFFF"/>
                </a:solidFill>
                <a:latin typeface="Calibri" panose="020F0502020204030204"/>
                <a:ea typeface="+mn-ea"/>
                <a:cs typeface="+mn-cs"/>
              </a:rPr>
              <a:t>Claire Louse Davies- 2007261</a:t>
            </a:r>
          </a:p>
        </p:txBody>
      </p:sp>
      <p:sp>
        <p:nvSpPr>
          <p:cNvPr id="3" name="Slide Number Placeholder 2">
            <a:extLst>
              <a:ext uri="{FF2B5EF4-FFF2-40B4-BE49-F238E27FC236}">
                <a16:creationId xmlns:a16="http://schemas.microsoft.com/office/drawing/2014/main" id="{E4DFCCCB-565A-32DB-5A14-103508603C86}"/>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lgn="r">
              <a:spcAft>
                <a:spcPts val="600"/>
              </a:spcAft>
              <a:defRPr/>
            </a:pPr>
            <a:fld id="{022B156B-59AE-415F-B24B-8756D48BB977}" type="slidenum">
              <a:rPr lang="en-US" sz="1200" smtClean="0">
                <a:solidFill>
                  <a:prstClr val="black">
                    <a:tint val="75000"/>
                  </a:prstClr>
                </a:solidFill>
                <a:latin typeface="Calibri" panose="020F0502020204030204"/>
              </a:rPr>
              <a:pPr algn="r">
                <a:spcAft>
                  <a:spcPts val="600"/>
                </a:spcAft>
                <a:defRPr/>
              </a:pPr>
              <a:t>16</a:t>
            </a:fld>
            <a:endParaRPr lang="en-US" sz="1200">
              <a:solidFill>
                <a:prstClr val="black">
                  <a:tint val="75000"/>
                </a:prstClr>
              </a:solidFill>
              <a:latin typeface="Calibri" panose="020F0502020204030204"/>
            </a:endParaRPr>
          </a:p>
        </p:txBody>
      </p:sp>
      <p:sp>
        <p:nvSpPr>
          <p:cNvPr id="5" name="TextBox 4">
            <a:extLst>
              <a:ext uri="{FF2B5EF4-FFF2-40B4-BE49-F238E27FC236}">
                <a16:creationId xmlns:a16="http://schemas.microsoft.com/office/drawing/2014/main" id="{2523CBA6-EDAF-41EC-809D-206E517485D8}"/>
              </a:ext>
            </a:extLst>
          </p:cNvPr>
          <p:cNvSpPr txBox="1"/>
          <p:nvPr/>
        </p:nvSpPr>
        <p:spPr>
          <a:xfrm>
            <a:off x="3049237" y="3241860"/>
            <a:ext cx="6098474" cy="369332"/>
          </a:xfrm>
          <a:prstGeom prst="rect">
            <a:avLst/>
          </a:prstGeom>
          <a:noFill/>
        </p:spPr>
        <p:txBody>
          <a:bodyPr wrap="square">
            <a:spAutoFit/>
          </a:bodyPr>
          <a:lstStyle/>
          <a:p>
            <a:endParaRPr lang="en-US"/>
          </a:p>
        </p:txBody>
      </p:sp>
    </p:spTree>
    <p:extLst>
      <p:ext uri="{BB962C8B-B14F-4D97-AF65-F5344CB8AC3E}">
        <p14:creationId xmlns:p14="http://schemas.microsoft.com/office/powerpoint/2010/main" val="2509998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CF6B4B45-7292-FE3E-09B1-316630A0586A}"/>
              </a:ext>
            </a:extLst>
          </p:cNvPr>
          <p:cNvSpPr>
            <a:spLocks noGrp="1"/>
          </p:cNvSpPr>
          <p:nvPr>
            <p:ph type="ftr" sz="quarter" idx="11"/>
          </p:nvPr>
        </p:nvSpPr>
        <p:spPr/>
        <p:txBody>
          <a:bodyPr/>
          <a:lstStyle/>
          <a:p>
            <a:r>
              <a:rPr lang="en-GB"/>
              <a:t>Claire Louse Davies- 2007261</a:t>
            </a:r>
          </a:p>
        </p:txBody>
      </p:sp>
      <p:sp>
        <p:nvSpPr>
          <p:cNvPr id="8" name="Slide Number Placeholder 7">
            <a:extLst>
              <a:ext uri="{FF2B5EF4-FFF2-40B4-BE49-F238E27FC236}">
                <a16:creationId xmlns:a16="http://schemas.microsoft.com/office/drawing/2014/main" id="{A98EBE62-C242-C295-FC33-BAC9F4B203B1}"/>
              </a:ext>
            </a:extLst>
          </p:cNvPr>
          <p:cNvSpPr>
            <a:spLocks noGrp="1"/>
          </p:cNvSpPr>
          <p:nvPr>
            <p:ph type="sldNum" sz="quarter" idx="12"/>
          </p:nvPr>
        </p:nvSpPr>
        <p:spPr/>
        <p:txBody>
          <a:bodyPr/>
          <a:lstStyle/>
          <a:p>
            <a:fld id="{022B156B-59AE-415F-B24B-8756D48BB977}" type="slidenum">
              <a:rPr lang="en-GB" noProof="0" smtClean="0"/>
              <a:t>17</a:t>
            </a:fld>
            <a:endParaRPr lang="en-GB"/>
          </a:p>
        </p:txBody>
      </p:sp>
      <p:sp>
        <p:nvSpPr>
          <p:cNvPr id="3" name="Oval 2">
            <a:extLst>
              <a:ext uri="{FF2B5EF4-FFF2-40B4-BE49-F238E27FC236}">
                <a16:creationId xmlns:a16="http://schemas.microsoft.com/office/drawing/2014/main" id="{E3112CF4-8ADC-C14C-EB8C-F823CD979759}"/>
              </a:ext>
            </a:extLst>
          </p:cNvPr>
          <p:cNvSpPr/>
          <p:nvPr/>
        </p:nvSpPr>
        <p:spPr>
          <a:xfrm>
            <a:off x="4588386" y="2753033"/>
            <a:ext cx="2863283" cy="16550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Organisations available </a:t>
            </a:r>
          </a:p>
        </p:txBody>
      </p:sp>
      <p:sp>
        <p:nvSpPr>
          <p:cNvPr id="5" name="Cloud 4">
            <a:extLst>
              <a:ext uri="{FF2B5EF4-FFF2-40B4-BE49-F238E27FC236}">
                <a16:creationId xmlns:a16="http://schemas.microsoft.com/office/drawing/2014/main" id="{ECA57C0C-7F6A-9154-5CF6-14849EC16679}"/>
              </a:ext>
            </a:extLst>
          </p:cNvPr>
          <p:cNvSpPr/>
          <p:nvPr/>
        </p:nvSpPr>
        <p:spPr>
          <a:xfrm>
            <a:off x="4285225" y="1081548"/>
            <a:ext cx="2064772" cy="1515806"/>
          </a:xfrm>
          <a:prstGeom prst="cloud">
            <a:avLst/>
          </a:prstGeom>
          <a:solidFill>
            <a:schemeClr val="bg1"/>
          </a:solidFill>
          <a:ln>
            <a:solidFill>
              <a:schemeClr val="accent6"/>
            </a:solidFill>
          </a:ln>
        </p:spPr>
        <p:style>
          <a:lnRef idx="2">
            <a:schemeClr val="dk1"/>
          </a:lnRef>
          <a:fillRef idx="1">
            <a:schemeClr val="lt1"/>
          </a:fillRef>
          <a:effectRef idx="0">
            <a:schemeClr val="dk1"/>
          </a:effectRef>
          <a:fontRef idx="minor">
            <a:schemeClr val="dk1"/>
          </a:fontRef>
        </p:style>
        <p:txBody>
          <a:bodyPr rtlCol="0" anchor="ctr"/>
          <a:lstStyle/>
          <a:p>
            <a:pPr algn="ctr"/>
            <a:r>
              <a:rPr lang="en-GB" b="1" err="1">
                <a:solidFill>
                  <a:schemeClr val="tx2"/>
                </a:solidFill>
              </a:rPr>
              <a:t>Barod</a:t>
            </a:r>
            <a:endParaRPr lang="en-GB" b="1">
              <a:solidFill>
                <a:schemeClr val="tx2"/>
              </a:solidFill>
            </a:endParaRPr>
          </a:p>
          <a:p>
            <a:pPr algn="ctr"/>
            <a:r>
              <a:rPr lang="en-GB" b="1">
                <a:solidFill>
                  <a:schemeClr val="tx2"/>
                </a:solidFill>
              </a:rPr>
              <a:t>(Choices)</a:t>
            </a:r>
          </a:p>
        </p:txBody>
      </p:sp>
      <p:sp>
        <p:nvSpPr>
          <p:cNvPr id="6" name="Cloud 5">
            <a:extLst>
              <a:ext uri="{FF2B5EF4-FFF2-40B4-BE49-F238E27FC236}">
                <a16:creationId xmlns:a16="http://schemas.microsoft.com/office/drawing/2014/main" id="{949419A5-7427-68DA-68D6-781EFADACD28}"/>
              </a:ext>
            </a:extLst>
          </p:cNvPr>
          <p:cNvSpPr/>
          <p:nvPr/>
        </p:nvSpPr>
        <p:spPr>
          <a:xfrm>
            <a:off x="7472515" y="1368323"/>
            <a:ext cx="1712450" cy="1229031"/>
          </a:xfrm>
          <a:prstGeom prst="cloud">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b="1">
                <a:solidFill>
                  <a:schemeClr val="tx2"/>
                </a:solidFill>
              </a:rPr>
              <a:t>Mind</a:t>
            </a:r>
          </a:p>
        </p:txBody>
      </p:sp>
      <p:sp>
        <p:nvSpPr>
          <p:cNvPr id="10" name="Cloud 9">
            <a:extLst>
              <a:ext uri="{FF2B5EF4-FFF2-40B4-BE49-F238E27FC236}">
                <a16:creationId xmlns:a16="http://schemas.microsoft.com/office/drawing/2014/main" id="{57352EB4-770D-11FB-D4A4-28A6531B487E}"/>
              </a:ext>
            </a:extLst>
          </p:cNvPr>
          <p:cNvSpPr/>
          <p:nvPr/>
        </p:nvSpPr>
        <p:spPr>
          <a:xfrm>
            <a:off x="7685548" y="3867354"/>
            <a:ext cx="2236838" cy="1466645"/>
          </a:xfrm>
          <a:prstGeom prst="cloud">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b="1" err="1">
                <a:solidFill>
                  <a:schemeClr val="tx2"/>
                </a:solidFill>
              </a:rPr>
              <a:t>Adferiad</a:t>
            </a:r>
            <a:r>
              <a:rPr lang="en-GB" b="1">
                <a:solidFill>
                  <a:schemeClr val="tx2"/>
                </a:solidFill>
              </a:rPr>
              <a:t> Recovery</a:t>
            </a:r>
          </a:p>
        </p:txBody>
      </p:sp>
      <p:sp>
        <p:nvSpPr>
          <p:cNvPr id="11" name="Cloud 10">
            <a:extLst>
              <a:ext uri="{FF2B5EF4-FFF2-40B4-BE49-F238E27FC236}">
                <a16:creationId xmlns:a16="http://schemas.microsoft.com/office/drawing/2014/main" id="{A8FB62D2-6A99-50E5-F85C-86B41163AD33}"/>
              </a:ext>
            </a:extLst>
          </p:cNvPr>
          <p:cNvSpPr/>
          <p:nvPr/>
        </p:nvSpPr>
        <p:spPr>
          <a:xfrm>
            <a:off x="2105742" y="1884516"/>
            <a:ext cx="1843548" cy="1376516"/>
          </a:xfrm>
          <a:prstGeom prst="cloud">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b="1">
                <a:solidFill>
                  <a:schemeClr val="tx2"/>
                </a:solidFill>
              </a:rPr>
              <a:t>DAN 24/7</a:t>
            </a:r>
          </a:p>
        </p:txBody>
      </p:sp>
      <p:sp>
        <p:nvSpPr>
          <p:cNvPr id="12" name="Cloud 11">
            <a:extLst>
              <a:ext uri="{FF2B5EF4-FFF2-40B4-BE49-F238E27FC236}">
                <a16:creationId xmlns:a16="http://schemas.microsoft.com/office/drawing/2014/main" id="{1F51026D-8AD3-B19E-40D4-F871694C59FB}"/>
              </a:ext>
            </a:extLst>
          </p:cNvPr>
          <p:cNvSpPr/>
          <p:nvPr/>
        </p:nvSpPr>
        <p:spPr>
          <a:xfrm>
            <a:off x="1827161" y="3810000"/>
            <a:ext cx="2867739" cy="1630514"/>
          </a:xfrm>
          <a:prstGeom prst="cloud">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GB" b="1">
                <a:solidFill>
                  <a:schemeClr val="tx2"/>
                </a:solidFill>
              </a:rPr>
              <a:t>South- Wales Police</a:t>
            </a:r>
          </a:p>
          <a:p>
            <a:pPr algn="ctr"/>
            <a:r>
              <a:rPr lang="en-GB" b="1">
                <a:solidFill>
                  <a:schemeClr val="tx2"/>
                </a:solidFill>
              </a:rPr>
              <a:t>(Substance use reduction)</a:t>
            </a:r>
          </a:p>
        </p:txBody>
      </p:sp>
      <p:sp>
        <p:nvSpPr>
          <p:cNvPr id="13" name="Cloud 12">
            <a:extLst>
              <a:ext uri="{FF2B5EF4-FFF2-40B4-BE49-F238E27FC236}">
                <a16:creationId xmlns:a16="http://schemas.microsoft.com/office/drawing/2014/main" id="{0088D3BE-BB3C-620C-B0D2-03115DEB4DFE}"/>
              </a:ext>
            </a:extLst>
          </p:cNvPr>
          <p:cNvSpPr/>
          <p:nvPr/>
        </p:nvSpPr>
        <p:spPr>
          <a:xfrm>
            <a:off x="4948902" y="4793226"/>
            <a:ext cx="2220451" cy="1286386"/>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a:solidFill>
                  <a:schemeClr val="tx2"/>
                </a:solidFill>
              </a:rPr>
              <a:t>Youth work</a:t>
            </a:r>
          </a:p>
        </p:txBody>
      </p:sp>
    </p:spTree>
    <p:extLst>
      <p:ext uri="{BB962C8B-B14F-4D97-AF65-F5344CB8AC3E}">
        <p14:creationId xmlns:p14="http://schemas.microsoft.com/office/powerpoint/2010/main" val="4017403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2413D19-FF88-C8B6-2703-8CE816487132}"/>
              </a:ext>
            </a:extLst>
          </p:cNvPr>
          <p:cNvSpPr>
            <a:spLocks noGrp="1"/>
          </p:cNvSpPr>
          <p:nvPr>
            <p:ph type="ftr" sz="quarter" idx="11"/>
          </p:nvPr>
        </p:nvSpPr>
        <p:spPr/>
        <p:txBody>
          <a:bodyPr/>
          <a:lstStyle/>
          <a:p>
            <a:r>
              <a:rPr lang="en-GB"/>
              <a:t>Claire Louse Davies- 2007261</a:t>
            </a:r>
          </a:p>
        </p:txBody>
      </p:sp>
      <p:sp>
        <p:nvSpPr>
          <p:cNvPr id="3" name="Slide Number Placeholder 2">
            <a:extLst>
              <a:ext uri="{FF2B5EF4-FFF2-40B4-BE49-F238E27FC236}">
                <a16:creationId xmlns:a16="http://schemas.microsoft.com/office/drawing/2014/main" id="{26CC7965-3303-38B3-AD86-D926E4A61629}"/>
              </a:ext>
            </a:extLst>
          </p:cNvPr>
          <p:cNvSpPr>
            <a:spLocks noGrp="1"/>
          </p:cNvSpPr>
          <p:nvPr>
            <p:ph type="sldNum" sz="quarter" idx="12"/>
          </p:nvPr>
        </p:nvSpPr>
        <p:spPr/>
        <p:txBody>
          <a:bodyPr/>
          <a:lstStyle/>
          <a:p>
            <a:fld id="{022B156B-59AE-415F-B24B-8756D48BB977}" type="slidenum">
              <a:rPr lang="en-GB" noProof="0" smtClean="0"/>
              <a:t>18</a:t>
            </a:fld>
            <a:endParaRPr lang="en-GB"/>
          </a:p>
        </p:txBody>
      </p:sp>
      <p:sp>
        <p:nvSpPr>
          <p:cNvPr id="4" name="TextBox 3">
            <a:extLst>
              <a:ext uri="{FF2B5EF4-FFF2-40B4-BE49-F238E27FC236}">
                <a16:creationId xmlns:a16="http://schemas.microsoft.com/office/drawing/2014/main" id="{88A2DD13-F73D-66FB-8134-E91CEB885E01}"/>
              </a:ext>
            </a:extLst>
          </p:cNvPr>
          <p:cNvSpPr txBox="1"/>
          <p:nvPr/>
        </p:nvSpPr>
        <p:spPr>
          <a:xfrm>
            <a:off x="294410" y="507176"/>
            <a:ext cx="11531434" cy="10372070"/>
          </a:xfrm>
          <a:prstGeom prst="rect">
            <a:avLst/>
          </a:prstGeom>
          <a:noFill/>
        </p:spPr>
        <p:txBody>
          <a:bodyPr wrap="square" lIns="91440" tIns="45720" rIns="91440" bIns="45720" rtlCol="0" anchor="t">
            <a:spAutoFit/>
          </a:bodyPr>
          <a:lstStyle/>
          <a:p>
            <a:r>
              <a:rPr lang="en-GB" b="1" u="sng">
                <a:solidFill>
                  <a:schemeClr val="tx2"/>
                </a:solidFill>
              </a:rPr>
              <a:t>BAROD – (Choices) </a:t>
            </a:r>
          </a:p>
          <a:p>
            <a:endParaRPr lang="en-GB" b="1" u="sng">
              <a:solidFill>
                <a:schemeClr val="tx2"/>
              </a:solidFill>
              <a:ea typeface="+mn-lt"/>
              <a:cs typeface="+mn-lt"/>
            </a:endParaRPr>
          </a:p>
          <a:p>
            <a:r>
              <a:rPr lang="en-GB" sz="1400">
                <a:solidFill>
                  <a:schemeClr val="tx2"/>
                </a:solidFill>
                <a:ea typeface="+mn-lt"/>
                <a:cs typeface="+mn-lt"/>
              </a:rPr>
              <a:t>Specialist Substance Misuse Young Person Service covering Pembrokeshire Ceredigion and Carmarthenshire – working with young people aged 18 or under and their concerned others.</a:t>
            </a:r>
            <a:endParaRPr lang="en-GB" sz="1400">
              <a:solidFill>
                <a:schemeClr val="tx2"/>
              </a:solidFill>
            </a:endParaRPr>
          </a:p>
          <a:p>
            <a:r>
              <a:rPr lang="en-GB" sz="1400">
                <a:solidFill>
                  <a:schemeClr val="tx2"/>
                </a:solidFill>
                <a:ea typeface="+mn-lt"/>
                <a:cs typeface="+mn-lt"/>
              </a:rPr>
              <a:t>The service offers:</a:t>
            </a:r>
            <a:endParaRPr lang="en-GB" sz="1400">
              <a:solidFill>
                <a:schemeClr val="tx2"/>
              </a:solidFill>
            </a:endParaRPr>
          </a:p>
          <a:p>
            <a:pPr marL="285750" indent="-285750">
              <a:buFont typeface="Arial"/>
              <a:buChar char="•"/>
            </a:pPr>
            <a:r>
              <a:rPr lang="en-GB" sz="1400">
                <a:solidFill>
                  <a:schemeClr val="tx2"/>
                </a:solidFill>
                <a:ea typeface="+mn-lt"/>
                <a:cs typeface="+mn-lt"/>
              </a:rPr>
              <a:t>One to one specialist support for young people who use substances, including a comprehensive assessment, brief interventions and  care planning</a:t>
            </a:r>
            <a:endParaRPr lang="en-GB" sz="1400">
              <a:solidFill>
                <a:schemeClr val="tx2"/>
              </a:solidFill>
            </a:endParaRPr>
          </a:p>
          <a:p>
            <a:pPr marL="285750" indent="-285750">
              <a:buFont typeface="Arial"/>
              <a:buChar char="•"/>
            </a:pPr>
            <a:r>
              <a:rPr lang="en-GB" sz="1400">
                <a:solidFill>
                  <a:schemeClr val="tx2"/>
                </a:solidFill>
                <a:ea typeface="+mn-lt"/>
                <a:cs typeface="+mn-lt"/>
              </a:rPr>
              <a:t>Work with families to help them to understand, respond to and cope with the substance use of their young family members</a:t>
            </a:r>
            <a:endParaRPr lang="en-GB" sz="1400">
              <a:solidFill>
                <a:schemeClr val="tx2"/>
              </a:solidFill>
            </a:endParaRPr>
          </a:p>
          <a:p>
            <a:pPr marL="285750" indent="-285750">
              <a:buFont typeface="Arial"/>
              <a:buChar char="•"/>
            </a:pPr>
            <a:r>
              <a:rPr lang="en-GB" sz="1400">
                <a:solidFill>
                  <a:schemeClr val="tx2"/>
                </a:solidFill>
                <a:ea typeface="+mn-lt"/>
                <a:cs typeface="+mn-lt"/>
              </a:rPr>
              <a:t>Workshops and awareness-raising sessions in schools and community venues</a:t>
            </a:r>
            <a:endParaRPr lang="en-GB" sz="1400">
              <a:solidFill>
                <a:schemeClr val="tx2"/>
              </a:solidFill>
            </a:endParaRPr>
          </a:p>
          <a:p>
            <a:pPr marL="285750" indent="-285750">
              <a:buFont typeface="Arial"/>
              <a:buChar char="•"/>
            </a:pPr>
            <a:r>
              <a:rPr lang="en-GB" sz="1400">
                <a:solidFill>
                  <a:schemeClr val="tx2"/>
                </a:solidFill>
                <a:ea typeface="+mn-lt"/>
                <a:cs typeface="+mn-lt"/>
              </a:rPr>
              <a:t>Peer education and accredited training for young people</a:t>
            </a:r>
            <a:endParaRPr lang="en-GB" sz="1400">
              <a:solidFill>
                <a:schemeClr val="tx2"/>
              </a:solidFill>
            </a:endParaRPr>
          </a:p>
          <a:p>
            <a:pPr marL="285750" indent="-285750">
              <a:buFont typeface="Arial"/>
              <a:buChar char="•"/>
            </a:pPr>
            <a:r>
              <a:rPr lang="en-GB" sz="1400">
                <a:solidFill>
                  <a:schemeClr val="tx2"/>
                </a:solidFill>
                <a:ea typeface="+mn-lt"/>
                <a:cs typeface="+mn-lt"/>
              </a:rPr>
              <a:t>Outreach Bus campaigns</a:t>
            </a:r>
            <a:endParaRPr lang="en-GB" sz="1400">
              <a:solidFill>
                <a:schemeClr val="tx2"/>
              </a:solidFill>
            </a:endParaRPr>
          </a:p>
          <a:p>
            <a:pPr marL="285750" indent="-285750">
              <a:buFont typeface="Arial"/>
              <a:buChar char="•"/>
            </a:pPr>
            <a:endParaRPr lang="en-GB" sz="1400">
              <a:solidFill>
                <a:schemeClr val="tx2"/>
              </a:solidFill>
            </a:endParaRPr>
          </a:p>
          <a:p>
            <a:r>
              <a:rPr lang="en-GB" sz="1400" b="1">
                <a:solidFill>
                  <a:schemeClr val="tx2"/>
                </a:solidFill>
              </a:rPr>
              <a:t>FOR PROFESSIONALS:</a:t>
            </a:r>
          </a:p>
          <a:p>
            <a:endParaRPr lang="en-GB" sz="1400" b="1">
              <a:solidFill>
                <a:schemeClr val="tx2"/>
              </a:solidFill>
              <a:ea typeface="+mn-lt"/>
              <a:cs typeface="+mn-lt"/>
            </a:endParaRPr>
          </a:p>
          <a:p>
            <a:r>
              <a:rPr lang="en-GB" sz="1400">
                <a:solidFill>
                  <a:schemeClr val="tx2"/>
                </a:solidFill>
                <a:ea typeface="+mn-lt"/>
                <a:cs typeface="+mn-lt"/>
              </a:rPr>
              <a:t>Training throughout each of the County Councils SCWDP on a quarterly basis in conjunction with colleagues from DDAS plus bespoke training/workshops when requested covering:</a:t>
            </a:r>
            <a:endParaRPr lang="en-GB" sz="1400">
              <a:solidFill>
                <a:schemeClr val="tx2"/>
              </a:solidFill>
            </a:endParaRPr>
          </a:p>
          <a:p>
            <a:pPr marL="285750" indent="-285750">
              <a:buFont typeface="Arial"/>
              <a:buChar char="•"/>
            </a:pPr>
            <a:r>
              <a:rPr lang="en-GB" sz="1400">
                <a:solidFill>
                  <a:schemeClr val="tx2"/>
                </a:solidFill>
                <a:ea typeface="+mn-lt"/>
                <a:cs typeface="+mn-lt"/>
              </a:rPr>
              <a:t>Substance Misuse 101</a:t>
            </a:r>
            <a:endParaRPr lang="en-GB" sz="1400">
              <a:solidFill>
                <a:schemeClr val="tx2"/>
              </a:solidFill>
            </a:endParaRPr>
          </a:p>
          <a:p>
            <a:pPr marL="285750" indent="-285750">
              <a:buFont typeface="Arial"/>
              <a:buChar char="•"/>
            </a:pPr>
            <a:r>
              <a:rPr lang="en-GB" sz="1400">
                <a:solidFill>
                  <a:schemeClr val="tx2"/>
                </a:solidFill>
                <a:ea typeface="+mn-lt"/>
                <a:cs typeface="+mn-lt"/>
              </a:rPr>
              <a:t>Adolescent development and substance misuse</a:t>
            </a:r>
            <a:endParaRPr lang="en-GB" sz="1400">
              <a:solidFill>
                <a:schemeClr val="tx2"/>
              </a:solidFill>
            </a:endParaRPr>
          </a:p>
          <a:p>
            <a:pPr marL="285750" indent="-285750">
              <a:buFont typeface="Arial"/>
              <a:buChar char="•"/>
            </a:pPr>
            <a:r>
              <a:rPr lang="en-GB" sz="1400">
                <a:solidFill>
                  <a:schemeClr val="tx2"/>
                </a:solidFill>
                <a:ea typeface="+mn-lt"/>
                <a:cs typeface="+mn-lt"/>
              </a:rPr>
              <a:t>Cannabis workshops</a:t>
            </a:r>
            <a:endParaRPr lang="en-GB" sz="1400">
              <a:solidFill>
                <a:schemeClr val="tx2"/>
              </a:solidFill>
            </a:endParaRPr>
          </a:p>
          <a:p>
            <a:pPr marL="285750" indent="-285750">
              <a:buFont typeface="Arial"/>
              <a:buChar char="•"/>
            </a:pPr>
            <a:r>
              <a:rPr lang="en-GB" sz="1400">
                <a:solidFill>
                  <a:schemeClr val="tx2"/>
                </a:solidFill>
                <a:ea typeface="+mn-lt"/>
                <a:cs typeface="+mn-lt"/>
              </a:rPr>
              <a:t>Alcohol workshops</a:t>
            </a:r>
            <a:endParaRPr lang="en-GB" sz="1400">
              <a:solidFill>
                <a:schemeClr val="tx2"/>
              </a:solidFill>
            </a:endParaRPr>
          </a:p>
          <a:p>
            <a:pPr marL="285750" indent="-285750">
              <a:buFont typeface="Arial"/>
              <a:buChar char="•"/>
            </a:pPr>
            <a:r>
              <a:rPr lang="en-GB" sz="1400">
                <a:solidFill>
                  <a:schemeClr val="tx2"/>
                </a:solidFill>
                <a:ea typeface="+mn-lt"/>
                <a:cs typeface="+mn-lt"/>
              </a:rPr>
              <a:t>Overdose first aid</a:t>
            </a:r>
            <a:endParaRPr lang="en-GB" sz="1400">
              <a:solidFill>
                <a:schemeClr val="tx2"/>
              </a:solidFill>
            </a:endParaRPr>
          </a:p>
          <a:p>
            <a:r>
              <a:rPr lang="en-GB" sz="1400">
                <a:solidFill>
                  <a:schemeClr val="tx2"/>
                </a:solidFill>
                <a:ea typeface="+mn-lt"/>
                <a:cs typeface="+mn-lt"/>
              </a:rPr>
              <a:t>Single Point Of Contact number for referrals 01554 755779</a:t>
            </a:r>
            <a:endParaRPr lang="en-GB" sz="1400">
              <a:solidFill>
                <a:schemeClr val="tx2"/>
              </a:solidFill>
            </a:endParaRPr>
          </a:p>
          <a:p>
            <a:r>
              <a:rPr lang="en-GB" sz="1400">
                <a:solidFill>
                  <a:schemeClr val="tx2"/>
                </a:solidFill>
                <a:ea typeface="+mn-lt"/>
                <a:cs typeface="+mn-lt"/>
                <a:hlinkClick r:id="rId3">
                  <a:extLst>
                    <a:ext uri="{A12FA001-AC4F-418D-AE19-62706E023703}">
                      <ahyp:hlinkClr xmlns:ahyp="http://schemas.microsoft.com/office/drawing/2018/hyperlinkcolor" val="tx"/>
                    </a:ext>
                  </a:extLst>
                </a:hlinkClick>
              </a:rPr>
              <a:t>www.choices.cymru</a:t>
            </a:r>
            <a:endParaRPr lang="en-GB" sz="1400">
              <a:solidFill>
                <a:schemeClr val="tx2"/>
              </a:solidFill>
              <a:hlinkClick r:id="rId3">
                <a:extLst>
                  <a:ext uri="{A12FA001-AC4F-418D-AE19-62706E023703}">
                    <ahyp:hlinkClr xmlns:ahyp="http://schemas.microsoft.com/office/drawing/2018/hyperlinkcolor" val="tx"/>
                  </a:ext>
                </a:extLst>
              </a:hlinkClick>
            </a:endParaRPr>
          </a:p>
          <a:p>
            <a:pPr algn="l"/>
            <a:endParaRPr lang="en-GB"/>
          </a:p>
          <a:p>
            <a:pPr algn="l"/>
            <a:endParaRPr lang="en-GB"/>
          </a:p>
          <a:p>
            <a:pPr algn="l"/>
            <a:endParaRPr lang="en-GB"/>
          </a:p>
          <a:p>
            <a:pPr algn="l"/>
            <a:endParaRPr lang="en-GB"/>
          </a:p>
          <a:p>
            <a:pPr algn="l"/>
            <a:endParaRPr lang="en-GB"/>
          </a:p>
          <a:p>
            <a:pPr algn="l"/>
            <a:endParaRPr lang="en-GB"/>
          </a:p>
          <a:p>
            <a:pPr algn="l"/>
            <a:endParaRPr lang="en-GB"/>
          </a:p>
          <a:p>
            <a:pPr algn="l"/>
            <a:endParaRPr lang="en-GB"/>
          </a:p>
          <a:p>
            <a:endParaRPr lang="en-GB"/>
          </a:p>
          <a:p>
            <a:pPr algn="l"/>
            <a:r>
              <a:rPr lang="en-GB"/>
              <a:t>ADFERIAD RECOVERY-</a:t>
            </a:r>
          </a:p>
          <a:p>
            <a:pPr algn="l"/>
            <a:endParaRPr lang="en-GB"/>
          </a:p>
          <a:p>
            <a:pPr algn="l"/>
            <a:endParaRPr lang="en-GB"/>
          </a:p>
          <a:p>
            <a:pPr algn="l"/>
            <a:endParaRPr lang="en-GB"/>
          </a:p>
          <a:p>
            <a:pPr algn="l"/>
            <a:endParaRPr lang="en-GB"/>
          </a:p>
          <a:p>
            <a:pPr algn="l"/>
            <a:endParaRPr lang="en-GB"/>
          </a:p>
          <a:p>
            <a:pPr algn="l"/>
            <a:endParaRPr lang="en-GB"/>
          </a:p>
          <a:p>
            <a:pPr algn="l"/>
            <a:endParaRPr lang="en-GB"/>
          </a:p>
          <a:p>
            <a:pPr algn="l"/>
            <a:endParaRPr lang="en-US"/>
          </a:p>
        </p:txBody>
      </p:sp>
    </p:spTree>
    <p:extLst>
      <p:ext uri="{BB962C8B-B14F-4D97-AF65-F5344CB8AC3E}">
        <p14:creationId xmlns:p14="http://schemas.microsoft.com/office/powerpoint/2010/main" val="612749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93F8084-A1DD-B3AF-ADCB-1C435DE4F7C5}"/>
              </a:ext>
            </a:extLst>
          </p:cNvPr>
          <p:cNvSpPr>
            <a:spLocks noGrp="1"/>
          </p:cNvSpPr>
          <p:nvPr>
            <p:ph type="ftr" sz="quarter" idx="11"/>
          </p:nvPr>
        </p:nvSpPr>
        <p:spPr/>
        <p:txBody>
          <a:bodyPr/>
          <a:lstStyle/>
          <a:p>
            <a:pPr rtl="0"/>
            <a:r>
              <a:rPr lang="en-GB" noProof="0"/>
              <a:t>Claire Louse Davies- 2007261</a:t>
            </a:r>
          </a:p>
        </p:txBody>
      </p:sp>
      <p:sp>
        <p:nvSpPr>
          <p:cNvPr id="3" name="Slide Number Placeholder 2">
            <a:extLst>
              <a:ext uri="{FF2B5EF4-FFF2-40B4-BE49-F238E27FC236}">
                <a16:creationId xmlns:a16="http://schemas.microsoft.com/office/drawing/2014/main" id="{2BA9F85F-FCC3-2DCF-E48D-A454299A1436}"/>
              </a:ext>
            </a:extLst>
          </p:cNvPr>
          <p:cNvSpPr>
            <a:spLocks noGrp="1"/>
          </p:cNvSpPr>
          <p:nvPr>
            <p:ph type="sldNum" sz="quarter" idx="12"/>
          </p:nvPr>
        </p:nvSpPr>
        <p:spPr/>
        <p:txBody>
          <a:bodyPr/>
          <a:lstStyle/>
          <a:p>
            <a:pPr rtl="0"/>
            <a:fld id="{022B156B-59AE-415F-B24B-8756D48BB977}" type="slidenum">
              <a:rPr lang="en-GB" noProof="0" smtClean="0"/>
              <a:t>19</a:t>
            </a:fld>
            <a:endParaRPr lang="en-GB" noProof="0"/>
          </a:p>
        </p:txBody>
      </p:sp>
      <p:sp>
        <p:nvSpPr>
          <p:cNvPr id="4" name="TextBox 3">
            <a:extLst>
              <a:ext uri="{FF2B5EF4-FFF2-40B4-BE49-F238E27FC236}">
                <a16:creationId xmlns:a16="http://schemas.microsoft.com/office/drawing/2014/main" id="{042E573F-0BC1-83F7-94BF-D5001E6DD46B}"/>
              </a:ext>
            </a:extLst>
          </p:cNvPr>
          <p:cNvSpPr txBox="1"/>
          <p:nvPr/>
        </p:nvSpPr>
        <p:spPr>
          <a:xfrm>
            <a:off x="468085" y="500743"/>
            <a:ext cx="10711542"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err="1">
                <a:solidFill>
                  <a:schemeClr val="tx2"/>
                </a:solidFill>
              </a:rPr>
              <a:t>Adferiad</a:t>
            </a:r>
            <a:r>
              <a:rPr lang="en-GB" b="1" u="sng">
                <a:solidFill>
                  <a:schemeClr val="tx2"/>
                </a:solidFill>
              </a:rPr>
              <a:t> Recovery Centre- ARC</a:t>
            </a:r>
          </a:p>
          <a:p>
            <a:endParaRPr lang="en-GB" b="1">
              <a:solidFill>
                <a:schemeClr val="tx2"/>
              </a:solidFill>
            </a:endParaRPr>
          </a:p>
          <a:p>
            <a:endParaRPr lang="en-GB"/>
          </a:p>
          <a:p>
            <a:r>
              <a:rPr lang="en-GB" b="1" err="1">
                <a:solidFill>
                  <a:schemeClr val="tx2"/>
                </a:solidFill>
                <a:ea typeface="+mn-lt"/>
                <a:cs typeface="+mn-lt"/>
              </a:rPr>
              <a:t>Adferiad</a:t>
            </a:r>
            <a:r>
              <a:rPr lang="en-GB" b="1">
                <a:solidFill>
                  <a:schemeClr val="tx2"/>
                </a:solidFill>
                <a:ea typeface="+mn-lt"/>
                <a:cs typeface="+mn-lt"/>
              </a:rPr>
              <a:t> Recovery</a:t>
            </a:r>
            <a:r>
              <a:rPr lang="en-GB" b="1">
                <a:ea typeface="+mn-lt"/>
                <a:cs typeface="+mn-lt"/>
              </a:rPr>
              <a:t>, </a:t>
            </a:r>
            <a:r>
              <a:rPr lang="en-GB">
                <a:ea typeface="+mn-lt"/>
                <a:cs typeface="+mn-lt"/>
              </a:rPr>
              <a:t>based in South Wales, provides services for people with co-occurring mental health and substance misuse conditions and related issues.</a:t>
            </a:r>
            <a:endParaRPr lang="en-GB"/>
          </a:p>
          <a:p>
            <a:endParaRPr lang="en-GB" b="1">
              <a:ea typeface="+mn-lt"/>
              <a:cs typeface="+mn-lt"/>
            </a:endParaRPr>
          </a:p>
          <a:p>
            <a:r>
              <a:rPr lang="en-GB" b="1">
                <a:solidFill>
                  <a:schemeClr val="tx2"/>
                </a:solidFill>
                <a:ea typeface="+mn-lt"/>
                <a:cs typeface="+mn-lt"/>
              </a:rPr>
              <a:t>CAIS</a:t>
            </a:r>
            <a:r>
              <a:rPr lang="en-GB">
                <a:ea typeface="+mn-lt"/>
                <a:cs typeface="+mn-lt"/>
              </a:rPr>
              <a:t> aims to effect positive changes in the lives of people affected by addiction, adverse mental health, unemployment, offending and other life challenges, through a range of services and support delivered by skilled and experienced staff and volunteers.</a:t>
            </a:r>
            <a:endParaRPr lang="en-GB"/>
          </a:p>
          <a:p>
            <a:endParaRPr lang="en-GB" b="1">
              <a:ea typeface="+mn-lt"/>
              <a:cs typeface="+mn-lt"/>
            </a:endParaRPr>
          </a:p>
          <a:p>
            <a:r>
              <a:rPr lang="en-GB" b="1" err="1">
                <a:solidFill>
                  <a:schemeClr val="tx2"/>
                </a:solidFill>
                <a:ea typeface="+mn-lt"/>
                <a:cs typeface="+mn-lt"/>
              </a:rPr>
              <a:t>Hafal</a:t>
            </a:r>
            <a:r>
              <a:rPr lang="en-GB" b="1">
                <a:solidFill>
                  <a:schemeClr val="tx2"/>
                </a:solidFill>
                <a:ea typeface="+mn-lt"/>
                <a:cs typeface="+mn-lt"/>
              </a:rPr>
              <a:t> </a:t>
            </a:r>
            <a:r>
              <a:rPr lang="en-GB">
                <a:ea typeface="+mn-lt"/>
                <a:cs typeface="+mn-lt"/>
              </a:rPr>
              <a:t>(meaning ‘equal’) is the principal organisation in Wales working with individuals recovering from mental health problems – with a special emphasis on those with a serious mental illness – and their carers and families. </a:t>
            </a:r>
            <a:r>
              <a:rPr lang="en-GB" err="1">
                <a:ea typeface="+mn-lt"/>
                <a:cs typeface="+mn-lt"/>
              </a:rPr>
              <a:t>Hafal</a:t>
            </a:r>
            <a:r>
              <a:rPr lang="en-GB">
                <a:ea typeface="+mn-lt"/>
                <a:cs typeface="+mn-lt"/>
              </a:rPr>
              <a:t> also supports others with a range of disabilities and their carers and families.</a:t>
            </a:r>
            <a:endParaRPr lang="en-GB"/>
          </a:p>
          <a:p>
            <a:endParaRPr lang="en-GB" b="1">
              <a:ea typeface="+mn-lt"/>
              <a:cs typeface="+mn-lt"/>
            </a:endParaRPr>
          </a:p>
          <a:p>
            <a:r>
              <a:rPr lang="en-GB" b="1">
                <a:solidFill>
                  <a:schemeClr val="tx2"/>
                </a:solidFill>
                <a:ea typeface="+mn-lt"/>
                <a:cs typeface="+mn-lt"/>
              </a:rPr>
              <a:t>WCADA</a:t>
            </a:r>
            <a:r>
              <a:rPr lang="en-GB" b="1">
                <a:ea typeface="+mn-lt"/>
                <a:cs typeface="+mn-lt"/>
              </a:rPr>
              <a:t> </a:t>
            </a:r>
            <a:r>
              <a:rPr lang="en-GB">
                <a:ea typeface="+mn-lt"/>
                <a:cs typeface="+mn-lt"/>
              </a:rPr>
              <a:t>aims to reduce, treat and prevent the harm caused by dependency and addiction to individuals, their families and the wider community, including interventions to reduce harm in the criminal justice system. WCADA is one of the leading alcohol and drug treatment agencies in Wales, with designated services for children and young people, adults and older people.</a:t>
            </a:r>
            <a:endParaRPr lang="en-GB"/>
          </a:p>
          <a:p>
            <a:endParaRPr lang="en-GB"/>
          </a:p>
          <a:p>
            <a:endParaRPr lang="en-GB"/>
          </a:p>
          <a:p>
            <a:endParaRPr lang="en-GB"/>
          </a:p>
        </p:txBody>
      </p:sp>
    </p:spTree>
    <p:extLst>
      <p:ext uri="{BB962C8B-B14F-4D97-AF65-F5344CB8AC3E}">
        <p14:creationId xmlns:p14="http://schemas.microsoft.com/office/powerpoint/2010/main" val="1730899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8529" y="228599"/>
            <a:ext cx="11345213" cy="5860083"/>
          </a:xfrm>
        </p:spPr>
        <p:txBody>
          <a:bodyPr vert="horz" lIns="91440" tIns="45720" rIns="91440" bIns="45720" rtlCol="0" anchor="t">
            <a:normAutofit/>
          </a:bodyPr>
          <a:lstStyle/>
          <a:p>
            <a:pPr marL="347345" indent="-347345" rtl="0"/>
            <a:r>
              <a:rPr lang="en-GB">
                <a:solidFill>
                  <a:schemeClr val="tx2"/>
                </a:solidFill>
              </a:rPr>
              <a:t>Youth work – Wales</a:t>
            </a:r>
          </a:p>
          <a:p>
            <a:pPr marL="347345" indent="-347345"/>
            <a:r>
              <a:rPr lang="en-GB" sz="1800">
                <a:solidFill>
                  <a:schemeClr val="tx2"/>
                </a:solidFill>
              </a:rPr>
              <a:t>There are many ways that youth work in Wales can help Young people with substance use issues. The Well-being of Future Generations (Wales) Act 2015 supports this by aspiring to provide a healthier and more equal Wales.</a:t>
            </a:r>
          </a:p>
          <a:p>
            <a:pPr marL="347345" indent="-347345"/>
            <a:r>
              <a:rPr lang="en-GB" sz="1800">
                <a:solidFill>
                  <a:schemeClr val="tx2"/>
                </a:solidFill>
              </a:rPr>
              <a:t>Youth workers can help young people through following the National Occupational Standards to </a:t>
            </a:r>
            <a:r>
              <a:rPr lang="en-GB" sz="1800" err="1">
                <a:solidFill>
                  <a:schemeClr val="tx2"/>
                </a:solidFill>
              </a:rPr>
              <a:t>Initiate,Buid</a:t>
            </a:r>
            <a:r>
              <a:rPr lang="en-GB" sz="1800">
                <a:solidFill>
                  <a:schemeClr val="tx2"/>
                </a:solidFill>
              </a:rPr>
              <a:t> and Maintain relationships (YW01), to help Support young people to become active and participating citizens in their communities (YW09) while also guiding them to make informed choices in the management of their health and well-being (YW15).</a:t>
            </a:r>
          </a:p>
          <a:p>
            <a:pPr marL="347345" indent="-347345"/>
            <a:r>
              <a:rPr lang="en-GB" sz="1800">
                <a:solidFill>
                  <a:schemeClr val="tx2"/>
                </a:solidFill>
              </a:rPr>
              <a:t>Sapin, (2013) supports that Youth work can help a young person who is taking or thinking about taking substances by providing them with the correct support, knowledge and guidance, by making them feel comfortable with exchanging their views and worries by starting where they are at. These are provisions we can work with alongside Targeted Youth workers, such as Choices Substance workers.</a:t>
            </a:r>
          </a:p>
          <a:p>
            <a:pPr marL="347345" indent="-347345"/>
            <a:r>
              <a:rPr lang="en-GB" sz="1800">
                <a:solidFill>
                  <a:schemeClr val="tx2"/>
                </a:solidFill>
              </a:rPr>
              <a:t>Trauma informed Youth workers - </a:t>
            </a:r>
            <a:r>
              <a:rPr lang="en-GB" sz="1800" err="1">
                <a:solidFill>
                  <a:schemeClr val="tx2"/>
                </a:solidFill>
              </a:rPr>
              <a:t>acehubWales</a:t>
            </a:r>
            <a:r>
              <a:rPr lang="en-GB" sz="1800">
                <a:solidFill>
                  <a:schemeClr val="tx2"/>
                </a:solidFill>
              </a:rPr>
              <a:t>, 2022, believes that if we are all trauma informed we are non-judgemental, compassionate with a view to promoting resilience and strength. Being trauma informed means creating a society that’s more compassionate, supporting and trusting. </a:t>
            </a:r>
            <a:r>
              <a:rPr lang="en-GB" sz="1800">
                <a:solidFill>
                  <a:schemeClr val="tx2"/>
                </a:solidFill>
                <a:hlinkClick r:id="rId3">
                  <a:extLst>
                    <a:ext uri="{A12FA001-AC4F-418D-AE19-62706E023703}">
                      <ahyp:hlinkClr xmlns:ahyp="http://schemas.microsoft.com/office/drawing/2018/hyperlinkcolor" val="tx"/>
                    </a:ext>
                  </a:extLst>
                </a:hlinkClick>
              </a:rPr>
              <a:t>https://youtu.be/uFSsE2qOnuw</a:t>
            </a:r>
            <a:endParaRPr lang="en-GB" sz="1800">
              <a:solidFill>
                <a:schemeClr val="tx2"/>
              </a:solidFill>
            </a:endParaRPr>
          </a:p>
          <a:p>
            <a:pPr marL="347345" indent="-347345"/>
            <a:endParaRPr lang="en-GB" sz="1800">
              <a:solidFill>
                <a:schemeClr val="tx2"/>
              </a:solidFill>
            </a:endParaRPr>
          </a:p>
          <a:p>
            <a:pPr marL="347345" indent="-347345"/>
            <a:endParaRPr lang="en-GB" sz="1400">
              <a:solidFill>
                <a:schemeClr val="tx2"/>
              </a:solidFill>
            </a:endParaRPr>
          </a:p>
        </p:txBody>
      </p:sp>
      <p:sp>
        <p:nvSpPr>
          <p:cNvPr id="5" name="Footer Placeholder 4">
            <a:extLst>
              <a:ext uri="{FF2B5EF4-FFF2-40B4-BE49-F238E27FC236}">
                <a16:creationId xmlns:a16="http://schemas.microsoft.com/office/drawing/2014/main" id="{42DC7D5B-533C-9098-EDC1-F616B8D2AF38}"/>
              </a:ext>
            </a:extLst>
          </p:cNvPr>
          <p:cNvSpPr>
            <a:spLocks noGrp="1"/>
          </p:cNvSpPr>
          <p:nvPr>
            <p:ph type="ftr" sz="quarter" idx="11"/>
          </p:nvPr>
        </p:nvSpPr>
        <p:spPr/>
        <p:txBody>
          <a:bodyPr/>
          <a:lstStyle/>
          <a:p>
            <a:r>
              <a:rPr lang="en-GB"/>
              <a:t>Claire Louse Davies- 2007261</a:t>
            </a:r>
          </a:p>
        </p:txBody>
      </p:sp>
      <p:sp>
        <p:nvSpPr>
          <p:cNvPr id="6" name="Slide Number Placeholder 5">
            <a:extLst>
              <a:ext uri="{FF2B5EF4-FFF2-40B4-BE49-F238E27FC236}">
                <a16:creationId xmlns:a16="http://schemas.microsoft.com/office/drawing/2014/main" id="{B674FB3E-70A4-7244-31E1-B21A163CE473}"/>
              </a:ext>
            </a:extLst>
          </p:cNvPr>
          <p:cNvSpPr>
            <a:spLocks noGrp="1"/>
          </p:cNvSpPr>
          <p:nvPr>
            <p:ph type="sldNum" sz="quarter" idx="12"/>
          </p:nvPr>
        </p:nvSpPr>
        <p:spPr/>
        <p:txBody>
          <a:bodyPr/>
          <a:lstStyle/>
          <a:p>
            <a:pPr rtl="0"/>
            <a:fld id="{022B156B-59AE-415F-B24B-8756D48BB977}" type="slidenum">
              <a:rPr lang="en-GB" noProof="0" smtClean="0"/>
              <a:pPr rtl="0"/>
              <a:t>20</a:t>
            </a:fld>
            <a:endParaRPr lang="en-GB"/>
          </a:p>
        </p:txBody>
      </p:sp>
    </p:spTree>
    <p:extLst>
      <p:ext uri="{BB962C8B-B14F-4D97-AF65-F5344CB8AC3E}">
        <p14:creationId xmlns:p14="http://schemas.microsoft.com/office/powerpoint/2010/main" val="4005728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831F5D5-FCE5-85D7-0440-F083C306E63B}"/>
              </a:ext>
            </a:extLst>
          </p:cNvPr>
          <p:cNvSpPr>
            <a:spLocks noGrp="1"/>
          </p:cNvSpPr>
          <p:nvPr>
            <p:ph type="ftr" sz="quarter" idx="11"/>
          </p:nvPr>
        </p:nvSpPr>
        <p:spPr/>
        <p:txBody>
          <a:bodyPr/>
          <a:lstStyle/>
          <a:p>
            <a:pPr rtl="0"/>
            <a:r>
              <a:rPr lang="en-GB" noProof="0"/>
              <a:t>Claire Louse Davies- 2007261</a:t>
            </a:r>
          </a:p>
        </p:txBody>
      </p:sp>
      <p:sp>
        <p:nvSpPr>
          <p:cNvPr id="3" name="Slide Number Placeholder 2">
            <a:extLst>
              <a:ext uri="{FF2B5EF4-FFF2-40B4-BE49-F238E27FC236}">
                <a16:creationId xmlns:a16="http://schemas.microsoft.com/office/drawing/2014/main" id="{DC1C44A1-2B32-7994-1337-348FFBE3E89F}"/>
              </a:ext>
            </a:extLst>
          </p:cNvPr>
          <p:cNvSpPr>
            <a:spLocks noGrp="1"/>
          </p:cNvSpPr>
          <p:nvPr>
            <p:ph type="sldNum" sz="quarter" idx="12"/>
          </p:nvPr>
        </p:nvSpPr>
        <p:spPr/>
        <p:txBody>
          <a:bodyPr/>
          <a:lstStyle/>
          <a:p>
            <a:pPr rtl="0"/>
            <a:fld id="{022B156B-59AE-415F-B24B-8756D48BB977}" type="slidenum">
              <a:rPr lang="en-GB" noProof="0" smtClean="0"/>
              <a:t>21</a:t>
            </a:fld>
            <a:endParaRPr lang="en-GB" noProof="0"/>
          </a:p>
        </p:txBody>
      </p:sp>
      <p:sp>
        <p:nvSpPr>
          <p:cNvPr id="4" name="TextBox 3">
            <a:extLst>
              <a:ext uri="{FF2B5EF4-FFF2-40B4-BE49-F238E27FC236}">
                <a16:creationId xmlns:a16="http://schemas.microsoft.com/office/drawing/2014/main" id="{EDF28F8E-2D75-0B40-C6FB-875866B65426}"/>
              </a:ext>
            </a:extLst>
          </p:cNvPr>
          <p:cNvSpPr txBox="1"/>
          <p:nvPr/>
        </p:nvSpPr>
        <p:spPr>
          <a:xfrm>
            <a:off x="912253" y="965915"/>
            <a:ext cx="10700197" cy="46628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tx2"/>
                </a:solidFill>
                <a:ea typeface="+mn-lt"/>
                <a:cs typeface="+mn-lt"/>
              </a:rPr>
              <a:t>Scotland </a:t>
            </a:r>
            <a:r>
              <a:rPr lang="en-GB">
                <a:solidFill>
                  <a:schemeClr val="tx2"/>
                </a:solidFill>
                <a:ea typeface="+mn-lt"/>
                <a:cs typeface="+mn-lt"/>
              </a:rPr>
              <a:t>–</a:t>
            </a:r>
            <a:br>
              <a:rPr lang="en-GB">
                <a:solidFill>
                  <a:schemeClr val="tx2"/>
                </a:solidFill>
                <a:ea typeface="+mn-lt"/>
                <a:cs typeface="+mn-lt"/>
              </a:rPr>
            </a:br>
            <a:br>
              <a:rPr lang="en-GB">
                <a:solidFill>
                  <a:schemeClr val="tx2"/>
                </a:solidFill>
                <a:ea typeface="+mn-lt"/>
                <a:cs typeface="+mn-lt"/>
              </a:rPr>
            </a:br>
            <a:r>
              <a:rPr lang="en-GB">
                <a:solidFill>
                  <a:schemeClr val="tx2"/>
                </a:solidFill>
                <a:ea typeface="+mn-lt"/>
                <a:cs typeface="+mn-lt"/>
              </a:rPr>
              <a:t> Currently run Substance misuse intervention programmes through schools and substance workers (Scotland.gov,2022)</a:t>
            </a:r>
          </a:p>
          <a:p>
            <a:endParaRPr lang="en-GB">
              <a:ea typeface="+mn-lt"/>
              <a:cs typeface="+mn-lt"/>
            </a:endParaRPr>
          </a:p>
          <a:p>
            <a:endParaRPr lang="en-GB">
              <a:ea typeface="+mn-lt"/>
              <a:cs typeface="+mn-lt"/>
            </a:endParaRPr>
          </a:p>
          <a:p>
            <a:pPr>
              <a:spcBef>
                <a:spcPts val="1800"/>
              </a:spcBef>
            </a:pPr>
            <a:r>
              <a:rPr lang="en-GB" b="1">
                <a:solidFill>
                  <a:schemeClr val="tx2"/>
                </a:solidFill>
                <a:ea typeface="+mn-lt"/>
                <a:cs typeface="+mn-lt"/>
              </a:rPr>
              <a:t>England</a:t>
            </a:r>
            <a:r>
              <a:rPr lang="en-GB">
                <a:solidFill>
                  <a:schemeClr val="tx2"/>
                </a:solidFill>
                <a:ea typeface="+mn-lt"/>
                <a:cs typeface="+mn-lt"/>
              </a:rPr>
              <a:t> – Aquarius Charity</a:t>
            </a:r>
            <a:endParaRPr lang="en-US">
              <a:solidFill>
                <a:schemeClr val="tx2"/>
              </a:solidFill>
              <a:ea typeface="+mn-lt"/>
              <a:cs typeface="+mn-lt"/>
            </a:endParaRPr>
          </a:p>
          <a:p>
            <a:pPr>
              <a:spcBef>
                <a:spcPts val="1800"/>
              </a:spcBef>
            </a:pPr>
            <a:r>
              <a:rPr lang="en-GB">
                <a:solidFill>
                  <a:schemeClr val="tx2"/>
                </a:solidFill>
                <a:ea typeface="+mn-lt"/>
                <a:cs typeface="+mn-lt"/>
              </a:rPr>
              <a:t>Support and advise ages between 8-19 years old (up to 25 in special circumstances).</a:t>
            </a:r>
            <a:endParaRPr lang="en-US">
              <a:solidFill>
                <a:schemeClr val="tx2"/>
              </a:solidFill>
              <a:ea typeface="+mn-lt"/>
              <a:cs typeface="+mn-lt"/>
            </a:endParaRPr>
          </a:p>
          <a:p>
            <a:pPr>
              <a:spcBef>
                <a:spcPts val="1800"/>
              </a:spcBef>
            </a:pPr>
            <a:r>
              <a:rPr lang="en-GB">
                <a:solidFill>
                  <a:schemeClr val="tx2"/>
                </a:solidFill>
                <a:ea typeface="+mn-lt"/>
                <a:cs typeface="+mn-lt"/>
              </a:rPr>
              <a:t>Outreach work (meeting in a safe and comfortable environment) , Group work and 1-1 basis</a:t>
            </a:r>
            <a:br>
              <a:rPr lang="en-GB">
                <a:solidFill>
                  <a:schemeClr val="tx2"/>
                </a:solidFill>
                <a:ea typeface="+mn-lt"/>
                <a:cs typeface="+mn-lt"/>
              </a:rPr>
            </a:br>
            <a:br>
              <a:rPr lang="en-GB">
                <a:solidFill>
                  <a:schemeClr val="tx2"/>
                </a:solidFill>
                <a:ea typeface="+mn-lt"/>
                <a:cs typeface="+mn-lt"/>
              </a:rPr>
            </a:br>
            <a:br>
              <a:rPr lang="en-GB">
                <a:solidFill>
                  <a:schemeClr val="tx2"/>
                </a:solidFill>
                <a:ea typeface="+mn-lt"/>
                <a:cs typeface="+mn-lt"/>
              </a:rPr>
            </a:br>
            <a:endParaRPr lang="en-GB">
              <a:ea typeface="+mn-lt"/>
              <a:cs typeface="+mn-lt"/>
            </a:endParaRPr>
          </a:p>
          <a:p>
            <a:pPr algn="l"/>
            <a:endParaRPr lang="en-GB"/>
          </a:p>
        </p:txBody>
      </p:sp>
    </p:spTree>
    <p:extLst>
      <p:ext uri="{BB962C8B-B14F-4D97-AF65-F5344CB8AC3E}">
        <p14:creationId xmlns:p14="http://schemas.microsoft.com/office/powerpoint/2010/main" val="1064777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4010A110-5C51-6149-0EF5-09C3A18F2B5F}"/>
              </a:ext>
            </a:extLst>
          </p:cNvPr>
          <p:cNvSpPr>
            <a:spLocks noGrp="1"/>
          </p:cNvSpPr>
          <p:nvPr>
            <p:ph type="ftr" sz="quarter" idx="11"/>
          </p:nvPr>
        </p:nvSpPr>
        <p:spPr/>
        <p:txBody>
          <a:bodyPr/>
          <a:lstStyle/>
          <a:p>
            <a:pPr rtl="0"/>
            <a:r>
              <a:rPr lang="en-GB" noProof="0"/>
              <a:t>Claire Louse Davies- 2007261</a:t>
            </a:r>
          </a:p>
        </p:txBody>
      </p:sp>
      <p:sp>
        <p:nvSpPr>
          <p:cNvPr id="6" name="Slide Number Placeholder 5">
            <a:extLst>
              <a:ext uri="{FF2B5EF4-FFF2-40B4-BE49-F238E27FC236}">
                <a16:creationId xmlns:a16="http://schemas.microsoft.com/office/drawing/2014/main" id="{F1379578-37D1-B2CA-8C4C-118CDE64C591}"/>
              </a:ext>
            </a:extLst>
          </p:cNvPr>
          <p:cNvSpPr>
            <a:spLocks noGrp="1"/>
          </p:cNvSpPr>
          <p:nvPr>
            <p:ph type="sldNum" sz="quarter" idx="12"/>
          </p:nvPr>
        </p:nvSpPr>
        <p:spPr/>
        <p:txBody>
          <a:bodyPr/>
          <a:lstStyle/>
          <a:p>
            <a:pPr rtl="0"/>
            <a:fld id="{022B156B-59AE-415F-B24B-8756D48BB977}" type="slidenum">
              <a:rPr lang="en-GB" noProof="0" smtClean="0"/>
              <a:pPr rtl="0"/>
              <a:t>22</a:t>
            </a:fld>
            <a:endParaRPr lang="en-GB" noProof="0"/>
          </a:p>
        </p:txBody>
      </p:sp>
      <p:sp>
        <p:nvSpPr>
          <p:cNvPr id="7" name="TextBox 6">
            <a:extLst>
              <a:ext uri="{FF2B5EF4-FFF2-40B4-BE49-F238E27FC236}">
                <a16:creationId xmlns:a16="http://schemas.microsoft.com/office/drawing/2014/main" id="{BC6A5A77-5C0D-8F23-A33B-32F1003BEB4F}"/>
              </a:ext>
            </a:extLst>
          </p:cNvPr>
          <p:cNvSpPr txBox="1"/>
          <p:nvPr/>
        </p:nvSpPr>
        <p:spPr>
          <a:xfrm>
            <a:off x="446314" y="1817913"/>
            <a:ext cx="6204857" cy="7632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chemeClr val="tx2"/>
                </a:solidFill>
              </a:rPr>
              <a:t>Well-being and mental health interventions.</a:t>
            </a:r>
          </a:p>
          <a:p>
            <a:endParaRPr lang="en-GB" sz="2000" b="1" u="sng">
              <a:solidFill>
                <a:schemeClr val="tx2"/>
              </a:solidFill>
            </a:endParaRPr>
          </a:p>
          <a:p>
            <a:pPr marL="285750" indent="-285750">
              <a:buFont typeface="Arial"/>
              <a:buChar char="•"/>
            </a:pPr>
            <a:r>
              <a:rPr lang="en-GB"/>
              <a:t>Mindfulness </a:t>
            </a:r>
          </a:p>
          <a:p>
            <a:pPr marL="285750" indent="-285750">
              <a:buFont typeface="Arial"/>
              <a:buChar char="•"/>
            </a:pPr>
            <a:r>
              <a:rPr lang="en-GB"/>
              <a:t>Meditation</a:t>
            </a:r>
          </a:p>
          <a:p>
            <a:pPr marL="285750" indent="-285750">
              <a:buFont typeface="Arial"/>
              <a:buChar char="•"/>
            </a:pPr>
            <a:r>
              <a:rPr lang="en-GB"/>
              <a:t>Cognitive behavioural therapy (CBT)</a:t>
            </a:r>
          </a:p>
          <a:p>
            <a:pPr marL="285750" indent="-285750">
              <a:buFont typeface="Arial"/>
              <a:buChar char="•"/>
            </a:pPr>
            <a:r>
              <a:rPr lang="en-GB"/>
              <a:t>Workshops</a:t>
            </a:r>
          </a:p>
          <a:p>
            <a:pPr marL="285750" indent="-285750">
              <a:buFont typeface="Arial"/>
              <a:buChar char="•"/>
            </a:pPr>
            <a:r>
              <a:rPr lang="en-GB"/>
              <a:t>Group and individual work</a:t>
            </a:r>
          </a:p>
          <a:p>
            <a:pPr marL="285750" indent="-285750">
              <a:buFont typeface="Arial"/>
              <a:buChar char="•"/>
            </a:pPr>
            <a:r>
              <a:rPr lang="en-GB"/>
              <a:t>Outreach</a:t>
            </a:r>
          </a:p>
          <a:p>
            <a:pPr marL="285750" indent="-285750">
              <a:buFont typeface="Arial"/>
              <a:buChar char="•"/>
            </a:pPr>
            <a:r>
              <a:rPr lang="en-GB"/>
              <a:t>Youth clubs</a:t>
            </a:r>
          </a:p>
          <a:p>
            <a:pPr marL="285750" indent="-285750">
              <a:buFont typeface="Arial"/>
              <a:buChar char="•"/>
            </a:pPr>
            <a:r>
              <a:rPr lang="en-GB"/>
              <a:t>Community clubs</a:t>
            </a:r>
          </a:p>
          <a:p>
            <a:pPr marL="285750" indent="-285750">
              <a:buFont typeface="Arial"/>
              <a:buChar char="•"/>
            </a:pPr>
            <a:r>
              <a:rPr lang="en-GB"/>
              <a:t>Sports/ Recreational clubs </a:t>
            </a:r>
          </a:p>
          <a:p>
            <a:pPr marL="285750" indent="-285750">
              <a:buFont typeface="Arial"/>
              <a:buChar char="•"/>
            </a:pPr>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p:txBody>
      </p:sp>
      <p:sp>
        <p:nvSpPr>
          <p:cNvPr id="3" name="TextBox 2">
            <a:extLst>
              <a:ext uri="{FF2B5EF4-FFF2-40B4-BE49-F238E27FC236}">
                <a16:creationId xmlns:a16="http://schemas.microsoft.com/office/drawing/2014/main" id="{2E1083E3-0272-94B1-8561-340116256DF3}"/>
              </a:ext>
            </a:extLst>
          </p:cNvPr>
          <p:cNvSpPr txBox="1"/>
          <p:nvPr/>
        </p:nvSpPr>
        <p:spPr>
          <a:xfrm rot="10800000" flipV="1">
            <a:off x="6423426" y="2235341"/>
            <a:ext cx="4607377" cy="646331"/>
          </a:xfrm>
          <a:prstGeom prst="rect">
            <a:avLst/>
          </a:prstGeom>
          <a:noFill/>
        </p:spPr>
        <p:txBody>
          <a:bodyPr wrap="square" lIns="91440" tIns="45720" rIns="91440" bIns="45720" anchor="t">
            <a:spAutoFit/>
          </a:bodyPr>
          <a:lstStyle/>
          <a:p>
            <a:r>
              <a:rPr lang="en-US">
                <a:hlinkClick r:id="rId2"/>
              </a:rPr>
              <a:t>https://youtu.be/9gcMMn3tpww</a:t>
            </a:r>
            <a:endParaRPr lang="en-US"/>
          </a:p>
          <a:p>
            <a:endParaRPr lang="en-US"/>
          </a:p>
        </p:txBody>
      </p:sp>
      <p:sp>
        <p:nvSpPr>
          <p:cNvPr id="9" name="Arrow: Right 8">
            <a:extLst>
              <a:ext uri="{FF2B5EF4-FFF2-40B4-BE49-F238E27FC236}">
                <a16:creationId xmlns:a16="http://schemas.microsoft.com/office/drawing/2014/main" id="{100D60D8-18D4-62F2-F4DD-6CD234F812D4}"/>
              </a:ext>
            </a:extLst>
          </p:cNvPr>
          <p:cNvSpPr/>
          <p:nvPr/>
        </p:nvSpPr>
        <p:spPr>
          <a:xfrm>
            <a:off x="2329543" y="2416628"/>
            <a:ext cx="4038598" cy="4898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0150B3A4-E8D2-ED5B-4EAA-729B45FB6AD8}"/>
              </a:ext>
            </a:extLst>
          </p:cNvPr>
          <p:cNvSpPr txBox="1"/>
          <p:nvPr/>
        </p:nvSpPr>
        <p:spPr>
          <a:xfrm>
            <a:off x="5725885" y="3500110"/>
            <a:ext cx="6136822" cy="1754326"/>
          </a:xfrm>
          <a:prstGeom prst="rect">
            <a:avLst/>
          </a:prstGeom>
          <a:noFill/>
        </p:spPr>
        <p:txBody>
          <a:bodyPr wrap="square" lIns="91440" tIns="45720" rIns="91440" bIns="45720" anchor="t">
            <a:spAutoFit/>
          </a:bodyPr>
          <a:lstStyle/>
          <a:p>
            <a:pPr algn="l"/>
            <a:r>
              <a:rPr lang="en-GB">
                <a:solidFill>
                  <a:srgbClr val="343434"/>
                </a:solidFill>
                <a:latin typeface="Montserrat"/>
              </a:rPr>
              <a:t>Research</a:t>
            </a:r>
            <a:r>
              <a:rPr lang="en-GB" b="0" i="0">
                <a:solidFill>
                  <a:srgbClr val="343434"/>
                </a:solidFill>
                <a:effectLst/>
                <a:latin typeface="Montserrat"/>
              </a:rPr>
              <a:t> shows that sports and other types of physical activity can be equally as effective as medication in improving teen mental health and happiness levels—while boosting physical health.</a:t>
            </a:r>
          </a:p>
          <a:p>
            <a:br>
              <a:rPr lang="en-GB"/>
            </a:br>
            <a:endParaRPr lang="en-US"/>
          </a:p>
        </p:txBody>
      </p:sp>
      <p:pic>
        <p:nvPicPr>
          <p:cNvPr id="8" name="Picture 7">
            <a:extLst>
              <a:ext uri="{FF2B5EF4-FFF2-40B4-BE49-F238E27FC236}">
                <a16:creationId xmlns:a16="http://schemas.microsoft.com/office/drawing/2014/main" id="{59878102-5660-0FEA-EF81-5F680146EAF0}"/>
              </a:ext>
            </a:extLst>
          </p:cNvPr>
          <p:cNvPicPr>
            <a:picLocks noChangeAspect="1"/>
          </p:cNvPicPr>
          <p:nvPr/>
        </p:nvPicPr>
        <p:blipFill>
          <a:blip r:embed="rId3"/>
          <a:stretch>
            <a:fillRect/>
          </a:stretch>
        </p:blipFill>
        <p:spPr>
          <a:xfrm>
            <a:off x="6870711" y="4764633"/>
            <a:ext cx="2912389" cy="1443089"/>
          </a:xfrm>
          <a:prstGeom prst="rect">
            <a:avLst/>
          </a:prstGeom>
        </p:spPr>
      </p:pic>
      <p:sp>
        <p:nvSpPr>
          <p:cNvPr id="10" name="Arrow: Right 9">
            <a:extLst>
              <a:ext uri="{FF2B5EF4-FFF2-40B4-BE49-F238E27FC236}">
                <a16:creationId xmlns:a16="http://schemas.microsoft.com/office/drawing/2014/main" id="{1A607ADD-EFB5-9600-DEC6-2CE530199471}"/>
              </a:ext>
            </a:extLst>
          </p:cNvPr>
          <p:cNvSpPr/>
          <p:nvPr/>
        </p:nvSpPr>
        <p:spPr>
          <a:xfrm>
            <a:off x="3995058" y="4474027"/>
            <a:ext cx="1807027" cy="3918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78241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8CA7FC4-1F74-228C-1C82-687B65A29DCF}"/>
              </a:ext>
            </a:extLst>
          </p:cNvPr>
          <p:cNvSpPr>
            <a:spLocks noGrp="1"/>
          </p:cNvSpPr>
          <p:nvPr>
            <p:ph type="ftr" sz="quarter" idx="11"/>
          </p:nvPr>
        </p:nvSpPr>
        <p:spPr/>
        <p:txBody>
          <a:bodyPr/>
          <a:lstStyle/>
          <a:p>
            <a:pPr rtl="0"/>
            <a:r>
              <a:rPr lang="en-GB" noProof="0"/>
              <a:t>Claire Louse Davies- 2007261</a:t>
            </a:r>
          </a:p>
        </p:txBody>
      </p:sp>
      <p:sp>
        <p:nvSpPr>
          <p:cNvPr id="3" name="Slide Number Placeholder 2">
            <a:extLst>
              <a:ext uri="{FF2B5EF4-FFF2-40B4-BE49-F238E27FC236}">
                <a16:creationId xmlns:a16="http://schemas.microsoft.com/office/drawing/2014/main" id="{AE376784-28E4-3609-A7AC-DEA2E42B76F5}"/>
              </a:ext>
            </a:extLst>
          </p:cNvPr>
          <p:cNvSpPr>
            <a:spLocks noGrp="1"/>
          </p:cNvSpPr>
          <p:nvPr>
            <p:ph type="sldNum" sz="quarter" idx="12"/>
          </p:nvPr>
        </p:nvSpPr>
        <p:spPr/>
        <p:txBody>
          <a:bodyPr/>
          <a:lstStyle/>
          <a:p>
            <a:pPr rtl="0"/>
            <a:fld id="{022B156B-59AE-415F-B24B-8756D48BB977}" type="slidenum">
              <a:rPr lang="en-GB" noProof="0" smtClean="0"/>
              <a:t>23</a:t>
            </a:fld>
            <a:endParaRPr lang="en-GB" noProof="0"/>
          </a:p>
        </p:txBody>
      </p:sp>
      <p:sp>
        <p:nvSpPr>
          <p:cNvPr id="4" name="TextBox 3">
            <a:extLst>
              <a:ext uri="{FF2B5EF4-FFF2-40B4-BE49-F238E27FC236}">
                <a16:creationId xmlns:a16="http://schemas.microsoft.com/office/drawing/2014/main" id="{EA5C70AE-CEA9-6A00-E35B-B2BCA2DEB633}"/>
              </a:ext>
            </a:extLst>
          </p:cNvPr>
          <p:cNvSpPr txBox="1"/>
          <p:nvPr/>
        </p:nvSpPr>
        <p:spPr>
          <a:xfrm>
            <a:off x="482957" y="472225"/>
            <a:ext cx="9958186" cy="63401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err="1">
                <a:solidFill>
                  <a:schemeClr val="tx2"/>
                </a:solidFill>
                <a:ea typeface="+mn-lt"/>
                <a:cs typeface="+mn-lt"/>
              </a:rPr>
              <a:t>Dr.</a:t>
            </a:r>
            <a:r>
              <a:rPr lang="en-GB" sz="1400">
                <a:solidFill>
                  <a:schemeClr val="tx2"/>
                </a:solidFill>
                <a:ea typeface="+mn-lt"/>
                <a:cs typeface="+mn-lt"/>
              </a:rPr>
              <a:t> Michel </a:t>
            </a:r>
            <a:r>
              <a:rPr lang="en-GB" sz="1400" err="1">
                <a:solidFill>
                  <a:schemeClr val="tx2"/>
                </a:solidFill>
                <a:ea typeface="+mn-lt"/>
                <a:cs typeface="+mn-lt"/>
              </a:rPr>
              <a:t>Mennesson</a:t>
            </a:r>
            <a:r>
              <a:rPr lang="en-GB" sz="1400">
                <a:solidFill>
                  <a:schemeClr val="tx2"/>
                </a:solidFill>
                <a:ea typeface="+mn-lt"/>
                <a:cs typeface="+mn-lt"/>
              </a:rPr>
              <a:t>, Psychiatrist for Newport Academy, utilizes practices of meditation in his treatment and therapy sessions with teens.</a:t>
            </a:r>
            <a:endParaRPr lang="en-US" sz="1400">
              <a:solidFill>
                <a:schemeClr val="tx2"/>
              </a:solidFill>
            </a:endParaRPr>
          </a:p>
          <a:p>
            <a:endParaRPr lang="en-GB" sz="1400">
              <a:solidFill>
                <a:schemeClr val="tx2"/>
              </a:solidFill>
            </a:endParaRPr>
          </a:p>
          <a:p>
            <a:r>
              <a:rPr lang="en-GB" sz="1400">
                <a:solidFill>
                  <a:schemeClr val="tx2"/>
                </a:solidFill>
                <a:ea typeface="+mn-lt"/>
                <a:cs typeface="+mn-lt"/>
              </a:rPr>
              <a:t>Accessing spiritual connection is indeed an integral part of Newport Academy’s holistic treatment philosophy. Meditation and mindfulness practices can create a foundation of calm. They also aid in self-reflection. These modalities sustain our teens’ commitment to healing and recovery. Beginning a therapy session with meditation can also help adolescents participate with greater intent, comfort, and ease.</a:t>
            </a:r>
            <a:endParaRPr lang="en-GB" sz="1400">
              <a:solidFill>
                <a:schemeClr val="tx2"/>
              </a:solidFill>
            </a:endParaRPr>
          </a:p>
          <a:p>
            <a:endParaRPr lang="en-GB" sz="1400">
              <a:solidFill>
                <a:schemeClr val="tx2"/>
              </a:solidFill>
            </a:endParaRPr>
          </a:p>
          <a:p>
            <a:r>
              <a:rPr lang="en-GB" sz="1400">
                <a:solidFill>
                  <a:schemeClr val="tx2"/>
                </a:solidFill>
                <a:ea typeface="+mn-lt"/>
                <a:cs typeface="+mn-lt"/>
              </a:rPr>
              <a:t>There are many different forms of therapeutic meditation that Newport Academy utilizes. </a:t>
            </a:r>
            <a:r>
              <a:rPr lang="en-GB" sz="1400" err="1">
                <a:solidFill>
                  <a:schemeClr val="tx2"/>
                </a:solidFill>
                <a:ea typeface="+mn-lt"/>
                <a:cs typeface="+mn-lt"/>
              </a:rPr>
              <a:t>Dr.</a:t>
            </a:r>
            <a:r>
              <a:rPr lang="en-GB" sz="1400">
                <a:solidFill>
                  <a:schemeClr val="tx2"/>
                </a:solidFill>
                <a:ea typeface="+mn-lt"/>
                <a:cs typeface="+mn-lt"/>
              </a:rPr>
              <a:t> </a:t>
            </a:r>
            <a:r>
              <a:rPr lang="en-GB" sz="1400" err="1">
                <a:solidFill>
                  <a:schemeClr val="tx2"/>
                </a:solidFill>
                <a:ea typeface="+mn-lt"/>
                <a:cs typeface="+mn-lt"/>
              </a:rPr>
              <a:t>Mennesson</a:t>
            </a:r>
            <a:r>
              <a:rPr lang="en-GB" sz="1400">
                <a:solidFill>
                  <a:schemeClr val="tx2"/>
                </a:solidFill>
                <a:ea typeface="+mn-lt"/>
                <a:cs typeface="+mn-lt"/>
              </a:rPr>
              <a:t> encourages patients to think of places in which they feel safe and relaxed, and hold onto those images so they can be retrieved and replayed when fear or irritation arises. One approach is to encourage patients to focus on a single word while practicing deep breathing exercises. Another method used is to practice tightening and then loosening the muscles, starting at the head and moving down to the toes, to relax the body and establish connection between the mind and body.</a:t>
            </a:r>
            <a:endParaRPr lang="en-GB" sz="1400">
              <a:solidFill>
                <a:schemeClr val="tx2"/>
              </a:solidFill>
            </a:endParaRPr>
          </a:p>
          <a:p>
            <a:endParaRPr lang="en-GB" sz="1400">
              <a:solidFill>
                <a:schemeClr val="tx2"/>
              </a:solidFill>
            </a:endParaRPr>
          </a:p>
          <a:p>
            <a:r>
              <a:rPr lang="en-GB" sz="1400" err="1">
                <a:solidFill>
                  <a:schemeClr val="tx2"/>
                </a:solidFill>
                <a:ea typeface="+mn-lt"/>
                <a:cs typeface="+mn-lt"/>
              </a:rPr>
              <a:t>Dr.</a:t>
            </a:r>
            <a:r>
              <a:rPr lang="en-GB" sz="1400">
                <a:solidFill>
                  <a:schemeClr val="tx2"/>
                </a:solidFill>
                <a:ea typeface="+mn-lt"/>
                <a:cs typeface="+mn-lt"/>
              </a:rPr>
              <a:t> </a:t>
            </a:r>
            <a:r>
              <a:rPr lang="en-GB" sz="1400" err="1">
                <a:solidFill>
                  <a:schemeClr val="tx2"/>
                </a:solidFill>
                <a:ea typeface="+mn-lt"/>
                <a:cs typeface="+mn-lt"/>
              </a:rPr>
              <a:t>Mennesson</a:t>
            </a:r>
            <a:r>
              <a:rPr lang="en-GB" sz="1400">
                <a:solidFill>
                  <a:schemeClr val="tx2"/>
                </a:solidFill>
                <a:ea typeface="+mn-lt"/>
                <a:cs typeface="+mn-lt"/>
              </a:rPr>
              <a:t> has found many benefits to using meditation in teen mental health and substance abuse treatment. Meditation slows the racing mind and allows negative thoughts to dissolve.</a:t>
            </a:r>
            <a:endParaRPr lang="en-GB" sz="1400">
              <a:solidFill>
                <a:schemeClr val="tx2"/>
              </a:solidFill>
            </a:endParaRPr>
          </a:p>
          <a:p>
            <a:endParaRPr lang="en-GB" sz="1400">
              <a:solidFill>
                <a:schemeClr val="tx2"/>
              </a:solidFill>
            </a:endParaRPr>
          </a:p>
          <a:p>
            <a:r>
              <a:rPr lang="en-GB" sz="1400">
                <a:solidFill>
                  <a:schemeClr val="tx2"/>
                </a:solidFill>
                <a:ea typeface="+mn-lt"/>
                <a:cs typeface="+mn-lt"/>
              </a:rPr>
              <a:t>It has also been shown to:</a:t>
            </a:r>
            <a:endParaRPr lang="en-GB" sz="1400">
              <a:solidFill>
                <a:schemeClr val="tx2"/>
              </a:solidFill>
            </a:endParaRPr>
          </a:p>
          <a:p>
            <a:endParaRPr lang="en-GB" sz="1400">
              <a:solidFill>
                <a:schemeClr val="tx2"/>
              </a:solidFill>
            </a:endParaRPr>
          </a:p>
          <a:p>
            <a:r>
              <a:rPr lang="en-GB" sz="1400">
                <a:solidFill>
                  <a:schemeClr val="tx2"/>
                </a:solidFill>
                <a:ea typeface="+mn-lt"/>
                <a:cs typeface="+mn-lt"/>
              </a:rPr>
              <a:t>•Improve immune response</a:t>
            </a:r>
            <a:endParaRPr lang="en-GB" sz="1400">
              <a:solidFill>
                <a:schemeClr val="tx2"/>
              </a:solidFill>
            </a:endParaRPr>
          </a:p>
          <a:p>
            <a:endParaRPr lang="en-GB" sz="1400">
              <a:solidFill>
                <a:schemeClr val="tx2"/>
              </a:solidFill>
            </a:endParaRPr>
          </a:p>
          <a:p>
            <a:r>
              <a:rPr lang="en-GB" sz="1400">
                <a:solidFill>
                  <a:schemeClr val="tx2"/>
                </a:solidFill>
                <a:ea typeface="+mn-lt"/>
                <a:cs typeface="+mn-lt"/>
              </a:rPr>
              <a:t>•Reduce blood pressure and cortisol (“the stress hormone”)</a:t>
            </a:r>
            <a:endParaRPr lang="en-GB" sz="1400">
              <a:solidFill>
                <a:schemeClr val="tx2"/>
              </a:solidFill>
            </a:endParaRPr>
          </a:p>
          <a:p>
            <a:endParaRPr lang="en-GB" sz="1400">
              <a:solidFill>
                <a:schemeClr val="tx2"/>
              </a:solidFill>
            </a:endParaRPr>
          </a:p>
          <a:p>
            <a:r>
              <a:rPr lang="en-GB" sz="1400">
                <a:solidFill>
                  <a:schemeClr val="tx2"/>
                </a:solidFill>
                <a:ea typeface="+mn-lt"/>
                <a:cs typeface="+mn-lt"/>
              </a:rPr>
              <a:t>•Decrease rumination and boost attention</a:t>
            </a:r>
            <a:endParaRPr lang="en-GB" sz="1400">
              <a:solidFill>
                <a:schemeClr val="tx2"/>
              </a:solidFill>
            </a:endParaRPr>
          </a:p>
          <a:p>
            <a:endParaRPr lang="en-GB" sz="1400">
              <a:solidFill>
                <a:schemeClr val="tx2"/>
              </a:solidFill>
            </a:endParaRPr>
          </a:p>
          <a:p>
            <a:r>
              <a:rPr lang="en-GB" sz="1400">
                <a:solidFill>
                  <a:schemeClr val="tx2"/>
                </a:solidFill>
                <a:ea typeface="+mn-lt"/>
                <a:cs typeface="+mn-lt"/>
              </a:rPr>
              <a:t>•Reduce emotional reactivity</a:t>
            </a:r>
            <a:endParaRPr lang="en-GB" sz="1400">
              <a:solidFill>
                <a:schemeClr val="tx2"/>
              </a:solidFill>
            </a:endParaRPr>
          </a:p>
          <a:p>
            <a:endParaRPr lang="en-GB" sz="1400">
              <a:solidFill>
                <a:schemeClr val="tx2"/>
              </a:solidFill>
            </a:endParaRPr>
          </a:p>
          <a:p>
            <a:r>
              <a:rPr lang="en-GB" sz="1400">
                <a:solidFill>
                  <a:schemeClr val="tx2"/>
                </a:solidFill>
                <a:ea typeface="+mn-lt"/>
                <a:cs typeface="+mn-lt"/>
              </a:rPr>
              <a:t>•Strengthen emotional resilience.</a:t>
            </a:r>
            <a:endParaRPr lang="en-GB" sz="1400">
              <a:solidFill>
                <a:schemeClr val="tx2"/>
              </a:solidFill>
            </a:endParaRPr>
          </a:p>
        </p:txBody>
      </p:sp>
    </p:spTree>
    <p:extLst>
      <p:ext uri="{BB962C8B-B14F-4D97-AF65-F5344CB8AC3E}">
        <p14:creationId xmlns:p14="http://schemas.microsoft.com/office/powerpoint/2010/main" val="972275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A37E42-048E-8E26-0029-9A497339551E}"/>
              </a:ext>
            </a:extLst>
          </p:cNvPr>
          <p:cNvSpPr>
            <a:spLocks noGrp="1"/>
          </p:cNvSpPr>
          <p:nvPr>
            <p:ph idx="1"/>
          </p:nvPr>
        </p:nvSpPr>
        <p:spPr>
          <a:xfrm>
            <a:off x="303213" y="576943"/>
            <a:ext cx="11680371" cy="5671457"/>
          </a:xfrm>
        </p:spPr>
        <p:txBody>
          <a:bodyPr vert="horz" lIns="91440" tIns="45720" rIns="91440" bIns="45720" rtlCol="0" anchor="t">
            <a:normAutofit/>
          </a:bodyPr>
          <a:lstStyle/>
          <a:p>
            <a:pPr marL="0" indent="0">
              <a:buNone/>
            </a:pPr>
            <a:r>
              <a:rPr lang="en-GB" b="1" u="sng">
                <a:solidFill>
                  <a:schemeClr val="tx2"/>
                </a:solidFill>
              </a:rPr>
              <a:t>Elsewhere</a:t>
            </a:r>
            <a:endParaRPr lang="en-US" b="1" u="sng">
              <a:solidFill>
                <a:schemeClr val="tx2"/>
              </a:solidFill>
            </a:endParaRPr>
          </a:p>
          <a:p>
            <a:pPr marL="0" indent="0">
              <a:buNone/>
            </a:pPr>
            <a:r>
              <a:rPr lang="en-GB" sz="2000"/>
              <a:t> </a:t>
            </a:r>
            <a:r>
              <a:rPr lang="en-GB" sz="2000" b="1">
                <a:solidFill>
                  <a:schemeClr val="tx2"/>
                </a:solidFill>
              </a:rPr>
              <a:t>Iceland</a:t>
            </a:r>
            <a:r>
              <a:rPr lang="en-GB" sz="1600" b="1">
                <a:solidFill>
                  <a:schemeClr val="tx2"/>
                </a:solidFill>
              </a:rPr>
              <a:t> </a:t>
            </a:r>
          </a:p>
          <a:p>
            <a:pPr marL="0" indent="0">
              <a:buNone/>
            </a:pPr>
            <a:endParaRPr lang="en-GB" sz="1400"/>
          </a:p>
          <a:p>
            <a:pPr marL="0" indent="0">
              <a:buNone/>
            </a:pPr>
            <a:r>
              <a:rPr lang="en-GB" sz="1400">
                <a:solidFill>
                  <a:schemeClr val="tx2"/>
                </a:solidFill>
              </a:rPr>
              <a:t>- 'The Icelandic Model' (IM) began in the late 1990's. The IM is an universal, community approach aimed at preventing young people's use of substances through the increasing protective factors treatment. By providing more protective factors and involving the community, families and schools with extracurricular activities, subsidised sport, curfews and guidance for parents at an early stage have had a dramatic impact on the numbers of young people using substances. Over 30 Countries have implemented the IM approach worldwide,</a:t>
            </a:r>
            <a:r>
              <a:rPr lang="en-GB" sz="1600">
                <a:solidFill>
                  <a:schemeClr val="tx2"/>
                </a:solidFill>
              </a:rPr>
              <a:t> </a:t>
            </a:r>
            <a:r>
              <a:rPr lang="en-GB" sz="1400">
                <a:solidFill>
                  <a:schemeClr val="tx2"/>
                </a:solidFill>
              </a:rPr>
              <a:t>with adaptations to suit locally specific conditions.</a:t>
            </a:r>
            <a:endParaRPr lang="en-GB">
              <a:solidFill>
                <a:schemeClr val="tx2"/>
              </a:solidFill>
            </a:endParaRPr>
          </a:p>
          <a:p>
            <a:pPr marL="0" indent="0">
              <a:buNone/>
            </a:pPr>
            <a:endParaRPr lang="en-GB" sz="1400">
              <a:solidFill>
                <a:schemeClr val="tx2"/>
              </a:solidFill>
            </a:endParaRPr>
          </a:p>
          <a:p>
            <a:pPr marL="0" indent="0">
              <a:buNone/>
            </a:pPr>
            <a:r>
              <a:rPr lang="en-GB" sz="2000" b="1">
                <a:solidFill>
                  <a:schemeClr val="tx2"/>
                </a:solidFill>
              </a:rPr>
              <a:t>Spain</a:t>
            </a:r>
            <a:r>
              <a:rPr lang="en-GB" sz="1800" b="1">
                <a:solidFill>
                  <a:schemeClr val="tx2"/>
                </a:solidFill>
              </a:rPr>
              <a:t> </a:t>
            </a:r>
          </a:p>
          <a:p>
            <a:pPr marL="0" indent="0">
              <a:buNone/>
            </a:pPr>
            <a:r>
              <a:rPr lang="en-GB" sz="1800" b="1">
                <a:solidFill>
                  <a:schemeClr val="tx2"/>
                </a:solidFill>
              </a:rPr>
              <a:t>– '</a:t>
            </a:r>
            <a:r>
              <a:rPr lang="en-GB" sz="1400" err="1">
                <a:solidFill>
                  <a:schemeClr val="tx2"/>
                </a:solidFill>
              </a:rPr>
              <a:t>Mantente</a:t>
            </a:r>
            <a:r>
              <a:rPr lang="en-GB" sz="1400">
                <a:solidFill>
                  <a:schemeClr val="tx2"/>
                </a:solidFill>
              </a:rPr>
              <a:t> REAL' programme, school-based universal programme to prevent drug use and to help with other problematic behaviours. Focuses on the skills needed to resist social pressures to use substances and to improve their psychosocial development. The REAL programme has a 4-step strategy to teach young people with substance use these are ( Refuse, Explain, Avoid and Leave). By providing Young people with assertive skills and building their confidence as they grow into young adults they are more likely to have the skills and knowledge to resist substances.</a:t>
            </a:r>
            <a:endParaRPr lang="en-GB">
              <a:solidFill>
                <a:schemeClr val="tx2"/>
              </a:solidFill>
            </a:endParaRPr>
          </a:p>
        </p:txBody>
      </p:sp>
      <p:sp>
        <p:nvSpPr>
          <p:cNvPr id="5" name="Footer Placeholder 4">
            <a:extLst>
              <a:ext uri="{FF2B5EF4-FFF2-40B4-BE49-F238E27FC236}">
                <a16:creationId xmlns:a16="http://schemas.microsoft.com/office/drawing/2014/main" id="{0FCECF57-0AEB-F24A-96E0-0E6BF768359A}"/>
              </a:ext>
            </a:extLst>
          </p:cNvPr>
          <p:cNvSpPr>
            <a:spLocks noGrp="1"/>
          </p:cNvSpPr>
          <p:nvPr>
            <p:ph type="ftr" sz="quarter" idx="11"/>
          </p:nvPr>
        </p:nvSpPr>
        <p:spPr/>
        <p:txBody>
          <a:bodyPr/>
          <a:lstStyle/>
          <a:p>
            <a:pPr rtl="0"/>
            <a:r>
              <a:rPr lang="en-GB" noProof="0"/>
              <a:t>Claire Louse Davies- 2007261</a:t>
            </a:r>
          </a:p>
        </p:txBody>
      </p:sp>
      <p:sp>
        <p:nvSpPr>
          <p:cNvPr id="6" name="Slide Number Placeholder 5">
            <a:extLst>
              <a:ext uri="{FF2B5EF4-FFF2-40B4-BE49-F238E27FC236}">
                <a16:creationId xmlns:a16="http://schemas.microsoft.com/office/drawing/2014/main" id="{D3D5F84C-59FF-7F53-6477-350B5E4CB66B}"/>
              </a:ext>
            </a:extLst>
          </p:cNvPr>
          <p:cNvSpPr>
            <a:spLocks noGrp="1"/>
          </p:cNvSpPr>
          <p:nvPr>
            <p:ph type="sldNum" sz="quarter" idx="12"/>
          </p:nvPr>
        </p:nvSpPr>
        <p:spPr/>
        <p:txBody>
          <a:bodyPr/>
          <a:lstStyle/>
          <a:p>
            <a:pPr rtl="0"/>
            <a:fld id="{022B156B-59AE-415F-B24B-8756D48BB977}" type="slidenum">
              <a:rPr lang="en-GB" noProof="0" smtClean="0"/>
              <a:pPr rtl="0"/>
              <a:t>24</a:t>
            </a:fld>
            <a:endParaRPr lang="en-GB" noProof="0"/>
          </a:p>
        </p:txBody>
      </p:sp>
      <p:pic>
        <p:nvPicPr>
          <p:cNvPr id="7" name="Picture 7" descr="A picture containing sky, sport, gymnastics&#10;&#10;Description automatically generated">
            <a:extLst>
              <a:ext uri="{FF2B5EF4-FFF2-40B4-BE49-F238E27FC236}">
                <a16:creationId xmlns:a16="http://schemas.microsoft.com/office/drawing/2014/main" id="{AB416FB8-1A93-7DB8-6913-831546F7094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567542" y="996043"/>
            <a:ext cx="1817915" cy="957943"/>
          </a:xfrm>
          <a:prstGeom prst="rect">
            <a:avLst/>
          </a:prstGeom>
        </p:spPr>
      </p:pic>
      <p:pic>
        <p:nvPicPr>
          <p:cNvPr id="10" name="Picture 10">
            <a:extLst>
              <a:ext uri="{FF2B5EF4-FFF2-40B4-BE49-F238E27FC236}">
                <a16:creationId xmlns:a16="http://schemas.microsoft.com/office/drawing/2014/main" id="{E3C03082-2DAE-D428-E765-1704ED773DC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197428" y="3211286"/>
            <a:ext cx="1763486" cy="1175658"/>
          </a:xfrm>
          <a:prstGeom prst="rect">
            <a:avLst/>
          </a:prstGeom>
        </p:spPr>
      </p:pic>
    </p:spTree>
    <p:extLst>
      <p:ext uri="{BB962C8B-B14F-4D97-AF65-F5344CB8AC3E}">
        <p14:creationId xmlns:p14="http://schemas.microsoft.com/office/powerpoint/2010/main" val="1142031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BD3FE-8AC3-9E56-4A5D-EE614C1EAB28}"/>
              </a:ext>
            </a:extLst>
          </p:cNvPr>
          <p:cNvSpPr>
            <a:spLocks noGrp="1"/>
          </p:cNvSpPr>
          <p:nvPr>
            <p:ph type="title"/>
          </p:nvPr>
        </p:nvSpPr>
        <p:spPr/>
        <p:txBody>
          <a:bodyPr>
            <a:normAutofit fontScale="90000"/>
          </a:bodyPr>
          <a:lstStyle/>
          <a:p>
            <a:r>
              <a:rPr lang="en-US">
                <a:solidFill>
                  <a:srgbClr val="FF0000"/>
                </a:solidFill>
              </a:rPr>
              <a:t>Remember that positive thinking will provide positive returns.</a:t>
            </a:r>
          </a:p>
        </p:txBody>
      </p:sp>
      <p:sp>
        <p:nvSpPr>
          <p:cNvPr id="3" name="Content Placeholder 2">
            <a:extLst>
              <a:ext uri="{FF2B5EF4-FFF2-40B4-BE49-F238E27FC236}">
                <a16:creationId xmlns:a16="http://schemas.microsoft.com/office/drawing/2014/main" id="{CDC3A7B6-12FD-03DE-800F-454AB5FC8B44}"/>
              </a:ext>
            </a:extLst>
          </p:cNvPr>
          <p:cNvSpPr>
            <a:spLocks noGrp="1"/>
          </p:cNvSpPr>
          <p:nvPr>
            <p:ph idx="1"/>
          </p:nvPr>
        </p:nvSpPr>
        <p:spPr>
          <a:xfrm>
            <a:off x="836613" y="914400"/>
            <a:ext cx="6172201" cy="5230905"/>
          </a:xfrm>
        </p:spPr>
        <p:txBody>
          <a:bodyPr vert="horz" lIns="91440" tIns="45720" rIns="91440" bIns="45720" rtlCol="0" anchor="t">
            <a:normAutofit/>
          </a:bodyPr>
          <a:lstStyle/>
          <a:p>
            <a:pPr marL="0" indent="0">
              <a:buNone/>
            </a:pPr>
            <a:r>
              <a:rPr lang="en-GB" b="1" u="sng" dirty="0">
                <a:solidFill>
                  <a:schemeClr val="tx2"/>
                </a:solidFill>
              </a:rPr>
              <a:t>Recap</a:t>
            </a:r>
            <a:endParaRPr lang="en-US" dirty="0">
              <a:solidFill>
                <a:schemeClr val="tx2"/>
              </a:solidFill>
            </a:endParaRPr>
          </a:p>
          <a:p>
            <a:pPr marL="347345" indent="-347345"/>
            <a:r>
              <a:rPr lang="en-GB" dirty="0"/>
              <a:t>Young people need to be guided and provided to enable them to develop holistically and healthily.</a:t>
            </a:r>
          </a:p>
          <a:p>
            <a:pPr marL="347345" indent="-347345"/>
            <a:r>
              <a:rPr lang="en-GB" dirty="0"/>
              <a:t>Youth workers can provide many links and guidance to young people surrounding Substance use.</a:t>
            </a:r>
          </a:p>
          <a:p>
            <a:pPr marL="347345" indent="-347345"/>
            <a:r>
              <a:rPr lang="en-GB" dirty="0"/>
              <a:t>Countries from all over the world are trying various programmes to help young people with substance use and their effects.</a:t>
            </a:r>
          </a:p>
        </p:txBody>
      </p:sp>
      <p:sp>
        <p:nvSpPr>
          <p:cNvPr id="4" name="Text Placeholder 3">
            <a:extLst>
              <a:ext uri="{FF2B5EF4-FFF2-40B4-BE49-F238E27FC236}">
                <a16:creationId xmlns:a16="http://schemas.microsoft.com/office/drawing/2014/main" id="{0C03D72B-69A0-4492-8D3F-E485FD8FDFB8}"/>
              </a:ext>
            </a:extLst>
          </p:cNvPr>
          <p:cNvSpPr>
            <a:spLocks noGrp="1"/>
          </p:cNvSpPr>
          <p:nvPr>
            <p:ph type="body" sz="half" idx="2"/>
          </p:nvPr>
        </p:nvSpPr>
        <p:spPr>
          <a:xfrm>
            <a:off x="7393677" y="4188735"/>
            <a:ext cx="4259042" cy="1754866"/>
          </a:xfrm>
        </p:spPr>
        <p:txBody>
          <a:bodyPr vert="horz" lIns="91440" tIns="45720" rIns="91440" bIns="45720" rtlCol="0" anchor="t">
            <a:noAutofit/>
          </a:bodyPr>
          <a:lstStyle/>
          <a:p>
            <a:r>
              <a:rPr lang="en-US" sz="2400">
                <a:solidFill>
                  <a:schemeClr val="accent3">
                    <a:lumMod val="50000"/>
                  </a:schemeClr>
                </a:solidFill>
              </a:rPr>
              <a:t>Never be too ashamed to ask for help from anyone, we all need help and guidance at some point in our lives.</a:t>
            </a:r>
          </a:p>
        </p:txBody>
      </p:sp>
      <p:sp>
        <p:nvSpPr>
          <p:cNvPr id="5" name="Footer Placeholder 4">
            <a:extLst>
              <a:ext uri="{FF2B5EF4-FFF2-40B4-BE49-F238E27FC236}">
                <a16:creationId xmlns:a16="http://schemas.microsoft.com/office/drawing/2014/main" id="{8068FBC3-0CC7-1043-4D0A-7CCCF0A4EA7C}"/>
              </a:ext>
            </a:extLst>
          </p:cNvPr>
          <p:cNvSpPr>
            <a:spLocks noGrp="1"/>
          </p:cNvSpPr>
          <p:nvPr>
            <p:ph type="ftr" sz="quarter" idx="11"/>
          </p:nvPr>
        </p:nvSpPr>
        <p:spPr/>
        <p:txBody>
          <a:bodyPr/>
          <a:lstStyle/>
          <a:p>
            <a:pPr rtl="0"/>
            <a:r>
              <a:rPr lang="en-GB" noProof="0"/>
              <a:t>Claire Louse Davies- 2007261</a:t>
            </a:r>
          </a:p>
        </p:txBody>
      </p:sp>
      <p:sp>
        <p:nvSpPr>
          <p:cNvPr id="6" name="Slide Number Placeholder 5">
            <a:extLst>
              <a:ext uri="{FF2B5EF4-FFF2-40B4-BE49-F238E27FC236}">
                <a16:creationId xmlns:a16="http://schemas.microsoft.com/office/drawing/2014/main" id="{502682BD-5A7C-DE50-8902-DE39F0F8FA7D}"/>
              </a:ext>
            </a:extLst>
          </p:cNvPr>
          <p:cNvSpPr>
            <a:spLocks noGrp="1"/>
          </p:cNvSpPr>
          <p:nvPr>
            <p:ph type="sldNum" sz="quarter" idx="12"/>
          </p:nvPr>
        </p:nvSpPr>
        <p:spPr/>
        <p:txBody>
          <a:bodyPr/>
          <a:lstStyle/>
          <a:p>
            <a:pPr rtl="0"/>
            <a:fld id="{022B156B-59AE-415F-B24B-8756D48BB977}" type="slidenum">
              <a:rPr lang="en-GB" noProof="0" smtClean="0"/>
              <a:pPr rtl="0"/>
              <a:t>25</a:t>
            </a:fld>
            <a:endParaRPr lang="en-GB" noProof="0"/>
          </a:p>
        </p:txBody>
      </p:sp>
    </p:spTree>
    <p:extLst>
      <p:ext uri="{BB962C8B-B14F-4D97-AF65-F5344CB8AC3E}">
        <p14:creationId xmlns:p14="http://schemas.microsoft.com/office/powerpoint/2010/main" val="21760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C31A7FF-590A-4AD9-B24A-D838E4F14A17}"/>
              </a:ext>
            </a:extLst>
          </p:cNvPr>
          <p:cNvSpPr>
            <a:spLocks noGrp="1"/>
          </p:cNvSpPr>
          <p:nvPr>
            <p:ph type="ftr" sz="quarter" idx="11"/>
          </p:nvPr>
        </p:nvSpPr>
        <p:spPr/>
        <p:txBody>
          <a:bodyPr/>
          <a:lstStyle/>
          <a:p>
            <a:pPr rtl="0"/>
            <a:r>
              <a:rPr lang="en-GB" noProof="0"/>
              <a:t>Claire Louse Davies- 2007261</a:t>
            </a:r>
          </a:p>
        </p:txBody>
      </p:sp>
      <p:sp>
        <p:nvSpPr>
          <p:cNvPr id="6" name="Slide Number Placeholder 5">
            <a:extLst>
              <a:ext uri="{FF2B5EF4-FFF2-40B4-BE49-F238E27FC236}">
                <a16:creationId xmlns:a16="http://schemas.microsoft.com/office/drawing/2014/main" id="{A97CCE9A-BBFE-7371-6BC8-B5E9C3E0A4DE}"/>
              </a:ext>
            </a:extLst>
          </p:cNvPr>
          <p:cNvSpPr>
            <a:spLocks noGrp="1"/>
          </p:cNvSpPr>
          <p:nvPr>
            <p:ph type="sldNum" sz="quarter" idx="12"/>
          </p:nvPr>
        </p:nvSpPr>
        <p:spPr/>
        <p:txBody>
          <a:bodyPr/>
          <a:lstStyle/>
          <a:p>
            <a:pPr rtl="0"/>
            <a:fld id="{022B156B-59AE-415F-B24B-8756D48BB977}" type="slidenum">
              <a:rPr lang="en-GB" noProof="0" smtClean="0"/>
              <a:pPr rtl="0"/>
              <a:t>26</a:t>
            </a:fld>
            <a:endParaRPr lang="en-GB" noProof="0"/>
          </a:p>
        </p:txBody>
      </p:sp>
      <p:sp>
        <p:nvSpPr>
          <p:cNvPr id="9" name="TextBox 8">
            <a:extLst>
              <a:ext uri="{FF2B5EF4-FFF2-40B4-BE49-F238E27FC236}">
                <a16:creationId xmlns:a16="http://schemas.microsoft.com/office/drawing/2014/main" id="{E23F2B1D-AD99-4001-FD93-5865E18804A3}"/>
              </a:ext>
            </a:extLst>
          </p:cNvPr>
          <p:cNvSpPr txBox="1"/>
          <p:nvPr/>
        </p:nvSpPr>
        <p:spPr>
          <a:xfrm>
            <a:off x="347354" y="1009897"/>
            <a:ext cx="11491849" cy="2462213"/>
          </a:xfrm>
          <a:prstGeom prst="rect">
            <a:avLst/>
          </a:prstGeom>
          <a:noFill/>
        </p:spPr>
        <p:txBody>
          <a:bodyPr wrap="square" lIns="91440" tIns="45720" rIns="91440" bIns="45720" rtlCol="0" anchor="t">
            <a:spAutoFit/>
          </a:bodyPr>
          <a:lstStyle/>
          <a:p>
            <a:pPr algn="l"/>
            <a:r>
              <a:rPr lang="en-GB" err="1"/>
              <a:t>Refrences</a:t>
            </a:r>
            <a:endParaRPr lang="en-GB"/>
          </a:p>
          <a:p>
            <a:endParaRPr lang="en-GB" sz="800"/>
          </a:p>
          <a:p>
            <a:r>
              <a:rPr lang="en-GB" sz="800">
                <a:ea typeface="+mn-lt"/>
                <a:cs typeface="+mn-lt"/>
                <a:hlinkClick r:id="rId2"/>
              </a:rPr>
              <a:t>https://barod.cymru/where-to-get-help/west-wales-services/choices-west/</a:t>
            </a:r>
            <a:endParaRPr lang="en-GB" sz="800">
              <a:ea typeface="+mn-lt"/>
              <a:cs typeface="+mn-lt"/>
            </a:endParaRPr>
          </a:p>
          <a:p>
            <a:r>
              <a:rPr lang="en-GB" sz="800">
                <a:ea typeface="+mn-lt"/>
                <a:cs typeface="+mn-lt"/>
                <a:hlinkClick r:id="rId3"/>
              </a:rPr>
              <a:t>https://adferiad.org.uk</a:t>
            </a:r>
            <a:endParaRPr lang="en-GB" sz="800">
              <a:ea typeface="+mn-lt"/>
              <a:cs typeface="+mn-lt"/>
            </a:endParaRPr>
          </a:p>
          <a:p>
            <a:r>
              <a:rPr lang="en-GB" sz="800">
                <a:hlinkClick r:id="rId4"/>
              </a:rPr>
              <a:t>https://drugfreelasvegas.org/youth-and-the-developing-brain/</a:t>
            </a:r>
            <a:endParaRPr lang="en-GB" sz="800"/>
          </a:p>
          <a:p>
            <a:r>
              <a:rPr lang="en-GB" sz="800">
                <a:hlinkClick r:id="rId5"/>
              </a:rPr>
              <a:t>https://www.eif.org.uk/why-it-matters/what-is-early-intervention</a:t>
            </a:r>
            <a:endParaRPr lang="en-GB" sz="800"/>
          </a:p>
          <a:p>
            <a:r>
              <a:rPr lang="en-GB" sz="800">
                <a:hlinkClick r:id="rId6"/>
              </a:rPr>
              <a:t>https://youth.gov/youth-topics/risk-and-protective-factors</a:t>
            </a:r>
            <a:endParaRPr lang="en-GB" sz="800"/>
          </a:p>
          <a:p>
            <a:r>
              <a:rPr lang="en-GB" sz="800">
                <a:hlinkClick r:id="rId7"/>
              </a:rPr>
              <a:t>https://www.gov.uk/government/statistics/substance-misuse-treatment-for-young-people-statistics-2020-to-2021/young-peoples-substance-misuse-treatment-statistics-2020-to-2021-report</a:t>
            </a:r>
            <a:endParaRPr lang="en-GB" sz="800"/>
          </a:p>
          <a:p>
            <a:r>
              <a:rPr lang="en-GB" sz="800">
                <a:hlinkClick r:id="rId8"/>
              </a:rPr>
              <a:t>https://youth.gov/youth-topics/adolescent-health/adolescent-development</a:t>
            </a:r>
            <a:endParaRPr lang="en-GB" sz="800"/>
          </a:p>
          <a:p>
            <a:r>
              <a:rPr lang="en-GB" sz="800">
                <a:hlinkClick r:id="rId9"/>
              </a:rPr>
              <a:t>https://acehubwales.com/what-are-aces/</a:t>
            </a:r>
            <a:endParaRPr lang="en-GB" sz="800"/>
          </a:p>
          <a:p>
            <a:r>
              <a:rPr lang="en-GB" sz="800">
                <a:hlinkClick r:id="rId10"/>
              </a:rPr>
              <a:t>https://bmcpublichealth.biomedcentral.com/articles/10.1186/s12889-021-11828-z</a:t>
            </a:r>
            <a:endParaRPr lang="en-GB" sz="800"/>
          </a:p>
          <a:p>
            <a:r>
              <a:rPr lang="en-GB" sz="800">
                <a:hlinkClick r:id="rId11"/>
              </a:rPr>
              <a:t>https://journals.copmadrid.org/pi/art/pi2020a19</a:t>
            </a:r>
            <a:endParaRPr lang="en-GB" sz="800"/>
          </a:p>
          <a:p>
            <a:r>
              <a:rPr lang="en-GB" sz="800">
                <a:hlinkClick r:id="rId12"/>
              </a:rPr>
              <a:t>https://aquarius.org.uk/our-services/young-peoples-services/oxfordshire-yp/</a:t>
            </a:r>
            <a:endParaRPr lang="en-GB" sz="800"/>
          </a:p>
          <a:p>
            <a:r>
              <a:rPr lang="en-GB" sz="800">
                <a:hlinkClick r:id="rId13"/>
              </a:rPr>
              <a:t>https://www.newportacademy.com/resources/empowering-teens/teen-meditation-mental-health/</a:t>
            </a:r>
            <a:endParaRPr lang="en-GB" sz="800"/>
          </a:p>
          <a:p>
            <a:r>
              <a:rPr lang="en-GB" sz="800">
                <a:hlinkClick r:id="rId14"/>
              </a:rPr>
              <a:t>https://www.newportacademy.com/resources/mental-health/sports-and-mental-health/</a:t>
            </a:r>
            <a:endParaRPr lang="en-GB" sz="800"/>
          </a:p>
          <a:p>
            <a:r>
              <a:rPr lang="en-GB" sz="800">
                <a:hlinkClick r:id="rId15"/>
              </a:rPr>
              <a:t>https://www.futuregenerations.wales/about-us/future-generations-act/</a:t>
            </a:r>
            <a:endParaRPr lang="en-GB" sz="800"/>
          </a:p>
          <a:p>
            <a:r>
              <a:rPr lang="en-GB" sz="800">
                <a:hlinkClick r:id="rId16"/>
              </a:rPr>
              <a:t>https://cldstandardscouncil.org.uk/resources/standards-and-benchmarks/national-occupational-standards/</a:t>
            </a:r>
            <a:endParaRPr lang="en-GB" sz="800"/>
          </a:p>
          <a:p>
            <a:endParaRPr lang="en-GB" sz="800"/>
          </a:p>
        </p:txBody>
      </p:sp>
    </p:spTree>
    <p:extLst>
      <p:ext uri="{BB962C8B-B14F-4D97-AF65-F5344CB8AC3E}">
        <p14:creationId xmlns:p14="http://schemas.microsoft.com/office/powerpoint/2010/main" val="2094994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Nature Illustration 16x9">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C1D5F340F01F94FA2FD29A5E6DC872E" ma:contentTypeVersion="0" ma:contentTypeDescription="Create a new document." ma:contentTypeScope="" ma:versionID="141aba3b8f8cb7f331be6546df69db50">
  <xsd:schema xmlns:xsd="http://www.w3.org/2001/XMLSchema" xmlns:xs="http://www.w3.org/2001/XMLSchema" xmlns:p="http://schemas.microsoft.com/office/2006/metadata/properties" targetNamespace="http://schemas.microsoft.com/office/2006/metadata/properties" ma:root="true" ma:fieldsID="f8e4ef66d87525153bd8907774ed28f8">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E3374BC-E25E-4BAE-AD72-418F94B7FFDC}">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4A8F2BFE-8BB5-4138-9232-B12804F47F3E}">
  <ds:schemaRefs>
    <ds:schemaRef ds:uri="http://schemas.microsoft.com/sharepoint/v3/contenttype/forms"/>
  </ds:schemaRefs>
</ds:datastoreItem>
</file>

<file path=customXml/itemProps3.xml><?xml version="1.0" encoding="utf-8"?>
<ds:datastoreItem xmlns:ds="http://schemas.openxmlformats.org/officeDocument/2006/customXml" ds:itemID="{F0B2A3E7-B135-4E1F-BCE7-FDF1A002465B}">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26</Slides>
  <Notes>12</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Nature Illustration 16x9</vt:lpstr>
      <vt:lpstr>PowerPoint Presentation</vt:lpstr>
      <vt:lpstr> Household Adversity ACES – Adverse childhood Experiences </vt:lpstr>
      <vt:lpstr> </vt:lpstr>
      <vt:lpstr>What is Household Adversity?</vt:lpstr>
      <vt:lpstr>ACE'S what are they?</vt:lpstr>
      <vt:lpstr>Identify a specific group of Young people</vt:lpstr>
      <vt:lpstr>Rural vs Urban</vt:lpstr>
      <vt:lpstr>Adolescence and their Experiences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Remember that positive thinking will provide positive returns.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
  <cp:revision>13</cp:revision>
  <dcterms:created xsi:type="dcterms:W3CDTF">2023-01-07T10:57:30Z</dcterms:created>
  <dcterms:modified xsi:type="dcterms:W3CDTF">2023-01-16T18:37:19Z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0x0101007C1D5F340F01F94FA2FD29A5E6DC872E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