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0F7554-4324-9B57-CDC6-38FD2A1541E7}" v="119" dt="2025-11-30T15:08:30.803"/>
    <p1510:client id="{531BEF7A-0040-93BE-F5CD-ACBBBF07861E}" v="604" dt="2025-11-30T15:02:33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a Caroline Grunzova (2434616)" userId="S::2434616@student.uwtsd.ac.uk::e55ea0de-ea9c-4b98-a5ae-e62023152208" providerId="AD" clId="Web-{531BEF7A-0040-93BE-F5CD-ACBBBF07861E}"/>
    <pc:docChg chg="addSld modSld addMainMaster delMainMaster">
      <pc:chgData name="Christina Caroline Grunzova (2434616)" userId="S::2434616@student.uwtsd.ac.uk::e55ea0de-ea9c-4b98-a5ae-e62023152208" providerId="AD" clId="Web-{531BEF7A-0040-93BE-F5CD-ACBBBF07861E}" dt="2025-11-30T15:02:33.410" v="591" actId="20577"/>
      <pc:docMkLst>
        <pc:docMk/>
      </pc:docMkLst>
      <pc:sldChg chg="addSp modSp mod setBg modClrScheme chgLayout">
        <pc:chgData name="Christina Caroline Grunzova (2434616)" userId="S::2434616@student.uwtsd.ac.uk::e55ea0de-ea9c-4b98-a5ae-e62023152208" providerId="AD" clId="Web-{531BEF7A-0040-93BE-F5CD-ACBBBF07861E}" dt="2025-11-30T14:38:15.941" v="85" actId="20577"/>
        <pc:sldMkLst>
          <pc:docMk/>
          <pc:sldMk cId="109857222" sldId="256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4:38:15.941" v="8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33:08.888" v="40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31:56.386" v="0"/>
          <ac:spMkLst>
            <pc:docMk/>
            <pc:sldMk cId="109857222" sldId="256"/>
            <ac:spMk id="9" creationId="{F08B39A7-5BF4-341C-12CB-5518793A2ABC}"/>
          </ac:spMkLst>
        </pc:spChg>
        <pc:picChg chg="add">
          <ac:chgData name="Christina Caroline Grunzova (2434616)" userId="S::2434616@student.uwtsd.ac.uk::e55ea0de-ea9c-4b98-a5ae-e62023152208" providerId="AD" clId="Web-{531BEF7A-0040-93BE-F5CD-ACBBBF07861E}" dt="2025-11-30T14:31:56.386" v="0"/>
          <ac:picMkLst>
            <pc:docMk/>
            <pc:sldMk cId="109857222" sldId="256"/>
            <ac:picMk id="4" creationId="{AF2C505C-566A-1EFD-F57D-3E50C2C5479C}"/>
          </ac:picMkLst>
        </pc:picChg>
      </pc:sldChg>
      <pc:sldChg chg="modSp new">
        <pc:chgData name="Christina Caroline Grunzova (2434616)" userId="S::2434616@student.uwtsd.ac.uk::e55ea0de-ea9c-4b98-a5ae-e62023152208" providerId="AD" clId="Web-{531BEF7A-0040-93BE-F5CD-ACBBBF07861E}" dt="2025-11-30T14:43:53.496" v="246" actId="20577"/>
        <pc:sldMkLst>
          <pc:docMk/>
          <pc:sldMk cId="2791427754" sldId="257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4:38:43.207" v="93" actId="20577"/>
          <ac:spMkLst>
            <pc:docMk/>
            <pc:sldMk cId="2791427754" sldId="257"/>
            <ac:spMk id="2" creationId="{BE773444-BC1F-089F-C700-988CEBF2AD14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43:53.496" v="246" actId="20577"/>
          <ac:spMkLst>
            <pc:docMk/>
            <pc:sldMk cId="2791427754" sldId="257"/>
            <ac:spMk id="3" creationId="{76520612-EEDB-2C6B-AD62-38C0A6C4FF0C}"/>
          </ac:spMkLst>
        </pc:spChg>
      </pc:sldChg>
      <pc:sldChg chg="addSp modSp new mod setBg">
        <pc:chgData name="Christina Caroline Grunzova (2434616)" userId="S::2434616@student.uwtsd.ac.uk::e55ea0de-ea9c-4b98-a5ae-e62023152208" providerId="AD" clId="Web-{531BEF7A-0040-93BE-F5CD-ACBBBF07861E}" dt="2025-11-30T14:47:36.635" v="292" actId="20577"/>
        <pc:sldMkLst>
          <pc:docMk/>
          <pc:sldMk cId="3314505711" sldId="258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4:46:48.336" v="280"/>
          <ac:spMkLst>
            <pc:docMk/>
            <pc:sldMk cId="3314505711" sldId="258"/>
            <ac:spMk id="2" creationId="{31B5251A-73B9-ACF4-3056-989CF12D63D8}"/>
          </ac:spMkLst>
        </pc:spChg>
        <pc:spChg chg="mod ord">
          <ac:chgData name="Christina Caroline Grunzova (2434616)" userId="S::2434616@student.uwtsd.ac.uk::e55ea0de-ea9c-4b98-a5ae-e62023152208" providerId="AD" clId="Web-{531BEF7A-0040-93BE-F5CD-ACBBBF07861E}" dt="2025-11-30T14:47:36.635" v="292" actId="20577"/>
          <ac:spMkLst>
            <pc:docMk/>
            <pc:sldMk cId="3314505711" sldId="258"/>
            <ac:spMk id="3" creationId="{7AA48E3E-A86D-14E2-8802-5B33E1CB3CE1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46:48.336" v="280"/>
          <ac:spMkLst>
            <pc:docMk/>
            <pc:sldMk cId="3314505711" sldId="258"/>
            <ac:spMk id="4" creationId="{6E7AC7BB-8647-50C7-AFEA-00B531E22F79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46:48.336" v="280"/>
          <ac:spMkLst>
            <pc:docMk/>
            <pc:sldMk cId="3314505711" sldId="258"/>
            <ac:spMk id="5" creationId="{630168E5-6127-EF20-633C-CE14440C7AF3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46:48.336" v="280"/>
          <ac:spMkLst>
            <pc:docMk/>
            <pc:sldMk cId="3314505711" sldId="258"/>
            <ac:spMk id="6" creationId="{D9A28C9A-0CBE-56C0-3D5B-61346EA4E1D2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46:48.336" v="280"/>
          <ac:spMkLst>
            <pc:docMk/>
            <pc:sldMk cId="3314505711" sldId="258"/>
            <ac:spMk id="12" creationId="{A46739B7-CDA7-1140-87BB-21243FC57D4A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46:48.336" v="280"/>
          <ac:spMkLst>
            <pc:docMk/>
            <pc:sldMk cId="3314505711" sldId="258"/>
            <ac:spMk id="14" creationId="{9F78D102-89E6-1D04-B77B-FB85BB44E25C}"/>
          </ac:spMkLst>
        </pc:spChg>
        <pc:picChg chg="add mod ord">
          <ac:chgData name="Christina Caroline Grunzova (2434616)" userId="S::2434616@student.uwtsd.ac.uk::e55ea0de-ea9c-4b98-a5ae-e62023152208" providerId="AD" clId="Web-{531BEF7A-0040-93BE-F5CD-ACBBBF07861E}" dt="2025-11-30T14:46:48.336" v="280"/>
          <ac:picMkLst>
            <pc:docMk/>
            <pc:sldMk cId="3314505711" sldId="258"/>
            <ac:picMk id="7" creationId="{8A64E644-5473-2C92-FDAC-C69F15BA52BB}"/>
          </ac:picMkLst>
        </pc:picChg>
      </pc:sldChg>
      <pc:sldChg chg="addSp delSp modSp new mod setBg">
        <pc:chgData name="Christina Caroline Grunzova (2434616)" userId="S::2434616@student.uwtsd.ac.uk::e55ea0de-ea9c-4b98-a5ae-e62023152208" providerId="AD" clId="Web-{531BEF7A-0040-93BE-F5CD-ACBBBF07861E}" dt="2025-11-30T14:49:52.844" v="329" actId="14100"/>
        <pc:sldMkLst>
          <pc:docMk/>
          <pc:sldMk cId="455392661" sldId="259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4:48:55.232" v="313"/>
          <ac:spMkLst>
            <pc:docMk/>
            <pc:sldMk cId="455392661" sldId="259"/>
            <ac:spMk id="2" creationId="{63F19489-A1C8-BFD5-4C39-D4B9A7CBB41E}"/>
          </ac:spMkLst>
        </pc:spChg>
        <pc:spChg chg="del mod">
          <ac:chgData name="Christina Caroline Grunzova (2434616)" userId="S::2434616@student.uwtsd.ac.uk::e55ea0de-ea9c-4b98-a5ae-e62023152208" providerId="AD" clId="Web-{531BEF7A-0040-93BE-F5CD-ACBBBF07861E}" dt="2025-11-30T14:48:27.106" v="306"/>
          <ac:spMkLst>
            <pc:docMk/>
            <pc:sldMk cId="455392661" sldId="259"/>
            <ac:spMk id="3" creationId="{E7F4E5EF-3A42-836C-E20C-44A8A1CC74E4}"/>
          </ac:spMkLst>
        </pc:spChg>
        <pc:spChg chg="mod ord">
          <ac:chgData name="Christina Caroline Grunzova (2434616)" userId="S::2434616@student.uwtsd.ac.uk::e55ea0de-ea9c-4b98-a5ae-e62023152208" providerId="AD" clId="Web-{531BEF7A-0040-93BE-F5CD-ACBBBF07861E}" dt="2025-11-30T14:48:55.232" v="313"/>
          <ac:spMkLst>
            <pc:docMk/>
            <pc:sldMk cId="455392661" sldId="259"/>
            <ac:spMk id="4" creationId="{B33F79D8-B9F7-29DA-5909-4C5ADB35696A}"/>
          </ac:spMkLst>
        </pc:spChg>
        <pc:spChg chg="del mod">
          <ac:chgData name="Christina Caroline Grunzova (2434616)" userId="S::2434616@student.uwtsd.ac.uk::e55ea0de-ea9c-4b98-a5ae-e62023152208" providerId="AD" clId="Web-{531BEF7A-0040-93BE-F5CD-ACBBBF07861E}" dt="2025-11-30T14:49:03.545" v="314"/>
          <ac:spMkLst>
            <pc:docMk/>
            <pc:sldMk cId="455392661" sldId="259"/>
            <ac:spMk id="5" creationId="{E9B8B58B-FA99-DC4A-66E0-30D358EB8353}"/>
          </ac:spMkLst>
        </pc:spChg>
        <pc:spChg chg="del mod">
          <ac:chgData name="Christina Caroline Grunzova (2434616)" userId="S::2434616@student.uwtsd.ac.uk::e55ea0de-ea9c-4b98-a5ae-e62023152208" providerId="AD" clId="Web-{531BEF7A-0040-93BE-F5CD-ACBBBF07861E}" dt="2025-11-30T14:49:07.389" v="315"/>
          <ac:spMkLst>
            <pc:docMk/>
            <pc:sldMk cId="455392661" sldId="259"/>
            <ac:spMk id="6" creationId="{C21FABD5-C106-6F21-1ADD-FDA40E041952}"/>
          </ac:spMkLst>
        </pc:spChg>
        <pc:spChg chg="add del mod ord">
          <ac:chgData name="Christina Caroline Grunzova (2434616)" userId="S::2434616@student.uwtsd.ac.uk::e55ea0de-ea9c-4b98-a5ae-e62023152208" providerId="AD" clId="Web-{531BEF7A-0040-93BE-F5CD-ACBBBF07861E}" dt="2025-11-30T14:49:18.671" v="320"/>
          <ac:spMkLst>
            <pc:docMk/>
            <pc:sldMk cId="455392661" sldId="259"/>
            <ac:spMk id="8" creationId="{44739682-544D-B993-914E-705319F04D51}"/>
          </ac:spMkLst>
        </pc:spChg>
        <pc:spChg chg="add mod">
          <ac:chgData name="Christina Caroline Grunzova (2434616)" userId="S::2434616@student.uwtsd.ac.uk::e55ea0de-ea9c-4b98-a5ae-e62023152208" providerId="AD" clId="Web-{531BEF7A-0040-93BE-F5CD-ACBBBF07861E}" dt="2025-11-30T14:49:52.844" v="329" actId="14100"/>
          <ac:spMkLst>
            <pc:docMk/>
            <pc:sldMk cId="455392661" sldId="259"/>
            <ac:spMk id="10" creationId="{8FD8047B-1D3D-F796-76BB-4F8AA4E2BD66}"/>
          </ac:spMkLst>
        </pc:spChg>
        <pc:spChg chg="add del">
          <ac:chgData name="Christina Caroline Grunzova (2434616)" userId="S::2434616@student.uwtsd.ac.uk::e55ea0de-ea9c-4b98-a5ae-e62023152208" providerId="AD" clId="Web-{531BEF7A-0040-93BE-F5CD-ACBBBF07861E}" dt="2025-11-30T14:48:55.232" v="313"/>
          <ac:spMkLst>
            <pc:docMk/>
            <pc:sldMk cId="455392661" sldId="259"/>
            <ac:spMk id="13" creationId="{80E9F74D-F55F-F7B2-75C2-14DECC31E69C}"/>
          </ac:spMkLst>
        </pc:spChg>
        <pc:spChg chg="add del">
          <ac:chgData name="Christina Caroline Grunzova (2434616)" userId="S::2434616@student.uwtsd.ac.uk::e55ea0de-ea9c-4b98-a5ae-e62023152208" providerId="AD" clId="Web-{531BEF7A-0040-93BE-F5CD-ACBBBF07861E}" dt="2025-11-30T14:48:55.232" v="313"/>
          <ac:spMkLst>
            <pc:docMk/>
            <pc:sldMk cId="455392661" sldId="259"/>
            <ac:spMk id="15" creationId="{710A2054-FB7A-EA09-5DA6-8CFF315208C7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48:55.232" v="313"/>
          <ac:spMkLst>
            <pc:docMk/>
            <pc:sldMk cId="455392661" sldId="259"/>
            <ac:spMk id="20" creationId="{9905FB9D-6ED8-2118-A8CC-0A3F6576555C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48:55.232" v="313"/>
          <ac:spMkLst>
            <pc:docMk/>
            <pc:sldMk cId="455392661" sldId="259"/>
            <ac:spMk id="22" creationId="{78186003-468A-23AA-0BF4-10ABE1EC612B}"/>
          </ac:spMkLst>
        </pc:spChg>
        <pc:picChg chg="add mod ord">
          <ac:chgData name="Christina Caroline Grunzova (2434616)" userId="S::2434616@student.uwtsd.ac.uk::e55ea0de-ea9c-4b98-a5ae-e62023152208" providerId="AD" clId="Web-{531BEF7A-0040-93BE-F5CD-ACBBBF07861E}" dt="2025-11-30T14:49:42.437" v="326" actId="1076"/>
          <ac:picMkLst>
            <pc:docMk/>
            <pc:sldMk cId="455392661" sldId="259"/>
            <ac:picMk id="7" creationId="{F254E59E-9351-BDF0-41DF-8C72D40C3B38}"/>
          </ac:picMkLst>
        </pc:picChg>
      </pc:sldChg>
      <pc:sldChg chg="addSp modSp new mod setBg">
        <pc:chgData name="Christina Caroline Grunzova (2434616)" userId="S::2434616@student.uwtsd.ac.uk::e55ea0de-ea9c-4b98-a5ae-e62023152208" providerId="AD" clId="Web-{531BEF7A-0040-93BE-F5CD-ACBBBF07861E}" dt="2025-11-30T14:53:41.443" v="419"/>
        <pc:sldMkLst>
          <pc:docMk/>
          <pc:sldMk cId="96560900" sldId="260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2" creationId="{EBCA46F6-C893-6AB4-A4B9-98A8E58819C7}"/>
          </ac:spMkLst>
        </pc:spChg>
        <pc:spChg chg="mod or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3" creationId="{0BF1BA12-90E0-CE63-A4FE-3DB002EC9134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4" creationId="{244EAA4A-CB97-9A07-702F-C6492F2AF070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5" creationId="{9894A5FD-444F-E39E-15E8-7CB2B138E138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6" creationId="{0CABD475-1850-9DC2-30C6-F6F22C473339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13" creationId="{FA042AA3-5BE5-3AE5-5A03-B899D5ADD98C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53:41.443" v="419"/>
          <ac:spMkLst>
            <pc:docMk/>
            <pc:sldMk cId="96560900" sldId="260"/>
            <ac:spMk id="15" creationId="{64E20BCB-8196-1122-DE4C-6DD264344E4A}"/>
          </ac:spMkLst>
        </pc:spChg>
        <pc:picChg chg="add">
          <ac:chgData name="Christina Caroline Grunzova (2434616)" userId="S::2434616@student.uwtsd.ac.uk::e55ea0de-ea9c-4b98-a5ae-e62023152208" providerId="AD" clId="Web-{531BEF7A-0040-93BE-F5CD-ACBBBF07861E}" dt="2025-11-30T14:53:41.443" v="419"/>
          <ac:picMkLst>
            <pc:docMk/>
            <pc:sldMk cId="96560900" sldId="260"/>
            <ac:picMk id="10" creationId="{3E3EF159-5379-2A27-F6AE-37281E5E9905}"/>
          </ac:picMkLst>
        </pc:picChg>
      </pc:sldChg>
      <pc:sldChg chg="addSp modSp new mod setBg">
        <pc:chgData name="Christina Caroline Grunzova (2434616)" userId="S::2434616@student.uwtsd.ac.uk::e55ea0de-ea9c-4b98-a5ae-e62023152208" providerId="AD" clId="Web-{531BEF7A-0040-93BE-F5CD-ACBBBF07861E}" dt="2025-11-30T14:55:51.007" v="459" actId="20577"/>
        <pc:sldMkLst>
          <pc:docMk/>
          <pc:sldMk cId="414532693" sldId="261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2" creationId="{FFF2A069-EE03-B167-0058-2C2091556A22}"/>
          </ac:spMkLst>
        </pc:spChg>
        <pc:spChg chg="mod ord">
          <ac:chgData name="Christina Caroline Grunzova (2434616)" userId="S::2434616@student.uwtsd.ac.uk::e55ea0de-ea9c-4b98-a5ae-e62023152208" providerId="AD" clId="Web-{531BEF7A-0040-93BE-F5CD-ACBBBF07861E}" dt="2025-11-30T14:55:51.007" v="459" actId="20577"/>
          <ac:spMkLst>
            <pc:docMk/>
            <pc:sldMk cId="414532693" sldId="261"/>
            <ac:spMk id="3" creationId="{27239894-6B1F-91D3-ABC8-829EBB1EF2F1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4" creationId="{6FAFB6BF-0B1E-2FD6-B290-AF0EBD6A1274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5" creationId="{510A5A33-E63F-393A-259D-1A960E5C87D5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6" creationId="{FBC6140B-9421-5968-7932-2D35798C3416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11" creationId="{39921ADB-B43D-32C5-18EE-18AF3C436D98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13" creationId="{B58AFC1D-8D9D-F3F4-C409-17B27BA86E19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4:55:20.788" v="444"/>
          <ac:spMkLst>
            <pc:docMk/>
            <pc:sldMk cId="414532693" sldId="261"/>
            <ac:spMk id="15" creationId="{CE56D5D3-3105-1C66-5BAB-FA7B033D57CF}"/>
          </ac:spMkLst>
        </pc:spChg>
      </pc:sldChg>
      <pc:sldChg chg="addSp delSp modSp new mod setBg">
        <pc:chgData name="Christina Caroline Grunzova (2434616)" userId="S::2434616@student.uwtsd.ac.uk::e55ea0de-ea9c-4b98-a5ae-e62023152208" providerId="AD" clId="Web-{531BEF7A-0040-93BE-F5CD-ACBBBF07861E}" dt="2025-11-30T15:01:22.593" v="576"/>
        <pc:sldMkLst>
          <pc:docMk/>
          <pc:sldMk cId="1845123181" sldId="262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2" creationId="{17948C57-80A2-EBBA-216F-BDD8964DA8F1}"/>
          </ac:spMkLst>
        </pc:spChg>
        <pc:spChg chg="del mo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3" creationId="{28213827-5FF6-89D1-1617-E0909E524BA1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4" creationId="{DF4AE008-DD9D-ABA8-82FC-A12537403BBC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5" creationId="{263FFED0-722B-CC59-DCFF-AC9147B17B4E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6" creationId="{2BDA4811-D83C-C68F-F3F6-2663F973229F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12" creationId="{39921ADB-B43D-32C5-18EE-18AF3C436D98}"/>
          </ac:spMkLst>
        </pc:spChg>
        <pc:spChg chg="add">
          <ac:chgData name="Christina Caroline Grunzova (2434616)" userId="S::2434616@student.uwtsd.ac.uk::e55ea0de-ea9c-4b98-a5ae-e62023152208" providerId="AD" clId="Web-{531BEF7A-0040-93BE-F5CD-ACBBBF07861E}" dt="2025-11-30T15:01:22.593" v="576"/>
          <ac:spMkLst>
            <pc:docMk/>
            <pc:sldMk cId="1845123181" sldId="262"/>
            <ac:spMk id="14" creationId="{CE56D5D3-3105-1C66-5BAB-FA7B033D57CF}"/>
          </ac:spMkLst>
        </pc:spChg>
        <pc:graphicFrameChg chg="add">
          <ac:chgData name="Christina Caroline Grunzova (2434616)" userId="S::2434616@student.uwtsd.ac.uk::e55ea0de-ea9c-4b98-a5ae-e62023152208" providerId="AD" clId="Web-{531BEF7A-0040-93BE-F5CD-ACBBBF07861E}" dt="2025-11-30T15:01:22.593" v="576"/>
          <ac:graphicFrameMkLst>
            <pc:docMk/>
            <pc:sldMk cId="1845123181" sldId="262"/>
            <ac:graphicFrameMk id="8" creationId="{1E9256ED-3B2C-AC7A-2808-C6DCCCDCCEB6}"/>
          </ac:graphicFrameMkLst>
        </pc:graphicFrameChg>
      </pc:sldChg>
      <pc:sldChg chg="modSp new">
        <pc:chgData name="Christina Caroline Grunzova (2434616)" userId="S::2434616@student.uwtsd.ac.uk::e55ea0de-ea9c-4b98-a5ae-e62023152208" providerId="AD" clId="Web-{531BEF7A-0040-93BE-F5CD-ACBBBF07861E}" dt="2025-11-30T15:02:33.410" v="591" actId="20577"/>
        <pc:sldMkLst>
          <pc:docMk/>
          <pc:sldMk cId="545433081" sldId="263"/>
        </pc:sldMkLst>
        <pc:spChg chg="mod">
          <ac:chgData name="Christina Caroline Grunzova (2434616)" userId="S::2434616@student.uwtsd.ac.uk::e55ea0de-ea9c-4b98-a5ae-e62023152208" providerId="AD" clId="Web-{531BEF7A-0040-93BE-F5CD-ACBBBF07861E}" dt="2025-11-30T15:02:04.721" v="581" actId="20577"/>
          <ac:spMkLst>
            <pc:docMk/>
            <pc:sldMk cId="545433081" sldId="263"/>
            <ac:spMk id="2" creationId="{E1F25F09-0ABC-EA65-0BD7-0CF1C9D578DF}"/>
          </ac:spMkLst>
        </pc:spChg>
        <pc:spChg chg="mod">
          <ac:chgData name="Christina Caroline Grunzova (2434616)" userId="S::2434616@student.uwtsd.ac.uk::e55ea0de-ea9c-4b98-a5ae-e62023152208" providerId="AD" clId="Web-{531BEF7A-0040-93BE-F5CD-ACBBBF07861E}" dt="2025-11-30T15:02:33.410" v="591" actId="20577"/>
          <ac:spMkLst>
            <pc:docMk/>
            <pc:sldMk cId="545433081" sldId="263"/>
            <ac:spMk id="3" creationId="{CB5472AA-65F8-AD03-FF14-77F3267D4BD7}"/>
          </ac:spMkLst>
        </pc:spChg>
      </pc:sldChg>
      <pc:sldMasterChg chg="del delSldLayout">
        <pc:chgData name="Christina Caroline Grunzova (2434616)" userId="S::2434616@student.uwtsd.ac.uk::e55ea0de-ea9c-4b98-a5ae-e62023152208" providerId="AD" clId="Web-{531BEF7A-0040-93BE-F5CD-ACBBBF07861E}" dt="2025-11-30T14:31:56.386" v="0"/>
        <pc:sldMasterMkLst>
          <pc:docMk/>
          <pc:sldMasterMk cId="2460954070" sldId="2147483660"/>
        </pc:sldMasterMkLst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hristina Caroline Grunzova (2434616)" userId="S::2434616@student.uwtsd.ac.uk::e55ea0de-ea9c-4b98-a5ae-e62023152208" providerId="AD" clId="Web-{531BEF7A-0040-93BE-F5CD-ACBBBF07861E}" dt="2025-11-30T14:31:56.386" v="0"/>
        <pc:sldMasterMkLst>
          <pc:docMk/>
          <pc:sldMasterMk cId="3921850982" sldId="2147483747"/>
        </pc:sldMasterMkLst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2134809943" sldId="2147483736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1704197800" sldId="2147483737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3746080944" sldId="2147483738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3337932879" sldId="2147483739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787910250" sldId="2147483740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1871723803" sldId="2147483741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595921198" sldId="2147483742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2396518844" sldId="2147483743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293475400" sldId="2147483744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1383549526" sldId="2147483745"/>
          </pc:sldLayoutMkLst>
        </pc:sldLayoutChg>
        <pc:sldLayoutChg chg="add">
          <pc:chgData name="Christina Caroline Grunzova (2434616)" userId="S::2434616@student.uwtsd.ac.uk::e55ea0de-ea9c-4b98-a5ae-e62023152208" providerId="AD" clId="Web-{531BEF7A-0040-93BE-F5CD-ACBBBF07861E}" dt="2025-11-30T14:31:56.386" v="0"/>
          <pc:sldLayoutMkLst>
            <pc:docMk/>
            <pc:sldMasterMk cId="3921850982" sldId="2147483747"/>
            <pc:sldLayoutMk cId="4049917550" sldId="2147483746"/>
          </pc:sldLayoutMkLst>
        </pc:sldLayoutChg>
      </pc:sldMasterChg>
    </pc:docChg>
  </pc:docChgLst>
  <pc:docChgLst>
    <pc:chgData name="Christina Caroline Grunzova (2434616)" userId="S::2434616@student.uwtsd.ac.uk::e55ea0de-ea9c-4b98-a5ae-e62023152208" providerId="AD" clId="Web-{120F7554-4324-9B57-CDC6-38FD2A1541E7}"/>
    <pc:docChg chg="addSld modSld">
      <pc:chgData name="Christina Caroline Grunzova (2434616)" userId="S::2434616@student.uwtsd.ac.uk::e55ea0de-ea9c-4b98-a5ae-e62023152208" providerId="AD" clId="Web-{120F7554-4324-9B57-CDC6-38FD2A1541E7}" dt="2025-11-30T15:08:30.803" v="117"/>
      <pc:docMkLst>
        <pc:docMk/>
      </pc:docMkLst>
      <pc:sldChg chg="addSp delSp modSp mod setBg">
        <pc:chgData name="Christina Caroline Grunzova (2434616)" userId="S::2434616@student.uwtsd.ac.uk::e55ea0de-ea9c-4b98-a5ae-e62023152208" providerId="AD" clId="Web-{120F7554-4324-9B57-CDC6-38FD2A1541E7}" dt="2025-11-30T15:06:51.487" v="91"/>
        <pc:sldMkLst>
          <pc:docMk/>
          <pc:sldMk cId="545433081" sldId="263"/>
        </pc:sldMkLst>
        <pc:spChg chg="mo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2" creationId="{E1F25F09-0ABC-EA65-0BD7-0CF1C9D578DF}"/>
          </ac:spMkLst>
        </pc:spChg>
        <pc:spChg chg="del mo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3" creationId="{CB5472AA-65F8-AD03-FF14-77F3267D4BD7}"/>
          </ac:spMkLst>
        </pc:spChg>
        <pc:spChg chg="mo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4" creationId="{5FF5EEC2-32D6-3A7E-A286-3E75023F3EF1}"/>
          </ac:spMkLst>
        </pc:spChg>
        <pc:spChg chg="mo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5" creationId="{8D7BEBE4-2ABE-CFA9-6CF1-2949F812E642}"/>
          </ac:spMkLst>
        </pc:spChg>
        <pc:spChg chg="mo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6" creationId="{549B1A57-C510-8D93-50A8-4869153878FF}"/>
          </ac:spMkLst>
        </pc:spChg>
        <pc:spChg chg="ad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12" creationId="{88CA9E9D-6A76-A56D-C4DE-0910EA872523}"/>
          </ac:spMkLst>
        </pc:spChg>
        <pc:spChg chg="add">
          <ac:chgData name="Christina Caroline Grunzova (2434616)" userId="S::2434616@student.uwtsd.ac.uk::e55ea0de-ea9c-4b98-a5ae-e62023152208" providerId="AD" clId="Web-{120F7554-4324-9B57-CDC6-38FD2A1541E7}" dt="2025-11-30T15:06:51.487" v="91"/>
          <ac:spMkLst>
            <pc:docMk/>
            <pc:sldMk cId="545433081" sldId="263"/>
            <ac:spMk id="14" creationId="{DFB7E5ED-F72A-DBA0-549D-BABA6DACABFA}"/>
          </ac:spMkLst>
        </pc:spChg>
        <pc:graphicFrameChg chg="add">
          <ac:chgData name="Christina Caroline Grunzova (2434616)" userId="S::2434616@student.uwtsd.ac.uk::e55ea0de-ea9c-4b98-a5ae-e62023152208" providerId="AD" clId="Web-{120F7554-4324-9B57-CDC6-38FD2A1541E7}" dt="2025-11-30T15:06:51.487" v="91"/>
          <ac:graphicFrameMkLst>
            <pc:docMk/>
            <pc:sldMk cId="545433081" sldId="263"/>
            <ac:graphicFrameMk id="8" creationId="{CBBDEBF9-C5F3-6C3D-9374-AC7913DA4E02}"/>
          </ac:graphicFrameMkLst>
        </pc:graphicFrameChg>
      </pc:sldChg>
      <pc:sldChg chg="addSp delSp modSp new mod setBg">
        <pc:chgData name="Christina Caroline Grunzova (2434616)" userId="S::2434616@student.uwtsd.ac.uk::e55ea0de-ea9c-4b98-a5ae-e62023152208" providerId="AD" clId="Web-{120F7554-4324-9B57-CDC6-38FD2A1541E7}" dt="2025-11-30T15:08:30.803" v="117"/>
        <pc:sldMkLst>
          <pc:docMk/>
          <pc:sldMk cId="400040804" sldId="264"/>
        </pc:sldMkLst>
        <pc:spChg chg="mod">
          <ac:chgData name="Christina Caroline Grunzova (2434616)" userId="S::2434616@student.uwtsd.ac.uk::e55ea0de-ea9c-4b98-a5ae-e62023152208" providerId="AD" clId="Web-{120F7554-4324-9B57-CDC6-38FD2A1541E7}" dt="2025-11-30T15:08:11.708" v="112"/>
          <ac:spMkLst>
            <pc:docMk/>
            <pc:sldMk cId="400040804" sldId="264"/>
            <ac:spMk id="2" creationId="{B1790F8D-4377-D699-2706-AC5E272FCF30}"/>
          </ac:spMkLst>
        </pc:spChg>
        <pc:spChg chg="mod">
          <ac:chgData name="Christina Caroline Grunzova (2434616)" userId="S::2434616@student.uwtsd.ac.uk::e55ea0de-ea9c-4b98-a5ae-e62023152208" providerId="AD" clId="Web-{120F7554-4324-9B57-CDC6-38FD2A1541E7}" dt="2025-11-30T15:08:17.818" v="114" actId="20577"/>
          <ac:spMkLst>
            <pc:docMk/>
            <pc:sldMk cId="400040804" sldId="264"/>
            <ac:spMk id="3" creationId="{0D278FA7-556E-2DB2-D4CF-41972FD902FF}"/>
          </ac:spMkLst>
        </pc:spChg>
        <pc:spChg chg="mod">
          <ac:chgData name="Christina Caroline Grunzova (2434616)" userId="S::2434616@student.uwtsd.ac.uk::e55ea0de-ea9c-4b98-a5ae-e62023152208" providerId="AD" clId="Web-{120F7554-4324-9B57-CDC6-38FD2A1541E7}" dt="2025-11-30T15:08:11.708" v="112"/>
          <ac:spMkLst>
            <pc:docMk/>
            <pc:sldMk cId="400040804" sldId="264"/>
            <ac:spMk id="4" creationId="{FC82B98A-C30A-7474-8D1F-CE9926CAF235}"/>
          </ac:spMkLst>
        </pc:spChg>
        <pc:spChg chg="del mod">
          <ac:chgData name="Christina Caroline Grunzova (2434616)" userId="S::2434616@student.uwtsd.ac.uk::e55ea0de-ea9c-4b98-a5ae-e62023152208" providerId="AD" clId="Web-{120F7554-4324-9B57-CDC6-38FD2A1541E7}" dt="2025-11-30T15:08:26.006" v="116"/>
          <ac:spMkLst>
            <pc:docMk/>
            <pc:sldMk cId="400040804" sldId="264"/>
            <ac:spMk id="5" creationId="{1B84BE02-EC2D-362F-4518-AE2AC13F4993}"/>
          </ac:spMkLst>
        </pc:spChg>
        <pc:spChg chg="mod">
          <ac:chgData name="Christina Caroline Grunzova (2434616)" userId="S::2434616@student.uwtsd.ac.uk::e55ea0de-ea9c-4b98-a5ae-e62023152208" providerId="AD" clId="Web-{120F7554-4324-9B57-CDC6-38FD2A1541E7}" dt="2025-11-30T15:08:11.708" v="112"/>
          <ac:spMkLst>
            <pc:docMk/>
            <pc:sldMk cId="400040804" sldId="264"/>
            <ac:spMk id="6" creationId="{85BAE627-B4E1-F01F-0048-B7A48EDBEAD1}"/>
          </ac:spMkLst>
        </pc:spChg>
        <pc:spChg chg="add del mod">
          <ac:chgData name="Christina Caroline Grunzova (2434616)" userId="S::2434616@student.uwtsd.ac.uk::e55ea0de-ea9c-4b98-a5ae-e62023152208" providerId="AD" clId="Web-{120F7554-4324-9B57-CDC6-38FD2A1541E7}" dt="2025-11-30T15:07:44.708" v="104"/>
          <ac:spMkLst>
            <pc:docMk/>
            <pc:sldMk cId="400040804" sldId="264"/>
            <ac:spMk id="8" creationId="{3CFADA27-5469-3BF9-6AA0-1D16D28E7075}"/>
          </ac:spMkLst>
        </pc:spChg>
        <pc:spChg chg="add del mod">
          <ac:chgData name="Christina Caroline Grunzova (2434616)" userId="S::2434616@student.uwtsd.ac.uk::e55ea0de-ea9c-4b98-a5ae-e62023152208" providerId="AD" clId="Web-{120F7554-4324-9B57-CDC6-38FD2A1541E7}" dt="2025-11-30T15:08:03.208" v="110"/>
          <ac:spMkLst>
            <pc:docMk/>
            <pc:sldMk cId="400040804" sldId="264"/>
            <ac:spMk id="11" creationId="{A0EE5306-713F-1F25-026E-4A3985CCEE5E}"/>
          </ac:spMkLst>
        </pc:spChg>
        <pc:spChg chg="add del">
          <ac:chgData name="Christina Caroline Grunzova (2434616)" userId="S::2434616@student.uwtsd.ac.uk::e55ea0de-ea9c-4b98-a5ae-e62023152208" providerId="AD" clId="Web-{120F7554-4324-9B57-CDC6-38FD2A1541E7}" dt="2025-11-30T15:08:30.803" v="117"/>
          <ac:spMkLst>
            <pc:docMk/>
            <pc:sldMk cId="400040804" sldId="264"/>
            <ac:spMk id="12" creationId="{0B17514E-A6FB-E691-BEE8-378E57EA2740}"/>
          </ac:spMkLst>
        </pc:spChg>
        <pc:spChg chg="add del">
          <ac:chgData name="Christina Caroline Grunzova (2434616)" userId="S::2434616@student.uwtsd.ac.uk::e55ea0de-ea9c-4b98-a5ae-e62023152208" providerId="AD" clId="Web-{120F7554-4324-9B57-CDC6-38FD2A1541E7}" dt="2025-11-30T15:08:30.803" v="117"/>
          <ac:spMkLst>
            <pc:docMk/>
            <pc:sldMk cId="400040804" sldId="264"/>
            <ac:spMk id="14" creationId="{A952F34F-0117-52A3-0EDA-14BB27B658C4}"/>
          </ac:spMkLst>
        </pc:spChg>
        <pc:spChg chg="add">
          <ac:chgData name="Christina Caroline Grunzova (2434616)" userId="S::2434616@student.uwtsd.ac.uk::e55ea0de-ea9c-4b98-a5ae-e62023152208" providerId="AD" clId="Web-{120F7554-4324-9B57-CDC6-38FD2A1541E7}" dt="2025-11-30T15:08:30.803" v="117"/>
          <ac:spMkLst>
            <pc:docMk/>
            <pc:sldMk cId="400040804" sldId="264"/>
            <ac:spMk id="20" creationId="{0B17514E-A6FB-E691-BEE8-378E57EA2740}"/>
          </ac:spMkLst>
        </pc:spChg>
        <pc:spChg chg="add">
          <ac:chgData name="Christina Caroline Grunzova (2434616)" userId="S::2434616@student.uwtsd.ac.uk::e55ea0de-ea9c-4b98-a5ae-e62023152208" providerId="AD" clId="Web-{120F7554-4324-9B57-CDC6-38FD2A1541E7}" dt="2025-11-30T15:08:30.803" v="117"/>
          <ac:spMkLst>
            <pc:docMk/>
            <pc:sldMk cId="400040804" sldId="264"/>
            <ac:spMk id="22" creationId="{A952F34F-0117-52A3-0EDA-14BB27B658C4}"/>
          </ac:spMkLst>
        </pc:spChg>
        <pc:picChg chg="add del mod">
          <ac:chgData name="Christina Caroline Grunzova (2434616)" userId="S::2434616@student.uwtsd.ac.uk::e55ea0de-ea9c-4b98-a5ae-e62023152208" providerId="AD" clId="Web-{120F7554-4324-9B57-CDC6-38FD2A1541E7}" dt="2025-11-30T15:07:44.708" v="105"/>
          <ac:picMkLst>
            <pc:docMk/>
            <pc:sldMk cId="400040804" sldId="264"/>
            <ac:picMk id="7" creationId="{E546B104-E5A5-A2FB-07B0-16FF61BAAD53}"/>
          </ac:picMkLst>
        </pc:picChg>
        <pc:picChg chg="add del">
          <ac:chgData name="Christina Caroline Grunzova (2434616)" userId="S::2434616@student.uwtsd.ac.uk::e55ea0de-ea9c-4b98-a5ae-e62023152208" providerId="AD" clId="Web-{120F7554-4324-9B57-CDC6-38FD2A1541E7}" dt="2025-11-30T15:08:21.662" v="115"/>
          <ac:picMkLst>
            <pc:docMk/>
            <pc:sldMk cId="400040804" sldId="264"/>
            <ac:picMk id="9" creationId="{9059C6AB-80AB-596C-1914-DF9D39E38CA0}"/>
          </ac:picMkLst>
        </pc:picChg>
        <pc:picChg chg="add del mod">
          <ac:chgData name="Christina Caroline Grunzova (2434616)" userId="S::2434616@student.uwtsd.ac.uk::e55ea0de-ea9c-4b98-a5ae-e62023152208" providerId="AD" clId="Web-{120F7554-4324-9B57-CDC6-38FD2A1541E7}" dt="2025-11-30T15:08:03.208" v="111"/>
          <ac:picMkLst>
            <pc:docMk/>
            <pc:sldMk cId="400040804" sldId="264"/>
            <ac:picMk id="10" creationId="{348A4A53-3E91-5C2E-5603-58C531531201}"/>
          </ac:picMkLst>
        </pc:picChg>
        <pc:picChg chg="add">
          <ac:chgData name="Christina Caroline Grunzova (2434616)" userId="S::2434616@student.uwtsd.ac.uk::e55ea0de-ea9c-4b98-a5ae-e62023152208" providerId="AD" clId="Web-{120F7554-4324-9B57-CDC6-38FD2A1541E7}" dt="2025-11-30T15:08:30.803" v="117"/>
          <ac:picMkLst>
            <pc:docMk/>
            <pc:sldMk cId="400040804" sldId="264"/>
            <ac:picMk id="16" creationId="{C365DEEF-DEF6-8983-3735-2A9164CBB5A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02725-630B-4171-9C76-A731452A2B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473811A-7DE9-47DD-B2D2-2F49AB16A9A7}">
      <dgm:prSet/>
      <dgm:spPr/>
      <dgm:t>
        <a:bodyPr/>
        <a:lstStyle/>
        <a:p>
          <a:r>
            <a:rPr lang="en-GB" b="1"/>
            <a:t>The Belbin's team role explains contributes in a team such as:</a:t>
          </a:r>
          <a:endParaRPr lang="en-US"/>
        </a:p>
      </dgm:t>
    </dgm:pt>
    <dgm:pt modelId="{A106B01B-D1B5-47D5-BE86-39EFD65F6683}" type="parTrans" cxnId="{0B211242-7955-4F84-A882-0B7034CD03C7}">
      <dgm:prSet/>
      <dgm:spPr/>
      <dgm:t>
        <a:bodyPr/>
        <a:lstStyle/>
        <a:p>
          <a:endParaRPr lang="en-US"/>
        </a:p>
      </dgm:t>
    </dgm:pt>
    <dgm:pt modelId="{28931242-B27D-4107-AEB5-9E7340557F5B}" type="sibTrans" cxnId="{0B211242-7955-4F84-A882-0B7034CD03C7}">
      <dgm:prSet/>
      <dgm:spPr/>
      <dgm:t>
        <a:bodyPr/>
        <a:lstStyle/>
        <a:p>
          <a:endParaRPr lang="en-US"/>
        </a:p>
      </dgm:t>
    </dgm:pt>
    <dgm:pt modelId="{77B2DD4C-ED0D-4D70-BC95-93C7D0187AAD}">
      <dgm:prSet/>
      <dgm:spPr/>
      <dgm:t>
        <a:bodyPr/>
        <a:lstStyle/>
        <a:p>
          <a:r>
            <a:rPr lang="en-GB" b="1"/>
            <a:t>Team worker</a:t>
          </a:r>
          <a:r>
            <a:rPr lang="en-GB"/>
            <a:t>: they identify what work is required and completes it on behalf the team</a:t>
          </a:r>
          <a:endParaRPr lang="en-US"/>
        </a:p>
      </dgm:t>
    </dgm:pt>
    <dgm:pt modelId="{F6A633B8-8968-41CC-AE98-A0B3073F3DD2}" type="parTrans" cxnId="{FC43C579-B4C9-47D0-B66C-70B14E06729C}">
      <dgm:prSet/>
      <dgm:spPr/>
      <dgm:t>
        <a:bodyPr/>
        <a:lstStyle/>
        <a:p>
          <a:endParaRPr lang="en-US"/>
        </a:p>
      </dgm:t>
    </dgm:pt>
    <dgm:pt modelId="{D7EBBAC6-6521-483D-80D2-3A5921B00DE7}" type="sibTrans" cxnId="{FC43C579-B4C9-47D0-B66C-70B14E06729C}">
      <dgm:prSet/>
      <dgm:spPr/>
      <dgm:t>
        <a:bodyPr/>
        <a:lstStyle/>
        <a:p>
          <a:endParaRPr lang="en-US"/>
        </a:p>
      </dgm:t>
    </dgm:pt>
    <dgm:pt modelId="{DFC9C559-D31F-433B-A99A-B921959D9492}">
      <dgm:prSet/>
      <dgm:spPr/>
      <dgm:t>
        <a:bodyPr/>
        <a:lstStyle/>
        <a:p>
          <a:r>
            <a:rPr lang="en-GB" b="1"/>
            <a:t>Plant:</a:t>
          </a:r>
          <a:r>
            <a:rPr lang="en-GB"/>
            <a:t> creative problem-solver </a:t>
          </a:r>
          <a:endParaRPr lang="en-US"/>
        </a:p>
      </dgm:t>
    </dgm:pt>
    <dgm:pt modelId="{06DFFEF0-EA1C-4BB4-ACE6-8ED48733C954}" type="parTrans" cxnId="{ACC59BFC-96CF-4B41-BCFF-8FFAAB3637D4}">
      <dgm:prSet/>
      <dgm:spPr/>
      <dgm:t>
        <a:bodyPr/>
        <a:lstStyle/>
        <a:p>
          <a:endParaRPr lang="en-US"/>
        </a:p>
      </dgm:t>
    </dgm:pt>
    <dgm:pt modelId="{F5E68DD9-F16B-4AEB-B37A-B347B8F32CB0}" type="sibTrans" cxnId="{ACC59BFC-96CF-4B41-BCFF-8FFAAB3637D4}">
      <dgm:prSet/>
      <dgm:spPr/>
      <dgm:t>
        <a:bodyPr/>
        <a:lstStyle/>
        <a:p>
          <a:endParaRPr lang="en-US"/>
        </a:p>
      </dgm:t>
    </dgm:pt>
    <dgm:pt modelId="{F32B50AD-8474-4A6F-A33B-0809B536D5B5}">
      <dgm:prSet/>
      <dgm:spPr/>
      <dgm:t>
        <a:bodyPr/>
        <a:lstStyle/>
        <a:p>
          <a:r>
            <a:rPr lang="en-GB" b="1"/>
            <a:t>Implementer:</a:t>
          </a:r>
          <a:r>
            <a:rPr lang="en-GB"/>
            <a:t> turns ideas into action</a:t>
          </a:r>
          <a:endParaRPr lang="en-US"/>
        </a:p>
      </dgm:t>
    </dgm:pt>
    <dgm:pt modelId="{80F5B397-71E7-42B0-A161-F6D4DA511898}" type="parTrans" cxnId="{841EAAFD-BF69-4D61-9766-8AEBA3D47C21}">
      <dgm:prSet/>
      <dgm:spPr/>
      <dgm:t>
        <a:bodyPr/>
        <a:lstStyle/>
        <a:p>
          <a:endParaRPr lang="en-US"/>
        </a:p>
      </dgm:t>
    </dgm:pt>
    <dgm:pt modelId="{32174B0C-950F-44A1-8DFA-C967994928B3}" type="sibTrans" cxnId="{841EAAFD-BF69-4D61-9766-8AEBA3D47C21}">
      <dgm:prSet/>
      <dgm:spPr/>
      <dgm:t>
        <a:bodyPr/>
        <a:lstStyle/>
        <a:p>
          <a:endParaRPr lang="en-US"/>
        </a:p>
      </dgm:t>
    </dgm:pt>
    <dgm:pt modelId="{03DE03A1-4FF9-469D-9F4F-5899E9A28F46}">
      <dgm:prSet/>
      <dgm:spPr/>
      <dgm:t>
        <a:bodyPr/>
        <a:lstStyle/>
        <a:p>
          <a:r>
            <a:rPr lang="en-GB"/>
            <a:t>Understanding this module will help improve team work and performace.</a:t>
          </a:r>
          <a:endParaRPr lang="en-US"/>
        </a:p>
      </dgm:t>
    </dgm:pt>
    <dgm:pt modelId="{62106E86-52CC-47CD-A93B-203848BEB6E5}" type="parTrans" cxnId="{60E85DB5-5653-41C6-B750-0738679A1632}">
      <dgm:prSet/>
      <dgm:spPr/>
      <dgm:t>
        <a:bodyPr/>
        <a:lstStyle/>
        <a:p>
          <a:endParaRPr lang="en-US"/>
        </a:p>
      </dgm:t>
    </dgm:pt>
    <dgm:pt modelId="{0DF6E38D-015A-40AD-A8EB-2AF8F980D13A}" type="sibTrans" cxnId="{60E85DB5-5653-41C6-B750-0738679A1632}">
      <dgm:prSet/>
      <dgm:spPr/>
      <dgm:t>
        <a:bodyPr/>
        <a:lstStyle/>
        <a:p>
          <a:endParaRPr lang="en-US"/>
        </a:p>
      </dgm:t>
    </dgm:pt>
    <dgm:pt modelId="{6818A204-9348-4642-85D8-B9DAD0F6D1BF}" type="pres">
      <dgm:prSet presAssocID="{58002725-630B-4171-9C76-A731452A2BB9}" presName="root" presStyleCnt="0">
        <dgm:presLayoutVars>
          <dgm:dir/>
          <dgm:resizeHandles val="exact"/>
        </dgm:presLayoutVars>
      </dgm:prSet>
      <dgm:spPr/>
    </dgm:pt>
    <dgm:pt modelId="{2436D12A-21F8-44BF-B254-58C3B73746D3}" type="pres">
      <dgm:prSet presAssocID="{0473811A-7DE9-47DD-B2D2-2F49AB16A9A7}" presName="compNode" presStyleCnt="0"/>
      <dgm:spPr/>
    </dgm:pt>
    <dgm:pt modelId="{C489514B-C743-4E03-A5E4-D1AF80679CDF}" type="pres">
      <dgm:prSet presAssocID="{0473811A-7DE9-47DD-B2D2-2F49AB16A9A7}" presName="bgRect" presStyleLbl="bgShp" presStyleIdx="0" presStyleCnt="5"/>
      <dgm:spPr/>
    </dgm:pt>
    <dgm:pt modelId="{BB5B25E6-7C0E-4937-B92A-DF7F3AEDF42D}" type="pres">
      <dgm:prSet presAssocID="{0473811A-7DE9-47DD-B2D2-2F49AB16A9A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DB7DA1B-0C77-4CF1-810F-F6C1DD3962BD}" type="pres">
      <dgm:prSet presAssocID="{0473811A-7DE9-47DD-B2D2-2F49AB16A9A7}" presName="spaceRect" presStyleCnt="0"/>
      <dgm:spPr/>
    </dgm:pt>
    <dgm:pt modelId="{94C8C05D-34BE-422D-A7D1-E1154F760E30}" type="pres">
      <dgm:prSet presAssocID="{0473811A-7DE9-47DD-B2D2-2F49AB16A9A7}" presName="parTx" presStyleLbl="revTx" presStyleIdx="0" presStyleCnt="5">
        <dgm:presLayoutVars>
          <dgm:chMax val="0"/>
          <dgm:chPref val="0"/>
        </dgm:presLayoutVars>
      </dgm:prSet>
      <dgm:spPr/>
    </dgm:pt>
    <dgm:pt modelId="{6D6B17EF-AE16-4079-A483-C76A75874588}" type="pres">
      <dgm:prSet presAssocID="{28931242-B27D-4107-AEB5-9E7340557F5B}" presName="sibTrans" presStyleCnt="0"/>
      <dgm:spPr/>
    </dgm:pt>
    <dgm:pt modelId="{4AB64B73-DCCC-460C-9DCA-E4906F9DE148}" type="pres">
      <dgm:prSet presAssocID="{77B2DD4C-ED0D-4D70-BC95-93C7D0187AAD}" presName="compNode" presStyleCnt="0"/>
      <dgm:spPr/>
    </dgm:pt>
    <dgm:pt modelId="{AD727B97-CB1E-4693-89E9-6E0BB958A993}" type="pres">
      <dgm:prSet presAssocID="{77B2DD4C-ED0D-4D70-BC95-93C7D0187AAD}" presName="bgRect" presStyleLbl="bgShp" presStyleIdx="1" presStyleCnt="5"/>
      <dgm:spPr/>
    </dgm:pt>
    <dgm:pt modelId="{7914060B-CD0A-48B5-9C7F-F53CE8A07352}" type="pres">
      <dgm:prSet presAssocID="{77B2DD4C-ED0D-4D70-BC95-93C7D0187AA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29930B9-C366-4A32-9DD7-8AB3ACA04ED0}" type="pres">
      <dgm:prSet presAssocID="{77B2DD4C-ED0D-4D70-BC95-93C7D0187AAD}" presName="spaceRect" presStyleCnt="0"/>
      <dgm:spPr/>
    </dgm:pt>
    <dgm:pt modelId="{05478797-4358-404A-B29F-3090D7BECA9D}" type="pres">
      <dgm:prSet presAssocID="{77B2DD4C-ED0D-4D70-BC95-93C7D0187AAD}" presName="parTx" presStyleLbl="revTx" presStyleIdx="1" presStyleCnt="5">
        <dgm:presLayoutVars>
          <dgm:chMax val="0"/>
          <dgm:chPref val="0"/>
        </dgm:presLayoutVars>
      </dgm:prSet>
      <dgm:spPr/>
    </dgm:pt>
    <dgm:pt modelId="{CFEB55BE-66E4-4F9E-90B8-A352657E7593}" type="pres">
      <dgm:prSet presAssocID="{D7EBBAC6-6521-483D-80D2-3A5921B00DE7}" presName="sibTrans" presStyleCnt="0"/>
      <dgm:spPr/>
    </dgm:pt>
    <dgm:pt modelId="{DAD0B487-9E13-430C-8FDF-AACA1AF60D08}" type="pres">
      <dgm:prSet presAssocID="{DFC9C559-D31F-433B-A99A-B921959D9492}" presName="compNode" presStyleCnt="0"/>
      <dgm:spPr/>
    </dgm:pt>
    <dgm:pt modelId="{06477A3E-48FF-4A90-80E2-8CAD80E4DC16}" type="pres">
      <dgm:prSet presAssocID="{DFC9C559-D31F-433B-A99A-B921959D9492}" presName="bgRect" presStyleLbl="bgShp" presStyleIdx="2" presStyleCnt="5"/>
      <dgm:spPr/>
    </dgm:pt>
    <dgm:pt modelId="{F3982138-F2D6-4465-ACC8-121E9FC039A2}" type="pres">
      <dgm:prSet presAssocID="{DFC9C559-D31F-433B-A99A-B921959D949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56A54608-9572-4C46-8D9C-E8D020971B71}" type="pres">
      <dgm:prSet presAssocID="{DFC9C559-D31F-433B-A99A-B921959D9492}" presName="spaceRect" presStyleCnt="0"/>
      <dgm:spPr/>
    </dgm:pt>
    <dgm:pt modelId="{298C0D68-014D-4279-81E3-50BAF29D5294}" type="pres">
      <dgm:prSet presAssocID="{DFC9C559-D31F-433B-A99A-B921959D9492}" presName="parTx" presStyleLbl="revTx" presStyleIdx="2" presStyleCnt="5">
        <dgm:presLayoutVars>
          <dgm:chMax val="0"/>
          <dgm:chPref val="0"/>
        </dgm:presLayoutVars>
      </dgm:prSet>
      <dgm:spPr/>
    </dgm:pt>
    <dgm:pt modelId="{1CC1A123-B697-47F0-9AF5-428899EB9D40}" type="pres">
      <dgm:prSet presAssocID="{F5E68DD9-F16B-4AEB-B37A-B347B8F32CB0}" presName="sibTrans" presStyleCnt="0"/>
      <dgm:spPr/>
    </dgm:pt>
    <dgm:pt modelId="{E1B225BA-06EA-484E-B152-2485DD4E8C29}" type="pres">
      <dgm:prSet presAssocID="{F32B50AD-8474-4A6F-A33B-0809B536D5B5}" presName="compNode" presStyleCnt="0"/>
      <dgm:spPr/>
    </dgm:pt>
    <dgm:pt modelId="{17A34540-0A4E-4731-AAFB-3223661BB4D5}" type="pres">
      <dgm:prSet presAssocID="{F32B50AD-8474-4A6F-A33B-0809B536D5B5}" presName="bgRect" presStyleLbl="bgShp" presStyleIdx="3" presStyleCnt="5"/>
      <dgm:spPr/>
    </dgm:pt>
    <dgm:pt modelId="{66AD911E-68E1-4460-AB9B-FF34AA2C4CB5}" type="pres">
      <dgm:prSet presAssocID="{F32B50AD-8474-4A6F-A33B-0809B536D5B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9887830C-E7A2-4264-8CB9-8E16B92B5332}" type="pres">
      <dgm:prSet presAssocID="{F32B50AD-8474-4A6F-A33B-0809B536D5B5}" presName="spaceRect" presStyleCnt="0"/>
      <dgm:spPr/>
    </dgm:pt>
    <dgm:pt modelId="{F0BF555E-1C19-4153-BCD2-A8FAF21798EA}" type="pres">
      <dgm:prSet presAssocID="{F32B50AD-8474-4A6F-A33B-0809B536D5B5}" presName="parTx" presStyleLbl="revTx" presStyleIdx="3" presStyleCnt="5">
        <dgm:presLayoutVars>
          <dgm:chMax val="0"/>
          <dgm:chPref val="0"/>
        </dgm:presLayoutVars>
      </dgm:prSet>
      <dgm:spPr/>
    </dgm:pt>
    <dgm:pt modelId="{BC8E50E6-933C-455D-B015-F168AE26F85C}" type="pres">
      <dgm:prSet presAssocID="{32174B0C-950F-44A1-8DFA-C967994928B3}" presName="sibTrans" presStyleCnt="0"/>
      <dgm:spPr/>
    </dgm:pt>
    <dgm:pt modelId="{542DD92F-E30B-4BB5-A83C-DA5C53161F10}" type="pres">
      <dgm:prSet presAssocID="{03DE03A1-4FF9-469D-9F4F-5899E9A28F46}" presName="compNode" presStyleCnt="0"/>
      <dgm:spPr/>
    </dgm:pt>
    <dgm:pt modelId="{0E5A3D8E-13E9-4E80-BBE9-EADB9718291A}" type="pres">
      <dgm:prSet presAssocID="{03DE03A1-4FF9-469D-9F4F-5899E9A28F46}" presName="bgRect" presStyleLbl="bgShp" presStyleIdx="4" presStyleCnt="5"/>
      <dgm:spPr/>
    </dgm:pt>
    <dgm:pt modelId="{7EFEFADD-F7BA-4FB9-A05E-EFAF54E1AAA3}" type="pres">
      <dgm:prSet presAssocID="{03DE03A1-4FF9-469D-9F4F-5899E9A28F4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7E90CE5-0A9E-4D2B-BA6F-3C513FF0A978}" type="pres">
      <dgm:prSet presAssocID="{03DE03A1-4FF9-469D-9F4F-5899E9A28F46}" presName="spaceRect" presStyleCnt="0"/>
      <dgm:spPr/>
    </dgm:pt>
    <dgm:pt modelId="{189C8B13-1F5D-4399-83EE-D4C0A9083141}" type="pres">
      <dgm:prSet presAssocID="{03DE03A1-4FF9-469D-9F4F-5899E9A28F4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FA48C3B-8503-472B-A220-E0BE1378E8E0}" type="presOf" srcId="{0473811A-7DE9-47DD-B2D2-2F49AB16A9A7}" destId="{94C8C05D-34BE-422D-A7D1-E1154F760E30}" srcOrd="0" destOrd="0" presId="urn:microsoft.com/office/officeart/2018/2/layout/IconVerticalSolidList"/>
    <dgm:cxn modelId="{0B211242-7955-4F84-A882-0B7034CD03C7}" srcId="{58002725-630B-4171-9C76-A731452A2BB9}" destId="{0473811A-7DE9-47DD-B2D2-2F49AB16A9A7}" srcOrd="0" destOrd="0" parTransId="{A106B01B-D1B5-47D5-BE86-39EFD65F6683}" sibTransId="{28931242-B27D-4107-AEB5-9E7340557F5B}"/>
    <dgm:cxn modelId="{968FE458-B7BC-49E1-A9A1-292C575B8899}" type="presOf" srcId="{DFC9C559-D31F-433B-A99A-B921959D9492}" destId="{298C0D68-014D-4279-81E3-50BAF29D5294}" srcOrd="0" destOrd="0" presId="urn:microsoft.com/office/officeart/2018/2/layout/IconVerticalSolidList"/>
    <dgm:cxn modelId="{FC43C579-B4C9-47D0-B66C-70B14E06729C}" srcId="{58002725-630B-4171-9C76-A731452A2BB9}" destId="{77B2DD4C-ED0D-4D70-BC95-93C7D0187AAD}" srcOrd="1" destOrd="0" parTransId="{F6A633B8-8968-41CC-AE98-A0B3073F3DD2}" sibTransId="{D7EBBAC6-6521-483D-80D2-3A5921B00DE7}"/>
    <dgm:cxn modelId="{2882DD86-B6E2-451F-9135-3399F97DB0B9}" type="presOf" srcId="{F32B50AD-8474-4A6F-A33B-0809B536D5B5}" destId="{F0BF555E-1C19-4153-BCD2-A8FAF21798EA}" srcOrd="0" destOrd="0" presId="urn:microsoft.com/office/officeart/2018/2/layout/IconVerticalSolidList"/>
    <dgm:cxn modelId="{1CFA4C87-B2E4-4CCF-9C80-889BB9D73412}" type="presOf" srcId="{77B2DD4C-ED0D-4D70-BC95-93C7D0187AAD}" destId="{05478797-4358-404A-B29F-3090D7BECA9D}" srcOrd="0" destOrd="0" presId="urn:microsoft.com/office/officeart/2018/2/layout/IconVerticalSolidList"/>
    <dgm:cxn modelId="{17BEB99E-9D3B-4596-8DB4-C54C435C3527}" type="presOf" srcId="{58002725-630B-4171-9C76-A731452A2BB9}" destId="{6818A204-9348-4642-85D8-B9DAD0F6D1BF}" srcOrd="0" destOrd="0" presId="urn:microsoft.com/office/officeart/2018/2/layout/IconVerticalSolidList"/>
    <dgm:cxn modelId="{60E85DB5-5653-41C6-B750-0738679A1632}" srcId="{58002725-630B-4171-9C76-A731452A2BB9}" destId="{03DE03A1-4FF9-469D-9F4F-5899E9A28F46}" srcOrd="4" destOrd="0" parTransId="{62106E86-52CC-47CD-A93B-203848BEB6E5}" sibTransId="{0DF6E38D-015A-40AD-A8EB-2AF8F980D13A}"/>
    <dgm:cxn modelId="{5AAFC1E2-0E0E-4BBE-B9EC-2D00A9A6BBC5}" type="presOf" srcId="{03DE03A1-4FF9-469D-9F4F-5899E9A28F46}" destId="{189C8B13-1F5D-4399-83EE-D4C0A9083141}" srcOrd="0" destOrd="0" presId="urn:microsoft.com/office/officeart/2018/2/layout/IconVerticalSolidList"/>
    <dgm:cxn modelId="{ACC59BFC-96CF-4B41-BCFF-8FFAAB3637D4}" srcId="{58002725-630B-4171-9C76-A731452A2BB9}" destId="{DFC9C559-D31F-433B-A99A-B921959D9492}" srcOrd="2" destOrd="0" parTransId="{06DFFEF0-EA1C-4BB4-ACE6-8ED48733C954}" sibTransId="{F5E68DD9-F16B-4AEB-B37A-B347B8F32CB0}"/>
    <dgm:cxn modelId="{841EAAFD-BF69-4D61-9766-8AEBA3D47C21}" srcId="{58002725-630B-4171-9C76-A731452A2BB9}" destId="{F32B50AD-8474-4A6F-A33B-0809B536D5B5}" srcOrd="3" destOrd="0" parTransId="{80F5B397-71E7-42B0-A161-F6D4DA511898}" sibTransId="{32174B0C-950F-44A1-8DFA-C967994928B3}"/>
    <dgm:cxn modelId="{6F4FB81D-8533-4171-8A96-66481D39C736}" type="presParOf" srcId="{6818A204-9348-4642-85D8-B9DAD0F6D1BF}" destId="{2436D12A-21F8-44BF-B254-58C3B73746D3}" srcOrd="0" destOrd="0" presId="urn:microsoft.com/office/officeart/2018/2/layout/IconVerticalSolidList"/>
    <dgm:cxn modelId="{1C8B9A0E-504E-447E-88D0-530DF1D9FAD4}" type="presParOf" srcId="{2436D12A-21F8-44BF-B254-58C3B73746D3}" destId="{C489514B-C743-4E03-A5E4-D1AF80679CDF}" srcOrd="0" destOrd="0" presId="urn:microsoft.com/office/officeart/2018/2/layout/IconVerticalSolidList"/>
    <dgm:cxn modelId="{046D5E5A-CD7D-4D33-BEFC-53928FAB3C51}" type="presParOf" srcId="{2436D12A-21F8-44BF-B254-58C3B73746D3}" destId="{BB5B25E6-7C0E-4937-B92A-DF7F3AEDF42D}" srcOrd="1" destOrd="0" presId="urn:microsoft.com/office/officeart/2018/2/layout/IconVerticalSolidList"/>
    <dgm:cxn modelId="{B8867F31-2A90-4085-88FA-7DE08EACE6C2}" type="presParOf" srcId="{2436D12A-21F8-44BF-B254-58C3B73746D3}" destId="{5DB7DA1B-0C77-4CF1-810F-F6C1DD3962BD}" srcOrd="2" destOrd="0" presId="urn:microsoft.com/office/officeart/2018/2/layout/IconVerticalSolidList"/>
    <dgm:cxn modelId="{203B7D56-3C05-4A5C-B1A1-75486B6D8591}" type="presParOf" srcId="{2436D12A-21F8-44BF-B254-58C3B73746D3}" destId="{94C8C05D-34BE-422D-A7D1-E1154F760E30}" srcOrd="3" destOrd="0" presId="urn:microsoft.com/office/officeart/2018/2/layout/IconVerticalSolidList"/>
    <dgm:cxn modelId="{C8F356BC-AC4F-42F5-B94F-322CE6870902}" type="presParOf" srcId="{6818A204-9348-4642-85D8-B9DAD0F6D1BF}" destId="{6D6B17EF-AE16-4079-A483-C76A75874588}" srcOrd="1" destOrd="0" presId="urn:microsoft.com/office/officeart/2018/2/layout/IconVerticalSolidList"/>
    <dgm:cxn modelId="{95F48FB6-E3FC-48A3-9E7B-F0736E2C62C2}" type="presParOf" srcId="{6818A204-9348-4642-85D8-B9DAD0F6D1BF}" destId="{4AB64B73-DCCC-460C-9DCA-E4906F9DE148}" srcOrd="2" destOrd="0" presId="urn:microsoft.com/office/officeart/2018/2/layout/IconVerticalSolidList"/>
    <dgm:cxn modelId="{4D56DA39-8031-4304-B14D-4A72050BBC1E}" type="presParOf" srcId="{4AB64B73-DCCC-460C-9DCA-E4906F9DE148}" destId="{AD727B97-CB1E-4693-89E9-6E0BB958A993}" srcOrd="0" destOrd="0" presId="urn:microsoft.com/office/officeart/2018/2/layout/IconVerticalSolidList"/>
    <dgm:cxn modelId="{64626B61-41BA-4E38-90DF-9C38AC61EE08}" type="presParOf" srcId="{4AB64B73-DCCC-460C-9DCA-E4906F9DE148}" destId="{7914060B-CD0A-48B5-9C7F-F53CE8A07352}" srcOrd="1" destOrd="0" presId="urn:microsoft.com/office/officeart/2018/2/layout/IconVerticalSolidList"/>
    <dgm:cxn modelId="{78C8B45D-DFA1-42E4-B25E-C6A36160FC1C}" type="presParOf" srcId="{4AB64B73-DCCC-460C-9DCA-E4906F9DE148}" destId="{D29930B9-C366-4A32-9DD7-8AB3ACA04ED0}" srcOrd="2" destOrd="0" presId="urn:microsoft.com/office/officeart/2018/2/layout/IconVerticalSolidList"/>
    <dgm:cxn modelId="{4FB93204-A166-42E0-80D6-683E599D7488}" type="presParOf" srcId="{4AB64B73-DCCC-460C-9DCA-E4906F9DE148}" destId="{05478797-4358-404A-B29F-3090D7BECA9D}" srcOrd="3" destOrd="0" presId="urn:microsoft.com/office/officeart/2018/2/layout/IconVerticalSolidList"/>
    <dgm:cxn modelId="{37163A16-A9D3-42E4-B03B-D64C2E424487}" type="presParOf" srcId="{6818A204-9348-4642-85D8-B9DAD0F6D1BF}" destId="{CFEB55BE-66E4-4F9E-90B8-A352657E7593}" srcOrd="3" destOrd="0" presId="urn:microsoft.com/office/officeart/2018/2/layout/IconVerticalSolidList"/>
    <dgm:cxn modelId="{96C50798-A585-464C-96D0-58F32FB4BBE5}" type="presParOf" srcId="{6818A204-9348-4642-85D8-B9DAD0F6D1BF}" destId="{DAD0B487-9E13-430C-8FDF-AACA1AF60D08}" srcOrd="4" destOrd="0" presId="urn:microsoft.com/office/officeart/2018/2/layout/IconVerticalSolidList"/>
    <dgm:cxn modelId="{41B4C574-0753-462F-BF50-86BB31916292}" type="presParOf" srcId="{DAD0B487-9E13-430C-8FDF-AACA1AF60D08}" destId="{06477A3E-48FF-4A90-80E2-8CAD80E4DC16}" srcOrd="0" destOrd="0" presId="urn:microsoft.com/office/officeart/2018/2/layout/IconVerticalSolidList"/>
    <dgm:cxn modelId="{6B610A7D-36E5-4FA0-88F7-9064BD2565CF}" type="presParOf" srcId="{DAD0B487-9E13-430C-8FDF-AACA1AF60D08}" destId="{F3982138-F2D6-4465-ACC8-121E9FC039A2}" srcOrd="1" destOrd="0" presId="urn:microsoft.com/office/officeart/2018/2/layout/IconVerticalSolidList"/>
    <dgm:cxn modelId="{A7E1D919-22EF-436A-8E89-72B39B892159}" type="presParOf" srcId="{DAD0B487-9E13-430C-8FDF-AACA1AF60D08}" destId="{56A54608-9572-4C46-8D9C-E8D020971B71}" srcOrd="2" destOrd="0" presId="urn:microsoft.com/office/officeart/2018/2/layout/IconVerticalSolidList"/>
    <dgm:cxn modelId="{5371B782-D33E-4AEE-BA9C-50DBD60E325B}" type="presParOf" srcId="{DAD0B487-9E13-430C-8FDF-AACA1AF60D08}" destId="{298C0D68-014D-4279-81E3-50BAF29D5294}" srcOrd="3" destOrd="0" presId="urn:microsoft.com/office/officeart/2018/2/layout/IconVerticalSolidList"/>
    <dgm:cxn modelId="{48B570BD-1996-4AE6-8DC5-A9B3002C51F2}" type="presParOf" srcId="{6818A204-9348-4642-85D8-B9DAD0F6D1BF}" destId="{1CC1A123-B697-47F0-9AF5-428899EB9D40}" srcOrd="5" destOrd="0" presId="urn:microsoft.com/office/officeart/2018/2/layout/IconVerticalSolidList"/>
    <dgm:cxn modelId="{B586B056-62B5-4E5A-8770-89AF3849D358}" type="presParOf" srcId="{6818A204-9348-4642-85D8-B9DAD0F6D1BF}" destId="{E1B225BA-06EA-484E-B152-2485DD4E8C29}" srcOrd="6" destOrd="0" presId="urn:microsoft.com/office/officeart/2018/2/layout/IconVerticalSolidList"/>
    <dgm:cxn modelId="{757CCDF6-3D21-450A-9196-F17F1949D95D}" type="presParOf" srcId="{E1B225BA-06EA-484E-B152-2485DD4E8C29}" destId="{17A34540-0A4E-4731-AAFB-3223661BB4D5}" srcOrd="0" destOrd="0" presId="urn:microsoft.com/office/officeart/2018/2/layout/IconVerticalSolidList"/>
    <dgm:cxn modelId="{A3A20C77-FA7B-41FC-8B16-272D7E4EE19E}" type="presParOf" srcId="{E1B225BA-06EA-484E-B152-2485DD4E8C29}" destId="{66AD911E-68E1-4460-AB9B-FF34AA2C4CB5}" srcOrd="1" destOrd="0" presId="urn:microsoft.com/office/officeart/2018/2/layout/IconVerticalSolidList"/>
    <dgm:cxn modelId="{BEBB333C-124A-475C-B1A2-13AC2FED922B}" type="presParOf" srcId="{E1B225BA-06EA-484E-B152-2485DD4E8C29}" destId="{9887830C-E7A2-4264-8CB9-8E16B92B5332}" srcOrd="2" destOrd="0" presId="urn:microsoft.com/office/officeart/2018/2/layout/IconVerticalSolidList"/>
    <dgm:cxn modelId="{E8A9A2C1-D02B-4BCD-AD73-0B5189CFF5DA}" type="presParOf" srcId="{E1B225BA-06EA-484E-B152-2485DD4E8C29}" destId="{F0BF555E-1C19-4153-BCD2-A8FAF21798EA}" srcOrd="3" destOrd="0" presId="urn:microsoft.com/office/officeart/2018/2/layout/IconVerticalSolidList"/>
    <dgm:cxn modelId="{1F112B7F-B1A9-49CE-9A38-3EAB059B39D0}" type="presParOf" srcId="{6818A204-9348-4642-85D8-B9DAD0F6D1BF}" destId="{BC8E50E6-933C-455D-B015-F168AE26F85C}" srcOrd="7" destOrd="0" presId="urn:microsoft.com/office/officeart/2018/2/layout/IconVerticalSolidList"/>
    <dgm:cxn modelId="{A876B611-2D99-4895-9ACD-AB909341F0EB}" type="presParOf" srcId="{6818A204-9348-4642-85D8-B9DAD0F6D1BF}" destId="{542DD92F-E30B-4BB5-A83C-DA5C53161F10}" srcOrd="8" destOrd="0" presId="urn:microsoft.com/office/officeart/2018/2/layout/IconVerticalSolidList"/>
    <dgm:cxn modelId="{0F6D3332-AAD9-4766-89D0-41E54C7F7635}" type="presParOf" srcId="{542DD92F-E30B-4BB5-A83C-DA5C53161F10}" destId="{0E5A3D8E-13E9-4E80-BBE9-EADB9718291A}" srcOrd="0" destOrd="0" presId="urn:microsoft.com/office/officeart/2018/2/layout/IconVerticalSolidList"/>
    <dgm:cxn modelId="{A5FB970F-7E2F-4ACC-AE48-FA3CB84A562A}" type="presParOf" srcId="{542DD92F-E30B-4BB5-A83C-DA5C53161F10}" destId="{7EFEFADD-F7BA-4FB9-A05E-EFAF54E1AAA3}" srcOrd="1" destOrd="0" presId="urn:microsoft.com/office/officeart/2018/2/layout/IconVerticalSolidList"/>
    <dgm:cxn modelId="{81F5C3C0-3536-4CC7-8E3A-656CB03D4B47}" type="presParOf" srcId="{542DD92F-E30B-4BB5-A83C-DA5C53161F10}" destId="{27E90CE5-0A9E-4D2B-BA6F-3C513FF0A978}" srcOrd="2" destOrd="0" presId="urn:microsoft.com/office/officeart/2018/2/layout/IconVerticalSolidList"/>
    <dgm:cxn modelId="{E918582D-5E65-4F60-891B-A3DDF7471231}" type="presParOf" srcId="{542DD92F-E30B-4BB5-A83C-DA5C53161F10}" destId="{189C8B13-1F5D-4399-83EE-D4C0A90831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41C331-F83E-44C0-ACDF-A4293375DCE5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5FB8899-E18E-4578-814E-D20C270B9E30}">
      <dgm:prSet/>
      <dgm:spPr/>
      <dgm:t>
        <a:bodyPr/>
        <a:lstStyle/>
        <a:p>
          <a:r>
            <a:rPr lang="en-GB"/>
            <a:t>To summarise  successful teams, they develop through Tuckman's theory stages, learn from examples of teamwork and apply key modules such as Belbin's team roles, Tuckman's Theory, and  Thomas Kilmann modules. </a:t>
          </a:r>
          <a:endParaRPr lang="en-US"/>
        </a:p>
      </dgm:t>
    </dgm:pt>
    <dgm:pt modelId="{AE4A5D10-5BC3-40E0-A6F8-02B36205F63D}" type="parTrans" cxnId="{C273FBB6-C92C-4D47-981F-2CD6BD0FD34C}">
      <dgm:prSet/>
      <dgm:spPr/>
      <dgm:t>
        <a:bodyPr/>
        <a:lstStyle/>
        <a:p>
          <a:endParaRPr lang="en-US"/>
        </a:p>
      </dgm:t>
    </dgm:pt>
    <dgm:pt modelId="{3B8C3B89-A865-4C4C-9FBD-7B75B1DF8D64}" type="sibTrans" cxnId="{C273FBB6-C92C-4D47-981F-2CD6BD0FD34C}">
      <dgm:prSet/>
      <dgm:spPr/>
      <dgm:t>
        <a:bodyPr/>
        <a:lstStyle/>
        <a:p>
          <a:endParaRPr lang="en-US"/>
        </a:p>
      </dgm:t>
    </dgm:pt>
    <dgm:pt modelId="{193E957E-D3A1-4AC0-8B3C-E19144F2DD9E}">
      <dgm:prSet/>
      <dgm:spPr/>
      <dgm:t>
        <a:bodyPr/>
        <a:lstStyle/>
        <a:p>
          <a:r>
            <a:rPr lang="en-GB"/>
            <a:t>Together it shows that these ideas show that communication ,role clarity and conflict management are essential for team success.</a:t>
          </a:r>
          <a:endParaRPr lang="en-US"/>
        </a:p>
      </dgm:t>
    </dgm:pt>
    <dgm:pt modelId="{0D5ADF13-F0B8-446C-A624-FCE70C9D1EF2}" type="parTrans" cxnId="{B1EA3DC4-7675-41A4-B031-EA4F77713BAD}">
      <dgm:prSet/>
      <dgm:spPr/>
      <dgm:t>
        <a:bodyPr/>
        <a:lstStyle/>
        <a:p>
          <a:endParaRPr lang="en-US"/>
        </a:p>
      </dgm:t>
    </dgm:pt>
    <dgm:pt modelId="{0CBA7D35-54BC-499A-82A2-084450297CAD}" type="sibTrans" cxnId="{B1EA3DC4-7675-41A4-B031-EA4F77713BAD}">
      <dgm:prSet/>
      <dgm:spPr/>
      <dgm:t>
        <a:bodyPr/>
        <a:lstStyle/>
        <a:p>
          <a:endParaRPr lang="en-US"/>
        </a:p>
      </dgm:t>
    </dgm:pt>
    <dgm:pt modelId="{CF5302FF-E356-4F9F-A435-F4AC8B5E6BAE}" type="pres">
      <dgm:prSet presAssocID="{4F41C331-F83E-44C0-ACDF-A4293375DC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902236-A7D4-4D40-8398-9CD14CC67475}" type="pres">
      <dgm:prSet presAssocID="{B5FB8899-E18E-4578-814E-D20C270B9E30}" presName="hierRoot1" presStyleCnt="0"/>
      <dgm:spPr/>
    </dgm:pt>
    <dgm:pt modelId="{91F924E4-438E-43AF-84B7-997455B4C898}" type="pres">
      <dgm:prSet presAssocID="{B5FB8899-E18E-4578-814E-D20C270B9E30}" presName="composite" presStyleCnt="0"/>
      <dgm:spPr/>
    </dgm:pt>
    <dgm:pt modelId="{996A6817-C7B1-4188-A49D-1CAB850FCC9B}" type="pres">
      <dgm:prSet presAssocID="{B5FB8899-E18E-4578-814E-D20C270B9E30}" presName="background" presStyleLbl="node0" presStyleIdx="0" presStyleCnt="2"/>
      <dgm:spPr/>
    </dgm:pt>
    <dgm:pt modelId="{C5220F44-89DE-4356-92F0-0D2B8980E1AA}" type="pres">
      <dgm:prSet presAssocID="{B5FB8899-E18E-4578-814E-D20C270B9E30}" presName="text" presStyleLbl="fgAcc0" presStyleIdx="0" presStyleCnt="2">
        <dgm:presLayoutVars>
          <dgm:chPref val="3"/>
        </dgm:presLayoutVars>
      </dgm:prSet>
      <dgm:spPr/>
    </dgm:pt>
    <dgm:pt modelId="{25EA630B-90C6-43A4-97CB-D2F278DDF968}" type="pres">
      <dgm:prSet presAssocID="{B5FB8899-E18E-4578-814E-D20C270B9E30}" presName="hierChild2" presStyleCnt="0"/>
      <dgm:spPr/>
    </dgm:pt>
    <dgm:pt modelId="{7916FBA3-ECA3-4787-B3C7-FF62373B8E95}" type="pres">
      <dgm:prSet presAssocID="{193E957E-D3A1-4AC0-8B3C-E19144F2DD9E}" presName="hierRoot1" presStyleCnt="0"/>
      <dgm:spPr/>
    </dgm:pt>
    <dgm:pt modelId="{284810F6-CFCC-4339-A125-FCFF5B15D55F}" type="pres">
      <dgm:prSet presAssocID="{193E957E-D3A1-4AC0-8B3C-E19144F2DD9E}" presName="composite" presStyleCnt="0"/>
      <dgm:spPr/>
    </dgm:pt>
    <dgm:pt modelId="{67B95D8B-3B82-4101-936E-3C5356729127}" type="pres">
      <dgm:prSet presAssocID="{193E957E-D3A1-4AC0-8B3C-E19144F2DD9E}" presName="background" presStyleLbl="node0" presStyleIdx="1" presStyleCnt="2"/>
      <dgm:spPr/>
    </dgm:pt>
    <dgm:pt modelId="{62C58F85-F87B-4C98-B193-2F16465F7CA2}" type="pres">
      <dgm:prSet presAssocID="{193E957E-D3A1-4AC0-8B3C-E19144F2DD9E}" presName="text" presStyleLbl="fgAcc0" presStyleIdx="1" presStyleCnt="2">
        <dgm:presLayoutVars>
          <dgm:chPref val="3"/>
        </dgm:presLayoutVars>
      </dgm:prSet>
      <dgm:spPr/>
    </dgm:pt>
    <dgm:pt modelId="{F1720AC5-2D93-4396-9B36-A762C357A5DC}" type="pres">
      <dgm:prSet presAssocID="{193E957E-D3A1-4AC0-8B3C-E19144F2DD9E}" presName="hierChild2" presStyleCnt="0"/>
      <dgm:spPr/>
    </dgm:pt>
  </dgm:ptLst>
  <dgm:cxnLst>
    <dgm:cxn modelId="{22C24FB5-1782-42D3-BE46-2318948C69C8}" type="presOf" srcId="{193E957E-D3A1-4AC0-8B3C-E19144F2DD9E}" destId="{62C58F85-F87B-4C98-B193-2F16465F7CA2}" srcOrd="0" destOrd="0" presId="urn:microsoft.com/office/officeart/2005/8/layout/hierarchy1"/>
    <dgm:cxn modelId="{C273FBB6-C92C-4D47-981F-2CD6BD0FD34C}" srcId="{4F41C331-F83E-44C0-ACDF-A4293375DCE5}" destId="{B5FB8899-E18E-4578-814E-D20C270B9E30}" srcOrd="0" destOrd="0" parTransId="{AE4A5D10-5BC3-40E0-A6F8-02B36205F63D}" sibTransId="{3B8C3B89-A865-4C4C-9FBD-7B75B1DF8D64}"/>
    <dgm:cxn modelId="{B1EA3DC4-7675-41A4-B031-EA4F77713BAD}" srcId="{4F41C331-F83E-44C0-ACDF-A4293375DCE5}" destId="{193E957E-D3A1-4AC0-8B3C-E19144F2DD9E}" srcOrd="1" destOrd="0" parTransId="{0D5ADF13-F0B8-446C-A624-FCE70C9D1EF2}" sibTransId="{0CBA7D35-54BC-499A-82A2-084450297CAD}"/>
    <dgm:cxn modelId="{BEB6E3DE-EBC0-416E-8550-282D1C16660A}" type="presOf" srcId="{B5FB8899-E18E-4578-814E-D20C270B9E30}" destId="{C5220F44-89DE-4356-92F0-0D2B8980E1AA}" srcOrd="0" destOrd="0" presId="urn:microsoft.com/office/officeart/2005/8/layout/hierarchy1"/>
    <dgm:cxn modelId="{F041E4F3-EC6E-4AC4-9E1E-C70CE132A11E}" type="presOf" srcId="{4F41C331-F83E-44C0-ACDF-A4293375DCE5}" destId="{CF5302FF-E356-4F9F-A435-F4AC8B5E6BAE}" srcOrd="0" destOrd="0" presId="urn:microsoft.com/office/officeart/2005/8/layout/hierarchy1"/>
    <dgm:cxn modelId="{F7EF732B-A8E2-491E-9C79-8FC671BB8477}" type="presParOf" srcId="{CF5302FF-E356-4F9F-A435-F4AC8B5E6BAE}" destId="{BE902236-A7D4-4D40-8398-9CD14CC67475}" srcOrd="0" destOrd="0" presId="urn:microsoft.com/office/officeart/2005/8/layout/hierarchy1"/>
    <dgm:cxn modelId="{6A1D9ABA-9D46-482A-9FDD-0CA70FC908E9}" type="presParOf" srcId="{BE902236-A7D4-4D40-8398-9CD14CC67475}" destId="{91F924E4-438E-43AF-84B7-997455B4C898}" srcOrd="0" destOrd="0" presId="urn:microsoft.com/office/officeart/2005/8/layout/hierarchy1"/>
    <dgm:cxn modelId="{75F1FD09-539D-4AFA-9B95-2A8925F40946}" type="presParOf" srcId="{91F924E4-438E-43AF-84B7-997455B4C898}" destId="{996A6817-C7B1-4188-A49D-1CAB850FCC9B}" srcOrd="0" destOrd="0" presId="urn:microsoft.com/office/officeart/2005/8/layout/hierarchy1"/>
    <dgm:cxn modelId="{35ACE8D7-75B5-475F-8E31-CED7A709904A}" type="presParOf" srcId="{91F924E4-438E-43AF-84B7-997455B4C898}" destId="{C5220F44-89DE-4356-92F0-0D2B8980E1AA}" srcOrd="1" destOrd="0" presId="urn:microsoft.com/office/officeart/2005/8/layout/hierarchy1"/>
    <dgm:cxn modelId="{715B4FB2-F8C0-49DB-B576-C6284535F049}" type="presParOf" srcId="{BE902236-A7D4-4D40-8398-9CD14CC67475}" destId="{25EA630B-90C6-43A4-97CB-D2F278DDF968}" srcOrd="1" destOrd="0" presId="urn:microsoft.com/office/officeart/2005/8/layout/hierarchy1"/>
    <dgm:cxn modelId="{DC2CC95E-B618-457A-B9D7-E323E5E4FC6C}" type="presParOf" srcId="{CF5302FF-E356-4F9F-A435-F4AC8B5E6BAE}" destId="{7916FBA3-ECA3-4787-B3C7-FF62373B8E95}" srcOrd="1" destOrd="0" presId="urn:microsoft.com/office/officeart/2005/8/layout/hierarchy1"/>
    <dgm:cxn modelId="{6EFE5901-645C-4153-AD4B-FBD9C228AFA2}" type="presParOf" srcId="{7916FBA3-ECA3-4787-B3C7-FF62373B8E95}" destId="{284810F6-CFCC-4339-A125-FCFF5B15D55F}" srcOrd="0" destOrd="0" presId="urn:microsoft.com/office/officeart/2005/8/layout/hierarchy1"/>
    <dgm:cxn modelId="{C07D9F49-D2B5-43FF-B687-6B627648A53E}" type="presParOf" srcId="{284810F6-CFCC-4339-A125-FCFF5B15D55F}" destId="{67B95D8B-3B82-4101-936E-3C5356729127}" srcOrd="0" destOrd="0" presId="urn:microsoft.com/office/officeart/2005/8/layout/hierarchy1"/>
    <dgm:cxn modelId="{A7D321C3-B551-493A-87E3-045F69A87D21}" type="presParOf" srcId="{284810F6-CFCC-4339-A125-FCFF5B15D55F}" destId="{62C58F85-F87B-4C98-B193-2F16465F7CA2}" srcOrd="1" destOrd="0" presId="urn:microsoft.com/office/officeart/2005/8/layout/hierarchy1"/>
    <dgm:cxn modelId="{C69A3D90-44EC-4421-ADDF-437261271D82}" type="presParOf" srcId="{7916FBA3-ECA3-4787-B3C7-FF62373B8E95}" destId="{F1720AC5-2D93-4396-9B36-A762C357A5D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9514B-C743-4E03-A5E4-D1AF80679CDF}">
      <dsp:nvSpPr>
        <dsp:cNvPr id="0" name=""/>
        <dsp:cNvSpPr/>
      </dsp:nvSpPr>
      <dsp:spPr>
        <a:xfrm>
          <a:off x="0" y="4133"/>
          <a:ext cx="6571067" cy="8805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5B25E6-7C0E-4937-B92A-DF7F3AEDF42D}">
      <dsp:nvSpPr>
        <dsp:cNvPr id="0" name=""/>
        <dsp:cNvSpPr/>
      </dsp:nvSpPr>
      <dsp:spPr>
        <a:xfrm>
          <a:off x="266359" y="202252"/>
          <a:ext cx="484290" cy="4842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8C05D-34BE-422D-A7D1-E1154F760E30}">
      <dsp:nvSpPr>
        <dsp:cNvPr id="0" name=""/>
        <dsp:cNvSpPr/>
      </dsp:nvSpPr>
      <dsp:spPr>
        <a:xfrm>
          <a:off x="1017009" y="4133"/>
          <a:ext cx="5554057" cy="88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189" tIns="93189" rIns="93189" bIns="931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The Belbin's team role explains contributes in a team such as:</a:t>
          </a:r>
          <a:endParaRPr lang="en-US" sz="1900" kern="1200"/>
        </a:p>
      </dsp:txBody>
      <dsp:txXfrm>
        <a:off x="1017009" y="4133"/>
        <a:ext cx="5554057" cy="880527"/>
      </dsp:txXfrm>
    </dsp:sp>
    <dsp:sp modelId="{AD727B97-CB1E-4693-89E9-6E0BB958A993}">
      <dsp:nvSpPr>
        <dsp:cNvPr id="0" name=""/>
        <dsp:cNvSpPr/>
      </dsp:nvSpPr>
      <dsp:spPr>
        <a:xfrm>
          <a:off x="0" y="1104793"/>
          <a:ext cx="6571067" cy="8805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14060B-CD0A-48B5-9C7F-F53CE8A07352}">
      <dsp:nvSpPr>
        <dsp:cNvPr id="0" name=""/>
        <dsp:cNvSpPr/>
      </dsp:nvSpPr>
      <dsp:spPr>
        <a:xfrm>
          <a:off x="266359" y="1302912"/>
          <a:ext cx="484290" cy="4842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78797-4358-404A-B29F-3090D7BECA9D}">
      <dsp:nvSpPr>
        <dsp:cNvPr id="0" name=""/>
        <dsp:cNvSpPr/>
      </dsp:nvSpPr>
      <dsp:spPr>
        <a:xfrm>
          <a:off x="1017009" y="1104793"/>
          <a:ext cx="5554057" cy="88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189" tIns="93189" rIns="93189" bIns="931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Team worker</a:t>
          </a:r>
          <a:r>
            <a:rPr lang="en-GB" sz="1900" kern="1200"/>
            <a:t>: they identify what work is required and completes it on behalf the team</a:t>
          </a:r>
          <a:endParaRPr lang="en-US" sz="1900" kern="1200"/>
        </a:p>
      </dsp:txBody>
      <dsp:txXfrm>
        <a:off x="1017009" y="1104793"/>
        <a:ext cx="5554057" cy="880527"/>
      </dsp:txXfrm>
    </dsp:sp>
    <dsp:sp modelId="{06477A3E-48FF-4A90-80E2-8CAD80E4DC16}">
      <dsp:nvSpPr>
        <dsp:cNvPr id="0" name=""/>
        <dsp:cNvSpPr/>
      </dsp:nvSpPr>
      <dsp:spPr>
        <a:xfrm>
          <a:off x="0" y="2205452"/>
          <a:ext cx="6571067" cy="8805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82138-F2D6-4465-ACC8-121E9FC039A2}">
      <dsp:nvSpPr>
        <dsp:cNvPr id="0" name=""/>
        <dsp:cNvSpPr/>
      </dsp:nvSpPr>
      <dsp:spPr>
        <a:xfrm>
          <a:off x="266359" y="2403571"/>
          <a:ext cx="484290" cy="4842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8C0D68-014D-4279-81E3-50BAF29D5294}">
      <dsp:nvSpPr>
        <dsp:cNvPr id="0" name=""/>
        <dsp:cNvSpPr/>
      </dsp:nvSpPr>
      <dsp:spPr>
        <a:xfrm>
          <a:off x="1017009" y="2205452"/>
          <a:ext cx="5554057" cy="88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189" tIns="93189" rIns="93189" bIns="931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Plant:</a:t>
          </a:r>
          <a:r>
            <a:rPr lang="en-GB" sz="1900" kern="1200"/>
            <a:t> creative problem-solver </a:t>
          </a:r>
          <a:endParaRPr lang="en-US" sz="1900" kern="1200"/>
        </a:p>
      </dsp:txBody>
      <dsp:txXfrm>
        <a:off x="1017009" y="2205452"/>
        <a:ext cx="5554057" cy="880527"/>
      </dsp:txXfrm>
    </dsp:sp>
    <dsp:sp modelId="{17A34540-0A4E-4731-AAFB-3223661BB4D5}">
      <dsp:nvSpPr>
        <dsp:cNvPr id="0" name=""/>
        <dsp:cNvSpPr/>
      </dsp:nvSpPr>
      <dsp:spPr>
        <a:xfrm>
          <a:off x="0" y="3306112"/>
          <a:ext cx="6571067" cy="8805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D911E-68E1-4460-AB9B-FF34AA2C4CB5}">
      <dsp:nvSpPr>
        <dsp:cNvPr id="0" name=""/>
        <dsp:cNvSpPr/>
      </dsp:nvSpPr>
      <dsp:spPr>
        <a:xfrm>
          <a:off x="266359" y="3504230"/>
          <a:ext cx="484290" cy="4842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BF555E-1C19-4153-BCD2-A8FAF21798EA}">
      <dsp:nvSpPr>
        <dsp:cNvPr id="0" name=""/>
        <dsp:cNvSpPr/>
      </dsp:nvSpPr>
      <dsp:spPr>
        <a:xfrm>
          <a:off x="1017009" y="3306112"/>
          <a:ext cx="5554057" cy="88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189" tIns="93189" rIns="93189" bIns="931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Implementer:</a:t>
          </a:r>
          <a:r>
            <a:rPr lang="en-GB" sz="1900" kern="1200"/>
            <a:t> turns ideas into action</a:t>
          </a:r>
          <a:endParaRPr lang="en-US" sz="1900" kern="1200"/>
        </a:p>
      </dsp:txBody>
      <dsp:txXfrm>
        <a:off x="1017009" y="3306112"/>
        <a:ext cx="5554057" cy="880527"/>
      </dsp:txXfrm>
    </dsp:sp>
    <dsp:sp modelId="{0E5A3D8E-13E9-4E80-BBE9-EADB9718291A}">
      <dsp:nvSpPr>
        <dsp:cNvPr id="0" name=""/>
        <dsp:cNvSpPr/>
      </dsp:nvSpPr>
      <dsp:spPr>
        <a:xfrm>
          <a:off x="0" y="4406771"/>
          <a:ext cx="6571067" cy="8805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FEFADD-F7BA-4FB9-A05E-EFAF54E1AAA3}">
      <dsp:nvSpPr>
        <dsp:cNvPr id="0" name=""/>
        <dsp:cNvSpPr/>
      </dsp:nvSpPr>
      <dsp:spPr>
        <a:xfrm>
          <a:off x="266359" y="4604890"/>
          <a:ext cx="484290" cy="4842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C8B13-1F5D-4399-83EE-D4C0A9083141}">
      <dsp:nvSpPr>
        <dsp:cNvPr id="0" name=""/>
        <dsp:cNvSpPr/>
      </dsp:nvSpPr>
      <dsp:spPr>
        <a:xfrm>
          <a:off x="1017009" y="4406771"/>
          <a:ext cx="5554057" cy="8805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189" tIns="93189" rIns="93189" bIns="9318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Understanding this module will help improve team work and performace.</a:t>
          </a:r>
          <a:endParaRPr lang="en-US" sz="1900" kern="1200"/>
        </a:p>
      </dsp:txBody>
      <dsp:txXfrm>
        <a:off x="1017009" y="4406771"/>
        <a:ext cx="5554057" cy="8805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A6817-C7B1-4188-A49D-1CAB850FCC9B}">
      <dsp:nvSpPr>
        <dsp:cNvPr id="0" name=""/>
        <dsp:cNvSpPr/>
      </dsp:nvSpPr>
      <dsp:spPr>
        <a:xfrm>
          <a:off x="1180" y="172076"/>
          <a:ext cx="4142166" cy="263027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20F44-89DE-4356-92F0-0D2B8980E1AA}">
      <dsp:nvSpPr>
        <dsp:cNvPr id="0" name=""/>
        <dsp:cNvSpPr/>
      </dsp:nvSpPr>
      <dsp:spPr>
        <a:xfrm>
          <a:off x="461420" y="609305"/>
          <a:ext cx="4142166" cy="263027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 summarise  successful teams, they develop through Tuckman's theory stages, learn from examples of teamwork and apply key modules such as Belbin's team roles, Tuckman's Theory, and  Thomas Kilmann modules. </a:t>
          </a:r>
          <a:endParaRPr lang="en-US" sz="2000" kern="1200"/>
        </a:p>
      </dsp:txBody>
      <dsp:txXfrm>
        <a:off x="538458" y="686343"/>
        <a:ext cx="3988090" cy="2476199"/>
      </dsp:txXfrm>
    </dsp:sp>
    <dsp:sp modelId="{67B95D8B-3B82-4101-936E-3C5356729127}">
      <dsp:nvSpPr>
        <dsp:cNvPr id="0" name=""/>
        <dsp:cNvSpPr/>
      </dsp:nvSpPr>
      <dsp:spPr>
        <a:xfrm>
          <a:off x="5063827" y="172076"/>
          <a:ext cx="4142166" cy="2630275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58F85-F87B-4C98-B193-2F16465F7CA2}">
      <dsp:nvSpPr>
        <dsp:cNvPr id="0" name=""/>
        <dsp:cNvSpPr/>
      </dsp:nvSpPr>
      <dsp:spPr>
        <a:xfrm>
          <a:off x="5524068" y="609305"/>
          <a:ext cx="4142166" cy="2630275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Together it shows that these ideas show that communication ,role clarity and conflict management are essential for team success.</a:t>
          </a:r>
          <a:endParaRPr lang="en-US" sz="2000" kern="1200"/>
        </a:p>
      </dsp:txBody>
      <dsp:txXfrm>
        <a:off x="5601106" y="686343"/>
        <a:ext cx="3988090" cy="2476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92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518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75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549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1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917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1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910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1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809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197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1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080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932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723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1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8509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nance-rocket.com/tag/teamwork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8B39A7-5BF4-341C-12CB-5518793A2A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AF2C505C-566A-1EFD-F57D-3E50C2C547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19" r="3553" b="8"/>
          <a:stretch>
            <a:fillRect/>
          </a:stretch>
        </p:blipFill>
        <p:spPr>
          <a:xfrm>
            <a:off x="4157001" y="-1"/>
            <a:ext cx="8035000" cy="6858001"/>
          </a:xfrm>
          <a:custGeom>
            <a:avLst/>
            <a:gdLst/>
            <a:ahLst/>
            <a:cxnLst/>
            <a:rect l="l" t="t" r="r" b="b"/>
            <a:pathLst>
              <a:path w="8035000" h="6858001">
                <a:moveTo>
                  <a:pt x="0" y="0"/>
                </a:moveTo>
                <a:lnTo>
                  <a:pt x="8035000" y="0"/>
                </a:lnTo>
                <a:lnTo>
                  <a:pt x="8035000" y="6858001"/>
                </a:lnTo>
                <a:lnTo>
                  <a:pt x="137897" y="6858001"/>
                </a:lnTo>
                <a:lnTo>
                  <a:pt x="274509" y="6844229"/>
                </a:lnTo>
                <a:cubicBezTo>
                  <a:pt x="583423" y="6781017"/>
                  <a:pt x="815799" y="6507690"/>
                  <a:pt x="815799" y="6180089"/>
                </a:cubicBezTo>
                <a:lnTo>
                  <a:pt x="815799" y="677915"/>
                </a:lnTo>
                <a:cubicBezTo>
                  <a:pt x="815799" y="303514"/>
                  <a:pt x="512287" y="2"/>
                  <a:pt x="137886" y="2"/>
                </a:cubicBezTo>
                <a:lnTo>
                  <a:pt x="0" y="2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2252" y="752136"/>
            <a:ext cx="3944703" cy="3553163"/>
          </a:xfrm>
        </p:spPr>
        <p:txBody>
          <a:bodyPr anchor="t">
            <a:normAutofit/>
          </a:bodyPr>
          <a:lstStyle/>
          <a:p>
            <a:r>
              <a:rPr lang="en-GB" sz="1800" dirty="0">
                <a:latin typeface="Comic Sans MS"/>
                <a:ea typeface="Calibri"/>
                <a:cs typeface="Calibri"/>
              </a:rPr>
              <a:t>What makes a successful team?</a:t>
            </a:r>
            <a:br>
              <a:rPr lang="en-GB" sz="1800" dirty="0">
                <a:latin typeface="Comic Sans MS"/>
                <a:ea typeface="Calibri"/>
                <a:cs typeface="Calibri"/>
              </a:rPr>
            </a:br>
            <a:br>
              <a:rPr lang="en-GB" sz="1800" dirty="0">
                <a:latin typeface="Comic Sans MS"/>
                <a:ea typeface="Calibri"/>
                <a:cs typeface="Calibri"/>
              </a:rPr>
            </a:br>
            <a:br>
              <a:rPr lang="en-GB" sz="1800" dirty="0">
                <a:latin typeface="Comic Sans MS"/>
                <a:ea typeface="Calibri"/>
                <a:cs typeface="Calibri"/>
              </a:rPr>
            </a:br>
            <a:r>
              <a:rPr lang="en-GB" sz="1800" b="0" dirty="0">
                <a:latin typeface="Comic Sans MS"/>
                <a:ea typeface="+mj-lt"/>
                <a:cs typeface="+mj-lt"/>
              </a:rPr>
              <a:t>today I will explain what makes a successful team using three main subheadings: </a:t>
            </a:r>
            <a:r>
              <a:rPr lang="en-GB" sz="1800" dirty="0">
                <a:latin typeface="Comic Sans MS"/>
                <a:ea typeface="+mj-lt"/>
                <a:cs typeface="+mj-lt"/>
              </a:rPr>
              <a:t>Tuckman’s Theory</a:t>
            </a:r>
            <a:r>
              <a:rPr lang="en-GB" sz="1800" b="0" dirty="0">
                <a:latin typeface="Comic Sans MS"/>
                <a:ea typeface="+mj-lt"/>
                <a:cs typeface="+mj-lt"/>
              </a:rPr>
              <a:t>, </a:t>
            </a:r>
            <a:r>
              <a:rPr lang="en-GB" sz="1800" dirty="0">
                <a:latin typeface="Comic Sans MS"/>
                <a:ea typeface="+mj-lt"/>
                <a:cs typeface="+mj-lt"/>
              </a:rPr>
              <a:t>Examples of teamwork</a:t>
            </a:r>
            <a:r>
              <a:rPr lang="en-GB" sz="1800" b="0" dirty="0">
                <a:latin typeface="Comic Sans MS"/>
                <a:ea typeface="+mj-lt"/>
                <a:cs typeface="+mj-lt"/>
              </a:rPr>
              <a:t>, and </a:t>
            </a:r>
            <a:r>
              <a:rPr lang="en-GB" sz="1800" dirty="0">
                <a:latin typeface="Comic Sans MS"/>
                <a:ea typeface="+mj-lt"/>
                <a:cs typeface="+mj-lt"/>
              </a:rPr>
              <a:t>Three teamwork modules</a:t>
            </a:r>
            <a:r>
              <a:rPr lang="en-GB" sz="1800" b="0" dirty="0">
                <a:latin typeface="Comic Sans MS"/>
                <a:ea typeface="+mj-lt"/>
                <a:cs typeface="+mj-lt"/>
              </a:rPr>
              <a:t>, which include Tuckman, the Thomas–Kilmann Conflict Module, and Belbin’s Team Roles</a:t>
            </a:r>
            <a:r>
              <a:rPr lang="en-GB" sz="1800" b="0" dirty="0">
                <a:ea typeface="+mj-lt"/>
                <a:cs typeface="+mj-lt"/>
              </a:rPr>
              <a:t>.</a:t>
            </a:r>
            <a:endParaRPr lang="en-GB" sz="1800" dirty="0">
              <a:latin typeface="Comic Sans MS"/>
              <a:ea typeface="Calibri"/>
              <a:cs typeface="Calibri"/>
            </a:endParaRPr>
          </a:p>
          <a:p>
            <a:br>
              <a:rPr lang="en-GB" sz="1800" dirty="0">
                <a:latin typeface="Comic Sans MS"/>
                <a:ea typeface="Calibri"/>
                <a:cs typeface="Calibri"/>
              </a:rPr>
            </a:br>
            <a:endParaRPr lang="en-GB" sz="1800">
              <a:latin typeface="Comic Sans MS"/>
              <a:ea typeface="Calibri"/>
              <a:cs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2252" y="4505062"/>
            <a:ext cx="2413326" cy="1018980"/>
          </a:xfrm>
        </p:spPr>
        <p:txBody>
          <a:bodyPr anchor="b">
            <a:normAutofit fontScale="92500" lnSpcReduction="10000"/>
          </a:bodyPr>
          <a:lstStyle/>
          <a:p>
            <a:r>
              <a:rPr lang="en-GB" sz="1400" b="1" dirty="0">
                <a:latin typeface="Aptos"/>
              </a:rPr>
              <a:t>Name: Christina </a:t>
            </a:r>
            <a:r>
              <a:rPr lang="en-GB" sz="1400" b="1" dirty="0" err="1">
                <a:latin typeface="Aptos"/>
              </a:rPr>
              <a:t>Grunzova</a:t>
            </a:r>
            <a:r>
              <a:rPr lang="en-GB" sz="1400" b="1" dirty="0">
                <a:latin typeface="Aptos"/>
              </a:rPr>
              <a:t> </a:t>
            </a:r>
            <a:br>
              <a:rPr lang="en-GB" sz="1400" b="1" dirty="0">
                <a:latin typeface="Aptos"/>
              </a:rPr>
            </a:br>
            <a:r>
              <a:rPr lang="en-GB" sz="1400" b="1" dirty="0">
                <a:latin typeface="Aptos"/>
              </a:rPr>
              <a:t>Student number:2434616</a:t>
            </a:r>
            <a:br>
              <a:rPr lang="en-GB" sz="1400" b="1" dirty="0">
                <a:latin typeface="Aptos"/>
              </a:rPr>
            </a:br>
            <a:r>
              <a:rPr lang="en-GB" sz="1400" b="1" dirty="0">
                <a:latin typeface="Aptos"/>
              </a:rPr>
              <a:t>Module code:BMSW4009</a:t>
            </a:r>
            <a:br>
              <a:rPr lang="en-GB" sz="1400" b="1" dirty="0">
                <a:latin typeface="Aptos"/>
              </a:rPr>
            </a:br>
            <a:r>
              <a:rPr lang="en-GB" sz="1400" b="1" dirty="0" err="1">
                <a:latin typeface="Aptos"/>
              </a:rPr>
              <a:t>Lecterur:Melanie</a:t>
            </a:r>
            <a:r>
              <a:rPr lang="en-GB" sz="1400" b="1" dirty="0">
                <a:latin typeface="Aptos"/>
              </a:rPr>
              <a:t> Squire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73444-BC1F-089F-C700-988CEBF2A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Subheading 1. Tuckman's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20612-EEDB-2C6B-AD62-38C0A6C4FF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There are 5 stages of the Turkmans theory</a:t>
            </a:r>
          </a:p>
          <a:p>
            <a:endParaRPr lang="en-GB" b="1" dirty="0"/>
          </a:p>
          <a:p>
            <a:r>
              <a:rPr lang="en-GB" b="1" dirty="0"/>
              <a:t>Forming: Team meets are polite but unsure.</a:t>
            </a:r>
          </a:p>
          <a:p>
            <a:r>
              <a:rPr lang="en-GB" b="1" dirty="0"/>
              <a:t>Storming: Disagreements and conflicts appear.</a:t>
            </a:r>
          </a:p>
          <a:p>
            <a:r>
              <a:rPr lang="en-GB" b="1" dirty="0"/>
              <a:t>Norming: Trust develops and roles become clear.</a:t>
            </a:r>
          </a:p>
          <a:p>
            <a:r>
              <a:rPr lang="en-GB" b="1" dirty="0"/>
              <a:t>Performing: The team works confidently and effectively.</a:t>
            </a:r>
          </a:p>
          <a:p>
            <a:r>
              <a:rPr lang="en-GB" b="1" dirty="0"/>
              <a:t>Adjourning: The team achieves the goal and leaves.</a:t>
            </a:r>
          </a:p>
          <a:p>
            <a:pPr marL="0" indent="0">
              <a:buNone/>
            </a:pPr>
            <a:r>
              <a:rPr lang="en-GB" dirty="0"/>
              <a:t>Understanding these 5 stages will help the team recognise normal challenges and move to a higher performance.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B53C2-55E9-916C-85B5-B2BA9356E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F5D3E-25A2-5B9A-2869-921026EF3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FB5790-FEC4-994E-EDE4-15887877F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427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46739B7-CDA7-1140-87BB-21243FC57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amwork Team Zahnrad · Kostenloses Foto auf Pixabay">
            <a:extLst>
              <a:ext uri="{FF2B5EF4-FFF2-40B4-BE49-F238E27FC236}">
                <a16:creationId xmlns:a16="http://schemas.microsoft.com/office/drawing/2014/main" id="{8A64E644-5473-2C92-FDAC-C69F15BA52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19" r="1270" b="-1"/>
          <a:stretch>
            <a:fillRect/>
          </a:stretch>
        </p:blipFill>
        <p:spPr>
          <a:xfrm>
            <a:off x="1" y="-8227"/>
            <a:ext cx="12191999" cy="6874452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F78D102-89E6-1D04-B77B-FB85BB44E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2811" y="-8227"/>
            <a:ext cx="4909189" cy="6874453"/>
          </a:xfrm>
          <a:custGeom>
            <a:avLst/>
            <a:gdLst>
              <a:gd name="connsiteX0" fmla="*/ 679539 w 4909189"/>
              <a:gd name="connsiteY0" fmla="*/ 0 h 6874453"/>
              <a:gd name="connsiteX1" fmla="*/ 4909189 w 4909189"/>
              <a:gd name="connsiteY1" fmla="*/ 0 h 6874453"/>
              <a:gd name="connsiteX2" fmla="*/ 4909189 w 4909189"/>
              <a:gd name="connsiteY2" fmla="*/ 6874453 h 6874453"/>
              <a:gd name="connsiteX3" fmla="*/ 679539 w 4909189"/>
              <a:gd name="connsiteY3" fmla="*/ 6874453 h 6874453"/>
              <a:gd name="connsiteX4" fmla="*/ 0 w 4909189"/>
              <a:gd name="connsiteY4" fmla="*/ 6194913 h 6874453"/>
              <a:gd name="connsiteX5" fmla="*/ 0 w 4909189"/>
              <a:gd name="connsiteY5" fmla="*/ 679540 h 6874453"/>
              <a:gd name="connsiteX6" fmla="*/ 679539 w 4909189"/>
              <a:gd name="connsiteY6" fmla="*/ 0 h 68744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09189" h="6874453">
                <a:moveTo>
                  <a:pt x="679539" y="0"/>
                </a:moveTo>
                <a:lnTo>
                  <a:pt x="4909189" y="0"/>
                </a:lnTo>
                <a:lnTo>
                  <a:pt x="4909189" y="6874453"/>
                </a:lnTo>
                <a:lnTo>
                  <a:pt x="679539" y="6874453"/>
                </a:lnTo>
                <a:cubicBezTo>
                  <a:pt x="304240" y="6874453"/>
                  <a:pt x="0" y="6570213"/>
                  <a:pt x="0" y="6194913"/>
                </a:cubicBezTo>
                <a:lnTo>
                  <a:pt x="0" y="679540"/>
                </a:lnTo>
                <a:cubicBezTo>
                  <a:pt x="0" y="304240"/>
                  <a:pt x="304240" y="0"/>
                  <a:pt x="67953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B5251A-73B9-ACF4-3056-989CF12D6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215" y="583686"/>
            <a:ext cx="4115510" cy="1829832"/>
          </a:xfrm>
        </p:spPr>
        <p:txBody>
          <a:bodyPr anchor="t">
            <a:normAutofit/>
          </a:bodyPr>
          <a:lstStyle/>
          <a:p>
            <a:r>
              <a:rPr lang="en-GB" sz="4000"/>
              <a:t>Subheading 2. Example of Teamwork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AC7BB-8647-50C7-AFEA-00B531E22F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11/30/2025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48E3E-A86D-14E2-8802-5B33E1CB3C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8216" y="2560925"/>
            <a:ext cx="3709114" cy="357225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sz="1700" dirty="0">
                <a:latin typeface="Comic Sans MS"/>
                <a:ea typeface="+mn-lt"/>
                <a:cs typeface="+mn-lt"/>
              </a:rPr>
              <a:t>A football team is a good example </a:t>
            </a:r>
            <a:br>
              <a:rPr lang="en-GB" sz="1700" dirty="0">
                <a:latin typeface="Comic Sans MS"/>
                <a:ea typeface="+mn-lt"/>
                <a:cs typeface="+mn-lt"/>
              </a:rPr>
            </a:br>
            <a:r>
              <a:rPr lang="en-GB" sz="1700" dirty="0">
                <a:latin typeface="Comic Sans MS"/>
                <a:ea typeface="+mn-lt"/>
                <a:cs typeface="+mn-lt"/>
              </a:rPr>
              <a:t> They start in forming when new players join, then storming when arguing over tactics.</a:t>
            </a:r>
            <a:br>
              <a:rPr lang="en-GB" sz="1700" dirty="0">
                <a:latin typeface="Comic Sans MS"/>
                <a:ea typeface="+mn-lt"/>
                <a:cs typeface="+mn-lt"/>
              </a:rPr>
            </a:br>
            <a:r>
              <a:rPr lang="en-GB" sz="1700" dirty="0">
                <a:latin typeface="Comic Sans MS"/>
                <a:ea typeface="+mn-lt"/>
                <a:cs typeface="+mn-lt"/>
              </a:rPr>
              <a:t> Norming happens when players understand each other, and performing is when teamwork is strong and the team wins matches.</a:t>
            </a:r>
            <a:endParaRPr lang="en-GB" sz="1700" dirty="0">
              <a:latin typeface="Comic Sans MS"/>
            </a:endParaRPr>
          </a:p>
          <a:p>
            <a:pPr>
              <a:lnSpc>
                <a:spcPct val="110000"/>
              </a:lnSpc>
              <a:buNone/>
            </a:pPr>
            <a:endParaRPr lang="en-GB" sz="1700"/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168E5-6127-EF20-633C-CE14440C7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28C9A-0CBE-56C0-3D5B-61346EA4E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505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905FB9D-6ED8-2118-A8CC-0A3F65765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group of people sitting on a couch&#10;&#10;AI-generated content may be incorrect.">
            <a:extLst>
              <a:ext uri="{FF2B5EF4-FFF2-40B4-BE49-F238E27FC236}">
                <a16:creationId xmlns:a16="http://schemas.microsoft.com/office/drawing/2014/main" id="{F254E59E-9351-BDF0-41DF-8C72D40C3B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1765"/>
          <a:stretch>
            <a:fillRect/>
          </a:stretch>
        </p:blipFill>
        <p:spPr>
          <a:xfrm>
            <a:off x="20" y="-1"/>
            <a:ext cx="12191981" cy="6858001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8186003-468A-23AA-0BF4-10ABE1EC6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76700" cy="6858000"/>
          </a:xfrm>
          <a:custGeom>
            <a:avLst/>
            <a:gdLst>
              <a:gd name="connsiteX0" fmla="*/ 0 w 4076700"/>
              <a:gd name="connsiteY0" fmla="*/ 0 h 6858000"/>
              <a:gd name="connsiteX1" fmla="*/ 3398787 w 4076700"/>
              <a:gd name="connsiteY1" fmla="*/ 0 h 6858000"/>
              <a:gd name="connsiteX2" fmla="*/ 4076700 w 4076700"/>
              <a:gd name="connsiteY2" fmla="*/ 677913 h 6858000"/>
              <a:gd name="connsiteX3" fmla="*/ 4076700 w 4076700"/>
              <a:gd name="connsiteY3" fmla="*/ 6180087 h 6858000"/>
              <a:gd name="connsiteX4" fmla="*/ 3398787 w 4076700"/>
              <a:gd name="connsiteY4" fmla="*/ 6858000 h 6858000"/>
              <a:gd name="connsiteX5" fmla="*/ 0 w 40767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76700" h="6858000">
                <a:moveTo>
                  <a:pt x="0" y="0"/>
                </a:moveTo>
                <a:lnTo>
                  <a:pt x="3398787" y="0"/>
                </a:lnTo>
                <a:cubicBezTo>
                  <a:pt x="3773188" y="0"/>
                  <a:pt x="4076700" y="303512"/>
                  <a:pt x="4076700" y="677913"/>
                </a:cubicBezTo>
                <a:lnTo>
                  <a:pt x="4076700" y="6180087"/>
                </a:lnTo>
                <a:cubicBezTo>
                  <a:pt x="4076700" y="6554488"/>
                  <a:pt x="3773188" y="6858000"/>
                  <a:pt x="3398787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19489-A1C8-BFD5-4C39-D4B9A7CBB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419" y="1237129"/>
            <a:ext cx="3406998" cy="3068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Work/school project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F79D8-B9F7-29DA-5909-4C5ADB3569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D8047B-1D3D-F796-76BB-4F8AA4E2BD66}"/>
              </a:ext>
            </a:extLst>
          </p:cNvPr>
          <p:cNvSpPr txBox="1"/>
          <p:nvPr/>
        </p:nvSpPr>
        <p:spPr>
          <a:xfrm>
            <a:off x="459287" y="3068876"/>
            <a:ext cx="327751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omic Sans MS"/>
                <a:ea typeface="+mn-lt"/>
                <a:cs typeface="+mn-lt"/>
              </a:rPr>
              <a:t>In a project group, people often disagree at first about roles or workload.</a:t>
            </a:r>
            <a:br>
              <a:rPr lang="en-GB" dirty="0">
                <a:latin typeface="Comic Sans MS"/>
                <a:ea typeface="+mn-lt"/>
                <a:cs typeface="+mn-lt"/>
              </a:rPr>
            </a:br>
            <a:r>
              <a:rPr lang="en-GB" dirty="0">
                <a:latin typeface="Comic Sans MS"/>
                <a:ea typeface="+mn-lt"/>
                <a:cs typeface="+mn-lt"/>
              </a:rPr>
              <a:t> But once responsibilities and deadlines are agreed, the team moves forward, communicates better, and reaches the performing stage where tasks get completed smoothly.</a:t>
            </a:r>
            <a:endParaRPr lang="en-US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455392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A042AA3-5BE5-3AE5-5A03-B899D5ADD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A46F6-C893-6AB4-A4B9-98A8E5881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9" y="750162"/>
            <a:ext cx="4797012" cy="1802538"/>
          </a:xfrm>
        </p:spPr>
        <p:txBody>
          <a:bodyPr anchor="t">
            <a:normAutofit/>
          </a:bodyPr>
          <a:lstStyle/>
          <a:p>
            <a:r>
              <a:rPr lang="en-GB" sz="4100"/>
              <a:t>Subheading 3. Three Teamwork modules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AA4A-CB97-9A07-702F-C6492F2AF07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BA12-90E0-CE63-A4FE-3DB002EC9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137" y="2569464"/>
            <a:ext cx="4765264" cy="35551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GB" dirty="0"/>
              <a:t>Module 1. Tuckman's theory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Tuckman's theory helps understand conflict is normal and is part of growth.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It encourages teams to move from storming to performing by communicating and organising roles clearly. </a:t>
            </a:r>
            <a:endParaRPr lang="en-GB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4E20BCB-8196-1122-DE4C-6DD264344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9274" y="838200"/>
            <a:ext cx="5244527" cy="5181600"/>
          </a:xfrm>
          <a:custGeom>
            <a:avLst/>
            <a:gdLst>
              <a:gd name="connsiteX0" fmla="*/ 525103 w 5244527"/>
              <a:gd name="connsiteY0" fmla="*/ 0 h 5181600"/>
              <a:gd name="connsiteX1" fmla="*/ 4719424 w 5244527"/>
              <a:gd name="connsiteY1" fmla="*/ 0 h 5181600"/>
              <a:gd name="connsiteX2" fmla="*/ 5244527 w 5244527"/>
              <a:gd name="connsiteY2" fmla="*/ 525103 h 5181600"/>
              <a:gd name="connsiteX3" fmla="*/ 5244527 w 5244527"/>
              <a:gd name="connsiteY3" fmla="*/ 4656497 h 5181600"/>
              <a:gd name="connsiteX4" fmla="*/ 4719424 w 5244527"/>
              <a:gd name="connsiteY4" fmla="*/ 5181600 h 5181600"/>
              <a:gd name="connsiteX5" fmla="*/ 525103 w 5244527"/>
              <a:gd name="connsiteY5" fmla="*/ 5181600 h 5181600"/>
              <a:gd name="connsiteX6" fmla="*/ 0 w 5244527"/>
              <a:gd name="connsiteY6" fmla="*/ 4656497 h 5181600"/>
              <a:gd name="connsiteX7" fmla="*/ 0 w 5244527"/>
              <a:gd name="connsiteY7" fmla="*/ 525103 h 5181600"/>
              <a:gd name="connsiteX8" fmla="*/ 525103 w 5244527"/>
              <a:gd name="connsiteY8" fmla="*/ 0 h 518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244527" h="5181600">
                <a:moveTo>
                  <a:pt x="525103" y="0"/>
                </a:moveTo>
                <a:lnTo>
                  <a:pt x="4719424" y="0"/>
                </a:lnTo>
                <a:cubicBezTo>
                  <a:pt x="5009430" y="0"/>
                  <a:pt x="5244527" y="235097"/>
                  <a:pt x="5244527" y="525103"/>
                </a:cubicBezTo>
                <a:lnTo>
                  <a:pt x="5244527" y="4656497"/>
                </a:lnTo>
                <a:cubicBezTo>
                  <a:pt x="5244527" y="4946503"/>
                  <a:pt x="5009430" y="5181600"/>
                  <a:pt x="4719424" y="5181600"/>
                </a:cubicBezTo>
                <a:lnTo>
                  <a:pt x="525103" y="5181600"/>
                </a:lnTo>
                <a:cubicBezTo>
                  <a:pt x="235097" y="5181600"/>
                  <a:pt x="0" y="4946503"/>
                  <a:pt x="0" y="4656497"/>
                </a:cubicBezTo>
                <a:lnTo>
                  <a:pt x="0" y="525103"/>
                </a:lnTo>
                <a:cubicBezTo>
                  <a:pt x="0" y="235097"/>
                  <a:pt x="235097" y="0"/>
                  <a:pt x="525103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Parent and Child">
            <a:extLst>
              <a:ext uri="{FF2B5EF4-FFF2-40B4-BE49-F238E27FC236}">
                <a16:creationId xmlns:a16="http://schemas.microsoft.com/office/drawing/2014/main" id="{3E3EF159-5379-2A27-F6AE-37281E5E99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6042" y="1559809"/>
            <a:ext cx="3738382" cy="3738382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4A5FD-444F-E39E-15E8-7CB2B138E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BD475-1850-9DC2-30C6-F6F22C473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60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9921ADB-B43D-32C5-18EE-18AF3C436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58AFC1D-8D9D-F3F4-C409-17B27BA86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F2A069-EE03-B167-0058-2C2091556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57" y="826840"/>
            <a:ext cx="3229942" cy="5363531"/>
          </a:xfrm>
        </p:spPr>
        <p:txBody>
          <a:bodyPr anchor="b">
            <a:normAutofit/>
          </a:bodyPr>
          <a:lstStyle/>
          <a:p>
            <a:r>
              <a:rPr lang="en-GB" sz="4000"/>
              <a:t>Module 2. Thomas Kilmann Conflict Module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FB6BF-0B1E-2FD6-B290-AF0EBD6A1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11/30/2025</a:t>
            </a:fld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E56D5D3-3105-1C66-5BAB-FA7B033D5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699" y="0"/>
            <a:ext cx="8115301" cy="6858000"/>
          </a:xfrm>
          <a:custGeom>
            <a:avLst/>
            <a:gdLst>
              <a:gd name="connsiteX0" fmla="*/ 677913 w 8115301"/>
              <a:gd name="connsiteY0" fmla="*/ 0 h 6858000"/>
              <a:gd name="connsiteX1" fmla="*/ 8115301 w 8115301"/>
              <a:gd name="connsiteY1" fmla="*/ 0 h 6858000"/>
              <a:gd name="connsiteX2" fmla="*/ 8115301 w 8115301"/>
              <a:gd name="connsiteY2" fmla="*/ 6858000 h 6858000"/>
              <a:gd name="connsiteX3" fmla="*/ 677913 w 8115301"/>
              <a:gd name="connsiteY3" fmla="*/ 6858000 h 6858000"/>
              <a:gd name="connsiteX4" fmla="*/ 0 w 8115301"/>
              <a:gd name="connsiteY4" fmla="*/ 6180087 h 6858000"/>
              <a:gd name="connsiteX5" fmla="*/ 0 w 8115301"/>
              <a:gd name="connsiteY5" fmla="*/ 677913 h 6858000"/>
              <a:gd name="connsiteX6" fmla="*/ 677913 w 811530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15301" h="6858000">
                <a:moveTo>
                  <a:pt x="677913" y="0"/>
                </a:moveTo>
                <a:lnTo>
                  <a:pt x="8115301" y="0"/>
                </a:lnTo>
                <a:lnTo>
                  <a:pt x="8115301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39894-6B1F-91D3-ABC8-829EBB1EF2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258" y="762000"/>
            <a:ext cx="6353342" cy="52300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b="1" dirty="0">
                <a:solidFill>
                  <a:schemeClr val="bg1"/>
                </a:solidFill>
                <a:ea typeface="+mn-lt"/>
                <a:cs typeface="+mn-lt"/>
              </a:rPr>
              <a:t>Competing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  <a:ea typeface="+mn-lt"/>
                <a:cs typeface="+mn-lt"/>
              </a:rPr>
              <a:t>Collaborating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  <a:ea typeface="+mn-lt"/>
                <a:cs typeface="+mn-lt"/>
              </a:rPr>
              <a:t>Compromising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  <a:ea typeface="+mn-lt"/>
                <a:cs typeface="+mn-lt"/>
              </a:rPr>
              <a:t>Avoiding</a:t>
            </a:r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b="1" dirty="0">
                <a:solidFill>
                  <a:schemeClr val="bg1"/>
                </a:solidFill>
                <a:ea typeface="+mn-lt"/>
                <a:cs typeface="+mn-lt"/>
              </a:rPr>
              <a:t>Accommodating</a:t>
            </a:r>
            <a:br>
              <a:rPr lang="en-GB" sz="2800" b="1" dirty="0">
                <a:ea typeface="+mn-lt"/>
                <a:cs typeface="+mn-lt"/>
              </a:rPr>
            </a:br>
            <a:r>
              <a:rPr lang="en-GB" sz="2800" dirty="0">
                <a:solidFill>
                  <a:schemeClr val="bg1"/>
                </a:solidFill>
                <a:latin typeface="Comic Sans MS"/>
                <a:ea typeface="+mn-lt"/>
                <a:cs typeface="+mn-lt"/>
              </a:rPr>
              <a:t>Effective teams use</a:t>
            </a:r>
            <a:r>
              <a:rPr lang="en-GB" sz="2800" b="1" dirty="0">
                <a:solidFill>
                  <a:schemeClr val="bg1"/>
                </a:solidFill>
                <a:latin typeface="Comic Sans MS"/>
                <a:ea typeface="+mn-lt"/>
                <a:cs typeface="+mn-lt"/>
              </a:rPr>
              <a:t> </a:t>
            </a:r>
            <a:r>
              <a:rPr lang="en-GB" sz="2800" i="1" dirty="0">
                <a:solidFill>
                  <a:schemeClr val="bg1"/>
                </a:solidFill>
                <a:latin typeface="Comic Sans MS"/>
                <a:ea typeface="+mn-lt"/>
                <a:cs typeface="+mn-lt"/>
              </a:rPr>
              <a:t>collaborating</a:t>
            </a:r>
            <a:r>
              <a:rPr lang="en-GB" sz="2800" dirty="0">
                <a:solidFill>
                  <a:schemeClr val="bg1"/>
                </a:solidFill>
                <a:latin typeface="Comic Sans MS"/>
                <a:ea typeface="+mn-lt"/>
                <a:cs typeface="+mn-lt"/>
              </a:rPr>
              <a:t> most often, because it creates win-win solutions and reduces conflict during the storming stage.</a:t>
            </a:r>
            <a:endParaRPr lang="en-GB" sz="2800" dirty="0">
              <a:solidFill>
                <a:schemeClr val="bg1"/>
              </a:solidFill>
              <a:latin typeface="Comic Sans MS"/>
            </a:endParaRPr>
          </a:p>
          <a:p>
            <a:endParaRPr lang="en-GB" sz="2800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A5A33-E63F-393A-259D-1A960E5C8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6140B-9421-5968-7932-2D35798C3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32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921ADB-B43D-32C5-18EE-18AF3C436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48C57-80A2-EBBA-216F-BDD8964DA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57" y="826840"/>
            <a:ext cx="3229942" cy="5363531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Module 3. Belbin's Team Roles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AE008-DD9D-ABA8-82FC-A12537403B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11/30/2025</a:t>
            </a:fld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E56D5D3-3105-1C66-5BAB-FA7B033D5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699" y="0"/>
            <a:ext cx="8115301" cy="6858000"/>
          </a:xfrm>
          <a:custGeom>
            <a:avLst/>
            <a:gdLst>
              <a:gd name="connsiteX0" fmla="*/ 677913 w 8115301"/>
              <a:gd name="connsiteY0" fmla="*/ 0 h 6858000"/>
              <a:gd name="connsiteX1" fmla="*/ 8115301 w 8115301"/>
              <a:gd name="connsiteY1" fmla="*/ 0 h 6858000"/>
              <a:gd name="connsiteX2" fmla="*/ 8115301 w 8115301"/>
              <a:gd name="connsiteY2" fmla="*/ 6858000 h 6858000"/>
              <a:gd name="connsiteX3" fmla="*/ 677913 w 8115301"/>
              <a:gd name="connsiteY3" fmla="*/ 6858000 h 6858000"/>
              <a:gd name="connsiteX4" fmla="*/ 0 w 8115301"/>
              <a:gd name="connsiteY4" fmla="*/ 6180087 h 6858000"/>
              <a:gd name="connsiteX5" fmla="*/ 0 w 8115301"/>
              <a:gd name="connsiteY5" fmla="*/ 677913 h 6858000"/>
              <a:gd name="connsiteX6" fmla="*/ 677913 w 811530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15301" h="6858000">
                <a:moveTo>
                  <a:pt x="677913" y="0"/>
                </a:moveTo>
                <a:lnTo>
                  <a:pt x="8115301" y="0"/>
                </a:lnTo>
                <a:lnTo>
                  <a:pt x="8115301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FFED0-722B-CC59-DCFF-AC9147B17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A4811-D83C-C68F-F3F6-2663F9732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1E9256ED-3B2C-AC7A-2808-C6DCCCDCC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5132400"/>
              </p:ext>
            </p:extLst>
          </p:nvPr>
        </p:nvGraphicFramePr>
        <p:xfrm>
          <a:off x="4931453" y="838200"/>
          <a:ext cx="6571067" cy="5291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5123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8CA9E9D-6A76-A56D-C4DE-0910EA872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FB7E5ED-F72A-DBA0-549D-BABA6DAC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6604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685800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0 h 6858000"/>
              <a:gd name="connsiteX0" fmla="*/ 0 w 12192000"/>
              <a:gd name="connsiteY0" fmla="*/ 0 h 2406604"/>
              <a:gd name="connsiteX1" fmla="*/ 12192000 w 12192000"/>
              <a:gd name="connsiteY1" fmla="*/ 0 h 2406604"/>
              <a:gd name="connsiteX2" fmla="*/ 12192000 w 12192000"/>
              <a:gd name="connsiteY2" fmla="*/ 2406593 h 2406604"/>
              <a:gd name="connsiteX3" fmla="*/ 12178573 w 12192000"/>
              <a:gd name="connsiteY3" fmla="*/ 2273403 h 2406604"/>
              <a:gd name="connsiteX4" fmla="*/ 11531070 w 12192000"/>
              <a:gd name="connsiteY4" fmla="*/ 1745673 h 2406604"/>
              <a:gd name="connsiteX5" fmla="*/ 660932 w 12192000"/>
              <a:gd name="connsiteY5" fmla="*/ 1745673 h 2406604"/>
              <a:gd name="connsiteX6" fmla="*/ 1 w 12192000"/>
              <a:gd name="connsiteY6" fmla="*/ 2406604 h 2406604"/>
              <a:gd name="connsiteX7" fmla="*/ 0 w 12192000"/>
              <a:gd name="connsiteY7" fmla="*/ 0 h 2406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406604">
                <a:moveTo>
                  <a:pt x="0" y="0"/>
                </a:moveTo>
                <a:lnTo>
                  <a:pt x="12192000" y="0"/>
                </a:lnTo>
                <a:lnTo>
                  <a:pt x="12192000" y="2406593"/>
                </a:lnTo>
                <a:lnTo>
                  <a:pt x="12178573" y="2273403"/>
                </a:lnTo>
                <a:cubicBezTo>
                  <a:pt x="12116944" y="1972228"/>
                  <a:pt x="11850464" y="1745673"/>
                  <a:pt x="11531070" y="1745673"/>
                </a:cubicBezTo>
                <a:lnTo>
                  <a:pt x="660932" y="1745673"/>
                </a:lnTo>
                <a:cubicBezTo>
                  <a:pt x="295910" y="1745673"/>
                  <a:pt x="1" y="2041582"/>
                  <a:pt x="1" y="2406604"/>
                </a:cubicBezTo>
                <a:cubicBezTo>
                  <a:pt x="1" y="1604403"/>
                  <a:pt x="0" y="802201"/>
                  <a:pt x="0" y="0"/>
                </a:cubicBez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25F09-0ABC-EA65-0BD7-0CF1C9D57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817" y="264120"/>
            <a:ext cx="9971451" cy="134300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Summary.</a:t>
            </a:r>
            <a:br>
              <a:rPr lang="en-GB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F5EEC2-32D6-3A7E-A286-3E75023F3E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11/30/2025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BEBE4-2ABE-CFA9-6CF1-2949F812E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B1A57-C510-8D93-50A8-486915387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BBDEBF9-C5F3-6C3D-9374-AC7913DA4E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6617004"/>
              </p:ext>
            </p:extLst>
          </p:nvPr>
        </p:nvGraphicFramePr>
        <p:xfrm>
          <a:off x="1273853" y="2554014"/>
          <a:ext cx="9667415" cy="341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5433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Wood human figure">
            <a:extLst>
              <a:ext uri="{FF2B5EF4-FFF2-40B4-BE49-F238E27FC236}">
                <a16:creationId xmlns:a16="http://schemas.microsoft.com/office/drawing/2014/main" id="{C365DEEF-DEF6-8983-3735-2A9164CBB5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B17514E-A6FB-E691-BEE8-378E57EA2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12192000" cy="4043806"/>
          </a:xfrm>
          <a:prstGeom prst="rect">
            <a:avLst/>
          </a:prstGeom>
          <a:gradFill>
            <a:gsLst>
              <a:gs pos="55000">
                <a:srgbClr val="000000">
                  <a:alpha val="2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5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A952F34F-0117-52A3-0EDA-14BB27B65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 w 12192000"/>
              <a:gd name="connsiteY1" fmla="*/ 0 h 6858000"/>
              <a:gd name="connsiteX2" fmla="*/ 1 w 12192000"/>
              <a:gd name="connsiteY2" fmla="*/ 4898693 h 6858000"/>
              <a:gd name="connsiteX3" fmla="*/ 13428 w 12192000"/>
              <a:gd name="connsiteY3" fmla="*/ 5031883 h 6858000"/>
              <a:gd name="connsiteX4" fmla="*/ 660931 w 12192000"/>
              <a:gd name="connsiteY4" fmla="*/ 5559613 h 6858000"/>
              <a:gd name="connsiteX5" fmla="*/ 11531069 w 12192000"/>
              <a:gd name="connsiteY5" fmla="*/ 5559613 h 6858000"/>
              <a:gd name="connsiteX6" fmla="*/ 12192000 w 12192000"/>
              <a:gd name="connsiteY6" fmla="*/ 4898682 h 6858000"/>
              <a:gd name="connsiteX7" fmla="*/ 12192000 w 12192000"/>
              <a:gd name="connsiteY7" fmla="*/ 6858000 h 6858000"/>
              <a:gd name="connsiteX8" fmla="*/ 0 w 12192000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" y="0"/>
                </a:lnTo>
                <a:lnTo>
                  <a:pt x="1" y="4898693"/>
                </a:lnTo>
                <a:lnTo>
                  <a:pt x="13428" y="5031883"/>
                </a:lnTo>
                <a:cubicBezTo>
                  <a:pt x="75057" y="5333058"/>
                  <a:pt x="341537" y="5559613"/>
                  <a:pt x="660931" y="5559613"/>
                </a:cubicBezTo>
                <a:lnTo>
                  <a:pt x="11531069" y="5559613"/>
                </a:lnTo>
                <a:cubicBezTo>
                  <a:pt x="11896091" y="5559613"/>
                  <a:pt x="12192000" y="5263704"/>
                  <a:pt x="12192000" y="4898682"/>
                </a:cubicBez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90F8D-4377-D699-2706-AC5E272FC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603" y="726909"/>
            <a:ext cx="6816312" cy="33168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78FA7-556E-2DB2-D4CF-41972FD90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" y="5911683"/>
            <a:ext cx="11217949" cy="5569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Thank you for listening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82B98A-C30A-7474-8D1F-CE9926CAF2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11/30/2025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AE627-B4E1-F01F-0048-B7A48EDBE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40804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Custom 8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DylanVTI</vt:lpstr>
      <vt:lpstr>What makes a successful team?   today I will explain what makes a successful team using three main subheadings: Tuckman’s Theory, Examples of teamwork, and Three teamwork modules, which include Tuckman, the Thomas–Kilmann Conflict Module, and Belbin’s Team Roles.  </vt:lpstr>
      <vt:lpstr>Subheading 1. Tuckman's theory</vt:lpstr>
      <vt:lpstr>Subheading 2. Example of Teamwork</vt:lpstr>
      <vt:lpstr>Work/school project</vt:lpstr>
      <vt:lpstr>Subheading 3. Three Teamwork modules</vt:lpstr>
      <vt:lpstr>Module 2. Thomas Kilmann Conflict Module</vt:lpstr>
      <vt:lpstr>Module 3. Belbin's Team Roles</vt:lpstr>
      <vt:lpstr>Summary. 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240</cp:revision>
  <dcterms:created xsi:type="dcterms:W3CDTF">2025-11-30T14:31:45Z</dcterms:created>
  <dcterms:modified xsi:type="dcterms:W3CDTF">2025-11-30T15:08:31Z</dcterms:modified>
</cp:coreProperties>
</file>