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448" r:id="rId5"/>
    <p:sldId id="2462" r:id="rId6"/>
    <p:sldId id="259" r:id="rId7"/>
    <p:sldId id="2451" r:id="rId8"/>
    <p:sldId id="2432" r:id="rId9"/>
    <p:sldId id="2433" r:id="rId10"/>
    <p:sldId id="2463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2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141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023B"/>
    <a:srgbClr val="898989"/>
    <a:srgbClr val="2F3342"/>
    <a:srgbClr val="A53F52"/>
    <a:srgbClr val="2C2153"/>
    <a:srgbClr val="E99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5033" autoAdjust="0"/>
  </p:normalViewPr>
  <p:slideViewPr>
    <p:cSldViewPr snapToGrid="0">
      <p:cViewPr varScale="1">
        <p:scale>
          <a:sx n="94" d="100"/>
          <a:sy n="94" d="100"/>
        </p:scale>
        <p:origin x="114" y="246"/>
      </p:cViewPr>
      <p:guideLst>
        <p:guide orient="horz" pos="1992"/>
        <p:guide pos="3840"/>
        <p:guide orient="horz" pos="1416"/>
      </p:guideLst>
    </p:cSldViewPr>
  </p:slideViewPr>
  <p:outlineViewPr>
    <p:cViewPr>
      <p:scale>
        <a:sx n="33" d="100"/>
        <a:sy n="33" d="100"/>
      </p:scale>
      <p:origin x="0" y="-518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30" d="100"/>
        <a:sy n="130" d="100"/>
      </p:scale>
      <p:origin x="0" y="-8722"/>
    </p:cViewPr>
  </p:sorterViewPr>
  <p:notesViewPr>
    <p:cSldViewPr snapToGrid="0">
      <p:cViewPr varScale="1">
        <p:scale>
          <a:sx n="96" d="100"/>
          <a:sy n="96" d="100"/>
        </p:scale>
        <p:origin x="289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97DFCF-F890-A143-9133-C8B65C9B01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2C281-2434-D94F-B4BD-BA3CD4DB8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97A9A2-04D9-49F4-A323-43775074701C}" type="datetime1">
              <a:rPr lang="en-GB" smtClean="0"/>
              <a:t>28/07/2024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17CBFA-633D-5540-AFAA-BE1F495EC6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B5631-D714-AD41-853B-A883ADC344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65AE8BC-2AB3-9E4C-9797-2A6F8A74C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98705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D9AD85-B496-451C-A9B5-64589B09AB2F}" type="datetime1">
              <a:rPr lang="en-GB" smtClean="0"/>
              <a:pPr/>
              <a:t>28/07/2024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28B34ED-4CDD-41C9-90F7-D768D5559A6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597063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508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949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7552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802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862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12343" y="5922140"/>
            <a:ext cx="5167313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8235C5-25B1-4243-9762-4AAD3C08E8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38600" y="3608511"/>
            <a:ext cx="4114800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 marL="0" indent="0" algn="ctr">
              <a:buNone/>
              <a:defRPr sz="1800" cap="all" baseline="0"/>
            </a:lvl1pPr>
          </a:lstStyle>
          <a:p>
            <a:pPr rtl="0"/>
            <a:r>
              <a:rPr lang="en-GB" spc="300" noProof="0"/>
              <a:t>ANNUAL REVIEW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2C6E-DB6F-4476-8E95-9F6EC79392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0836" y="2445633"/>
            <a:ext cx="11490325" cy="823913"/>
          </a:xfrm>
        </p:spPr>
        <p:txBody>
          <a:bodyPr rtlCol="0">
            <a:noAutofit/>
          </a:bodyPr>
          <a:lstStyle>
            <a:lvl1pPr>
              <a:lnSpc>
                <a:spcPct val="150000"/>
              </a:lnSpc>
              <a:spcBef>
                <a:spcPts val="1000"/>
              </a:spcBef>
              <a:defRPr sz="4000" cap="all" spc="300" baseline="0"/>
            </a:lvl1pPr>
          </a:lstStyle>
          <a:p>
            <a:pPr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230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prstGeom prst="parallelogram">
            <a:avLst/>
          </a:prstGeo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3D428-B974-43F4-9246-0A2EECA11A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68819" y="642927"/>
            <a:ext cx="4846320" cy="1435947"/>
          </a:xfrm>
        </p:spPr>
        <p:txBody>
          <a:bodyPr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5400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D00A38D-CFE8-4333-B9D2-D3E7EACA4F0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068820" y="2078875"/>
            <a:ext cx="4114800" cy="3798888"/>
          </a:xfrm>
        </p:spPr>
        <p:txBody>
          <a:bodyPr rtlCol="0">
            <a:noAutofit/>
          </a:bodyPr>
          <a:lstStyle>
            <a:lvl1pPr marL="0" indent="0">
              <a:buNone/>
              <a:defRPr sz="1800" spc="3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AA8588E-221D-4931-A290-C5C418443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68820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911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E5539E44-E270-49B4-8B0A-07870325AA9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25539" y="1546138"/>
            <a:ext cx="4023360" cy="464871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spc="300" baseline="0" dirty="0">
                <a:solidFill>
                  <a:schemeClr val="lt1"/>
                </a:solidFill>
              </a:defRPr>
            </a:lvl1pPr>
          </a:lstStyle>
          <a:p>
            <a:pPr marL="0" lvl="0" algn="ctr" rtl="0"/>
            <a:r>
              <a:rPr lang="en-GB" noProof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46932"/>
          </a:xfr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2799617"/>
            <a:ext cx="4646246" cy="2218585"/>
          </a:xfrm>
        </p:spPr>
        <p:txBody>
          <a:bodyPr rtlCol="0">
            <a:noAutofit/>
          </a:bodyPr>
          <a:lstStyle>
            <a:lvl1pPr>
              <a:defRPr/>
            </a:lvl1pPr>
          </a:lstStyle>
          <a:p>
            <a:pPr marL="0" indent="0" rtl="0">
              <a:lnSpc>
                <a:spcPct val="100000"/>
              </a:lnSpc>
              <a:buNone/>
            </a:pPr>
            <a:r>
              <a:rPr lang="en-GB" sz="1600" noProof="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 rtl="0">
              <a:buNone/>
            </a:pPr>
            <a:endParaRPr lang="en-GB" noProof="0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8C2E478F-E849-4A8C-AF1F-CBCC78A7CBFA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0E4A3-5566-43FE-A59F-2C4F4FE7F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832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6792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4242487 w 6096000"/>
              <a:gd name="connsiteY2" fmla="*/ 6833286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67922"/>
              <a:gd name="connsiteX1" fmla="*/ 6096000 w 6096000"/>
              <a:gd name="connsiteY1" fmla="*/ 0 h 6867922"/>
              <a:gd name="connsiteX2" fmla="*/ 4228633 w 6096000"/>
              <a:gd name="connsiteY2" fmla="*/ 6867922 h 6867922"/>
              <a:gd name="connsiteX3" fmla="*/ 0 w 6096000"/>
              <a:gd name="connsiteY3" fmla="*/ 6858000 h 6867922"/>
              <a:gd name="connsiteX4" fmla="*/ 0 w 6096000"/>
              <a:gd name="connsiteY4" fmla="*/ 0 h 6867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00" h="6867922">
                <a:moveTo>
                  <a:pt x="0" y="0"/>
                </a:moveTo>
                <a:lnTo>
                  <a:pt x="6096000" y="0"/>
                </a:lnTo>
                <a:lnTo>
                  <a:pt x="4228633" y="686792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ABA725B-4BCB-1D48-9C5D-46706B187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262871"/>
            <a:ext cx="5251450" cy="1661297"/>
          </a:xfrm>
        </p:spPr>
        <p:txBody>
          <a:bodyPr rtlCol="0" anchor="b"/>
          <a:lstStyle>
            <a:lvl1pPr algn="l">
              <a:defRPr sz="6000" spc="300"/>
            </a:lvl1pPr>
          </a:lstStyle>
          <a:p>
            <a:pPr rtl="0"/>
            <a:r>
              <a:rPr lang="en-GB" noProof="0"/>
              <a:t>CLICK TO EDIT MASTER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378134"/>
            <a:ext cx="5251450" cy="36512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600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289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92279" y="365125"/>
            <a:ext cx="4018722" cy="573989"/>
          </a:xfrm>
        </p:spPr>
        <p:txBody>
          <a:bodyPr lIns="0" rIns="0" rtlCol="0">
            <a:noAutofit/>
          </a:bodyPr>
          <a:lstStyle>
            <a:lvl1pPr algn="l">
              <a:defRPr sz="3200" spc="300"/>
            </a:lvl1pPr>
          </a:lstStyle>
          <a:p>
            <a:pPr rtl="0"/>
            <a:r>
              <a:rPr lang="en-GB" noProof="0"/>
              <a:t>SLIDE TITLE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79" y="1263841"/>
            <a:ext cx="4018722" cy="4636392"/>
          </a:xfrm>
        </p:spPr>
        <p:txBody>
          <a:bodyPr lIns="0" rIns="0" rtlCol="0">
            <a:noAutofit/>
          </a:bodyPr>
          <a:lstStyle>
            <a:lvl1pPr>
              <a:lnSpc>
                <a:spcPct val="150000"/>
              </a:lnSpc>
              <a:spcBef>
                <a:spcPts val="500"/>
              </a:spcBef>
              <a:defRPr sz="1600"/>
            </a:lvl1pPr>
            <a:lvl2pPr>
              <a:lnSpc>
                <a:spcPct val="150000"/>
              </a:lnSpc>
              <a:spcBef>
                <a:spcPts val="500"/>
              </a:spcBef>
              <a:defRPr sz="1400"/>
            </a:lvl2pPr>
            <a:lvl3pPr>
              <a:lnSpc>
                <a:spcPct val="150000"/>
              </a:lnSpc>
              <a:spcBef>
                <a:spcPts val="500"/>
              </a:spcBef>
              <a:defRPr sz="1400"/>
            </a:lvl3pPr>
            <a:lvl4pPr>
              <a:lnSpc>
                <a:spcPct val="150000"/>
              </a:lnSpc>
              <a:spcBef>
                <a:spcPts val="500"/>
              </a:spcBef>
              <a:defRPr sz="1200"/>
            </a:lvl4pPr>
            <a:lvl5pPr>
              <a:lnSpc>
                <a:spcPct val="150000"/>
              </a:lnSpc>
              <a:spcBef>
                <a:spcPts val="500"/>
              </a:spcBef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9" name="Slide Number Placeholder 5">
            <a:extLst>
              <a:ext uri="{FF2B5EF4-FFF2-40B4-BE49-F238E27FC236}">
                <a16:creationId xmlns:a16="http://schemas.microsoft.com/office/drawing/2014/main" id="{3DEB48E0-328C-45EE-A8BD-90E6AB2610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7CA175D-816E-4F70-96CC-8A1FD0EB1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36600" y="3651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323519C8-24DE-471D-85A9-7A8AFACEC4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051300" y="3651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547F0F1E-7AF5-4B76-928C-7B28010C4F9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36600" y="24225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063D0E8E-9491-4AF0-918D-A0B782C5FD6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051300" y="24225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042F54CB-9200-4D74-968A-0A3E5871D9E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6600" y="44799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1D925119-27E3-496E-86BC-23416F94FB6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051300" y="44799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F93AF7-D4DC-42B5-8A4F-B5F3ABBB0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81678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39680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45D17-D652-4766-B11C-2E8D8390D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767791"/>
            <a:ext cx="11002962" cy="823913"/>
          </a:xfrm>
        </p:spPr>
        <p:txBody>
          <a:bodyPr rtlCol="0">
            <a:noAutofit/>
          </a:bodyPr>
          <a:lstStyle>
            <a:lvl1pPr>
              <a:defRPr sz="4800" spc="3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C7A58C-70BA-43E5-BD90-83ADB63B0C0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A60B7-2499-42C6-8A74-ACDAE2457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2634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179BAC-E989-4203-B9B4-662803654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4607137"/>
            <a:ext cx="4114800" cy="421480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>
              <a:defRPr sz="1400" spc="300" baseline="0"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0CCC81E-A013-4315-AD13-97BA3AA9559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78756" y="1569719"/>
            <a:ext cx="9234488" cy="2651443"/>
          </a:xfrm>
        </p:spPr>
        <p:txBody>
          <a:bodyPr rtlCol="0">
            <a:noAutofit/>
          </a:bodyPr>
          <a:lstStyle>
            <a:lvl1pPr marL="0" indent="0" algn="ctr">
              <a:buNone/>
              <a:defRPr sz="3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9555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0EF11611-8537-47CC-87AC-2E25428B7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US" sz="4800" noProof="0"/>
              <a:t>Click to edit Master title style</a:t>
            </a:r>
            <a:endParaRPr lang="en-GB" sz="4800" noProof="0"/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1A63A52-1E65-414B-BBC3-D31F515791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578601" y="1638300"/>
            <a:ext cx="5156200" cy="1892300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ED7E0E1A-1E64-4A9A-9C8B-69486BD112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9900" y="1638300"/>
            <a:ext cx="5156200" cy="1892300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E462965-19D7-4A65-B394-9AE76A5B4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9107" y="3864355"/>
            <a:ext cx="5157787" cy="494506"/>
          </a:xfrm>
        </p:spPr>
        <p:txBody>
          <a:bodyPr rtlCol="0">
            <a:noAutofit/>
          </a:bodyPr>
          <a:lstStyle>
            <a:lvl1pPr marL="0" indent="0">
              <a:buNone/>
              <a:defRPr sz="2400"/>
            </a:lvl1pPr>
          </a:lstStyle>
          <a:p>
            <a:pPr lvl="0" rtl="0"/>
            <a:r>
              <a:rPr lang="en-US" spc="3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FAEC14D1-0BEA-4D9A-9D96-A56B6A9B07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107" y="4531139"/>
            <a:ext cx="5157787" cy="2039144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4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1507BB47-1AB4-42F2-99FF-453A0622B8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65107" y="3864355"/>
            <a:ext cx="5183188" cy="494506"/>
          </a:xfrm>
        </p:spPr>
        <p:txBody>
          <a:bodyPr rtlCol="0">
            <a:noAutofit/>
          </a:bodyPr>
          <a:lstStyle>
            <a:lvl1pPr marL="0" indent="0">
              <a:buNone/>
              <a:defRPr sz="2400"/>
            </a:lvl1pPr>
          </a:lstStyle>
          <a:p>
            <a:pPr lvl="0" rtl="0"/>
            <a:r>
              <a:rPr lang="en-US" spc="3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438D6EEA-A0DB-4B5F-8F41-A9C1F2C094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107" y="4531139"/>
            <a:ext cx="5183188" cy="2039144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4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A4909F59-7529-454A-A1EF-3CC1EADEF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9269" y="6468303"/>
            <a:ext cx="443948" cy="365125"/>
          </a:xfrm>
        </p:spPr>
        <p:txBody>
          <a:bodyPr rtlCol="0">
            <a:noAutofit/>
          </a:bodyPr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0834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">
            <a:extLst>
              <a:ext uri="{FF2B5EF4-FFF2-40B4-BE49-F238E27FC236}">
                <a16:creationId xmlns:a16="http://schemas.microsoft.com/office/drawing/2014/main" id="{6186F91B-547E-43BC-9BCE-04619DAAF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US" sz="4800" noProof="0"/>
              <a:t>Click to edit Master title style</a:t>
            </a:r>
            <a:endParaRPr lang="en-GB" sz="4800" noProof="0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635DFA1-45D2-4EFE-8BB2-BE96634669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60121" y="3669506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2F2918FE-A84E-4303-AEF3-4FD66CDD733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60438" y="1624013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E2401025-9BC9-4BDD-97DA-CA763CF846B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42155" y="1623219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B7C4AAB6-897A-4ABD-AD50-2D86B197E91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22920" y="1623219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9" name="Text Placeholder 27">
            <a:extLst>
              <a:ext uri="{FF2B5EF4-FFF2-40B4-BE49-F238E27FC236}">
                <a16:creationId xmlns:a16="http://schemas.microsoft.com/office/drawing/2014/main" id="{790D65EC-6EB4-4594-91E9-5C3DE7C3B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41837" y="3681412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0" name="Text Placeholder 27">
            <a:extLst>
              <a:ext uri="{FF2B5EF4-FFF2-40B4-BE49-F238E27FC236}">
                <a16:creationId xmlns:a16="http://schemas.microsoft.com/office/drawing/2014/main" id="{611CF730-D055-47C2-A626-299F429D41B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122919" y="3681412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F09E06A6-BFDD-42BD-BA69-2CD3BEF0F73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549269" y="6468303"/>
            <a:ext cx="443948" cy="365125"/>
          </a:xfrm>
        </p:spPr>
        <p:txBody>
          <a:bodyPr rtlCol="0">
            <a:noAutofit/>
          </a:bodyPr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45592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58000"/>
          </a:xfr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1661160"/>
            <a:ext cx="4646246" cy="2218585"/>
          </a:xfrm>
        </p:spPr>
        <p:txBody>
          <a:bodyPr rtlCol="0">
            <a:noAutofit/>
          </a:bodyPr>
          <a:lstStyle>
            <a:lvl1pPr>
              <a:defRPr/>
            </a:lvl1pPr>
          </a:lstStyle>
          <a:p>
            <a:pPr marL="0" indent="0" rtl="0">
              <a:lnSpc>
                <a:spcPct val="100000"/>
              </a:lnSpc>
              <a:buNone/>
            </a:pPr>
            <a:r>
              <a:rPr lang="en-GB" sz="1600" noProof="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 rtl="0">
              <a:buNone/>
            </a:pPr>
            <a:endParaRPr lang="en-GB" noProof="0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8C2E478F-E849-4A8C-AF1F-CBCC78A7CBFA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6CDEBF2-B5C9-4887-B717-81C3D1A73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16A7FA3-8C13-4E5A-88C4-4357C8ACD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07044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3196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9074D0F-754F-4F2C-A410-F222D2D2346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02365" y="1660810"/>
            <a:ext cx="10787270" cy="830649"/>
          </a:xfrm>
        </p:spPr>
        <p:txBody>
          <a:bodyPr rtlCol="0">
            <a:noAutofit/>
          </a:bodyPr>
          <a:lstStyle/>
          <a:p>
            <a:pPr rtl="0"/>
            <a:r>
              <a:rPr lang="en-US" sz="4000" spc="300" noProof="0"/>
              <a:t>Click to edit Master title style</a:t>
            </a:r>
            <a:endParaRPr lang="en-GB" sz="4000" spc="300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12343" y="5137992"/>
            <a:ext cx="5167313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1D89734B-03E0-4ADE-8F62-C819F3E976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88194" y="3903126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85971F4D-8B59-4B3E-9169-64E0EF1BA85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63664" y="3893330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3" name="Text Placeholder 13">
            <a:extLst>
              <a:ext uri="{FF2B5EF4-FFF2-40B4-BE49-F238E27FC236}">
                <a16:creationId xmlns:a16="http://schemas.microsoft.com/office/drawing/2014/main" id="{90B19777-E2ED-419C-B486-857117FD081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39138" y="3903126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4" name="Online Image Placeholder 33">
            <a:extLst>
              <a:ext uri="{FF2B5EF4-FFF2-40B4-BE49-F238E27FC236}">
                <a16:creationId xmlns:a16="http://schemas.microsoft.com/office/drawing/2014/main" id="{1A58EB44-F532-4998-B316-61C738C37BF5}"/>
              </a:ext>
            </a:extLst>
          </p:cNvPr>
          <p:cNvSpPr>
            <a:spLocks noGrp="1"/>
          </p:cNvSpPr>
          <p:nvPr>
            <p:ph type="clipArt" sz="quarter" idx="19" hasCustomPrompt="1"/>
          </p:nvPr>
        </p:nvSpPr>
        <p:spPr>
          <a:xfrm>
            <a:off x="1754768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5" name="Online Image Placeholder 33">
            <a:extLst>
              <a:ext uri="{FF2B5EF4-FFF2-40B4-BE49-F238E27FC236}">
                <a16:creationId xmlns:a16="http://schemas.microsoft.com/office/drawing/2014/main" id="{33763C3C-3545-40BD-9B2C-DC4C0E4CE819}"/>
              </a:ext>
            </a:extLst>
          </p:cNvPr>
          <p:cNvSpPr>
            <a:spLocks noGrp="1"/>
          </p:cNvSpPr>
          <p:nvPr>
            <p:ph type="clipArt" sz="quarter" idx="20" hasCustomPrompt="1"/>
          </p:nvPr>
        </p:nvSpPr>
        <p:spPr>
          <a:xfrm>
            <a:off x="5730240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6" name="Online Image Placeholder 33">
            <a:extLst>
              <a:ext uri="{FF2B5EF4-FFF2-40B4-BE49-F238E27FC236}">
                <a16:creationId xmlns:a16="http://schemas.microsoft.com/office/drawing/2014/main" id="{1C5D3777-17F3-4225-8C52-2EF1DB4FD54A}"/>
              </a:ext>
            </a:extLst>
          </p:cNvPr>
          <p:cNvSpPr>
            <a:spLocks noGrp="1"/>
          </p:cNvSpPr>
          <p:nvPr>
            <p:ph type="clipArt" sz="quarter" idx="21" hasCustomPrompt="1"/>
          </p:nvPr>
        </p:nvSpPr>
        <p:spPr>
          <a:xfrm>
            <a:off x="9705712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173740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05F96C-D634-4A69-95EC-3D002BD68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365125"/>
            <a:ext cx="11002962" cy="8239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757E98-D0FB-43E3-98BC-711F6A2F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519" y="1365813"/>
            <a:ext cx="10989920" cy="48111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65B72-2E86-4BA3-94F2-3ADFA40B7A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1F3FD-3DB9-46B7-85E1-E8B8878A40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1" r:id="rId3"/>
    <p:sldLayoutId id="2147483651" r:id="rId4"/>
    <p:sldLayoutId id="2147483660" r:id="rId5"/>
    <p:sldLayoutId id="2147483677" r:id="rId6"/>
    <p:sldLayoutId id="2147483666" r:id="rId7"/>
    <p:sldLayoutId id="2147483679" r:id="rId8"/>
    <p:sldLayoutId id="2147483653" r:id="rId9"/>
    <p:sldLayoutId id="2147483678" r:id="rId10"/>
    <p:sldLayoutId id="2147483680" r:id="rId11"/>
  </p:sldLayoutIdLst>
  <p:hf hdr="0" ftr="0" dt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-fFHeTX70Q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support.microsoft.com/en-gb/office/add-hyperlinks-to-slides-6f37e08a-43a8-40fe-a1d3-3adf6c592fa9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/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How to insert a hyperlink in power point?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rtlCol="0"/>
          <a:lstStyle/>
          <a:p>
            <a:pPr rtl="0"/>
            <a:r>
              <a:rPr lang="en-GB"/>
              <a:t>9.24.XX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865526-EC39-4780-A2A8-274A80A5C1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38598" y="4285580"/>
            <a:ext cx="4114800" cy="518795"/>
          </a:xfrm>
        </p:spPr>
        <p:txBody>
          <a:bodyPr rtlCol="0"/>
          <a:lstStyle/>
          <a:p>
            <a:pPr rtl="0"/>
            <a:r>
              <a:rPr lang="en-GB" dirty="0"/>
              <a:t>Not very hard, lets start</a:t>
            </a:r>
          </a:p>
        </p:txBody>
      </p:sp>
    </p:spTree>
    <p:extLst>
      <p:ext uri="{BB962C8B-B14F-4D97-AF65-F5344CB8AC3E}">
        <p14:creationId xmlns:p14="http://schemas.microsoft.com/office/powerpoint/2010/main" val="3927832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A87B3-0A27-4EE9-979E-B69581E47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Step 1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3C89A40-EEAA-43AB-9A3A-B2CFDE450F1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/>
          <a:p>
            <a:pPr rtl="0"/>
            <a:r>
              <a:rPr lang="en-GB" dirty="0">
                <a:latin typeface="Aptos" panose="020B0004020202020204" pitchFamily="34" charset="0"/>
              </a:rPr>
              <a:t>FIND A LINK THAT YOU WANT TO USE, IT CAN BE MUSICAL LINK OR WEBSITE LINK.</a:t>
            </a:r>
          </a:p>
          <a:p>
            <a:pPr rtl="0"/>
            <a:r>
              <a:rPr lang="en-GB" dirty="0"/>
              <a:t>FOR EXAMPLE, I CHOOSE TO BE A MUSICAL LINK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F8048-1E86-48F4-B246-D2F8C54B7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21" name="Picture 20" descr="A person with a red scarf and a book&#10;&#10;Description automatically generated">
            <a:extLst>
              <a:ext uri="{FF2B5EF4-FFF2-40B4-BE49-F238E27FC236}">
                <a16:creationId xmlns:a16="http://schemas.microsoft.com/office/drawing/2014/main" id="{A883A40D-1EB1-049A-3394-E4078F002B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60900"/>
            <a:ext cx="6984330" cy="4906130"/>
          </a:xfrm>
          <a:prstGeom prst="rect">
            <a:avLst/>
          </a:prstGeom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A967BCC-4766-1F45-DFC1-3E609173E0C7}"/>
              </a:ext>
            </a:extLst>
          </p:cNvPr>
          <p:cNvCxnSpPr>
            <a:cxnSpLocks/>
          </p:cNvCxnSpPr>
          <p:nvPr/>
        </p:nvCxnSpPr>
        <p:spPr>
          <a:xfrm flipH="1">
            <a:off x="2603679" y="889000"/>
            <a:ext cx="1452703" cy="5988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8782913B-E523-C130-0ECA-90B5BFC35B21}"/>
              </a:ext>
            </a:extLst>
          </p:cNvPr>
          <p:cNvSpPr txBox="1"/>
          <p:nvPr/>
        </p:nvSpPr>
        <p:spPr>
          <a:xfrm>
            <a:off x="4056382" y="704334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Link</a:t>
            </a:r>
          </a:p>
        </p:txBody>
      </p:sp>
    </p:spTree>
    <p:extLst>
      <p:ext uri="{BB962C8B-B14F-4D97-AF65-F5344CB8AC3E}">
        <p14:creationId xmlns:p14="http://schemas.microsoft.com/office/powerpoint/2010/main" val="1649098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103950CF-5BF2-4FB0-A36C-48C194F39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Step 2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55FA470-23EB-4512-8FFB-28DDAB08B0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25539" y="1546138"/>
            <a:ext cx="3017520" cy="464871"/>
          </a:xfrm>
        </p:spPr>
        <p:txBody>
          <a:bodyPr rtlCol="0"/>
          <a:lstStyle/>
          <a:p>
            <a:pPr rtl="0"/>
            <a:r>
              <a:rPr lang="en-GB" dirty="0"/>
              <a:t>How to Copy a link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6319DF-036A-473B-95D3-C5F6FF849F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rtl="0">
              <a:lnSpc>
                <a:spcPct val="100000"/>
              </a:lnSpc>
              <a:buNone/>
            </a:pPr>
            <a:r>
              <a:rPr lang="en-GB" sz="1600" dirty="0">
                <a:cs typeface="Biome Light" panose="020B0303030204020804" pitchFamily="34" charset="0"/>
              </a:rPr>
              <a:t>Now I will show you how to copy a link.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dirty="0">
                <a:cs typeface="Biome Light" panose="020B0303030204020804" pitchFamily="34" charset="0"/>
              </a:rPr>
              <a:t>We have two ways how to copy.</a:t>
            </a:r>
          </a:p>
          <a:p>
            <a:pPr marL="342900" indent="-342900" rtl="0">
              <a:lnSpc>
                <a:spcPct val="100000"/>
              </a:lnSpc>
              <a:buAutoNum type="arabicPeriod"/>
            </a:pPr>
            <a:r>
              <a:rPr lang="en-GB" sz="1600" dirty="0">
                <a:cs typeface="Biome Light" panose="020B0303030204020804" pitchFamily="34" charset="0"/>
              </a:rPr>
              <a:t>We can press righ</a:t>
            </a:r>
            <a:r>
              <a:rPr lang="en-GB" dirty="0">
                <a:cs typeface="Biome Light" panose="020B0303030204020804" pitchFamily="34" charset="0"/>
              </a:rPr>
              <a:t>t click on our mouse.</a:t>
            </a:r>
          </a:p>
          <a:p>
            <a:pPr marL="342900" indent="-342900" rtl="0">
              <a:lnSpc>
                <a:spcPct val="100000"/>
              </a:lnSpc>
              <a:buAutoNum type="arabicPeriod"/>
            </a:pPr>
            <a:r>
              <a:rPr lang="en-GB" sz="1600" dirty="0">
                <a:cs typeface="Biome Light" panose="020B0303030204020804" pitchFamily="34" charset="0"/>
              </a:rPr>
              <a:t>We can go with the cursor </a:t>
            </a:r>
            <a:r>
              <a:rPr lang="en-GB" dirty="0">
                <a:cs typeface="Biome Light" panose="020B0303030204020804" pitchFamily="34" charset="0"/>
              </a:rPr>
              <a:t>on the link and keep press down on CRTL key and C.</a:t>
            </a:r>
            <a:endParaRPr lang="en-GB" sz="1600" dirty="0">
              <a:cs typeface="Biome Light" panose="020B0303030204020804" pitchFamily="34" charset="0"/>
            </a:endParaRPr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BADA18-8F0E-4249-A144-6CB8259BA6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smtClean="0"/>
              <a:t>3</a:t>
            </a:fld>
            <a:endParaRPr lang="en-GB"/>
          </a:p>
        </p:txBody>
      </p:sp>
      <p:pic>
        <p:nvPicPr>
          <p:cNvPr id="17" name="Picture Placeholder 16" descr="A screenshot of a computer&#10;&#10;Description automatically generated">
            <a:extLst>
              <a:ext uri="{FF2B5EF4-FFF2-40B4-BE49-F238E27FC236}">
                <a16:creationId xmlns:a16="http://schemas.microsoft.com/office/drawing/2014/main" id="{6A73552D-BB7B-B48C-842D-7E8AE662015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6095999" cy="5191807"/>
          </a:xfrm>
        </p:spPr>
      </p:pic>
    </p:spTree>
    <p:extLst>
      <p:ext uri="{BB962C8B-B14F-4D97-AF65-F5344CB8AC3E}">
        <p14:creationId xmlns:p14="http://schemas.microsoft.com/office/powerpoint/2010/main" val="1325373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24B42B-925B-494C-A986-BD85E8117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2887" y="24573"/>
            <a:ext cx="5251450" cy="750128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Step 3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156CAF1-214F-4566-9B0D-DACA1063E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12887" y="773875"/>
            <a:ext cx="2834640" cy="750128"/>
          </a:xfrm>
        </p:spPr>
        <p:txBody>
          <a:bodyPr rtlCol="0"/>
          <a:lstStyle/>
          <a:p>
            <a:pPr rtl="0"/>
            <a:r>
              <a:rPr lang="en-GB" dirty="0"/>
              <a:t>How to insert a link in your </a:t>
            </a:r>
            <a:r>
              <a:rPr lang="en-GB" dirty="0" err="1"/>
              <a:t>pOWer</a:t>
            </a:r>
            <a:r>
              <a:rPr lang="en-GB" dirty="0"/>
              <a:t> point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6A5C12-E784-444E-B868-DE2AE8574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FB4494-5F2B-7DD4-81B7-56B710A546EC}"/>
              </a:ext>
            </a:extLst>
          </p:cNvPr>
          <p:cNvSpPr txBox="1"/>
          <p:nvPr/>
        </p:nvSpPr>
        <p:spPr>
          <a:xfrm>
            <a:off x="5632450" y="1524003"/>
            <a:ext cx="6431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you copied the link you can just go to your power point presentation and just paste it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0B64BE-D6A4-9432-813D-BE6163B4D4A0}"/>
              </a:ext>
            </a:extLst>
          </p:cNvPr>
          <p:cNvSpPr txBox="1"/>
          <p:nvPr/>
        </p:nvSpPr>
        <p:spPr>
          <a:xfrm>
            <a:off x="5632450" y="2401675"/>
            <a:ext cx="67246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Now that you have the link copied, go to your presentation and click right on your mouse, after click PASTE</a:t>
            </a:r>
          </a:p>
          <a:p>
            <a:pPr marL="342900" indent="-342900">
              <a:buAutoNum type="arabicPeriod"/>
            </a:pPr>
            <a:r>
              <a:rPr lang="en-GB" dirty="0"/>
              <a:t>Or you can just go to your presentation and press in your keyboard CRL+V</a:t>
            </a:r>
          </a:p>
        </p:txBody>
      </p:sp>
      <p:pic>
        <p:nvPicPr>
          <p:cNvPr id="2050" name="Picture 2" descr="Premium Vector | Ctrl C and Ctrl V computer keyboard buttons Desktop  interface Web icon">
            <a:extLst>
              <a:ext uri="{FF2B5EF4-FFF2-40B4-BE49-F238E27FC236}">
                <a16:creationId xmlns:a16="http://schemas.microsoft.com/office/drawing/2014/main" id="{D72ADCA5-F01A-2C49-5026-B035AE5729B9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900" y="3188528"/>
            <a:ext cx="4830722" cy="364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765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DA247-2F35-4FB8-903D-FB32D7B85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Step 4(final step)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BDE7135-9153-4AEB-AC1F-4B951B7A76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smtClean="0"/>
              <a:t>5</a:t>
            </a:fld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7A4DF9-566F-4AAE-1920-14A1EB1B899F}"/>
              </a:ext>
            </a:extLst>
          </p:cNvPr>
          <p:cNvSpPr txBox="1"/>
          <p:nvPr/>
        </p:nvSpPr>
        <p:spPr>
          <a:xfrm>
            <a:off x="0" y="1591704"/>
            <a:ext cx="8056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you paste the link in your presentation you just need to press enter button.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863009-E4F7-EA60-A461-04B17B1F80E9}"/>
              </a:ext>
            </a:extLst>
          </p:cNvPr>
          <p:cNvSpPr txBox="1"/>
          <p:nvPr/>
        </p:nvSpPr>
        <p:spPr>
          <a:xfrm>
            <a:off x="0" y="1961036"/>
            <a:ext cx="7091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enter button you can find it in your keyboard in the right hand side.</a:t>
            </a:r>
          </a:p>
        </p:txBody>
      </p:sp>
      <p:pic>
        <p:nvPicPr>
          <p:cNvPr id="3074" name="Picture 2" descr="What is Enter?">
            <a:extLst>
              <a:ext uri="{FF2B5EF4-FFF2-40B4-BE49-F238E27FC236}">
                <a16:creationId xmlns:a16="http://schemas.microsoft.com/office/drawing/2014/main" id="{F506A5A6-8261-FCBB-72C6-E731D5B7BA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80" y="2497455"/>
            <a:ext cx="762000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470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97EF4CE-E0F9-4353-9C7D-5294DDF36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591704"/>
            <a:ext cx="11002961" cy="557784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dirty="0"/>
              <a:t>This is how it will need to look a link in your presentation</a:t>
            </a:r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FAAB2787-6A77-4A87-993D-DDAF92418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4800" dirty="0"/>
              <a:t>Final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AC2F439-9B68-4159-977F-8EC563FB15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8DBECB-201B-159F-F740-86FF90F2A486}"/>
              </a:ext>
            </a:extLst>
          </p:cNvPr>
          <p:cNvSpPr txBox="1"/>
          <p:nvPr/>
        </p:nvSpPr>
        <p:spPr>
          <a:xfrm>
            <a:off x="0" y="2713736"/>
            <a:ext cx="6471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https://www.youtube.com/watch?v=W-fFHeTX70Q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095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FA517-1B5A-9185-93B2-22958D46B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99E859-A630-B650-14FB-9AAD61CB62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7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EA6744-E7CC-6E63-227C-C4683434B5DE}"/>
              </a:ext>
            </a:extLst>
          </p:cNvPr>
          <p:cNvSpPr txBox="1"/>
          <p:nvPr/>
        </p:nvSpPr>
        <p:spPr>
          <a:xfrm>
            <a:off x="0" y="1734973"/>
            <a:ext cx="635441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wish this presentation was helpful for you, thank you so much for your time and for your patience, my name was Iulian </a:t>
            </a:r>
            <a:r>
              <a:rPr lang="en-GB" dirty="0" err="1"/>
              <a:t>Petrisor</a:t>
            </a:r>
            <a:r>
              <a:rPr lang="en-GB" dirty="0"/>
              <a:t> Iulian and my student id its 2331770.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 err="1"/>
              <a:t>Refference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>
                <a:hlinkClick r:id="rId2"/>
              </a:rPr>
              <a:t>https://support.microsoft.com/en-gb/office/add-hyperlinks-to-slides-6f37e08a-43a8-40fe-a1d3-3adf6c592fa9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B607CF39-4B7A-AB09-6BC4-3FD5509475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11990"/>
            <a:ext cx="5774676" cy="3039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090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A53F52"/>
      </a:accent1>
      <a:accent2>
        <a:srgbClr val="E99757"/>
      </a:accent2>
      <a:accent3>
        <a:srgbClr val="2F3342"/>
      </a:accent3>
      <a:accent4>
        <a:srgbClr val="2C2153"/>
      </a:accent4>
      <a:accent5>
        <a:srgbClr val="01023B"/>
      </a:accent5>
      <a:accent6>
        <a:srgbClr val="7F7F7F"/>
      </a:accent6>
      <a:hlink>
        <a:srgbClr val="3A3838"/>
      </a:hlink>
      <a:folHlink>
        <a:srgbClr val="D0CECE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420184_TF55661986_Win32.potx" id="{1CDDDD57-F79A-457F-AE74-3E6C5B14A091}" vid="{35255769-D38C-493F-A69A-9781C0DDBBA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3D9F223-918A-45AF-9B53-56AB9E5E21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55BB9993-D5F9-46FA-B2E5-80E3632E98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B7E2D32-4FDD-4266-880C-17595B80143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{4EF81CCA-6242-4964-B62D-9C8345EEC9A8}tf55661986_win32</Template>
  <TotalTime>102</TotalTime>
  <Words>307</Words>
  <Application>Microsoft Office PowerPoint</Application>
  <PresentationFormat>Widescreen</PresentationFormat>
  <Paragraphs>38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Arial</vt:lpstr>
      <vt:lpstr>Biome Light</vt:lpstr>
      <vt:lpstr>Calibri</vt:lpstr>
      <vt:lpstr>Calibri Light</vt:lpstr>
      <vt:lpstr>Wingdings</vt:lpstr>
      <vt:lpstr>Office Theme</vt:lpstr>
      <vt:lpstr>How to insert a hyperlink in power point?</vt:lpstr>
      <vt:lpstr>Step 1</vt:lpstr>
      <vt:lpstr>Step 2</vt:lpstr>
      <vt:lpstr>Step 3</vt:lpstr>
      <vt:lpstr>Step 4(final step)</vt:lpstr>
      <vt:lpstr>Final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UWTSD</dc:creator>
  <cp:lastModifiedBy>UWTSD</cp:lastModifiedBy>
  <cp:revision>3</cp:revision>
  <dcterms:created xsi:type="dcterms:W3CDTF">2024-07-28T10:04:47Z</dcterms:created>
  <dcterms:modified xsi:type="dcterms:W3CDTF">2024-07-28T11:47:34Z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