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wmf" ContentType="image/x-wmf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ink/ink39.xml" ContentType="application/inkml+xml"/>
  <Override PartName="/ppt/ink/ink40.xml" ContentType="application/inkml+xml"/>
  <Override PartName="/ppt/ink/ink41.xml" ContentType="application/inkml+xml"/>
  <Override PartName="/ppt/ink/ink42.xml" ContentType="application/inkml+xml"/>
  <Override PartName="/ppt/ink/ink43.xml" ContentType="application/inkml+xml"/>
  <Override PartName="/ppt/ink/ink44.xml" ContentType="application/inkml+xml"/>
  <Override PartName="/ppt/ink/ink45.xml" ContentType="application/inkml+xml"/>
  <Override PartName="/ppt/ink/ink46.xml" ContentType="application/inkml+xml"/>
  <Override PartName="/ppt/ink/ink47.xml" ContentType="application/inkml+xml"/>
  <Override PartName="/ppt/ink/ink48.xml" ContentType="application/inkml+xml"/>
  <Override PartName="/ppt/ink/ink49.xml" ContentType="application/inkml+xml"/>
  <Override PartName="/ppt/ink/ink50.xml" ContentType="application/inkml+xml"/>
  <Override PartName="/ppt/ink/ink51.xml" ContentType="application/inkml+xml"/>
  <Override PartName="/ppt/ink/ink52.xml" ContentType="application/inkml+xml"/>
  <Override PartName="/ppt/ink/ink53.xml" ContentType="application/inkml+xml"/>
  <Override PartName="/ppt/ink/ink54.xml" ContentType="application/inkml+xml"/>
  <Override PartName="/ppt/ink/ink55.xml" ContentType="application/inkml+xml"/>
  <Override PartName="/ppt/ink/ink56.xml" ContentType="application/inkml+xml"/>
  <Override PartName="/ppt/ink/ink57.xml" ContentType="application/inkml+xml"/>
  <Override PartName="/ppt/ink/ink58.xml" ContentType="application/inkml+xml"/>
  <Override PartName="/ppt/ink/ink59.xml" ContentType="application/inkml+xml"/>
  <Override PartName="/ppt/ink/ink60.xml" ContentType="application/inkml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notesSlides/notesSlide5.xml" ContentType="application/vnd.openxmlformats-officedocument.presentationml.notesSlide+xml"/>
  <Override PartName="/ppt/charts/chart2.xml" ContentType="application/vnd.openxmlformats-officedocument.drawingml.chart+xml"/>
  <Override PartName="/ppt/ink/ink61.xml" ContentType="application/inkml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rts/chart3.xml" ContentType="application/vnd.openxmlformats-officedocument.drawingml.chart+xml"/>
  <Override PartName="/ppt/notesSlides/notesSlide10.xml" ContentType="application/vnd.openxmlformats-officedocument.presentationml.notesSlide+xml"/>
  <Override PartName="/ppt/charts/chart4.xml" ContentType="application/vnd.openxmlformats-officedocument.drawingml.chart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rts/chart5.xml" ContentType="application/vnd.openxmlformats-officedocument.drawingml.char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rts/chart6.xml" ContentType="application/vnd.openxmlformats-officedocument.drawingml.chart+xml"/>
  <Override PartName="/ppt/notesSlides/notesSlide15.xml" ContentType="application/vnd.openxmlformats-officedocument.presentationml.notesSlide+xml"/>
  <Override PartName="/ppt/charts/chart7.xml" ContentType="application/vnd.openxmlformats-officedocument.drawingml.chart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harts/chart8.xml" ContentType="application/vnd.openxmlformats-officedocument.drawingml.chart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charts/chart9.xml" ContentType="application/vnd.openxmlformats-officedocument.drawingml.chart+xml"/>
  <Override PartName="/ppt/notesSlides/notesSlide21.xml" ContentType="application/vnd.openxmlformats-officedocument.presentationml.notesSlide+xml"/>
  <Override PartName="/ppt/charts/chart10.xml" ContentType="application/vnd.openxmlformats-officedocument.drawingml.chart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charts/chart11.xml" ContentType="application/vnd.openxmlformats-officedocument.drawingml.chart+xml"/>
  <Override PartName="/ppt/notesSlides/notesSlide24.xml" ContentType="application/vnd.openxmlformats-officedocument.presentationml.notesSlide+xml"/>
  <Override PartName="/ppt/charts/chart12.xml" ContentType="application/vnd.openxmlformats-officedocument.drawingml.chart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charts/chart13.xml" ContentType="application/vnd.openxmlformats-officedocument.drawingml.chart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</p:sldMasterIdLst>
  <p:notesMasterIdLst>
    <p:notesMasterId r:id="rId38"/>
  </p:notesMasterIdLst>
  <p:sldIdLst>
    <p:sldId id="256" r:id="rId2"/>
    <p:sldId id="504" r:id="rId3"/>
    <p:sldId id="506" r:id="rId4"/>
    <p:sldId id="507" r:id="rId5"/>
    <p:sldId id="683" r:id="rId6"/>
    <p:sldId id="684" r:id="rId7"/>
    <p:sldId id="512" r:id="rId8"/>
    <p:sldId id="567" r:id="rId9"/>
    <p:sldId id="568" r:id="rId10"/>
    <p:sldId id="758" r:id="rId11"/>
    <p:sldId id="760" r:id="rId12"/>
    <p:sldId id="518" r:id="rId13"/>
    <p:sldId id="773" r:id="rId14"/>
    <p:sldId id="521" r:id="rId15"/>
    <p:sldId id="693" r:id="rId16"/>
    <p:sldId id="759" r:id="rId17"/>
    <p:sldId id="524" r:id="rId18"/>
    <p:sldId id="569" r:id="rId19"/>
    <p:sldId id="570" r:id="rId20"/>
    <p:sldId id="571" r:id="rId21"/>
    <p:sldId id="572" r:id="rId22"/>
    <p:sldId id="526" r:id="rId23"/>
    <p:sldId id="788" r:id="rId24"/>
    <p:sldId id="530" r:id="rId25"/>
    <p:sldId id="789" r:id="rId26"/>
    <p:sldId id="790" r:id="rId27"/>
    <p:sldId id="534" r:id="rId28"/>
    <p:sldId id="761" r:id="rId29"/>
    <p:sldId id="762" r:id="rId30"/>
    <p:sldId id="538" r:id="rId31"/>
    <p:sldId id="764" r:id="rId32"/>
    <p:sldId id="542" r:id="rId33"/>
    <p:sldId id="543" r:id="rId34"/>
    <p:sldId id="544" r:id="rId35"/>
    <p:sldId id="545" r:id="rId36"/>
    <p:sldId id="546" r:id="rId37"/>
  </p:sldIdLst>
  <p:sldSz cx="9144000" cy="6858000" type="screen4x3"/>
  <p:notesSz cx="6797675" cy="992822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BC1"/>
    <a:srgbClr val="DA0033"/>
    <a:srgbClr val="4D4D4D"/>
    <a:srgbClr val="64AA7A"/>
    <a:srgbClr val="ABE1FF"/>
    <a:srgbClr val="007DC3"/>
    <a:srgbClr val="8A8AA3"/>
    <a:srgbClr val="FF6600"/>
    <a:srgbClr val="FF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26" autoAdjust="0"/>
    <p:restoredTop sz="94664" autoAdjust="0"/>
  </p:normalViewPr>
  <p:slideViewPr>
    <p:cSldViewPr>
      <p:cViewPr varScale="1">
        <p:scale>
          <a:sx n="95" d="100"/>
          <a:sy n="95" d="100"/>
        </p:scale>
        <p:origin x="2100" y="-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commentAuthors" Target="commentAuthor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3.xlsx"/></Relationships>
</file>

<file path=ppt/charts/_rels/chart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4.xlsx"/></Relationships>
</file>

<file path=ppt/charts/_rels/chart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5.xlsx"/></Relationships>
</file>

<file path=ppt/charts/_rels/chart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6.xlsx"/></Relationships>
</file>

<file path=ppt/charts/_rels/chart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7.xlsx"/></Relationships>
</file>

<file path=ppt/charts/_rels/chart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8.xlsx"/></Relationships>
</file>

<file path=ppt/charts/_rels/chart1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9.xlsx"/></Relationships>
</file>

<file path=ppt/charts/_rels/chart1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0.xlsx"/></Relationships>
</file>

<file path=ppt/charts/_rels/chart1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1.xlsx"/></Relationships>
</file>

<file path=ppt/charts/_rels/chart1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2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2194961371231207"/>
          <c:y val="7.1241750162649012E-2"/>
          <c:w val="0.87710219922380339"/>
          <c:h val="0.84153005464480879"/>
        </c:manualLayout>
      </c:layout>
      <c:lineChart>
        <c:grouping val="standard"/>
        <c:varyColors val="0"/>
        <c:ser>
          <c:idx val="0"/>
          <c:order val="0"/>
          <c:tx>
            <c:strRef>
              <c:f>Sheet1!$A$2</c:f>
              <c:strCache>
                <c:ptCount val="1"/>
              </c:strCache>
            </c:strRef>
          </c:tx>
          <c:spPr>
            <a:ln w="20484">
              <a:noFill/>
            </a:ln>
          </c:spPr>
          <c:marker>
            <c:symbol val="none"/>
          </c:marker>
          <c:cat>
            <c:numRef>
              <c:f>Sheet1!$B$1:$H$1</c:f>
              <c:numCache>
                <c:formatCode>General</c:formatCode>
                <c:ptCount val="7"/>
                <c:pt idx="0">
                  <c:v>0</c:v>
                </c:pt>
                <c:pt idx="1">
                  <c:v>200</c:v>
                </c:pt>
                <c:pt idx="2">
                  <c:v>400</c:v>
                </c:pt>
                <c:pt idx="3">
                  <c:v>600</c:v>
                </c:pt>
                <c:pt idx="4">
                  <c:v>800</c:v>
                </c:pt>
                <c:pt idx="5">
                  <c:v>1000</c:v>
                </c:pt>
                <c:pt idx="6">
                  <c:v>1200</c:v>
                </c:pt>
              </c:numCache>
            </c:numRef>
          </c:cat>
          <c:val>
            <c:numRef>
              <c:f>Sheet1!$B$2:$H$2</c:f>
              <c:numCache>
                <c:formatCode>General</c:formatCode>
                <c:ptCount val="7"/>
                <c:pt idx="0">
                  <c:v>0</c:v>
                </c:pt>
                <c:pt idx="6">
                  <c:v>6000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065-44CC-96E0-4D3B9C981433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</c:strCache>
            </c:strRef>
          </c:tx>
          <c:spPr>
            <a:ln w="13656">
              <a:solidFill>
                <a:srgbClr val="000000"/>
              </a:solidFill>
              <a:prstDash val="solid"/>
            </a:ln>
          </c:spPr>
          <c:marker>
            <c:symbol val="square"/>
            <c:size val="5"/>
            <c:spPr>
              <a:solidFill>
                <a:srgbClr val="FFFF00"/>
              </a:solidFill>
              <a:ln>
                <a:solidFill>
                  <a:srgbClr val="FFFF00"/>
                </a:solidFill>
                <a:prstDash val="solid"/>
              </a:ln>
            </c:spPr>
          </c:marker>
          <c:cat>
            <c:numRef>
              <c:f>Sheet1!$B$1:$H$1</c:f>
              <c:numCache>
                <c:formatCode>General</c:formatCode>
                <c:ptCount val="7"/>
                <c:pt idx="0">
                  <c:v>0</c:v>
                </c:pt>
                <c:pt idx="1">
                  <c:v>200</c:v>
                </c:pt>
                <c:pt idx="2">
                  <c:v>400</c:v>
                </c:pt>
                <c:pt idx="3">
                  <c:v>600</c:v>
                </c:pt>
                <c:pt idx="4">
                  <c:v>800</c:v>
                </c:pt>
                <c:pt idx="5">
                  <c:v>1000</c:v>
                </c:pt>
                <c:pt idx="6">
                  <c:v>1200</c:v>
                </c:pt>
              </c:numCache>
            </c:numRef>
          </c:cat>
          <c:val>
            <c:numRef>
              <c:f>Sheet1!$B$3:$H$3</c:f>
              <c:numCache>
                <c:formatCode>General</c:formatCode>
                <c:ptCount val="7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065-44CC-96E0-4D3B9C981433}"/>
            </c:ext>
          </c:extLst>
        </c:ser>
        <c:ser>
          <c:idx val="2"/>
          <c:order val="2"/>
          <c:tx>
            <c:strRef>
              <c:f>Sheet1!$A$4</c:f>
              <c:strCache>
                <c:ptCount val="1"/>
              </c:strCache>
            </c:strRef>
          </c:tx>
          <c:spPr>
            <a:ln w="13656">
              <a:solidFill>
                <a:srgbClr val="000000"/>
              </a:solidFill>
              <a:prstDash val="solid"/>
            </a:ln>
          </c:spPr>
          <c:marker>
            <c:symbol val="triangle"/>
            <c:size val="5"/>
            <c:spPr>
              <a:solidFill>
                <a:srgbClr val="00FF00"/>
              </a:solidFill>
              <a:ln>
                <a:solidFill>
                  <a:srgbClr val="00FF00"/>
                </a:solidFill>
                <a:prstDash val="solid"/>
              </a:ln>
            </c:spPr>
          </c:marker>
          <c:cat>
            <c:numRef>
              <c:f>Sheet1!$B$1:$H$1</c:f>
              <c:numCache>
                <c:formatCode>General</c:formatCode>
                <c:ptCount val="7"/>
                <c:pt idx="0">
                  <c:v>0</c:v>
                </c:pt>
                <c:pt idx="1">
                  <c:v>200</c:v>
                </c:pt>
                <c:pt idx="2">
                  <c:v>400</c:v>
                </c:pt>
                <c:pt idx="3">
                  <c:v>600</c:v>
                </c:pt>
                <c:pt idx="4">
                  <c:v>800</c:v>
                </c:pt>
                <c:pt idx="5">
                  <c:v>1000</c:v>
                </c:pt>
                <c:pt idx="6">
                  <c:v>1200</c:v>
                </c:pt>
              </c:numCache>
            </c:numRef>
          </c:cat>
          <c:val>
            <c:numRef>
              <c:f>Sheet1!$B$4:$H$4</c:f>
              <c:numCache>
                <c:formatCode>General</c:formatCode>
                <c:ptCount val="7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5065-44CC-96E0-4D3B9C98143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27641152"/>
        <c:axId val="327640368"/>
      </c:lineChart>
      <c:catAx>
        <c:axId val="32764115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905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8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27640368"/>
        <c:crosses val="autoZero"/>
        <c:auto val="0"/>
        <c:lblAlgn val="ctr"/>
        <c:lblOffset val="100"/>
        <c:tickLblSkip val="1"/>
        <c:tickMarkSkip val="1"/>
        <c:noMultiLvlLbl val="0"/>
      </c:catAx>
      <c:valAx>
        <c:axId val="327640368"/>
        <c:scaling>
          <c:orientation val="minMax"/>
          <c:max val="6500"/>
          <c:min val="0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ln w="1905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8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27641152"/>
        <c:crosses val="autoZero"/>
        <c:crossBetween val="midCat"/>
        <c:majorUnit val="1000"/>
      </c:valAx>
      <c:spPr>
        <a:solidFill>
          <a:schemeClr val="bg1"/>
        </a:solidFill>
        <a:ln w="27313">
          <a:noFill/>
        </a:ln>
      </c:spPr>
    </c:plotArea>
    <c:plotVisOnly val="1"/>
    <c:dispBlanksAs val="span"/>
    <c:showDLblsOverMax val="0"/>
  </c:chart>
  <c:spPr>
    <a:noFill/>
    <a:ln>
      <a:noFill/>
    </a:ln>
  </c:spPr>
  <c:txPr>
    <a:bodyPr/>
    <a:lstStyle/>
    <a:p>
      <a:pPr>
        <a:defRPr sz="1936" b="1" i="0" u="none" strike="noStrike" baseline="0">
          <a:solidFill>
            <a:schemeClr val="tx1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2219460628105844"/>
          <c:y val="2.7009254707938201E-2"/>
          <c:w val="0.87694300518134716"/>
          <c:h val="0.84153005464480879"/>
        </c:manualLayout>
      </c:layout>
      <c:lineChart>
        <c:grouping val="standard"/>
        <c:varyColors val="0"/>
        <c:ser>
          <c:idx val="0"/>
          <c:order val="0"/>
          <c:tx>
            <c:strRef>
              <c:f>Sheet1!$A$2</c:f>
              <c:strCache>
                <c:ptCount val="1"/>
              </c:strCache>
            </c:strRef>
          </c:tx>
          <c:spPr>
            <a:ln w="38100">
              <a:solidFill>
                <a:srgbClr val="008000"/>
              </a:solidFill>
              <a:prstDash val="solid"/>
            </a:ln>
          </c:spPr>
          <c:marker>
            <c:symbol val="none"/>
          </c:marker>
          <c:cat>
            <c:numRef>
              <c:f>Sheet1!$B$1:$H$1</c:f>
              <c:numCache>
                <c:formatCode>General</c:formatCode>
                <c:ptCount val="7"/>
                <c:pt idx="0">
                  <c:v>0</c:v>
                </c:pt>
                <c:pt idx="1">
                  <c:v>200</c:v>
                </c:pt>
                <c:pt idx="2">
                  <c:v>400</c:v>
                </c:pt>
                <c:pt idx="3">
                  <c:v>600</c:v>
                </c:pt>
                <c:pt idx="4">
                  <c:v>800</c:v>
                </c:pt>
                <c:pt idx="5">
                  <c:v>1000</c:v>
                </c:pt>
                <c:pt idx="6">
                  <c:v>1200</c:v>
                </c:pt>
              </c:numCache>
            </c:numRef>
          </c:cat>
          <c:val>
            <c:numRef>
              <c:f>Sheet1!$B$2:$H$2</c:f>
              <c:numCache>
                <c:formatCode>General</c:formatCode>
                <c:ptCount val="7"/>
                <c:pt idx="0">
                  <c:v>0</c:v>
                </c:pt>
                <c:pt idx="6">
                  <c:v>6000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03B-4DB5-BA4E-230038386549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</c:strCache>
            </c:strRef>
          </c:tx>
          <c:spPr>
            <a:ln w="13647">
              <a:solidFill>
                <a:srgbClr val="000000"/>
              </a:solidFill>
              <a:prstDash val="solid"/>
            </a:ln>
          </c:spPr>
          <c:marker>
            <c:symbol val="square"/>
            <c:size val="5"/>
            <c:spPr>
              <a:solidFill>
                <a:srgbClr val="FFFF00"/>
              </a:solidFill>
              <a:ln>
                <a:solidFill>
                  <a:srgbClr val="FFFF00"/>
                </a:solidFill>
                <a:prstDash val="solid"/>
              </a:ln>
            </c:spPr>
          </c:marker>
          <c:cat>
            <c:numRef>
              <c:f>Sheet1!$B$1:$H$1</c:f>
              <c:numCache>
                <c:formatCode>General</c:formatCode>
                <c:ptCount val="7"/>
                <c:pt idx="0">
                  <c:v>0</c:v>
                </c:pt>
                <c:pt idx="1">
                  <c:v>200</c:v>
                </c:pt>
                <c:pt idx="2">
                  <c:v>400</c:v>
                </c:pt>
                <c:pt idx="3">
                  <c:v>600</c:v>
                </c:pt>
                <c:pt idx="4">
                  <c:v>800</c:v>
                </c:pt>
                <c:pt idx="5">
                  <c:v>1000</c:v>
                </c:pt>
                <c:pt idx="6">
                  <c:v>1200</c:v>
                </c:pt>
              </c:numCache>
            </c:numRef>
          </c:cat>
          <c:val>
            <c:numRef>
              <c:f>Sheet1!$B$3:$H$3</c:f>
              <c:numCache>
                <c:formatCode>General</c:formatCode>
                <c:ptCount val="7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03B-4DB5-BA4E-230038386549}"/>
            </c:ext>
          </c:extLst>
        </c:ser>
        <c:ser>
          <c:idx val="2"/>
          <c:order val="2"/>
          <c:tx>
            <c:strRef>
              <c:f>Sheet1!$A$4</c:f>
              <c:strCache>
                <c:ptCount val="1"/>
              </c:strCache>
            </c:strRef>
          </c:tx>
          <c:spPr>
            <a:ln w="13647">
              <a:solidFill>
                <a:srgbClr val="000000"/>
              </a:solidFill>
              <a:prstDash val="solid"/>
            </a:ln>
          </c:spPr>
          <c:marker>
            <c:symbol val="triangle"/>
            <c:size val="5"/>
            <c:spPr>
              <a:solidFill>
                <a:srgbClr val="00FF00"/>
              </a:solidFill>
              <a:ln>
                <a:solidFill>
                  <a:srgbClr val="00FF00"/>
                </a:solidFill>
                <a:prstDash val="solid"/>
              </a:ln>
            </c:spPr>
          </c:marker>
          <c:cat>
            <c:numRef>
              <c:f>Sheet1!$B$1:$H$1</c:f>
              <c:numCache>
                <c:formatCode>General</c:formatCode>
                <c:ptCount val="7"/>
                <c:pt idx="0">
                  <c:v>0</c:v>
                </c:pt>
                <c:pt idx="1">
                  <c:v>200</c:v>
                </c:pt>
                <c:pt idx="2">
                  <c:v>400</c:v>
                </c:pt>
                <c:pt idx="3">
                  <c:v>600</c:v>
                </c:pt>
                <c:pt idx="4">
                  <c:v>800</c:v>
                </c:pt>
                <c:pt idx="5">
                  <c:v>1000</c:v>
                </c:pt>
                <c:pt idx="6">
                  <c:v>1200</c:v>
                </c:pt>
              </c:numCache>
            </c:numRef>
          </c:cat>
          <c:val>
            <c:numRef>
              <c:f>Sheet1!$B$4:$H$4</c:f>
              <c:numCache>
                <c:formatCode>General</c:formatCode>
                <c:ptCount val="7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803B-4DB5-BA4E-23003838654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27637624"/>
        <c:axId val="327645072"/>
      </c:lineChart>
      <c:catAx>
        <c:axId val="32763762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905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8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27645072"/>
        <c:crosses val="autoZero"/>
        <c:auto val="0"/>
        <c:lblAlgn val="ctr"/>
        <c:lblOffset val="100"/>
        <c:tickLblSkip val="1"/>
        <c:tickMarkSkip val="1"/>
        <c:noMultiLvlLbl val="0"/>
      </c:catAx>
      <c:valAx>
        <c:axId val="327645072"/>
        <c:scaling>
          <c:orientation val="minMax"/>
          <c:max val="6500"/>
          <c:min val="0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ln w="1905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8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27637624"/>
        <c:crosses val="autoZero"/>
        <c:crossBetween val="midCat"/>
        <c:majorUnit val="1000"/>
      </c:valAx>
      <c:spPr>
        <a:solidFill>
          <a:schemeClr val="bg1"/>
        </a:solidFill>
        <a:ln w="27294">
          <a:noFill/>
        </a:ln>
      </c:spPr>
    </c:plotArea>
    <c:plotVisOnly val="1"/>
    <c:dispBlanksAs val="span"/>
    <c:showDLblsOverMax val="0"/>
  </c:chart>
  <c:spPr>
    <a:noFill/>
    <a:ln>
      <a:noFill/>
    </a:ln>
  </c:spPr>
  <c:txPr>
    <a:bodyPr/>
    <a:lstStyle/>
    <a:p>
      <a:pPr>
        <a:defRPr sz="1934" b="1" i="0" u="none" strike="noStrike" baseline="0">
          <a:solidFill>
            <a:schemeClr val="tx1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9882279477080839E-2"/>
          <c:y val="2.6773276999289674E-2"/>
          <c:w val="0.94615384615384612"/>
          <c:h val="0.89010989010989006"/>
        </c:manualLayout>
      </c:layout>
      <c:lineChart>
        <c:grouping val="standard"/>
        <c:varyColors val="0"/>
        <c:ser>
          <c:idx val="0"/>
          <c:order val="0"/>
          <c:tx>
            <c:strRef>
              <c:f>Sheet1!$A$2</c:f>
              <c:strCache>
                <c:ptCount val="1"/>
              </c:strCache>
            </c:strRef>
          </c:tx>
          <c:spPr>
            <a:ln w="41781">
              <a:solidFill>
                <a:srgbClr val="008000"/>
              </a:solidFill>
              <a:prstDash val="solid"/>
            </a:ln>
          </c:spPr>
          <c:marker>
            <c:symbol val="none"/>
          </c:marker>
          <c:cat>
            <c:numRef>
              <c:f>Sheet1!$B$1:$Q$1</c:f>
              <c:numCache>
                <c:formatCode>General</c:formatCode>
                <c:ptCount val="16"/>
                <c:pt idx="1">
                  <c:v>0.5</c:v>
                </c:pt>
                <c:pt idx="2">
                  <c:v>1</c:v>
                </c:pt>
                <c:pt idx="3">
                  <c:v>1.5</c:v>
                </c:pt>
                <c:pt idx="4">
                  <c:v>2</c:v>
                </c:pt>
                <c:pt idx="5">
                  <c:v>2.5</c:v>
                </c:pt>
                <c:pt idx="6">
                  <c:v>3</c:v>
                </c:pt>
                <c:pt idx="7">
                  <c:v>3.5</c:v>
                </c:pt>
                <c:pt idx="8">
                  <c:v>4</c:v>
                </c:pt>
                <c:pt idx="9">
                  <c:v>4.5</c:v>
                </c:pt>
                <c:pt idx="10">
                  <c:v>5</c:v>
                </c:pt>
                <c:pt idx="11">
                  <c:v>5.5</c:v>
                </c:pt>
                <c:pt idx="12">
                  <c:v>6</c:v>
                </c:pt>
                <c:pt idx="13">
                  <c:v>6.5</c:v>
                </c:pt>
                <c:pt idx="14">
                  <c:v>7</c:v>
                </c:pt>
              </c:numCache>
            </c:numRef>
          </c:cat>
          <c:val>
            <c:numRef>
              <c:f>Sheet1!$B$2:$Q$2</c:f>
              <c:numCache>
                <c:formatCode>General</c:formatCode>
                <c:ptCount val="16"/>
                <c:pt idx="1">
                  <c:v>9</c:v>
                </c:pt>
                <c:pt idx="2">
                  <c:v>8</c:v>
                </c:pt>
                <c:pt idx="3">
                  <c:v>7.5</c:v>
                </c:pt>
                <c:pt idx="4">
                  <c:v>7</c:v>
                </c:pt>
                <c:pt idx="5">
                  <c:v>6.5</c:v>
                </c:pt>
                <c:pt idx="6">
                  <c:v>6</c:v>
                </c:pt>
                <c:pt idx="7">
                  <c:v>5.5</c:v>
                </c:pt>
                <c:pt idx="8">
                  <c:v>5</c:v>
                </c:pt>
                <c:pt idx="9">
                  <c:v>4.5</c:v>
                </c:pt>
                <c:pt idx="10">
                  <c:v>4</c:v>
                </c:pt>
                <c:pt idx="11">
                  <c:v>3.5</c:v>
                </c:pt>
                <c:pt idx="12">
                  <c:v>3</c:v>
                </c:pt>
                <c:pt idx="13">
                  <c:v>2.5</c:v>
                </c:pt>
                <c:pt idx="14">
                  <c:v>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7C7-4588-BB14-109A6F8CF7F0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</c:strCache>
            </c:strRef>
          </c:tx>
          <c:spPr>
            <a:ln w="41781">
              <a:noFill/>
              <a:prstDash val="solid"/>
            </a:ln>
          </c:spPr>
          <c:marker>
            <c:symbol val="none"/>
          </c:marker>
          <c:cat>
            <c:numRef>
              <c:f>Sheet1!$B$1:$Q$1</c:f>
              <c:numCache>
                <c:formatCode>General</c:formatCode>
                <c:ptCount val="16"/>
                <c:pt idx="1">
                  <c:v>0.5</c:v>
                </c:pt>
                <c:pt idx="2">
                  <c:v>1</c:v>
                </c:pt>
                <c:pt idx="3">
                  <c:v>1.5</c:v>
                </c:pt>
                <c:pt idx="4">
                  <c:v>2</c:v>
                </c:pt>
                <c:pt idx="5">
                  <c:v>2.5</c:v>
                </c:pt>
                <c:pt idx="6">
                  <c:v>3</c:v>
                </c:pt>
                <c:pt idx="7">
                  <c:v>3.5</c:v>
                </c:pt>
                <c:pt idx="8">
                  <c:v>4</c:v>
                </c:pt>
                <c:pt idx="9">
                  <c:v>4.5</c:v>
                </c:pt>
                <c:pt idx="10">
                  <c:v>5</c:v>
                </c:pt>
                <c:pt idx="11">
                  <c:v>5.5</c:v>
                </c:pt>
                <c:pt idx="12">
                  <c:v>6</c:v>
                </c:pt>
                <c:pt idx="13">
                  <c:v>6.5</c:v>
                </c:pt>
                <c:pt idx="14">
                  <c:v>7</c:v>
                </c:pt>
              </c:numCache>
            </c:numRef>
          </c:cat>
          <c:val>
            <c:numRef>
              <c:f>Sheet1!$B$3:$Q$3</c:f>
              <c:numCache>
                <c:formatCode>General</c:formatCode>
                <c:ptCount val="16"/>
                <c:pt idx="1">
                  <c:v>8</c:v>
                </c:pt>
                <c:pt idx="3">
                  <c:v>6</c:v>
                </c:pt>
                <c:pt idx="5">
                  <c:v>4</c:v>
                </c:pt>
                <c:pt idx="7">
                  <c:v>2</c:v>
                </c:pt>
                <c:pt idx="9">
                  <c:v>0</c:v>
                </c:pt>
                <c:pt idx="11">
                  <c:v>-2</c:v>
                </c:pt>
                <c:pt idx="13">
                  <c:v>-4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B7C7-4588-BB14-109A6F8CF7F0}"/>
            </c:ext>
          </c:extLst>
        </c:ser>
        <c:ser>
          <c:idx val="2"/>
          <c:order val="2"/>
          <c:tx>
            <c:strRef>
              <c:f>Sheet1!$A$4</c:f>
              <c:strCache>
                <c:ptCount val="1"/>
              </c:strCache>
            </c:strRef>
          </c:tx>
          <c:spPr>
            <a:ln w="13927">
              <a:solidFill>
                <a:srgbClr val="000000"/>
              </a:solidFill>
              <a:prstDash val="solid"/>
            </a:ln>
          </c:spPr>
          <c:marker>
            <c:symbol val="triangle"/>
            <c:size val="5"/>
            <c:spPr>
              <a:solidFill>
                <a:srgbClr val="00FF00"/>
              </a:solidFill>
              <a:ln>
                <a:solidFill>
                  <a:srgbClr val="00FF00"/>
                </a:solidFill>
                <a:prstDash val="solid"/>
              </a:ln>
            </c:spPr>
          </c:marker>
          <c:cat>
            <c:numRef>
              <c:f>Sheet1!$B$1:$Q$1</c:f>
              <c:numCache>
                <c:formatCode>General</c:formatCode>
                <c:ptCount val="16"/>
                <c:pt idx="1">
                  <c:v>0.5</c:v>
                </c:pt>
                <c:pt idx="2">
                  <c:v>1</c:v>
                </c:pt>
                <c:pt idx="3">
                  <c:v>1.5</c:v>
                </c:pt>
                <c:pt idx="4">
                  <c:v>2</c:v>
                </c:pt>
                <c:pt idx="5">
                  <c:v>2.5</c:v>
                </c:pt>
                <c:pt idx="6">
                  <c:v>3</c:v>
                </c:pt>
                <c:pt idx="7">
                  <c:v>3.5</c:v>
                </c:pt>
                <c:pt idx="8">
                  <c:v>4</c:v>
                </c:pt>
                <c:pt idx="9">
                  <c:v>4.5</c:v>
                </c:pt>
                <c:pt idx="10">
                  <c:v>5</c:v>
                </c:pt>
                <c:pt idx="11">
                  <c:v>5.5</c:v>
                </c:pt>
                <c:pt idx="12">
                  <c:v>6</c:v>
                </c:pt>
                <c:pt idx="13">
                  <c:v>6.5</c:v>
                </c:pt>
                <c:pt idx="14">
                  <c:v>7</c:v>
                </c:pt>
              </c:numCache>
            </c:numRef>
          </c:cat>
          <c:val>
            <c:numRef>
              <c:f>Sheet1!$B$4:$Q$4</c:f>
              <c:numCache>
                <c:formatCode>General</c:formatCode>
                <c:ptCount val="16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B7C7-4588-BB14-109A6F8CF7F0}"/>
            </c:ext>
          </c:extLst>
        </c:ser>
        <c:ser>
          <c:idx val="3"/>
          <c:order val="3"/>
          <c:tx>
            <c:strRef>
              <c:f>Sheet1!$A$5</c:f>
              <c:strCache>
                <c:ptCount val="1"/>
              </c:strCache>
            </c:strRef>
          </c:tx>
          <c:spPr>
            <a:ln w="13927">
              <a:solidFill>
                <a:srgbClr val="000000"/>
              </a:solidFill>
              <a:prstDash val="solid"/>
            </a:ln>
          </c:spPr>
          <c:marker>
            <c:symbol val="x"/>
            <c:size val="5"/>
            <c:spPr>
              <a:noFill/>
              <a:ln>
                <a:solidFill>
                  <a:srgbClr val="00FFFF"/>
                </a:solidFill>
                <a:prstDash val="solid"/>
              </a:ln>
            </c:spPr>
          </c:marker>
          <c:cat>
            <c:numRef>
              <c:f>Sheet1!$B$1:$Q$1</c:f>
              <c:numCache>
                <c:formatCode>General</c:formatCode>
                <c:ptCount val="16"/>
                <c:pt idx="1">
                  <c:v>0.5</c:v>
                </c:pt>
                <c:pt idx="2">
                  <c:v>1</c:v>
                </c:pt>
                <c:pt idx="3">
                  <c:v>1.5</c:v>
                </c:pt>
                <c:pt idx="4">
                  <c:v>2</c:v>
                </c:pt>
                <c:pt idx="5">
                  <c:v>2.5</c:v>
                </c:pt>
                <c:pt idx="6">
                  <c:v>3</c:v>
                </c:pt>
                <c:pt idx="7">
                  <c:v>3.5</c:v>
                </c:pt>
                <c:pt idx="8">
                  <c:v>4</c:v>
                </c:pt>
                <c:pt idx="9">
                  <c:v>4.5</c:v>
                </c:pt>
                <c:pt idx="10">
                  <c:v>5</c:v>
                </c:pt>
                <c:pt idx="11">
                  <c:v>5.5</c:v>
                </c:pt>
                <c:pt idx="12">
                  <c:v>6</c:v>
                </c:pt>
                <c:pt idx="13">
                  <c:v>6.5</c:v>
                </c:pt>
                <c:pt idx="14">
                  <c:v>7</c:v>
                </c:pt>
              </c:numCache>
            </c:numRef>
          </c:cat>
          <c:val>
            <c:numRef>
              <c:f>Sheet1!$B$5:$Q$5</c:f>
              <c:numCache>
                <c:formatCode>General</c:formatCode>
                <c:ptCount val="16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B7C7-4588-BB14-109A6F8CF7F0}"/>
            </c:ext>
          </c:extLst>
        </c:ser>
        <c:ser>
          <c:idx val="4"/>
          <c:order val="4"/>
          <c:tx>
            <c:strRef>
              <c:f>Sheet1!$A$6</c:f>
              <c:strCache>
                <c:ptCount val="1"/>
              </c:strCache>
            </c:strRef>
          </c:tx>
          <c:spPr>
            <a:ln w="13927">
              <a:solidFill>
                <a:srgbClr val="000000"/>
              </a:solidFill>
              <a:prstDash val="solid"/>
            </a:ln>
          </c:spPr>
          <c:marker>
            <c:symbol val="star"/>
            <c:size val="5"/>
            <c:spPr>
              <a:noFill/>
              <a:ln>
                <a:solidFill>
                  <a:srgbClr val="0000FF"/>
                </a:solidFill>
                <a:prstDash val="solid"/>
              </a:ln>
            </c:spPr>
          </c:marker>
          <c:cat>
            <c:numRef>
              <c:f>Sheet1!$B$1:$Q$1</c:f>
              <c:numCache>
                <c:formatCode>General</c:formatCode>
                <c:ptCount val="16"/>
                <c:pt idx="1">
                  <c:v>0.5</c:v>
                </c:pt>
                <c:pt idx="2">
                  <c:v>1</c:v>
                </c:pt>
                <c:pt idx="3">
                  <c:v>1.5</c:v>
                </c:pt>
                <c:pt idx="4">
                  <c:v>2</c:v>
                </c:pt>
                <c:pt idx="5">
                  <c:v>2.5</c:v>
                </c:pt>
                <c:pt idx="6">
                  <c:v>3</c:v>
                </c:pt>
                <c:pt idx="7">
                  <c:v>3.5</c:v>
                </c:pt>
                <c:pt idx="8">
                  <c:v>4</c:v>
                </c:pt>
                <c:pt idx="9">
                  <c:v>4.5</c:v>
                </c:pt>
                <c:pt idx="10">
                  <c:v>5</c:v>
                </c:pt>
                <c:pt idx="11">
                  <c:v>5.5</c:v>
                </c:pt>
                <c:pt idx="12">
                  <c:v>6</c:v>
                </c:pt>
                <c:pt idx="13">
                  <c:v>6.5</c:v>
                </c:pt>
                <c:pt idx="14">
                  <c:v>7</c:v>
                </c:pt>
              </c:numCache>
            </c:numRef>
          </c:cat>
          <c:val>
            <c:numRef>
              <c:f>Sheet1!$B$6:$Q$6</c:f>
              <c:numCache>
                <c:formatCode>General</c:formatCode>
                <c:ptCount val="16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B7C7-4588-BB14-109A6F8CF7F0}"/>
            </c:ext>
          </c:extLst>
        </c:ser>
        <c:ser>
          <c:idx val="5"/>
          <c:order val="5"/>
          <c:tx>
            <c:strRef>
              <c:f>Sheet1!$A$7</c:f>
              <c:strCache>
                <c:ptCount val="1"/>
              </c:strCache>
            </c:strRef>
          </c:tx>
          <c:spPr>
            <a:ln w="13927">
              <a:solidFill>
                <a:srgbClr val="000000"/>
              </a:solidFill>
              <a:prstDash val="solid"/>
            </a:ln>
          </c:spPr>
          <c:marker>
            <c:symbol val="circle"/>
            <c:size val="5"/>
            <c:spPr>
              <a:solidFill>
                <a:srgbClr val="FF00FF"/>
              </a:solidFill>
              <a:ln>
                <a:solidFill>
                  <a:srgbClr val="FF00FF"/>
                </a:solidFill>
                <a:prstDash val="solid"/>
              </a:ln>
            </c:spPr>
          </c:marker>
          <c:cat>
            <c:numRef>
              <c:f>Sheet1!$B$1:$Q$1</c:f>
              <c:numCache>
                <c:formatCode>General</c:formatCode>
                <c:ptCount val="16"/>
                <c:pt idx="1">
                  <c:v>0.5</c:v>
                </c:pt>
                <c:pt idx="2">
                  <c:v>1</c:v>
                </c:pt>
                <c:pt idx="3">
                  <c:v>1.5</c:v>
                </c:pt>
                <c:pt idx="4">
                  <c:v>2</c:v>
                </c:pt>
                <c:pt idx="5">
                  <c:v>2.5</c:v>
                </c:pt>
                <c:pt idx="6">
                  <c:v>3</c:v>
                </c:pt>
                <c:pt idx="7">
                  <c:v>3.5</c:v>
                </c:pt>
                <c:pt idx="8">
                  <c:v>4</c:v>
                </c:pt>
                <c:pt idx="9">
                  <c:v>4.5</c:v>
                </c:pt>
                <c:pt idx="10">
                  <c:v>5</c:v>
                </c:pt>
                <c:pt idx="11">
                  <c:v>5.5</c:v>
                </c:pt>
                <c:pt idx="12">
                  <c:v>6</c:v>
                </c:pt>
                <c:pt idx="13">
                  <c:v>6.5</c:v>
                </c:pt>
                <c:pt idx="14">
                  <c:v>7</c:v>
                </c:pt>
              </c:numCache>
            </c:numRef>
          </c:cat>
          <c:val>
            <c:numRef>
              <c:f>Sheet1!$B$7:$Q$7</c:f>
              <c:numCache>
                <c:formatCode>General</c:formatCode>
                <c:ptCount val="16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B7C7-4588-BB14-109A6F8CF7F0}"/>
            </c:ext>
          </c:extLst>
        </c:ser>
        <c:ser>
          <c:idx val="6"/>
          <c:order val="6"/>
          <c:tx>
            <c:strRef>
              <c:f>Sheet1!$A$8</c:f>
              <c:strCache>
                <c:ptCount val="1"/>
              </c:strCache>
            </c:strRef>
          </c:tx>
          <c:spPr>
            <a:ln w="13927">
              <a:solidFill>
                <a:srgbClr val="000000"/>
              </a:solidFill>
              <a:prstDash val="solid"/>
            </a:ln>
          </c:spPr>
          <c:marker>
            <c:symbol val="plus"/>
            <c:size val="5"/>
            <c:spPr>
              <a:noFill/>
              <a:ln>
                <a:solidFill>
                  <a:srgbClr val="008080"/>
                </a:solidFill>
                <a:prstDash val="solid"/>
              </a:ln>
            </c:spPr>
          </c:marker>
          <c:cat>
            <c:numRef>
              <c:f>Sheet1!$B$1:$Q$1</c:f>
              <c:numCache>
                <c:formatCode>General</c:formatCode>
                <c:ptCount val="16"/>
                <c:pt idx="1">
                  <c:v>0.5</c:v>
                </c:pt>
                <c:pt idx="2">
                  <c:v>1</c:v>
                </c:pt>
                <c:pt idx="3">
                  <c:v>1.5</c:v>
                </c:pt>
                <c:pt idx="4">
                  <c:v>2</c:v>
                </c:pt>
                <c:pt idx="5">
                  <c:v>2.5</c:v>
                </c:pt>
                <c:pt idx="6">
                  <c:v>3</c:v>
                </c:pt>
                <c:pt idx="7">
                  <c:v>3.5</c:v>
                </c:pt>
                <c:pt idx="8">
                  <c:v>4</c:v>
                </c:pt>
                <c:pt idx="9">
                  <c:v>4.5</c:v>
                </c:pt>
                <c:pt idx="10">
                  <c:v>5</c:v>
                </c:pt>
                <c:pt idx="11">
                  <c:v>5.5</c:v>
                </c:pt>
                <c:pt idx="12">
                  <c:v>6</c:v>
                </c:pt>
                <c:pt idx="13">
                  <c:v>6.5</c:v>
                </c:pt>
                <c:pt idx="14">
                  <c:v>7</c:v>
                </c:pt>
              </c:numCache>
            </c:numRef>
          </c:cat>
          <c:val>
            <c:numRef>
              <c:f>Sheet1!$B$8:$Q$8</c:f>
              <c:numCache>
                <c:formatCode>General</c:formatCode>
                <c:ptCount val="16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B7C7-4588-BB14-109A6F8CF7F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792264"/>
        <c:axId val="1"/>
      </c:lineChart>
      <c:catAx>
        <c:axId val="14879226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3927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8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"/>
        <c:crossesAt val="0"/>
        <c:auto val="0"/>
        <c:lblAlgn val="ctr"/>
        <c:lblOffset val="100"/>
        <c:tickLblSkip val="2"/>
        <c:tickMarkSkip val="2"/>
        <c:noMultiLvlLbl val="0"/>
      </c:catAx>
      <c:valAx>
        <c:axId val="1"/>
        <c:scaling>
          <c:orientation val="minMax"/>
          <c:max val="8"/>
          <c:min val="-4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ln w="13927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8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8792264"/>
        <c:crosses val="autoZero"/>
        <c:crossBetween val="midCat"/>
        <c:majorUnit val="2"/>
        <c:minorUnit val="2"/>
      </c:valAx>
      <c:spPr>
        <a:solidFill>
          <a:schemeClr val="bg1"/>
        </a:solidFill>
        <a:ln w="27854">
          <a:noFill/>
        </a:ln>
      </c:spPr>
    </c:plotArea>
    <c:plotVisOnly val="1"/>
    <c:dispBlanksAs val="span"/>
    <c:showDLblsOverMax val="0"/>
  </c:chart>
  <c:spPr>
    <a:noFill/>
    <a:ln>
      <a:noFill/>
    </a:ln>
  </c:spPr>
  <c:txPr>
    <a:bodyPr/>
    <a:lstStyle/>
    <a:p>
      <a:pPr>
        <a:defRPr sz="1974" b="1" i="0" u="none" strike="noStrike" baseline="0">
          <a:solidFill>
            <a:schemeClr val="tx1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9882279477080839E-2"/>
          <c:y val="5.2367011038979012E-2"/>
          <c:w val="0.94615384615384612"/>
          <c:h val="0.89010989010989006"/>
        </c:manualLayout>
      </c:layout>
      <c:lineChart>
        <c:grouping val="standard"/>
        <c:varyColors val="0"/>
        <c:ser>
          <c:idx val="0"/>
          <c:order val="0"/>
          <c:tx>
            <c:strRef>
              <c:f>Sheet1!$A$2</c:f>
              <c:strCache>
                <c:ptCount val="1"/>
              </c:strCache>
            </c:strRef>
          </c:tx>
          <c:spPr>
            <a:ln w="41781">
              <a:solidFill>
                <a:srgbClr val="008000"/>
              </a:solidFill>
              <a:prstDash val="solid"/>
            </a:ln>
          </c:spPr>
          <c:marker>
            <c:symbol val="none"/>
          </c:marker>
          <c:cat>
            <c:numRef>
              <c:f>Sheet1!$B$1:$Q$1</c:f>
              <c:numCache>
                <c:formatCode>General</c:formatCode>
                <c:ptCount val="16"/>
                <c:pt idx="1">
                  <c:v>0.5</c:v>
                </c:pt>
                <c:pt idx="2">
                  <c:v>1</c:v>
                </c:pt>
                <c:pt idx="3">
                  <c:v>1.5</c:v>
                </c:pt>
                <c:pt idx="4">
                  <c:v>2</c:v>
                </c:pt>
                <c:pt idx="5">
                  <c:v>2.5</c:v>
                </c:pt>
                <c:pt idx="6">
                  <c:v>3</c:v>
                </c:pt>
                <c:pt idx="7">
                  <c:v>3.5</c:v>
                </c:pt>
                <c:pt idx="8">
                  <c:v>4</c:v>
                </c:pt>
                <c:pt idx="9">
                  <c:v>4.5</c:v>
                </c:pt>
                <c:pt idx="10">
                  <c:v>5</c:v>
                </c:pt>
                <c:pt idx="11">
                  <c:v>5.5</c:v>
                </c:pt>
                <c:pt idx="12">
                  <c:v>6</c:v>
                </c:pt>
                <c:pt idx="13">
                  <c:v>6.5</c:v>
                </c:pt>
                <c:pt idx="14">
                  <c:v>7</c:v>
                </c:pt>
              </c:numCache>
            </c:numRef>
          </c:cat>
          <c:val>
            <c:numRef>
              <c:f>Sheet1!$B$2:$Q$2</c:f>
              <c:numCache>
                <c:formatCode>General</c:formatCode>
                <c:ptCount val="16"/>
                <c:pt idx="1">
                  <c:v>9</c:v>
                </c:pt>
                <c:pt idx="2">
                  <c:v>8</c:v>
                </c:pt>
                <c:pt idx="3">
                  <c:v>7.5</c:v>
                </c:pt>
                <c:pt idx="4">
                  <c:v>7</c:v>
                </c:pt>
                <c:pt idx="5">
                  <c:v>6.5</c:v>
                </c:pt>
                <c:pt idx="6">
                  <c:v>6</c:v>
                </c:pt>
                <c:pt idx="7">
                  <c:v>5.5</c:v>
                </c:pt>
                <c:pt idx="8">
                  <c:v>5</c:v>
                </c:pt>
                <c:pt idx="9">
                  <c:v>4.5</c:v>
                </c:pt>
                <c:pt idx="10">
                  <c:v>4</c:v>
                </c:pt>
                <c:pt idx="11">
                  <c:v>3.5</c:v>
                </c:pt>
                <c:pt idx="12">
                  <c:v>3</c:v>
                </c:pt>
                <c:pt idx="13">
                  <c:v>2.5</c:v>
                </c:pt>
                <c:pt idx="14">
                  <c:v>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7C7-4588-BB14-109A6F8CF7F0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</c:strCache>
            </c:strRef>
          </c:tx>
          <c:spPr>
            <a:ln w="41781">
              <a:solidFill>
                <a:srgbClr val="0000CC"/>
              </a:solidFill>
              <a:prstDash val="solid"/>
            </a:ln>
          </c:spPr>
          <c:marker>
            <c:symbol val="none"/>
          </c:marker>
          <c:cat>
            <c:numRef>
              <c:f>Sheet1!$B$1:$Q$1</c:f>
              <c:numCache>
                <c:formatCode>General</c:formatCode>
                <c:ptCount val="16"/>
                <c:pt idx="1">
                  <c:v>0.5</c:v>
                </c:pt>
                <c:pt idx="2">
                  <c:v>1</c:v>
                </c:pt>
                <c:pt idx="3">
                  <c:v>1.5</c:v>
                </c:pt>
                <c:pt idx="4">
                  <c:v>2</c:v>
                </c:pt>
                <c:pt idx="5">
                  <c:v>2.5</c:v>
                </c:pt>
                <c:pt idx="6">
                  <c:v>3</c:v>
                </c:pt>
                <c:pt idx="7">
                  <c:v>3.5</c:v>
                </c:pt>
                <c:pt idx="8">
                  <c:v>4</c:v>
                </c:pt>
                <c:pt idx="9">
                  <c:v>4.5</c:v>
                </c:pt>
                <c:pt idx="10">
                  <c:v>5</c:v>
                </c:pt>
                <c:pt idx="11">
                  <c:v>5.5</c:v>
                </c:pt>
                <c:pt idx="12">
                  <c:v>6</c:v>
                </c:pt>
                <c:pt idx="13">
                  <c:v>6.5</c:v>
                </c:pt>
                <c:pt idx="14">
                  <c:v>7</c:v>
                </c:pt>
              </c:numCache>
            </c:numRef>
          </c:cat>
          <c:val>
            <c:numRef>
              <c:f>Sheet1!$B$3:$Q$3</c:f>
              <c:numCache>
                <c:formatCode>General</c:formatCode>
                <c:ptCount val="16"/>
                <c:pt idx="1">
                  <c:v>8</c:v>
                </c:pt>
                <c:pt idx="3">
                  <c:v>6</c:v>
                </c:pt>
                <c:pt idx="5">
                  <c:v>4</c:v>
                </c:pt>
                <c:pt idx="7">
                  <c:v>2</c:v>
                </c:pt>
                <c:pt idx="9">
                  <c:v>0</c:v>
                </c:pt>
                <c:pt idx="11">
                  <c:v>-2</c:v>
                </c:pt>
                <c:pt idx="13">
                  <c:v>-4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B7C7-4588-BB14-109A6F8CF7F0}"/>
            </c:ext>
          </c:extLst>
        </c:ser>
        <c:ser>
          <c:idx val="2"/>
          <c:order val="2"/>
          <c:tx>
            <c:strRef>
              <c:f>Sheet1!$A$4</c:f>
              <c:strCache>
                <c:ptCount val="1"/>
              </c:strCache>
            </c:strRef>
          </c:tx>
          <c:spPr>
            <a:ln w="13927">
              <a:solidFill>
                <a:srgbClr val="000000"/>
              </a:solidFill>
              <a:prstDash val="solid"/>
            </a:ln>
          </c:spPr>
          <c:marker>
            <c:symbol val="triangle"/>
            <c:size val="5"/>
            <c:spPr>
              <a:solidFill>
                <a:srgbClr val="00FF00"/>
              </a:solidFill>
              <a:ln>
                <a:solidFill>
                  <a:srgbClr val="00FF00"/>
                </a:solidFill>
                <a:prstDash val="solid"/>
              </a:ln>
            </c:spPr>
          </c:marker>
          <c:cat>
            <c:numRef>
              <c:f>Sheet1!$B$1:$Q$1</c:f>
              <c:numCache>
                <c:formatCode>General</c:formatCode>
                <c:ptCount val="16"/>
                <c:pt idx="1">
                  <c:v>0.5</c:v>
                </c:pt>
                <c:pt idx="2">
                  <c:v>1</c:v>
                </c:pt>
                <c:pt idx="3">
                  <c:v>1.5</c:v>
                </c:pt>
                <c:pt idx="4">
                  <c:v>2</c:v>
                </c:pt>
                <c:pt idx="5">
                  <c:v>2.5</c:v>
                </c:pt>
                <c:pt idx="6">
                  <c:v>3</c:v>
                </c:pt>
                <c:pt idx="7">
                  <c:v>3.5</c:v>
                </c:pt>
                <c:pt idx="8">
                  <c:v>4</c:v>
                </c:pt>
                <c:pt idx="9">
                  <c:v>4.5</c:v>
                </c:pt>
                <c:pt idx="10">
                  <c:v>5</c:v>
                </c:pt>
                <c:pt idx="11">
                  <c:v>5.5</c:v>
                </c:pt>
                <c:pt idx="12">
                  <c:v>6</c:v>
                </c:pt>
                <c:pt idx="13">
                  <c:v>6.5</c:v>
                </c:pt>
                <c:pt idx="14">
                  <c:v>7</c:v>
                </c:pt>
              </c:numCache>
            </c:numRef>
          </c:cat>
          <c:val>
            <c:numRef>
              <c:f>Sheet1!$B$4:$Q$4</c:f>
              <c:numCache>
                <c:formatCode>General</c:formatCode>
                <c:ptCount val="16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B7C7-4588-BB14-109A6F8CF7F0}"/>
            </c:ext>
          </c:extLst>
        </c:ser>
        <c:ser>
          <c:idx val="3"/>
          <c:order val="3"/>
          <c:tx>
            <c:strRef>
              <c:f>Sheet1!$A$5</c:f>
              <c:strCache>
                <c:ptCount val="1"/>
              </c:strCache>
            </c:strRef>
          </c:tx>
          <c:spPr>
            <a:ln w="13927">
              <a:solidFill>
                <a:srgbClr val="000000"/>
              </a:solidFill>
              <a:prstDash val="solid"/>
            </a:ln>
          </c:spPr>
          <c:marker>
            <c:symbol val="x"/>
            <c:size val="5"/>
            <c:spPr>
              <a:noFill/>
              <a:ln>
                <a:solidFill>
                  <a:srgbClr val="00FFFF"/>
                </a:solidFill>
                <a:prstDash val="solid"/>
              </a:ln>
            </c:spPr>
          </c:marker>
          <c:cat>
            <c:numRef>
              <c:f>Sheet1!$B$1:$Q$1</c:f>
              <c:numCache>
                <c:formatCode>General</c:formatCode>
                <c:ptCount val="16"/>
                <c:pt idx="1">
                  <c:v>0.5</c:v>
                </c:pt>
                <c:pt idx="2">
                  <c:v>1</c:v>
                </c:pt>
                <c:pt idx="3">
                  <c:v>1.5</c:v>
                </c:pt>
                <c:pt idx="4">
                  <c:v>2</c:v>
                </c:pt>
                <c:pt idx="5">
                  <c:v>2.5</c:v>
                </c:pt>
                <c:pt idx="6">
                  <c:v>3</c:v>
                </c:pt>
                <c:pt idx="7">
                  <c:v>3.5</c:v>
                </c:pt>
                <c:pt idx="8">
                  <c:v>4</c:v>
                </c:pt>
                <c:pt idx="9">
                  <c:v>4.5</c:v>
                </c:pt>
                <c:pt idx="10">
                  <c:v>5</c:v>
                </c:pt>
                <c:pt idx="11">
                  <c:v>5.5</c:v>
                </c:pt>
                <c:pt idx="12">
                  <c:v>6</c:v>
                </c:pt>
                <c:pt idx="13">
                  <c:v>6.5</c:v>
                </c:pt>
                <c:pt idx="14">
                  <c:v>7</c:v>
                </c:pt>
              </c:numCache>
            </c:numRef>
          </c:cat>
          <c:val>
            <c:numRef>
              <c:f>Sheet1!$B$5:$Q$5</c:f>
              <c:numCache>
                <c:formatCode>General</c:formatCode>
                <c:ptCount val="16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B7C7-4588-BB14-109A6F8CF7F0}"/>
            </c:ext>
          </c:extLst>
        </c:ser>
        <c:ser>
          <c:idx val="4"/>
          <c:order val="4"/>
          <c:tx>
            <c:strRef>
              <c:f>Sheet1!$A$6</c:f>
              <c:strCache>
                <c:ptCount val="1"/>
              </c:strCache>
            </c:strRef>
          </c:tx>
          <c:spPr>
            <a:ln w="13927">
              <a:solidFill>
                <a:srgbClr val="000000"/>
              </a:solidFill>
              <a:prstDash val="solid"/>
            </a:ln>
          </c:spPr>
          <c:marker>
            <c:symbol val="star"/>
            <c:size val="5"/>
            <c:spPr>
              <a:noFill/>
              <a:ln>
                <a:solidFill>
                  <a:srgbClr val="0000FF"/>
                </a:solidFill>
                <a:prstDash val="solid"/>
              </a:ln>
            </c:spPr>
          </c:marker>
          <c:cat>
            <c:numRef>
              <c:f>Sheet1!$B$1:$Q$1</c:f>
              <c:numCache>
                <c:formatCode>General</c:formatCode>
                <c:ptCount val="16"/>
                <c:pt idx="1">
                  <c:v>0.5</c:v>
                </c:pt>
                <c:pt idx="2">
                  <c:v>1</c:v>
                </c:pt>
                <c:pt idx="3">
                  <c:v>1.5</c:v>
                </c:pt>
                <c:pt idx="4">
                  <c:v>2</c:v>
                </c:pt>
                <c:pt idx="5">
                  <c:v>2.5</c:v>
                </c:pt>
                <c:pt idx="6">
                  <c:v>3</c:v>
                </c:pt>
                <c:pt idx="7">
                  <c:v>3.5</c:v>
                </c:pt>
                <c:pt idx="8">
                  <c:v>4</c:v>
                </c:pt>
                <c:pt idx="9">
                  <c:v>4.5</c:v>
                </c:pt>
                <c:pt idx="10">
                  <c:v>5</c:v>
                </c:pt>
                <c:pt idx="11">
                  <c:v>5.5</c:v>
                </c:pt>
                <c:pt idx="12">
                  <c:v>6</c:v>
                </c:pt>
                <c:pt idx="13">
                  <c:v>6.5</c:v>
                </c:pt>
                <c:pt idx="14">
                  <c:v>7</c:v>
                </c:pt>
              </c:numCache>
            </c:numRef>
          </c:cat>
          <c:val>
            <c:numRef>
              <c:f>Sheet1!$B$6:$Q$6</c:f>
              <c:numCache>
                <c:formatCode>General</c:formatCode>
                <c:ptCount val="16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B7C7-4588-BB14-109A6F8CF7F0}"/>
            </c:ext>
          </c:extLst>
        </c:ser>
        <c:ser>
          <c:idx val="5"/>
          <c:order val="5"/>
          <c:tx>
            <c:strRef>
              <c:f>Sheet1!$A$7</c:f>
              <c:strCache>
                <c:ptCount val="1"/>
              </c:strCache>
            </c:strRef>
          </c:tx>
          <c:spPr>
            <a:ln w="13927">
              <a:solidFill>
                <a:srgbClr val="000000"/>
              </a:solidFill>
              <a:prstDash val="solid"/>
            </a:ln>
          </c:spPr>
          <c:marker>
            <c:symbol val="circle"/>
            <c:size val="5"/>
            <c:spPr>
              <a:solidFill>
                <a:srgbClr val="FF00FF"/>
              </a:solidFill>
              <a:ln>
                <a:solidFill>
                  <a:srgbClr val="FF00FF"/>
                </a:solidFill>
                <a:prstDash val="solid"/>
              </a:ln>
            </c:spPr>
          </c:marker>
          <c:cat>
            <c:numRef>
              <c:f>Sheet1!$B$1:$Q$1</c:f>
              <c:numCache>
                <c:formatCode>General</c:formatCode>
                <c:ptCount val="16"/>
                <c:pt idx="1">
                  <c:v>0.5</c:v>
                </c:pt>
                <c:pt idx="2">
                  <c:v>1</c:v>
                </c:pt>
                <c:pt idx="3">
                  <c:v>1.5</c:v>
                </c:pt>
                <c:pt idx="4">
                  <c:v>2</c:v>
                </c:pt>
                <c:pt idx="5">
                  <c:v>2.5</c:v>
                </c:pt>
                <c:pt idx="6">
                  <c:v>3</c:v>
                </c:pt>
                <c:pt idx="7">
                  <c:v>3.5</c:v>
                </c:pt>
                <c:pt idx="8">
                  <c:v>4</c:v>
                </c:pt>
                <c:pt idx="9">
                  <c:v>4.5</c:v>
                </c:pt>
                <c:pt idx="10">
                  <c:v>5</c:v>
                </c:pt>
                <c:pt idx="11">
                  <c:v>5.5</c:v>
                </c:pt>
                <c:pt idx="12">
                  <c:v>6</c:v>
                </c:pt>
                <c:pt idx="13">
                  <c:v>6.5</c:v>
                </c:pt>
                <c:pt idx="14">
                  <c:v>7</c:v>
                </c:pt>
              </c:numCache>
            </c:numRef>
          </c:cat>
          <c:val>
            <c:numRef>
              <c:f>Sheet1!$B$7:$Q$7</c:f>
              <c:numCache>
                <c:formatCode>General</c:formatCode>
                <c:ptCount val="16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B7C7-4588-BB14-109A6F8CF7F0}"/>
            </c:ext>
          </c:extLst>
        </c:ser>
        <c:ser>
          <c:idx val="6"/>
          <c:order val="6"/>
          <c:tx>
            <c:strRef>
              <c:f>Sheet1!$A$8</c:f>
              <c:strCache>
                <c:ptCount val="1"/>
              </c:strCache>
            </c:strRef>
          </c:tx>
          <c:spPr>
            <a:ln w="13927">
              <a:solidFill>
                <a:srgbClr val="000000"/>
              </a:solidFill>
              <a:prstDash val="solid"/>
            </a:ln>
          </c:spPr>
          <c:marker>
            <c:symbol val="plus"/>
            <c:size val="5"/>
            <c:spPr>
              <a:noFill/>
              <a:ln>
                <a:solidFill>
                  <a:srgbClr val="008080"/>
                </a:solidFill>
                <a:prstDash val="solid"/>
              </a:ln>
            </c:spPr>
          </c:marker>
          <c:cat>
            <c:numRef>
              <c:f>Sheet1!$B$1:$Q$1</c:f>
              <c:numCache>
                <c:formatCode>General</c:formatCode>
                <c:ptCount val="16"/>
                <c:pt idx="1">
                  <c:v>0.5</c:v>
                </c:pt>
                <c:pt idx="2">
                  <c:v>1</c:v>
                </c:pt>
                <c:pt idx="3">
                  <c:v>1.5</c:v>
                </c:pt>
                <c:pt idx="4">
                  <c:v>2</c:v>
                </c:pt>
                <c:pt idx="5">
                  <c:v>2.5</c:v>
                </c:pt>
                <c:pt idx="6">
                  <c:v>3</c:v>
                </c:pt>
                <c:pt idx="7">
                  <c:v>3.5</c:v>
                </c:pt>
                <c:pt idx="8">
                  <c:v>4</c:v>
                </c:pt>
                <c:pt idx="9">
                  <c:v>4.5</c:v>
                </c:pt>
                <c:pt idx="10">
                  <c:v>5</c:v>
                </c:pt>
                <c:pt idx="11">
                  <c:v>5.5</c:v>
                </c:pt>
                <c:pt idx="12">
                  <c:v>6</c:v>
                </c:pt>
                <c:pt idx="13">
                  <c:v>6.5</c:v>
                </c:pt>
                <c:pt idx="14">
                  <c:v>7</c:v>
                </c:pt>
              </c:numCache>
            </c:numRef>
          </c:cat>
          <c:val>
            <c:numRef>
              <c:f>Sheet1!$B$8:$Q$8</c:f>
              <c:numCache>
                <c:formatCode>General</c:formatCode>
                <c:ptCount val="16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B7C7-4588-BB14-109A6F8CF7F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792264"/>
        <c:axId val="1"/>
      </c:lineChart>
      <c:catAx>
        <c:axId val="14879226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3927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8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"/>
        <c:crossesAt val="0"/>
        <c:auto val="0"/>
        <c:lblAlgn val="ctr"/>
        <c:lblOffset val="100"/>
        <c:tickLblSkip val="2"/>
        <c:tickMarkSkip val="2"/>
        <c:noMultiLvlLbl val="0"/>
      </c:catAx>
      <c:valAx>
        <c:axId val="1"/>
        <c:scaling>
          <c:orientation val="minMax"/>
          <c:max val="8"/>
          <c:min val="-4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ln w="13927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8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8792264"/>
        <c:crosses val="autoZero"/>
        <c:crossBetween val="midCat"/>
        <c:majorUnit val="2"/>
        <c:minorUnit val="2"/>
      </c:valAx>
      <c:spPr>
        <a:solidFill>
          <a:schemeClr val="bg1"/>
        </a:solidFill>
        <a:ln w="27854">
          <a:noFill/>
        </a:ln>
      </c:spPr>
    </c:plotArea>
    <c:plotVisOnly val="1"/>
    <c:dispBlanksAs val="span"/>
    <c:showDLblsOverMax val="0"/>
  </c:chart>
  <c:spPr>
    <a:noFill/>
    <a:ln>
      <a:noFill/>
    </a:ln>
  </c:spPr>
  <c:txPr>
    <a:bodyPr/>
    <a:lstStyle/>
    <a:p>
      <a:pPr>
        <a:defRPr sz="1974" b="1" i="0" u="none" strike="noStrike" baseline="0">
          <a:solidFill>
            <a:schemeClr val="tx1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5.8290155440414507E-2"/>
          <c:y val="5.1001821493624776E-2"/>
          <c:w val="0.93134715025906734"/>
          <c:h val="0.84153005464480879"/>
        </c:manualLayout>
      </c:layout>
      <c:lineChart>
        <c:grouping val="standard"/>
        <c:varyColors val="0"/>
        <c:ser>
          <c:idx val="0"/>
          <c:order val="0"/>
          <c:tx>
            <c:strRef>
              <c:f>Sheet1!$A$2</c:f>
              <c:strCache>
                <c:ptCount val="1"/>
              </c:strCache>
            </c:strRef>
          </c:tx>
          <c:spPr>
            <a:ln w="38100">
              <a:solidFill>
                <a:schemeClr val="folHlink"/>
              </a:solidFill>
              <a:prstDash val="solid"/>
            </a:ln>
          </c:spPr>
          <c:marker>
            <c:symbol val="none"/>
          </c:marker>
          <c:cat>
            <c:strRef>
              <c:f>Sheet1!$B$1:$J$1</c:f>
              <c:strCache>
                <c:ptCount val="9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  <c:pt idx="8">
                  <c:v> </c:v>
                </c:pt>
              </c:strCache>
            </c:strRef>
          </c:cat>
          <c:val>
            <c:numRef>
              <c:f>Sheet1!$B$2:$J$2</c:f>
              <c:numCache>
                <c:formatCode>General</c:formatCode>
                <c:ptCount val="9"/>
                <c:pt idx="0">
                  <c:v>0</c:v>
                </c:pt>
                <c:pt idx="1">
                  <c:v>8</c:v>
                </c:pt>
                <c:pt idx="2">
                  <c:v>14</c:v>
                </c:pt>
                <c:pt idx="3">
                  <c:v>18</c:v>
                </c:pt>
                <c:pt idx="4">
                  <c:v>20</c:v>
                </c:pt>
                <c:pt idx="5">
                  <c:v>20</c:v>
                </c:pt>
                <c:pt idx="6">
                  <c:v>18</c:v>
                </c:pt>
                <c:pt idx="7">
                  <c:v>14</c:v>
                </c:pt>
              </c:numCache>
            </c:numRef>
          </c:val>
          <c:smooth val="1"/>
          <c:extLst>
            <c:ext xmlns:c16="http://schemas.microsoft.com/office/drawing/2014/chart" uri="{C3380CC4-5D6E-409C-BE32-E72D297353CC}">
              <c16:uniqueId val="{00000000-EB9F-4EF1-B933-0BFD7F9BBF67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</c:strCache>
            </c:strRef>
          </c:tx>
          <c:spPr>
            <a:ln w="13144">
              <a:solidFill>
                <a:srgbClr val="000000"/>
              </a:solidFill>
              <a:prstDash val="solid"/>
            </a:ln>
          </c:spPr>
          <c:marker>
            <c:symbol val="square"/>
            <c:size val="5"/>
            <c:spPr>
              <a:solidFill>
                <a:srgbClr val="FFFF00"/>
              </a:solidFill>
              <a:ln>
                <a:solidFill>
                  <a:srgbClr val="FFFF00"/>
                </a:solidFill>
                <a:prstDash val="solid"/>
              </a:ln>
            </c:spPr>
          </c:marker>
          <c:cat>
            <c:strRef>
              <c:f>Sheet1!$B$1:$J$1</c:f>
              <c:strCache>
                <c:ptCount val="9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  <c:pt idx="8">
                  <c:v> </c:v>
                </c:pt>
              </c:strCache>
            </c:strRef>
          </c:cat>
          <c:val>
            <c:numRef>
              <c:f>Sheet1!$B$3:$J$3</c:f>
              <c:numCache>
                <c:formatCode>General</c:formatCode>
                <c:ptCount val="9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B9F-4EF1-B933-0BFD7F9BBF67}"/>
            </c:ext>
          </c:extLst>
        </c:ser>
        <c:ser>
          <c:idx val="2"/>
          <c:order val="2"/>
          <c:tx>
            <c:strRef>
              <c:f>Sheet1!$A$4</c:f>
              <c:strCache>
                <c:ptCount val="1"/>
              </c:strCache>
            </c:strRef>
          </c:tx>
          <c:spPr>
            <a:ln w="13144">
              <a:solidFill>
                <a:srgbClr val="000000"/>
              </a:solidFill>
              <a:prstDash val="solid"/>
            </a:ln>
          </c:spPr>
          <c:marker>
            <c:symbol val="triangle"/>
            <c:size val="5"/>
            <c:spPr>
              <a:solidFill>
                <a:srgbClr val="00FF00"/>
              </a:solidFill>
              <a:ln>
                <a:solidFill>
                  <a:srgbClr val="00FF00"/>
                </a:solidFill>
                <a:prstDash val="solid"/>
              </a:ln>
            </c:spPr>
          </c:marker>
          <c:cat>
            <c:strRef>
              <c:f>Sheet1!$B$1:$J$1</c:f>
              <c:strCache>
                <c:ptCount val="9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  <c:pt idx="8">
                  <c:v> </c:v>
                </c:pt>
              </c:strCache>
            </c:strRef>
          </c:cat>
          <c:val>
            <c:numRef>
              <c:f>Sheet1!$B$4:$J$4</c:f>
              <c:numCache>
                <c:formatCode>General</c:formatCode>
                <c:ptCount val="9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EB9F-4EF1-B933-0BFD7F9BBF6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55397952"/>
        <c:axId val="355400304"/>
      </c:lineChart>
      <c:catAx>
        <c:axId val="35539795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905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8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55400304"/>
        <c:crosses val="autoZero"/>
        <c:auto val="0"/>
        <c:lblAlgn val="ctr"/>
        <c:lblOffset val="100"/>
        <c:tickLblSkip val="1"/>
        <c:tickMarkSkip val="1"/>
        <c:noMultiLvlLbl val="0"/>
      </c:catAx>
      <c:valAx>
        <c:axId val="355400304"/>
        <c:scaling>
          <c:orientation val="minMax"/>
          <c:max val="22"/>
          <c:min val="0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ln w="1905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8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55397952"/>
        <c:crosses val="autoZero"/>
        <c:crossBetween val="midCat"/>
        <c:majorUnit val="4"/>
        <c:minorUnit val="2"/>
      </c:valAx>
      <c:spPr>
        <a:solidFill>
          <a:schemeClr val="bg1"/>
        </a:solidFill>
        <a:ln w="26287">
          <a:noFill/>
        </a:ln>
      </c:spPr>
    </c:plotArea>
    <c:plotVisOnly val="1"/>
    <c:dispBlanksAs val="span"/>
    <c:showDLblsOverMax val="0"/>
  </c:chart>
  <c:spPr>
    <a:noFill/>
    <a:ln>
      <a:noFill/>
    </a:ln>
  </c:spPr>
  <c:txPr>
    <a:bodyPr/>
    <a:lstStyle/>
    <a:p>
      <a:pPr>
        <a:defRPr sz="1863" b="1" i="0" u="none" strike="noStrike" baseline="0">
          <a:solidFill>
            <a:schemeClr val="tx1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5.3958498628592928E-2"/>
          <c:y val="5.1001885639239949E-2"/>
          <c:w val="0.93187620821349426"/>
          <c:h val="0.84153005464480879"/>
        </c:manualLayout>
      </c:layout>
      <c:lineChart>
        <c:grouping val="standard"/>
        <c:varyColors val="0"/>
        <c:ser>
          <c:idx val="0"/>
          <c:order val="0"/>
          <c:tx>
            <c:strRef>
              <c:f>Sheet1!$A$2</c:f>
              <c:strCache>
                <c:ptCount val="1"/>
              </c:strCache>
            </c:strRef>
          </c:tx>
          <c:spPr>
            <a:ln w="39431">
              <a:solidFill>
                <a:schemeClr val="folHlink"/>
              </a:solidFill>
              <a:prstDash val="solid"/>
            </a:ln>
          </c:spPr>
          <c:marker>
            <c:symbol val="none"/>
          </c:marker>
          <c:cat>
            <c:strRef>
              <c:f>Sheet1!$B$1:$J$1</c:f>
              <c:strCache>
                <c:ptCount val="9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  <c:pt idx="8">
                  <c:v> </c:v>
                </c:pt>
              </c:strCache>
            </c:strRef>
          </c:cat>
          <c:val>
            <c:numRef>
              <c:f>Sheet1!$B$2:$J$2</c:f>
              <c:numCache>
                <c:formatCode>General</c:formatCode>
                <c:ptCount val="9"/>
                <c:pt idx="0">
                  <c:v>0</c:v>
                </c:pt>
                <c:pt idx="1">
                  <c:v>8</c:v>
                </c:pt>
                <c:pt idx="2">
                  <c:v>14</c:v>
                </c:pt>
                <c:pt idx="3">
                  <c:v>18</c:v>
                </c:pt>
                <c:pt idx="4">
                  <c:v>20</c:v>
                </c:pt>
                <c:pt idx="5">
                  <c:v>20</c:v>
                </c:pt>
                <c:pt idx="6">
                  <c:v>18</c:v>
                </c:pt>
                <c:pt idx="7">
                  <c:v>14</c:v>
                </c:pt>
              </c:numCache>
            </c:numRef>
          </c:val>
          <c:smooth val="1"/>
          <c:extLst>
            <c:ext xmlns:c16="http://schemas.microsoft.com/office/drawing/2014/chart" uri="{C3380CC4-5D6E-409C-BE32-E72D297353CC}">
              <c16:uniqueId val="{00000000-D54A-44A0-AE97-6A44F6982D25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</c:strCache>
            </c:strRef>
          </c:tx>
          <c:spPr>
            <a:ln w="13144">
              <a:solidFill>
                <a:srgbClr val="000000"/>
              </a:solidFill>
              <a:prstDash val="solid"/>
            </a:ln>
          </c:spPr>
          <c:marker>
            <c:symbol val="square"/>
            <c:size val="5"/>
            <c:spPr>
              <a:solidFill>
                <a:srgbClr val="FFFF00"/>
              </a:solidFill>
              <a:ln>
                <a:solidFill>
                  <a:srgbClr val="FFFF00"/>
                </a:solidFill>
                <a:prstDash val="solid"/>
              </a:ln>
            </c:spPr>
          </c:marker>
          <c:cat>
            <c:strRef>
              <c:f>Sheet1!$B$1:$J$1</c:f>
              <c:strCache>
                <c:ptCount val="9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  <c:pt idx="8">
                  <c:v> </c:v>
                </c:pt>
              </c:strCache>
            </c:strRef>
          </c:cat>
          <c:val>
            <c:numRef>
              <c:f>Sheet1!$B$3:$J$3</c:f>
              <c:numCache>
                <c:formatCode>General</c:formatCode>
                <c:ptCount val="9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D54A-44A0-AE97-6A44F6982D25}"/>
            </c:ext>
          </c:extLst>
        </c:ser>
        <c:ser>
          <c:idx val="2"/>
          <c:order val="2"/>
          <c:tx>
            <c:strRef>
              <c:f>Sheet1!$A$4</c:f>
              <c:strCache>
                <c:ptCount val="1"/>
              </c:strCache>
            </c:strRef>
          </c:tx>
          <c:spPr>
            <a:ln w="13144">
              <a:solidFill>
                <a:srgbClr val="000000"/>
              </a:solidFill>
              <a:prstDash val="solid"/>
            </a:ln>
          </c:spPr>
          <c:marker>
            <c:symbol val="triangle"/>
            <c:size val="5"/>
            <c:spPr>
              <a:solidFill>
                <a:srgbClr val="00FF00"/>
              </a:solidFill>
              <a:ln>
                <a:solidFill>
                  <a:srgbClr val="00FF00"/>
                </a:solidFill>
                <a:prstDash val="solid"/>
              </a:ln>
            </c:spPr>
          </c:marker>
          <c:cat>
            <c:strRef>
              <c:f>Sheet1!$B$1:$J$1</c:f>
              <c:strCache>
                <c:ptCount val="9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  <c:pt idx="8">
                  <c:v> </c:v>
                </c:pt>
              </c:strCache>
            </c:strRef>
          </c:cat>
          <c:val>
            <c:numRef>
              <c:f>Sheet1!$B$4:$J$4</c:f>
              <c:numCache>
                <c:formatCode>General</c:formatCode>
                <c:ptCount val="9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D54A-44A0-AE97-6A44F6982D2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81234592"/>
        <c:axId val="381236944"/>
      </c:lineChart>
      <c:catAx>
        <c:axId val="38123459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905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8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81236944"/>
        <c:crosses val="autoZero"/>
        <c:auto val="0"/>
        <c:lblAlgn val="ctr"/>
        <c:lblOffset val="100"/>
        <c:tickLblSkip val="1"/>
        <c:tickMarkSkip val="1"/>
        <c:noMultiLvlLbl val="0"/>
      </c:catAx>
      <c:valAx>
        <c:axId val="381236944"/>
        <c:scaling>
          <c:orientation val="minMax"/>
          <c:max val="24"/>
          <c:min val="0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ln w="1905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8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81234592"/>
        <c:crosses val="autoZero"/>
        <c:crossBetween val="midCat"/>
        <c:majorUnit val="4"/>
        <c:minorUnit val="2"/>
      </c:valAx>
      <c:spPr>
        <a:solidFill>
          <a:schemeClr val="bg1"/>
        </a:solidFill>
        <a:ln w="26287">
          <a:noFill/>
        </a:ln>
      </c:spPr>
    </c:plotArea>
    <c:plotVisOnly val="1"/>
    <c:dispBlanksAs val="span"/>
    <c:showDLblsOverMax val="0"/>
  </c:chart>
  <c:spPr>
    <a:noFill/>
    <a:ln>
      <a:noFill/>
    </a:ln>
  </c:spPr>
  <c:txPr>
    <a:bodyPr/>
    <a:lstStyle/>
    <a:p>
      <a:pPr>
        <a:defRPr sz="1863" b="1" i="0" u="none" strike="noStrike" baseline="0">
          <a:solidFill>
            <a:schemeClr val="tx1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2724069611129871E-2"/>
          <c:y val="3.5059639671220742E-2"/>
          <c:w val="0.94615384615384612"/>
          <c:h val="0.89010989010989006"/>
        </c:manualLayout>
      </c:layout>
      <c:lineChart>
        <c:grouping val="standard"/>
        <c:varyColors val="0"/>
        <c:ser>
          <c:idx val="0"/>
          <c:order val="0"/>
          <c:tx>
            <c:strRef>
              <c:f>Sheet1!$A$2</c:f>
              <c:strCache>
                <c:ptCount val="1"/>
              </c:strCache>
            </c:strRef>
          </c:tx>
          <c:spPr>
            <a:ln w="41781">
              <a:solidFill>
                <a:srgbClr val="008000"/>
              </a:solidFill>
              <a:prstDash val="solid"/>
            </a:ln>
          </c:spPr>
          <c:marker>
            <c:symbol val="none"/>
          </c:marker>
          <c:cat>
            <c:numRef>
              <c:f>Sheet1!$B$1:$Q$1</c:f>
              <c:numCache>
                <c:formatCode>General</c:formatCode>
                <c:ptCount val="16"/>
                <c:pt idx="1">
                  <c:v>0.5</c:v>
                </c:pt>
                <c:pt idx="2">
                  <c:v>1</c:v>
                </c:pt>
                <c:pt idx="3">
                  <c:v>1.5</c:v>
                </c:pt>
                <c:pt idx="4">
                  <c:v>2</c:v>
                </c:pt>
                <c:pt idx="5">
                  <c:v>2.5</c:v>
                </c:pt>
                <c:pt idx="6">
                  <c:v>3</c:v>
                </c:pt>
                <c:pt idx="7">
                  <c:v>3.5</c:v>
                </c:pt>
                <c:pt idx="8">
                  <c:v>4</c:v>
                </c:pt>
                <c:pt idx="9">
                  <c:v>4.5</c:v>
                </c:pt>
                <c:pt idx="10">
                  <c:v>5</c:v>
                </c:pt>
                <c:pt idx="11">
                  <c:v>5.5</c:v>
                </c:pt>
                <c:pt idx="12">
                  <c:v>6</c:v>
                </c:pt>
                <c:pt idx="13">
                  <c:v>6.5</c:v>
                </c:pt>
                <c:pt idx="14">
                  <c:v>7</c:v>
                </c:pt>
              </c:numCache>
            </c:numRef>
          </c:cat>
          <c:val>
            <c:numRef>
              <c:f>Sheet1!$B$2:$Q$2</c:f>
              <c:numCache>
                <c:formatCode>General</c:formatCode>
                <c:ptCount val="16"/>
                <c:pt idx="1">
                  <c:v>8.5</c:v>
                </c:pt>
                <c:pt idx="2">
                  <c:v>8</c:v>
                </c:pt>
                <c:pt idx="3">
                  <c:v>7.5</c:v>
                </c:pt>
                <c:pt idx="4">
                  <c:v>7</c:v>
                </c:pt>
                <c:pt idx="5">
                  <c:v>6.5</c:v>
                </c:pt>
                <c:pt idx="6">
                  <c:v>6</c:v>
                </c:pt>
                <c:pt idx="7">
                  <c:v>5.5</c:v>
                </c:pt>
                <c:pt idx="8">
                  <c:v>5</c:v>
                </c:pt>
                <c:pt idx="9">
                  <c:v>4.5</c:v>
                </c:pt>
                <c:pt idx="10">
                  <c:v>4</c:v>
                </c:pt>
                <c:pt idx="11">
                  <c:v>3.5</c:v>
                </c:pt>
                <c:pt idx="12">
                  <c:v>3</c:v>
                </c:pt>
                <c:pt idx="13">
                  <c:v>2.5</c:v>
                </c:pt>
                <c:pt idx="14">
                  <c:v>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4A7-41B7-8303-A069DDB42123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</c:strCache>
            </c:strRef>
          </c:tx>
          <c:spPr>
            <a:ln w="41781">
              <a:solidFill>
                <a:srgbClr val="0000CC"/>
              </a:solidFill>
              <a:prstDash val="solid"/>
            </a:ln>
          </c:spPr>
          <c:marker>
            <c:symbol val="none"/>
          </c:marker>
          <c:cat>
            <c:numRef>
              <c:f>Sheet1!$B$1:$Q$1</c:f>
              <c:numCache>
                <c:formatCode>General</c:formatCode>
                <c:ptCount val="16"/>
                <c:pt idx="1">
                  <c:v>0.5</c:v>
                </c:pt>
                <c:pt idx="2">
                  <c:v>1</c:v>
                </c:pt>
                <c:pt idx="3">
                  <c:v>1.5</c:v>
                </c:pt>
                <c:pt idx="4">
                  <c:v>2</c:v>
                </c:pt>
                <c:pt idx="5">
                  <c:v>2.5</c:v>
                </c:pt>
                <c:pt idx="6">
                  <c:v>3</c:v>
                </c:pt>
                <c:pt idx="7">
                  <c:v>3.5</c:v>
                </c:pt>
                <c:pt idx="8">
                  <c:v>4</c:v>
                </c:pt>
                <c:pt idx="9">
                  <c:v>4.5</c:v>
                </c:pt>
                <c:pt idx="10">
                  <c:v>5</c:v>
                </c:pt>
                <c:pt idx="11">
                  <c:v>5.5</c:v>
                </c:pt>
                <c:pt idx="12">
                  <c:v>6</c:v>
                </c:pt>
                <c:pt idx="13">
                  <c:v>6.5</c:v>
                </c:pt>
                <c:pt idx="14">
                  <c:v>7</c:v>
                </c:pt>
              </c:numCache>
            </c:numRef>
          </c:cat>
          <c:val>
            <c:numRef>
              <c:f>Sheet1!$B$3:$Q$3</c:f>
              <c:numCache>
                <c:formatCode>General</c:formatCode>
                <c:ptCount val="16"/>
                <c:pt idx="1">
                  <c:v>8</c:v>
                </c:pt>
                <c:pt idx="3">
                  <c:v>6</c:v>
                </c:pt>
                <c:pt idx="5">
                  <c:v>4</c:v>
                </c:pt>
                <c:pt idx="7">
                  <c:v>2</c:v>
                </c:pt>
                <c:pt idx="9">
                  <c:v>0</c:v>
                </c:pt>
                <c:pt idx="11">
                  <c:v>-2</c:v>
                </c:pt>
                <c:pt idx="13">
                  <c:v>-4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4A7-41B7-8303-A069DDB42123}"/>
            </c:ext>
          </c:extLst>
        </c:ser>
        <c:ser>
          <c:idx val="2"/>
          <c:order val="2"/>
          <c:tx>
            <c:strRef>
              <c:f>Sheet1!$A$4</c:f>
              <c:strCache>
                <c:ptCount val="1"/>
              </c:strCache>
            </c:strRef>
          </c:tx>
          <c:spPr>
            <a:ln w="13927">
              <a:solidFill>
                <a:srgbClr val="000000"/>
              </a:solidFill>
              <a:prstDash val="solid"/>
            </a:ln>
          </c:spPr>
          <c:marker>
            <c:symbol val="triangle"/>
            <c:size val="5"/>
            <c:spPr>
              <a:solidFill>
                <a:srgbClr val="00FF00"/>
              </a:solidFill>
              <a:ln>
                <a:solidFill>
                  <a:srgbClr val="00FF00"/>
                </a:solidFill>
                <a:prstDash val="solid"/>
              </a:ln>
            </c:spPr>
          </c:marker>
          <c:cat>
            <c:numRef>
              <c:f>Sheet1!$B$1:$Q$1</c:f>
              <c:numCache>
                <c:formatCode>General</c:formatCode>
                <c:ptCount val="16"/>
                <c:pt idx="1">
                  <c:v>0.5</c:v>
                </c:pt>
                <c:pt idx="2">
                  <c:v>1</c:v>
                </c:pt>
                <c:pt idx="3">
                  <c:v>1.5</c:v>
                </c:pt>
                <c:pt idx="4">
                  <c:v>2</c:v>
                </c:pt>
                <c:pt idx="5">
                  <c:v>2.5</c:v>
                </c:pt>
                <c:pt idx="6">
                  <c:v>3</c:v>
                </c:pt>
                <c:pt idx="7">
                  <c:v>3.5</c:v>
                </c:pt>
                <c:pt idx="8">
                  <c:v>4</c:v>
                </c:pt>
                <c:pt idx="9">
                  <c:v>4.5</c:v>
                </c:pt>
                <c:pt idx="10">
                  <c:v>5</c:v>
                </c:pt>
                <c:pt idx="11">
                  <c:v>5.5</c:v>
                </c:pt>
                <c:pt idx="12">
                  <c:v>6</c:v>
                </c:pt>
                <c:pt idx="13">
                  <c:v>6.5</c:v>
                </c:pt>
                <c:pt idx="14">
                  <c:v>7</c:v>
                </c:pt>
              </c:numCache>
            </c:numRef>
          </c:cat>
          <c:val>
            <c:numRef>
              <c:f>Sheet1!$B$4:$Q$4</c:f>
              <c:numCache>
                <c:formatCode>General</c:formatCode>
                <c:ptCount val="16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A4A7-41B7-8303-A069DDB42123}"/>
            </c:ext>
          </c:extLst>
        </c:ser>
        <c:ser>
          <c:idx val="3"/>
          <c:order val="3"/>
          <c:tx>
            <c:strRef>
              <c:f>Sheet1!$A$5</c:f>
              <c:strCache>
                <c:ptCount val="1"/>
              </c:strCache>
            </c:strRef>
          </c:tx>
          <c:spPr>
            <a:ln w="13927">
              <a:solidFill>
                <a:srgbClr val="000000"/>
              </a:solidFill>
              <a:prstDash val="solid"/>
            </a:ln>
          </c:spPr>
          <c:marker>
            <c:symbol val="x"/>
            <c:size val="5"/>
            <c:spPr>
              <a:noFill/>
              <a:ln>
                <a:solidFill>
                  <a:srgbClr val="00FFFF"/>
                </a:solidFill>
                <a:prstDash val="solid"/>
              </a:ln>
            </c:spPr>
          </c:marker>
          <c:cat>
            <c:numRef>
              <c:f>Sheet1!$B$1:$Q$1</c:f>
              <c:numCache>
                <c:formatCode>General</c:formatCode>
                <c:ptCount val="16"/>
                <c:pt idx="1">
                  <c:v>0.5</c:v>
                </c:pt>
                <c:pt idx="2">
                  <c:v>1</c:v>
                </c:pt>
                <c:pt idx="3">
                  <c:v>1.5</c:v>
                </c:pt>
                <c:pt idx="4">
                  <c:v>2</c:v>
                </c:pt>
                <c:pt idx="5">
                  <c:v>2.5</c:v>
                </c:pt>
                <c:pt idx="6">
                  <c:v>3</c:v>
                </c:pt>
                <c:pt idx="7">
                  <c:v>3.5</c:v>
                </c:pt>
                <c:pt idx="8">
                  <c:v>4</c:v>
                </c:pt>
                <c:pt idx="9">
                  <c:v>4.5</c:v>
                </c:pt>
                <c:pt idx="10">
                  <c:v>5</c:v>
                </c:pt>
                <c:pt idx="11">
                  <c:v>5.5</c:v>
                </c:pt>
                <c:pt idx="12">
                  <c:v>6</c:v>
                </c:pt>
                <c:pt idx="13">
                  <c:v>6.5</c:v>
                </c:pt>
                <c:pt idx="14">
                  <c:v>7</c:v>
                </c:pt>
              </c:numCache>
            </c:numRef>
          </c:cat>
          <c:val>
            <c:numRef>
              <c:f>Sheet1!$B$5:$Q$5</c:f>
              <c:numCache>
                <c:formatCode>General</c:formatCode>
                <c:ptCount val="16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A4A7-41B7-8303-A069DDB42123}"/>
            </c:ext>
          </c:extLst>
        </c:ser>
        <c:ser>
          <c:idx val="4"/>
          <c:order val="4"/>
          <c:tx>
            <c:strRef>
              <c:f>Sheet1!$A$6</c:f>
              <c:strCache>
                <c:ptCount val="1"/>
              </c:strCache>
            </c:strRef>
          </c:tx>
          <c:spPr>
            <a:ln w="13927">
              <a:solidFill>
                <a:srgbClr val="000000"/>
              </a:solidFill>
              <a:prstDash val="solid"/>
            </a:ln>
          </c:spPr>
          <c:marker>
            <c:symbol val="star"/>
            <c:size val="5"/>
            <c:spPr>
              <a:noFill/>
              <a:ln>
                <a:solidFill>
                  <a:srgbClr val="0000FF"/>
                </a:solidFill>
                <a:prstDash val="solid"/>
              </a:ln>
            </c:spPr>
          </c:marker>
          <c:cat>
            <c:numRef>
              <c:f>Sheet1!$B$1:$Q$1</c:f>
              <c:numCache>
                <c:formatCode>General</c:formatCode>
                <c:ptCount val="16"/>
                <c:pt idx="1">
                  <c:v>0.5</c:v>
                </c:pt>
                <c:pt idx="2">
                  <c:v>1</c:v>
                </c:pt>
                <c:pt idx="3">
                  <c:v>1.5</c:v>
                </c:pt>
                <c:pt idx="4">
                  <c:v>2</c:v>
                </c:pt>
                <c:pt idx="5">
                  <c:v>2.5</c:v>
                </c:pt>
                <c:pt idx="6">
                  <c:v>3</c:v>
                </c:pt>
                <c:pt idx="7">
                  <c:v>3.5</c:v>
                </c:pt>
                <c:pt idx="8">
                  <c:v>4</c:v>
                </c:pt>
                <c:pt idx="9">
                  <c:v>4.5</c:v>
                </c:pt>
                <c:pt idx="10">
                  <c:v>5</c:v>
                </c:pt>
                <c:pt idx="11">
                  <c:v>5.5</c:v>
                </c:pt>
                <c:pt idx="12">
                  <c:v>6</c:v>
                </c:pt>
                <c:pt idx="13">
                  <c:v>6.5</c:v>
                </c:pt>
                <c:pt idx="14">
                  <c:v>7</c:v>
                </c:pt>
              </c:numCache>
            </c:numRef>
          </c:cat>
          <c:val>
            <c:numRef>
              <c:f>Sheet1!$B$6:$Q$6</c:f>
              <c:numCache>
                <c:formatCode>General</c:formatCode>
                <c:ptCount val="16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A4A7-41B7-8303-A069DDB42123}"/>
            </c:ext>
          </c:extLst>
        </c:ser>
        <c:ser>
          <c:idx val="5"/>
          <c:order val="5"/>
          <c:tx>
            <c:strRef>
              <c:f>Sheet1!$A$7</c:f>
              <c:strCache>
                <c:ptCount val="1"/>
              </c:strCache>
            </c:strRef>
          </c:tx>
          <c:spPr>
            <a:ln w="13927">
              <a:solidFill>
                <a:srgbClr val="000000"/>
              </a:solidFill>
              <a:prstDash val="solid"/>
            </a:ln>
          </c:spPr>
          <c:marker>
            <c:symbol val="circle"/>
            <c:size val="5"/>
            <c:spPr>
              <a:solidFill>
                <a:srgbClr val="FF00FF"/>
              </a:solidFill>
              <a:ln>
                <a:solidFill>
                  <a:srgbClr val="FF00FF"/>
                </a:solidFill>
                <a:prstDash val="solid"/>
              </a:ln>
            </c:spPr>
          </c:marker>
          <c:cat>
            <c:numRef>
              <c:f>Sheet1!$B$1:$Q$1</c:f>
              <c:numCache>
                <c:formatCode>General</c:formatCode>
                <c:ptCount val="16"/>
                <c:pt idx="1">
                  <c:v>0.5</c:v>
                </c:pt>
                <c:pt idx="2">
                  <c:v>1</c:v>
                </c:pt>
                <c:pt idx="3">
                  <c:v>1.5</c:v>
                </c:pt>
                <c:pt idx="4">
                  <c:v>2</c:v>
                </c:pt>
                <c:pt idx="5">
                  <c:v>2.5</c:v>
                </c:pt>
                <c:pt idx="6">
                  <c:v>3</c:v>
                </c:pt>
                <c:pt idx="7">
                  <c:v>3.5</c:v>
                </c:pt>
                <c:pt idx="8">
                  <c:v>4</c:v>
                </c:pt>
                <c:pt idx="9">
                  <c:v>4.5</c:v>
                </c:pt>
                <c:pt idx="10">
                  <c:v>5</c:v>
                </c:pt>
                <c:pt idx="11">
                  <c:v>5.5</c:v>
                </c:pt>
                <c:pt idx="12">
                  <c:v>6</c:v>
                </c:pt>
                <c:pt idx="13">
                  <c:v>6.5</c:v>
                </c:pt>
                <c:pt idx="14">
                  <c:v>7</c:v>
                </c:pt>
              </c:numCache>
            </c:numRef>
          </c:cat>
          <c:val>
            <c:numRef>
              <c:f>Sheet1!$B$7:$Q$7</c:f>
              <c:numCache>
                <c:formatCode>General</c:formatCode>
                <c:ptCount val="16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A4A7-41B7-8303-A069DDB42123}"/>
            </c:ext>
          </c:extLst>
        </c:ser>
        <c:ser>
          <c:idx val="6"/>
          <c:order val="6"/>
          <c:tx>
            <c:strRef>
              <c:f>Sheet1!$A$8</c:f>
              <c:strCache>
                <c:ptCount val="1"/>
              </c:strCache>
            </c:strRef>
          </c:tx>
          <c:spPr>
            <a:ln w="13927">
              <a:solidFill>
                <a:srgbClr val="000000"/>
              </a:solidFill>
              <a:prstDash val="solid"/>
            </a:ln>
          </c:spPr>
          <c:marker>
            <c:symbol val="plus"/>
            <c:size val="5"/>
            <c:spPr>
              <a:noFill/>
              <a:ln>
                <a:solidFill>
                  <a:srgbClr val="008080"/>
                </a:solidFill>
                <a:prstDash val="solid"/>
              </a:ln>
            </c:spPr>
          </c:marker>
          <c:cat>
            <c:numRef>
              <c:f>Sheet1!$B$1:$Q$1</c:f>
              <c:numCache>
                <c:formatCode>General</c:formatCode>
                <c:ptCount val="16"/>
                <c:pt idx="1">
                  <c:v>0.5</c:v>
                </c:pt>
                <c:pt idx="2">
                  <c:v>1</c:v>
                </c:pt>
                <c:pt idx="3">
                  <c:v>1.5</c:v>
                </c:pt>
                <c:pt idx="4">
                  <c:v>2</c:v>
                </c:pt>
                <c:pt idx="5">
                  <c:v>2.5</c:v>
                </c:pt>
                <c:pt idx="6">
                  <c:v>3</c:v>
                </c:pt>
                <c:pt idx="7">
                  <c:v>3.5</c:v>
                </c:pt>
                <c:pt idx="8">
                  <c:v>4</c:v>
                </c:pt>
                <c:pt idx="9">
                  <c:v>4.5</c:v>
                </c:pt>
                <c:pt idx="10">
                  <c:v>5</c:v>
                </c:pt>
                <c:pt idx="11">
                  <c:v>5.5</c:v>
                </c:pt>
                <c:pt idx="12">
                  <c:v>6</c:v>
                </c:pt>
                <c:pt idx="13">
                  <c:v>6.5</c:v>
                </c:pt>
                <c:pt idx="14">
                  <c:v>7</c:v>
                </c:pt>
              </c:numCache>
            </c:numRef>
          </c:cat>
          <c:val>
            <c:numRef>
              <c:f>Sheet1!$B$8:$Q$8</c:f>
              <c:numCache>
                <c:formatCode>General</c:formatCode>
                <c:ptCount val="16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A4A7-41B7-8303-A069DDB4212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41483456"/>
        <c:axId val="1"/>
      </c:lineChart>
      <c:catAx>
        <c:axId val="24148345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3927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8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"/>
        <c:crossesAt val="0"/>
        <c:auto val="0"/>
        <c:lblAlgn val="ctr"/>
        <c:lblOffset val="100"/>
        <c:tickLblSkip val="2"/>
        <c:tickMarkSkip val="2"/>
        <c:noMultiLvlLbl val="0"/>
      </c:catAx>
      <c:valAx>
        <c:axId val="1"/>
        <c:scaling>
          <c:orientation val="minMax"/>
          <c:max val="8"/>
          <c:min val="-4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ln w="13927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8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41483456"/>
        <c:crosses val="autoZero"/>
        <c:crossBetween val="midCat"/>
        <c:majorUnit val="2"/>
        <c:minorUnit val="2"/>
      </c:valAx>
      <c:spPr>
        <a:solidFill>
          <a:schemeClr val="bg1"/>
        </a:solidFill>
        <a:ln w="27854">
          <a:noFill/>
        </a:ln>
      </c:spPr>
    </c:plotArea>
    <c:plotVisOnly val="1"/>
    <c:dispBlanksAs val="span"/>
    <c:showDLblsOverMax val="0"/>
  </c:chart>
  <c:spPr>
    <a:noFill/>
    <a:ln>
      <a:noFill/>
    </a:ln>
  </c:spPr>
  <c:txPr>
    <a:bodyPr/>
    <a:lstStyle/>
    <a:p>
      <a:pPr>
        <a:defRPr sz="1974" b="1" i="0" u="none" strike="noStrike" baseline="0">
          <a:solidFill>
            <a:schemeClr val="tx1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5.8290155440414507E-2"/>
          <c:y val="5.1001821493624776E-2"/>
          <c:w val="0.93134715025906734"/>
          <c:h val="0.90163934426229508"/>
        </c:manualLayout>
      </c:layout>
      <c:lineChart>
        <c:grouping val="standard"/>
        <c:varyColors val="0"/>
        <c:ser>
          <c:idx val="0"/>
          <c:order val="0"/>
          <c:tx>
            <c:strRef>
              <c:f>Sheet1!$A$2</c:f>
              <c:strCache>
                <c:ptCount val="1"/>
              </c:strCache>
            </c:strRef>
          </c:tx>
          <c:spPr>
            <a:ln w="41275">
              <a:solidFill>
                <a:schemeClr val="tx2"/>
              </a:solidFill>
              <a:prstDash val="solid"/>
            </a:ln>
          </c:spPr>
          <c:marker>
            <c:symbol val="none"/>
          </c:marker>
          <c:cat>
            <c:strRef>
              <c:f>Sheet1!$B$1:$J$1</c:f>
              <c:strCache>
                <c:ptCount val="8"/>
                <c:pt idx="0">
                  <c:v> 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</c:strCache>
            </c:strRef>
          </c:cat>
          <c:val>
            <c:numRef>
              <c:f>Sheet1!$B$2:$J$2</c:f>
              <c:numCache>
                <c:formatCode>General</c:formatCode>
                <c:ptCount val="9"/>
                <c:pt idx="0">
                  <c:v>0</c:v>
                </c:pt>
                <c:pt idx="1">
                  <c:v>8</c:v>
                </c:pt>
                <c:pt idx="2">
                  <c:v>14</c:v>
                </c:pt>
                <c:pt idx="3">
                  <c:v>18</c:v>
                </c:pt>
                <c:pt idx="4">
                  <c:v>20</c:v>
                </c:pt>
                <c:pt idx="5">
                  <c:v>20</c:v>
                </c:pt>
                <c:pt idx="6">
                  <c:v>18</c:v>
                </c:pt>
                <c:pt idx="7">
                  <c:v>14</c:v>
                </c:pt>
              </c:numCache>
            </c:numRef>
          </c:val>
          <c:smooth val="1"/>
          <c:extLst>
            <c:ext xmlns:c16="http://schemas.microsoft.com/office/drawing/2014/chart" uri="{C3380CC4-5D6E-409C-BE32-E72D297353CC}">
              <c16:uniqueId val="{00000000-6B7E-406F-97B3-B5279DF16758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</c:strCache>
            </c:strRef>
          </c:tx>
          <c:spPr>
            <a:ln w="41275">
              <a:solidFill>
                <a:srgbClr val="CC0000"/>
              </a:solidFill>
              <a:prstDash val="solid"/>
            </a:ln>
          </c:spPr>
          <c:marker>
            <c:symbol val="none"/>
          </c:marker>
          <c:cat>
            <c:strRef>
              <c:f>Sheet1!$B$1:$J$1</c:f>
              <c:strCache>
                <c:ptCount val="8"/>
                <c:pt idx="0">
                  <c:v> 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</c:strCache>
            </c:strRef>
          </c:cat>
          <c:val>
            <c:numRef>
              <c:f>Sheet1!$B$3:$J$3</c:f>
              <c:numCache>
                <c:formatCode>General</c:formatCode>
                <c:ptCount val="9"/>
                <c:pt idx="0">
                  <c:v>6</c:v>
                </c:pt>
                <c:pt idx="1">
                  <c:v>10</c:v>
                </c:pt>
                <c:pt idx="2">
                  <c:v>12</c:v>
                </c:pt>
                <c:pt idx="3">
                  <c:v>14</c:v>
                </c:pt>
                <c:pt idx="4">
                  <c:v>18</c:v>
                </c:pt>
                <c:pt idx="5">
                  <c:v>25</c:v>
                </c:pt>
                <c:pt idx="6">
                  <c:v>36</c:v>
                </c:pt>
                <c:pt idx="7">
                  <c:v>56</c:v>
                </c:pt>
              </c:numCache>
            </c:numRef>
          </c:val>
          <c:smooth val="1"/>
          <c:extLst>
            <c:ext xmlns:c16="http://schemas.microsoft.com/office/drawing/2014/chart" uri="{C3380CC4-5D6E-409C-BE32-E72D297353CC}">
              <c16:uniqueId val="{00000001-6B7E-406F-97B3-B5279DF16758}"/>
            </c:ext>
          </c:extLst>
        </c:ser>
        <c:ser>
          <c:idx val="2"/>
          <c:order val="2"/>
          <c:tx>
            <c:strRef>
              <c:f>Sheet1!$A$4</c:f>
              <c:strCache>
                <c:ptCount val="1"/>
              </c:strCache>
            </c:strRef>
          </c:tx>
          <c:spPr>
            <a:ln w="19715">
              <a:noFill/>
            </a:ln>
          </c:spPr>
          <c:marker>
            <c:symbol val="none"/>
          </c:marker>
          <c:cat>
            <c:strRef>
              <c:f>Sheet1!$B$1:$J$1</c:f>
              <c:strCache>
                <c:ptCount val="8"/>
                <c:pt idx="0">
                  <c:v> 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</c:strCache>
            </c:strRef>
          </c:cat>
          <c:val>
            <c:numRef>
              <c:f>Sheet1!$B$4:$J$4</c:f>
              <c:numCache>
                <c:formatCode>General</c:formatCode>
                <c:ptCount val="9"/>
                <c:pt idx="0">
                  <c:v>-6</c:v>
                </c:pt>
                <c:pt idx="1">
                  <c:v>-2</c:v>
                </c:pt>
                <c:pt idx="2">
                  <c:v>2</c:v>
                </c:pt>
                <c:pt idx="3">
                  <c:v>4</c:v>
                </c:pt>
                <c:pt idx="4">
                  <c:v>2</c:v>
                </c:pt>
                <c:pt idx="5">
                  <c:v>-5</c:v>
                </c:pt>
                <c:pt idx="6">
                  <c:v>-18</c:v>
                </c:pt>
                <c:pt idx="7">
                  <c:v>-42</c:v>
                </c:pt>
              </c:numCache>
            </c:numRef>
          </c:val>
          <c:smooth val="1"/>
          <c:extLst>
            <c:ext xmlns:c16="http://schemas.microsoft.com/office/drawing/2014/chart" uri="{C3380CC4-5D6E-409C-BE32-E72D297353CC}">
              <c16:uniqueId val="{00000002-6B7E-406F-97B3-B5279DF1675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81240080"/>
        <c:axId val="381237728"/>
      </c:lineChart>
      <c:catAx>
        <c:axId val="38124008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905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8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81237728"/>
        <c:crossesAt val="0"/>
        <c:auto val="0"/>
        <c:lblAlgn val="ctr"/>
        <c:lblOffset val="100"/>
        <c:tickLblSkip val="1"/>
        <c:tickMarkSkip val="1"/>
        <c:noMultiLvlLbl val="0"/>
      </c:catAx>
      <c:valAx>
        <c:axId val="381237728"/>
        <c:scaling>
          <c:orientation val="minMax"/>
          <c:max val="25"/>
          <c:min val="-8"/>
        </c:scaling>
        <c:delete val="0"/>
        <c:axPos val="l"/>
        <c:numFmt formatCode="#,##0_ ;\−#,##0\ " sourceLinked="0"/>
        <c:majorTickMark val="out"/>
        <c:minorTickMark val="out"/>
        <c:tickLblPos val="nextTo"/>
        <c:spPr>
          <a:ln w="1905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8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81240080"/>
        <c:crosses val="autoZero"/>
        <c:crossBetween val="midCat"/>
        <c:majorUnit val="4"/>
        <c:minorUnit val="2"/>
      </c:valAx>
      <c:spPr>
        <a:solidFill>
          <a:schemeClr val="bg1"/>
        </a:solidFill>
        <a:ln w="26287">
          <a:noFill/>
        </a:ln>
      </c:spPr>
    </c:plotArea>
    <c:plotVisOnly val="1"/>
    <c:dispBlanksAs val="span"/>
    <c:showDLblsOverMax val="0"/>
  </c:chart>
  <c:spPr>
    <a:noFill/>
    <a:ln>
      <a:noFill/>
    </a:ln>
  </c:spPr>
  <c:txPr>
    <a:bodyPr/>
    <a:lstStyle/>
    <a:p>
      <a:pPr>
        <a:defRPr sz="1863" b="1" i="0" u="none" strike="noStrike" baseline="0">
          <a:solidFill>
            <a:schemeClr val="tx1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7177113422843266E-2"/>
          <c:y val="3.5067678065775348E-2"/>
          <c:w val="0.93134715025906734"/>
          <c:h val="0.90163934426229508"/>
        </c:manualLayout>
      </c:layout>
      <c:lineChart>
        <c:grouping val="standard"/>
        <c:varyColors val="0"/>
        <c:ser>
          <c:idx val="0"/>
          <c:order val="0"/>
          <c:tx>
            <c:strRef>
              <c:f>Sheet1!$A$2</c:f>
              <c:strCache>
                <c:ptCount val="1"/>
              </c:strCache>
            </c:strRef>
          </c:tx>
          <c:spPr>
            <a:ln w="39431">
              <a:solidFill>
                <a:srgbClr val="0033CC"/>
              </a:solidFill>
              <a:prstDash val="solid"/>
            </a:ln>
          </c:spPr>
          <c:marker>
            <c:symbol val="none"/>
          </c:marker>
          <c:cat>
            <c:strRef>
              <c:f>Sheet1!$B$1:$J$1</c:f>
              <c:strCache>
                <c:ptCount val="8"/>
                <c:pt idx="0">
                  <c:v> 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</c:strCache>
            </c:strRef>
          </c:cat>
          <c:val>
            <c:numRef>
              <c:f>Sheet1!$B$2:$J$2</c:f>
              <c:numCache>
                <c:formatCode>General</c:formatCode>
                <c:ptCount val="9"/>
                <c:pt idx="0">
                  <c:v>0</c:v>
                </c:pt>
                <c:pt idx="1">
                  <c:v>8</c:v>
                </c:pt>
                <c:pt idx="2">
                  <c:v>14</c:v>
                </c:pt>
                <c:pt idx="3">
                  <c:v>18</c:v>
                </c:pt>
                <c:pt idx="4">
                  <c:v>20</c:v>
                </c:pt>
                <c:pt idx="5">
                  <c:v>20</c:v>
                </c:pt>
                <c:pt idx="6">
                  <c:v>18</c:v>
                </c:pt>
                <c:pt idx="7">
                  <c:v>14</c:v>
                </c:pt>
              </c:numCache>
            </c:numRef>
          </c:val>
          <c:smooth val="1"/>
          <c:extLst>
            <c:ext xmlns:c16="http://schemas.microsoft.com/office/drawing/2014/chart" uri="{C3380CC4-5D6E-409C-BE32-E72D297353CC}">
              <c16:uniqueId val="{00000000-461B-40D2-A184-E57BBB1DB879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</c:strCache>
            </c:strRef>
          </c:tx>
          <c:spPr>
            <a:ln w="39431">
              <a:solidFill>
                <a:srgbClr val="CC0000"/>
              </a:solidFill>
              <a:prstDash val="solid"/>
            </a:ln>
          </c:spPr>
          <c:marker>
            <c:symbol val="none"/>
          </c:marker>
          <c:cat>
            <c:strRef>
              <c:f>Sheet1!$B$1:$J$1</c:f>
              <c:strCache>
                <c:ptCount val="8"/>
                <c:pt idx="0">
                  <c:v> 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</c:strCache>
            </c:strRef>
          </c:cat>
          <c:val>
            <c:numRef>
              <c:f>Sheet1!$B$3:$J$3</c:f>
              <c:numCache>
                <c:formatCode>General</c:formatCode>
                <c:ptCount val="9"/>
                <c:pt idx="0">
                  <c:v>6</c:v>
                </c:pt>
                <c:pt idx="1">
                  <c:v>10</c:v>
                </c:pt>
                <c:pt idx="2">
                  <c:v>12</c:v>
                </c:pt>
                <c:pt idx="3">
                  <c:v>14</c:v>
                </c:pt>
                <c:pt idx="4">
                  <c:v>18</c:v>
                </c:pt>
                <c:pt idx="5">
                  <c:v>25</c:v>
                </c:pt>
                <c:pt idx="6">
                  <c:v>36</c:v>
                </c:pt>
                <c:pt idx="7">
                  <c:v>56</c:v>
                </c:pt>
              </c:numCache>
            </c:numRef>
          </c:val>
          <c:smooth val="1"/>
          <c:extLst>
            <c:ext xmlns:c16="http://schemas.microsoft.com/office/drawing/2014/chart" uri="{C3380CC4-5D6E-409C-BE32-E72D297353CC}">
              <c16:uniqueId val="{00000001-461B-40D2-A184-E57BBB1DB879}"/>
            </c:ext>
          </c:extLst>
        </c:ser>
        <c:ser>
          <c:idx val="2"/>
          <c:order val="2"/>
          <c:tx>
            <c:strRef>
              <c:f>Sheet1!$A$4</c:f>
              <c:strCache>
                <c:ptCount val="1"/>
              </c:strCache>
            </c:strRef>
          </c:tx>
          <c:spPr>
            <a:ln w="39431">
              <a:solidFill>
                <a:srgbClr val="006600"/>
              </a:solidFill>
              <a:prstDash val="solid"/>
            </a:ln>
          </c:spPr>
          <c:marker>
            <c:symbol val="none"/>
          </c:marker>
          <c:cat>
            <c:strRef>
              <c:f>Sheet1!$B$1:$J$1</c:f>
              <c:strCache>
                <c:ptCount val="8"/>
                <c:pt idx="0">
                  <c:v> 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</c:strCache>
            </c:strRef>
          </c:cat>
          <c:val>
            <c:numRef>
              <c:f>Sheet1!$B$4:$J$4</c:f>
              <c:numCache>
                <c:formatCode>General</c:formatCode>
                <c:ptCount val="9"/>
                <c:pt idx="0">
                  <c:v>-6</c:v>
                </c:pt>
                <c:pt idx="1">
                  <c:v>-2</c:v>
                </c:pt>
                <c:pt idx="2">
                  <c:v>2</c:v>
                </c:pt>
                <c:pt idx="3">
                  <c:v>4</c:v>
                </c:pt>
                <c:pt idx="4">
                  <c:v>2</c:v>
                </c:pt>
                <c:pt idx="5">
                  <c:v>-5</c:v>
                </c:pt>
                <c:pt idx="6">
                  <c:v>-18</c:v>
                </c:pt>
                <c:pt idx="7">
                  <c:v>-42</c:v>
                </c:pt>
              </c:numCache>
            </c:numRef>
          </c:val>
          <c:smooth val="1"/>
          <c:extLst>
            <c:ext xmlns:c16="http://schemas.microsoft.com/office/drawing/2014/chart" uri="{C3380CC4-5D6E-409C-BE32-E72D297353CC}">
              <c16:uniqueId val="{00000002-461B-40D2-A184-E57BBB1DB87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78235816"/>
        <c:axId val="378229544"/>
      </c:lineChart>
      <c:catAx>
        <c:axId val="37823581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905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8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78229544"/>
        <c:crossesAt val="0"/>
        <c:auto val="0"/>
        <c:lblAlgn val="ctr"/>
        <c:lblOffset val="100"/>
        <c:tickLblSkip val="1"/>
        <c:tickMarkSkip val="1"/>
        <c:noMultiLvlLbl val="0"/>
      </c:catAx>
      <c:valAx>
        <c:axId val="378229544"/>
        <c:scaling>
          <c:orientation val="minMax"/>
          <c:max val="25"/>
          <c:min val="-8"/>
        </c:scaling>
        <c:delete val="0"/>
        <c:axPos val="l"/>
        <c:numFmt formatCode="#,##0_ ;\−#,##0\ " sourceLinked="0"/>
        <c:majorTickMark val="out"/>
        <c:minorTickMark val="out"/>
        <c:tickLblPos val="nextTo"/>
        <c:spPr>
          <a:ln w="1905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8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78235816"/>
        <c:crosses val="autoZero"/>
        <c:crossBetween val="midCat"/>
        <c:majorUnit val="4"/>
        <c:minorUnit val="2"/>
      </c:valAx>
      <c:spPr>
        <a:solidFill>
          <a:schemeClr val="bg1"/>
        </a:solidFill>
        <a:ln w="26287">
          <a:noFill/>
        </a:ln>
      </c:spPr>
    </c:plotArea>
    <c:plotVisOnly val="1"/>
    <c:dispBlanksAs val="span"/>
    <c:showDLblsOverMax val="0"/>
  </c:chart>
  <c:spPr>
    <a:noFill/>
    <a:ln>
      <a:noFill/>
    </a:ln>
  </c:spPr>
  <c:txPr>
    <a:bodyPr/>
    <a:lstStyle/>
    <a:p>
      <a:pPr>
        <a:defRPr sz="1863" b="1" i="0" u="none" strike="noStrike" baseline="0">
          <a:solidFill>
            <a:schemeClr val="tx1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5.7882835067132446E-2"/>
          <c:y val="5.3016491372173354E-2"/>
          <c:w val="0.93134715025906734"/>
          <c:h val="0.90163934426229508"/>
        </c:manualLayout>
      </c:layout>
      <c:lineChart>
        <c:grouping val="standard"/>
        <c:varyColors val="0"/>
        <c:ser>
          <c:idx val="0"/>
          <c:order val="0"/>
          <c:tx>
            <c:strRef>
              <c:f>Sheet1!$A$2</c:f>
              <c:strCache>
                <c:ptCount val="1"/>
              </c:strCache>
            </c:strRef>
          </c:tx>
          <c:spPr>
            <a:ln w="39431">
              <a:solidFill>
                <a:srgbClr val="0033CC"/>
              </a:solidFill>
              <a:prstDash val="solid"/>
            </a:ln>
          </c:spPr>
          <c:marker>
            <c:symbol val="none"/>
          </c:marker>
          <c:cat>
            <c:strRef>
              <c:f>Sheet1!$B$1:$J$1</c:f>
              <c:strCache>
                <c:ptCount val="8"/>
                <c:pt idx="0">
                  <c:v> 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</c:strCache>
            </c:strRef>
          </c:cat>
          <c:val>
            <c:numRef>
              <c:f>Sheet1!$B$2:$J$2</c:f>
              <c:numCache>
                <c:formatCode>General</c:formatCode>
                <c:ptCount val="9"/>
                <c:pt idx="0">
                  <c:v>0</c:v>
                </c:pt>
                <c:pt idx="1">
                  <c:v>8</c:v>
                </c:pt>
                <c:pt idx="2">
                  <c:v>14</c:v>
                </c:pt>
                <c:pt idx="3">
                  <c:v>18</c:v>
                </c:pt>
                <c:pt idx="4">
                  <c:v>20</c:v>
                </c:pt>
                <c:pt idx="5">
                  <c:v>20</c:v>
                </c:pt>
                <c:pt idx="6">
                  <c:v>18</c:v>
                </c:pt>
                <c:pt idx="7">
                  <c:v>14</c:v>
                </c:pt>
              </c:numCache>
            </c:numRef>
          </c:val>
          <c:smooth val="1"/>
          <c:extLst>
            <c:ext xmlns:c16="http://schemas.microsoft.com/office/drawing/2014/chart" uri="{C3380CC4-5D6E-409C-BE32-E72D297353CC}">
              <c16:uniqueId val="{00000000-94E2-4947-8CFD-996A2FC6FF30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</c:strCache>
            </c:strRef>
          </c:tx>
          <c:spPr>
            <a:ln w="39431">
              <a:solidFill>
                <a:srgbClr val="CC0000"/>
              </a:solidFill>
              <a:prstDash val="solid"/>
            </a:ln>
          </c:spPr>
          <c:marker>
            <c:symbol val="none"/>
          </c:marker>
          <c:cat>
            <c:strRef>
              <c:f>Sheet1!$B$1:$J$1</c:f>
              <c:strCache>
                <c:ptCount val="8"/>
                <c:pt idx="0">
                  <c:v> 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</c:strCache>
            </c:strRef>
          </c:cat>
          <c:val>
            <c:numRef>
              <c:f>Sheet1!$B$3:$J$3</c:f>
              <c:numCache>
                <c:formatCode>General</c:formatCode>
                <c:ptCount val="9"/>
                <c:pt idx="0">
                  <c:v>6</c:v>
                </c:pt>
                <c:pt idx="1">
                  <c:v>10</c:v>
                </c:pt>
                <c:pt idx="2">
                  <c:v>12</c:v>
                </c:pt>
                <c:pt idx="3">
                  <c:v>14</c:v>
                </c:pt>
                <c:pt idx="4">
                  <c:v>18</c:v>
                </c:pt>
                <c:pt idx="5">
                  <c:v>25</c:v>
                </c:pt>
                <c:pt idx="6">
                  <c:v>36</c:v>
                </c:pt>
                <c:pt idx="7">
                  <c:v>56</c:v>
                </c:pt>
              </c:numCache>
            </c:numRef>
          </c:val>
          <c:smooth val="1"/>
          <c:extLst>
            <c:ext xmlns:c16="http://schemas.microsoft.com/office/drawing/2014/chart" uri="{C3380CC4-5D6E-409C-BE32-E72D297353CC}">
              <c16:uniqueId val="{00000001-94E2-4947-8CFD-996A2FC6FF30}"/>
            </c:ext>
          </c:extLst>
        </c:ser>
        <c:ser>
          <c:idx val="2"/>
          <c:order val="2"/>
          <c:tx>
            <c:strRef>
              <c:f>Sheet1!$A$4</c:f>
              <c:strCache>
                <c:ptCount val="1"/>
              </c:strCache>
            </c:strRef>
          </c:tx>
          <c:spPr>
            <a:ln w="39431">
              <a:solidFill>
                <a:srgbClr val="006600"/>
              </a:solidFill>
              <a:prstDash val="solid"/>
            </a:ln>
          </c:spPr>
          <c:marker>
            <c:symbol val="none"/>
          </c:marker>
          <c:cat>
            <c:strRef>
              <c:f>Sheet1!$B$1:$J$1</c:f>
              <c:strCache>
                <c:ptCount val="8"/>
                <c:pt idx="0">
                  <c:v> 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</c:strCache>
            </c:strRef>
          </c:cat>
          <c:val>
            <c:numRef>
              <c:f>Sheet1!$B$4:$J$4</c:f>
              <c:numCache>
                <c:formatCode>General</c:formatCode>
                <c:ptCount val="9"/>
                <c:pt idx="0">
                  <c:v>-6</c:v>
                </c:pt>
                <c:pt idx="1">
                  <c:v>-2</c:v>
                </c:pt>
                <c:pt idx="2">
                  <c:v>2</c:v>
                </c:pt>
                <c:pt idx="3">
                  <c:v>4</c:v>
                </c:pt>
                <c:pt idx="4">
                  <c:v>2</c:v>
                </c:pt>
                <c:pt idx="5">
                  <c:v>-5</c:v>
                </c:pt>
                <c:pt idx="6">
                  <c:v>-18</c:v>
                </c:pt>
                <c:pt idx="7">
                  <c:v>-42</c:v>
                </c:pt>
              </c:numCache>
            </c:numRef>
          </c:val>
          <c:smooth val="1"/>
          <c:extLst>
            <c:ext xmlns:c16="http://schemas.microsoft.com/office/drawing/2014/chart" uri="{C3380CC4-5D6E-409C-BE32-E72D297353CC}">
              <c16:uniqueId val="{00000002-94E2-4947-8CFD-996A2FC6FF3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85282304"/>
        <c:axId val="385284656"/>
      </c:lineChart>
      <c:catAx>
        <c:axId val="38528230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905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8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85284656"/>
        <c:crossesAt val="0"/>
        <c:auto val="0"/>
        <c:lblAlgn val="ctr"/>
        <c:lblOffset val="100"/>
        <c:tickLblSkip val="1"/>
        <c:tickMarkSkip val="1"/>
        <c:noMultiLvlLbl val="0"/>
      </c:catAx>
      <c:valAx>
        <c:axId val="385284656"/>
        <c:scaling>
          <c:orientation val="minMax"/>
          <c:max val="25"/>
          <c:min val="-8"/>
        </c:scaling>
        <c:delete val="0"/>
        <c:axPos val="l"/>
        <c:numFmt formatCode="#,##0_ ;\−#,##0\ " sourceLinked="0"/>
        <c:majorTickMark val="out"/>
        <c:minorTickMark val="out"/>
        <c:tickLblPos val="nextTo"/>
        <c:spPr>
          <a:ln w="1905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8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85282304"/>
        <c:crosses val="autoZero"/>
        <c:crossBetween val="midCat"/>
        <c:majorUnit val="4"/>
        <c:minorUnit val="2"/>
      </c:valAx>
      <c:spPr>
        <a:solidFill>
          <a:schemeClr val="bg1"/>
        </a:solidFill>
        <a:ln w="26287">
          <a:noFill/>
        </a:ln>
      </c:spPr>
    </c:plotArea>
    <c:plotVisOnly val="1"/>
    <c:dispBlanksAs val="span"/>
    <c:showDLblsOverMax val="0"/>
  </c:chart>
  <c:spPr>
    <a:noFill/>
    <a:ln>
      <a:noFill/>
    </a:ln>
  </c:spPr>
  <c:txPr>
    <a:bodyPr/>
    <a:lstStyle/>
    <a:p>
      <a:pPr>
        <a:defRPr sz="1863" b="1" i="0" u="none" strike="noStrike" baseline="0">
          <a:solidFill>
            <a:schemeClr val="tx1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2790697674418611E-2"/>
          <c:y val="6.6265060240963861E-2"/>
          <c:w val="0.9279069767441861"/>
          <c:h val="0.87349397590361444"/>
        </c:manualLayout>
      </c:layout>
      <c:lineChart>
        <c:grouping val="standard"/>
        <c:varyColors val="0"/>
        <c:ser>
          <c:idx val="0"/>
          <c:order val="0"/>
          <c:tx>
            <c:strRef>
              <c:f>Sheet1!$A$2</c:f>
              <c:strCache>
                <c:ptCount val="1"/>
              </c:strCache>
            </c:strRef>
          </c:tx>
          <c:spPr>
            <a:ln w="71751">
              <a:solidFill>
                <a:srgbClr val="0000CC"/>
              </a:solidFill>
              <a:prstDash val="solid"/>
            </a:ln>
          </c:spPr>
          <c:marker>
            <c:symbol val="none"/>
          </c:marker>
          <c:dPt>
            <c:idx val="14"/>
            <c:bubble3D val="0"/>
            <c:spPr>
              <a:ln w="41275">
                <a:solidFill>
                  <a:srgbClr val="0000CC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6-C550-4F06-905A-DADC6353CF7C}"/>
              </c:ext>
            </c:extLst>
          </c:dPt>
          <c:cat>
            <c:strRef>
              <c:f>Sheet1!$B$1:$Q$1</c:f>
              <c:strCache>
                <c:ptCount val="16"/>
                <c:pt idx="0">
                  <c:v> </c:v>
                </c:pt>
                <c:pt idx="1">
                  <c:v> </c:v>
                </c:pt>
                <c:pt idx="2">
                  <c:v>1</c:v>
                </c:pt>
                <c:pt idx="3">
                  <c:v> </c:v>
                </c:pt>
                <c:pt idx="4">
                  <c:v>2</c:v>
                </c:pt>
                <c:pt idx="5">
                  <c:v> </c:v>
                </c:pt>
                <c:pt idx="6">
                  <c:v>3</c:v>
                </c:pt>
                <c:pt idx="7">
                  <c:v> </c:v>
                </c:pt>
                <c:pt idx="8">
                  <c:v>4</c:v>
                </c:pt>
                <c:pt idx="9">
                  <c:v> </c:v>
                </c:pt>
                <c:pt idx="10">
                  <c:v>5</c:v>
                </c:pt>
                <c:pt idx="11">
                  <c:v> </c:v>
                </c:pt>
                <c:pt idx="12">
                  <c:v>6</c:v>
                </c:pt>
                <c:pt idx="13">
                  <c:v> </c:v>
                </c:pt>
                <c:pt idx="14">
                  <c:v>7</c:v>
                </c:pt>
                <c:pt idx="15">
                  <c:v> </c:v>
                </c:pt>
              </c:strCache>
            </c:strRef>
          </c:cat>
          <c:val>
            <c:numRef>
              <c:f>Sheet1!$B$2:$Q$2</c:f>
              <c:numCache>
                <c:formatCode>General</c:formatCode>
                <c:ptCount val="16"/>
                <c:pt idx="0">
                  <c:v>9</c:v>
                </c:pt>
                <c:pt idx="14">
                  <c:v>-5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ACB-4322-BDEE-3AC9A8046730}"/>
            </c:ext>
          </c:extLst>
        </c:ser>
        <c:ser>
          <c:idx val="2"/>
          <c:order val="1"/>
          <c:tx>
            <c:strRef>
              <c:f>Sheet1!$A$4</c:f>
              <c:strCache>
                <c:ptCount val="1"/>
              </c:strCache>
            </c:strRef>
          </c:tx>
          <c:spPr>
            <a:ln w="23917">
              <a:solidFill>
                <a:srgbClr val="000000"/>
              </a:solidFill>
              <a:prstDash val="solid"/>
            </a:ln>
          </c:spPr>
          <c:marker>
            <c:symbol val="triangle"/>
            <c:size val="9"/>
            <c:spPr>
              <a:solidFill>
                <a:srgbClr val="00FF00"/>
              </a:solidFill>
              <a:ln>
                <a:solidFill>
                  <a:srgbClr val="00FF00"/>
                </a:solidFill>
                <a:prstDash val="solid"/>
              </a:ln>
            </c:spPr>
          </c:marker>
          <c:cat>
            <c:strRef>
              <c:f>Sheet1!$B$1:$Q$1</c:f>
              <c:strCache>
                <c:ptCount val="16"/>
                <c:pt idx="0">
                  <c:v> </c:v>
                </c:pt>
                <c:pt idx="1">
                  <c:v> </c:v>
                </c:pt>
                <c:pt idx="2">
                  <c:v>1</c:v>
                </c:pt>
                <c:pt idx="3">
                  <c:v> </c:v>
                </c:pt>
                <c:pt idx="4">
                  <c:v>2</c:v>
                </c:pt>
                <c:pt idx="5">
                  <c:v> </c:v>
                </c:pt>
                <c:pt idx="6">
                  <c:v>3</c:v>
                </c:pt>
                <c:pt idx="7">
                  <c:v> </c:v>
                </c:pt>
                <c:pt idx="8">
                  <c:v>4</c:v>
                </c:pt>
                <c:pt idx="9">
                  <c:v> </c:v>
                </c:pt>
                <c:pt idx="10">
                  <c:v>5</c:v>
                </c:pt>
                <c:pt idx="11">
                  <c:v> </c:v>
                </c:pt>
                <c:pt idx="12">
                  <c:v>6</c:v>
                </c:pt>
                <c:pt idx="13">
                  <c:v> </c:v>
                </c:pt>
                <c:pt idx="14">
                  <c:v>7</c:v>
                </c:pt>
                <c:pt idx="15">
                  <c:v> </c:v>
                </c:pt>
              </c:strCache>
            </c:strRef>
          </c:cat>
          <c:val>
            <c:numRef>
              <c:f>Sheet1!$B$4:$Q$4</c:f>
              <c:numCache>
                <c:formatCode>General</c:formatCode>
                <c:ptCount val="16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5ACB-4322-BDEE-3AC9A804673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108584"/>
        <c:axId val="1"/>
      </c:lineChart>
      <c:catAx>
        <c:axId val="14810858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2222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8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"/>
        <c:crossesAt val="0"/>
        <c:auto val="0"/>
        <c:lblAlgn val="ctr"/>
        <c:lblOffset val="100"/>
        <c:tickLblSkip val="2"/>
        <c:tickMarkSkip val="2"/>
        <c:noMultiLvlLbl val="0"/>
      </c:catAx>
      <c:valAx>
        <c:axId val="1"/>
        <c:scaling>
          <c:orientation val="minMax"/>
          <c:max val="17"/>
          <c:min val="-4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ln w="2222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8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8108584"/>
        <c:crosses val="autoZero"/>
        <c:crossBetween val="midCat"/>
        <c:majorUnit val="4"/>
        <c:minorUnit val="2"/>
      </c:valAx>
      <c:spPr>
        <a:solidFill>
          <a:schemeClr val="bg1"/>
        </a:solidFill>
        <a:ln w="47834">
          <a:noFill/>
        </a:ln>
      </c:spPr>
    </c:plotArea>
    <c:plotVisOnly val="1"/>
    <c:dispBlanksAs val="span"/>
    <c:showDLblsOverMax val="0"/>
  </c:chart>
  <c:spPr>
    <a:noFill/>
    <a:ln>
      <a:noFill/>
    </a:ln>
  </c:spPr>
  <c:txPr>
    <a:bodyPr/>
    <a:lstStyle/>
    <a:p>
      <a:pPr>
        <a:defRPr sz="3390" b="1" i="0" u="none" strike="noStrike" baseline="0">
          <a:solidFill>
            <a:schemeClr val="tx1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2790697674418611E-2"/>
          <c:y val="6.6265060240963861E-2"/>
          <c:w val="0.9279069767441861"/>
          <c:h val="0.87349397590361444"/>
        </c:manualLayout>
      </c:layout>
      <c:lineChart>
        <c:grouping val="standard"/>
        <c:varyColors val="0"/>
        <c:ser>
          <c:idx val="0"/>
          <c:order val="0"/>
          <c:tx>
            <c:strRef>
              <c:f>Sheet1!$A$2</c:f>
              <c:strCache>
                <c:ptCount val="1"/>
              </c:strCache>
            </c:strRef>
          </c:tx>
          <c:spPr>
            <a:ln w="71751">
              <a:solidFill>
                <a:srgbClr val="0000CC"/>
              </a:solidFill>
              <a:prstDash val="solid"/>
            </a:ln>
          </c:spPr>
          <c:marker>
            <c:symbol val="none"/>
          </c:marker>
          <c:dPt>
            <c:idx val="14"/>
            <c:bubble3D val="0"/>
            <c:spPr>
              <a:ln w="41275">
                <a:solidFill>
                  <a:srgbClr val="0000CC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6-C550-4F06-905A-DADC6353CF7C}"/>
              </c:ext>
            </c:extLst>
          </c:dPt>
          <c:cat>
            <c:strRef>
              <c:f>Sheet1!$B$1:$Q$1</c:f>
              <c:strCache>
                <c:ptCount val="16"/>
                <c:pt idx="0">
                  <c:v> </c:v>
                </c:pt>
                <c:pt idx="1">
                  <c:v> </c:v>
                </c:pt>
                <c:pt idx="2">
                  <c:v>1</c:v>
                </c:pt>
                <c:pt idx="3">
                  <c:v> </c:v>
                </c:pt>
                <c:pt idx="4">
                  <c:v>2</c:v>
                </c:pt>
                <c:pt idx="5">
                  <c:v> </c:v>
                </c:pt>
                <c:pt idx="6">
                  <c:v>3</c:v>
                </c:pt>
                <c:pt idx="7">
                  <c:v> </c:v>
                </c:pt>
                <c:pt idx="8">
                  <c:v>4</c:v>
                </c:pt>
                <c:pt idx="9">
                  <c:v> </c:v>
                </c:pt>
                <c:pt idx="10">
                  <c:v>5</c:v>
                </c:pt>
                <c:pt idx="11">
                  <c:v> </c:v>
                </c:pt>
                <c:pt idx="12">
                  <c:v>6</c:v>
                </c:pt>
                <c:pt idx="13">
                  <c:v> </c:v>
                </c:pt>
                <c:pt idx="14">
                  <c:v>7</c:v>
                </c:pt>
                <c:pt idx="15">
                  <c:v> </c:v>
                </c:pt>
              </c:strCache>
            </c:strRef>
          </c:cat>
          <c:val>
            <c:numRef>
              <c:f>Sheet1!$B$2:$Q$2</c:f>
              <c:numCache>
                <c:formatCode>General</c:formatCode>
                <c:ptCount val="16"/>
                <c:pt idx="0">
                  <c:v>9</c:v>
                </c:pt>
                <c:pt idx="14">
                  <c:v>-5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ACB-4322-BDEE-3AC9A8046730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</c:strCache>
            </c:strRef>
          </c:tx>
          <c:spPr>
            <a:ln w="41275">
              <a:solidFill>
                <a:srgbClr val="CC0000"/>
              </a:solidFill>
              <a:prstDash val="solid"/>
            </a:ln>
          </c:spPr>
          <c:marker>
            <c:symbol val="none"/>
          </c:marker>
          <c:dPt>
            <c:idx val="1"/>
            <c:bubble3D val="0"/>
            <c:spPr>
              <a:ln w="41275">
                <a:solidFill>
                  <a:srgbClr val="C00000"/>
                </a:solidFill>
              </a:ln>
            </c:spPr>
            <c:extLst>
              <c:ext xmlns:c16="http://schemas.microsoft.com/office/drawing/2014/chart" uri="{C3380CC4-5D6E-409C-BE32-E72D297353CC}">
                <c16:uniqueId val="{00000002-5ACB-4322-BDEE-3AC9A8046730}"/>
              </c:ext>
            </c:extLst>
          </c:dPt>
          <c:cat>
            <c:strRef>
              <c:f>Sheet1!$B$1:$Q$1</c:f>
              <c:strCache>
                <c:ptCount val="16"/>
                <c:pt idx="0">
                  <c:v> </c:v>
                </c:pt>
                <c:pt idx="1">
                  <c:v> </c:v>
                </c:pt>
                <c:pt idx="2">
                  <c:v>1</c:v>
                </c:pt>
                <c:pt idx="3">
                  <c:v> </c:v>
                </c:pt>
                <c:pt idx="4">
                  <c:v>2</c:v>
                </c:pt>
                <c:pt idx="5">
                  <c:v> </c:v>
                </c:pt>
                <c:pt idx="6">
                  <c:v>3</c:v>
                </c:pt>
                <c:pt idx="7">
                  <c:v> </c:v>
                </c:pt>
                <c:pt idx="8">
                  <c:v>4</c:v>
                </c:pt>
                <c:pt idx="9">
                  <c:v> </c:v>
                </c:pt>
                <c:pt idx="10">
                  <c:v>5</c:v>
                </c:pt>
                <c:pt idx="11">
                  <c:v> </c:v>
                </c:pt>
                <c:pt idx="12">
                  <c:v>6</c:v>
                </c:pt>
                <c:pt idx="13">
                  <c:v> </c:v>
                </c:pt>
                <c:pt idx="14">
                  <c:v>7</c:v>
                </c:pt>
                <c:pt idx="15">
                  <c:v> </c:v>
                </c:pt>
              </c:strCache>
            </c:strRef>
          </c:cat>
          <c:val>
            <c:numRef>
              <c:f>Sheet1!$B$3:$Q$3</c:f>
              <c:numCache>
                <c:formatCode>General</c:formatCode>
                <c:ptCount val="16"/>
                <c:pt idx="0">
                  <c:v>9</c:v>
                </c:pt>
                <c:pt idx="1">
                  <c:v>4.4000000000000004</c:v>
                </c:pt>
                <c:pt idx="3">
                  <c:v>2</c:v>
                </c:pt>
                <c:pt idx="5">
                  <c:v>2.1</c:v>
                </c:pt>
                <c:pt idx="7">
                  <c:v>4.2</c:v>
                </c:pt>
                <c:pt idx="9">
                  <c:v>7.9</c:v>
                </c:pt>
                <c:pt idx="11">
                  <c:v>13.2</c:v>
                </c:pt>
                <c:pt idx="13">
                  <c:v>22</c:v>
                </c:pt>
                <c:pt idx="14">
                  <c:v>35</c:v>
                </c:pt>
              </c:numCache>
            </c:numRef>
          </c:val>
          <c:smooth val="1"/>
          <c:extLst>
            <c:ext xmlns:c16="http://schemas.microsoft.com/office/drawing/2014/chart" uri="{C3380CC4-5D6E-409C-BE32-E72D297353CC}">
              <c16:uniqueId val="{00000003-5ACB-4322-BDEE-3AC9A8046730}"/>
            </c:ext>
          </c:extLst>
        </c:ser>
        <c:ser>
          <c:idx val="2"/>
          <c:order val="2"/>
          <c:tx>
            <c:strRef>
              <c:f>Sheet1!$A$4</c:f>
              <c:strCache>
                <c:ptCount val="1"/>
              </c:strCache>
            </c:strRef>
          </c:tx>
          <c:spPr>
            <a:ln w="23917">
              <a:solidFill>
                <a:srgbClr val="000000"/>
              </a:solidFill>
              <a:prstDash val="solid"/>
            </a:ln>
          </c:spPr>
          <c:marker>
            <c:symbol val="triangle"/>
            <c:size val="9"/>
            <c:spPr>
              <a:solidFill>
                <a:srgbClr val="00FF00"/>
              </a:solidFill>
              <a:ln>
                <a:solidFill>
                  <a:srgbClr val="00FF00"/>
                </a:solidFill>
                <a:prstDash val="solid"/>
              </a:ln>
            </c:spPr>
          </c:marker>
          <c:cat>
            <c:strRef>
              <c:f>Sheet1!$B$1:$Q$1</c:f>
              <c:strCache>
                <c:ptCount val="16"/>
                <c:pt idx="0">
                  <c:v> </c:v>
                </c:pt>
                <c:pt idx="1">
                  <c:v> </c:v>
                </c:pt>
                <c:pt idx="2">
                  <c:v>1</c:v>
                </c:pt>
                <c:pt idx="3">
                  <c:v> </c:v>
                </c:pt>
                <c:pt idx="4">
                  <c:v>2</c:v>
                </c:pt>
                <c:pt idx="5">
                  <c:v> </c:v>
                </c:pt>
                <c:pt idx="6">
                  <c:v>3</c:v>
                </c:pt>
                <c:pt idx="7">
                  <c:v> </c:v>
                </c:pt>
                <c:pt idx="8">
                  <c:v>4</c:v>
                </c:pt>
                <c:pt idx="9">
                  <c:v> </c:v>
                </c:pt>
                <c:pt idx="10">
                  <c:v>5</c:v>
                </c:pt>
                <c:pt idx="11">
                  <c:v> </c:v>
                </c:pt>
                <c:pt idx="12">
                  <c:v>6</c:v>
                </c:pt>
                <c:pt idx="13">
                  <c:v> </c:v>
                </c:pt>
                <c:pt idx="14">
                  <c:v>7</c:v>
                </c:pt>
                <c:pt idx="15">
                  <c:v> </c:v>
                </c:pt>
              </c:strCache>
            </c:strRef>
          </c:cat>
          <c:val>
            <c:numRef>
              <c:f>Sheet1!$B$4:$Q$4</c:f>
              <c:numCache>
                <c:formatCode>General</c:formatCode>
                <c:ptCount val="16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5ACB-4322-BDEE-3AC9A804673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8108584"/>
        <c:axId val="1"/>
      </c:lineChart>
      <c:catAx>
        <c:axId val="14810858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2222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8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"/>
        <c:crossesAt val="0"/>
        <c:auto val="0"/>
        <c:lblAlgn val="ctr"/>
        <c:lblOffset val="100"/>
        <c:tickLblSkip val="2"/>
        <c:tickMarkSkip val="2"/>
        <c:noMultiLvlLbl val="0"/>
      </c:catAx>
      <c:valAx>
        <c:axId val="1"/>
        <c:scaling>
          <c:orientation val="minMax"/>
          <c:max val="17"/>
          <c:min val="-4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ln w="2222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8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48108584"/>
        <c:crosses val="autoZero"/>
        <c:crossBetween val="midCat"/>
        <c:majorUnit val="4"/>
        <c:minorUnit val="2"/>
      </c:valAx>
      <c:spPr>
        <a:solidFill>
          <a:schemeClr val="bg1"/>
        </a:solidFill>
        <a:ln w="47834">
          <a:noFill/>
        </a:ln>
      </c:spPr>
    </c:plotArea>
    <c:plotVisOnly val="1"/>
    <c:dispBlanksAs val="span"/>
    <c:showDLblsOverMax val="0"/>
  </c:chart>
  <c:spPr>
    <a:noFill/>
    <a:ln>
      <a:noFill/>
    </a:ln>
  </c:spPr>
  <c:txPr>
    <a:bodyPr/>
    <a:lstStyle/>
    <a:p>
      <a:pPr>
        <a:defRPr sz="3390" b="1" i="0" u="none" strike="noStrike" baseline="0">
          <a:solidFill>
            <a:schemeClr val="tx1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4027652269602275E-2"/>
          <c:y val="6.6264990283253847E-2"/>
          <c:w val="0.9279069767441861"/>
          <c:h val="0.87650602409638556"/>
        </c:manualLayout>
      </c:layout>
      <c:lineChart>
        <c:grouping val="standard"/>
        <c:varyColors val="0"/>
        <c:ser>
          <c:idx val="0"/>
          <c:order val="0"/>
          <c:tx>
            <c:strRef>
              <c:f>Sheet1!$A$2</c:f>
              <c:strCache>
                <c:ptCount val="1"/>
              </c:strCache>
            </c:strRef>
          </c:tx>
          <c:spPr>
            <a:ln w="41275">
              <a:solidFill>
                <a:srgbClr val="000080"/>
              </a:solidFill>
              <a:prstDash val="solid"/>
            </a:ln>
          </c:spPr>
          <c:marker>
            <c:symbol val="none"/>
          </c:marker>
          <c:dPt>
            <c:idx val="14"/>
            <c:bubble3D val="0"/>
            <c:spPr>
              <a:ln w="41275">
                <a:solidFill>
                  <a:srgbClr val="0000CC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0-DF77-4144-9D17-04B3B2070925}"/>
              </c:ext>
            </c:extLst>
          </c:dPt>
          <c:cat>
            <c:strRef>
              <c:f>Sheet1!$B$1:$Q$1</c:f>
              <c:strCache>
                <c:ptCount val="16"/>
                <c:pt idx="0">
                  <c:v> </c:v>
                </c:pt>
                <c:pt idx="1">
                  <c:v> </c:v>
                </c:pt>
                <c:pt idx="2">
                  <c:v>1</c:v>
                </c:pt>
                <c:pt idx="3">
                  <c:v> </c:v>
                </c:pt>
                <c:pt idx="4">
                  <c:v>2</c:v>
                </c:pt>
                <c:pt idx="5">
                  <c:v> </c:v>
                </c:pt>
                <c:pt idx="6">
                  <c:v>3</c:v>
                </c:pt>
                <c:pt idx="7">
                  <c:v> </c:v>
                </c:pt>
                <c:pt idx="8">
                  <c:v>4</c:v>
                </c:pt>
                <c:pt idx="9">
                  <c:v> </c:v>
                </c:pt>
                <c:pt idx="10">
                  <c:v>5</c:v>
                </c:pt>
                <c:pt idx="11">
                  <c:v> </c:v>
                </c:pt>
                <c:pt idx="12">
                  <c:v>6</c:v>
                </c:pt>
                <c:pt idx="13">
                  <c:v> </c:v>
                </c:pt>
                <c:pt idx="14">
                  <c:v>7</c:v>
                </c:pt>
                <c:pt idx="15">
                  <c:v> </c:v>
                </c:pt>
              </c:strCache>
            </c:strRef>
          </c:cat>
          <c:val>
            <c:numRef>
              <c:f>Sheet1!$B$2:$Q$2</c:f>
              <c:numCache>
                <c:formatCode>General</c:formatCode>
                <c:ptCount val="16"/>
                <c:pt idx="0">
                  <c:v>9</c:v>
                </c:pt>
                <c:pt idx="14">
                  <c:v>-5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F35-4A8D-8F21-0D20748D4CF4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</c:strCache>
            </c:strRef>
          </c:tx>
          <c:spPr>
            <a:ln w="41275">
              <a:solidFill>
                <a:srgbClr val="CC0000"/>
              </a:solidFill>
              <a:prstDash val="solid"/>
            </a:ln>
          </c:spPr>
          <c:marker>
            <c:symbol val="none"/>
          </c:marker>
          <c:dPt>
            <c:idx val="1"/>
            <c:bubble3D val="0"/>
            <c:spPr>
              <a:ln w="41275">
                <a:solidFill>
                  <a:schemeClr val="tx1"/>
                </a:solidFill>
              </a:ln>
            </c:spPr>
            <c:extLst>
              <c:ext xmlns:c16="http://schemas.microsoft.com/office/drawing/2014/chart" uri="{C3380CC4-5D6E-409C-BE32-E72D297353CC}">
                <c16:uniqueId val="{00000002-1F35-4A8D-8F21-0D20748D4CF4}"/>
              </c:ext>
            </c:extLst>
          </c:dPt>
          <c:cat>
            <c:strRef>
              <c:f>Sheet1!$B$1:$Q$1</c:f>
              <c:strCache>
                <c:ptCount val="16"/>
                <c:pt idx="0">
                  <c:v> </c:v>
                </c:pt>
                <c:pt idx="1">
                  <c:v> </c:v>
                </c:pt>
                <c:pt idx="2">
                  <c:v>1</c:v>
                </c:pt>
                <c:pt idx="3">
                  <c:v> </c:v>
                </c:pt>
                <c:pt idx="4">
                  <c:v>2</c:v>
                </c:pt>
                <c:pt idx="5">
                  <c:v> </c:v>
                </c:pt>
                <c:pt idx="6">
                  <c:v>3</c:v>
                </c:pt>
                <c:pt idx="7">
                  <c:v> </c:v>
                </c:pt>
                <c:pt idx="8">
                  <c:v>4</c:v>
                </c:pt>
                <c:pt idx="9">
                  <c:v> </c:v>
                </c:pt>
                <c:pt idx="10">
                  <c:v>5</c:v>
                </c:pt>
                <c:pt idx="11">
                  <c:v> </c:v>
                </c:pt>
                <c:pt idx="12">
                  <c:v>6</c:v>
                </c:pt>
                <c:pt idx="13">
                  <c:v> </c:v>
                </c:pt>
                <c:pt idx="14">
                  <c:v>7</c:v>
                </c:pt>
                <c:pt idx="15">
                  <c:v> </c:v>
                </c:pt>
              </c:strCache>
            </c:strRef>
          </c:cat>
          <c:val>
            <c:numRef>
              <c:f>Sheet1!$B$3:$Q$3</c:f>
              <c:numCache>
                <c:formatCode>General</c:formatCode>
                <c:ptCount val="16"/>
                <c:pt idx="0">
                  <c:v>9</c:v>
                </c:pt>
                <c:pt idx="1">
                  <c:v>4.4000000000000004</c:v>
                </c:pt>
                <c:pt idx="3">
                  <c:v>2</c:v>
                </c:pt>
                <c:pt idx="5">
                  <c:v>2.1</c:v>
                </c:pt>
                <c:pt idx="7">
                  <c:v>4.2</c:v>
                </c:pt>
                <c:pt idx="9">
                  <c:v>7.9</c:v>
                </c:pt>
                <c:pt idx="11">
                  <c:v>13.2</c:v>
                </c:pt>
                <c:pt idx="13">
                  <c:v>22</c:v>
                </c:pt>
                <c:pt idx="14">
                  <c:v>35</c:v>
                </c:pt>
              </c:numCache>
            </c:numRef>
          </c:val>
          <c:smooth val="1"/>
          <c:extLst>
            <c:ext xmlns:c16="http://schemas.microsoft.com/office/drawing/2014/chart" uri="{C3380CC4-5D6E-409C-BE32-E72D297353CC}">
              <c16:uniqueId val="{00000003-1F35-4A8D-8F21-0D20748D4CF4}"/>
            </c:ext>
          </c:extLst>
        </c:ser>
        <c:ser>
          <c:idx val="2"/>
          <c:order val="2"/>
          <c:tx>
            <c:strRef>
              <c:f>Sheet1!$A$4</c:f>
              <c:strCache>
                <c:ptCount val="1"/>
              </c:strCache>
            </c:strRef>
          </c:tx>
          <c:spPr>
            <a:ln w="41275">
              <a:solidFill>
                <a:srgbClr val="663300"/>
              </a:solidFill>
              <a:prstDash val="solid"/>
            </a:ln>
          </c:spPr>
          <c:marker>
            <c:symbol val="none"/>
          </c:marker>
          <c:dPt>
            <c:idx val="2"/>
            <c:bubble3D val="0"/>
            <c:spPr>
              <a:ln w="41275">
                <a:solidFill>
                  <a:srgbClr val="663300"/>
                </a:solidFill>
              </a:ln>
            </c:spPr>
            <c:extLst>
              <c:ext xmlns:c16="http://schemas.microsoft.com/office/drawing/2014/chart" uri="{C3380CC4-5D6E-409C-BE32-E72D297353CC}">
                <c16:uniqueId val="{00000005-1F35-4A8D-8F21-0D20748D4CF4}"/>
              </c:ext>
            </c:extLst>
          </c:dPt>
          <c:dPt>
            <c:idx val="15"/>
            <c:bubble3D val="0"/>
            <c:spPr>
              <a:ln w="41275">
                <a:solidFill>
                  <a:srgbClr val="663300"/>
                </a:solidFill>
              </a:ln>
            </c:spPr>
            <c:extLst>
              <c:ext xmlns:c16="http://schemas.microsoft.com/office/drawing/2014/chart" uri="{C3380CC4-5D6E-409C-BE32-E72D297353CC}">
                <c16:uniqueId val="{00000007-1F35-4A8D-8F21-0D20748D4CF4}"/>
              </c:ext>
            </c:extLst>
          </c:dPt>
          <c:cat>
            <c:strRef>
              <c:f>Sheet1!$B$1:$Q$1</c:f>
              <c:strCache>
                <c:ptCount val="16"/>
                <c:pt idx="0">
                  <c:v> </c:v>
                </c:pt>
                <c:pt idx="1">
                  <c:v> </c:v>
                </c:pt>
                <c:pt idx="2">
                  <c:v>1</c:v>
                </c:pt>
                <c:pt idx="3">
                  <c:v> </c:v>
                </c:pt>
                <c:pt idx="4">
                  <c:v>2</c:v>
                </c:pt>
                <c:pt idx="5">
                  <c:v> </c:v>
                </c:pt>
                <c:pt idx="6">
                  <c:v>3</c:v>
                </c:pt>
                <c:pt idx="7">
                  <c:v> </c:v>
                </c:pt>
                <c:pt idx="8">
                  <c:v>4</c:v>
                </c:pt>
                <c:pt idx="9">
                  <c:v> </c:v>
                </c:pt>
                <c:pt idx="10">
                  <c:v>5</c:v>
                </c:pt>
                <c:pt idx="11">
                  <c:v> </c:v>
                </c:pt>
                <c:pt idx="12">
                  <c:v>6</c:v>
                </c:pt>
                <c:pt idx="13">
                  <c:v> </c:v>
                </c:pt>
                <c:pt idx="14">
                  <c:v>7</c:v>
                </c:pt>
                <c:pt idx="15">
                  <c:v> </c:v>
                </c:pt>
              </c:strCache>
            </c:strRef>
          </c:cat>
          <c:val>
            <c:numRef>
              <c:f>Sheet1!$B$4:$Q$4</c:f>
              <c:numCache>
                <c:formatCode>General</c:formatCode>
                <c:ptCount val="16"/>
                <c:pt idx="1">
                  <c:v>17</c:v>
                </c:pt>
                <c:pt idx="2">
                  <c:v>10.199999999999999</c:v>
                </c:pt>
                <c:pt idx="3">
                  <c:v>7.3</c:v>
                </c:pt>
                <c:pt idx="4">
                  <c:v>5.85</c:v>
                </c:pt>
                <c:pt idx="6">
                  <c:v>4.67</c:v>
                </c:pt>
                <c:pt idx="8">
                  <c:v>4.5</c:v>
                </c:pt>
                <c:pt idx="10">
                  <c:v>5</c:v>
                </c:pt>
                <c:pt idx="12">
                  <c:v>6</c:v>
                </c:pt>
                <c:pt idx="14">
                  <c:v>8</c:v>
                </c:pt>
                <c:pt idx="15">
                  <c:v>11</c:v>
                </c:pt>
              </c:numCache>
            </c:numRef>
          </c:val>
          <c:smooth val="1"/>
          <c:extLst>
            <c:ext xmlns:c16="http://schemas.microsoft.com/office/drawing/2014/chart" uri="{C3380CC4-5D6E-409C-BE32-E72D297353CC}">
              <c16:uniqueId val="{00000008-1F35-4A8D-8F21-0D20748D4CF4}"/>
            </c:ext>
          </c:extLst>
        </c:ser>
        <c:ser>
          <c:idx val="3"/>
          <c:order val="3"/>
          <c:tx>
            <c:strRef>
              <c:f>Sheet1!$A$5</c:f>
              <c:strCache>
                <c:ptCount val="1"/>
              </c:strCache>
            </c:strRef>
          </c:tx>
          <c:spPr>
            <a:ln w="71751">
              <a:solidFill>
                <a:srgbClr val="008000"/>
              </a:solidFill>
              <a:prstDash val="solid"/>
            </a:ln>
          </c:spPr>
          <c:marker>
            <c:symbol val="none"/>
          </c:marker>
          <c:dPt>
            <c:idx val="14"/>
            <c:bubble3D val="0"/>
            <c:spPr>
              <a:ln w="41275">
                <a:solidFill>
                  <a:srgbClr val="008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A-440E-4FC9-A700-4E53F941E5AB}"/>
              </c:ext>
            </c:extLst>
          </c:dPt>
          <c:cat>
            <c:strRef>
              <c:f>Sheet1!$B$1:$Q$1</c:f>
              <c:strCache>
                <c:ptCount val="16"/>
                <c:pt idx="0">
                  <c:v> </c:v>
                </c:pt>
                <c:pt idx="1">
                  <c:v> </c:v>
                </c:pt>
                <c:pt idx="2">
                  <c:v>1</c:v>
                </c:pt>
                <c:pt idx="3">
                  <c:v> </c:v>
                </c:pt>
                <c:pt idx="4">
                  <c:v>2</c:v>
                </c:pt>
                <c:pt idx="5">
                  <c:v> </c:v>
                </c:pt>
                <c:pt idx="6">
                  <c:v>3</c:v>
                </c:pt>
                <c:pt idx="7">
                  <c:v> </c:v>
                </c:pt>
                <c:pt idx="8">
                  <c:v>4</c:v>
                </c:pt>
                <c:pt idx="9">
                  <c:v> </c:v>
                </c:pt>
                <c:pt idx="10">
                  <c:v>5</c:v>
                </c:pt>
                <c:pt idx="11">
                  <c:v> </c:v>
                </c:pt>
                <c:pt idx="12">
                  <c:v>6</c:v>
                </c:pt>
                <c:pt idx="13">
                  <c:v> </c:v>
                </c:pt>
                <c:pt idx="14">
                  <c:v>7</c:v>
                </c:pt>
                <c:pt idx="15">
                  <c:v> </c:v>
                </c:pt>
              </c:strCache>
            </c:strRef>
          </c:cat>
          <c:val>
            <c:numRef>
              <c:f>Sheet1!$B$5:$Q$5</c:f>
              <c:numCache>
                <c:formatCode>General</c:formatCode>
                <c:ptCount val="16"/>
                <c:pt idx="0">
                  <c:v>9</c:v>
                </c:pt>
                <c:pt idx="14">
                  <c:v>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1F35-4A8D-8F21-0D20748D4CF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30928856"/>
        <c:axId val="1"/>
      </c:lineChart>
      <c:catAx>
        <c:axId val="23092885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2222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8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"/>
        <c:crossesAt val="0"/>
        <c:auto val="0"/>
        <c:lblAlgn val="ctr"/>
        <c:lblOffset val="100"/>
        <c:tickLblSkip val="2"/>
        <c:tickMarkSkip val="2"/>
        <c:noMultiLvlLbl val="0"/>
      </c:catAx>
      <c:valAx>
        <c:axId val="1"/>
        <c:scaling>
          <c:orientation val="minMax"/>
          <c:max val="17"/>
          <c:min val="-4"/>
        </c:scaling>
        <c:delete val="0"/>
        <c:axPos val="l"/>
        <c:numFmt formatCode="#,##0_ ;\−#,##0\ " sourceLinked="0"/>
        <c:majorTickMark val="out"/>
        <c:minorTickMark val="none"/>
        <c:tickLblPos val="nextTo"/>
        <c:spPr>
          <a:ln w="2222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8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30928856"/>
        <c:crosses val="autoZero"/>
        <c:crossBetween val="midCat"/>
        <c:majorUnit val="4"/>
        <c:minorUnit val="2"/>
      </c:valAx>
      <c:spPr>
        <a:solidFill>
          <a:schemeClr val="bg1"/>
        </a:solidFill>
        <a:ln w="47834">
          <a:noFill/>
        </a:ln>
      </c:spPr>
    </c:plotArea>
    <c:plotVisOnly val="1"/>
    <c:dispBlanksAs val="span"/>
    <c:showDLblsOverMax val="0"/>
  </c:chart>
  <c:spPr>
    <a:noFill/>
    <a:ln>
      <a:noFill/>
    </a:ln>
  </c:spPr>
  <c:txPr>
    <a:bodyPr/>
    <a:lstStyle/>
    <a:p>
      <a:pPr>
        <a:defRPr sz="3390" b="1" i="0" u="none" strike="noStrike" baseline="0">
          <a:solidFill>
            <a:schemeClr val="tx1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e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wmf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0:38.393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31 41 3761 0 0,'0'0'18446'0'0,"-5"-7"-17945"0"0,-20-27 632 0 0,26 38-1086 0 0,-1-1 1 0 0,1 1-1 0 0,0 0 0 0 0,-1-1 1 0 0,0 1-1 0 0,0 0 0 0 0,0 0 1 0 0,-1 5-1 0 0,1 19-69 0 0,10 25 100 0 0,8 110-1 0 0,-18-117-5595 0 0,-4 2-5836 0 0,4-41 3826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0:39.045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22 0 7586 0 0,'0'0'14539'0'0,"-11"8"-12399"0"0,6 181-687 0 0,1-95-4213 0 0,3 0-9558 0 0,1-84 2158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0:39.748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22 14 832 0 0,'0'0'19556'0'0,"-2"-13"-12822"0"0,2 77-7154 0 0,-3 142 457 0 0,-2-138-4087 0 0,-3 0-4320 0 0,5-53-2820 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0:40.341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4 5 8266 0 0,'0'0'15950'0'0,"2"-4"-15243"0"0,-7 178 1022 0 0,5 139-2565 0 0,0-180-8555 0 0,0-115-1897 0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0:49.040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168 495 5249 0 0,'0'0'12151'0'0,"-7"-8"-11642"0"0,-20-24-73 0 0,27 32-438 0 0,0-1-1 0 0,0 1 0 0 0,0 0 1 0 0,0-1-1 0 0,-1 1 0 0 0,1 0 1 0 0,0-1-1 0 0,0 1 0 0 0,-1 0 1 0 0,1 0-1 0 0,0-1 0 0 0,0 1 1 0 0,-1 0-1 0 0,1 0 0 0 0,0-1 1 0 0,-1 1-1 0 0,1 0 0 0 0,0 0 1 0 0,-1 0-1 0 0,1 0 0 0 0,0 0 1 0 0,-1-1-1 0 0,1 1 1 0 0,-1 0-1 0 0,1 0 0 0 0,0 0 1 0 0,-1 0-1 0 0,1 0 0 0 0,0 0 1 0 0,-1 0-1 0 0,1 0 0 0 0,-1 0 1 0 0,1 0-1 0 0,0 1 0 0 0,-1-1 1 0 0,1 0-1 0 0,0 0 0 0 0,-1 0 1 0 0,1 0-1 0 0,0 0 0 0 0,-1 1 1 0 0,1-1-1 0 0,0 0 0 0 0,-1 0 1 0 0,1 1-1 0 0,0-1 0 0 0,-1 0 1 0 0,1 0-1 0 0,0 1 0 0 0,0-1 1 0 0,0 0-1 0 0,-1 1 0 0 0,1-1 1 0 0,0 0-1 0 0,0 1 1 0 0,0-1-1 0 0,0 1 0 0 0,0-1 1 0 0,-1 0-1 0 0,1 1 0 0 0,0-1 1 0 0,0 0-1 0 0,0 1 0 0 0,0-1 1 0 0,0 1-1 0 0,0-1 0 0 0,0 0 1 0 0,0 1-1 0 0,1 0 0 0 0,-3 31-202 0 0,3-30 230 0 0,0 47 18 0 0,2-1 0 0 0,3 0 0 0 0,17 69 0 0 0,-10-90 889 0 0,-10-26 1061 0 0,-9-15-1038 0 0,-9-22-935 0 0,2-1 0 0 0,2 0 0 0 0,1-1 0 0 0,-9-65 0 0 0,17 84 6 0 0,-1 0-1 0 0,2 0 0 0 0,1 0 0 0 0,0 0 1 0 0,1 0-1 0 0,1 0 0 0 0,1 0 1 0 0,1 0-1 0 0,0 1 0 0 0,2-1 0 0 0,0 1 1 0 0,1 0-1 0 0,0 1 0 0 0,2 0 0 0 0,0 0 1 0 0,1 1-1 0 0,19-25 0 0 0,-8 14 31 0 0,-3 3 39 0 0,1 2-1 0 0,1 0 1 0 0,1 1 0 0 0,31-26 0 0 0,-51 47-100 0 0,-1-1 0 0 0,1 1 0 0 0,0-1 1 0 0,0 1-1 0 0,-1 0 0 0 0,1-1 1 0 0,0 1-1 0 0,0 0 0 0 0,-1-1 1 0 0,1 1-1 0 0,0 0 0 0 0,0 0 0 0 0,-1 0 1 0 0,1 0-1 0 0,0 0 0 0 0,0 0 1 0 0,0 0-1 0 0,0 0 0 0 0,-1 0 0 0 0,1 0 1 0 0,0 0-1 0 0,0 0 0 0 0,0 1 1 0 0,-1-1-1 0 0,1 0 0 0 0,0 1 0 0 0,0-1 1 0 0,-1 0-1 0 0,1 1 0 0 0,0-1 1 0 0,-1 1-1 0 0,2 0 0 0 0,0 2 8 0 0,1 0 0 0 0,-1-1 0 0 0,0 1-1 0 0,0 0 1 0 0,-1 1 0 0 0,1-1 0 0 0,-1 0 0 0 0,2 5-1 0 0,15 67 163 0 0,-15-61-129 0 0,-2-1 0 0 0,0 1 0 0 0,-1 0 0 0 0,0-1 0 0 0,-1 1 0 0 0,0 0 0 0 0,-1-1 0 0 0,-1 1 0 0 0,0-1 0 0 0,-10 26 0 0 0,10-33 22 0 0,0 0 1 0 0,0 0-1 0 0,-1 0 0 0 0,0 0 0 0 0,0-1 0 0 0,0 0 0 0 0,-1 1 0 0 0,0-2 0 0 0,1 1 0 0 0,-2 0 0 0 0,1-1 0 0 0,-1 0 0 0 0,1 0 0 0 0,-1-1 0 0 0,0 1 0 0 0,0-1 1 0 0,-1-1-1 0 0,1 1 0 0 0,0-1 0 0 0,-1 0 0 0 0,0 0 0 0 0,1-1 0 0 0,-13 1 0 0 0,-19-1 277 0 0,0-1 0 0 0,-40-6 0 0 0,19 1-194 0 0,57 4-256 0 0,0 1 0 0 0,1 0 0 0 0,-1 0 0 0 0,1 0 0 0 0,-1 0 0 0 0,0 0 0 0 0,1 0 0 0 0,-1 1 0 0 0,1-1 0 0 0,-1 0 0 0 0,0 1 0 0 0,1-1 1 0 0,-1 1-1 0 0,-1 1 0 0 0,3-2-176 0 0,0 1 0 0 0,-1 0 0 0 0,1-1 0 0 0,0 1 0 0 0,0 0 0 0 0,-1 0 1 0 0,1-1-1 0 0,0 1 0 0 0,0 0 0 0 0,0 0 0 0 0,0-1 0 0 0,0 1 0 0 0,0 0 0 0 0,0-1 1 0 0,1 1-1 0 0,-1 0 0 0 0,0 0 0 0 0,0-1 0 0 0,0 1 0 0 0,1 0 0 0 0,-1-1 0 0 0,0 1 1 0 0,1 0-1 0 0,-1-1 0 0 0,1 1 0 0 0,-1 0 0 0 0,1-1 0 0 0,-1 1 0 0 0,1-1 0 0 0,0 1 1 0 0,5 7-10774 0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0:50.923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210 134 5993 0 0,'0'0'9412'0'0,"-8"-1"-9251"0"0,-24-2-37 0 0,31 3-116 0 0,0 0 0 0 0,0 0 0 0 0,0 0 0 0 0,0 0 1 0 0,0 0-1 0 0,0 0 0 0 0,0 1 0 0 0,0-1 0 0 0,0 0 0 0 0,0 1 0 0 0,0-1 0 0 0,0 0 0 0 0,0 1 1 0 0,1 0-1 0 0,-1-1 0 0 0,0 1 0 0 0,0-1 0 0 0,0 1 0 0 0,1 0 0 0 0,-1-1 0 0 0,0 1 1 0 0,1 0-1 0 0,-1 0 0 0 0,1 0 0 0 0,-1 0 0 0 0,1-1 0 0 0,-1 1 0 0 0,1 0 0 0 0,-1 2 0 0 0,-6 29 156 0 0,6-24-90 0 0,-2 6 52 0 0,1 0-1 0 0,0 0 1 0 0,1 0-1 0 0,0-1 0 0 0,1 1 1 0 0,1 0-1 0 0,0 0 0 0 0,5 21 1 0 0,-4-30-66 0 0,-1-1 0 0 0,0 1 1 0 0,1-1-1 0 0,0 0 0 0 0,0 0 0 0 0,0 1 1 0 0,0-1-1 0 0,1-1 0 0 0,0 1 1 0 0,-1 0-1 0 0,2-1 0 0 0,-1 1 0 0 0,0-1 1 0 0,1 0-1 0 0,-1 0 0 0 0,1 0 1 0 0,0-1-1 0 0,0 1 0 0 0,0-1 0 0 0,0 0 1 0 0,0 0-1 0 0,0 0 0 0 0,1-1 1 0 0,-1 1-1 0 0,1-1 0 0 0,-1 0 0 0 0,1 0 1 0 0,9 0-1 0 0,-2-1 90 0 0,0-1 0 0 0,0 0-1 0 0,0 0 1 0 0,-1-1 0 0 0,1-1 0 0 0,0 0-1 0 0,-1 0 1 0 0,1-1 0 0 0,-1-1-1 0 0,0 0 1 0 0,-1 0 0 0 0,1-1 0 0 0,-1 0-1 0 0,0-1 1 0 0,0 0 0 0 0,-1-1 0 0 0,0 0-1 0 0,9-11 1 0 0,-9 9-37 0 0,0 0-1 0 0,-1-1 1 0 0,-1 0-1 0 0,0 0 0 0 0,0 0 1 0 0,-1-1-1 0 0,-1 0 1 0 0,1-1-1 0 0,-2 1 1 0 0,0-1-1 0 0,-1 0 1 0 0,0 0-1 0 0,-1 0 1 0 0,0 0-1 0 0,-1 0 1 0 0,-1-18-1 0 0,0 27-90 0 0,-1 0 0 0 0,0 0 1 0 0,0 0-1 0 0,-1 0 0 0 0,1 0 0 0 0,-1 0 0 0 0,0 0 0 0 0,0 0 1 0 0,0 1-1 0 0,-1-1 0 0 0,1 1 0 0 0,-1-1 0 0 0,0 1 0 0 0,0 0 1 0 0,0 0-1 0 0,0 0 0 0 0,0 0 0 0 0,-1 1 0 0 0,1 0 0 0 0,-1-1 1 0 0,0 1-1 0 0,0 1 0 0 0,0-1 0 0 0,-4-1 0 0 0,-5-2-47 0 0,1 1 0 0 0,-1 0 0 0 0,0 2 0 0 0,0-1 0 0 0,0 1 0 0 0,-22 0 0 0 0,14 3-92 0 0,1 0-1 0 0,-1 2 1 0 0,1 0 0 0 0,-1 1 0 0 0,1 1 0 0 0,1 1-1 0 0,-1 1 1 0 0,1 1 0 0 0,-25 13 0 0 0,35-17-170 0 0,0 2 0 0 0,0-1 0 0 0,1 1 0 0 0,-1 0 0 0 0,1 1 0 0 0,1 0 0 0 0,-1 0 0 0 0,1 1 0 0 0,1 0 1 0 0,-1 0-1 0 0,1 1 0 0 0,1 0 0 0 0,-1 0 0 0 0,1 0 0 0 0,1 0 0 0 0,0 1 0 0 0,0 0 0 0 0,1 0 0 0 0,0 0 0 0 0,-1 14 0 0 0,1 39-6980 0 0,3-43-2380 0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0:51.437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73 41 4369 0 0,'0'0'13939'0'0,"-12"-7"-13092"0"0,-36-20-182 0 0,36 21 493 0 0,43 13-807 0 0,-4 4-344 0 0,150 68 782 0 0,-94-30-3445 0 0,-10 8-4878 0 0,-59-44-2641 0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1:13.899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124 38 416 0 0,'0'0'9996'0'0,"-7"0"-9291"0"0,-7 0-536 0 0,0 1 795 0 0,-2-1 8485 0 0,13-6-6538 0 0,-4 12-1759 0 0,-5 13-1067 0 0,0 15-139 0 0,2 0 1 0 0,1 1-1 0 0,1 1 0 0 0,-3 49 1 0 0,10-21-327 0 0,5-58 231 0 0,5-12 208 0 0,5-16 200 0 0,48-234 647 0 0,-57 230-840 0 0,2-7 28 0 0,-4 25 170 0 0,-3 10 266 0 0,-16 216-672 0 0,14-180-518 0 0,-3 0 0 0 0,-17 73-1 0 0,32-122-7667 0 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9:02.631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251 80 17412 0 0,'0'0'6625'0'0,"-6"-14"-5619"0"0,6 70-500 0 0,2 0 1 0 0,2 0 0 0 0,16 77 0 0 0,-14-108-56 0 0,-2 0 0 0 0,-1 0 0 0 0,1 34 0 0 0,-31-126 656 0 0,-58-168-1272 0 0,80 220 182 0 0,-2 1-1 0 0,1 0 1 0 0,-2 0 0 0 0,0 1 0 0 0,-1 0 0 0 0,0 0 0 0 0,-1 1-1 0 0,0 0 1 0 0,-1 1 0 0 0,0 0 0 0 0,-1 1 0 0 0,0 0 0 0 0,0 1-1 0 0,-1 0 1 0 0,-19-9 0 0 0,102 27-966 0 0,15 9 916 0 0,-1 4 0 0 0,-1 3 0 0 0,130 60 0 0 0,-200-79 20 0 0,0 1 0 0 0,-1 1 1 0 0,0 0-1 0 0,0 1 1 0 0,-1 0-1 0 0,0 1 1 0 0,11 13-1 0 0,-20-21 22 0 0,1 1 0 0 0,-1 1 0 0 0,0-1 0 0 0,0 0 0 0 0,0 0 0 0 0,0 1-1 0 0,0-1 1 0 0,-1 1 0 0 0,0 0 0 0 0,1-1 0 0 0,-1 1 0 0 0,-1 0 0 0 0,1 0 0 0 0,0-1 0 0 0,-1 1-1 0 0,0 0 1 0 0,0 0 0 0 0,0 0 0 0 0,-1 0 0 0 0,1-1 0 0 0,-1 1 0 0 0,0 0 0 0 0,0 0-1 0 0,0-1 1 0 0,0 1 0 0 0,-1 0 0 0 0,1-1 0 0 0,-1 1 0 0 0,0-1 0 0 0,0 0 0 0 0,-5 6 0 0 0,-8 8 32 0 0,-1-1 0 0 0,0-1 0 0 0,-1 0 0 0 0,-1-1 1 0 0,0-1-1 0 0,-1 0 0 0 0,-1-2 0 0 0,-29 14 0 0 0,-4-2 38 0 0,-1-2 0 0 0,-61 14-1 0 0,85-27-147 0 0,0-1 0 0 0,0-2-1 0 0,-1-1 1 0 0,-33 0 0 0 0,63-4-407 0 0,21 0-11494 0 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9:03.443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0 40 8026 0 0,'0'0'14183'0'0,"61"-7"-12731"0"0,83-23-1028 0 0,-143 30-621 0 0,1-1-1 0 0,-1 1 1 0 0,0-1-1 0 0,1 1 1 0 0,-1 0-1 0 0,0 0 1 0 0,1 0 0 0 0,-1 0-1 0 0,1 0 1 0 0,-1 0-1 0 0,0 0 1 0 0,1 0-1 0 0,-1 0 1 0 0,1 1-1 0 0,-1-1 1 0 0,2 1-1 0 0,5 10-7424 0 0,-3-3 2360 0 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9:03.822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1 85 10314 0 0,'0'0'11180'0'0,"31"-8"-10893"0"0,161-38-95 0 0,-90 26-1627 0 0,-56 12-5305 0 0,-33 5-3473 0 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9:04.545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230 97 9330 0 0,'0'0'9345'0'0,"-22"32"-8673"0"0,-66 101-55 0 0,76-116-323 0 0,2 1-1 0 0,-1 0 1 0 0,2 1 0 0 0,-8 23-1 0 0,3-6 177 0 0,2-9-122 0 0,1 1 0 0 0,-12 48 0 0 0,23-76-337 0 0,0 0 0 0 0,0 0 0 0 0,0 0 0 0 0,0 0 0 0 0,0 0 0 0 0,0 0 0 0 0,0 0 0 0 0,1 0 0 0 0,-1 0 0 0 0,0 0 0 0 0,0 0 0 0 0,0 0 0 0 0,0 0 0 0 0,0 0 0 0 0,0 0 0 0 0,0 0 0 0 0,0 0 0 0 0,1 0 0 0 0,-1 0 1 0 0,0 0-1 0 0,0 0 0 0 0,0 0 0 0 0,0 0 0 0 0,0 0 0 0 0,0 0 0 0 0,0 0 0 0 0,0 0 0 0 0,0 0 0 0 0,1 0 0 0 0,-1 0 0 0 0,0 0 0 0 0,0 0 0 0 0,0 0 0 0 0,0 0 0 0 0,0 0 0 0 0,0 1 0 0 0,0-1 0 0 0,0 0 0 0 0,0 0 0 0 0,0 0 0 0 0,0 0 0 0 0,0 0 0 0 0,0 0 0 0 0,0 0 0 0 0,0 0 0 0 0,0 0 0 0 0,0 1 0 0 0,0-1 0 0 0,0 0 0 0 0,0 0 0 0 0,0 0 0 0 0,0 0 0 0 0,0 0 0 0 0,0 0 0 0 0,0 0 0 0 0,0 0 0 0 0,0 1 0 0 0,0-1 0 0 0,0 0 0 0 0,0 0 0 0 0,0 0 0 0 0,0 0 0 0 0,0 0 0 0 0,0 0 0 0 0,0 0 0 0 0,0 0 0 0 0,10-9 576 0 0,8-14 139 0 0,-1-8-579 0 0,-2 0 0 0 0,-1-1-1 0 0,18-61 1 0 0,-20 53 13 0 0,35-75 0 0 0,45-56 100 0 0,-92 170-228 0 0,0 6-44 0 0,0-1 0 0 0,1 0 0 0 0,-1 0 0 0 0,1 0 0 0 0,0 0 0 0 0,0 1 0 0 0,0-1 0 0 0,0 0 0 0 0,1 0 0 0 0,2 4 0 0 0,22 41 327 0 0,106 192 120 0 0,-119-219-744 0 0,18 34 358 0 0,-23-17-4597 0 0,-14-39-6056 0 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9:04.919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0 99 12739 0 0,'0'0'9416'0'0,"31"-7"-8771"0"0,194-51 551 0 0,-188 48-1477 0 0,0 2 1 0 0,77-5-1 0 0,-74 11-4107 0 0,0 1-4089 0 0,-30 1-1812 0 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9:06.238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13 216 1656 0 0,'0'0'16621'0'0,"-2"-3"-16045"0"0,-6-9-2 0 0,6 9 1374 0 0,7 32-2092 0 0,9-5 327 0 0,33 42 0 0 0,-43-60-102 0 0,1-1-1 0 0,0 0 1 0 0,0 1 0 0 0,0-2 0 0 0,1 1 0 0 0,0-1 0 0 0,-1 0 0 0 0,1 0-1 0 0,1 0 1 0 0,-1-1 0 0 0,1 0 0 0 0,-1 0 0 0 0,8 1 0 0 0,-12-3 39 0 0,0-1 1 0 0,0 0-1 0 0,1 1 1 0 0,-1-1 0 0 0,0 0-1 0 0,0-1 1 0 0,0 1-1 0 0,0 0 1 0 0,0 0-1 0 0,0-1 1 0 0,0 0-1 0 0,0 1 1 0 0,0-1-1 0 0,0 0 1 0 0,0 0 0 0 0,0 0-1 0 0,0 0 1 0 0,0 0-1 0 0,-1 0 1 0 0,3-3-1 0 0,0 1-14 0 0,-1-1 0 0 0,0 0 0 0 0,0 0 0 0 0,0 0 0 0 0,-1 0 0 0 0,1 0 0 0 0,-1-1 0 0 0,3-6 0 0 0,0-4-32 0 0,-1 0 1 0 0,-1 1 0 0 0,0-1-1 0 0,2-30 1 0 0,-3-154-2536 0 0,-2 198 2324 0 0,0 1-1 0 0,0-1 0 0 0,0 0 0 0 0,0 1 0 0 0,0-1 0 0 0,0 0 1 0 0,0 1-1 0 0,0-1 0 0 0,0 0 0 0 0,1 1 0 0 0,-1-1 0 0 0,0 1 1 0 0,0-1-1 0 0,1 0 0 0 0,-1 1 0 0 0,0-1 0 0 0,1 1 0 0 0,-1-1 1 0 0,1 1-1 0 0,-1-1 0 0 0,1 1 0 0 0,-1-1 0 0 0,1 1 0 0 0,-1-1 1 0 0,1 1-1 0 0,-1 0 0 0 0,1-1 0 0 0,0 1 0 0 0,-1 0 0 0 0,1 0 1 0 0,0-1-1 0 0,-1 1 0 0 0,2 0 0 0 0,14-1-8234 0 0,-14 1 6559 0 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9:06.709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47 1 8730 0 0,'0'0'13137'0'0,"-3"7"-12966"0"0,-4 13-86 0 0,-23 70 768 0 0,28-82-774 0 0,0-1 0 0 0,1 1 0 0 0,0 0 1 0 0,0-1-1 0 0,1 1 0 0 0,0 0 1 0 0,1 0-1 0 0,-1 0 0 0 0,1-1 0 0 0,3 11 1 0 0,-2-15-29 0 0,-1-1-1 0 0,1 0 1 0 0,0 0 0 0 0,0 0 0 0 0,-1 0 0 0 0,1 0 0 0 0,0-1 0 0 0,1 1-1 0 0,-1 0 1 0 0,0-1 0 0 0,0 0 0 0 0,1 1 0 0 0,-1-1 0 0 0,1 0 0 0 0,-1 0-1 0 0,1 0 1 0 0,4 0 0 0 0,48 8 307 0 0,-35-11-345 0 0,1 0 0 0 0,-1-1-1 0 0,0-2 1 0 0,0 0-1 0 0,-1-1 1 0 0,1-1-1 0 0,26-13 1 0 0,26-18-5271 0 0,-68 35 3551 0 0,0 0-1909 0 0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9:07.071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0 328 9666 0 0,'0'0'6419'0'0,"26"-24"-6349"0"0,110-105 21 0 0,-126 121-18 0 0,2-1-634 0 0</inkml:trace>
  <inkml:trace contextRef="#ctx0" brushRef="#br0" timeOffset="1">64 145 4417 0 0,'0'0'368'0'0,"188"-127"-464"0"0,-165 118-8 0 0,-3 4-128 0 0,-6 3-1881 0 0,-9 0-127 0 0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9:08.028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45 132 3425 0 0,'0'2'18152'0'0,"-1"3"-14585"0"0,-5 26-4096 0 0,2-5 497 0 0,1 0 0 0 0,1 1 1 0 0,1-1-1 0 0,4 32 0 0 0,-4-39 2279 0 0,-3-40-2261 0 0,2 15-9 0 0,0-1 1 0 0,0 0-1 0 0,1 0 0 0 0,0 0 1 0 0,0 0-1 0 0,1 0 1 0 0,0 0-1 0 0,0 0 0 0 0,0 0 1 0 0,1 0-1 0 0,0 1 0 0 0,1-1 1 0 0,-1 0-1 0 0,1 0 1 0 0,3-6-1 0 0,63-103-78 0 0,-59 103 125 0 0,0 0 0 0 0,1 1 1 0 0,1 1-1 0 0,0-1 1 0 0,0 2-1 0 0,21-16 0 0 0,-32 26-30 0 0,1 0-1 0 0,-1 0 1 0 0,0 0 0 0 0,0-1-1 0 0,1 1 1 0 0,-1 0-1 0 0,0 0 1 0 0,1 0-1 0 0,-1 0 1 0 0,0-1-1 0 0,1 1 1 0 0,-1 0-1 0 0,0 0 1 0 0,1 0 0 0 0,-1 0-1 0 0,0 0 1 0 0,1 0-1 0 0,-1 0 1 0 0,0 0-1 0 0,1 0 1 0 0,-1 0-1 0 0,0 0 1 0 0,1 0 0 0 0,-1 0-1 0 0,0 1 1 0 0,1-1-1 0 0,-1 0 1 0 0,0 0-1 0 0,1 0 1 0 0,-1 0-1 0 0,0 0 1 0 0,0 1 0 0 0,1-1-1 0 0,-1 0 1 0 0,0 0-1 0 0,0 1 1 0 0,1-1-1 0 0,-1 0 1 0 0,0 0-1 0 0,0 1 1 0 0,0-1 0 0 0,1 0-1 0 0,-1 1 1 0 0,0-1-1 0 0,4 24 117 0 0,-8 25 190 0 0,-2-27-296 0 0,-2 0 0 0 0,-1 0 0 0 0,-1 0 1 0 0,-24 38-1 0 0,-62 73-310 0 0,58-84 207 0 0,38-48 93 0 0,0-1 0 0 0,0 0 1 0 0,-1 0-1 0 0,1 0 0 0 0,0 1 0 0 0,0-1 0 0 0,0 0 0 0 0,0 0 0 0 0,0 1 0 0 0,0-1 1 0 0,-1 0-1 0 0,1 0 0 0 0,0 0 0 0 0,0 1 0 0 0,0-1 0 0 0,0 0 0 0 0,0 1 0 0 0,0-1 0 0 0,0 0 1 0 0,0 0-1 0 0,0 1 0 0 0,0-1 0 0 0,0 0 0 0 0,0 0 0 0 0,0 1 0 0 0,0-1 0 0 0,1 0 0 0 0,-1 0 1 0 0,0 1-1 0 0,0-1 0 0 0,0 0 0 0 0,0 0 0 0 0,0 0 0 0 0,0 1 0 0 0,1-1 0 0 0,-1 0 1 0 0,0 0-1 0 0,0 0 0 0 0,0 1 0 0 0,1-1 0 0 0,-1 0 0 0 0,0 0 0 0 0,0 0 0 0 0,0 0 0 0 0,1 1 1 0 0,18 3 10 0 0,27-4 182 0 0,-42 0-202 0 0,22-3 137 0 0,-1-2 1 0 0,0 0 0 0 0,-1-1-1 0 0,1-2 1 0 0,35-15-1 0 0,4-2-3085 0 0,0 7-5986 0 0,-49 16-2488 0 0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9:08.824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194 42 10346 0 0,'0'0'6292'0'0,"-17"9"-6184"0"0,-51 31 26 0 0,64-37-77 0 0,-1 1 1 0 0,1-1-1 0 0,0 1 1 0 0,1 0-1 0 0,-1 0 1 0 0,1 0 0 0 0,-1 0-1 0 0,1 1 1 0 0,1-1-1 0 0,-1 1 1 0 0,0 0-1 0 0,1 0 1 0 0,0 0 0 0 0,0 0-1 0 0,1 0 1 0 0,0 0-1 0 0,-2 7 1 0 0,0 3 142 0 0,-49 212 1097 0 0,66-291 2681 0 0,33-103-3820 0 0,-38 144-115 0 0,2 1 0 0 0,0 0 0 0 0,1 1 0 0 0,2 0-1 0 0,0 1 1 0 0,22-24 0 0 0,-27 32 37 0 0,-9 12-77 0 0,1 0 0 0 0,-1-1-1 0 0,0 1 1 0 0,0 0 0 0 0,1 0 0 0 0,-1 0-1 0 0,0-1 1 0 0,0 1 0 0 0,1 0 0 0 0,-1 0-1 0 0,0 0 1 0 0,0 0 0 0 0,1 0 0 0 0,-1 0-1 0 0,0-1 1 0 0,1 1 0 0 0,-1 0 0 0 0,0 0-1 0 0,1 0 1 0 0,-1 0 0 0 0,0 0 0 0 0,0 0 0 0 0,1 0-1 0 0,-1 0 1 0 0,0 0 0 0 0,1 0 0 0 0,-1 1-1 0 0,0-1 1 0 0,1 0 0 0 0,-1 0 0 0 0,0 0-1 0 0,0 0 1 0 0,1 0 0 0 0,-1 0 0 0 0,0 1-1 0 0,0-1 1 0 0,1 0 0 0 0,-1 0 0 0 0,0 0-1 0 0,0 1 1 0 0,0-1 0 0 0,1 0 0 0 0,-1 0-1 0 0,0 1 1 0 0,13 21 379 0 0,5 29 143 0 0,-17-49-544 0 0,11 27 89 0 0,1-1-1 0 0,1 0 0 0 0,1-1 1 0 0,25 32-1 0 0,-30-44-246 0 0,-10-13 74 0 0,1-1 0 0 0,0 0 1 0 0,-1 0-1 0 0,0 1 0 0 0,1-1 1 0 0,-1 0-1 0 0,0 0 0 0 0,1 1 1 0 0,-1-1-1 0 0,0 0 0 0 0,0 1 1 0 0,0-1-1 0 0,0 0 0 0 0,0 1 1 0 0,-1-1-1 0 0,1 0 0 0 0,0 1 1 0 0,-1-1-1 0 0,1 0 0 0 0,-2 3 1 0 0,-6 12-8810 0 0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9:09.214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1 193 13115 0 0,'0'0'7141'0'0,"31"-21"-6977"0"0,160-101-74 0 0,-139 95-124 0 0,-29 16-2485 0 0,-2-1-5437 0 0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9:09.845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281 4 6897 0 0,'0'0'12941'0'0,"-50"-4"-10668"0"0,44 5-2256 0 0,1-1 0 0 0,-1 1-1 0 0,0 0 1 0 0,1 1-1 0 0,-1 0 1 0 0,1 0-1 0 0,0 0 1 0 0,-1 0-1 0 0,1 1 1 0 0,0 0 0 0 0,1 0-1 0 0,-1 0 1 0 0,0 0-1 0 0,1 1 1 0 0,0 0-1 0 0,0 0 1 0 0,0 0-1 0 0,0 1 1 0 0,-5 8 0 0 0,-7 10-64 0 0,2 1 1 0 0,-21 48 0 0 0,21-43 93 0 0,7-14-46 0 0,-1-1 0 0 0,2 1 0 0 0,0 1 0 0 0,1-1 0 0 0,0 1 0 0 0,2 0-1 0 0,0 0 1 0 0,0 1 0 0 0,2-1 0 0 0,0 25 0 0 0,1-40 2 0 0,0 0 0 0 0,0 0-1 0 0,0-1 1 0 0,0 1 0 0 0,0 0 0 0 0,0 0 0 0 0,1 0 0 0 0,-1 0 0 0 0,0-1-1 0 0,1 1 1 0 0,-1 0 0 0 0,0 0 0 0 0,1 0 0 0 0,-1-1 0 0 0,1 1 0 0 0,-1 0 0 0 0,1-1-1 0 0,0 1 1 0 0,-1 0 0 0 0,1-1 0 0 0,0 1 0 0 0,-1-1 0 0 0,1 1 0 0 0,0-1 0 0 0,0 1-1 0 0,0-1 1 0 0,1 1 0 0 0,0-1 40 0 0,-1 0-1 0 0,1 0 1 0 0,0 0-1 0 0,0 0 1 0 0,-1 0 0 0 0,1-1-1 0 0,0 1 1 0 0,0-1-1 0 0,-1 1 1 0 0,1-1 0 0 0,0 0-1 0 0,2-1 1 0 0,41-32 702 0 0,210-207 759 0 0,-250 239-1350 0 0,-4 11-56 0 0,-7 26-5 0 0,-2 26-6 0 0,7-56-75 0 0,1 1 0 0 0,0 0 0 0 0,1 0 1 0 0,0 0-1 0 0,0-1 0 0 0,0 1 0 0 0,0 0 0 0 0,1-1 0 0 0,0 1 0 0 0,0-1 0 0 0,0 1 0 0 0,1-1 0 0 0,0 0 0 0 0,0 0 1 0 0,0 0-1 0 0,1-1 0 0 0,0 1 0 0 0,-1-1 0 0 0,1 0 0 0 0,1 0 0 0 0,-1 0 0 0 0,1 0 0 0 0,0-1 0 0 0,-1 0 0 0 0,1 0 1 0 0,1 0-1 0 0,-1 0 0 0 0,0-1 0 0 0,8 2 0 0 0,-2-2 13 0 0,0-2-1 0 0,-1 1 1 0 0,1-1-1 0 0,0-1 1 0 0,0 0 0 0 0,0 0-1 0 0,0-1 1 0 0,17-6 0 0 0,-9 2-83 0 0,-1 0-1 0 0,0-1 1 0 0,34-20 0 0 0,-26 15-193 0 0,12-9-266 0 0,-21 3-3765 0 0,-16 14-476 0 0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9:10.236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103 471 11642 0 0,'0'0'7650'0'0,"30"-27"-7614"0"0,90-82-33 0 0,-115 105-22 0 0,-1 0 0 0 0,1 0 1 0 0,-1-1-1 0 0,0 1 0 0 0,-1-1 0 0 0,5-6 1 0 0,-8 11-25 0 0,0-1-1 0 0,0 1 1 0 0,0 0 0 0 0,1-1 0 0 0,-1 1 0 0 0,0 0 0 0 0,0 0 0 0 0,0-1 0 0 0,0 1-1 0 0,0 0 1 0 0,0 0 0 0 0,0-1 0 0 0,0 1 0 0 0,0 0 0 0 0,0-1 0 0 0,0 1-1 0 0,0 0 1 0 0,0-1 0 0 0,0 1 0 0 0,0 0 0 0 0,0 0 0 0 0,0-1 0 0 0,0 1 0 0 0,0 0-1 0 0,0-1 1 0 0,-1 1 0 0 0,1 0 0 0 0,0 0 0 0 0,0-1 0 0 0,0 1 0 0 0,0 0-1 0 0,-1 0 1 0 0,1 0 0 0 0,0-1 0 0 0,0 1 0 0 0,0 0 0 0 0,-1 0 0 0 0,1 0-1 0 0,0-1 1 0 0,0 1 0 0 0,-1 0 0 0 0,1 0 0 0 0,0 0 0 0 0,-1 0 0 0 0,1 0 0 0 0,0 0-1 0 0,0 0 1 0 0,-1 0 0 0 0,1 0 0 0 0,0 0 0 0 0,-1 0 0 0 0,-33 6-9215 0 0,23-2 1559 0 0</inkml:trace>
  <inkml:trace contextRef="#ctx0" brushRef="#br0" timeOffset="1">0 374 8802 0 0,'0'0'11589'0'0,"25"-32"-11150"0"0,79-104-144 0 0,-96 126-258 0 0,0-1 0 0 0,1 1 0 0 0,0 1 1 0 0,0-1-1 0 0,1 1 0 0 0,0 1 0 0 0,21-13 1 0 0,-5 4-12 0 0,7-4-534 0 0,58-30 1 0 0,-35 27-6754 0 0,-46 20-2991 0 0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9:11.304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75 547 6497 0 0,'0'0'6995'0'0,"-13"27"-6480"0"0,-36 78 198 0 0,37-78 2895 0 0,12-33 130 0 0,2-24-2846 0 0,14-102 269 0 0,-2 40-584 0 0,-11 62-497 0 0,4-41-25 0 0,3-1 1 0 0,2 2 0 0 0,27-83 0 0 0,-38 151-72 0 0,0-2-4 0 0,0 0 1 0 0,0 0 0 0 0,1 0-1 0 0,0 0 1 0 0,-1 1-1 0 0,1-1 1 0 0,1 0-1 0 0,-1 1 1 0 0,0 0-1 0 0,1 0 1 0 0,3-4-1 0 0,-6 46-73 0 0,-17 232 714 0 0,1 2-663 0 0,23-281 126 0 0,1-1 0 0 0,-1 0 0 0 0,11-19 1 0 0,-16 25-82 0 0,154-236 754 0 0,-166 262-743 0 0,1 0 0 0 0,1 1 0 0 0,0-1 0 0 0,2 2 0 0 0,1-1 0 0 0,1 0 0 0 0,1 1 0 0 0,1 0 0 0 0,2 0 0 0 0,2 33 0 0 0,-2-53-9 0 0,1 0 1 0 0,0-1-1 0 0,0 1 1 0 0,1 0 0 0 0,-1-1-1 0 0,1 0 1 0 0,0 1 0 0 0,0-1-1 0 0,0 0 1 0 0,1 0-1 0 0,-1 0 1 0 0,1 0 0 0 0,0 0-1 0 0,0-1 1 0 0,0 0-1 0 0,1 1 1 0 0,5 3 0 0 0,-4-4 13 0 0,1 1 0 0 0,0-2 1 0 0,0 1-1 0 0,0-1 0 0 0,0 1 1 0 0,0-2-1 0 0,1 1 1 0 0,-1-1-1 0 0,0 0 0 0 0,1 0 1 0 0,8-1-1 0 0,6 0 30 0 0,1-2 0 0 0,-1-1-1 0 0,0-1 1 0 0,0 0 0 0 0,0-2 0 0 0,30-12-1 0 0,69-26-685 0 0,-118 43-240 0 0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9:11.712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145 463 14883 0 0,'0'0'7119'0'0,"4"-14"-6811"0"0,15-45-81 0 0,-17 54-180 0 0,0-1 0 0 0,1 1 0 0 0,0-1 0 0 0,0 1 0 0 0,0 0 0 0 0,1 0 0 0 0,0 0 0 0 0,6-6 0 0 0,-8 9-158 0 0,0 0 1 0 0,0 0-1 0 0,0 0 1 0 0,0 0-1 0 0,0-1 1 0 0,-1 1 0 0 0,1 0-1 0 0,-1-1 1 0 0,0 1-1 0 0,1-1 1 0 0,-1 1-1 0 0,0-1 1 0 0,-1 0-1 0 0,1 1 1 0 0,0-1-1 0 0,0-4 1 0 0,-18 9-14005 0 0,13 1 7148 0 0</inkml:trace>
  <inkml:trace contextRef="#ctx0" brushRef="#br0" timeOffset="1">0 352 11066 0 0,'0'0'9256'0'0,"16"-32"-9018"0"0,53-98-63 0 0,-65 121-152 0 0,2-1 0 0 0,-1 1-1 0 0,1 0 1 0 0,1 0 0 0 0,-1 1 0 0 0,1 0 0 0 0,1 0-1 0 0,0 0 1 0 0,13-9 0 0 0,1-1-142 0 0,-20 17-8 0 0,54-45-1331 0 0,-37 32-2039 0 0,2 3-4067 0 0,-13 7-634 0 0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9:12.195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1 215 11242 0 0,'0'0'10032'0'0,"7"12"-9653"0"0,8 10-110 0 0,1 0 1 0 0,1-2 0 0 0,1 0 0 0 0,1-1-1 0 0,0 0 1 0 0,37 25 0 0 0,-50-40-115 0 0,1 0-1 0 0,0-1 0 0 0,0 1 1 0 0,0-2-1 0 0,0 1 1 0 0,1-1-1 0 0,-1 0 1 0 0,1 0-1 0 0,-1-1 1 0 0,1 0-1 0 0,0 0 1 0 0,-1-1-1 0 0,10 0 1 0 0,-14-1-59 0 0,1 1 1 0 0,0-1 0 0 0,-1 0-1 0 0,1 0 1 0 0,-1 0-1 0 0,1 0 1 0 0,-1 0 0 0 0,1-1-1 0 0,-1 0 1 0 0,0 0-1 0 0,0 0 1 0 0,0 0 0 0 0,0 0-1 0 0,0 0 1 0 0,-1-1 0 0 0,1 0-1 0 0,0 1 1 0 0,-1-1-1 0 0,0 0 1 0 0,0 0 0 0 0,0 0-1 0 0,0 0 1 0 0,0-1-1 0 0,-1 1 1 0 0,1 0 0 0 0,-1-1-1 0 0,0 1 1 0 0,0-1 0 0 0,0-4-1 0 0,4-24 74 0 0,-3 0-1 0 0,0 0 1 0 0,-2-1 0 0 0,-8-60-1 0 0,-1-33-4830 0 0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9:12.678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94 1 12563 0 0,'0'0'9946'0'0,"-15"0"-9647"0"0,-44 0-78 0 0,58 0-207 0 0,1 0-1 0 0,-1 0 1 0 0,0 1 0 0 0,0-1-1 0 0,0 0 1 0 0,0 0 0 0 0,0 1-1 0 0,0-1 1 0 0,0 1 0 0 0,0-1 0 0 0,1 1-1 0 0,-1-1 1 0 0,0 1 0 0 0,0 0-1 0 0,1-1 1 0 0,-1 1 0 0 0,0 0-1 0 0,1 0 1 0 0,-1-1 0 0 0,1 1 0 0 0,-1 0-1 0 0,1 0 1 0 0,-1 0 0 0 0,1 0-1 0 0,0 0 1 0 0,-1-1 0 0 0,1 1-1 0 0,0 0 1 0 0,0 0 0 0 0,-1 2-1 0 0,1 28 351 0 0,1-25-219 0 0,-1 3 85 0 0,0 1-1 0 0,1-1 0 0 0,0 1 0 0 0,1-1 0 0 0,-1 0 0 0 0,2 0 0 0 0,5 13 0 0 0,-6-17-142 0 0,0-1-1 0 0,0 1 1 0 0,1-1-1 0 0,0 0 1 0 0,0 0-1 0 0,0 0 1 0 0,0 0-1 0 0,1-1 1 0 0,0 1-1 0 0,-1-1 1 0 0,1 0-1 0 0,0 0 1 0 0,1 0-1 0 0,-1-1 1 0 0,8 4-1 0 0,-2-2-44 0 0,1 0 0 0 0,-1-2 0 0 0,1 1 0 0 0,0-1 0 0 0,0-1 0 0 0,0 0 0 0 0,0 0-1 0 0,0-1 1 0 0,0 0 0 0 0,-1-1 0 0 0,1 0 0 0 0,17-5 0 0 0,10-5-186 0 0,-1-1-1 0 0,44-21 0 0 0,-27 10-609 0 0,-47 20-292 0 0,1-1 2303 0 0,-3 1-3680 0 0,-1 3-3748 0 0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9:13.054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0 232 13683 0 0,'0'0'9701'0'0,"30"-24"-9204"0"0,92-73-30 0 0,-30 31 686 0 0,-54 41-948 0 0,-9 6-1159 0 0,-26 19-3592 0 0,-15 13-3785 0 0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9:13.413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1 217 11787 0 0,'0'0'5185'0'0,"204"-155"-5281"0"0,-163 136-224 0 0,-4-1-729 0 0,-7 6-6424 0 0,-13 5-561 0 0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9:13.965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39 132 1936 0 0,'0'0'13343'0'0,"-5"-3"-12889"0"0,-19-7-160 0 0,24 10-286 0 0,-1 0 0 0 0,0 1 1 0 0,1-1-1 0 0,0 0 0 0 0,-1 0 0 0 0,1 0 0 0 0,-1 1 0 0 0,1-1 0 0 0,-1 0 0 0 0,1 1 0 0 0,-1-1 0 0 0,1 0 0 0 0,0 1 0 0 0,-1-1 0 0 0,1 0 0 0 0,0 1 0 0 0,-1-1 0 0 0,1 1 0 0 0,0-1 0 0 0,-1 1 0 0 0,1-1 0 0 0,0 1 0 0 0,0-1 0 0 0,0 1 0 0 0,0-1 0 0 0,-1 1 0 0 0,1-1 0 0 0,0 1 0 0 0,0-1 0 0 0,0 1 0 0 0,0-1 0 0 0,0 1 0 0 0,0-1 0 0 0,0 1 0 0 0,0-1 0 0 0,0 1 0 0 0,1 0 0 0 0,-1 27 312 0 0,0-25-178 0 0,0 8 175 0 0,2-1 1 0 0,-1 0-1 0 0,2 1 0 0 0,-1-1 0 0 0,1 0 0 0 0,1 0 0 0 0,5 11 1 0 0,-4-10 121 0 0,-1 1 1 0 0,1 0 0 0 0,-2 0-1 0 0,3 15 1 0 0,-6-26-353 0 0,1 0 0 0 0,-1 0 1 0 0,0 0-1 0 0,0 0 0 0 0,1 1 0 0 0,-1-1 1 0 0,0 0-1 0 0,0 0 0 0 0,0 0 0 0 0,0 0 1 0 0,-1 0-1 0 0,1 0 0 0 0,0 0 1 0 0,0 0-1 0 0,-1 1 0 0 0,1-1 0 0 0,-1 0 1 0 0,0 1-1 0 0,-10-12 1781 0 0,-11-32-1104 0 0,20 38-765 0 0,1 1-1 0 0,-1 0 1 0 0,1-1-1 0 0,0 0 1 0 0,1 1 0 0 0,-1-1-1 0 0,1 0 1 0 0,-1 1-1 0 0,1-1 1 0 0,0 0-1 0 0,0 1 1 0 0,1-1-1 0 0,-1 0 1 0 0,1 1 0 0 0,1-6-1 0 0,0 6-7 0 0,-1 1 1 0 0,0-1-1 0 0,1 1 1 0 0,0 0-1 0 0,-1-1 0 0 0,1 1 1 0 0,0 0-1 0 0,0 0 0 0 0,0 0 1 0 0,1 1-1 0 0,-1-1 0 0 0,0 0 1 0 0,1 1-1 0 0,-1-1 0 0 0,1 1 1 0 0,2-1-1 0 0,10-2-5 0 0,0 0-1 0 0,1 0 1 0 0,-1 2 0 0 0,1 0-1 0 0,29 1 1 0 0,-30 0 74 0 0,3 1-8 0 0,126-10 218 0 0,-126 8-45 0 0,1-2 0 0 0,-1 0 0 0 0,0 0 0 0 0,0-2 0 0 0,26-11 1 0 0,-43 16-174 0 0,0 0 0 0 0,0 0 0 0 0,0 0 0 0 0,-1 0 1 0 0,1 1-1 0 0,-1-1 0 0 0,1 0 0 0 0,0 0 1 0 0,-1 0-1 0 0,0 0 0 0 0,1-1 0 0 0,-1 1 0 0 0,0 0 1 0 0,1 0-1 0 0,-1 0 0 0 0,0 0 0 0 0,0 0 1 0 0,0 0-1 0 0,0 0 0 0 0,0-1 0 0 0,0 1 0 0 0,0 0 1 0 0,0 0-1 0 0,-1 0 0 0 0,1 0 0 0 0,0 0 1 0 0,-1 0-1 0 0,1 0 0 0 0,-1 0 0 0 0,1 0 0 0 0,-1 0 1 0 0,1 0-1 0 0,-1 0 0 0 0,0 0 0 0 0,0-1 1 0 0,-25-34-240 0 0,-16-6-454 0 0,18 19-4156 0 0,23 21 2651 0 0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9:14.388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1 105 12403 0 0,'0'0'8690'0'0,"7"11"-8158"0"0,0-2-430 0 0,16 23 544 0 0,32 36-1 0 0,-47-59-529 0 0,0 0 0 0 0,1-1-1 0 0,0 0 1 0 0,0-1 0 0 0,1 1 0 0 0,0-2 0 0 0,0 0-1 0 0,1 0 1 0 0,18 7 0 0 0,-17-9 117 0 0,1-2 1 0 0,0 1 0 0 0,0-1-1 0 0,1-1 1 0 0,-1 0 0 0 0,24-3-1 0 0,-30 2-132 0 0,-1-1 0 0 0,1 0 1 0 0,-1 0-1 0 0,0-1 0 0 0,0 0 0 0 0,0 0 0 0 0,0 0 0 0 0,0 0 0 0 0,0-1 0 0 0,0 0 0 0 0,-1-1 0 0 0,1 1 0 0 0,-1-1 0 0 0,0 0 0 0 0,9-9 1 0 0,-13 10-65 0 0,1 0 1 0 0,0 0 0 0 0,-1 0 0 0 0,1 0-1 0 0,-1 0 1 0 0,0-1 0 0 0,0 1 0 0 0,0 0 0 0 0,0 0-1 0 0,-1-1 1 0 0,0 1 0 0 0,1-1 0 0 0,-1 1 0 0 0,0 0-1 0 0,-1-1 1 0 0,1 1 0 0 0,-2-6 0 0 0,-20-62-561 0 0,9 34-400 0 0,4-16-2230 0 0,8 17-7009 0 0,1 29-553 0 0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9:14.814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26 1 11106 0 0,'0'0'12903'0'0,"-4"13"-12565"0"0,2-5-347 0 0,-3 8 283 0 0,1 0 0 0 0,1 1 1 0 0,0-1-1 0 0,-1 23 0 0 0,4-35-207 0 0,0 0-1 0 0,0 1 0 0 0,0-1 0 0 0,0 0 0 0 0,1 0 1 0 0,0 0-1 0 0,-1 0 0 0 0,2 0 0 0 0,-1-1 1 0 0,0 1-1 0 0,1 0 0 0 0,-1 0 0 0 0,1-1 1 0 0,0 1-1 0 0,1-1 0 0 0,-1 1 0 0 0,0-1 1 0 0,1 0-1 0 0,0 0 0 0 0,0 0 0 0 0,0 0 1 0 0,0-1-1 0 0,0 1 0 0 0,0-1 0 0 0,1 0 1 0 0,4 3-1 0 0,7 0 90 0 0,0 0-1 0 0,0-1 1 0 0,1-1-1 0 0,-1 0 1 0 0,1-1 0 0 0,-1-1-1 0 0,24-1 1 0 0,116-14-134 0 0,-112 8-30 0 0,50-9-908 0 0,-74 9-3396 0 0,-3 0-4143 0 0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9:15.194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1 224 16860 0 0,'0'0'8537'0'0,"32"-26"-8142"0"0,101-82-91 0 0,-120 96-274 0 0,0 1 0 0 0,0 1 0 0 0,1 0 0 0 0,0 1-1 0 0,1 1 1 0 0,0 0 0 0 0,17-6 0 0 0,-13 6-193 0 0,-42 15-4101 0 0,-11 2-4576 0 0,21-3-1771 0 0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9:15.540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0 231 15595 0 0,'0'0'4425'0'0,"214"-141"-4441"0"0,-175 122-192 0 0,-1 1-272 0 0,-2 2-240 0 0,-5 2-320 0 0,-4 2-569 0 0,-8 5-1615 0 0,-7 3-7611 0 0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9:16.884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103 162 1592 0 0,'0'0'11850'0'0,"1"28"-10977"0"0,2 13-529 0 0,3 86 2247 0 0,-6-118-1903 0 0,0 0 1836 0 0,-1-12 526 0 0,-2-15-169 0 0,-2 3-4110 0 0,-7-17 1159 0 0,1-1 0 0 0,-8-38 0 0 0,10 34 65 0 0,-17-48 0 0 0,21 73 38 0 0,1 3 40 0 0,0-1-1 0 0,0 0 1 0 0,1 0-1 0 0,0 0 1 0 0,-1-11-1 0 0,4 21-4 0 0,1 3-335 0 0,1-1 207 0 0,-1 0 1 0 0,0 0 0 0 0,1 0 0 0 0,0 1-1 0 0,-1-1 1 0 0,1-1 0 0 0,0 1 0 0 0,0 0-1 0 0,3 2 1 0 0,23 15 142 0 0,2-1 1 0 0,0-2 0 0 0,62 24-1 0 0,5 3-93 0 0,-81-35 8 0 0,26 12-40 0 0,60 41-1 0 0,-93-55 39 0 0,0 0 0 0 0,-1 1-1 0 0,1 0 1 0 0,-1 1 0 0 0,0 0-1 0 0,-1 0 1 0 0,0 1 0 0 0,0 0-1 0 0,-1 0 1 0 0,0 0 0 0 0,-1 1 0 0 0,6 13-1 0 0,-10-19 48 0 0,0 0 0 0 0,0 1 0 0 0,0-1 0 0 0,0 1 0 0 0,-1-1 0 0 0,0 1 0 0 0,0-1 0 0 0,0 1 0 0 0,0 0 0 0 0,-1-1 0 0 0,0 1 0 0 0,0-1 0 0 0,0 0 0 0 0,0 1 0 0 0,-4 6 0 0 0,1-3 48 0 0,0-1 0 0 0,-1 1 0 0 0,0-1 1 0 0,-1 1-1 0 0,0-1 0 0 0,0-1 0 0 0,-10 10 0 0 0,-1-2 87 0 0,-1-1 0 0 0,-1 0-1 0 0,0-2 1 0 0,0 0 0 0 0,-36 14-1 0 0,17-12-87 0 0,0-2-1 0 0,-1-2 0 0 0,-1-2 0 0 0,1-1 0 0 0,-1-2 0 0 0,-62-1 1 0 0,102-3-460 0 0,23-3-14492 0 0,-16 1 4065 0 0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9:17.262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0 2 13923 0 0,'0'0'9793'0'0,"10"0"-9759"0"0,31-1-10 0 0,94 1-476 0 0,-134 0 374 0 0,0 0 0 0 0,0 0 1 0 0,0 1-1 0 0,1-1 0 0 0,-1 1 0 0 0,0-1 0 0 0,0 1 0 0 0,0-1 0 0 0,0 1 0 0 0,0-1 0 0 0,0 1 0 0 0,0 0 0 0 0,0 0 0 0 0,0 0 1 0 0,0 0-1 0 0,0-1 0 0 0,0 1 0 0 0,0 0 0 0 0,-1 1 0 0 0,1-1 0 0 0,0 0 0 0 0,-1 0 0 0 0,1 0 0 0 0,-1 0 0 0 0,1 0 0 0 0,-1 0 0 0 0,0 1 1 0 0,1 0-1 0 0,1 24-8594 0 0,-2-20-1511 0 0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9:17.635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1 161 12939 0 0,'0'0'7564'0'0,"31"-14"-6868"0"0,10-5-474 0 0,108-44 631 0 0,-114 50-1155 0 0,3-2 1002 0 0,45-11 0 0 0,-41 18-3608 0 0,1 5-3876 0 0,-35 3-3919 0 0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9:18.529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117 15 7514 0 0,'0'0'14091'0'0,"-5"-2"-13623"0"0,-2 0-312 0 0,-21-3 620 0 0,27 5-787 0 0,0 1 0 0 0,0 0-1 0 0,0-1 1 0 0,0 1 0 0 0,0 0 0 0 0,1-1 0 0 0,-1 1 0 0 0,0 0-1 0 0,0 0 1 0 0,1 0 0 0 0,-1 0 0 0 0,0-1 0 0 0,1 1-1 0 0,-1 0 1 0 0,1 0 0 0 0,0 0 0 0 0,-1 1 0 0 0,1-1 0 0 0,0 0-1 0 0,-1 2 1 0 0,-8 30-87 0 0,7-24 102 0 0,-9 39 64 0 0,3 0 1 0 0,-5 81 0 0 0,1-9 342 0 0,6-93 449 0 0,4-48 642 0 0,3-45-794 0 0,20-235-663 0 0,-19 277-49 0 0,-2 23-10 0 0,-1 1 0 0 0,1 0 0 0 0,0 0 0 0 0,0 0 0 0 0,0 0 0 0 0,0-1 0 0 0,0 1 0 0 0,0 0 0 0 0,0 0 0 0 0,0 0 0 0 0,0 0 0 0 0,0-1 0 0 0,0 1 0 0 0,0 0 0 0 0,0 0 0 0 0,0 0 0 0 0,0-1 0 0 0,0 1 0 0 0,0 0 0 0 0,0 0 0 0 0,0 0-1 0 0,0 0 1 0 0,1-1 0 0 0,-1 1 0 0 0,0 0 0 0 0,0 0 0 0 0,0 0 0 0 0,0 0 0 0 0,0 0 0 0 0,0 0 0 0 0,0-1 0 0 0,1 1 0 0 0,-1 0 0 0 0,0 0 0 0 0,0 0 0 0 0,0 0 0 0 0,0 0 0 0 0,1 0 0 0 0,-1 0 0 0 0,0 0 0 0 0,0 0 0 0 0,0-1 0 0 0,0 1 0 0 0,1 0 0 0 0,-1 0 0 0 0,0 0 0 0 0,0 0 0 0 0,0 0 0 0 0,0 0-1 0 0,1 0 1 0 0,-1 0 0 0 0,0 0 0 0 0,0 1 0 0 0,0-1 0 0 0,0 0 0 0 0,1 0 0 0 0,-1 0 0 0 0,0 0 0 0 0,12 15-286 0 0,19 42 498 0 0,-12-22-131 0 0,-8-18-23 0 0,68 94 62 0 0,-70-100-95 0 0,0-1-1 0 0,1 1 1 0 0,0-2 0 0 0,1 1-1 0 0,0-2 1 0 0,1 1 0 0 0,16 8-1 0 0,-27-16 20 0 0,0-1 0 0 0,-1 0 0 0 0,1 0 0 0 0,0 1 0 0 0,-1-1 0 0 0,1 0 0 0 0,0 0 0 0 0,-1 0 0 0 0,1 0 0 0 0,0 0 0 0 0,0 0 0 0 0,-1 0 1 0 0,1 0-1 0 0,0 0 0 0 0,-1 0 0 0 0,1 0 0 0 0,0 0 0 0 0,0-1 0 0 0,-1 1 0 0 0,1 0 0 0 0,0 0 0 0 0,-1-1 0 0 0,1 1 0 0 0,-1-1 0 0 0,1 1 0 0 0,0 0 0 0 0,0-2 0 0 0,14-21 348 0 0,1-38-223 0 0,-14 52-98 0 0,3-18 48 0 0,-2 1 0 0 0,0-53 0 0 0,-3 48-71 0 0,7-47-1 0 0,-6 74-27 0 0,0 4-7 0 0,-1 16-62 0 0,-13 313-38 0 0,13-318-152 0 0,1 0 0 0 0,0 0 0 0 0,1 0 1 0 0,0 0-1 0 0,7 21 0 0 0,6 4-10035 0 0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9:19.495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102 77 12235 0 0,'0'0'4507'0'0,"-12"27"-4171"0"0,-39 83-26 0 0,45-99-55 0 0,1 1 0 0 0,1 0 0 0 0,0 0 0 0 0,-4 24 0 0 0,-2 1 2300 0 0,9-44 2616 0 0,4-49-5453 0 0,2 32 255 0 0,1 1-1 0 0,2-1 1 0 0,0 2 0 0 0,1-1-1 0 0,1 1 1 0 0,2 1 0 0 0,0 0-1 0 0,1 0 1 0 0,16-19 0 0 0,-10 17 353 0 0,-18 22-300 0 0,-1 1 1 0 0,1-1-1 0 0,-1 1 1 0 0,1-1 0 0 0,-1 1-1 0 0,1-1 1 0 0,-1 1-1 0 0,1 0 1 0 0,0-1 0 0 0,-1 1-1 0 0,1 0 1 0 0,0-1-1 0 0,-1 1 1 0 0,1 0 0 0 0,0 0-1 0 0,-1-1 1 0 0,1 1-1 0 0,0 0 1 0 0,0 0 0 0 0,-1 0-1 0 0,1 0 1 0 0,0 0-1 0 0,-1 0 1 0 0,1 0 0 0 0,0 0-1 0 0,0 1 1 0 0,-1-1-1 0 0,2 0 1 0 0,3 5 18 0 0,0-1 0 0 0,0 1 0 0 0,0 0 0 0 0,-1 0-1 0 0,0 1 1 0 0,0-1 0 0 0,0 1 0 0 0,-1 0 0 0 0,0 0 0 0 0,0 0 0 0 0,4 12 0 0 0,-3-8 1 0 0,0-1 1 0 0,0 1 0 0 0,1-1 0 0 0,7 9-1 0 0,28 52 208 0 0,-35-61-250 0 0,0-7-4251 0 0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9:19.872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0 122 10042 0 0,'0'0'11504'0'0,"33"-16"-10964"0"0,100-50-183 0 0,-122 60-301 0 0,1 0 0 0 0,0 1 0 0 0,1 1 0 0 0,-1 0-1 0 0,1 0 1 0 0,0 1 0 0 0,0 1 0 0 0,0 0-1 0 0,0 1 1 0 0,0 0 0 0 0,23 2 0 0 0,-4 0-3148 0 0,4-3-3439 0 0,-28 1-4110 0 0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9:20.862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12 275 6161 0 0,'0'0'9241'0'0,"21"44"-6512"0"0,-19-62 3519 0 0,2-82-6194 0 0,-4 89-43 0 0,1-1-1 0 0,0 1 0 0 0,1-1 0 0 0,0 1 1 0 0,0 0-1 0 0,2 0 0 0 0,-1 0 1 0 0,1 0-1 0 0,1 1 0 0 0,0-1 1 0 0,1 1-1 0 0,-1 0 0 0 0,2 1 0 0 0,0 0 1 0 0,0 0-1 0 0,0 0 0 0 0,14-11 1 0 0,-21 19-18 0 0,0 1 1 0 0,0 0 0 0 0,1 0-1 0 0,-1 0 1 0 0,0 0 0 0 0,0 0-1 0 0,0-1 1 0 0,1 1 0 0 0,-1 0 0 0 0,0 0-1 0 0,0 0 1 0 0,1 0 0 0 0,-1 0-1 0 0,0 0 1 0 0,0 0 0 0 0,1 0-1 0 0,-1 0 1 0 0,0 0 0 0 0,0 0 0 0 0,1 0-1 0 0,-1 0 1 0 0,0 0 0 0 0,0 0-1 0 0,1 0 1 0 0,-1 0 0 0 0,0 0-1 0 0,0 0 1 0 0,1 0 0 0 0,-1 0 0 0 0,0 0-1 0 0,0 1 1 0 0,1-1 0 0 0,-1 0-1 0 0,0 0 1 0 0,0 0 0 0 0,0 0-1 0 0,0 1 1 0 0,1-1 0 0 0,-1 0 0 0 0,0 0-1 0 0,0 0 1 0 0,0 1 0 0 0,0-1-1 0 0,0 0 1 0 0,1 0 0 0 0,-1 1-1 0 0,0-1 1 0 0,0 0 0 0 0,0 1 0 0 0,4 21 132 0 0,-3 27 304 0 0,-2-48-433 0 0,-2 22 26 0 0,-2-1-1 0 0,-1 0 0 0 0,-1 0 0 0 0,0-1 0 0 0,-2 0 0 0 0,-20 37 1 0 0,11-22-41 0 0,-40 53 2049 0 0,104-111-1838 0 0,91-32 437 0 0,-78 32-5246 0 0,-23 9-3199 0 0</inkml:trace>
</inkml:ink>
</file>

<file path=ppt/ink/ink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9:21.529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336 16 8450 0 0,'0'0'14111'0'0,"-21"-10"-10257"0"0,13 8-3839 0 0,1 0 0 0 0,-1 1 0 0 0,1 1 0 0 0,-1-1 0 0 0,1 1 0 0 0,-1 0 0 0 0,1 1 0 0 0,-1 0 0 0 0,1 0 0 0 0,-1 0 0 0 0,1 1 0 0 0,0 0 0 0 0,-1 1 0 0 0,1 0 0 0 0,0 0 0 0 0,1 0 0 0 0,-1 1 0 0 0,1 0 0 0 0,-1 0 0 0 0,-5 6 0 0 0,-10 8-75 0 0,1 0 0 0 0,1 1 0 0 0,1 1 1 0 0,-20 27-1 0 0,35-42 43 0 0,0 0 0 0 0,0 0 0 0 0,1 0 0 0 0,0 0-1 0 0,0 1 1 0 0,0 0 0 0 0,1-1 0 0 0,-1 1 0 0 0,2 0 0 0 0,-1 0 0 0 0,0 0 0 0 0,1 0 0 0 0,0 0 0 0 0,1 1-1 0 0,0 8 1 0 0,0-10 27 0 0,1-1-1 0 0,0 1 0 0 0,1 0 0 0 0,-1-1 1 0 0,1 1-1 0 0,0-1 0 0 0,0 0 1 0 0,1 1-1 0 0,-1-1 0 0 0,1 0 0 0 0,0 0 1 0 0,0-1-1 0 0,0 1 0 0 0,1-1 1 0 0,-1 1-1 0 0,1-1 0 0 0,-1 0 0 0 0,1 0 1 0 0,0-1-1 0 0,6 4 0 0 0,8 2 62 0 0,0-1-1 0 0,0 0 0 0 0,1-2 0 0 0,0 0 1 0 0,0-1-1 0 0,0 0 0 0 0,0-2 1 0 0,39 0-1 0 0,22 5 15 0 0,3-5-227 0 0,-83-2 77 0 0,-35 0-10257 0 0,24 0 3684 0 0,3 0-3265 0 0</inkml:trace>
</inkml:ink>
</file>

<file path=ppt/ink/ink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9:21.923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1 249 11194 0 0,'0'0'12575'0'0,"29"-26"-12318"0"0,93-77-68 0 0,-113 95-155 0 0,1 0 0 0 0,0 0 1 0 0,0 1-1 0 0,1 0 0 0 0,0 1 1 0 0,17-8-1 0 0,7-3-13 0 0,39-28-236 0 0,-73 46 228 0 0,0-1-1 0 0,0 0 0 0 0,0 1 1 0 0,0-1-1 0 0,0 0 1 0 0,0 1-1 0 0,0-1 1 0 0,0 1-1 0 0,0-1 0 0 0,0 1 1 0 0,0 0-1 0 0,0 0 1 0 0,0-1-1 0 0,0 1 0 0 0,0 0 1 0 0,-1 0-1 0 0,1 0 1 0 0,0 0-1 0 0,0 0 1 0 0,-1 0-1 0 0,1 0 0 0 0,-1 0 1 0 0,1 0-1 0 0,-1 0 1 0 0,0 0-1 0 0,1 0 1 0 0,-1 0-1 0 0,0 0 0 0 0,0 0 1 0 0,1 2-1 0 0,13 44 506 0 0,-13-43-487 0 0,3 13 283 0 0,-1-1 0 0 0,-1 1 0 0 0,0 32 0 0 0,-3-6-2806 0 0,0-1-7537 0 0</inkml:trace>
</inkml:ink>
</file>

<file path=ppt/ink/ink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9:22.391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53 152 14291 0 0,'0'0'8558'0'0,"-2"11"-8369"0"0,1-6-172 0 0,-2 2 80 0 0,1 1-1 0 0,0 0 1 0 0,1 0-1 0 0,0 0 0 0 0,0 0 1 0 0,1 0-1 0 0,0 0 1 0 0,0 0-1 0 0,1 0 0 0 0,2 11 1 0 0,-18-39 3786 0 0,13 17-3895 0 0,-1 1-1 0 0,0-1 1 0 0,1 0-1 0 0,0 0 1 0 0,0 0-1 0 0,0-1 1 0 0,0 1-1 0 0,0 0 1 0 0,0-1-1 0 0,1 1 1 0 0,0-1-1 0 0,-2-6 1 0 0,2 7-20 0 0,1 0 0 0 0,0 0 0 0 0,-1 0 0 0 0,1 0 0 0 0,0 0 0 0 0,1 0 0 0 0,-1 0 0 0 0,0 0 1 0 0,1 1-1 0 0,0-1 0 0 0,-1 0 0 0 0,1 0 0 0 0,0 0 0 0 0,1 0 0 0 0,-1 1 0 0 0,0-1 0 0 0,3-3 0 0 0,-1 4 4 0 0,0 0 0 0 0,-1 0 0 0 0,1 1-1 0 0,0-1 1 0 0,0 1 0 0 0,0 0-1 0 0,0 0 1 0 0,0 0 0 0 0,0 0 0 0 0,1 0-1 0 0,-1 1 1 0 0,0-1 0 0 0,0 1 0 0 0,1 0-1 0 0,-1 0 1 0 0,4 0 0 0 0,29 0 21 0 0,-2 2 96 0 0,0-2 0 0 0,0-1 0 0 0,0-2 1 0 0,0-1-1 0 0,-1-2 0 0 0,61-18 0 0 0,-89 22-163 0 0,0 0 147 0 0,0 0 1 0 0,0 0-1 0 0,0 0 1 0 0,0-1-1 0 0,0 0 1 0 0,7-6-1 0 0,-11 9-74 0 0,0-1-1 0 0,-1 0 1 0 0,1 0-1 0 0,0 0 0 0 0,-1 0 1 0 0,1 0-1 0 0,-1 0 1 0 0,0 0-1 0 0,1 0 0 0 0,-1 0 1 0 0,0 0-1 0 0,0 0 0 0 0,1-1 1 0 0,-1 1-1 0 0,0 0 1 0 0,0 0-1 0 0,0 0 0 0 0,0 0 1 0 0,-1 0-1 0 0,1 0 1 0 0,0 0-1 0 0,0 0 0 0 0,-1 0 1 0 0,1-1-1 0 0,0 1 1 0 0,-1 0-1 0 0,1 0 0 0 0,-1 1 1 0 0,0-1-1 0 0,1 0 1 0 0,-1 0-1 0 0,0 0 0 0 0,1 0 1 0 0,-1 0-1 0 0,0 1 1 0 0,0-1-1 0 0,0 0 0 0 0,0 1 1 0 0,-1-2-1 0 0,-11-13-1627 0 0,8 4-6807 0 0</inkml:trace>
</inkml:ink>
</file>

<file path=ppt/ink/ink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9:23.144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76 113 7114 0 0,'0'0'12115'0'0,"-5"19"-11877"0"0,-47 161 989 0 0,46-162-936 0 0,3-10 9 0 0,1 1 0 0 0,0-1 0 0 0,0 1 0 0 0,-1 15 1876 0 0,5-56-189 0 0,11-1-1962 0 0,1 2-1 0 0,1 0 0 0 0,1 1 0 0 0,2 0 1 0 0,1 2-1 0 0,2 0 0 0 0,0 1 0 0 0,2 1 1 0 0,1 2-1 0 0,50-42 0 0 0,-74 66-24 0 0,0 0 1 0 0,0 0-1 0 0,0 0 0 0 0,1 0 1 0 0,-1-1-1 0 0,0 1 0 0 0,0 0 0 0 0,0 0 1 0 0,1 0-1 0 0,-1 0 0 0 0,0 0 1 0 0,0 0-1 0 0,0 0 0 0 0,1 0 0 0 0,-1 0 1 0 0,0 0-1 0 0,0 0 0 0 0,0 0 1 0 0,1 0-1 0 0,-1 0 0 0 0,0 0 1 0 0,0 0-1 0 0,1 0 0 0 0,-1 0 0 0 0,0 0 1 0 0,0 1-1 0 0,0-1 0 0 0,1 0 1 0 0,-1 0-1 0 0,0 0 0 0 0,0 0 1 0 0,0 0-1 0 0,0 0 0 0 0,1 1 0 0 0,-1-1 1 0 0,0 0-1 0 0,0 0 0 0 0,0 0 1 0 0,0 0-1 0 0,0 1 0 0 0,0-1 0 0 0,0 0 1 0 0,1 0-1 0 0,-1 0 0 0 0,0 1 1 0 0,4 17 164 0 0,-1 35 268 0 0,-2-30-342 0 0,1-5-123 0 0,1-1 0 0 0,0 1 1 0 0,1-1-1 0 0,1 0 0 0 0,1 0 0 0 0,0 0 0 0 0,1-1 1 0 0,1 0-1 0 0,1 0 0 0 0,10 15 0 0 0,-13-19-1425 0 0,-4-4-5283 0 0</inkml:trace>
</inkml:ink>
</file>

<file path=ppt/ink/ink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9:23.563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0 238 15075 0 0,'0'0'6394'0'0,"31"-21"-6106"0"0,138-97 228 0 0,-28 20 859 0 0,-140 99-1290 0 0,0 1 0 0 0,0 0 0 0 0,-1-1 0 0 0,1 1 0 0 0,0 0 0 0 0,-1 0 0 0 0,1 0 1 0 0,-1 0-1 0 0,0 0 0 0 0,0-1 0 0 0,0 1 0 0 0,0 0 0 0 0,0 0 0 0 0,0 4 0 0 0,0 42 520 0 0,0-45-578 0 0,0 7 54 0 0,0 0-1 0 0,0 0 0 0 0,1-1 1 0 0,1 1-1 0 0,-1 0 1 0 0,1 0-1 0 0,7 17 1 0 0,-7-24-63 0 0,-1 0 0 0 0,1 0 1 0 0,0 0-1 0 0,1 0 0 0 0,-1 0 1 0 0,0-1-1 0 0,1 1 0 0 0,0-1 1 0 0,-1 1-1 0 0,1-1 0 0 0,0 0 1 0 0,0 0-1 0 0,0-1 0 0 0,1 1 1 0 0,-1 0-1 0 0,0-1 0 0 0,1 0 0 0 0,-1 0 1 0 0,1 0-1 0 0,-1 0 0 0 0,1-1 1 0 0,-1 1-1 0 0,1-1 0 0 0,6 0 1 0 0,10 0-178 0 0,0-1 0 0 0,0 0 0 0 0,0-2 0 0 0,-1 0 0 0 0,30-9 0 0 0,11-8-8943 0 0,-44 14-2635 0 0</inkml:trace>
</inkml:ink>
</file>

<file path=ppt/ink/ink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9:24.530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0 477 11178 0 0,'0'0'9941'0'0,"13"8"-9237"0"0,38 21 12 0 0,-50-29-649 0 0,0 1-1 0 0,-1-1 0 0 0,1 1 0 0 0,0-1 0 0 0,0 0 0 0 0,0 0 0 0 0,-1 0 0 0 0,1 1 1 0 0,0-1-1 0 0,0 0 0 0 0,0 0 0 0 0,0 0 0 0 0,-1 0 0 0 0,1 0 0 0 0,0-1 0 0 0,0 1 0 0 0,0 0 1 0 0,0 0-1 0 0,-1 0 0 0 0,1-1 0 0 0,0 1 0 0 0,0 0 0 0 0,-1-1 0 0 0,1 1 0 0 0,0-1 0 0 0,0 1 1 0 0,-1-1-1 0 0,1 1 0 0 0,-1-1 0 0 0,1 1 0 0 0,0-1 0 0 0,-1 0 0 0 0,1 1 0 0 0,-1-1 0 0 0,1-1 1 0 0,12-26 427 0 0,-11 23-359 0 0,7-22 3 0 0,0 0 0 0 0,-2-1 0 0 0,-1 0 0 0 0,-1 0 0 0 0,0-30 0 0 0,14-66 0 0 0,-10 73-139 0 0,-7 35-49 0 0,1 1 1 0 0,0 0-1 0 0,1 0 0 0 0,11-26 1 0 0,-8 84-788 0 0,-3-24 895 0 0,3 48-35 0 0,-1 69 0 0 0,-2-26 12 0 0,-4-100-21 0 0,1 22 19 0 0,2 0 0 0 0,1 0 0 0 0,11 40 0 0 0,-15-72-28 0 0,0 1 0 0 0,0-1 0 0 0,0 1 0 0 0,0-1 1 0 0,0 1-1 0 0,0-1 0 0 0,1 1 0 0 0,-1-1 1 0 0,0 1-1 0 0,0-1 0 0 0,0 1 0 0 0,1-1 1 0 0,-1 1-1 0 0,0-1 0 0 0,1 1 0 0 0,-1-1 1 0 0,0 0-1 0 0,1 1 0 0 0,-1-1 0 0 0,1 0 1 0 0,-1 1-1 0 0,1-1 0 0 0,-1 0 0 0 0,1 1 0 0 0,-1-1 1 0 0,1 0-1 0 0,-1 0 0 0 0,1 0 0 0 0,-1 1 1 0 0,1-1-1 0 0,-1 0 0 0 0,1 0 0 0 0,-1 0 1 0 0,1 0-1 0 0,-1 0 0 0 0,1 0 0 0 0,0 0 1 0 0,0 0-1 0 0,21-17 258 0 0,10-31-9 0 0,51-77-165 0 0,-23 35 241 0 0,-71 110-212 0 0,1 0 0 0 0,0 1 0 0 0,2-1 0 0 0,0 2 0 0 0,1-1 0 0 0,1 1 0 0 0,2 0 1 0 0,-4 27-1 0 0,9-46-113 0 0,-1 0 1 0 0,1 0 0 0 0,0 0 0 0 0,0 0-1 0 0,0-1 1 0 0,0 1 0 0 0,0 0 0 0 0,0 0 0 0 0,1-1-1 0 0,-1 1 1 0 0,1 0 0 0 0,0-1 0 0 0,0 0-1 0 0,0 1 1 0 0,0-1 0 0 0,0 0 0 0 0,0 0 0 0 0,1 0-1 0 0,-1 0 1 0 0,1-1 0 0 0,0 1 0 0 0,-1-1-1 0 0,1 1 1 0 0,3 0 0 0 0,3 2 28 0 0,0 0 0 0 0,0-1 0 0 0,1-1-1 0 0,-1 0 1 0 0,1 0 0 0 0,13 1 0 0 0,-5-1-110 0 0,1-2 1 0 0,0 0-1 0 0,0-1 1 0 0,0-1-1 0 0,0 0 0 0 0,0-2 1 0 0,-1 0-1 0 0,1-1 0 0 0,20-9 1 0 0,-39 14-72 0 0,0 0 0 0 0,1-1 0 0 0,-1 1 1 0 0,0 0-1 0 0,0 0 0 0 0,1-1 0 0 0,-1 1 0 0 0,0 0 0 0 0,0-1 1 0 0,1 1-1 0 0,-1 0 0 0 0,0-1 0 0 0,0 1 0 0 0,0-1 1 0 0,1 1-1 0 0,-1 0 0 0 0,0-1 0 0 0,0 1 0 0 0,0-1 0 0 0,0 1 1 0 0,0 0-1 0 0,0-1 0 0 0,0 1 0 0 0,0-1 0 0 0,0 1 0 0 0,0 0 1 0 0,0-1-1 0 0,0 1 0 0 0,0-1 0 0 0,-1 1 0 0 0,1 0 1 0 0,0-1-1 0 0,0 1 0 0 0,0-1 0 0 0,0 1 0 0 0,-1 0 0 0 0,1-1 1 0 0,0 1-1 0 0,0 0 0 0 0,-1-1 0 0 0,-11-13-12658 0 0</inkml:trace>
</inkml:ink>
</file>

<file path=ppt/ink/ink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9:24.935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29 138 13475 0 0,'0'0'10466'0'0,"27"-11"-10250"0"0,-1 0-169 0 0,149-69 233 0 0,-170 78-401 0 0,-1 0-44 0 0,1 0 0 0 0,-1-1 0 0 0,0 1 1 0 0,0-1-1 0 0,0 1 0 0 0,0-1 1 0 0,0-1-1 0 0,0 1 0 0 0,4-6 1 0 0</inkml:trace>
  <inkml:trace contextRef="#ctx0" brushRef="#br0" timeOffset="1">0 29 9178 0 0,'0'0'2641'0'0</inkml:trace>
</inkml:ink>
</file>

<file path=ppt/ink/ink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9:25.467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0 122 11242 0 0,'0'0'10587'0'0,"9"7"-10250"0"0,47 37 356 0 0,-31-23-15 0 0,47 30 0 0 0,-64-46-430 0 0,1 0 0 0 0,0 0 0 0 0,0-1 0 0 0,0-1 0 0 0,0 0 0 0 0,1 0 0 0 0,-1 0 0 0 0,1-1 0 0 0,0-1 0 0 0,13 1 0 0 0,-22-3-148 0 0,0 0 0 0 0,0 0 0 0 0,0 0-1 0 0,-1-1 1 0 0,1 1 0 0 0,0 0 0 0 0,0 0 0 0 0,-1-1 0 0 0,1 1 0 0 0,-1 0-1 0 0,1-1 1 0 0,-1 1 0 0 0,0-1 0 0 0,1 1 0 0 0,-1 0 0 0 0,0-1 0 0 0,0 1-1 0 0,0-3 1 0 0,2-31 190 0 0,-3 9-186 0 0,-2 0-1 0 0,-5-27 1 0 0,3 28-633 0 0,1-1 1 0 0,0-27-1 0 0,4 53 455 0 0,0-1 0 0 0,0 1 0 0 0,0 0 0 0 0,0-1 0 0 0,0 1 0 0 0,1 0 0 0 0,-1-1 0 0 0,0 1 0 0 0,0-1-1 0 0,0 1 1 0 0,0 0 0 0 0,0-1 0 0 0,0 1 0 0 0,1 0 0 0 0,-1-1 0 0 0,0 1 0 0 0,0 0 0 0 0,0 0 0 0 0,1-1 0 0 0,-1 1 0 0 0,0 0 0 0 0,0 0-1 0 0,1-1 1 0 0,-1 1 0 0 0,0 0 0 0 0,1 0 0 0 0,-1-1 0 0 0,0 1 0 0 0,1 0 0 0 0,-1 0 0 0 0,0 0 0 0 0,1 0 0 0 0,-1 0 0 0 0,1 0-1 0 0,-1 0 1 0 0,10 0-4989 0 0,-5 0 437 0 0</inkml:trace>
</inkml:ink>
</file>

<file path=ppt/ink/ink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9:25.904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124 1 11402 0 0,'0'0'12623'0'0,"-15"5"-12536"0"0,-45 18-34 0 0,57-21-37 0 0,-1 1 0 0 0,1-1 0 0 0,0 0 0 0 0,0 1 0 0 0,0 0 0 0 0,0 0 0 0 0,1 0 0 0 0,-1 0 0 0 0,1 0 0 0 0,0 0 0 0 0,0 1 0 0 0,0-1 0 0 0,0 1 0 0 0,0-1 0 0 0,1 1 0 0 0,-1 0 0 0 0,1 0 0 0 0,0-1 0 0 0,1 1 0 0 0,-1 0 0 0 0,1 0 0 0 0,-1 5 0 0 0,1-5 16 0 0,-1 1 52 0 0,0-1-1 0 0,1 0 1 0 0,-1 1 0 0 0,1-1-1 0 0,0 1 1 0 0,0-1 0 0 0,1 0-1 0 0,-1 1 1 0 0,1-1-1 0 0,0 0 1 0 0,0 1 0 0 0,1-1-1 0 0,-1 0 1 0 0,1 0-1 0 0,0 0 1 0 0,0 0 0 0 0,0 0-1 0 0,1-1 1 0 0,-1 1 0 0 0,5 4-1 0 0,-3-5 28 0 0,1 0 1 0 0,0 0-1 0 0,0 0 0 0 0,0 0 1 0 0,0-1-1 0 0,0 1 0 0 0,0-1 1 0 0,1-1-1 0 0,-1 1 0 0 0,0-1 0 0 0,1 0 1 0 0,0 0-1 0 0,-1-1 0 0 0,1 1 1 0 0,7-2-1 0 0,12 0 17 0 0,0-2 0 0 0,0 0 0 0 0,40-12 0 0 0,7-1-901 0 0,-47 5 1045 0 0,-9 4-3123 0 0,-8 5-6021 0 0</inkml:trace>
</inkml:ink>
</file>

<file path=ppt/ink/ink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9:26.278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1 217 11578 0 0,'0'0'8397'0'0,"32"-21"-7988"0"0,99-66-65 0 0,-34 32 297 0 0,-88 50-651 0 0,1 0 1 0 0,-1 0 0 0 0,0-1 0 0 0,0 0 0 0 0,-1 0 0 0 0,12-12 0 0 0,-19 17-434 0 0</inkml:trace>
  <inkml:trace contextRef="#ctx0" brushRef="#br0" timeOffset="1">114 0 4449 0 0,'0'0'152'0'0</inkml:trace>
</inkml:ink>
</file>

<file path=ppt/ink/ink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9:26.748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76 154 11875 0 0,'0'0'7094'0'0,"3"29"-6779"0"0,8 88 44 0 0,-12-109-168 0 0,1-1 1 0 0,1 0-1 0 0,0 0 1 0 0,0 0 0 0 0,0 1-1 0 0,1-1 1 0 0,-1 0-1 0 0,2-1 1 0 0,3 10-1 0 0,0-6 4645 0 0,-11-22-3719 0 0,-6-14-1123 0 0,-18-21 176 0 0,21 36-158 0 0,0 0 0 0 0,1-1-1 0 0,0 0 1 0 0,1 0 0 0 0,0-1 0 0 0,1 0 0 0 0,0 0-1 0 0,1 0 1 0 0,1-1 0 0 0,-4-21 0 0 0,8 33-30 0 0,-1 1 1 0 0,1 0 0 0 0,0 0 0 0 0,0-1 0 0 0,-1 1 0 0 0,1 0-1 0 0,0 0 1 0 0,0 0 0 0 0,0 0 0 0 0,0 0 0 0 0,0 0 0 0 0,0 0 0 0 0,0 0-1 0 0,1 1 1 0 0,-1-1 0 0 0,0 0 0 0 0,0 1 0 0 0,1-1 0 0 0,-1 1-1 0 0,0-1 1 0 0,1 1 0 0 0,-1 0 0 0 0,0-1 0 0 0,1 1 0 0 0,-1 0-1 0 0,1 0 1 0 0,-1 0 0 0 0,1 0 0 0 0,2 1 0 0 0,44 0-143 0 0,-32 2 159 0 0,0 0 0 0 0,-1 2 0 0 0,1 0-1 0 0,-1 1 1 0 0,27 15 0 0 0,26 9 50 0 0,-39-22 64 0 0,1-1-1 0 0,-1-1 1 0 0,1-1-1 0 0,0-2 1 0 0,61 0-1 0 0,-91-4-75 0 0,0 0-1 0 0,1 1 0 0 0,-1-1 1 0 0,0 0-1 0 0,1 1 1 0 0,-1-1-1 0 0,0 0 0 0 0,0 1 1 0 0,0-1-1 0 0,0 0 0 0 0,0 0 1 0 0,1 1-1 0 0,-1-1 1 0 0,-1 0-1 0 0,1 0 0 0 0,0 1 1 0 0,0-1-1 0 0,0 0 0 0 0,0 0 1 0 0,0 1-1 0 0,-1-1 1 0 0,1 0-1 0 0,0 1 0 0 0,-1-1 1 0 0,1 0-1 0 0,0 1 0 0 0,-1-1 1 0 0,1 1-1 0 0,-2-2 1 0 0,-10-22-88 0 0,6 15-59 0 0,1 0 0 0 0,0-1 1 0 0,0 0-1 0 0,0 1 0 0 0,2-2 1 0 0,-6-17-1 0 0,7-17-3093 0 0,3 40 1921 0 0,0 0 0 0 0,0 0 1 0 0,0 0-1 0 0,1 0 0 0 0,0 0 1 0 0,0 1-1 0 0,3-7 0 0 0,1 2-10108 0 0</inkml:trace>
</inkml:ink>
</file>

<file path=ppt/ink/ink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9:27.388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1 133 7538 0 0,'0'0'12440'0'0,"3"-3"-12304"0"0,-2 3-126 0 0,-1 0 1 0 0,1-1-1 0 0,-1 1 1 0 0,1 0 0 0 0,0-1-1 0 0,-1 1 1 0 0,1 0-1 0 0,-1-1 1 0 0,1 1 0 0 0,0 0-1 0 0,-1 0 1 0 0,1 0 0 0 0,-1 0-1 0 0,1 0 1 0 0,0-1-1 0 0,-1 1 1 0 0,1 0 0 0 0,0 1-1 0 0,-1-1 1 0 0,1 0-1 0 0,0 0 1 0 0,-1 0 0 0 0,1 0-1 0 0,-1 0 1 0 0,1 1-1 0 0,0-1 1 0 0,-1 0 0 0 0,1 0-1 0 0,-1 1 1 0 0,1-1-1 0 0,-1 0 1 0 0,1 1 0 0 0,14 22 664 0 0,0 1-239 0 0,-6-12-253 0 0,2 0-1 0 0,-1-1 1 0 0,1 0 0 0 0,1-1-1 0 0,0 0 1 0 0,1-1-1 0 0,-1-1 1 0 0,2 0 0 0 0,20 10-1 0 0,-26-14 9 0 0,1-1-1 0 0,-1 0 1 0 0,1 0 0 0 0,-1 0-1 0 0,1-1 1 0 0,0-1 0 0 0,0 1-1 0 0,0-1 1 0 0,0-1-1 0 0,0 0 1 0 0,0 0 0 0 0,0-1-1 0 0,1 0 1 0 0,-2-1 0 0 0,1 1-1 0 0,0-2 1 0 0,13-4-1 0 0,-20 6-117 0 0,0 0 0 0 0,0 0 0 0 0,0 0-1 0 0,0-1 1 0 0,0 1 0 0 0,0-1 0 0 0,0 1-1 0 0,0-1 1 0 0,-1 1 0 0 0,1-1-1 0 0,-1 0 1 0 0,1 0 0 0 0,-1 0 0 0 0,1 0-1 0 0,-1 0 1 0 0,0 0 0 0 0,0 0 0 0 0,0-1-1 0 0,-1 1 1 0 0,1 0 0 0 0,0 0 0 0 0,-1-1-1 0 0,1 1 1 0 0,-1-1 0 0 0,0 1-1 0 0,0 0 1 0 0,0-1 0 0 0,0 1 0 0 0,0-1-1 0 0,0 1 1 0 0,-1 0 0 0 0,1-1 0 0 0,-1 1-1 0 0,0 0 1 0 0,0 0 0 0 0,0-1 0 0 0,-1-2-1 0 0,-6-11-114 0 0,-1 0-1 0 0,0 0 0 0 0,-1 1 1 0 0,-13-16-1 0 0,-1-2-134 0 0,21 28 51 0 0,0 0-1 0 0,0 0 1 0 0,0-1-1 0 0,1 1 1 0 0,-1-1 0 0 0,1 1-1 0 0,-2-12 1 0 0,4 16-61 0 0,0 0 0 0 0,0 0 0 0 0,0 0 1 0 0,0 0-1 0 0,0-1 0 0 0,0 1 0 0 0,0 0 0 0 0,1 0 1 0 0,-1 0-1 0 0,0 0 0 0 0,1-1 0 0 0,-1 1 1 0 0,1 0-1 0 0,-1 0 0 0 0,1 0 0 0 0,-1 0 1 0 0,2-1-1 0 0,0 1-406 0 0,-1-1 0 0 0,0 1 0 0 0,1 0 0 0 0,0 0 0 0 0,-1 1 0 0 0,1-1 1 0 0,-1 0-1 0 0,1 0 0 0 0,0 1 0 0 0,-1-1 0 0 0,1 1 0 0 0,0 0 0 0 0,0-1 0 0 0,3 1 0 0 0,3 0-8024 0 0</inkml:trace>
</inkml:ink>
</file>

<file path=ppt/ink/ink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9:27.810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38 0 12651 0 0,'0'0'12869'0'0,"-4"2"-12772"0"0,2-2-94 0 0,1 1 0 0 0,-1 0 0 0 0,0-1-1 0 0,1 1 1 0 0,-1 0 0 0 0,1 0 0 0 0,-1 0-1 0 0,1 1 1 0 0,-1-1 0 0 0,1 0 0 0 0,0 0-1 0 0,0 1 1 0 0,0-1 0 0 0,0 1 0 0 0,0-1-1 0 0,0 1 1 0 0,0-1 0 0 0,0 1 0 0 0,0 0-1 0 0,0 2 1 0 0,-1 2 36 0 0,1 0 0 0 0,0 0 0 0 0,0 0 0 0 0,0 0 0 0 0,1 0 0 0 0,0 9 0 0 0,1-4 69 0 0,0-1-1 0 0,0 1 0 0 0,1-1 1 0 0,1 0-1 0 0,0 1 0 0 0,0-1 1 0 0,9 18-1 0 0,-9-23-36 0 0,0-1 1 0 0,0 1-1 0 0,0-1 0 0 0,0 1 1 0 0,1-1-1 0 0,-1 0 0 0 0,1 0 0 0 0,1 0 1 0 0,-1-1-1 0 0,0 0 0 0 0,1 1 1 0 0,-1-1-1 0 0,1-1 0 0 0,10 5 0 0 0,-9-6 10 0 0,1 1 0 0 0,0-1 0 0 0,-1-1 0 0 0,1 1 0 0 0,0-1 0 0 0,0-1 0 0 0,0 1 0 0 0,-1-1 0 0 0,1 0 0 0 0,0-1 0 0 0,10-3-1 0 0,202-63-478 0 0,-179 52 358 0 0,-24 10-3412 0 0,0 0-7697 0 0</inkml:trace>
</inkml:ink>
</file>

<file path=ppt/ink/ink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9:28.183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84 406 15859 0 0,'0'0'5148'0'0,"30"-21"-4758"0"0,147-101 471 0 0,-142 100-191 0 0,-25 17-563 0 0,0-1-1 0 0,-1 0 1 0 0,1-1 0 0 0,-2 0 0 0 0,1-1 0 0 0,8-8 0 0 0,-17 16-130 0 0,0 0 1 0 0,0 0-1 0 0,0-1 1 0 0,0 1-1 0 0,0 0 1 0 0,0 0-1 0 0,0 0 1 0 0,0 0 0 0 0,0-1-1 0 0,0 1 1 0 0,0 0-1 0 0,0 0 1 0 0,0 0-1 0 0,0 0 1 0 0,0 0-1 0 0,0-1 1 0 0,0 1-1 0 0,0 0 1 0 0,0 0-1 0 0,0 0 1 0 0,0 0-1 0 0,0 0 1 0 0,0-1-1 0 0,0 1 1 0 0,0 0 0 0 0,0 0-1 0 0,-1 0 1 0 0,1 0-1 0 0,0 0 1 0 0,0 0-1 0 0,0-1 1 0 0,0 1-1 0 0,0 0 1 0 0,0 0-1 0 0,-1 0 1 0 0,1 0-1 0 0,0 0 1 0 0,0 0-1 0 0,0 0 1 0 0,0 0-1 0 0,0 0 1 0 0,-1 0 0 0 0,1 0-1 0 0,0 0 1 0 0,0 0-1 0 0,0 0 1 0 0,0 0-1 0 0,0 0 1 0 0,-1 0-1 0 0,1 0 1 0 0,0 0-1 0 0,-17-2-1283 0 0,-15 5-6854 0 0,23 0-1440 0 0</inkml:trace>
  <inkml:trace contextRef="#ctx0" brushRef="#br0" timeOffset="1">1 252 14435 0 0,'0'0'6682'0'0,"209"-167"-6714"0"0,-177 148-113 0 0,-2 3-151 0 0,0 0-264 0 0,-3 0-496 0 0,-6 5-1512 0 0,-9 4-7787 0 0</inkml:trace>
</inkml:ink>
</file>

<file path=ppt/ink/ink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9:31.490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172 129 7410 0 0,'0'0'15482'0'0,"-29"-3"-12236"0"0,10 34-3259 0 0,1 0 0 0 0,1 2 0 0 0,2 0 0 0 0,-17 52 0 0 0,11-28 56 0 0,12-32-335 0 0,0-5 1504 0 0,7-49-251 0 0,2 12-998 0 0,2 0 0 0 0,0 0 1 0 0,1 0-1 0 0,0 1 0 0 0,2-1 1 0 0,7-19-1 0 0,48-94-12 0 0,-5 12 129 0 0,-41 91 85 0 0,-13 28-180 0 0,1 0 0 0 0,-1 0 1 0 0,0 0-1 0 0,0 0 0 0 0,0 0 0 0 0,1 0 0 0 0,-1 0 1 0 0,0 0-1 0 0,-1 1 0 0 0,1-1 0 0 0,0 0 0 0 0,0 1 1 0 0,0-1-1 0 0,-1 0 0 0 0,2 4 0 0 0,17 26 153 0 0,30 37 0 0 0,15 23 160 0 0,-39-49-270 0 0,-11-21-156 0 0,-1 1 1 0 0,13 30-1 0 0,-25-52 57 0 0,-1 1 0 0 0,0-1 0 0 0,0 1 0 0 0,1-1-1 0 0,-1 1 1 0 0,0-1 0 0 0,0 1 0 0 0,0-1 0 0 0,0 0 0 0 0,0 1 0 0 0,0-1 0 0 0,1 1 0 0 0,-1-1-1 0 0,0 1 1 0 0,0-1 0 0 0,0 1 0 0 0,-1-1 0 0 0,1 1 0 0 0,0-1 0 0 0,0 1 0 0 0,0-1 0 0 0,0 1 0 0 0,0-1-1 0 0,0 1 1 0 0,-1-1 0 0 0,1 1 0 0 0,0-1 0 0 0,0 0 0 0 0,-1 1 0 0 0,1-1 0 0 0,0 1 0 0 0,-1-1-1 0 0,1 0 1 0 0,0 1 0 0 0,-1-1 0 0 0,0 1 0 0 0,-10 2-6974 0 0,3-1-2215 0 0</inkml:trace>
</inkml:ink>
</file>

<file path=ppt/ink/ink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9:31.849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1 75 16972 0 0,'0'0'8683'0'0,"16"-9"-8603"0"0,-7 3-99 0 0,3-2-72 0 0,0 0-1 0 0,1 1 1 0 0,0 0-1 0 0,0 1 0 0 0,1 1 1 0 0,0 0-1 0 0,0 1 1 0 0,23-4-1 0 0,35 7-4880 0 0,-40 1-6877 0 0,-25 0 3778 0 0</inkml:trace>
</inkml:ink>
</file>

<file path=ppt/ink/ink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9:32.381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0 406 8554 0 0,'0'0'11074'0'0,"15"12"-10436"0"0,44 37-53 0 0,-42-33 3966 0 0,-27-26-2873 0 0,0-10-1442 0 0,1 5-123 0 0,2 0 0 0 0,0-1-1 0 0,0 0 1 0 0,1 0 0 0 0,1 0 0 0 0,1 0-1 0 0,-4-32 1 0 0,7 29-122 0 0,0-1 1 0 0,2 1-1 0 0,0 0 1 0 0,1 0-1 0 0,1-1 1 0 0,8-28-1 0 0,-9 40-1 0 0,0 0 0 0 0,1 1-1 0 0,0-1 1 0 0,1 1 0 0 0,-1 0-1 0 0,1 0 1 0 0,1 0 0 0 0,-1 1-1 0 0,1 0 1 0 0,0-1 0 0 0,1 2-1 0 0,-1-1 1 0 0,1 1 0 0 0,1-1-1 0 0,-1 2 1 0 0,0-1 0 0 0,1 1-1 0 0,12-6 1 0 0,-17 9-3 0 0,1 0-1 0 0,-1 0 1 0 0,0 0-1 0 0,1 0 1 0 0,-1 0-1 0 0,1 1 1 0 0,-1-1-1 0 0,1 1 1 0 0,-1 0-1 0 0,1 0 1 0 0,0 0 0 0 0,-1 0-1 0 0,1 0 1 0 0,-1 1-1 0 0,1-1 1 0 0,-1 1-1 0 0,1-1 1 0 0,-1 1-1 0 0,0 0 1 0 0,1 0 0 0 0,-1 0-1 0 0,3 2 1 0 0,-3-1 17 0 0,1 1 1 0 0,0-1 0 0 0,-1 1 0 0 0,0 0 0 0 0,0 0 0 0 0,0 0-1 0 0,0 0 1 0 0,0 0 0 0 0,-1 0 0 0 0,1 1 0 0 0,-1-1 0 0 0,0 1-1 0 0,2 6 1 0 0,-1 1 18 0 0,-1 0-1 0 0,1 0 1 0 0,-2 1-1 0 0,0-1 1 0 0,0 0 0 0 0,-1 1-1 0 0,0-1 1 0 0,-1 0-1 0 0,-4 13 1 0 0,0-7-12 0 0,-1-1-1 0 0,0 1 1 0 0,-1-1 0 0 0,-1-1 0 0 0,-1 0-1 0 0,-14 18 1 0 0,17-25 40 0 0,1 0-1 0 0,-1-1 1 0 0,-1 0 0 0 0,1 0-1 0 0,-1-1 1 0 0,-1 0 0 0 0,1 0-1 0 0,-1-1 1 0 0,0 0 0 0 0,0 0-1 0 0,-1-1 1 0 0,-12 4-1 0 0,22-8-39 0 0,0 0-1 0 0,0 0 0 0 0,0 0 1 0 0,0 0-1 0 0,0-1 0 0 0,0 1 1 0 0,0 0-1 0 0,0 0 0 0 0,0 0 1 0 0,0 0-1 0 0,0 0 0 0 0,0 0 1 0 0,0 0-1 0 0,0 0 0 0 0,0 0 1 0 0,0 0-1 0 0,0 0 0 0 0,0-1 1 0 0,0 1-1 0 0,0 0 0 0 0,0 0 1 0 0,0 0-1 0 0,0 0 0 0 0,0 0 1 0 0,0 0-1 0 0,0 0 0 0 0,0 0 1 0 0,-1 0-1 0 0,1 0 0 0 0,0 0 1 0 0,0 0-1 0 0,0 0 0 0 0,0 0 1 0 0,0 0-1 0 0,0 0 0 0 0,0-1 1 0 0,0 1-1 0 0,0 0 0 0 0,0 0 1 0 0,0 0-1 0 0,0 0 0 0 0,-1 0 1 0 0,1 0-1 0 0,0 0 0 0 0,0 0 1 0 0,0 0-1 0 0,0 0 0 0 0,0 0 1 0 0,0 0-1 0 0,0 0 0 0 0,11-9 15 0 0,16-10-138 0 0,-7 10 40 0 0,-1 0 0 0 0,1 2-1 0 0,1 0 1 0 0,-1 2 0 0 0,29-5-1 0 0,107-7-3064 0 0,-122 16 395 0 0,-11 1-3049 0 0,-6 0-5900 0 0</inkml:trace>
</inkml:ink>
</file>

<file path=ppt/ink/ink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9:32.960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15 32 11402 0 0,'0'0'14369'0'0,"-4"-4"-14225"0"0,-7-7-110 0 0,15 5-71 0 0,32 5 15 0 0,-21 2 91 0 0,46 2 273 0 0,0-3 0 0 0,101-13-1 0 0,-191 50-6648 0 0,15-22-1175 0 0,5-8-3344 0 0</inkml:trace>
</inkml:ink>
</file>

<file path=ppt/ink/ink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9:33.370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1 100 17036 0 0,'0'0'6844'0'0,"30"-13"-6564"0"0,9-4-205 0 0,-12 4-20 0 0,1 2 0 0 0,0 1 0 0 0,34-7 0 0 0,28-2 68 0 0,-44 19-2018 0 0,-4 11-5498 0 0,-31-5-3392 0 0</inkml:trace>
</inkml:ink>
</file>

<file path=ppt/ink/ink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9:34.059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45 71 14811 0 0,'0'0'10717'0'0,"-6"8"-10714"0"0,2-1 3 0 0,-1 0 0 0 0,1 0 0 0 0,0 0 1 0 0,1 1-1 0 0,0 0 0 0 0,0 0 0 0 0,1 0 0 0 0,0 0 0 0 0,0 0 1 0 0,-1 14-1 0 0,0 16 165 0 0,2 0 0 0 0,2 1 0 0 0,1-1 0 0 0,15 75 0 0 0,-5-183 1942 0 0,-8-148-2025 0 0,-4 139-49 0 0,2 79-934 0 0,5 11 727 0 0,4 13 266 0 0,-3-6-92 0 0,2 0 0 0 0,0-1 0 0 0,0 0 0 0 0,2-1 0 0 0,18 22 1 0 0,-26-34 8 0 0,0 1 0 0 0,-1-1 0 0 0,1 0 0 0 0,1 0 1 0 0,-1-1-1 0 0,0 1 0 0 0,1-1 0 0 0,0 0 1 0 0,0 0-1 0 0,0-1 0 0 0,0 1 0 0 0,0-1 1 0 0,1 0-1 0 0,-1 0 0 0 0,0-1 0 0 0,1 0 1 0 0,0 0-1 0 0,-1 0 0 0 0,1 0 0 0 0,-1-1 1 0 0,1 0-1 0 0,0-1 0 0 0,10-1 0 0 0,-11 0 24 0 0,-1 0 0 0 0,0 0 0 0 0,0 0 0 0 0,0-1 0 0 0,0 0 0 0 0,-1 0 0 0 0,1 0 0 0 0,-1 0 0 0 0,0 0 0 0 0,0-1-1 0 0,0 1 1 0 0,0-1 0 0 0,0 0 0 0 0,-1 0 0 0 0,0 0 0 0 0,3-7 0 0 0,4-9 68 0 0,-2 0 0 0 0,7-25 0 0 0,-11 36-60 0 0,2-13 21 0 0,0-1-1 0 0,-1 0 1 0 0,2-39 0 0 0,-6 62-67 0 0,2 45-210 0 0,14 87 381 0 0,-11-71-348 0 0,4 0 0 0 0,16 63 0 0 0,-10-78-2320 0 0,-10-31-3260 0 0</inkml:trace>
</inkml:ink>
</file>

<file path=ppt/ink/ink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09:34.947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54 416 0 0 0,'0'0'15291'0'0,"-1"3"-14476"0"0,-1 2-40 0 0,1-1-1 0 0,1 1 1 0 0,-1-1 0 0 0,1 1 0 0 0,-1-1-1 0 0,1 1 1 0 0,0-1 0 0 0,2 7-1 0 0,-1 0 2183 0 0,-24-27-594 0 0,17-1-2350 0 0,1 0 0 0 0,0 0 0 0 0,1-1 0 0 0,1 1-1 0 0,1-1 1 0 0,0 0 0 0 0,2 0 0 0 0,0 0 0 0 0,1 1 0 0 0,0-1 0 0 0,7-26-1 0 0,-5 27-26 0 0,1 1 0 0 0,1-1 0 0 0,0 1-1 0 0,1 1 1 0 0,1-1 0 0 0,1 1 0 0 0,0 0 0 0 0,1 1-1 0 0,0 0 1 0 0,1 0 0 0 0,1 1 0 0 0,16-16-1 0 0,-26 28-4 0 0,0 0 0 0 0,-1 0 0 0 0,1 0 0 0 0,0 0 0 0 0,0 0 0 0 0,0 0 0 0 0,0 0-1 0 0,0 1 1 0 0,0-1 0 0 0,1 0 0 0 0,-1 1 0 0 0,0-1 0 0 0,0 1 0 0 0,0-1 0 0 0,0 1-1 0 0,1 0 1 0 0,-1 0 0 0 0,0-1 0 0 0,0 1 0 0 0,1 0 0 0 0,-1 0 0 0 0,0 0 0 0 0,1 0-1 0 0,-1 0 1 0 0,3 1 0 0 0,-3 0 10 0 0,0 0 0 0 0,0 0 0 0 0,0 0 0 0 0,0 1 1 0 0,0-1-1 0 0,0 0 0 0 0,0 1 0 0 0,-1-1 0 0 0,1 0 0 0 0,0 1 0 0 0,-1-1 0 0 0,1 1 0 0 0,-1-1 0 0 0,0 1 0 0 0,1-1 0 0 0,-1 1 0 0 0,0 2 0 0 0,1 11 44 0 0,0-1-1 0 0,-1 1 1 0 0,-3 17-1 0 0,-2-1-7 0 0,-2-1 0 0 0,-1 0 0 0 0,-1-1 0 0 0,-1 1-1 0 0,-2-2 1 0 0,-1 1 0 0 0,-26 40 0 0 0,32-49 96 0 0,14-10 50 0 0,31-9 191 0 0,-24-2-281 0 0,11-2 68 0 0,1-1 0 0 0,38-10 1 0 0,-39 7-182 0 0,0 1 0 0 0,48-3 0 0 0,28 8-1667 0 0,-58 1-7548 0 0,-28 0-3085 0 0</inkml:trace>
</inkml:ink>
</file>

<file path=ppt/ink/ink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27T16:21:13.129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546 38 7738 0 0,'0'0'7021'0'0,"-3"-5"-6441"0"0,1 2-403 0 0,-1 0 0 0 0,0 1-1 0 0,-1-1 1 0 0,1 0 0 0 0,0 1-1 0 0,-1 0 1 0 0,0-1-1 0 0,1 1 1 0 0,-1 1 0 0 0,0-1-1 0 0,0 1 1 0 0,0-1 0 0 0,0 1-1 0 0,0 0 1 0 0,0 0 0 0 0,0 1-1 0 0,0 0 1 0 0,-1-1 0 0 0,1 1-1 0 0,0 0 1 0 0,0 1 0 0 0,0-1-1 0 0,-7 3 1 0 0,-7 1-62 0 0,0 1 0 0 0,1 1 0 0 0,0 0 0 0 0,0 2 0 0 0,0 0-1 0 0,1 1 1 0 0,1 0 0 0 0,-1 1 0 0 0,1 1 0 0 0,-15 14 0 0 0,-11 12 78 0 0,-64 71 0 0 0,92-92-126 0 0,1 1 0 0 0,0 0 1 0 0,1 1-1 0 0,1 0 0 0 0,0 0 1 0 0,2 1-1 0 0,-12 37 0 0 0,17-45-21 0 0,1 0 0 0 0,1 0 0 0 0,0 0 0 0 0,0-1 0 0 0,1 1 0 0 0,1 0 0 0 0,-1 0-1 0 0,2 0 1 0 0,0 0 0 0 0,0 0 0 0 0,1 0 0 0 0,0-1 0 0 0,1 0 0 0 0,0 1 0 0 0,0-1-1 0 0,1-1 1 0 0,1 1 0 0 0,-1-1 0 0 0,2 0 0 0 0,-1 0 0 0 0,1 0 0 0 0,1-1 0 0 0,-1 0 0 0 0,1-1-1 0 0,12 9 1 0 0,-4-4 107 0 0,0-1 0 0 0,1 0 0 0 0,0-1 0 0 0,1 0 0 0 0,0-2 0 0 0,0 0 0 0 0,1-1 0 0 0,0-1 0 0 0,0-1 0 0 0,1-1 0 0 0,0 0 0 0 0,-1-2-1 0 0,23 1 1 0 0,-14-5-50 0 0,0-2 0 0 0,-1-1 0 0 0,0-1 0 0 0,0-2 0 0 0,0 0 0 0 0,-1-2 0 0 0,0-1 0 0 0,-1-1 0 0 0,36-23 0 0 0,-49 27-13 0 0,1-2 0 0 0,-2 1 1 0 0,1-1-1 0 0,-1-1 0 0 0,-1 0 0 0 0,0-1 0 0 0,-1 0 1 0 0,0 0-1 0 0,0-1 0 0 0,-2 0 0 0 0,0-1 0 0 0,0 0 1 0 0,-1 0-1 0 0,8-28 0 0 0,-6 9 63 0 0,-1-1-1 0 0,-1 1 1 0 0,-2-1-1 0 0,-2 0 1 0 0,-2-57-1 0 0,-1 82-135 0 0,0 0 0 0 0,-1 1 0 0 0,0-1 1 0 0,0 1-1 0 0,-1-1 0 0 0,0 1 0 0 0,-1 0 0 0 0,1 0 0 0 0,-1 0 0 0 0,-1 1 0 0 0,0 0 0 0 0,0-1 0 0 0,0 2 0 0 0,-1-1 0 0 0,-7-6 0 0 0,5 6-46 0 0,1 0 1 0 0,-2 0 0 0 0,1 1-1 0 0,-1 0 1 0 0,0 1-1 0 0,0 0 1 0 0,0 0-1 0 0,-1 1 1 0 0,1 0-1 0 0,-1 1 1 0 0,0 0-1 0 0,-13-2 1 0 0,7 4-241 0 0,-1-1-1 0 0,1 2 1 0 0,0 1 0 0 0,-1 0-1 0 0,1 0 1 0 0,0 2 0 0 0,-25 6-1 0 0,-55 27-7349 0 0,58-18-4044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18/01/2022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907"/>
            <a:ext cx="5438140" cy="4467701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30091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30091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>
            <a:extLst>
              <a:ext uri="{FF2B5EF4-FFF2-40B4-BE49-F238E27FC236}">
                <a16:creationId xmlns:a16="http://schemas.microsoft.com/office/drawing/2014/main" id="{9359129D-22A6-474C-96A8-A36D87A8B44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5F808CC-5014-4FD1-9E33-E5D13474059D}" type="slidenum">
              <a:rPr lang="en-GB" altLang="en-US"/>
              <a:pPr/>
              <a:t>2</a:t>
            </a:fld>
            <a:endParaRPr lang="en-GB" altLang="en-US" dirty="0"/>
          </a:p>
        </p:txBody>
      </p:sp>
      <p:sp>
        <p:nvSpPr>
          <p:cNvPr id="561154" name="Rectangle 2">
            <a:extLst>
              <a:ext uri="{FF2B5EF4-FFF2-40B4-BE49-F238E27FC236}">
                <a16:creationId xmlns:a16="http://schemas.microsoft.com/office/drawing/2014/main" id="{FD01B238-A5DB-466F-BA23-94DABF041E9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52016" y="0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561155" name="Rectangle 3">
            <a:extLst>
              <a:ext uri="{FF2B5EF4-FFF2-40B4-BE49-F238E27FC236}">
                <a16:creationId xmlns:a16="http://schemas.microsoft.com/office/drawing/2014/main" id="{8918D784-532E-4272-94F3-44F3FABDFB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52016" y="9431814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 dirty="0"/>
              <a:t>13</a:t>
            </a:r>
          </a:p>
        </p:txBody>
      </p:sp>
      <p:sp>
        <p:nvSpPr>
          <p:cNvPr id="561156" name="Rectangle 4">
            <a:extLst>
              <a:ext uri="{FF2B5EF4-FFF2-40B4-BE49-F238E27FC236}">
                <a16:creationId xmlns:a16="http://schemas.microsoft.com/office/drawing/2014/main" id="{4795413F-8114-469D-8A8A-F5353EE56B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9431814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561157" name="Rectangle 5">
            <a:extLst>
              <a:ext uri="{FF2B5EF4-FFF2-40B4-BE49-F238E27FC236}">
                <a16:creationId xmlns:a16="http://schemas.microsoft.com/office/drawing/2014/main" id="{18FB72D4-FF13-4739-B73A-9D6CB3F5E96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561158" name="Rectangle 6">
            <a:extLst>
              <a:ext uri="{FF2B5EF4-FFF2-40B4-BE49-F238E27FC236}">
                <a16:creationId xmlns:a16="http://schemas.microsoft.com/office/drawing/2014/main" id="{F9D501F4-286D-4E68-BCA2-3ABCBC98C90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US" altLang="en-US" dirty="0"/>
          </a:p>
        </p:txBody>
      </p:sp>
      <p:sp>
        <p:nvSpPr>
          <p:cNvPr id="561159" name="Rectangle 7">
            <a:extLst>
              <a:ext uri="{FF2B5EF4-FFF2-40B4-BE49-F238E27FC236}">
                <a16:creationId xmlns:a16="http://schemas.microsoft.com/office/drawing/2014/main" id="{58C7A3D9-3C35-4FA1-BED6-3988C7E1D59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5513" y="750888"/>
            <a:ext cx="4946650" cy="3709987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B92ED923-B3D9-40F3-8744-2550559891F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85A8060-A69A-4853-832D-4CD45F213BED}" type="slidenum">
              <a:rPr lang="en-GB" altLang="en-US"/>
              <a:pPr/>
              <a:t>3</a:t>
            </a:fld>
            <a:endParaRPr lang="en-GB" altLang="en-US" dirty="0"/>
          </a:p>
        </p:txBody>
      </p:sp>
      <p:sp>
        <p:nvSpPr>
          <p:cNvPr id="565250" name="Rectangle 2">
            <a:extLst>
              <a:ext uri="{FF2B5EF4-FFF2-40B4-BE49-F238E27FC236}">
                <a16:creationId xmlns:a16="http://schemas.microsoft.com/office/drawing/2014/main" id="{B5829DD6-F09B-431D-AC02-4AE60FC09A6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565251" name="Rectangle 3">
            <a:extLst>
              <a:ext uri="{FF2B5EF4-FFF2-40B4-BE49-F238E27FC236}">
                <a16:creationId xmlns:a16="http://schemas.microsoft.com/office/drawing/2014/main" id="{AD1F5649-F691-436B-A4B3-46536E5B369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>
            <a:extLst>
              <a:ext uri="{FF2B5EF4-FFF2-40B4-BE49-F238E27FC236}">
                <a16:creationId xmlns:a16="http://schemas.microsoft.com/office/drawing/2014/main" id="{B59904E2-D7DA-46BD-A350-682A400DEED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4A64634-99FC-4BFE-BA39-761724DE84C3}" type="slidenum">
              <a:rPr lang="en-GB" altLang="en-US"/>
              <a:pPr/>
              <a:t>4</a:t>
            </a:fld>
            <a:endParaRPr lang="en-GB" altLang="en-US" dirty="0"/>
          </a:p>
        </p:txBody>
      </p:sp>
      <p:sp>
        <p:nvSpPr>
          <p:cNvPr id="567298" name="Rectangle 2">
            <a:extLst>
              <a:ext uri="{FF2B5EF4-FFF2-40B4-BE49-F238E27FC236}">
                <a16:creationId xmlns:a16="http://schemas.microsoft.com/office/drawing/2014/main" id="{381AC132-2D60-4BAB-97A5-5882184DBEF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52016" y="0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567299" name="Rectangle 3">
            <a:extLst>
              <a:ext uri="{FF2B5EF4-FFF2-40B4-BE49-F238E27FC236}">
                <a16:creationId xmlns:a16="http://schemas.microsoft.com/office/drawing/2014/main" id="{B27D2A4E-0583-4FF4-8F28-DD10ACD850F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52016" y="9431814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 dirty="0"/>
              <a:t>13</a:t>
            </a:r>
          </a:p>
        </p:txBody>
      </p:sp>
      <p:sp>
        <p:nvSpPr>
          <p:cNvPr id="567300" name="Rectangle 4">
            <a:extLst>
              <a:ext uri="{FF2B5EF4-FFF2-40B4-BE49-F238E27FC236}">
                <a16:creationId xmlns:a16="http://schemas.microsoft.com/office/drawing/2014/main" id="{4D6410C1-4B8C-4E57-A1CF-7CD6C6E33E3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9431814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567301" name="Rectangle 5">
            <a:extLst>
              <a:ext uri="{FF2B5EF4-FFF2-40B4-BE49-F238E27FC236}">
                <a16:creationId xmlns:a16="http://schemas.microsoft.com/office/drawing/2014/main" id="{0350A258-1DA5-40EE-A82C-C6A499C9DC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567302" name="Rectangle 6">
            <a:extLst>
              <a:ext uri="{FF2B5EF4-FFF2-40B4-BE49-F238E27FC236}">
                <a16:creationId xmlns:a16="http://schemas.microsoft.com/office/drawing/2014/main" id="{45E8E715-644C-4FBE-9184-08B43014A9E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US" altLang="en-US" dirty="0"/>
          </a:p>
        </p:txBody>
      </p:sp>
      <p:sp>
        <p:nvSpPr>
          <p:cNvPr id="567303" name="Rectangle 7">
            <a:extLst>
              <a:ext uri="{FF2B5EF4-FFF2-40B4-BE49-F238E27FC236}">
                <a16:creationId xmlns:a16="http://schemas.microsoft.com/office/drawing/2014/main" id="{CA7433AD-E6C1-46CF-82AF-91A7CEA7719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5513" y="750888"/>
            <a:ext cx="4946650" cy="3709987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7504D07-3080-4E41-9FD0-9437DA7E6610}" type="slidenum">
              <a:rPr lang="en-GB" altLang="en-US"/>
              <a:pPr/>
              <a:t>5</a:t>
            </a:fld>
            <a:endParaRPr lang="en-GB" altLang="en-US" dirty="0"/>
          </a:p>
        </p:txBody>
      </p:sp>
      <p:sp>
        <p:nvSpPr>
          <p:cNvPr id="389122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8912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2945087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5C561C8-7C6A-46CE-B2C7-A2E4AD4F09C2}" type="slidenum">
              <a:rPr lang="en-GB" altLang="en-US"/>
              <a:pPr/>
              <a:t>6</a:t>
            </a:fld>
            <a:endParaRPr lang="en-GB" altLang="en-US" dirty="0"/>
          </a:p>
        </p:txBody>
      </p:sp>
      <p:sp>
        <p:nvSpPr>
          <p:cNvPr id="393218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93219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11889674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>
            <a:extLst>
              <a:ext uri="{FF2B5EF4-FFF2-40B4-BE49-F238E27FC236}">
                <a16:creationId xmlns:a16="http://schemas.microsoft.com/office/drawing/2014/main" id="{D4D5E167-BFB7-4DE1-AED1-4197ADE354C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092B8BD-82A1-4D3F-9A62-262C38D4181B}" type="slidenum">
              <a:rPr lang="en-GB" altLang="en-US"/>
              <a:pPr/>
              <a:t>7</a:t>
            </a:fld>
            <a:endParaRPr lang="en-GB" altLang="en-US" dirty="0"/>
          </a:p>
        </p:txBody>
      </p:sp>
      <p:sp>
        <p:nvSpPr>
          <p:cNvPr id="577538" name="Rectangle 2">
            <a:extLst>
              <a:ext uri="{FF2B5EF4-FFF2-40B4-BE49-F238E27FC236}">
                <a16:creationId xmlns:a16="http://schemas.microsoft.com/office/drawing/2014/main" id="{C3B44417-1E38-4B53-9A47-AABAFAC3F3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52016" y="0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577539" name="Rectangle 3">
            <a:extLst>
              <a:ext uri="{FF2B5EF4-FFF2-40B4-BE49-F238E27FC236}">
                <a16:creationId xmlns:a16="http://schemas.microsoft.com/office/drawing/2014/main" id="{67EA2403-E99E-4557-83A0-EFF4AF48A4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52016" y="9431814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 dirty="0"/>
              <a:t>14</a:t>
            </a:r>
          </a:p>
        </p:txBody>
      </p:sp>
      <p:sp>
        <p:nvSpPr>
          <p:cNvPr id="577540" name="Rectangle 4">
            <a:extLst>
              <a:ext uri="{FF2B5EF4-FFF2-40B4-BE49-F238E27FC236}">
                <a16:creationId xmlns:a16="http://schemas.microsoft.com/office/drawing/2014/main" id="{41794AF5-82FF-4A1C-893F-6CBD55D924B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9431814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577541" name="Rectangle 5">
            <a:extLst>
              <a:ext uri="{FF2B5EF4-FFF2-40B4-BE49-F238E27FC236}">
                <a16:creationId xmlns:a16="http://schemas.microsoft.com/office/drawing/2014/main" id="{C563A463-102C-4025-A11C-A702F0A5375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577542" name="Rectangle 6">
            <a:extLst>
              <a:ext uri="{FF2B5EF4-FFF2-40B4-BE49-F238E27FC236}">
                <a16:creationId xmlns:a16="http://schemas.microsoft.com/office/drawing/2014/main" id="{0BE0DB45-D5EF-4233-8E02-02CC9E40A16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US" altLang="en-US" dirty="0"/>
          </a:p>
        </p:txBody>
      </p:sp>
      <p:sp>
        <p:nvSpPr>
          <p:cNvPr id="577543" name="Rectangle 7">
            <a:extLst>
              <a:ext uri="{FF2B5EF4-FFF2-40B4-BE49-F238E27FC236}">
                <a16:creationId xmlns:a16="http://schemas.microsoft.com/office/drawing/2014/main" id="{C219AF2B-EF02-4A74-97BB-BC44F427840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5513" y="750888"/>
            <a:ext cx="4946650" cy="3709987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061233FB-56BF-4605-AB0E-252DA6CEF15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A4F7916-F347-4AC5-BF71-8CDCE2AC27C4}" type="slidenum">
              <a:rPr lang="en-GB" altLang="en-US"/>
              <a:pPr/>
              <a:t>8</a:t>
            </a:fld>
            <a:endParaRPr lang="en-GB" altLang="en-US" dirty="0"/>
          </a:p>
        </p:txBody>
      </p:sp>
      <p:sp>
        <p:nvSpPr>
          <p:cNvPr id="690178" name="Rectangle 2">
            <a:extLst>
              <a:ext uri="{FF2B5EF4-FFF2-40B4-BE49-F238E27FC236}">
                <a16:creationId xmlns:a16="http://schemas.microsoft.com/office/drawing/2014/main" id="{02443CF8-8DE2-484B-A9F9-FD01DD8BEFD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690179" name="Rectangle 3">
            <a:extLst>
              <a:ext uri="{FF2B5EF4-FFF2-40B4-BE49-F238E27FC236}">
                <a16:creationId xmlns:a16="http://schemas.microsoft.com/office/drawing/2014/main" id="{FCDC58BF-2253-4038-A5B1-AE3D66B53A2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7100" y="750888"/>
            <a:ext cx="4945063" cy="3709987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F98E5371-69EF-49E0-B27E-8C35D69670B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73C541E-823D-4A0A-AD85-E74C583717C6}" type="slidenum">
              <a:rPr lang="en-GB" altLang="en-US"/>
              <a:pPr/>
              <a:t>9</a:t>
            </a:fld>
            <a:endParaRPr lang="en-GB" altLang="en-US" dirty="0"/>
          </a:p>
        </p:txBody>
      </p:sp>
      <p:sp>
        <p:nvSpPr>
          <p:cNvPr id="692226" name="Rectangle 2">
            <a:extLst>
              <a:ext uri="{FF2B5EF4-FFF2-40B4-BE49-F238E27FC236}">
                <a16:creationId xmlns:a16="http://schemas.microsoft.com/office/drawing/2014/main" id="{296C9BC6-D525-4595-8BA4-70AB0BBEA4D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692227" name="Rectangle 3">
            <a:extLst>
              <a:ext uri="{FF2B5EF4-FFF2-40B4-BE49-F238E27FC236}">
                <a16:creationId xmlns:a16="http://schemas.microsoft.com/office/drawing/2014/main" id="{8DF1D7DE-D853-4932-A495-433582DC357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7100" y="750888"/>
            <a:ext cx="4945063" cy="3709987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>
            <a:extLst>
              <a:ext uri="{FF2B5EF4-FFF2-40B4-BE49-F238E27FC236}">
                <a16:creationId xmlns:a16="http://schemas.microsoft.com/office/drawing/2014/main" id="{6122B08C-1E3D-4D51-8D50-92CF1C82186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0E9BE86-617F-4D44-B3E2-65BF383ADA3E}" type="slidenum">
              <a:rPr lang="en-GB" altLang="en-US"/>
              <a:pPr/>
              <a:t>10</a:t>
            </a:fld>
            <a:endParaRPr lang="en-GB" altLang="en-US" dirty="0"/>
          </a:p>
        </p:txBody>
      </p:sp>
      <p:sp>
        <p:nvSpPr>
          <p:cNvPr id="15362" name="Rectangle 2">
            <a:extLst>
              <a:ext uri="{FF2B5EF4-FFF2-40B4-BE49-F238E27FC236}">
                <a16:creationId xmlns:a16="http://schemas.microsoft.com/office/drawing/2014/main" id="{E4129933-7C7A-4914-B37C-A468E80DFCF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 dirty="0"/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C4BA182F-A467-41C0-A334-611777C0918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5513" y="750888"/>
            <a:ext cx="4946650" cy="3709987"/>
          </a:xfrm>
          <a:ln cap="flat"/>
        </p:spPr>
      </p:sp>
    </p:spTree>
    <p:extLst>
      <p:ext uri="{BB962C8B-B14F-4D97-AF65-F5344CB8AC3E}">
        <p14:creationId xmlns:p14="http://schemas.microsoft.com/office/powerpoint/2010/main" val="37201840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>
            <a:extLst>
              <a:ext uri="{FF2B5EF4-FFF2-40B4-BE49-F238E27FC236}">
                <a16:creationId xmlns:a16="http://schemas.microsoft.com/office/drawing/2014/main" id="{6122B08C-1E3D-4D51-8D50-92CF1C82186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0E9BE86-617F-4D44-B3E2-65BF383ADA3E}" type="slidenum">
              <a:rPr lang="en-GB" altLang="en-US"/>
              <a:pPr/>
              <a:t>11</a:t>
            </a:fld>
            <a:endParaRPr lang="en-GB" altLang="en-US" dirty="0"/>
          </a:p>
        </p:txBody>
      </p:sp>
      <p:sp>
        <p:nvSpPr>
          <p:cNvPr id="15362" name="Rectangle 2">
            <a:extLst>
              <a:ext uri="{FF2B5EF4-FFF2-40B4-BE49-F238E27FC236}">
                <a16:creationId xmlns:a16="http://schemas.microsoft.com/office/drawing/2014/main" id="{E4129933-7C7A-4914-B37C-A468E80DFCF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 dirty="0"/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C4BA182F-A467-41C0-A334-611777C0918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5513" y="750888"/>
            <a:ext cx="4946650" cy="3709987"/>
          </a:xfrm>
          <a:ln cap="flat"/>
        </p:spPr>
      </p:sp>
    </p:spTree>
    <p:extLst>
      <p:ext uri="{BB962C8B-B14F-4D97-AF65-F5344CB8AC3E}">
        <p14:creationId xmlns:p14="http://schemas.microsoft.com/office/powerpoint/2010/main" val="6253064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>
            <a:extLst>
              <a:ext uri="{FF2B5EF4-FFF2-40B4-BE49-F238E27FC236}">
                <a16:creationId xmlns:a16="http://schemas.microsoft.com/office/drawing/2014/main" id="{B945C68D-702E-4FA5-A17A-DA8F74CB5E2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90B7CF8-DECA-4AA2-9AE8-70F1BC749E3A}" type="slidenum">
              <a:rPr lang="en-GB" altLang="en-US"/>
              <a:pPr/>
              <a:t>12</a:t>
            </a:fld>
            <a:endParaRPr lang="en-GB" altLang="en-US" dirty="0"/>
          </a:p>
        </p:txBody>
      </p:sp>
      <p:sp>
        <p:nvSpPr>
          <p:cNvPr id="589826" name="Rectangle 2">
            <a:extLst>
              <a:ext uri="{FF2B5EF4-FFF2-40B4-BE49-F238E27FC236}">
                <a16:creationId xmlns:a16="http://schemas.microsoft.com/office/drawing/2014/main" id="{D6791EBC-4496-452A-BB18-DE415D53F5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52016" y="0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589827" name="Rectangle 3">
            <a:extLst>
              <a:ext uri="{FF2B5EF4-FFF2-40B4-BE49-F238E27FC236}">
                <a16:creationId xmlns:a16="http://schemas.microsoft.com/office/drawing/2014/main" id="{8C3BF7E5-9D74-4992-9B6E-1BE49FDAD4A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52016" y="9431814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 dirty="0"/>
              <a:t>14</a:t>
            </a:r>
          </a:p>
        </p:txBody>
      </p:sp>
      <p:sp>
        <p:nvSpPr>
          <p:cNvPr id="589828" name="Rectangle 4">
            <a:extLst>
              <a:ext uri="{FF2B5EF4-FFF2-40B4-BE49-F238E27FC236}">
                <a16:creationId xmlns:a16="http://schemas.microsoft.com/office/drawing/2014/main" id="{33B7960F-FBFC-4DE0-9749-E91AFA196E4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9431814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589829" name="Rectangle 5">
            <a:extLst>
              <a:ext uri="{FF2B5EF4-FFF2-40B4-BE49-F238E27FC236}">
                <a16:creationId xmlns:a16="http://schemas.microsoft.com/office/drawing/2014/main" id="{6285374B-3590-4BB8-B13D-18CFD80E54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589830" name="Rectangle 6">
            <a:extLst>
              <a:ext uri="{FF2B5EF4-FFF2-40B4-BE49-F238E27FC236}">
                <a16:creationId xmlns:a16="http://schemas.microsoft.com/office/drawing/2014/main" id="{E10EC725-5E4E-4C2B-82B6-C9D09657139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US" altLang="en-US" dirty="0"/>
          </a:p>
        </p:txBody>
      </p:sp>
      <p:sp>
        <p:nvSpPr>
          <p:cNvPr id="589831" name="Rectangle 7">
            <a:extLst>
              <a:ext uri="{FF2B5EF4-FFF2-40B4-BE49-F238E27FC236}">
                <a16:creationId xmlns:a16="http://schemas.microsoft.com/office/drawing/2014/main" id="{7221EC5F-3CEE-4D67-81FB-A842CFFF5E9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5513" y="750888"/>
            <a:ext cx="4946650" cy="3709987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6997D55-EE6D-4219-82CE-04F404F2A0C7}" type="slidenum">
              <a:rPr lang="en-GB" altLang="en-US"/>
              <a:pPr/>
              <a:t>13</a:t>
            </a:fld>
            <a:endParaRPr lang="en-GB" altLang="en-US" dirty="0"/>
          </a:p>
        </p:txBody>
      </p:sp>
      <p:sp>
        <p:nvSpPr>
          <p:cNvPr id="409602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0960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163995915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>
            <a:extLst>
              <a:ext uri="{FF2B5EF4-FFF2-40B4-BE49-F238E27FC236}">
                <a16:creationId xmlns:a16="http://schemas.microsoft.com/office/drawing/2014/main" id="{733B559C-E5ED-4BEB-87DD-3D694A95A13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8949D6B-A650-4BFE-99EF-427EDA8455A3}" type="slidenum">
              <a:rPr lang="en-GB" altLang="en-US"/>
              <a:pPr/>
              <a:t>14</a:t>
            </a:fld>
            <a:endParaRPr lang="en-GB" altLang="en-US" dirty="0"/>
          </a:p>
        </p:txBody>
      </p:sp>
      <p:sp>
        <p:nvSpPr>
          <p:cNvPr id="595970" name="Rectangle 2">
            <a:extLst>
              <a:ext uri="{FF2B5EF4-FFF2-40B4-BE49-F238E27FC236}">
                <a16:creationId xmlns:a16="http://schemas.microsoft.com/office/drawing/2014/main" id="{2DDF8477-17B4-447E-B147-4BA183A19B9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52016" y="0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595971" name="Rectangle 3">
            <a:extLst>
              <a:ext uri="{FF2B5EF4-FFF2-40B4-BE49-F238E27FC236}">
                <a16:creationId xmlns:a16="http://schemas.microsoft.com/office/drawing/2014/main" id="{199017AF-A573-4164-83AC-76A264666E9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52016" y="9431814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 dirty="0"/>
              <a:t>14</a:t>
            </a:r>
          </a:p>
        </p:txBody>
      </p:sp>
      <p:sp>
        <p:nvSpPr>
          <p:cNvPr id="595972" name="Rectangle 4">
            <a:extLst>
              <a:ext uri="{FF2B5EF4-FFF2-40B4-BE49-F238E27FC236}">
                <a16:creationId xmlns:a16="http://schemas.microsoft.com/office/drawing/2014/main" id="{E5072EE3-73A9-493F-B786-BB9C54F4FB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9431814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595973" name="Rectangle 5">
            <a:extLst>
              <a:ext uri="{FF2B5EF4-FFF2-40B4-BE49-F238E27FC236}">
                <a16:creationId xmlns:a16="http://schemas.microsoft.com/office/drawing/2014/main" id="{3E1DFA09-AFC7-42B3-BEDC-2CB40728C8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595974" name="Rectangle 6">
            <a:extLst>
              <a:ext uri="{FF2B5EF4-FFF2-40B4-BE49-F238E27FC236}">
                <a16:creationId xmlns:a16="http://schemas.microsoft.com/office/drawing/2014/main" id="{257C3C87-20FD-4764-8531-568BC193E61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US" altLang="en-US" dirty="0"/>
          </a:p>
        </p:txBody>
      </p:sp>
      <p:sp>
        <p:nvSpPr>
          <p:cNvPr id="595975" name="Rectangle 7">
            <a:extLst>
              <a:ext uri="{FF2B5EF4-FFF2-40B4-BE49-F238E27FC236}">
                <a16:creationId xmlns:a16="http://schemas.microsoft.com/office/drawing/2014/main" id="{62A10695-009C-436E-8507-C2B98AEE03F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5513" y="750888"/>
            <a:ext cx="4946650" cy="3709987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8272147-47BA-4DF2-983A-EBEA26221A74}" type="slidenum">
              <a:rPr lang="en-GB" altLang="en-US"/>
              <a:pPr/>
              <a:t>15</a:t>
            </a:fld>
            <a:endParaRPr lang="en-GB" altLang="en-US" dirty="0"/>
          </a:p>
        </p:txBody>
      </p:sp>
      <p:sp>
        <p:nvSpPr>
          <p:cNvPr id="415746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15747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164113664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>
            <a:extLst>
              <a:ext uri="{FF2B5EF4-FFF2-40B4-BE49-F238E27FC236}">
                <a16:creationId xmlns:a16="http://schemas.microsoft.com/office/drawing/2014/main" id="{1040C5F4-3CCB-427D-9795-E4CF0AD5355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7732A6E-2B0F-4B70-9B7F-F98BEB4CF3D4}" type="slidenum">
              <a:rPr lang="en-GB" altLang="en-US"/>
              <a:pPr/>
              <a:t>16</a:t>
            </a:fld>
            <a:endParaRPr lang="en-GB" altLang="en-US" dirty="0"/>
          </a:p>
        </p:txBody>
      </p:sp>
      <p:sp>
        <p:nvSpPr>
          <p:cNvPr id="13314" name="Rectangle 2">
            <a:extLst>
              <a:ext uri="{FF2B5EF4-FFF2-40B4-BE49-F238E27FC236}">
                <a16:creationId xmlns:a16="http://schemas.microsoft.com/office/drawing/2014/main" id="{F6296A11-20C6-4A91-BACC-F02467A22D4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 dirty="0"/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0ED2FAC9-8B88-471C-9951-6A37FF76364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5513" y="750888"/>
            <a:ext cx="4946650" cy="3709987"/>
          </a:xfrm>
          <a:ln cap="flat"/>
        </p:spPr>
      </p:sp>
    </p:spTree>
    <p:extLst>
      <p:ext uri="{BB962C8B-B14F-4D97-AF65-F5344CB8AC3E}">
        <p14:creationId xmlns:p14="http://schemas.microsoft.com/office/powerpoint/2010/main" val="59384585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>
            <a:extLst>
              <a:ext uri="{FF2B5EF4-FFF2-40B4-BE49-F238E27FC236}">
                <a16:creationId xmlns:a16="http://schemas.microsoft.com/office/drawing/2014/main" id="{224A0CC8-0511-43A8-9CA1-1ED3BD3A4DF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2602AF4-F639-41D8-B04B-F177D798B92A}" type="slidenum">
              <a:rPr lang="en-GB" altLang="en-US"/>
              <a:pPr/>
              <a:t>17</a:t>
            </a:fld>
            <a:endParaRPr lang="en-GB" altLang="en-US" dirty="0"/>
          </a:p>
        </p:txBody>
      </p:sp>
      <p:sp>
        <p:nvSpPr>
          <p:cNvPr id="602114" name="Rectangle 2">
            <a:extLst>
              <a:ext uri="{FF2B5EF4-FFF2-40B4-BE49-F238E27FC236}">
                <a16:creationId xmlns:a16="http://schemas.microsoft.com/office/drawing/2014/main" id="{EA24410B-C712-41EB-950D-917AAE30BF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52016" y="0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602115" name="Rectangle 3">
            <a:extLst>
              <a:ext uri="{FF2B5EF4-FFF2-40B4-BE49-F238E27FC236}">
                <a16:creationId xmlns:a16="http://schemas.microsoft.com/office/drawing/2014/main" id="{94C6BDBB-9BD3-4976-A477-5066FDE4A9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52016" y="9431814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 dirty="0"/>
              <a:t>14</a:t>
            </a:r>
          </a:p>
        </p:txBody>
      </p:sp>
      <p:sp>
        <p:nvSpPr>
          <p:cNvPr id="602116" name="Rectangle 4">
            <a:extLst>
              <a:ext uri="{FF2B5EF4-FFF2-40B4-BE49-F238E27FC236}">
                <a16:creationId xmlns:a16="http://schemas.microsoft.com/office/drawing/2014/main" id="{FA26EAA2-F763-4A60-909A-5F05379A1F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9431814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602117" name="Rectangle 5">
            <a:extLst>
              <a:ext uri="{FF2B5EF4-FFF2-40B4-BE49-F238E27FC236}">
                <a16:creationId xmlns:a16="http://schemas.microsoft.com/office/drawing/2014/main" id="{A20875EC-BF65-48B5-A7EF-76C6F48041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602118" name="Rectangle 6">
            <a:extLst>
              <a:ext uri="{FF2B5EF4-FFF2-40B4-BE49-F238E27FC236}">
                <a16:creationId xmlns:a16="http://schemas.microsoft.com/office/drawing/2014/main" id="{6CB2F470-93F0-4FD6-BF4F-084981C7700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US" altLang="en-US" dirty="0"/>
          </a:p>
        </p:txBody>
      </p:sp>
      <p:sp>
        <p:nvSpPr>
          <p:cNvPr id="602119" name="Rectangle 7">
            <a:extLst>
              <a:ext uri="{FF2B5EF4-FFF2-40B4-BE49-F238E27FC236}">
                <a16:creationId xmlns:a16="http://schemas.microsoft.com/office/drawing/2014/main" id="{E4408BB4-53D8-4CDB-9F5C-FC31EDFF66F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5513" y="750888"/>
            <a:ext cx="4946650" cy="3709987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>
            <a:extLst>
              <a:ext uri="{FF2B5EF4-FFF2-40B4-BE49-F238E27FC236}">
                <a16:creationId xmlns:a16="http://schemas.microsoft.com/office/drawing/2014/main" id="{0B43B580-8FF4-4A8D-8254-CA83BA620FE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291AA28-D581-4E1E-B02B-E019E02DBED3}" type="slidenum">
              <a:rPr lang="en-GB" altLang="en-US"/>
              <a:pPr/>
              <a:t>22</a:t>
            </a:fld>
            <a:endParaRPr lang="en-GB" altLang="en-US" dirty="0"/>
          </a:p>
        </p:txBody>
      </p:sp>
      <p:sp>
        <p:nvSpPr>
          <p:cNvPr id="606210" name="Rectangle 2">
            <a:extLst>
              <a:ext uri="{FF2B5EF4-FFF2-40B4-BE49-F238E27FC236}">
                <a16:creationId xmlns:a16="http://schemas.microsoft.com/office/drawing/2014/main" id="{4DC09622-6504-4F40-A19D-F58AEC8C361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52016" y="0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606211" name="Rectangle 3">
            <a:extLst>
              <a:ext uri="{FF2B5EF4-FFF2-40B4-BE49-F238E27FC236}">
                <a16:creationId xmlns:a16="http://schemas.microsoft.com/office/drawing/2014/main" id="{865C7E58-FF78-4C3A-A1DD-52A3B5EF48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52016" y="9431814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 dirty="0"/>
              <a:t>15</a:t>
            </a:r>
          </a:p>
        </p:txBody>
      </p:sp>
      <p:sp>
        <p:nvSpPr>
          <p:cNvPr id="606212" name="Rectangle 4">
            <a:extLst>
              <a:ext uri="{FF2B5EF4-FFF2-40B4-BE49-F238E27FC236}">
                <a16:creationId xmlns:a16="http://schemas.microsoft.com/office/drawing/2014/main" id="{C49CE84D-D477-4502-89CC-97FD592DB3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9431814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606213" name="Rectangle 5">
            <a:extLst>
              <a:ext uri="{FF2B5EF4-FFF2-40B4-BE49-F238E27FC236}">
                <a16:creationId xmlns:a16="http://schemas.microsoft.com/office/drawing/2014/main" id="{DD1D21C3-640F-4724-BBFE-85EB53123DF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606214" name="Rectangle 6">
            <a:extLst>
              <a:ext uri="{FF2B5EF4-FFF2-40B4-BE49-F238E27FC236}">
                <a16:creationId xmlns:a16="http://schemas.microsoft.com/office/drawing/2014/main" id="{0C0BB711-12FB-44CE-AEC1-FE46B0F57E7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US" altLang="en-US" dirty="0"/>
          </a:p>
        </p:txBody>
      </p:sp>
      <p:sp>
        <p:nvSpPr>
          <p:cNvPr id="606215" name="Rectangle 7">
            <a:extLst>
              <a:ext uri="{FF2B5EF4-FFF2-40B4-BE49-F238E27FC236}">
                <a16:creationId xmlns:a16="http://schemas.microsoft.com/office/drawing/2014/main" id="{09DF9C05-E9F7-4038-828F-83FCF8AB93F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5513" y="750888"/>
            <a:ext cx="4946650" cy="3709987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81F851C-8155-4A69-B5B1-8A9F7BA8DE58}" type="slidenum">
              <a:rPr lang="en-GB" altLang="en-US"/>
              <a:pPr/>
              <a:t>23</a:t>
            </a:fld>
            <a:endParaRPr lang="en-GB" altLang="en-US"/>
          </a:p>
        </p:txBody>
      </p:sp>
      <p:sp>
        <p:nvSpPr>
          <p:cNvPr id="442370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42371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127476408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>
            <a:extLst>
              <a:ext uri="{FF2B5EF4-FFF2-40B4-BE49-F238E27FC236}">
                <a16:creationId xmlns:a16="http://schemas.microsoft.com/office/drawing/2014/main" id="{D89B968A-283A-4C05-B146-2B6015CE203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F1FAEEF-E368-4960-8A81-AB3DE11E20A2}" type="slidenum">
              <a:rPr lang="en-GB" altLang="en-US"/>
              <a:pPr/>
              <a:t>24</a:t>
            </a:fld>
            <a:endParaRPr lang="en-GB" altLang="en-US" dirty="0"/>
          </a:p>
        </p:txBody>
      </p:sp>
      <p:sp>
        <p:nvSpPr>
          <p:cNvPr id="614402" name="Rectangle 2">
            <a:extLst>
              <a:ext uri="{FF2B5EF4-FFF2-40B4-BE49-F238E27FC236}">
                <a16:creationId xmlns:a16="http://schemas.microsoft.com/office/drawing/2014/main" id="{C6DC6B9C-2D55-45C1-A238-5C7AF3FC23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52016" y="0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614403" name="Rectangle 3">
            <a:extLst>
              <a:ext uri="{FF2B5EF4-FFF2-40B4-BE49-F238E27FC236}">
                <a16:creationId xmlns:a16="http://schemas.microsoft.com/office/drawing/2014/main" id="{8D6116FA-E777-4EE0-A689-4FB8E1DE6E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52016" y="9431814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 dirty="0"/>
              <a:t>15</a:t>
            </a:r>
          </a:p>
        </p:txBody>
      </p:sp>
      <p:sp>
        <p:nvSpPr>
          <p:cNvPr id="614404" name="Rectangle 4">
            <a:extLst>
              <a:ext uri="{FF2B5EF4-FFF2-40B4-BE49-F238E27FC236}">
                <a16:creationId xmlns:a16="http://schemas.microsoft.com/office/drawing/2014/main" id="{ACF172DC-2365-433F-9478-54EEF46DA33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9431814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614405" name="Rectangle 5">
            <a:extLst>
              <a:ext uri="{FF2B5EF4-FFF2-40B4-BE49-F238E27FC236}">
                <a16:creationId xmlns:a16="http://schemas.microsoft.com/office/drawing/2014/main" id="{5D093615-57C7-4682-A6F9-56CF5D52C8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614406" name="Rectangle 6">
            <a:extLst>
              <a:ext uri="{FF2B5EF4-FFF2-40B4-BE49-F238E27FC236}">
                <a16:creationId xmlns:a16="http://schemas.microsoft.com/office/drawing/2014/main" id="{FABBC0E1-EF7F-49A1-9B49-C1437EED843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US" altLang="en-US" dirty="0"/>
          </a:p>
        </p:txBody>
      </p:sp>
      <p:sp>
        <p:nvSpPr>
          <p:cNvPr id="614407" name="Rectangle 7">
            <a:extLst>
              <a:ext uri="{FF2B5EF4-FFF2-40B4-BE49-F238E27FC236}">
                <a16:creationId xmlns:a16="http://schemas.microsoft.com/office/drawing/2014/main" id="{F55CA5B7-FAFF-4E27-A6F5-D4B28A8A96D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5513" y="750888"/>
            <a:ext cx="4946650" cy="3709987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F050797-3069-4247-833F-FF3E5FC6A3B8}" type="slidenum">
              <a:rPr lang="en-GB" altLang="en-US"/>
              <a:pPr/>
              <a:t>25</a:t>
            </a:fld>
            <a:endParaRPr lang="en-GB" altLang="en-US"/>
          </a:p>
        </p:txBody>
      </p:sp>
      <p:sp>
        <p:nvSpPr>
          <p:cNvPr id="450562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5056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240403694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F050797-3069-4247-833F-FF3E5FC6A3B8}" type="slidenum">
              <a:rPr lang="en-GB" altLang="en-US"/>
              <a:pPr/>
              <a:t>26</a:t>
            </a:fld>
            <a:endParaRPr lang="en-GB" altLang="en-US"/>
          </a:p>
        </p:txBody>
      </p:sp>
      <p:sp>
        <p:nvSpPr>
          <p:cNvPr id="450562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5056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47576288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>
            <a:extLst>
              <a:ext uri="{FF2B5EF4-FFF2-40B4-BE49-F238E27FC236}">
                <a16:creationId xmlns:a16="http://schemas.microsoft.com/office/drawing/2014/main" id="{3B12DAA0-42AC-4EC8-B863-E0EACAB938A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E2F96F3-EA55-4898-AD5E-B902B169ACDB}" type="slidenum">
              <a:rPr lang="en-GB" altLang="en-US"/>
              <a:pPr/>
              <a:t>27</a:t>
            </a:fld>
            <a:endParaRPr lang="en-GB" altLang="en-US" dirty="0"/>
          </a:p>
        </p:txBody>
      </p:sp>
      <p:sp>
        <p:nvSpPr>
          <p:cNvPr id="622594" name="Rectangle 2">
            <a:extLst>
              <a:ext uri="{FF2B5EF4-FFF2-40B4-BE49-F238E27FC236}">
                <a16:creationId xmlns:a16="http://schemas.microsoft.com/office/drawing/2014/main" id="{3C96EC42-D282-4C8F-AA77-0381BF7E01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52016" y="0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622595" name="Rectangle 3">
            <a:extLst>
              <a:ext uri="{FF2B5EF4-FFF2-40B4-BE49-F238E27FC236}">
                <a16:creationId xmlns:a16="http://schemas.microsoft.com/office/drawing/2014/main" id="{8BD596B8-1813-4C51-8230-749DDBACC7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52016" y="9431814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 dirty="0"/>
              <a:t>15</a:t>
            </a:r>
          </a:p>
        </p:txBody>
      </p:sp>
      <p:sp>
        <p:nvSpPr>
          <p:cNvPr id="622596" name="Rectangle 4">
            <a:extLst>
              <a:ext uri="{FF2B5EF4-FFF2-40B4-BE49-F238E27FC236}">
                <a16:creationId xmlns:a16="http://schemas.microsoft.com/office/drawing/2014/main" id="{5BB84F31-53F8-4F7F-9321-50CE2CAFD9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9431814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622597" name="Rectangle 5">
            <a:extLst>
              <a:ext uri="{FF2B5EF4-FFF2-40B4-BE49-F238E27FC236}">
                <a16:creationId xmlns:a16="http://schemas.microsoft.com/office/drawing/2014/main" id="{A2BD0D76-3961-476D-BEA5-210B4F2F95F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622598" name="Rectangle 6">
            <a:extLst>
              <a:ext uri="{FF2B5EF4-FFF2-40B4-BE49-F238E27FC236}">
                <a16:creationId xmlns:a16="http://schemas.microsoft.com/office/drawing/2014/main" id="{A0E608FD-D423-401D-AB8B-79FF48DF28B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US" altLang="en-US" dirty="0"/>
          </a:p>
        </p:txBody>
      </p:sp>
      <p:sp>
        <p:nvSpPr>
          <p:cNvPr id="622599" name="Rectangle 7">
            <a:extLst>
              <a:ext uri="{FF2B5EF4-FFF2-40B4-BE49-F238E27FC236}">
                <a16:creationId xmlns:a16="http://schemas.microsoft.com/office/drawing/2014/main" id="{99408EE3-A611-4B59-BA15-AD4CDB853A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5513" y="750888"/>
            <a:ext cx="4946650" cy="3709987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>
            <a:extLst>
              <a:ext uri="{FF2B5EF4-FFF2-40B4-BE49-F238E27FC236}">
                <a16:creationId xmlns:a16="http://schemas.microsoft.com/office/drawing/2014/main" id="{FFB0E21F-0CB7-4F6E-9E75-D27A011D111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727BD51-A30D-471B-8495-0A5D9FBFD023}" type="slidenum">
              <a:rPr lang="en-GB" altLang="en-US"/>
              <a:pPr/>
              <a:t>28</a:t>
            </a:fld>
            <a:endParaRPr lang="en-GB" altLang="en-US" dirty="0"/>
          </a:p>
        </p:txBody>
      </p:sp>
      <p:sp>
        <p:nvSpPr>
          <p:cNvPr id="13314" name="Rectangle 2">
            <a:extLst>
              <a:ext uri="{FF2B5EF4-FFF2-40B4-BE49-F238E27FC236}">
                <a16:creationId xmlns:a16="http://schemas.microsoft.com/office/drawing/2014/main" id="{98B42C54-BD30-44CD-9E33-BF6122B3F10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 dirty="0"/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F25CA079-5B1D-45B0-BF9E-BC1D98BCAD8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5513" y="750888"/>
            <a:ext cx="4946650" cy="3709987"/>
          </a:xfrm>
          <a:ln cap="flat"/>
        </p:spPr>
      </p:sp>
    </p:spTree>
    <p:extLst>
      <p:ext uri="{BB962C8B-B14F-4D97-AF65-F5344CB8AC3E}">
        <p14:creationId xmlns:p14="http://schemas.microsoft.com/office/powerpoint/2010/main" val="180853219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>
            <a:extLst>
              <a:ext uri="{FF2B5EF4-FFF2-40B4-BE49-F238E27FC236}">
                <a16:creationId xmlns:a16="http://schemas.microsoft.com/office/drawing/2014/main" id="{FFB0E21F-0CB7-4F6E-9E75-D27A011D111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727BD51-A30D-471B-8495-0A5D9FBFD023}" type="slidenum">
              <a:rPr lang="en-GB" altLang="en-US"/>
              <a:pPr/>
              <a:t>29</a:t>
            </a:fld>
            <a:endParaRPr lang="en-GB" altLang="en-US" dirty="0"/>
          </a:p>
        </p:txBody>
      </p:sp>
      <p:sp>
        <p:nvSpPr>
          <p:cNvPr id="13314" name="Rectangle 2">
            <a:extLst>
              <a:ext uri="{FF2B5EF4-FFF2-40B4-BE49-F238E27FC236}">
                <a16:creationId xmlns:a16="http://schemas.microsoft.com/office/drawing/2014/main" id="{98B42C54-BD30-44CD-9E33-BF6122B3F10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 dirty="0"/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F25CA079-5B1D-45B0-BF9E-BC1D98BCAD8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5513" y="750888"/>
            <a:ext cx="4946650" cy="3709987"/>
          </a:xfrm>
          <a:ln cap="flat"/>
        </p:spPr>
      </p:sp>
    </p:spTree>
    <p:extLst>
      <p:ext uri="{BB962C8B-B14F-4D97-AF65-F5344CB8AC3E}">
        <p14:creationId xmlns:p14="http://schemas.microsoft.com/office/powerpoint/2010/main" val="254494670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>
            <a:extLst>
              <a:ext uri="{FF2B5EF4-FFF2-40B4-BE49-F238E27FC236}">
                <a16:creationId xmlns:a16="http://schemas.microsoft.com/office/drawing/2014/main" id="{C3B344E4-5AC6-47B6-8868-056982E610B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42DE3C3-A965-458E-AE74-03171E230185}" type="slidenum">
              <a:rPr lang="en-GB" altLang="en-US"/>
              <a:pPr/>
              <a:t>30</a:t>
            </a:fld>
            <a:endParaRPr lang="en-GB" altLang="en-US" dirty="0"/>
          </a:p>
        </p:txBody>
      </p:sp>
      <p:sp>
        <p:nvSpPr>
          <p:cNvPr id="630786" name="Rectangle 2">
            <a:extLst>
              <a:ext uri="{FF2B5EF4-FFF2-40B4-BE49-F238E27FC236}">
                <a16:creationId xmlns:a16="http://schemas.microsoft.com/office/drawing/2014/main" id="{4ECB4E28-6563-41B9-AB26-5EA1FFB737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52016" y="0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630787" name="Rectangle 3">
            <a:extLst>
              <a:ext uri="{FF2B5EF4-FFF2-40B4-BE49-F238E27FC236}">
                <a16:creationId xmlns:a16="http://schemas.microsoft.com/office/drawing/2014/main" id="{D27363D0-EADB-4E47-84AC-EF0FFC013C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52016" y="9431814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 dirty="0"/>
              <a:t>15</a:t>
            </a:r>
          </a:p>
        </p:txBody>
      </p:sp>
      <p:sp>
        <p:nvSpPr>
          <p:cNvPr id="630788" name="Rectangle 4">
            <a:extLst>
              <a:ext uri="{FF2B5EF4-FFF2-40B4-BE49-F238E27FC236}">
                <a16:creationId xmlns:a16="http://schemas.microsoft.com/office/drawing/2014/main" id="{876C8C1B-46C7-43E6-A8CE-3E35868D9C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9431814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630789" name="Rectangle 5">
            <a:extLst>
              <a:ext uri="{FF2B5EF4-FFF2-40B4-BE49-F238E27FC236}">
                <a16:creationId xmlns:a16="http://schemas.microsoft.com/office/drawing/2014/main" id="{CF4B00E9-AC2E-4EB0-8FB5-3D15FB48B3D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630790" name="Rectangle 6">
            <a:extLst>
              <a:ext uri="{FF2B5EF4-FFF2-40B4-BE49-F238E27FC236}">
                <a16:creationId xmlns:a16="http://schemas.microsoft.com/office/drawing/2014/main" id="{DD4FDE5D-8A4F-40CB-9E3B-FB30BA9EA95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US" altLang="en-US" dirty="0"/>
          </a:p>
        </p:txBody>
      </p:sp>
      <p:sp>
        <p:nvSpPr>
          <p:cNvPr id="630791" name="Rectangle 7">
            <a:extLst>
              <a:ext uri="{FF2B5EF4-FFF2-40B4-BE49-F238E27FC236}">
                <a16:creationId xmlns:a16="http://schemas.microsoft.com/office/drawing/2014/main" id="{50AA1587-B72B-4FC7-A428-0C1A826F951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5513" y="750888"/>
            <a:ext cx="4946650" cy="3709987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>
            <a:extLst>
              <a:ext uri="{FF2B5EF4-FFF2-40B4-BE49-F238E27FC236}">
                <a16:creationId xmlns:a16="http://schemas.microsoft.com/office/drawing/2014/main" id="{E59A88F5-21A9-47A2-9EBE-55EF0EE6353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987C586-80CB-4DC7-939B-B786C77C08BA}" type="slidenum">
              <a:rPr lang="en-GB" altLang="en-US"/>
              <a:pPr/>
              <a:t>31</a:t>
            </a:fld>
            <a:endParaRPr lang="en-GB" altLang="en-US" dirty="0"/>
          </a:p>
        </p:txBody>
      </p:sp>
      <p:sp>
        <p:nvSpPr>
          <p:cNvPr id="13314" name="Rectangle 2">
            <a:extLst>
              <a:ext uri="{FF2B5EF4-FFF2-40B4-BE49-F238E27FC236}">
                <a16:creationId xmlns:a16="http://schemas.microsoft.com/office/drawing/2014/main" id="{7AC7B64D-D949-4CFB-9653-3B32CA8DC01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 dirty="0"/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A7DB5798-F72F-4D01-AD22-6E6A111883F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5513" y="750888"/>
            <a:ext cx="4946650" cy="3709987"/>
          </a:xfrm>
          <a:ln cap="flat"/>
        </p:spPr>
      </p:sp>
    </p:spTree>
    <p:extLst>
      <p:ext uri="{BB962C8B-B14F-4D97-AF65-F5344CB8AC3E}">
        <p14:creationId xmlns:p14="http://schemas.microsoft.com/office/powerpoint/2010/main" val="293320392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>
            <a:extLst>
              <a:ext uri="{FF2B5EF4-FFF2-40B4-BE49-F238E27FC236}">
                <a16:creationId xmlns:a16="http://schemas.microsoft.com/office/drawing/2014/main" id="{6E6B4A35-089A-48F7-A83D-0360F4D3743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C5D2B8C-9D15-4CC0-927D-33DA23FB3824}" type="slidenum">
              <a:rPr lang="en-GB" altLang="en-US"/>
              <a:pPr/>
              <a:t>32</a:t>
            </a:fld>
            <a:endParaRPr lang="en-GB" altLang="en-US" dirty="0"/>
          </a:p>
        </p:txBody>
      </p:sp>
      <p:sp>
        <p:nvSpPr>
          <p:cNvPr id="638978" name="Rectangle 2">
            <a:extLst>
              <a:ext uri="{FF2B5EF4-FFF2-40B4-BE49-F238E27FC236}">
                <a16:creationId xmlns:a16="http://schemas.microsoft.com/office/drawing/2014/main" id="{87547FF8-A3A3-46E7-8504-E2A35F6B1C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52016" y="0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638979" name="Rectangle 3">
            <a:extLst>
              <a:ext uri="{FF2B5EF4-FFF2-40B4-BE49-F238E27FC236}">
                <a16:creationId xmlns:a16="http://schemas.microsoft.com/office/drawing/2014/main" id="{D2582ED7-B66D-48DA-A864-DE9AC8A896D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52016" y="9431814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 dirty="0"/>
              <a:t>16</a:t>
            </a:r>
          </a:p>
        </p:txBody>
      </p:sp>
      <p:sp>
        <p:nvSpPr>
          <p:cNvPr id="638980" name="Rectangle 4">
            <a:extLst>
              <a:ext uri="{FF2B5EF4-FFF2-40B4-BE49-F238E27FC236}">
                <a16:creationId xmlns:a16="http://schemas.microsoft.com/office/drawing/2014/main" id="{D20B06A3-D964-4081-AF15-EE52A536FA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9431814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638981" name="Rectangle 5">
            <a:extLst>
              <a:ext uri="{FF2B5EF4-FFF2-40B4-BE49-F238E27FC236}">
                <a16:creationId xmlns:a16="http://schemas.microsoft.com/office/drawing/2014/main" id="{DC7155F4-4B33-4035-ABB5-01B35AD933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638982" name="Rectangle 6">
            <a:extLst>
              <a:ext uri="{FF2B5EF4-FFF2-40B4-BE49-F238E27FC236}">
                <a16:creationId xmlns:a16="http://schemas.microsoft.com/office/drawing/2014/main" id="{3BC6491B-920C-4038-A4D5-1D625C0C3B7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US" altLang="en-US" dirty="0"/>
          </a:p>
        </p:txBody>
      </p:sp>
      <p:sp>
        <p:nvSpPr>
          <p:cNvPr id="638983" name="Rectangle 7">
            <a:extLst>
              <a:ext uri="{FF2B5EF4-FFF2-40B4-BE49-F238E27FC236}">
                <a16:creationId xmlns:a16="http://schemas.microsoft.com/office/drawing/2014/main" id="{534ECF8D-D74A-4BEA-B465-223C548D1E0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5513" y="750888"/>
            <a:ext cx="4946650" cy="3709987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FE822EC0-269B-47CF-8F17-9BF1890C2D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758BCA2-989A-499F-A85C-7906BACD2A18}" type="slidenum">
              <a:rPr lang="en-GB" altLang="en-US"/>
              <a:pPr/>
              <a:t>33</a:t>
            </a:fld>
            <a:endParaRPr lang="en-GB" altLang="en-US" dirty="0"/>
          </a:p>
        </p:txBody>
      </p:sp>
      <p:sp>
        <p:nvSpPr>
          <p:cNvPr id="641026" name="Rectangle 2">
            <a:extLst>
              <a:ext uri="{FF2B5EF4-FFF2-40B4-BE49-F238E27FC236}">
                <a16:creationId xmlns:a16="http://schemas.microsoft.com/office/drawing/2014/main" id="{C375F111-8EE3-4CE6-B101-DCE7A73F1C3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641027" name="Rectangle 3">
            <a:extLst>
              <a:ext uri="{FF2B5EF4-FFF2-40B4-BE49-F238E27FC236}">
                <a16:creationId xmlns:a16="http://schemas.microsoft.com/office/drawing/2014/main" id="{07E60226-A057-47DF-AE36-7FBA77866C9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>
            <a:extLst>
              <a:ext uri="{FF2B5EF4-FFF2-40B4-BE49-F238E27FC236}">
                <a16:creationId xmlns:a16="http://schemas.microsoft.com/office/drawing/2014/main" id="{992B1D6D-DD23-40C8-8930-D68EC4B96C5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92A086F-96C5-4098-8FBE-8052FC405AD4}" type="slidenum">
              <a:rPr lang="en-GB" altLang="en-US"/>
              <a:pPr/>
              <a:t>34</a:t>
            </a:fld>
            <a:endParaRPr lang="en-GB" altLang="en-US" dirty="0"/>
          </a:p>
        </p:txBody>
      </p:sp>
      <p:sp>
        <p:nvSpPr>
          <p:cNvPr id="643074" name="Rectangle 2">
            <a:extLst>
              <a:ext uri="{FF2B5EF4-FFF2-40B4-BE49-F238E27FC236}">
                <a16:creationId xmlns:a16="http://schemas.microsoft.com/office/drawing/2014/main" id="{A086C98A-075F-4767-BBB2-0970BE05F35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52016" y="0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643075" name="Rectangle 3">
            <a:extLst>
              <a:ext uri="{FF2B5EF4-FFF2-40B4-BE49-F238E27FC236}">
                <a16:creationId xmlns:a16="http://schemas.microsoft.com/office/drawing/2014/main" id="{909C999B-9804-4E55-AB47-D3CD108AB7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52016" y="9431814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 dirty="0"/>
              <a:t>16</a:t>
            </a:r>
          </a:p>
        </p:txBody>
      </p:sp>
      <p:sp>
        <p:nvSpPr>
          <p:cNvPr id="643076" name="Rectangle 4">
            <a:extLst>
              <a:ext uri="{FF2B5EF4-FFF2-40B4-BE49-F238E27FC236}">
                <a16:creationId xmlns:a16="http://schemas.microsoft.com/office/drawing/2014/main" id="{424C43EB-7C22-4EAD-9680-132AC527E5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9431814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643077" name="Rectangle 5">
            <a:extLst>
              <a:ext uri="{FF2B5EF4-FFF2-40B4-BE49-F238E27FC236}">
                <a16:creationId xmlns:a16="http://schemas.microsoft.com/office/drawing/2014/main" id="{4055C79A-2D27-4C5D-90DF-16F52EF92D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643078" name="Rectangle 6">
            <a:extLst>
              <a:ext uri="{FF2B5EF4-FFF2-40B4-BE49-F238E27FC236}">
                <a16:creationId xmlns:a16="http://schemas.microsoft.com/office/drawing/2014/main" id="{5706E65B-6082-4396-B173-3E1D7B78752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US" altLang="en-US" dirty="0"/>
          </a:p>
        </p:txBody>
      </p:sp>
      <p:sp>
        <p:nvSpPr>
          <p:cNvPr id="643079" name="Rectangle 7">
            <a:extLst>
              <a:ext uri="{FF2B5EF4-FFF2-40B4-BE49-F238E27FC236}">
                <a16:creationId xmlns:a16="http://schemas.microsoft.com/office/drawing/2014/main" id="{8B192C65-6C5A-42D4-BEE4-16CD62E7398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5513" y="750888"/>
            <a:ext cx="4946650" cy="3709987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19886787-82A9-42CA-81F9-97702B0C33E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E107CF6-FF29-4190-B265-F05DDD5D455F}" type="slidenum">
              <a:rPr lang="en-GB" altLang="en-US"/>
              <a:pPr/>
              <a:t>35</a:t>
            </a:fld>
            <a:endParaRPr lang="en-GB" altLang="en-US" dirty="0"/>
          </a:p>
        </p:txBody>
      </p:sp>
      <p:sp>
        <p:nvSpPr>
          <p:cNvPr id="645122" name="Rectangle 2">
            <a:extLst>
              <a:ext uri="{FF2B5EF4-FFF2-40B4-BE49-F238E27FC236}">
                <a16:creationId xmlns:a16="http://schemas.microsoft.com/office/drawing/2014/main" id="{A1B6A27A-5FA7-4346-848E-E97590201FA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645123" name="Rectangle 3">
            <a:extLst>
              <a:ext uri="{FF2B5EF4-FFF2-40B4-BE49-F238E27FC236}">
                <a16:creationId xmlns:a16="http://schemas.microsoft.com/office/drawing/2014/main" id="{A10D1567-260C-4EBD-9015-F6018430B11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>
            <a:extLst>
              <a:ext uri="{FF2B5EF4-FFF2-40B4-BE49-F238E27FC236}">
                <a16:creationId xmlns:a16="http://schemas.microsoft.com/office/drawing/2014/main" id="{D03E6987-12C9-4FB7-888E-E44C1A875B0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986BCC1-0679-4E2A-B240-056D3047D769}" type="slidenum">
              <a:rPr lang="en-GB" altLang="en-US"/>
              <a:pPr/>
              <a:t>36</a:t>
            </a:fld>
            <a:endParaRPr lang="en-GB" altLang="en-US" dirty="0"/>
          </a:p>
        </p:txBody>
      </p:sp>
      <p:sp>
        <p:nvSpPr>
          <p:cNvPr id="647170" name="Rectangle 2">
            <a:extLst>
              <a:ext uri="{FF2B5EF4-FFF2-40B4-BE49-F238E27FC236}">
                <a16:creationId xmlns:a16="http://schemas.microsoft.com/office/drawing/2014/main" id="{5340AB5E-B91E-4BA5-A528-9AE248FF5AA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52016" y="0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647171" name="Rectangle 3">
            <a:extLst>
              <a:ext uri="{FF2B5EF4-FFF2-40B4-BE49-F238E27FC236}">
                <a16:creationId xmlns:a16="http://schemas.microsoft.com/office/drawing/2014/main" id="{870CE27C-54C4-43A6-B095-83ADE65CD1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52016" y="9431814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 dirty="0"/>
              <a:t>16</a:t>
            </a:r>
          </a:p>
        </p:txBody>
      </p:sp>
      <p:sp>
        <p:nvSpPr>
          <p:cNvPr id="647172" name="Rectangle 4">
            <a:extLst>
              <a:ext uri="{FF2B5EF4-FFF2-40B4-BE49-F238E27FC236}">
                <a16:creationId xmlns:a16="http://schemas.microsoft.com/office/drawing/2014/main" id="{E92C1DA9-B95A-43BB-805F-9BC400DC40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9431814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647173" name="Rectangle 5">
            <a:extLst>
              <a:ext uri="{FF2B5EF4-FFF2-40B4-BE49-F238E27FC236}">
                <a16:creationId xmlns:a16="http://schemas.microsoft.com/office/drawing/2014/main" id="{B258EC59-910A-449B-BC1B-8536251F9C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945659" cy="496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647174" name="Rectangle 6">
            <a:extLst>
              <a:ext uri="{FF2B5EF4-FFF2-40B4-BE49-F238E27FC236}">
                <a16:creationId xmlns:a16="http://schemas.microsoft.com/office/drawing/2014/main" id="{5F48D304-8DF6-4788-911F-76BFB785308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US" altLang="en-US" dirty="0"/>
          </a:p>
        </p:txBody>
      </p:sp>
      <p:sp>
        <p:nvSpPr>
          <p:cNvPr id="647175" name="Rectangle 7">
            <a:extLst>
              <a:ext uri="{FF2B5EF4-FFF2-40B4-BE49-F238E27FC236}">
                <a16:creationId xmlns:a16="http://schemas.microsoft.com/office/drawing/2014/main" id="{54DE1B60-8759-45B9-94AE-7C80A9BB892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5513" y="750888"/>
            <a:ext cx="4946650" cy="3709987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18/01/2022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18/01/2022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18/01/2022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18/01/2022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18/01/2022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18/01/2022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18/01/2022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18/01/2022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18/01/2022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18/01/2022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18/01/2022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18/01/2022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31070-296B-4545-9C2B-6E709087F4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25" y="180977"/>
            <a:ext cx="8534400" cy="7588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>
            <a:extLst>
              <a:ext uri="{FF2B5EF4-FFF2-40B4-BE49-F238E27FC236}">
                <a16:creationId xmlns:a16="http://schemas.microsoft.com/office/drawing/2014/main" id="{B5BD8F0E-75F9-40CB-AAB3-5FF01E6BFBA1}"/>
              </a:ext>
            </a:extLst>
          </p:cNvPr>
          <p:cNvSpPr>
            <a:spLocks noGrp="1"/>
          </p:cNvSpPr>
          <p:nvPr>
            <p:ph type="tbl" idx="1"/>
          </p:nvPr>
        </p:nvSpPr>
        <p:spPr>
          <a:xfrm>
            <a:off x="301625" y="1524000"/>
            <a:ext cx="8534400" cy="4889500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82492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em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18/01/2022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74" r:id="rId12"/>
    <p:sldLayoutId id="2147483687" r:id="rId13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6" Type="http://schemas.openxmlformats.org/officeDocument/2006/relationships/image" Target="../media/image15.png"/><Relationship Id="rId117" Type="http://schemas.openxmlformats.org/officeDocument/2006/relationships/customXml" Target="../ink/ink58.xml"/><Relationship Id="rId21" Type="http://schemas.openxmlformats.org/officeDocument/2006/relationships/customXml" Target="../ink/ink10.xml"/><Relationship Id="rId42" Type="http://schemas.openxmlformats.org/officeDocument/2006/relationships/image" Target="../media/image23.png"/><Relationship Id="rId47" Type="http://schemas.openxmlformats.org/officeDocument/2006/relationships/customXml" Target="../ink/ink23.xml"/><Relationship Id="rId63" Type="http://schemas.openxmlformats.org/officeDocument/2006/relationships/customXml" Target="../ink/ink31.xml"/><Relationship Id="rId68" Type="http://schemas.openxmlformats.org/officeDocument/2006/relationships/image" Target="../media/image36.png"/><Relationship Id="rId84" Type="http://schemas.openxmlformats.org/officeDocument/2006/relationships/image" Target="../media/image44.png"/><Relationship Id="rId89" Type="http://schemas.openxmlformats.org/officeDocument/2006/relationships/customXml" Target="../ink/ink44.xml"/><Relationship Id="rId112" Type="http://schemas.openxmlformats.org/officeDocument/2006/relationships/image" Target="../media/image58.png"/><Relationship Id="rId16" Type="http://schemas.openxmlformats.org/officeDocument/2006/relationships/image" Target="../media/image10.png"/><Relationship Id="rId107" Type="http://schemas.openxmlformats.org/officeDocument/2006/relationships/customXml" Target="../ink/ink53.xml"/><Relationship Id="rId11" Type="http://schemas.openxmlformats.org/officeDocument/2006/relationships/customXml" Target="../ink/ink5.xml"/><Relationship Id="rId32" Type="http://schemas.openxmlformats.org/officeDocument/2006/relationships/image" Target="../media/image18.png"/><Relationship Id="rId37" Type="http://schemas.openxmlformats.org/officeDocument/2006/relationships/customXml" Target="../ink/ink18.xml"/><Relationship Id="rId53" Type="http://schemas.openxmlformats.org/officeDocument/2006/relationships/customXml" Target="../ink/ink26.xml"/><Relationship Id="rId58" Type="http://schemas.openxmlformats.org/officeDocument/2006/relationships/image" Target="../media/image31.png"/><Relationship Id="rId74" Type="http://schemas.openxmlformats.org/officeDocument/2006/relationships/image" Target="../media/image39.png"/><Relationship Id="rId79" Type="http://schemas.openxmlformats.org/officeDocument/2006/relationships/customXml" Target="../ink/ink39.xml"/><Relationship Id="rId102" Type="http://schemas.openxmlformats.org/officeDocument/2006/relationships/image" Target="../media/image53.png"/><Relationship Id="rId5" Type="http://schemas.openxmlformats.org/officeDocument/2006/relationships/customXml" Target="../ink/ink2.xml"/><Relationship Id="rId90" Type="http://schemas.openxmlformats.org/officeDocument/2006/relationships/image" Target="../media/image47.png"/><Relationship Id="rId95" Type="http://schemas.openxmlformats.org/officeDocument/2006/relationships/customXml" Target="../ink/ink47.xml"/><Relationship Id="rId22" Type="http://schemas.openxmlformats.org/officeDocument/2006/relationships/image" Target="../media/image13.png"/><Relationship Id="rId27" Type="http://schemas.openxmlformats.org/officeDocument/2006/relationships/customXml" Target="../ink/ink13.xml"/><Relationship Id="rId43" Type="http://schemas.openxmlformats.org/officeDocument/2006/relationships/customXml" Target="../ink/ink21.xml"/><Relationship Id="rId48" Type="http://schemas.openxmlformats.org/officeDocument/2006/relationships/image" Target="../media/image26.png"/><Relationship Id="rId64" Type="http://schemas.openxmlformats.org/officeDocument/2006/relationships/image" Target="../media/image34.png"/><Relationship Id="rId69" Type="http://schemas.openxmlformats.org/officeDocument/2006/relationships/customXml" Target="../ink/ink34.xml"/><Relationship Id="rId113" Type="http://schemas.openxmlformats.org/officeDocument/2006/relationships/customXml" Target="../ink/ink56.xml"/><Relationship Id="rId118" Type="http://schemas.openxmlformats.org/officeDocument/2006/relationships/image" Target="../media/image61.png"/><Relationship Id="rId80" Type="http://schemas.openxmlformats.org/officeDocument/2006/relationships/image" Target="../media/image42.png"/><Relationship Id="rId85" Type="http://schemas.openxmlformats.org/officeDocument/2006/relationships/customXml" Target="../ink/ink42.xml"/><Relationship Id="rId12" Type="http://schemas.openxmlformats.org/officeDocument/2006/relationships/image" Target="../media/image8.png"/><Relationship Id="rId17" Type="http://schemas.openxmlformats.org/officeDocument/2006/relationships/customXml" Target="../ink/ink8.xml"/><Relationship Id="rId33" Type="http://schemas.openxmlformats.org/officeDocument/2006/relationships/customXml" Target="../ink/ink16.xml"/><Relationship Id="rId38" Type="http://schemas.openxmlformats.org/officeDocument/2006/relationships/image" Target="../media/image21.png"/><Relationship Id="rId59" Type="http://schemas.openxmlformats.org/officeDocument/2006/relationships/customXml" Target="../ink/ink29.xml"/><Relationship Id="rId103" Type="http://schemas.openxmlformats.org/officeDocument/2006/relationships/customXml" Target="../ink/ink51.xml"/><Relationship Id="rId108" Type="http://schemas.openxmlformats.org/officeDocument/2006/relationships/image" Target="../media/image56.png"/><Relationship Id="rId54" Type="http://schemas.openxmlformats.org/officeDocument/2006/relationships/image" Target="../media/image29.png"/><Relationship Id="rId70" Type="http://schemas.openxmlformats.org/officeDocument/2006/relationships/image" Target="../media/image37.png"/><Relationship Id="rId75" Type="http://schemas.openxmlformats.org/officeDocument/2006/relationships/customXml" Target="../ink/ink37.xml"/><Relationship Id="rId91" Type="http://schemas.openxmlformats.org/officeDocument/2006/relationships/customXml" Target="../ink/ink45.xml"/><Relationship Id="rId96" Type="http://schemas.openxmlformats.org/officeDocument/2006/relationships/image" Target="../media/image5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23" Type="http://schemas.openxmlformats.org/officeDocument/2006/relationships/customXml" Target="../ink/ink11.xml"/><Relationship Id="rId28" Type="http://schemas.openxmlformats.org/officeDocument/2006/relationships/image" Target="../media/image16.png"/><Relationship Id="rId49" Type="http://schemas.openxmlformats.org/officeDocument/2006/relationships/customXml" Target="../ink/ink24.xml"/><Relationship Id="rId114" Type="http://schemas.openxmlformats.org/officeDocument/2006/relationships/image" Target="../media/image59.png"/><Relationship Id="rId119" Type="http://schemas.openxmlformats.org/officeDocument/2006/relationships/customXml" Target="../ink/ink59.xml"/><Relationship Id="rId44" Type="http://schemas.openxmlformats.org/officeDocument/2006/relationships/image" Target="../media/image24.png"/><Relationship Id="rId60" Type="http://schemas.openxmlformats.org/officeDocument/2006/relationships/image" Target="../media/image32.png"/><Relationship Id="rId65" Type="http://schemas.openxmlformats.org/officeDocument/2006/relationships/customXml" Target="../ink/ink32.xml"/><Relationship Id="rId81" Type="http://schemas.openxmlformats.org/officeDocument/2006/relationships/customXml" Target="../ink/ink40.xml"/><Relationship Id="rId86" Type="http://schemas.openxmlformats.org/officeDocument/2006/relationships/image" Target="../media/image45.png"/><Relationship Id="rId4" Type="http://schemas.openxmlformats.org/officeDocument/2006/relationships/image" Target="../media/image4.png"/><Relationship Id="rId9" Type="http://schemas.openxmlformats.org/officeDocument/2006/relationships/customXml" Target="../ink/ink4.xml"/><Relationship Id="rId13" Type="http://schemas.openxmlformats.org/officeDocument/2006/relationships/customXml" Target="../ink/ink6.xml"/><Relationship Id="rId18" Type="http://schemas.openxmlformats.org/officeDocument/2006/relationships/image" Target="../media/image11.png"/><Relationship Id="rId39" Type="http://schemas.openxmlformats.org/officeDocument/2006/relationships/customXml" Target="../ink/ink19.xml"/><Relationship Id="rId109" Type="http://schemas.openxmlformats.org/officeDocument/2006/relationships/customXml" Target="../ink/ink54.xml"/><Relationship Id="rId34" Type="http://schemas.openxmlformats.org/officeDocument/2006/relationships/image" Target="../media/image19.png"/><Relationship Id="rId50" Type="http://schemas.openxmlformats.org/officeDocument/2006/relationships/image" Target="../media/image27.png"/><Relationship Id="rId55" Type="http://schemas.openxmlformats.org/officeDocument/2006/relationships/customXml" Target="../ink/ink27.xml"/><Relationship Id="rId76" Type="http://schemas.openxmlformats.org/officeDocument/2006/relationships/image" Target="../media/image40.png"/><Relationship Id="rId97" Type="http://schemas.openxmlformats.org/officeDocument/2006/relationships/customXml" Target="../ink/ink48.xml"/><Relationship Id="rId104" Type="http://schemas.openxmlformats.org/officeDocument/2006/relationships/image" Target="../media/image54.png"/><Relationship Id="rId120" Type="http://schemas.openxmlformats.org/officeDocument/2006/relationships/image" Target="../media/image62.png"/><Relationship Id="rId7" Type="http://schemas.openxmlformats.org/officeDocument/2006/relationships/customXml" Target="../ink/ink3.xml"/><Relationship Id="rId71" Type="http://schemas.openxmlformats.org/officeDocument/2006/relationships/customXml" Target="../ink/ink35.xml"/><Relationship Id="rId92" Type="http://schemas.openxmlformats.org/officeDocument/2006/relationships/image" Target="../media/image48.png"/><Relationship Id="rId2" Type="http://schemas.openxmlformats.org/officeDocument/2006/relationships/notesSlide" Target="../notesSlides/notesSlide2.xml"/><Relationship Id="rId29" Type="http://schemas.openxmlformats.org/officeDocument/2006/relationships/customXml" Target="../ink/ink14.xml"/><Relationship Id="rId24" Type="http://schemas.openxmlformats.org/officeDocument/2006/relationships/image" Target="../media/image14.png"/><Relationship Id="rId40" Type="http://schemas.openxmlformats.org/officeDocument/2006/relationships/image" Target="../media/image22.png"/><Relationship Id="rId45" Type="http://schemas.openxmlformats.org/officeDocument/2006/relationships/customXml" Target="../ink/ink22.xml"/><Relationship Id="rId66" Type="http://schemas.openxmlformats.org/officeDocument/2006/relationships/image" Target="../media/image35.png"/><Relationship Id="rId87" Type="http://schemas.openxmlformats.org/officeDocument/2006/relationships/customXml" Target="../ink/ink43.xml"/><Relationship Id="rId110" Type="http://schemas.openxmlformats.org/officeDocument/2006/relationships/image" Target="../media/image57.png"/><Relationship Id="rId115" Type="http://schemas.openxmlformats.org/officeDocument/2006/relationships/customXml" Target="../ink/ink57.xml"/><Relationship Id="rId61" Type="http://schemas.openxmlformats.org/officeDocument/2006/relationships/customXml" Target="../ink/ink30.xml"/><Relationship Id="rId82" Type="http://schemas.openxmlformats.org/officeDocument/2006/relationships/image" Target="../media/image43.png"/><Relationship Id="rId19" Type="http://schemas.openxmlformats.org/officeDocument/2006/relationships/customXml" Target="../ink/ink9.xml"/><Relationship Id="rId14" Type="http://schemas.openxmlformats.org/officeDocument/2006/relationships/image" Target="../media/image9.png"/><Relationship Id="rId30" Type="http://schemas.openxmlformats.org/officeDocument/2006/relationships/image" Target="../media/image17.png"/><Relationship Id="rId35" Type="http://schemas.openxmlformats.org/officeDocument/2006/relationships/customXml" Target="../ink/ink17.xml"/><Relationship Id="rId56" Type="http://schemas.openxmlformats.org/officeDocument/2006/relationships/image" Target="../media/image30.png"/><Relationship Id="rId77" Type="http://schemas.openxmlformats.org/officeDocument/2006/relationships/customXml" Target="../ink/ink38.xml"/><Relationship Id="rId100" Type="http://schemas.openxmlformats.org/officeDocument/2006/relationships/image" Target="../media/image52.png"/><Relationship Id="rId105" Type="http://schemas.openxmlformats.org/officeDocument/2006/relationships/customXml" Target="../ink/ink52.xml"/><Relationship Id="rId8" Type="http://schemas.openxmlformats.org/officeDocument/2006/relationships/image" Target="../media/image6.png"/><Relationship Id="rId51" Type="http://schemas.openxmlformats.org/officeDocument/2006/relationships/customXml" Target="../ink/ink25.xml"/><Relationship Id="rId72" Type="http://schemas.openxmlformats.org/officeDocument/2006/relationships/image" Target="../media/image38.png"/><Relationship Id="rId93" Type="http://schemas.openxmlformats.org/officeDocument/2006/relationships/customXml" Target="../ink/ink46.xml"/><Relationship Id="rId98" Type="http://schemas.openxmlformats.org/officeDocument/2006/relationships/image" Target="../media/image51.png"/><Relationship Id="rId121" Type="http://schemas.openxmlformats.org/officeDocument/2006/relationships/customXml" Target="../ink/ink60.xml"/><Relationship Id="rId3" Type="http://schemas.openxmlformats.org/officeDocument/2006/relationships/customXml" Target="../ink/ink1.xml"/><Relationship Id="rId25" Type="http://schemas.openxmlformats.org/officeDocument/2006/relationships/customXml" Target="../ink/ink12.xml"/><Relationship Id="rId46" Type="http://schemas.openxmlformats.org/officeDocument/2006/relationships/image" Target="../media/image25.png"/><Relationship Id="rId67" Type="http://schemas.openxmlformats.org/officeDocument/2006/relationships/customXml" Target="../ink/ink33.xml"/><Relationship Id="rId116" Type="http://schemas.openxmlformats.org/officeDocument/2006/relationships/image" Target="../media/image60.png"/><Relationship Id="rId20" Type="http://schemas.openxmlformats.org/officeDocument/2006/relationships/image" Target="../media/image12.png"/><Relationship Id="rId41" Type="http://schemas.openxmlformats.org/officeDocument/2006/relationships/customXml" Target="../ink/ink20.xml"/><Relationship Id="rId62" Type="http://schemas.openxmlformats.org/officeDocument/2006/relationships/image" Target="../media/image33.png"/><Relationship Id="rId83" Type="http://schemas.openxmlformats.org/officeDocument/2006/relationships/customXml" Target="../ink/ink41.xml"/><Relationship Id="rId88" Type="http://schemas.openxmlformats.org/officeDocument/2006/relationships/image" Target="../media/image46.png"/><Relationship Id="rId111" Type="http://schemas.openxmlformats.org/officeDocument/2006/relationships/customXml" Target="../ink/ink55.xml"/><Relationship Id="rId15" Type="http://schemas.openxmlformats.org/officeDocument/2006/relationships/customXml" Target="../ink/ink7.xml"/><Relationship Id="rId36" Type="http://schemas.openxmlformats.org/officeDocument/2006/relationships/image" Target="../media/image20.png"/><Relationship Id="rId57" Type="http://schemas.openxmlformats.org/officeDocument/2006/relationships/customXml" Target="../ink/ink28.xml"/><Relationship Id="rId106" Type="http://schemas.openxmlformats.org/officeDocument/2006/relationships/image" Target="../media/image55.png"/><Relationship Id="rId10" Type="http://schemas.openxmlformats.org/officeDocument/2006/relationships/image" Target="../media/image7.png"/><Relationship Id="rId31" Type="http://schemas.openxmlformats.org/officeDocument/2006/relationships/customXml" Target="../ink/ink15.xml"/><Relationship Id="rId52" Type="http://schemas.openxmlformats.org/officeDocument/2006/relationships/image" Target="../media/image28.png"/><Relationship Id="rId73" Type="http://schemas.openxmlformats.org/officeDocument/2006/relationships/customXml" Target="../ink/ink36.xml"/><Relationship Id="rId78" Type="http://schemas.openxmlformats.org/officeDocument/2006/relationships/image" Target="../media/image41.png"/><Relationship Id="rId94" Type="http://schemas.openxmlformats.org/officeDocument/2006/relationships/image" Target="../media/image49.png"/><Relationship Id="rId99" Type="http://schemas.openxmlformats.org/officeDocument/2006/relationships/customXml" Target="../ink/ink49.xml"/><Relationship Id="rId101" Type="http://schemas.openxmlformats.org/officeDocument/2006/relationships/customXml" Target="../ink/ink50.xml"/><Relationship Id="rId122" Type="http://schemas.openxmlformats.org/officeDocument/2006/relationships/image" Target="../media/image6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5.png"/><Relationship Id="rId5" Type="http://schemas.openxmlformats.org/officeDocument/2006/relationships/customXml" Target="../ink/ink61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5.wmf"/><Relationship Id="rId4" Type="http://schemas.openxmlformats.org/officeDocument/2006/relationships/oleObject" Target="../embeddings/oleObject1.bin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6.wmf"/><Relationship Id="rId4" Type="http://schemas.openxmlformats.org/officeDocument/2006/relationships/oleObject" Target="../embeddings/oleObject2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6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7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7.w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8.e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9.w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10.wmf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8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9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0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1.xm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2.xm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3.xm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78B4C8-7F3F-44BA-899E-372F95B18D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8640960" cy="1470025"/>
          </a:xfrm>
        </p:spPr>
        <p:txBody>
          <a:bodyPr>
            <a:noAutofit/>
          </a:bodyPr>
          <a:lstStyle/>
          <a:p>
            <a:r>
              <a:rPr lang="en-GB" sz="4800" b="1" dirty="0">
                <a:solidFill>
                  <a:srgbClr val="FFFF00"/>
                </a:solidFill>
              </a:rPr>
              <a:t>Management Economics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3BC343-BF3D-4C48-B82E-631671BD3B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03648" y="3645024"/>
            <a:ext cx="6400800" cy="1752600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Analysis of revenue, costs, </a:t>
            </a:r>
            <a:r>
              <a:rPr lang="en-GB">
                <a:solidFill>
                  <a:schemeClr val="bg1"/>
                </a:solidFill>
              </a:rPr>
              <a:t>and profit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0123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0130" name="Rectangle 2">
            <a:extLst>
              <a:ext uri="{FF2B5EF4-FFF2-40B4-BE49-F238E27FC236}">
                <a16:creationId xmlns:a16="http://schemas.microsoft.com/office/drawing/2014/main" id="{1CDEFB17-F12B-43FD-A998-46610D88E0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560131" name="Rectangle 3">
            <a:extLst>
              <a:ext uri="{FF2B5EF4-FFF2-40B4-BE49-F238E27FC236}">
                <a16:creationId xmlns:a16="http://schemas.microsoft.com/office/drawing/2014/main" id="{2C45AB1A-D587-44E4-928D-670FB6188F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560132" name="Rectangle 4">
            <a:extLst>
              <a:ext uri="{FF2B5EF4-FFF2-40B4-BE49-F238E27FC236}">
                <a16:creationId xmlns:a16="http://schemas.microsoft.com/office/drawing/2014/main" id="{CA181585-F229-47D3-8B45-852C444A1214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altLang="en-US" dirty="0">
                <a:solidFill>
                  <a:schemeClr val="tx2">
                    <a:lumMod val="75000"/>
                  </a:schemeClr>
                </a:solidFill>
              </a:rPr>
              <a:t>Revenue - 1</a:t>
            </a:r>
          </a:p>
        </p:txBody>
      </p:sp>
      <p:sp>
        <p:nvSpPr>
          <p:cNvPr id="560133" name="Rectangle 5">
            <a:extLst>
              <a:ext uri="{FF2B5EF4-FFF2-40B4-BE49-F238E27FC236}">
                <a16:creationId xmlns:a16="http://schemas.microsoft.com/office/drawing/2014/main" id="{46FFEE46-3630-43C7-AE51-8B5EA5553E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solidFill>
            <a:schemeClr val="tx2">
              <a:lumMod val="75000"/>
            </a:schemeClr>
          </a:solidFill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ct val="80000"/>
              </a:spcBef>
            </a:pP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Defining total, average and marginal  revenue</a:t>
            </a:r>
          </a:p>
          <a:p>
            <a:pPr>
              <a:lnSpc>
                <a:spcPct val="100000"/>
              </a:lnSpc>
              <a:spcBef>
                <a:spcPct val="80000"/>
              </a:spcBef>
            </a:pP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Revenue curves when firms are price takers</a:t>
            </a:r>
            <a:b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</a:b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(horizontal demand curve)</a:t>
            </a:r>
          </a:p>
          <a:p>
            <a:pPr lvl="1">
              <a:lnSpc>
                <a:spcPct val="100000"/>
              </a:lnSpc>
              <a:spcBef>
                <a:spcPct val="80000"/>
              </a:spcBef>
            </a:pP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average revenue (</a:t>
            </a:r>
            <a:r>
              <a:rPr lang="en-GB" altLang="en-US" i="1" dirty="0">
                <a:solidFill>
                  <a:schemeClr val="tx2">
                    <a:lumMod val="20000"/>
                    <a:lumOff val="80000"/>
                  </a:schemeClr>
                </a:solidFill>
              </a:rPr>
              <a:t>AR</a:t>
            </a: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)</a:t>
            </a:r>
          </a:p>
          <a:p>
            <a:pPr lvl="1">
              <a:lnSpc>
                <a:spcPct val="100000"/>
              </a:lnSpc>
              <a:spcBef>
                <a:spcPct val="80000"/>
              </a:spcBef>
            </a:pP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marginal revenue (</a:t>
            </a:r>
            <a:r>
              <a:rPr lang="en-GB" altLang="en-US" i="1" dirty="0">
                <a:solidFill>
                  <a:schemeClr val="tx2">
                    <a:lumMod val="20000"/>
                    <a:lumOff val="80000"/>
                  </a:schemeClr>
                </a:solidFill>
              </a:rPr>
              <a:t>MR</a:t>
            </a: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)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01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601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5601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01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601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5601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01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5601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5601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01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5601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5601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0133" grpId="0" build="p" bldLvl="2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3">
            <a:extLst>
              <a:ext uri="{FF2B5EF4-FFF2-40B4-BE49-F238E27FC236}">
                <a16:creationId xmlns:a16="http://schemas.microsoft.com/office/drawing/2014/main" id="{19672056-D246-4BEA-9AC6-9344C6EB1F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00600" y="2000250"/>
            <a:ext cx="2882614" cy="24003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30" name="Line 10">
            <a:extLst>
              <a:ext uri="{FF2B5EF4-FFF2-40B4-BE49-F238E27FC236}">
                <a16:creationId xmlns:a16="http://schemas.microsoft.com/office/drawing/2014/main" id="{13AD98C3-0213-48A4-A841-941D3F65AF6C}"/>
              </a:ext>
            </a:extLst>
          </p:cNvPr>
          <p:cNvSpPr>
            <a:spLocks noChangeShapeType="1"/>
          </p:cNvSpPr>
          <p:nvPr/>
        </p:nvSpPr>
        <p:spPr bwMode="auto">
          <a:xfrm>
            <a:off x="4800600" y="4400550"/>
            <a:ext cx="2882621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564226" name="Rectangle 2">
            <a:extLst>
              <a:ext uri="{FF2B5EF4-FFF2-40B4-BE49-F238E27FC236}">
                <a16:creationId xmlns:a16="http://schemas.microsoft.com/office/drawing/2014/main" id="{504D3CE2-0B2B-4C01-B740-AFF1767217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00200" y="2000250"/>
            <a:ext cx="2743200" cy="24003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564227" name="Rectangle 3">
            <a:extLst>
              <a:ext uri="{FF2B5EF4-FFF2-40B4-BE49-F238E27FC236}">
                <a16:creationId xmlns:a16="http://schemas.microsoft.com/office/drawing/2014/main" id="{72ADC1D7-C6A1-43DB-A256-6BF930DC02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564228" name="Rectangle 4">
            <a:extLst>
              <a:ext uri="{FF2B5EF4-FFF2-40B4-BE49-F238E27FC236}">
                <a16:creationId xmlns:a16="http://schemas.microsoft.com/office/drawing/2014/main" id="{6CD15562-6368-418E-86AD-7FA7D17B50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564229" name="Line 5">
            <a:extLst>
              <a:ext uri="{FF2B5EF4-FFF2-40B4-BE49-F238E27FC236}">
                <a16:creationId xmlns:a16="http://schemas.microsoft.com/office/drawing/2014/main" id="{C1134740-D653-466D-9E8F-79A0C51BA04D}"/>
              </a:ext>
            </a:extLst>
          </p:cNvPr>
          <p:cNvSpPr>
            <a:spLocks noChangeShapeType="1"/>
          </p:cNvSpPr>
          <p:nvPr/>
        </p:nvSpPr>
        <p:spPr bwMode="auto">
          <a:xfrm>
            <a:off x="1600200" y="2000250"/>
            <a:ext cx="0" cy="24003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564230" name="Line 6">
            <a:extLst>
              <a:ext uri="{FF2B5EF4-FFF2-40B4-BE49-F238E27FC236}">
                <a16:creationId xmlns:a16="http://schemas.microsoft.com/office/drawing/2014/main" id="{2DFF58F5-33B2-47CA-8AA8-ABDF4F026321}"/>
              </a:ext>
            </a:extLst>
          </p:cNvPr>
          <p:cNvSpPr>
            <a:spLocks noChangeShapeType="1"/>
          </p:cNvSpPr>
          <p:nvPr/>
        </p:nvSpPr>
        <p:spPr bwMode="auto">
          <a:xfrm>
            <a:off x="1600200" y="4400550"/>
            <a:ext cx="27432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564231" name="Rectangle 7">
            <a:extLst>
              <a:ext uri="{FF2B5EF4-FFF2-40B4-BE49-F238E27FC236}">
                <a16:creationId xmlns:a16="http://schemas.microsoft.com/office/drawing/2014/main" id="{A0614685-BBB8-44D1-B148-C341F77992D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02545" y="4366022"/>
            <a:ext cx="288541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 dirty="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564234" name="Rectangle 10">
            <a:extLst>
              <a:ext uri="{FF2B5EF4-FFF2-40B4-BE49-F238E27FC236}">
                <a16:creationId xmlns:a16="http://schemas.microsoft.com/office/drawing/2014/main" id="{DE7AFC65-FCD8-464C-BE33-54B7D31224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02945" y="4423172"/>
            <a:ext cx="288541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 dirty="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564235" name="Rectangle 11">
            <a:extLst>
              <a:ext uri="{FF2B5EF4-FFF2-40B4-BE49-F238E27FC236}">
                <a16:creationId xmlns:a16="http://schemas.microsoft.com/office/drawing/2014/main" id="{5D986EE5-05FC-462C-B0FF-713426447F8B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926083" y="2219657"/>
            <a:ext cx="867224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 dirty="0">
                <a:latin typeface="Arial" panose="020B0604020202020204" pitchFamily="34" charset="0"/>
              </a:rPr>
              <a:t>Price (£)</a:t>
            </a:r>
          </a:p>
        </p:txBody>
      </p:sp>
      <p:sp>
        <p:nvSpPr>
          <p:cNvPr id="564236" name="Rectangle 12">
            <a:extLst>
              <a:ext uri="{FF2B5EF4-FFF2-40B4-BE49-F238E27FC236}">
                <a16:creationId xmlns:a16="http://schemas.microsoft.com/office/drawing/2014/main" id="{0C86FFFC-7359-46A1-9CBA-3D67FDD484AC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3983269" y="2364318"/>
            <a:ext cx="1101263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 i="1" dirty="0">
                <a:latin typeface="Arial" panose="020B0604020202020204" pitchFamily="34" charset="0"/>
              </a:rPr>
              <a:t>AR, MR </a:t>
            </a:r>
            <a:r>
              <a:rPr lang="en-GB" altLang="en-US" sz="1500" dirty="0">
                <a:latin typeface="Arial" panose="020B0604020202020204" pitchFamily="34" charset="0"/>
              </a:rPr>
              <a:t>(£)</a:t>
            </a:r>
          </a:p>
        </p:txBody>
      </p:sp>
      <p:sp>
        <p:nvSpPr>
          <p:cNvPr id="564237" name="Line 13">
            <a:extLst>
              <a:ext uri="{FF2B5EF4-FFF2-40B4-BE49-F238E27FC236}">
                <a16:creationId xmlns:a16="http://schemas.microsoft.com/office/drawing/2014/main" id="{3A815835-4077-49B5-9ED9-8584F06AF1D6}"/>
              </a:ext>
            </a:extLst>
          </p:cNvPr>
          <p:cNvSpPr>
            <a:spLocks noChangeShapeType="1"/>
          </p:cNvSpPr>
          <p:nvPr/>
        </p:nvSpPr>
        <p:spPr bwMode="auto">
          <a:xfrm>
            <a:off x="1885950" y="2457450"/>
            <a:ext cx="2057400" cy="17145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564238" name="Line 14">
            <a:extLst>
              <a:ext uri="{FF2B5EF4-FFF2-40B4-BE49-F238E27FC236}">
                <a16:creationId xmlns:a16="http://schemas.microsoft.com/office/drawing/2014/main" id="{1F0D8B9F-E373-44C6-894C-4AE3DD3C534F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885950" y="2457450"/>
            <a:ext cx="2057400" cy="1600200"/>
          </a:xfrm>
          <a:prstGeom prst="line">
            <a:avLst/>
          </a:prstGeom>
          <a:noFill/>
          <a:ln w="38100">
            <a:solidFill>
              <a:srgbClr val="00B050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564239" name="Line 15">
            <a:extLst>
              <a:ext uri="{FF2B5EF4-FFF2-40B4-BE49-F238E27FC236}">
                <a16:creationId xmlns:a16="http://schemas.microsoft.com/office/drawing/2014/main" id="{1B1706E8-58A0-4B86-8987-0CE6625D1470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1613299" y="3284935"/>
            <a:ext cx="3192065" cy="8334"/>
          </a:xfrm>
          <a:prstGeom prst="line">
            <a:avLst/>
          </a:prstGeom>
          <a:noFill/>
          <a:ln w="25400">
            <a:solidFill>
              <a:srgbClr val="DA0033"/>
            </a:solidFill>
            <a:prstDash val="lg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564240" name="Oval 16">
            <a:extLst>
              <a:ext uri="{FF2B5EF4-FFF2-40B4-BE49-F238E27FC236}">
                <a16:creationId xmlns:a16="http://schemas.microsoft.com/office/drawing/2014/main" id="{B1ECA6AB-56CA-4F5F-A1AC-8BDB601EF9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36069" y="3259931"/>
            <a:ext cx="77391" cy="77391"/>
          </a:xfrm>
          <a:prstGeom prst="ellipse">
            <a:avLst/>
          </a:prstGeom>
          <a:solidFill>
            <a:srgbClr val="99CCFF"/>
          </a:solidFill>
          <a:ln w="25400">
            <a:solidFill>
              <a:schemeClr val="bg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564241" name="Rectangle 17">
            <a:extLst>
              <a:ext uri="{FF2B5EF4-FFF2-40B4-BE49-F238E27FC236}">
                <a16:creationId xmlns:a16="http://schemas.microsoft.com/office/drawing/2014/main" id="{9CE148A3-6B0E-4DE3-BB40-7E9E3582E0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40537" y="3153966"/>
            <a:ext cx="338233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500" i="1" dirty="0">
                <a:solidFill>
                  <a:schemeClr val="accent2"/>
                </a:solidFill>
                <a:latin typeface="Arial" panose="020B0604020202020204" pitchFamily="34" charset="0"/>
              </a:rPr>
              <a:t>P</a:t>
            </a:r>
            <a:r>
              <a:rPr lang="en-GB" altLang="en-US" sz="1500" i="1" baseline="-25000" dirty="0">
                <a:solidFill>
                  <a:schemeClr val="accent2"/>
                </a:solidFill>
                <a:latin typeface="Arial" panose="020B0604020202020204" pitchFamily="34" charset="0"/>
              </a:rPr>
              <a:t>e</a:t>
            </a:r>
          </a:p>
        </p:txBody>
      </p:sp>
      <p:sp>
        <p:nvSpPr>
          <p:cNvPr id="564242" name="Rectangle 18">
            <a:extLst>
              <a:ext uri="{FF2B5EF4-FFF2-40B4-BE49-F238E27FC236}">
                <a16:creationId xmlns:a16="http://schemas.microsoft.com/office/drawing/2014/main" id="{B9AF85D2-E69D-4A6E-AB86-4952BA5E539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54066" y="2302669"/>
            <a:ext cx="267701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 i="1" dirty="0">
                <a:solidFill>
                  <a:schemeClr val="tx2"/>
                </a:solidFill>
                <a:latin typeface="Arial" panose="020B0604020202020204" pitchFamily="34" charset="0"/>
              </a:rPr>
              <a:t>S</a:t>
            </a:r>
          </a:p>
        </p:txBody>
      </p:sp>
      <p:sp>
        <p:nvSpPr>
          <p:cNvPr id="564243" name="Rectangle 19">
            <a:extLst>
              <a:ext uri="{FF2B5EF4-FFF2-40B4-BE49-F238E27FC236}">
                <a16:creationId xmlns:a16="http://schemas.microsoft.com/office/drawing/2014/main" id="{60BD68AC-0E71-4846-AD1E-F2FBB31E1BF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26682" y="4006454"/>
            <a:ext cx="278923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 i="1" dirty="0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564244" name="Line 20">
            <a:extLst>
              <a:ext uri="{FF2B5EF4-FFF2-40B4-BE49-F238E27FC236}">
                <a16:creationId xmlns:a16="http://schemas.microsoft.com/office/drawing/2014/main" id="{CFD0965E-F472-4A32-82EE-B41C590F5B25}"/>
              </a:ext>
            </a:extLst>
          </p:cNvPr>
          <p:cNvSpPr>
            <a:spLocks noChangeShapeType="1"/>
          </p:cNvSpPr>
          <p:nvPr/>
        </p:nvSpPr>
        <p:spPr bwMode="auto">
          <a:xfrm>
            <a:off x="4805363" y="3305175"/>
            <a:ext cx="2238375" cy="0"/>
          </a:xfrm>
          <a:prstGeom prst="line">
            <a:avLst/>
          </a:prstGeom>
          <a:noFill/>
          <a:ln w="28575">
            <a:solidFill>
              <a:srgbClr val="DA0033"/>
            </a:solidFill>
            <a:prstDash val="lg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564245" name="Line 21">
            <a:extLst>
              <a:ext uri="{FF2B5EF4-FFF2-40B4-BE49-F238E27FC236}">
                <a16:creationId xmlns:a16="http://schemas.microsoft.com/office/drawing/2014/main" id="{75D95F4A-1CE3-4B54-895B-00DB06D03E98}"/>
              </a:ext>
            </a:extLst>
          </p:cNvPr>
          <p:cNvSpPr>
            <a:spLocks noChangeShapeType="1"/>
          </p:cNvSpPr>
          <p:nvPr/>
        </p:nvSpPr>
        <p:spPr bwMode="auto">
          <a:xfrm>
            <a:off x="4800600" y="2000250"/>
            <a:ext cx="0" cy="24003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564246" name="Rectangle 22">
            <a:extLst>
              <a:ext uri="{FF2B5EF4-FFF2-40B4-BE49-F238E27FC236}">
                <a16:creationId xmlns:a16="http://schemas.microsoft.com/office/drawing/2014/main" id="{86F3D970-021A-4D63-81ED-8CD3EC62BA2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30097" y="3065232"/>
            <a:ext cx="2018366" cy="3775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2000" i="1" dirty="0">
                <a:solidFill>
                  <a:srgbClr val="FF0000"/>
                </a:solidFill>
                <a:latin typeface="Arial" panose="020B0604020202020204" pitchFamily="34" charset="0"/>
              </a:rPr>
              <a:t>D = AR = MR</a:t>
            </a:r>
          </a:p>
        </p:txBody>
      </p:sp>
      <p:sp>
        <p:nvSpPr>
          <p:cNvPr id="564247" name="Rectangle 23">
            <a:extLst>
              <a:ext uri="{FF2B5EF4-FFF2-40B4-BE49-F238E27FC236}">
                <a16:creationId xmlns:a16="http://schemas.microsoft.com/office/drawing/2014/main" id="{63AD6E59-2C78-4EF6-8A79-D28A09351B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74094" y="4537472"/>
            <a:ext cx="1114087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 i="1" dirty="0">
                <a:latin typeface="Arial" panose="020B0604020202020204" pitchFamily="34" charset="0"/>
              </a:rPr>
              <a:t>Q</a:t>
            </a:r>
            <a:r>
              <a:rPr lang="en-GB" altLang="en-US" sz="1500" dirty="0">
                <a:latin typeface="Arial" panose="020B0604020202020204" pitchFamily="34" charset="0"/>
              </a:rPr>
              <a:t> (millions)</a:t>
            </a:r>
          </a:p>
        </p:txBody>
      </p:sp>
      <p:sp>
        <p:nvSpPr>
          <p:cNvPr id="564248" name="Rectangle 24">
            <a:extLst>
              <a:ext uri="{FF2B5EF4-FFF2-40B4-BE49-F238E27FC236}">
                <a16:creationId xmlns:a16="http://schemas.microsoft.com/office/drawing/2014/main" id="{5B3480D7-D99F-4F03-825A-731242B559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03094" y="4537472"/>
            <a:ext cx="1344216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 i="1" dirty="0">
                <a:latin typeface="Arial" panose="020B0604020202020204" pitchFamily="34" charset="0"/>
              </a:rPr>
              <a:t>Q</a:t>
            </a:r>
            <a:r>
              <a:rPr lang="en-GB" altLang="en-US" sz="1500" dirty="0">
                <a:latin typeface="Arial" panose="020B0604020202020204" pitchFamily="34" charset="0"/>
              </a:rPr>
              <a:t> (hundreds)</a:t>
            </a:r>
          </a:p>
        </p:txBody>
      </p:sp>
      <p:sp>
        <p:nvSpPr>
          <p:cNvPr id="564249" name="Rectangle 25">
            <a:extLst>
              <a:ext uri="{FF2B5EF4-FFF2-40B4-BE49-F238E27FC236}">
                <a16:creationId xmlns:a16="http://schemas.microsoft.com/office/drawing/2014/main" id="{FF5191C3-C4C8-4125-BDEE-CB28C36BCD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02964" y="5070873"/>
            <a:ext cx="1712648" cy="346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800" b="1" dirty="0">
                <a:solidFill>
                  <a:srgbClr val="5C2E00"/>
                </a:solidFill>
                <a:latin typeface="Arial" panose="020B0604020202020204" pitchFamily="34" charset="0"/>
              </a:rPr>
              <a:t>(a)</a:t>
            </a:r>
            <a:r>
              <a:rPr lang="en-GB" altLang="en-US" sz="1800" dirty="0">
                <a:solidFill>
                  <a:srgbClr val="5C2E00"/>
                </a:solidFill>
                <a:latin typeface="Arial" panose="020B0604020202020204" pitchFamily="34" charset="0"/>
              </a:rPr>
              <a:t>  The market</a:t>
            </a:r>
          </a:p>
        </p:txBody>
      </p:sp>
      <p:sp>
        <p:nvSpPr>
          <p:cNvPr id="564250" name="Rectangle 26">
            <a:extLst>
              <a:ext uri="{FF2B5EF4-FFF2-40B4-BE49-F238E27FC236}">
                <a16:creationId xmlns:a16="http://schemas.microsoft.com/office/drawing/2014/main" id="{64C6FB83-09CF-4101-9BC7-DBC5AB1F25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49537" y="5070873"/>
            <a:ext cx="1404872" cy="346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800" b="1" dirty="0">
                <a:solidFill>
                  <a:srgbClr val="5C2E00"/>
                </a:solidFill>
                <a:latin typeface="Arial" panose="020B0604020202020204" pitchFamily="34" charset="0"/>
              </a:rPr>
              <a:t>(b)</a:t>
            </a:r>
            <a:r>
              <a:rPr lang="en-GB" altLang="en-US" sz="1800" dirty="0">
                <a:solidFill>
                  <a:srgbClr val="5C2E00"/>
                </a:solidFill>
                <a:latin typeface="Arial" panose="020B0604020202020204" pitchFamily="34" charset="0"/>
              </a:rPr>
              <a:t>  The firm</a:t>
            </a:r>
          </a:p>
        </p:txBody>
      </p:sp>
      <p:sp>
        <p:nvSpPr>
          <p:cNvPr id="28" name="Text Box 26">
            <a:extLst>
              <a:ext uri="{FF2B5EF4-FFF2-40B4-BE49-F238E27FC236}">
                <a16:creationId xmlns:a16="http://schemas.microsoft.com/office/drawing/2014/main" id="{C6521047-7DA3-4E29-82B8-E68758B0EFA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5372" y="369767"/>
            <a:ext cx="8839116" cy="1055771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>
            <a:outerShdw dist="12700" dir="2700000" algn="ctr" rotWithShape="0">
              <a:schemeClr val="bg2"/>
            </a:outerShdw>
          </a:effectLst>
        </p:spPr>
        <p:txBody>
          <a:bodyPr wrap="square" lIns="67500" tIns="35100" rIns="67500" bIns="35100">
            <a:spAutoFit/>
          </a:bodyPr>
          <a:lstStyle/>
          <a:p>
            <a:pPr algn="ctr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</a:rPr>
              <a:t>Deriving a firm’s </a:t>
            </a:r>
            <a:r>
              <a:rPr lang="en-GB" altLang="en-US" sz="3200" b="1" i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</a:rPr>
              <a:t>AR</a:t>
            </a:r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</a:rPr>
              <a:t> and </a:t>
            </a:r>
            <a:r>
              <a:rPr lang="en-GB" altLang="en-US" sz="3200" b="1" i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</a:rPr>
              <a:t>MR</a:t>
            </a:r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</a:rPr>
              <a:t>: price-taking firm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5E575701-7986-455C-842B-3FEB658C0B11}"/>
                  </a:ext>
                </a:extLst>
              </p14:cNvPr>
              <p14:cNvContentPartPr/>
              <p14:nvPr/>
            </p14:nvContentPartPr>
            <p14:xfrm>
              <a:off x="2818356" y="3372388"/>
              <a:ext cx="11160" cy="138600"/>
            </p14:xfrm>
          </p:contentPart>
        </mc:Choice>
        <mc:Fallback xmlns=""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5E575701-7986-455C-842B-3FEB658C0B11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814036" y="3368068"/>
                <a:ext cx="19800" cy="147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4CE9F073-89A6-4D18-BDB0-D67FEB11B21E}"/>
                  </a:ext>
                </a:extLst>
              </p14:cNvPr>
              <p14:cNvContentPartPr/>
              <p14:nvPr/>
            </p14:nvContentPartPr>
            <p14:xfrm>
              <a:off x="2805036" y="3671908"/>
              <a:ext cx="7920" cy="14256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4CE9F073-89A6-4D18-BDB0-D67FEB11B21E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800716" y="3667588"/>
                <a:ext cx="16560" cy="151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76308108-EBF6-478C-8002-E5F37CCC6809}"/>
                  </a:ext>
                </a:extLst>
              </p14:cNvPr>
              <p14:cNvContentPartPr/>
              <p14:nvPr/>
            </p14:nvContentPartPr>
            <p14:xfrm>
              <a:off x="2778396" y="4005628"/>
              <a:ext cx="7920" cy="15192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76308108-EBF6-478C-8002-E5F37CCC6809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774076" y="4001308"/>
                <a:ext cx="16560" cy="160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4DCEC567-DCDB-49FC-9404-6E2606BE0D7F}"/>
                  </a:ext>
                </a:extLst>
              </p14:cNvPr>
              <p14:cNvContentPartPr/>
              <p14:nvPr/>
            </p14:nvContentPartPr>
            <p14:xfrm>
              <a:off x="2753556" y="4293988"/>
              <a:ext cx="2160" cy="23004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4DCEC567-DCDB-49FC-9404-6E2606BE0D7F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2749236" y="4289668"/>
                <a:ext cx="10800" cy="238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29B9B21B-25B3-41D1-969F-2382B25A56F1}"/>
                  </a:ext>
                </a:extLst>
              </p14:cNvPr>
              <p14:cNvContentPartPr/>
              <p14:nvPr/>
            </p14:nvContentPartPr>
            <p14:xfrm>
              <a:off x="1178916" y="3114268"/>
              <a:ext cx="144720" cy="28296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29B9B21B-25B3-41D1-969F-2382B25A56F1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1174596" y="3109948"/>
                <a:ext cx="153360" cy="291600"/>
              </a:xfrm>
              <a:prstGeom prst="rect">
                <a:avLst/>
              </a:prstGeom>
            </p:spPr>
          </p:pic>
        </mc:Fallback>
      </mc:AlternateContent>
      <p:grpSp>
        <p:nvGrpSpPr>
          <p:cNvPr id="9" name="Group 8">
            <a:extLst>
              <a:ext uri="{FF2B5EF4-FFF2-40B4-BE49-F238E27FC236}">
                <a16:creationId xmlns:a16="http://schemas.microsoft.com/office/drawing/2014/main" id="{3AA3CB04-E27F-483C-B34D-81EF7B80DCAF}"/>
              </a:ext>
            </a:extLst>
          </p:cNvPr>
          <p:cNvGrpSpPr/>
          <p:nvPr/>
        </p:nvGrpSpPr>
        <p:grpSpPr>
          <a:xfrm>
            <a:off x="2816556" y="4465708"/>
            <a:ext cx="241920" cy="170280"/>
            <a:chOff x="2816556" y="4465708"/>
            <a:chExt cx="241920" cy="17028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3">
              <p14:nvContentPartPr>
                <p14:cNvPr id="7" name="Ink 6">
                  <a:extLst>
                    <a:ext uri="{FF2B5EF4-FFF2-40B4-BE49-F238E27FC236}">
                      <a16:creationId xmlns:a16="http://schemas.microsoft.com/office/drawing/2014/main" id="{DFE645B7-2A35-409D-9EC8-E126E47D77CC}"/>
                    </a:ext>
                  </a:extLst>
                </p14:cNvPr>
                <p14:cNvContentPartPr/>
                <p14:nvPr/>
              </p14:nvContentPartPr>
              <p14:xfrm>
                <a:off x="2816556" y="4465708"/>
                <a:ext cx="194400" cy="150840"/>
              </p14:xfrm>
            </p:contentPart>
          </mc:Choice>
          <mc:Fallback xmlns="">
            <p:pic>
              <p:nvPicPr>
                <p:cNvPr id="7" name="Ink 6">
                  <a:extLst>
                    <a:ext uri="{FF2B5EF4-FFF2-40B4-BE49-F238E27FC236}">
                      <a16:creationId xmlns:a16="http://schemas.microsoft.com/office/drawing/2014/main" id="{DFE645B7-2A35-409D-9EC8-E126E47D77CC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2812236" y="4461388"/>
                  <a:ext cx="203040" cy="159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">
              <p14:nvContentPartPr>
                <p14:cNvPr id="8" name="Ink 7">
                  <a:extLst>
                    <a:ext uri="{FF2B5EF4-FFF2-40B4-BE49-F238E27FC236}">
                      <a16:creationId xmlns:a16="http://schemas.microsoft.com/office/drawing/2014/main" id="{E0141821-1439-4CBD-BA61-DCEDFF27BB37}"/>
                    </a:ext>
                  </a:extLst>
                </p14:cNvPr>
                <p14:cNvContentPartPr/>
                <p14:nvPr/>
              </p14:nvContentPartPr>
              <p14:xfrm>
                <a:off x="2912316" y="4557508"/>
                <a:ext cx="146160" cy="78480"/>
              </p14:xfrm>
            </p:contentPart>
          </mc:Choice>
          <mc:Fallback xmlns="">
            <p:pic>
              <p:nvPicPr>
                <p:cNvPr id="8" name="Ink 7">
                  <a:extLst>
                    <a:ext uri="{FF2B5EF4-FFF2-40B4-BE49-F238E27FC236}">
                      <a16:creationId xmlns:a16="http://schemas.microsoft.com/office/drawing/2014/main" id="{E0141821-1439-4CBD-BA61-DCEDFF27BB37}"/>
                    </a:ext>
                  </a:extLst>
                </p:cNvPr>
                <p:cNvPicPr/>
                <p:nvPr/>
              </p:nvPicPr>
              <p:blipFill>
                <a:blip r:embed="rId16"/>
                <a:stretch>
                  <a:fillRect/>
                </a:stretch>
              </p:blipFill>
              <p:spPr>
                <a:xfrm>
                  <a:off x="2907996" y="4553188"/>
                  <a:ext cx="154800" cy="8712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167621F3-E4C6-488A-9AA9-29C5C36A6DDD}"/>
                  </a:ext>
                </a:extLst>
              </p14:cNvPr>
              <p14:cNvContentPartPr/>
              <p14:nvPr/>
            </p14:nvContentPartPr>
            <p14:xfrm>
              <a:off x="1330476" y="3296068"/>
              <a:ext cx="44640" cy="14688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167621F3-E4C6-488A-9AA9-29C5C36A6DDD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1326156" y="3291748"/>
                <a:ext cx="53280" cy="155520"/>
              </a:xfrm>
              <a:prstGeom prst="rect">
                <a:avLst/>
              </a:prstGeom>
            </p:spPr>
          </p:pic>
        </mc:Fallback>
      </mc:AlternateContent>
      <p:grpSp>
        <p:nvGrpSpPr>
          <p:cNvPr id="53" name="Group 52">
            <a:extLst>
              <a:ext uri="{FF2B5EF4-FFF2-40B4-BE49-F238E27FC236}">
                <a16:creationId xmlns:a16="http://schemas.microsoft.com/office/drawing/2014/main" id="{73A06E14-D673-44BA-B58D-B333A36A422C}"/>
              </a:ext>
            </a:extLst>
          </p:cNvPr>
          <p:cNvGrpSpPr/>
          <p:nvPr/>
        </p:nvGrpSpPr>
        <p:grpSpPr>
          <a:xfrm>
            <a:off x="5392716" y="1678588"/>
            <a:ext cx="1650600" cy="236880"/>
            <a:chOff x="5392716" y="1678588"/>
            <a:chExt cx="1650600" cy="23688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9">
              <p14:nvContentPartPr>
                <p14:cNvPr id="24" name="Ink 23">
                  <a:extLst>
                    <a:ext uri="{FF2B5EF4-FFF2-40B4-BE49-F238E27FC236}">
                      <a16:creationId xmlns:a16="http://schemas.microsoft.com/office/drawing/2014/main" id="{4D957541-36B2-4527-A032-4EB9CAB61866}"/>
                    </a:ext>
                  </a:extLst>
                </p14:cNvPr>
                <p14:cNvContentPartPr/>
                <p14:nvPr/>
              </p14:nvContentPartPr>
              <p14:xfrm>
                <a:off x="5392716" y="1678588"/>
                <a:ext cx="239760" cy="218160"/>
              </p14:xfrm>
            </p:contentPart>
          </mc:Choice>
          <mc:Fallback xmlns="">
            <p:pic>
              <p:nvPicPr>
                <p:cNvPr id="24" name="Ink 23">
                  <a:extLst>
                    <a:ext uri="{FF2B5EF4-FFF2-40B4-BE49-F238E27FC236}">
                      <a16:creationId xmlns:a16="http://schemas.microsoft.com/office/drawing/2014/main" id="{4D957541-36B2-4527-A032-4EB9CAB61866}"/>
                    </a:ext>
                  </a:extLst>
                </p:cNvPr>
                <p:cNvPicPr/>
                <p:nvPr/>
              </p:nvPicPr>
              <p:blipFill>
                <a:blip r:embed="rId20"/>
                <a:stretch>
                  <a:fillRect/>
                </a:stretch>
              </p:blipFill>
              <p:spPr>
                <a:xfrm>
                  <a:off x="5388396" y="1674268"/>
                  <a:ext cx="248400" cy="226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1">
              <p14:nvContentPartPr>
                <p14:cNvPr id="25" name="Ink 24">
                  <a:extLst>
                    <a:ext uri="{FF2B5EF4-FFF2-40B4-BE49-F238E27FC236}">
                      <a16:creationId xmlns:a16="http://schemas.microsoft.com/office/drawing/2014/main" id="{3FCE13CB-EC1C-403B-8CA8-DDA011EBBFEE}"/>
                    </a:ext>
                  </a:extLst>
                </p14:cNvPr>
                <p14:cNvContentPartPr/>
                <p14:nvPr/>
              </p14:nvContentPartPr>
              <p14:xfrm>
                <a:off x="5764596" y="1764628"/>
                <a:ext cx="87840" cy="14760"/>
              </p14:xfrm>
            </p:contentPart>
          </mc:Choice>
          <mc:Fallback xmlns="">
            <p:pic>
              <p:nvPicPr>
                <p:cNvPr id="25" name="Ink 24">
                  <a:extLst>
                    <a:ext uri="{FF2B5EF4-FFF2-40B4-BE49-F238E27FC236}">
                      <a16:creationId xmlns:a16="http://schemas.microsoft.com/office/drawing/2014/main" id="{3FCE13CB-EC1C-403B-8CA8-DDA011EBBFEE}"/>
                    </a:ext>
                  </a:extLst>
                </p:cNvPr>
                <p:cNvPicPr/>
                <p:nvPr/>
              </p:nvPicPr>
              <p:blipFill>
                <a:blip r:embed="rId22"/>
                <a:stretch>
                  <a:fillRect/>
                </a:stretch>
              </p:blipFill>
              <p:spPr>
                <a:xfrm>
                  <a:off x="5760276" y="1760308"/>
                  <a:ext cx="96480" cy="23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3">
              <p14:nvContentPartPr>
                <p14:cNvPr id="26" name="Ink 25">
                  <a:extLst>
                    <a:ext uri="{FF2B5EF4-FFF2-40B4-BE49-F238E27FC236}">
                      <a16:creationId xmlns:a16="http://schemas.microsoft.com/office/drawing/2014/main" id="{82F07E1B-3778-4AB5-BDCB-AED0E38AE1FE}"/>
                    </a:ext>
                  </a:extLst>
                </p14:cNvPr>
                <p14:cNvContentPartPr/>
                <p14:nvPr/>
              </p14:nvContentPartPr>
              <p14:xfrm>
                <a:off x="5733996" y="1852108"/>
                <a:ext cx="138600" cy="30960"/>
              </p14:xfrm>
            </p:contentPart>
          </mc:Choice>
          <mc:Fallback xmlns="">
            <p:pic>
              <p:nvPicPr>
                <p:cNvPr id="26" name="Ink 25">
                  <a:extLst>
                    <a:ext uri="{FF2B5EF4-FFF2-40B4-BE49-F238E27FC236}">
                      <a16:creationId xmlns:a16="http://schemas.microsoft.com/office/drawing/2014/main" id="{82F07E1B-3778-4AB5-BDCB-AED0E38AE1FE}"/>
                    </a:ext>
                  </a:extLst>
                </p:cNvPr>
                <p:cNvPicPr/>
                <p:nvPr/>
              </p:nvPicPr>
              <p:blipFill>
                <a:blip r:embed="rId24"/>
                <a:stretch>
                  <a:fillRect/>
                </a:stretch>
              </p:blipFill>
              <p:spPr>
                <a:xfrm>
                  <a:off x="5729676" y="1847788"/>
                  <a:ext cx="147240" cy="39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5">
              <p14:nvContentPartPr>
                <p14:cNvPr id="27" name="Ink 26">
                  <a:extLst>
                    <a:ext uri="{FF2B5EF4-FFF2-40B4-BE49-F238E27FC236}">
                      <a16:creationId xmlns:a16="http://schemas.microsoft.com/office/drawing/2014/main" id="{E82BC0E5-07E3-4641-B3A8-1DC92D2374B3}"/>
                    </a:ext>
                  </a:extLst>
                </p14:cNvPr>
                <p14:cNvContentPartPr/>
                <p14:nvPr/>
              </p14:nvContentPartPr>
              <p14:xfrm>
                <a:off x="5991036" y="1690828"/>
                <a:ext cx="174240" cy="196920"/>
              </p14:xfrm>
            </p:contentPart>
          </mc:Choice>
          <mc:Fallback xmlns="">
            <p:pic>
              <p:nvPicPr>
                <p:cNvPr id="27" name="Ink 26">
                  <a:extLst>
                    <a:ext uri="{FF2B5EF4-FFF2-40B4-BE49-F238E27FC236}">
                      <a16:creationId xmlns:a16="http://schemas.microsoft.com/office/drawing/2014/main" id="{E82BC0E5-07E3-4641-B3A8-1DC92D2374B3}"/>
                    </a:ext>
                  </a:extLst>
                </p:cNvPr>
                <p:cNvPicPr/>
                <p:nvPr/>
              </p:nvPicPr>
              <p:blipFill>
                <a:blip r:embed="rId26"/>
                <a:stretch>
                  <a:fillRect/>
                </a:stretch>
              </p:blipFill>
              <p:spPr>
                <a:xfrm>
                  <a:off x="5986716" y="1686508"/>
                  <a:ext cx="182880" cy="205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7">
              <p14:nvContentPartPr>
                <p14:cNvPr id="31" name="Ink 30">
                  <a:extLst>
                    <a:ext uri="{FF2B5EF4-FFF2-40B4-BE49-F238E27FC236}">
                      <a16:creationId xmlns:a16="http://schemas.microsoft.com/office/drawing/2014/main" id="{84DE51C1-1D47-4BAC-985C-7AB2997C533F}"/>
                    </a:ext>
                  </a:extLst>
                </p14:cNvPr>
                <p14:cNvContentPartPr/>
                <p14:nvPr/>
              </p14:nvContentPartPr>
              <p14:xfrm>
                <a:off x="5978436" y="1806388"/>
                <a:ext cx="192600" cy="36000"/>
              </p14:xfrm>
            </p:contentPart>
          </mc:Choice>
          <mc:Fallback xmlns="">
            <p:pic>
              <p:nvPicPr>
                <p:cNvPr id="31" name="Ink 30">
                  <a:extLst>
                    <a:ext uri="{FF2B5EF4-FFF2-40B4-BE49-F238E27FC236}">
                      <a16:creationId xmlns:a16="http://schemas.microsoft.com/office/drawing/2014/main" id="{84DE51C1-1D47-4BAC-985C-7AB2997C533F}"/>
                    </a:ext>
                  </a:extLst>
                </p:cNvPr>
                <p:cNvPicPr/>
                <p:nvPr/>
              </p:nvPicPr>
              <p:blipFill>
                <a:blip r:embed="rId28"/>
                <a:stretch>
                  <a:fillRect/>
                </a:stretch>
              </p:blipFill>
              <p:spPr>
                <a:xfrm>
                  <a:off x="5974116" y="1802068"/>
                  <a:ext cx="201240" cy="44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9">
              <p14:nvContentPartPr>
                <p14:cNvPr id="33" name="Ink 32">
                  <a:extLst>
                    <a:ext uri="{FF2B5EF4-FFF2-40B4-BE49-F238E27FC236}">
                      <a16:creationId xmlns:a16="http://schemas.microsoft.com/office/drawing/2014/main" id="{793CCEC4-B71E-4F24-9A45-559DEE8F4048}"/>
                    </a:ext>
                  </a:extLst>
                </p14:cNvPr>
                <p14:cNvContentPartPr/>
                <p14:nvPr/>
              </p14:nvContentPartPr>
              <p14:xfrm>
                <a:off x="6176796" y="1716028"/>
                <a:ext cx="100440" cy="136440"/>
              </p14:xfrm>
            </p:contentPart>
          </mc:Choice>
          <mc:Fallback xmlns="">
            <p:pic>
              <p:nvPicPr>
                <p:cNvPr id="33" name="Ink 32">
                  <a:extLst>
                    <a:ext uri="{FF2B5EF4-FFF2-40B4-BE49-F238E27FC236}">
                      <a16:creationId xmlns:a16="http://schemas.microsoft.com/office/drawing/2014/main" id="{793CCEC4-B71E-4F24-9A45-559DEE8F4048}"/>
                    </a:ext>
                  </a:extLst>
                </p:cNvPr>
                <p:cNvPicPr/>
                <p:nvPr/>
              </p:nvPicPr>
              <p:blipFill>
                <a:blip r:embed="rId30"/>
                <a:stretch>
                  <a:fillRect/>
                </a:stretch>
              </p:blipFill>
              <p:spPr>
                <a:xfrm>
                  <a:off x="6172476" y="1711708"/>
                  <a:ext cx="109080" cy="145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1">
              <p14:nvContentPartPr>
                <p14:cNvPr id="34" name="Ink 33">
                  <a:extLst>
                    <a:ext uri="{FF2B5EF4-FFF2-40B4-BE49-F238E27FC236}">
                      <a16:creationId xmlns:a16="http://schemas.microsoft.com/office/drawing/2014/main" id="{88FF819C-D552-4391-8D67-F6774E747BBC}"/>
                    </a:ext>
                  </a:extLst>
                </p14:cNvPr>
                <p14:cNvContentPartPr/>
                <p14:nvPr/>
              </p14:nvContentPartPr>
              <p14:xfrm>
                <a:off x="6330876" y="1796668"/>
                <a:ext cx="133560" cy="90360"/>
              </p14:xfrm>
            </p:contentPart>
          </mc:Choice>
          <mc:Fallback xmlns="">
            <p:pic>
              <p:nvPicPr>
                <p:cNvPr id="34" name="Ink 33">
                  <a:extLst>
                    <a:ext uri="{FF2B5EF4-FFF2-40B4-BE49-F238E27FC236}">
                      <a16:creationId xmlns:a16="http://schemas.microsoft.com/office/drawing/2014/main" id="{88FF819C-D552-4391-8D67-F6774E747BBC}"/>
                    </a:ext>
                  </a:extLst>
                </p:cNvPr>
                <p:cNvPicPr/>
                <p:nvPr/>
              </p:nvPicPr>
              <p:blipFill>
                <a:blip r:embed="rId32"/>
                <a:stretch>
                  <a:fillRect/>
                </a:stretch>
              </p:blipFill>
              <p:spPr>
                <a:xfrm>
                  <a:off x="6326556" y="1792348"/>
                  <a:ext cx="142200" cy="99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3">
              <p14:nvContentPartPr>
                <p14:cNvPr id="35" name="Ink 34">
                  <a:extLst>
                    <a:ext uri="{FF2B5EF4-FFF2-40B4-BE49-F238E27FC236}">
                      <a16:creationId xmlns:a16="http://schemas.microsoft.com/office/drawing/2014/main" id="{73C93385-70BD-4BA8-8766-9313253A3D08}"/>
                    </a:ext>
                  </a:extLst>
                </p14:cNvPr>
                <p14:cNvContentPartPr/>
                <p14:nvPr/>
              </p14:nvContentPartPr>
              <p14:xfrm>
                <a:off x="6338796" y="1755628"/>
                <a:ext cx="113400" cy="118440"/>
              </p14:xfrm>
            </p:contentPart>
          </mc:Choice>
          <mc:Fallback xmlns="">
            <p:pic>
              <p:nvPicPr>
                <p:cNvPr id="35" name="Ink 34">
                  <a:extLst>
                    <a:ext uri="{FF2B5EF4-FFF2-40B4-BE49-F238E27FC236}">
                      <a16:creationId xmlns:a16="http://schemas.microsoft.com/office/drawing/2014/main" id="{73C93385-70BD-4BA8-8766-9313253A3D08}"/>
                    </a:ext>
                  </a:extLst>
                </p:cNvPr>
                <p:cNvPicPr/>
                <p:nvPr/>
              </p:nvPicPr>
              <p:blipFill>
                <a:blip r:embed="rId34"/>
                <a:stretch>
                  <a:fillRect/>
                </a:stretch>
              </p:blipFill>
              <p:spPr>
                <a:xfrm>
                  <a:off x="6334476" y="1751308"/>
                  <a:ext cx="122040" cy="127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5">
              <p14:nvContentPartPr>
                <p14:cNvPr id="36" name="Ink 35">
                  <a:extLst>
                    <a:ext uri="{FF2B5EF4-FFF2-40B4-BE49-F238E27FC236}">
                      <a16:creationId xmlns:a16="http://schemas.microsoft.com/office/drawing/2014/main" id="{3505E19D-3052-49B8-8AFD-6DCBBCD4B3DE}"/>
                    </a:ext>
                  </a:extLst>
                </p14:cNvPr>
                <p14:cNvContentPartPr/>
                <p14:nvPr/>
              </p14:nvContentPartPr>
              <p14:xfrm>
                <a:off x="6473076" y="1739788"/>
                <a:ext cx="144720" cy="152640"/>
              </p14:xfrm>
            </p:contentPart>
          </mc:Choice>
          <mc:Fallback xmlns="">
            <p:pic>
              <p:nvPicPr>
                <p:cNvPr id="36" name="Ink 35">
                  <a:extLst>
                    <a:ext uri="{FF2B5EF4-FFF2-40B4-BE49-F238E27FC236}">
                      <a16:creationId xmlns:a16="http://schemas.microsoft.com/office/drawing/2014/main" id="{3505E19D-3052-49B8-8AFD-6DCBBCD4B3DE}"/>
                    </a:ext>
                  </a:extLst>
                </p:cNvPr>
                <p:cNvPicPr/>
                <p:nvPr/>
              </p:nvPicPr>
              <p:blipFill>
                <a:blip r:embed="rId36"/>
                <a:stretch>
                  <a:fillRect/>
                </a:stretch>
              </p:blipFill>
              <p:spPr>
                <a:xfrm>
                  <a:off x="6468756" y="1735468"/>
                  <a:ext cx="153360" cy="161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7">
              <p14:nvContentPartPr>
                <p14:cNvPr id="37" name="Ink 36">
                  <a:extLst>
                    <a:ext uri="{FF2B5EF4-FFF2-40B4-BE49-F238E27FC236}">
                      <a16:creationId xmlns:a16="http://schemas.microsoft.com/office/drawing/2014/main" id="{53FE3671-D861-4A25-9CEC-6BD806B23669}"/>
                    </a:ext>
                  </a:extLst>
                </p14:cNvPr>
                <p14:cNvContentPartPr/>
                <p14:nvPr/>
              </p14:nvContentPartPr>
              <p14:xfrm>
                <a:off x="6627516" y="1763548"/>
                <a:ext cx="118800" cy="150840"/>
              </p14:xfrm>
            </p:contentPart>
          </mc:Choice>
          <mc:Fallback xmlns="">
            <p:pic>
              <p:nvPicPr>
                <p:cNvPr id="37" name="Ink 36">
                  <a:extLst>
                    <a:ext uri="{FF2B5EF4-FFF2-40B4-BE49-F238E27FC236}">
                      <a16:creationId xmlns:a16="http://schemas.microsoft.com/office/drawing/2014/main" id="{53FE3671-D861-4A25-9CEC-6BD806B23669}"/>
                    </a:ext>
                  </a:extLst>
                </p:cNvPr>
                <p:cNvPicPr/>
                <p:nvPr/>
              </p:nvPicPr>
              <p:blipFill>
                <a:blip r:embed="rId38"/>
                <a:stretch>
                  <a:fillRect/>
                </a:stretch>
              </p:blipFill>
              <p:spPr>
                <a:xfrm>
                  <a:off x="6623196" y="1759228"/>
                  <a:ext cx="127440" cy="159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9">
              <p14:nvContentPartPr>
                <p14:cNvPr id="38" name="Ink 37">
                  <a:extLst>
                    <a:ext uri="{FF2B5EF4-FFF2-40B4-BE49-F238E27FC236}">
                      <a16:creationId xmlns:a16="http://schemas.microsoft.com/office/drawing/2014/main" id="{222CA1FF-A2E6-4914-95C2-00AAB097E4D6}"/>
                    </a:ext>
                  </a:extLst>
                </p14:cNvPr>
                <p14:cNvContentPartPr/>
                <p14:nvPr/>
              </p14:nvContentPartPr>
              <p14:xfrm>
                <a:off x="6636876" y="1826548"/>
                <a:ext cx="115200" cy="69480"/>
              </p14:xfrm>
            </p:contentPart>
          </mc:Choice>
          <mc:Fallback xmlns="">
            <p:pic>
              <p:nvPicPr>
                <p:cNvPr id="38" name="Ink 37">
                  <a:extLst>
                    <a:ext uri="{FF2B5EF4-FFF2-40B4-BE49-F238E27FC236}">
                      <a16:creationId xmlns:a16="http://schemas.microsoft.com/office/drawing/2014/main" id="{222CA1FF-A2E6-4914-95C2-00AAB097E4D6}"/>
                    </a:ext>
                  </a:extLst>
                </p:cNvPr>
                <p:cNvPicPr/>
                <p:nvPr/>
              </p:nvPicPr>
              <p:blipFill>
                <a:blip r:embed="rId40"/>
                <a:stretch>
                  <a:fillRect/>
                </a:stretch>
              </p:blipFill>
              <p:spPr>
                <a:xfrm>
                  <a:off x="6632556" y="1822228"/>
                  <a:ext cx="123840" cy="78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1">
              <p14:nvContentPartPr>
                <p14:cNvPr id="39" name="Ink 38">
                  <a:extLst>
                    <a:ext uri="{FF2B5EF4-FFF2-40B4-BE49-F238E27FC236}">
                      <a16:creationId xmlns:a16="http://schemas.microsoft.com/office/drawing/2014/main" id="{0413F966-6D4F-4FE9-8DD0-034F793A4C62}"/>
                    </a:ext>
                  </a:extLst>
                </p14:cNvPr>
                <p14:cNvContentPartPr/>
                <p14:nvPr/>
              </p14:nvContentPartPr>
              <p14:xfrm>
                <a:off x="6779796" y="1761388"/>
                <a:ext cx="263520" cy="154080"/>
              </p14:xfrm>
            </p:contentPart>
          </mc:Choice>
          <mc:Fallback xmlns="">
            <p:pic>
              <p:nvPicPr>
                <p:cNvPr id="39" name="Ink 38">
                  <a:extLst>
                    <a:ext uri="{FF2B5EF4-FFF2-40B4-BE49-F238E27FC236}">
                      <a16:creationId xmlns:a16="http://schemas.microsoft.com/office/drawing/2014/main" id="{0413F966-6D4F-4FE9-8DD0-034F793A4C62}"/>
                    </a:ext>
                  </a:extLst>
                </p:cNvPr>
                <p:cNvPicPr/>
                <p:nvPr/>
              </p:nvPicPr>
              <p:blipFill>
                <a:blip r:embed="rId42"/>
                <a:stretch>
                  <a:fillRect/>
                </a:stretch>
              </p:blipFill>
              <p:spPr>
                <a:xfrm>
                  <a:off x="6775476" y="1757068"/>
                  <a:ext cx="272160" cy="162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3">
              <p14:nvContentPartPr>
                <p14:cNvPr id="40" name="Ink 39">
                  <a:extLst>
                    <a:ext uri="{FF2B5EF4-FFF2-40B4-BE49-F238E27FC236}">
                      <a16:creationId xmlns:a16="http://schemas.microsoft.com/office/drawing/2014/main" id="{3151E685-A792-4C9C-8E7E-EFC902A9B0B1}"/>
                    </a:ext>
                  </a:extLst>
                </p14:cNvPr>
                <p14:cNvContentPartPr/>
                <p14:nvPr/>
              </p14:nvContentPartPr>
              <p14:xfrm>
                <a:off x="6848916" y="1700908"/>
                <a:ext cx="158400" cy="169920"/>
              </p14:xfrm>
            </p:contentPart>
          </mc:Choice>
          <mc:Fallback xmlns="">
            <p:pic>
              <p:nvPicPr>
                <p:cNvPr id="40" name="Ink 39">
                  <a:extLst>
                    <a:ext uri="{FF2B5EF4-FFF2-40B4-BE49-F238E27FC236}">
                      <a16:creationId xmlns:a16="http://schemas.microsoft.com/office/drawing/2014/main" id="{3151E685-A792-4C9C-8E7E-EFC902A9B0B1}"/>
                    </a:ext>
                  </a:extLst>
                </p:cNvPr>
                <p:cNvPicPr/>
                <p:nvPr/>
              </p:nvPicPr>
              <p:blipFill>
                <a:blip r:embed="rId44"/>
                <a:stretch>
                  <a:fillRect/>
                </a:stretch>
              </p:blipFill>
              <p:spPr>
                <a:xfrm>
                  <a:off x="6844596" y="1696588"/>
                  <a:ext cx="167040" cy="1785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52" name="Group 51">
            <a:extLst>
              <a:ext uri="{FF2B5EF4-FFF2-40B4-BE49-F238E27FC236}">
                <a16:creationId xmlns:a16="http://schemas.microsoft.com/office/drawing/2014/main" id="{2FBB3711-62D6-4E84-BF5D-D8892208DFD3}"/>
              </a:ext>
            </a:extLst>
          </p:cNvPr>
          <p:cNvGrpSpPr/>
          <p:nvPr/>
        </p:nvGrpSpPr>
        <p:grpSpPr>
          <a:xfrm>
            <a:off x="7262556" y="1660228"/>
            <a:ext cx="1110960" cy="254160"/>
            <a:chOff x="7262556" y="1660228"/>
            <a:chExt cx="1110960" cy="2541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45">
              <p14:nvContentPartPr>
                <p14:cNvPr id="41" name="Ink 40">
                  <a:extLst>
                    <a:ext uri="{FF2B5EF4-FFF2-40B4-BE49-F238E27FC236}">
                      <a16:creationId xmlns:a16="http://schemas.microsoft.com/office/drawing/2014/main" id="{08AEB3C3-8BC5-46C3-A005-A4ED7A4366E5}"/>
                    </a:ext>
                  </a:extLst>
                </p14:cNvPr>
                <p14:cNvContentPartPr/>
                <p14:nvPr/>
              </p14:nvContentPartPr>
              <p14:xfrm>
                <a:off x="7262556" y="1660228"/>
                <a:ext cx="241200" cy="254160"/>
              </p14:xfrm>
            </p:contentPart>
          </mc:Choice>
          <mc:Fallback xmlns="">
            <p:pic>
              <p:nvPicPr>
                <p:cNvPr id="41" name="Ink 40">
                  <a:extLst>
                    <a:ext uri="{FF2B5EF4-FFF2-40B4-BE49-F238E27FC236}">
                      <a16:creationId xmlns:a16="http://schemas.microsoft.com/office/drawing/2014/main" id="{08AEB3C3-8BC5-46C3-A005-A4ED7A4366E5}"/>
                    </a:ext>
                  </a:extLst>
                </p:cNvPr>
                <p:cNvPicPr/>
                <p:nvPr/>
              </p:nvPicPr>
              <p:blipFill>
                <a:blip r:embed="rId46"/>
                <a:stretch>
                  <a:fillRect/>
                </a:stretch>
              </p:blipFill>
              <p:spPr>
                <a:xfrm>
                  <a:off x="7258236" y="1655908"/>
                  <a:ext cx="249840" cy="262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7">
              <p14:nvContentPartPr>
                <p14:cNvPr id="42" name="Ink 41">
                  <a:extLst>
                    <a:ext uri="{FF2B5EF4-FFF2-40B4-BE49-F238E27FC236}">
                      <a16:creationId xmlns:a16="http://schemas.microsoft.com/office/drawing/2014/main" id="{F7F5DA91-8D0F-4A50-8A58-0EA64BECCAE6}"/>
                    </a:ext>
                  </a:extLst>
                </p14:cNvPr>
                <p14:cNvContentPartPr/>
                <p14:nvPr/>
              </p14:nvContentPartPr>
              <p14:xfrm>
                <a:off x="7312236" y="1718548"/>
                <a:ext cx="105120" cy="166680"/>
              </p14:xfrm>
            </p:contentPart>
          </mc:Choice>
          <mc:Fallback xmlns="">
            <p:pic>
              <p:nvPicPr>
                <p:cNvPr id="42" name="Ink 41">
                  <a:extLst>
                    <a:ext uri="{FF2B5EF4-FFF2-40B4-BE49-F238E27FC236}">
                      <a16:creationId xmlns:a16="http://schemas.microsoft.com/office/drawing/2014/main" id="{F7F5DA91-8D0F-4A50-8A58-0EA64BECCAE6}"/>
                    </a:ext>
                  </a:extLst>
                </p:cNvPr>
                <p:cNvPicPr/>
                <p:nvPr/>
              </p:nvPicPr>
              <p:blipFill>
                <a:blip r:embed="rId48"/>
                <a:stretch>
                  <a:fillRect/>
                </a:stretch>
              </p:blipFill>
              <p:spPr>
                <a:xfrm>
                  <a:off x="7307916" y="1714228"/>
                  <a:ext cx="113760" cy="175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9">
              <p14:nvContentPartPr>
                <p14:cNvPr id="43" name="Ink 42">
                  <a:extLst>
                    <a:ext uri="{FF2B5EF4-FFF2-40B4-BE49-F238E27FC236}">
                      <a16:creationId xmlns:a16="http://schemas.microsoft.com/office/drawing/2014/main" id="{6E90CFB2-D014-4C6F-9889-538E20595E94}"/>
                    </a:ext>
                  </a:extLst>
                </p14:cNvPr>
                <p14:cNvContentPartPr/>
                <p14:nvPr/>
              </p14:nvContentPartPr>
              <p14:xfrm>
                <a:off x="7454076" y="1728988"/>
                <a:ext cx="131400" cy="151920"/>
              </p14:xfrm>
            </p:contentPart>
          </mc:Choice>
          <mc:Fallback xmlns="">
            <p:pic>
              <p:nvPicPr>
                <p:cNvPr id="43" name="Ink 42">
                  <a:extLst>
                    <a:ext uri="{FF2B5EF4-FFF2-40B4-BE49-F238E27FC236}">
                      <a16:creationId xmlns:a16="http://schemas.microsoft.com/office/drawing/2014/main" id="{6E90CFB2-D014-4C6F-9889-538E20595E94}"/>
                    </a:ext>
                  </a:extLst>
                </p:cNvPr>
                <p:cNvPicPr/>
                <p:nvPr/>
              </p:nvPicPr>
              <p:blipFill>
                <a:blip r:embed="rId50"/>
                <a:stretch>
                  <a:fillRect/>
                </a:stretch>
              </p:blipFill>
              <p:spPr>
                <a:xfrm>
                  <a:off x="7449756" y="1724668"/>
                  <a:ext cx="140040" cy="160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1">
              <p14:nvContentPartPr>
                <p14:cNvPr id="44" name="Ink 43">
                  <a:extLst>
                    <a:ext uri="{FF2B5EF4-FFF2-40B4-BE49-F238E27FC236}">
                      <a16:creationId xmlns:a16="http://schemas.microsoft.com/office/drawing/2014/main" id="{889437B3-9124-4F6E-BFB4-06E22FFD39EB}"/>
                    </a:ext>
                  </a:extLst>
                </p14:cNvPr>
                <p14:cNvContentPartPr/>
                <p14:nvPr/>
              </p14:nvContentPartPr>
              <p14:xfrm>
                <a:off x="7636236" y="1815028"/>
                <a:ext cx="169200" cy="81360"/>
              </p14:xfrm>
            </p:contentPart>
          </mc:Choice>
          <mc:Fallback xmlns="">
            <p:pic>
              <p:nvPicPr>
                <p:cNvPr id="44" name="Ink 43">
                  <a:extLst>
                    <a:ext uri="{FF2B5EF4-FFF2-40B4-BE49-F238E27FC236}">
                      <a16:creationId xmlns:a16="http://schemas.microsoft.com/office/drawing/2014/main" id="{889437B3-9124-4F6E-BFB4-06E22FFD39EB}"/>
                    </a:ext>
                  </a:extLst>
                </p:cNvPr>
                <p:cNvPicPr/>
                <p:nvPr/>
              </p:nvPicPr>
              <p:blipFill>
                <a:blip r:embed="rId52"/>
                <a:stretch>
                  <a:fillRect/>
                </a:stretch>
              </p:blipFill>
              <p:spPr>
                <a:xfrm>
                  <a:off x="7631916" y="1810708"/>
                  <a:ext cx="177840" cy="90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3">
              <p14:nvContentPartPr>
                <p14:cNvPr id="45" name="Ink 44">
                  <a:extLst>
                    <a:ext uri="{FF2B5EF4-FFF2-40B4-BE49-F238E27FC236}">
                      <a16:creationId xmlns:a16="http://schemas.microsoft.com/office/drawing/2014/main" id="{A023C50A-DEA2-477F-8D32-8F69FB4D6583}"/>
                    </a:ext>
                  </a:extLst>
                </p14:cNvPr>
                <p14:cNvContentPartPr/>
                <p14:nvPr/>
              </p14:nvContentPartPr>
              <p14:xfrm>
                <a:off x="7596996" y="1793428"/>
                <a:ext cx="113040" cy="83520"/>
              </p14:xfrm>
            </p:contentPart>
          </mc:Choice>
          <mc:Fallback xmlns="">
            <p:pic>
              <p:nvPicPr>
                <p:cNvPr id="45" name="Ink 44">
                  <a:extLst>
                    <a:ext uri="{FF2B5EF4-FFF2-40B4-BE49-F238E27FC236}">
                      <a16:creationId xmlns:a16="http://schemas.microsoft.com/office/drawing/2014/main" id="{A023C50A-DEA2-477F-8D32-8F69FB4D6583}"/>
                    </a:ext>
                  </a:extLst>
                </p:cNvPr>
                <p:cNvPicPr/>
                <p:nvPr/>
              </p:nvPicPr>
              <p:blipFill>
                <a:blip r:embed="rId54"/>
                <a:stretch>
                  <a:fillRect/>
                </a:stretch>
              </p:blipFill>
              <p:spPr>
                <a:xfrm>
                  <a:off x="7592676" y="1789108"/>
                  <a:ext cx="121680" cy="92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5">
              <p14:nvContentPartPr>
                <p14:cNvPr id="46" name="Ink 45">
                  <a:extLst>
                    <a:ext uri="{FF2B5EF4-FFF2-40B4-BE49-F238E27FC236}">
                      <a16:creationId xmlns:a16="http://schemas.microsoft.com/office/drawing/2014/main" id="{1A964ED6-E3E0-4F73-9CC9-F0C9052E9B11}"/>
                    </a:ext>
                  </a:extLst>
                </p14:cNvPr>
                <p14:cNvContentPartPr/>
                <p14:nvPr/>
              </p14:nvContentPartPr>
              <p14:xfrm>
                <a:off x="7587996" y="1736548"/>
                <a:ext cx="119160" cy="78480"/>
              </p14:xfrm>
            </p:contentPart>
          </mc:Choice>
          <mc:Fallback xmlns="">
            <p:pic>
              <p:nvPicPr>
                <p:cNvPr id="46" name="Ink 45">
                  <a:extLst>
                    <a:ext uri="{FF2B5EF4-FFF2-40B4-BE49-F238E27FC236}">
                      <a16:creationId xmlns:a16="http://schemas.microsoft.com/office/drawing/2014/main" id="{1A964ED6-E3E0-4F73-9CC9-F0C9052E9B11}"/>
                    </a:ext>
                  </a:extLst>
                </p:cNvPr>
                <p:cNvPicPr/>
                <p:nvPr/>
              </p:nvPicPr>
              <p:blipFill>
                <a:blip r:embed="rId56"/>
                <a:stretch>
                  <a:fillRect/>
                </a:stretch>
              </p:blipFill>
              <p:spPr>
                <a:xfrm>
                  <a:off x="7583676" y="1732228"/>
                  <a:ext cx="127800" cy="87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7">
              <p14:nvContentPartPr>
                <p14:cNvPr id="47" name="Ink 46">
                  <a:extLst>
                    <a:ext uri="{FF2B5EF4-FFF2-40B4-BE49-F238E27FC236}">
                      <a16:creationId xmlns:a16="http://schemas.microsoft.com/office/drawing/2014/main" id="{53580C06-DE2C-4ABE-942C-798C40B52C02}"/>
                    </a:ext>
                  </a:extLst>
                </p14:cNvPr>
                <p14:cNvContentPartPr/>
                <p14:nvPr/>
              </p14:nvContentPartPr>
              <p14:xfrm>
                <a:off x="7794276" y="1769668"/>
                <a:ext cx="176040" cy="128160"/>
              </p14:xfrm>
            </p:contentPart>
          </mc:Choice>
          <mc:Fallback xmlns="">
            <p:pic>
              <p:nvPicPr>
                <p:cNvPr id="47" name="Ink 46">
                  <a:extLst>
                    <a:ext uri="{FF2B5EF4-FFF2-40B4-BE49-F238E27FC236}">
                      <a16:creationId xmlns:a16="http://schemas.microsoft.com/office/drawing/2014/main" id="{53580C06-DE2C-4ABE-942C-798C40B52C02}"/>
                    </a:ext>
                  </a:extLst>
                </p:cNvPr>
                <p:cNvPicPr/>
                <p:nvPr/>
              </p:nvPicPr>
              <p:blipFill>
                <a:blip r:embed="rId58"/>
                <a:stretch>
                  <a:fillRect/>
                </a:stretch>
              </p:blipFill>
              <p:spPr>
                <a:xfrm>
                  <a:off x="7789956" y="1765348"/>
                  <a:ext cx="184680" cy="136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9">
              <p14:nvContentPartPr>
                <p14:cNvPr id="48" name="Ink 47">
                  <a:extLst>
                    <a:ext uri="{FF2B5EF4-FFF2-40B4-BE49-F238E27FC236}">
                      <a16:creationId xmlns:a16="http://schemas.microsoft.com/office/drawing/2014/main" id="{CBD7F0B0-7FC1-4E29-97AE-AE9916C3E0C9}"/>
                    </a:ext>
                  </a:extLst>
                </p14:cNvPr>
                <p14:cNvContentPartPr/>
                <p14:nvPr/>
              </p14:nvContentPartPr>
              <p14:xfrm>
                <a:off x="7968156" y="1745908"/>
                <a:ext cx="157680" cy="114480"/>
              </p14:xfrm>
            </p:contentPart>
          </mc:Choice>
          <mc:Fallback xmlns="">
            <p:pic>
              <p:nvPicPr>
                <p:cNvPr id="48" name="Ink 47">
                  <a:extLst>
                    <a:ext uri="{FF2B5EF4-FFF2-40B4-BE49-F238E27FC236}">
                      <a16:creationId xmlns:a16="http://schemas.microsoft.com/office/drawing/2014/main" id="{CBD7F0B0-7FC1-4E29-97AE-AE9916C3E0C9}"/>
                    </a:ext>
                  </a:extLst>
                </p:cNvPr>
                <p:cNvPicPr/>
                <p:nvPr/>
              </p:nvPicPr>
              <p:blipFill>
                <a:blip r:embed="rId60"/>
                <a:stretch>
                  <a:fillRect/>
                </a:stretch>
              </p:blipFill>
              <p:spPr>
                <a:xfrm>
                  <a:off x="7963836" y="1741588"/>
                  <a:ext cx="166320" cy="123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1">
              <p14:nvContentPartPr>
                <p14:cNvPr id="49" name="Ink 48">
                  <a:extLst>
                    <a:ext uri="{FF2B5EF4-FFF2-40B4-BE49-F238E27FC236}">
                      <a16:creationId xmlns:a16="http://schemas.microsoft.com/office/drawing/2014/main" id="{83E8E3E1-5A75-4FA6-8E94-B31DE8633754}"/>
                    </a:ext>
                  </a:extLst>
                </p14:cNvPr>
                <p14:cNvContentPartPr/>
                <p14:nvPr/>
              </p14:nvContentPartPr>
              <p14:xfrm>
                <a:off x="8184156" y="1778308"/>
                <a:ext cx="189360" cy="87840"/>
              </p14:xfrm>
            </p:contentPart>
          </mc:Choice>
          <mc:Fallback xmlns="">
            <p:pic>
              <p:nvPicPr>
                <p:cNvPr id="49" name="Ink 48">
                  <a:extLst>
                    <a:ext uri="{FF2B5EF4-FFF2-40B4-BE49-F238E27FC236}">
                      <a16:creationId xmlns:a16="http://schemas.microsoft.com/office/drawing/2014/main" id="{83E8E3E1-5A75-4FA6-8E94-B31DE8633754}"/>
                    </a:ext>
                  </a:extLst>
                </p:cNvPr>
                <p:cNvPicPr/>
                <p:nvPr/>
              </p:nvPicPr>
              <p:blipFill>
                <a:blip r:embed="rId62"/>
                <a:stretch>
                  <a:fillRect/>
                </a:stretch>
              </p:blipFill>
              <p:spPr>
                <a:xfrm>
                  <a:off x="8179836" y="1773988"/>
                  <a:ext cx="198000" cy="96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3">
              <p14:nvContentPartPr>
                <p14:cNvPr id="50" name="Ink 49">
                  <a:extLst>
                    <a:ext uri="{FF2B5EF4-FFF2-40B4-BE49-F238E27FC236}">
                      <a16:creationId xmlns:a16="http://schemas.microsoft.com/office/drawing/2014/main" id="{B94833EA-81BA-405A-940A-2DFA22798C8F}"/>
                    </a:ext>
                  </a:extLst>
                </p14:cNvPr>
                <p14:cNvContentPartPr/>
                <p14:nvPr/>
              </p14:nvContentPartPr>
              <p14:xfrm>
                <a:off x="8167956" y="1759948"/>
                <a:ext cx="113040" cy="81000"/>
              </p14:xfrm>
            </p:contentPart>
          </mc:Choice>
          <mc:Fallback xmlns="">
            <p:pic>
              <p:nvPicPr>
                <p:cNvPr id="50" name="Ink 49">
                  <a:extLst>
                    <a:ext uri="{FF2B5EF4-FFF2-40B4-BE49-F238E27FC236}">
                      <a16:creationId xmlns:a16="http://schemas.microsoft.com/office/drawing/2014/main" id="{B94833EA-81BA-405A-940A-2DFA22798C8F}"/>
                    </a:ext>
                  </a:extLst>
                </p:cNvPr>
                <p:cNvPicPr/>
                <p:nvPr/>
              </p:nvPicPr>
              <p:blipFill>
                <a:blip r:embed="rId64"/>
                <a:stretch>
                  <a:fillRect/>
                </a:stretch>
              </p:blipFill>
              <p:spPr>
                <a:xfrm>
                  <a:off x="8163636" y="1755628"/>
                  <a:ext cx="121680" cy="89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5">
              <p14:nvContentPartPr>
                <p14:cNvPr id="51" name="Ink 50">
                  <a:extLst>
                    <a:ext uri="{FF2B5EF4-FFF2-40B4-BE49-F238E27FC236}">
                      <a16:creationId xmlns:a16="http://schemas.microsoft.com/office/drawing/2014/main" id="{90A07562-542D-45B6-A775-98067DF18C96}"/>
                    </a:ext>
                  </a:extLst>
                </p14:cNvPr>
                <p14:cNvContentPartPr/>
                <p14:nvPr/>
              </p14:nvContentPartPr>
              <p14:xfrm>
                <a:off x="8152836" y="1694068"/>
                <a:ext cx="150120" cy="83520"/>
              </p14:xfrm>
            </p:contentPart>
          </mc:Choice>
          <mc:Fallback xmlns="">
            <p:pic>
              <p:nvPicPr>
                <p:cNvPr id="51" name="Ink 50">
                  <a:extLst>
                    <a:ext uri="{FF2B5EF4-FFF2-40B4-BE49-F238E27FC236}">
                      <a16:creationId xmlns:a16="http://schemas.microsoft.com/office/drawing/2014/main" id="{90A07562-542D-45B6-A775-98067DF18C96}"/>
                    </a:ext>
                  </a:extLst>
                </p:cNvPr>
                <p:cNvPicPr/>
                <p:nvPr/>
              </p:nvPicPr>
              <p:blipFill>
                <a:blip r:embed="rId66"/>
                <a:stretch>
                  <a:fillRect/>
                </a:stretch>
              </p:blipFill>
              <p:spPr>
                <a:xfrm>
                  <a:off x="8148516" y="1689748"/>
                  <a:ext cx="158760" cy="921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564260" name="Group 564259">
            <a:extLst>
              <a:ext uri="{FF2B5EF4-FFF2-40B4-BE49-F238E27FC236}">
                <a16:creationId xmlns:a16="http://schemas.microsoft.com/office/drawing/2014/main" id="{965496A9-0D88-4547-80C0-9D74ED247ECD}"/>
              </a:ext>
            </a:extLst>
          </p:cNvPr>
          <p:cNvGrpSpPr/>
          <p:nvPr/>
        </p:nvGrpSpPr>
        <p:grpSpPr>
          <a:xfrm>
            <a:off x="5491716" y="2160628"/>
            <a:ext cx="3023640" cy="258480"/>
            <a:chOff x="5491716" y="2160628"/>
            <a:chExt cx="3023640" cy="25848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67">
              <p14:nvContentPartPr>
                <p14:cNvPr id="54" name="Ink 53">
                  <a:extLst>
                    <a:ext uri="{FF2B5EF4-FFF2-40B4-BE49-F238E27FC236}">
                      <a16:creationId xmlns:a16="http://schemas.microsoft.com/office/drawing/2014/main" id="{72FDDAF1-CD22-46C0-89CB-0BE9EF59816F}"/>
                    </a:ext>
                  </a:extLst>
                </p14:cNvPr>
                <p14:cNvContentPartPr/>
                <p14:nvPr/>
              </p14:nvContentPartPr>
              <p14:xfrm>
                <a:off x="5491716" y="2183308"/>
                <a:ext cx="203040" cy="235800"/>
              </p14:xfrm>
            </p:contentPart>
          </mc:Choice>
          <mc:Fallback xmlns="">
            <p:pic>
              <p:nvPicPr>
                <p:cNvPr id="54" name="Ink 53">
                  <a:extLst>
                    <a:ext uri="{FF2B5EF4-FFF2-40B4-BE49-F238E27FC236}">
                      <a16:creationId xmlns:a16="http://schemas.microsoft.com/office/drawing/2014/main" id="{72FDDAF1-CD22-46C0-89CB-0BE9EF59816F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5487396" y="2178988"/>
                  <a:ext cx="211680" cy="244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9">
              <p14:nvContentPartPr>
                <p14:cNvPr id="55" name="Ink 54">
                  <a:extLst>
                    <a:ext uri="{FF2B5EF4-FFF2-40B4-BE49-F238E27FC236}">
                      <a16:creationId xmlns:a16="http://schemas.microsoft.com/office/drawing/2014/main" id="{EC3AE8A8-6E37-4EB1-9A67-72B1A1FD5F7A}"/>
                    </a:ext>
                  </a:extLst>
                </p14:cNvPr>
                <p14:cNvContentPartPr/>
                <p14:nvPr/>
              </p14:nvContentPartPr>
              <p14:xfrm>
                <a:off x="5802036" y="2262508"/>
                <a:ext cx="77040" cy="20520"/>
              </p14:xfrm>
            </p:contentPart>
          </mc:Choice>
          <mc:Fallback xmlns="">
            <p:pic>
              <p:nvPicPr>
                <p:cNvPr id="55" name="Ink 54">
                  <a:extLst>
                    <a:ext uri="{FF2B5EF4-FFF2-40B4-BE49-F238E27FC236}">
                      <a16:creationId xmlns:a16="http://schemas.microsoft.com/office/drawing/2014/main" id="{EC3AE8A8-6E37-4EB1-9A67-72B1A1FD5F7A}"/>
                    </a:ext>
                  </a:extLst>
                </p:cNvPr>
                <p:cNvPicPr/>
                <p:nvPr/>
              </p:nvPicPr>
              <p:blipFill>
                <a:blip r:embed="rId70"/>
                <a:stretch>
                  <a:fillRect/>
                </a:stretch>
              </p:blipFill>
              <p:spPr>
                <a:xfrm>
                  <a:off x="5797716" y="2258188"/>
                  <a:ext cx="85680" cy="29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1">
              <p14:nvContentPartPr>
                <p14:cNvPr id="56" name="Ink 55">
                  <a:extLst>
                    <a:ext uri="{FF2B5EF4-FFF2-40B4-BE49-F238E27FC236}">
                      <a16:creationId xmlns:a16="http://schemas.microsoft.com/office/drawing/2014/main" id="{22055D53-374E-4E2A-B51D-3274F07CEF86}"/>
                    </a:ext>
                  </a:extLst>
                </p14:cNvPr>
                <p14:cNvContentPartPr/>
                <p14:nvPr/>
              </p14:nvContentPartPr>
              <p14:xfrm>
                <a:off x="5782236" y="2308948"/>
                <a:ext cx="169920" cy="57960"/>
              </p14:xfrm>
            </p:contentPart>
          </mc:Choice>
          <mc:Fallback xmlns="">
            <p:pic>
              <p:nvPicPr>
                <p:cNvPr id="56" name="Ink 55">
                  <a:extLst>
                    <a:ext uri="{FF2B5EF4-FFF2-40B4-BE49-F238E27FC236}">
                      <a16:creationId xmlns:a16="http://schemas.microsoft.com/office/drawing/2014/main" id="{22055D53-374E-4E2A-B51D-3274F07CEF86}"/>
                    </a:ext>
                  </a:extLst>
                </p:cNvPr>
                <p:cNvPicPr/>
                <p:nvPr/>
              </p:nvPicPr>
              <p:blipFill>
                <a:blip r:embed="rId72"/>
                <a:stretch>
                  <a:fillRect/>
                </a:stretch>
              </p:blipFill>
              <p:spPr>
                <a:xfrm>
                  <a:off x="5777916" y="2304628"/>
                  <a:ext cx="178560" cy="66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3">
              <p14:nvContentPartPr>
                <p14:cNvPr id="57" name="Ink 56">
                  <a:extLst>
                    <a:ext uri="{FF2B5EF4-FFF2-40B4-BE49-F238E27FC236}">
                      <a16:creationId xmlns:a16="http://schemas.microsoft.com/office/drawing/2014/main" id="{E8317A3E-E393-44AC-9810-BECD4B93F998}"/>
                    </a:ext>
                  </a:extLst>
                </p14:cNvPr>
                <p14:cNvContentPartPr/>
                <p14:nvPr/>
              </p14:nvContentPartPr>
              <p14:xfrm>
                <a:off x="6109476" y="2166028"/>
                <a:ext cx="133560" cy="169200"/>
              </p14:xfrm>
            </p:contentPart>
          </mc:Choice>
          <mc:Fallback xmlns="">
            <p:pic>
              <p:nvPicPr>
                <p:cNvPr id="57" name="Ink 56">
                  <a:extLst>
                    <a:ext uri="{FF2B5EF4-FFF2-40B4-BE49-F238E27FC236}">
                      <a16:creationId xmlns:a16="http://schemas.microsoft.com/office/drawing/2014/main" id="{E8317A3E-E393-44AC-9810-BECD4B93F998}"/>
                    </a:ext>
                  </a:extLst>
                </p:cNvPr>
                <p:cNvPicPr/>
                <p:nvPr/>
              </p:nvPicPr>
              <p:blipFill>
                <a:blip r:embed="rId74"/>
                <a:stretch>
                  <a:fillRect/>
                </a:stretch>
              </p:blipFill>
              <p:spPr>
                <a:xfrm>
                  <a:off x="6105156" y="2161708"/>
                  <a:ext cx="142200" cy="177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5">
              <p14:nvContentPartPr>
                <p14:cNvPr id="58" name="Ink 57">
                  <a:extLst>
                    <a:ext uri="{FF2B5EF4-FFF2-40B4-BE49-F238E27FC236}">
                      <a16:creationId xmlns:a16="http://schemas.microsoft.com/office/drawing/2014/main" id="{0AB34F06-7BE2-4299-8426-80FFF6A70B99}"/>
                    </a:ext>
                  </a:extLst>
                </p14:cNvPr>
                <p14:cNvContentPartPr/>
                <p14:nvPr/>
              </p14:nvContentPartPr>
              <p14:xfrm>
                <a:off x="6302076" y="2246308"/>
                <a:ext cx="103320" cy="120600"/>
              </p14:xfrm>
            </p:contentPart>
          </mc:Choice>
          <mc:Fallback xmlns="">
            <p:pic>
              <p:nvPicPr>
                <p:cNvPr id="58" name="Ink 57">
                  <a:extLst>
                    <a:ext uri="{FF2B5EF4-FFF2-40B4-BE49-F238E27FC236}">
                      <a16:creationId xmlns:a16="http://schemas.microsoft.com/office/drawing/2014/main" id="{0AB34F06-7BE2-4299-8426-80FFF6A70B99}"/>
                    </a:ext>
                  </a:extLst>
                </p:cNvPr>
                <p:cNvPicPr/>
                <p:nvPr/>
              </p:nvPicPr>
              <p:blipFill>
                <a:blip r:embed="rId76"/>
                <a:stretch>
                  <a:fillRect/>
                </a:stretch>
              </p:blipFill>
              <p:spPr>
                <a:xfrm>
                  <a:off x="6297756" y="2241988"/>
                  <a:ext cx="111960" cy="129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7">
              <p14:nvContentPartPr>
                <p14:cNvPr id="59" name="Ink 58">
                  <a:extLst>
                    <a:ext uri="{FF2B5EF4-FFF2-40B4-BE49-F238E27FC236}">
                      <a16:creationId xmlns:a16="http://schemas.microsoft.com/office/drawing/2014/main" id="{FDD0B0E6-F6DC-4B97-907F-EC3F5F948EF9}"/>
                    </a:ext>
                  </a:extLst>
                </p14:cNvPr>
                <p14:cNvContentPartPr/>
                <p14:nvPr/>
              </p14:nvContentPartPr>
              <p14:xfrm>
                <a:off x="6282276" y="2312548"/>
                <a:ext cx="150120" cy="44280"/>
              </p14:xfrm>
            </p:contentPart>
          </mc:Choice>
          <mc:Fallback xmlns="">
            <p:pic>
              <p:nvPicPr>
                <p:cNvPr id="59" name="Ink 58">
                  <a:extLst>
                    <a:ext uri="{FF2B5EF4-FFF2-40B4-BE49-F238E27FC236}">
                      <a16:creationId xmlns:a16="http://schemas.microsoft.com/office/drawing/2014/main" id="{FDD0B0E6-F6DC-4B97-907F-EC3F5F948EF9}"/>
                    </a:ext>
                  </a:extLst>
                </p:cNvPr>
                <p:cNvPicPr/>
                <p:nvPr/>
              </p:nvPicPr>
              <p:blipFill>
                <a:blip r:embed="rId78"/>
                <a:stretch>
                  <a:fillRect/>
                </a:stretch>
              </p:blipFill>
              <p:spPr>
                <a:xfrm>
                  <a:off x="6277956" y="2308228"/>
                  <a:ext cx="158760" cy="52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9">
              <p14:nvContentPartPr>
                <p14:cNvPr id="61" name="Ink 60">
                  <a:extLst>
                    <a:ext uri="{FF2B5EF4-FFF2-40B4-BE49-F238E27FC236}">
                      <a16:creationId xmlns:a16="http://schemas.microsoft.com/office/drawing/2014/main" id="{5ED08FD2-56F5-471E-9873-768C2EEC554C}"/>
                    </a:ext>
                  </a:extLst>
                </p14:cNvPr>
                <p14:cNvContentPartPr/>
                <p14:nvPr/>
              </p14:nvContentPartPr>
              <p14:xfrm>
                <a:off x="6449316" y="2241628"/>
                <a:ext cx="100440" cy="141120"/>
              </p14:xfrm>
            </p:contentPart>
          </mc:Choice>
          <mc:Fallback xmlns="">
            <p:pic>
              <p:nvPicPr>
                <p:cNvPr id="61" name="Ink 60">
                  <a:extLst>
                    <a:ext uri="{FF2B5EF4-FFF2-40B4-BE49-F238E27FC236}">
                      <a16:creationId xmlns:a16="http://schemas.microsoft.com/office/drawing/2014/main" id="{5ED08FD2-56F5-471E-9873-768C2EEC554C}"/>
                    </a:ext>
                  </a:extLst>
                </p:cNvPr>
                <p:cNvPicPr/>
                <p:nvPr/>
              </p:nvPicPr>
              <p:blipFill>
                <a:blip r:embed="rId80"/>
                <a:stretch>
                  <a:fillRect/>
                </a:stretch>
              </p:blipFill>
              <p:spPr>
                <a:xfrm>
                  <a:off x="6444996" y="2237308"/>
                  <a:ext cx="109080" cy="149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1">
              <p14:nvContentPartPr>
                <p14:cNvPr id="62" name="Ink 61">
                  <a:extLst>
                    <a:ext uri="{FF2B5EF4-FFF2-40B4-BE49-F238E27FC236}">
                      <a16:creationId xmlns:a16="http://schemas.microsoft.com/office/drawing/2014/main" id="{F716AA43-D220-48D0-9D0D-86320C41C1D4}"/>
                    </a:ext>
                  </a:extLst>
                </p14:cNvPr>
                <p14:cNvContentPartPr/>
                <p14:nvPr/>
              </p14:nvContentPartPr>
              <p14:xfrm>
                <a:off x="6560556" y="2243428"/>
                <a:ext cx="155520" cy="144720"/>
              </p14:xfrm>
            </p:contentPart>
          </mc:Choice>
          <mc:Fallback xmlns="">
            <p:pic>
              <p:nvPicPr>
                <p:cNvPr id="62" name="Ink 61">
                  <a:extLst>
                    <a:ext uri="{FF2B5EF4-FFF2-40B4-BE49-F238E27FC236}">
                      <a16:creationId xmlns:a16="http://schemas.microsoft.com/office/drawing/2014/main" id="{F716AA43-D220-48D0-9D0D-86320C41C1D4}"/>
                    </a:ext>
                  </a:extLst>
                </p:cNvPr>
                <p:cNvPicPr/>
                <p:nvPr/>
              </p:nvPicPr>
              <p:blipFill>
                <a:blip r:embed="rId82"/>
                <a:stretch>
                  <a:fillRect/>
                </a:stretch>
              </p:blipFill>
              <p:spPr>
                <a:xfrm>
                  <a:off x="6556236" y="2239108"/>
                  <a:ext cx="164160" cy="153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3">
              <p14:nvContentPartPr>
                <p14:cNvPr id="63" name="Ink 62">
                  <a:extLst>
                    <a:ext uri="{FF2B5EF4-FFF2-40B4-BE49-F238E27FC236}">
                      <a16:creationId xmlns:a16="http://schemas.microsoft.com/office/drawing/2014/main" id="{F5E6F99A-1D52-4A89-8B3F-62E8F695227D}"/>
                    </a:ext>
                  </a:extLst>
                </p14:cNvPr>
                <p14:cNvContentPartPr/>
                <p14:nvPr/>
              </p14:nvContentPartPr>
              <p14:xfrm>
                <a:off x="6605196" y="2287348"/>
                <a:ext cx="143640" cy="93960"/>
              </p14:xfrm>
            </p:contentPart>
          </mc:Choice>
          <mc:Fallback xmlns="">
            <p:pic>
              <p:nvPicPr>
                <p:cNvPr id="63" name="Ink 62">
                  <a:extLst>
                    <a:ext uri="{FF2B5EF4-FFF2-40B4-BE49-F238E27FC236}">
                      <a16:creationId xmlns:a16="http://schemas.microsoft.com/office/drawing/2014/main" id="{F5E6F99A-1D52-4A89-8B3F-62E8F695227D}"/>
                    </a:ext>
                  </a:extLst>
                </p:cNvPr>
                <p:cNvPicPr/>
                <p:nvPr/>
              </p:nvPicPr>
              <p:blipFill>
                <a:blip r:embed="rId84"/>
                <a:stretch>
                  <a:fillRect/>
                </a:stretch>
              </p:blipFill>
              <p:spPr>
                <a:xfrm>
                  <a:off x="6600876" y="2283028"/>
                  <a:ext cx="152280" cy="102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5">
              <p14:nvContentPartPr>
                <p14:cNvPr id="564224" name="Ink 564223">
                  <a:extLst>
                    <a:ext uri="{FF2B5EF4-FFF2-40B4-BE49-F238E27FC236}">
                      <a16:creationId xmlns:a16="http://schemas.microsoft.com/office/drawing/2014/main" id="{2619904A-1714-4010-B800-8AD1F7A6F28F}"/>
                    </a:ext>
                  </a:extLst>
                </p14:cNvPr>
                <p14:cNvContentPartPr/>
                <p14:nvPr/>
              </p14:nvContentPartPr>
              <p14:xfrm>
                <a:off x="6808236" y="2275828"/>
                <a:ext cx="164160" cy="96120"/>
              </p14:xfrm>
            </p:contentPart>
          </mc:Choice>
          <mc:Fallback xmlns="">
            <p:pic>
              <p:nvPicPr>
                <p:cNvPr id="564224" name="Ink 564223">
                  <a:extLst>
                    <a:ext uri="{FF2B5EF4-FFF2-40B4-BE49-F238E27FC236}">
                      <a16:creationId xmlns:a16="http://schemas.microsoft.com/office/drawing/2014/main" id="{2619904A-1714-4010-B800-8AD1F7A6F28F}"/>
                    </a:ext>
                  </a:extLst>
                </p:cNvPr>
                <p:cNvPicPr/>
                <p:nvPr/>
              </p:nvPicPr>
              <p:blipFill>
                <a:blip r:embed="rId86"/>
                <a:stretch>
                  <a:fillRect/>
                </a:stretch>
              </p:blipFill>
              <p:spPr>
                <a:xfrm>
                  <a:off x="6803916" y="2271508"/>
                  <a:ext cx="172800" cy="104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7">
              <p14:nvContentPartPr>
                <p14:cNvPr id="564225" name="Ink 564224">
                  <a:extLst>
                    <a:ext uri="{FF2B5EF4-FFF2-40B4-BE49-F238E27FC236}">
                      <a16:creationId xmlns:a16="http://schemas.microsoft.com/office/drawing/2014/main" id="{BAC26438-F7AE-4F8F-80BD-FF1388723C65}"/>
                    </a:ext>
                  </a:extLst>
                </p14:cNvPr>
                <p14:cNvContentPartPr/>
                <p14:nvPr/>
              </p14:nvContentPartPr>
              <p14:xfrm>
                <a:off x="7011276" y="2255668"/>
                <a:ext cx="128520" cy="139680"/>
              </p14:xfrm>
            </p:contentPart>
          </mc:Choice>
          <mc:Fallback xmlns="">
            <p:pic>
              <p:nvPicPr>
                <p:cNvPr id="564225" name="Ink 564224">
                  <a:extLst>
                    <a:ext uri="{FF2B5EF4-FFF2-40B4-BE49-F238E27FC236}">
                      <a16:creationId xmlns:a16="http://schemas.microsoft.com/office/drawing/2014/main" id="{BAC26438-F7AE-4F8F-80BD-FF1388723C65}"/>
                    </a:ext>
                  </a:extLst>
                </p:cNvPr>
                <p:cNvPicPr/>
                <p:nvPr/>
              </p:nvPicPr>
              <p:blipFill>
                <a:blip r:embed="rId88"/>
                <a:stretch>
                  <a:fillRect/>
                </a:stretch>
              </p:blipFill>
              <p:spPr>
                <a:xfrm>
                  <a:off x="7006956" y="2251348"/>
                  <a:ext cx="137160" cy="148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9">
              <p14:nvContentPartPr>
                <p14:cNvPr id="564232" name="Ink 564231">
                  <a:extLst>
                    <a:ext uri="{FF2B5EF4-FFF2-40B4-BE49-F238E27FC236}">
                      <a16:creationId xmlns:a16="http://schemas.microsoft.com/office/drawing/2014/main" id="{5C31829D-3464-4D13-9E2E-6FE5DF77EA31}"/>
                    </a:ext>
                  </a:extLst>
                </p14:cNvPr>
                <p14:cNvContentPartPr/>
                <p14:nvPr/>
              </p14:nvContentPartPr>
              <p14:xfrm>
                <a:off x="7068516" y="2270788"/>
                <a:ext cx="239400" cy="86040"/>
              </p14:xfrm>
            </p:contentPart>
          </mc:Choice>
          <mc:Fallback xmlns="">
            <p:pic>
              <p:nvPicPr>
                <p:cNvPr id="564232" name="Ink 564231">
                  <a:extLst>
                    <a:ext uri="{FF2B5EF4-FFF2-40B4-BE49-F238E27FC236}">
                      <a16:creationId xmlns:a16="http://schemas.microsoft.com/office/drawing/2014/main" id="{5C31829D-3464-4D13-9E2E-6FE5DF77EA31}"/>
                    </a:ext>
                  </a:extLst>
                </p:cNvPr>
                <p:cNvPicPr/>
                <p:nvPr/>
              </p:nvPicPr>
              <p:blipFill>
                <a:blip r:embed="rId90"/>
                <a:stretch>
                  <a:fillRect/>
                </a:stretch>
              </p:blipFill>
              <p:spPr>
                <a:xfrm>
                  <a:off x="7064196" y="2266468"/>
                  <a:ext cx="248040" cy="94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1">
              <p14:nvContentPartPr>
                <p14:cNvPr id="564251" name="Ink 564250">
                  <a:extLst>
                    <a:ext uri="{FF2B5EF4-FFF2-40B4-BE49-F238E27FC236}">
                      <a16:creationId xmlns:a16="http://schemas.microsoft.com/office/drawing/2014/main" id="{34396B41-01BF-4076-A543-534EC86559D3}"/>
                    </a:ext>
                  </a:extLst>
                </p14:cNvPr>
                <p14:cNvContentPartPr/>
                <p14:nvPr/>
              </p14:nvContentPartPr>
              <p14:xfrm>
                <a:off x="7452996" y="2160628"/>
                <a:ext cx="263520" cy="210240"/>
              </p14:xfrm>
            </p:contentPart>
          </mc:Choice>
          <mc:Fallback xmlns="">
            <p:pic>
              <p:nvPicPr>
                <p:cNvPr id="564251" name="Ink 564250">
                  <a:extLst>
                    <a:ext uri="{FF2B5EF4-FFF2-40B4-BE49-F238E27FC236}">
                      <a16:creationId xmlns:a16="http://schemas.microsoft.com/office/drawing/2014/main" id="{34396B41-01BF-4076-A543-534EC86559D3}"/>
                    </a:ext>
                  </a:extLst>
                </p:cNvPr>
                <p:cNvPicPr/>
                <p:nvPr/>
              </p:nvPicPr>
              <p:blipFill>
                <a:blip r:embed="rId92"/>
                <a:stretch>
                  <a:fillRect/>
                </a:stretch>
              </p:blipFill>
              <p:spPr>
                <a:xfrm>
                  <a:off x="7448676" y="2156308"/>
                  <a:ext cx="272160" cy="218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3">
              <p14:nvContentPartPr>
                <p14:cNvPr id="564252" name="Ink 564251">
                  <a:extLst>
                    <a:ext uri="{FF2B5EF4-FFF2-40B4-BE49-F238E27FC236}">
                      <a16:creationId xmlns:a16="http://schemas.microsoft.com/office/drawing/2014/main" id="{9EAA0D83-F2B7-4E4A-892A-EB3CBFB0A5AB}"/>
                    </a:ext>
                  </a:extLst>
                </p14:cNvPr>
                <p14:cNvContentPartPr/>
                <p14:nvPr/>
              </p14:nvContentPartPr>
              <p14:xfrm>
                <a:off x="7594476" y="2296708"/>
                <a:ext cx="110880" cy="49680"/>
              </p14:xfrm>
            </p:contentPart>
          </mc:Choice>
          <mc:Fallback xmlns="">
            <p:pic>
              <p:nvPicPr>
                <p:cNvPr id="564252" name="Ink 564251">
                  <a:extLst>
                    <a:ext uri="{FF2B5EF4-FFF2-40B4-BE49-F238E27FC236}">
                      <a16:creationId xmlns:a16="http://schemas.microsoft.com/office/drawing/2014/main" id="{9EAA0D83-F2B7-4E4A-892A-EB3CBFB0A5AB}"/>
                    </a:ext>
                  </a:extLst>
                </p:cNvPr>
                <p:cNvPicPr/>
                <p:nvPr/>
              </p:nvPicPr>
              <p:blipFill>
                <a:blip r:embed="rId94"/>
                <a:stretch>
                  <a:fillRect/>
                </a:stretch>
              </p:blipFill>
              <p:spPr>
                <a:xfrm>
                  <a:off x="7590156" y="2292388"/>
                  <a:ext cx="119520" cy="58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5">
              <p14:nvContentPartPr>
                <p14:cNvPr id="564253" name="Ink 564252">
                  <a:extLst>
                    <a:ext uri="{FF2B5EF4-FFF2-40B4-BE49-F238E27FC236}">
                      <a16:creationId xmlns:a16="http://schemas.microsoft.com/office/drawing/2014/main" id="{49006C21-0F0A-4958-9AE6-CD3FA5FF1EBB}"/>
                    </a:ext>
                  </a:extLst>
                </p14:cNvPr>
                <p14:cNvContentPartPr/>
                <p14:nvPr/>
              </p14:nvContentPartPr>
              <p14:xfrm>
                <a:off x="7689156" y="2277628"/>
                <a:ext cx="104400" cy="101160"/>
              </p14:xfrm>
            </p:contentPart>
          </mc:Choice>
          <mc:Fallback xmlns="">
            <p:pic>
              <p:nvPicPr>
                <p:cNvPr id="564253" name="Ink 564252">
                  <a:extLst>
                    <a:ext uri="{FF2B5EF4-FFF2-40B4-BE49-F238E27FC236}">
                      <a16:creationId xmlns:a16="http://schemas.microsoft.com/office/drawing/2014/main" id="{49006C21-0F0A-4958-9AE6-CD3FA5FF1EBB}"/>
                    </a:ext>
                  </a:extLst>
                </p:cNvPr>
                <p:cNvPicPr/>
                <p:nvPr/>
              </p:nvPicPr>
              <p:blipFill>
                <a:blip r:embed="rId96"/>
                <a:stretch>
                  <a:fillRect/>
                </a:stretch>
              </p:blipFill>
              <p:spPr>
                <a:xfrm>
                  <a:off x="7684836" y="2273308"/>
                  <a:ext cx="113040" cy="109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7">
              <p14:nvContentPartPr>
                <p14:cNvPr id="564254" name="Ink 564253">
                  <a:extLst>
                    <a:ext uri="{FF2B5EF4-FFF2-40B4-BE49-F238E27FC236}">
                      <a16:creationId xmlns:a16="http://schemas.microsoft.com/office/drawing/2014/main" id="{A8903AC0-EFC8-48F1-A991-30ABA56D875B}"/>
                    </a:ext>
                  </a:extLst>
                </p14:cNvPr>
                <p14:cNvContentPartPr/>
                <p14:nvPr/>
              </p14:nvContentPartPr>
              <p14:xfrm>
                <a:off x="7827396" y="2304268"/>
                <a:ext cx="136800" cy="84240"/>
              </p14:xfrm>
            </p:contentPart>
          </mc:Choice>
          <mc:Fallback xmlns="">
            <p:pic>
              <p:nvPicPr>
                <p:cNvPr id="564254" name="Ink 564253">
                  <a:extLst>
                    <a:ext uri="{FF2B5EF4-FFF2-40B4-BE49-F238E27FC236}">
                      <a16:creationId xmlns:a16="http://schemas.microsoft.com/office/drawing/2014/main" id="{A8903AC0-EFC8-48F1-A991-30ABA56D875B}"/>
                    </a:ext>
                  </a:extLst>
                </p:cNvPr>
                <p:cNvPicPr/>
                <p:nvPr/>
              </p:nvPicPr>
              <p:blipFill>
                <a:blip r:embed="rId98"/>
                <a:stretch>
                  <a:fillRect/>
                </a:stretch>
              </p:blipFill>
              <p:spPr>
                <a:xfrm>
                  <a:off x="7823076" y="2299948"/>
                  <a:ext cx="145440" cy="92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9">
              <p14:nvContentPartPr>
                <p14:cNvPr id="564255" name="Ink 564254">
                  <a:extLst>
                    <a:ext uri="{FF2B5EF4-FFF2-40B4-BE49-F238E27FC236}">
                      <a16:creationId xmlns:a16="http://schemas.microsoft.com/office/drawing/2014/main" id="{90F123E4-BDC7-47F0-BC3F-22EC5F2CC767}"/>
                    </a:ext>
                  </a:extLst>
                </p14:cNvPr>
                <p14:cNvContentPartPr/>
                <p14:nvPr/>
              </p14:nvContentPartPr>
              <p14:xfrm>
                <a:off x="7811916" y="2308228"/>
                <a:ext cx="120960" cy="78480"/>
              </p14:xfrm>
            </p:contentPart>
          </mc:Choice>
          <mc:Fallback xmlns="">
            <p:pic>
              <p:nvPicPr>
                <p:cNvPr id="564255" name="Ink 564254">
                  <a:extLst>
                    <a:ext uri="{FF2B5EF4-FFF2-40B4-BE49-F238E27FC236}">
                      <a16:creationId xmlns:a16="http://schemas.microsoft.com/office/drawing/2014/main" id="{90F123E4-BDC7-47F0-BC3F-22EC5F2CC767}"/>
                    </a:ext>
                  </a:extLst>
                </p:cNvPr>
                <p:cNvPicPr/>
                <p:nvPr/>
              </p:nvPicPr>
              <p:blipFill>
                <a:blip r:embed="rId100"/>
                <a:stretch>
                  <a:fillRect/>
                </a:stretch>
              </p:blipFill>
              <p:spPr>
                <a:xfrm>
                  <a:off x="7807596" y="2303908"/>
                  <a:ext cx="129600" cy="87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1">
              <p14:nvContentPartPr>
                <p14:cNvPr id="564256" name="Ink 564255">
                  <a:extLst>
                    <a:ext uri="{FF2B5EF4-FFF2-40B4-BE49-F238E27FC236}">
                      <a16:creationId xmlns:a16="http://schemas.microsoft.com/office/drawing/2014/main" id="{18406D64-EA66-4869-81BE-E62D498CDEDD}"/>
                    </a:ext>
                  </a:extLst>
                </p14:cNvPr>
                <p14:cNvContentPartPr/>
                <p14:nvPr/>
              </p14:nvContentPartPr>
              <p14:xfrm>
                <a:off x="7953036" y="2242708"/>
                <a:ext cx="185400" cy="140400"/>
              </p14:xfrm>
            </p:contentPart>
          </mc:Choice>
          <mc:Fallback xmlns="">
            <p:pic>
              <p:nvPicPr>
                <p:cNvPr id="564256" name="Ink 564255">
                  <a:extLst>
                    <a:ext uri="{FF2B5EF4-FFF2-40B4-BE49-F238E27FC236}">
                      <a16:creationId xmlns:a16="http://schemas.microsoft.com/office/drawing/2014/main" id="{18406D64-EA66-4869-81BE-E62D498CDEDD}"/>
                    </a:ext>
                  </a:extLst>
                </p:cNvPr>
                <p:cNvPicPr/>
                <p:nvPr/>
              </p:nvPicPr>
              <p:blipFill>
                <a:blip r:embed="rId102"/>
                <a:stretch>
                  <a:fillRect/>
                </a:stretch>
              </p:blipFill>
              <p:spPr>
                <a:xfrm>
                  <a:off x="7948716" y="2238388"/>
                  <a:ext cx="194040" cy="149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3">
              <p14:nvContentPartPr>
                <p14:cNvPr id="564257" name="Ink 564256">
                  <a:extLst>
                    <a:ext uri="{FF2B5EF4-FFF2-40B4-BE49-F238E27FC236}">
                      <a16:creationId xmlns:a16="http://schemas.microsoft.com/office/drawing/2014/main" id="{1E0955F0-55D8-45B6-B1FE-8BB0F010BFEB}"/>
                    </a:ext>
                  </a:extLst>
                </p14:cNvPr>
                <p14:cNvContentPartPr/>
                <p14:nvPr/>
              </p14:nvContentPartPr>
              <p14:xfrm>
                <a:off x="8151396" y="2256748"/>
                <a:ext cx="143280" cy="110880"/>
              </p14:xfrm>
            </p:contentPart>
          </mc:Choice>
          <mc:Fallback xmlns="">
            <p:pic>
              <p:nvPicPr>
                <p:cNvPr id="564257" name="Ink 564256">
                  <a:extLst>
                    <a:ext uri="{FF2B5EF4-FFF2-40B4-BE49-F238E27FC236}">
                      <a16:creationId xmlns:a16="http://schemas.microsoft.com/office/drawing/2014/main" id="{1E0955F0-55D8-45B6-B1FE-8BB0F010BFEB}"/>
                    </a:ext>
                  </a:extLst>
                </p:cNvPr>
                <p:cNvPicPr/>
                <p:nvPr/>
              </p:nvPicPr>
              <p:blipFill>
                <a:blip r:embed="rId104"/>
                <a:stretch>
                  <a:fillRect/>
                </a:stretch>
              </p:blipFill>
              <p:spPr>
                <a:xfrm>
                  <a:off x="8147076" y="2252428"/>
                  <a:ext cx="151920" cy="119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5">
              <p14:nvContentPartPr>
                <p14:cNvPr id="564258" name="Ink 564257">
                  <a:extLst>
                    <a:ext uri="{FF2B5EF4-FFF2-40B4-BE49-F238E27FC236}">
                      <a16:creationId xmlns:a16="http://schemas.microsoft.com/office/drawing/2014/main" id="{993ED49F-0305-4160-94AB-C8510AC7EF3C}"/>
                    </a:ext>
                  </a:extLst>
                </p14:cNvPr>
                <p14:cNvContentPartPr/>
                <p14:nvPr/>
              </p14:nvContentPartPr>
              <p14:xfrm>
                <a:off x="8343636" y="2284108"/>
                <a:ext cx="171720" cy="89280"/>
              </p14:xfrm>
            </p:contentPart>
          </mc:Choice>
          <mc:Fallback xmlns="">
            <p:pic>
              <p:nvPicPr>
                <p:cNvPr id="564258" name="Ink 564257">
                  <a:extLst>
                    <a:ext uri="{FF2B5EF4-FFF2-40B4-BE49-F238E27FC236}">
                      <a16:creationId xmlns:a16="http://schemas.microsoft.com/office/drawing/2014/main" id="{993ED49F-0305-4160-94AB-C8510AC7EF3C}"/>
                    </a:ext>
                  </a:extLst>
                </p:cNvPr>
                <p:cNvPicPr/>
                <p:nvPr/>
              </p:nvPicPr>
              <p:blipFill>
                <a:blip r:embed="rId106"/>
                <a:stretch>
                  <a:fillRect/>
                </a:stretch>
              </p:blipFill>
              <p:spPr>
                <a:xfrm>
                  <a:off x="8339316" y="2279788"/>
                  <a:ext cx="180360" cy="97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7">
              <p14:nvContentPartPr>
                <p14:cNvPr id="564259" name="Ink 564258">
                  <a:extLst>
                    <a:ext uri="{FF2B5EF4-FFF2-40B4-BE49-F238E27FC236}">
                      <a16:creationId xmlns:a16="http://schemas.microsoft.com/office/drawing/2014/main" id="{364F71A6-E19F-4187-AEE0-DC74D575C622}"/>
                    </a:ext>
                  </a:extLst>
                </p14:cNvPr>
                <p14:cNvContentPartPr/>
                <p14:nvPr/>
              </p14:nvContentPartPr>
              <p14:xfrm>
                <a:off x="8317716" y="2204188"/>
                <a:ext cx="144000" cy="146160"/>
              </p14:xfrm>
            </p:contentPart>
          </mc:Choice>
          <mc:Fallback xmlns="">
            <p:pic>
              <p:nvPicPr>
                <p:cNvPr id="564259" name="Ink 564258">
                  <a:extLst>
                    <a:ext uri="{FF2B5EF4-FFF2-40B4-BE49-F238E27FC236}">
                      <a16:creationId xmlns:a16="http://schemas.microsoft.com/office/drawing/2014/main" id="{364F71A6-E19F-4187-AEE0-DC74D575C622}"/>
                    </a:ext>
                  </a:extLst>
                </p:cNvPr>
                <p:cNvPicPr/>
                <p:nvPr/>
              </p:nvPicPr>
              <p:blipFill>
                <a:blip r:embed="rId108"/>
                <a:stretch>
                  <a:fillRect/>
                </a:stretch>
              </p:blipFill>
              <p:spPr>
                <a:xfrm>
                  <a:off x="8313396" y="2199868"/>
                  <a:ext cx="152640" cy="1548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564270" name="Group 564269">
            <a:extLst>
              <a:ext uri="{FF2B5EF4-FFF2-40B4-BE49-F238E27FC236}">
                <a16:creationId xmlns:a16="http://schemas.microsoft.com/office/drawing/2014/main" id="{6EDB2668-B6D6-4C17-AFBF-56E99FBDA1DB}"/>
              </a:ext>
            </a:extLst>
          </p:cNvPr>
          <p:cNvGrpSpPr/>
          <p:nvPr/>
        </p:nvGrpSpPr>
        <p:grpSpPr>
          <a:xfrm>
            <a:off x="5480196" y="2691988"/>
            <a:ext cx="376560" cy="178920"/>
            <a:chOff x="5480196" y="2691988"/>
            <a:chExt cx="376560" cy="1789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09">
              <p14:nvContentPartPr>
                <p14:cNvPr id="564261" name="Ink 564260">
                  <a:extLst>
                    <a:ext uri="{FF2B5EF4-FFF2-40B4-BE49-F238E27FC236}">
                      <a16:creationId xmlns:a16="http://schemas.microsoft.com/office/drawing/2014/main" id="{669C93B4-5ED9-4384-A449-DE0B5B1A0237}"/>
                    </a:ext>
                  </a:extLst>
                </p14:cNvPr>
                <p14:cNvContentPartPr/>
                <p14:nvPr/>
              </p14:nvContentPartPr>
              <p14:xfrm>
                <a:off x="5480196" y="2711788"/>
                <a:ext cx="139320" cy="159120"/>
              </p14:xfrm>
            </p:contentPart>
          </mc:Choice>
          <mc:Fallback xmlns="">
            <p:pic>
              <p:nvPicPr>
                <p:cNvPr id="564261" name="Ink 564260">
                  <a:extLst>
                    <a:ext uri="{FF2B5EF4-FFF2-40B4-BE49-F238E27FC236}">
                      <a16:creationId xmlns:a16="http://schemas.microsoft.com/office/drawing/2014/main" id="{669C93B4-5ED9-4384-A449-DE0B5B1A0237}"/>
                    </a:ext>
                  </a:extLst>
                </p:cNvPr>
                <p:cNvPicPr/>
                <p:nvPr/>
              </p:nvPicPr>
              <p:blipFill>
                <a:blip r:embed="rId110"/>
                <a:stretch>
                  <a:fillRect/>
                </a:stretch>
              </p:blipFill>
              <p:spPr>
                <a:xfrm>
                  <a:off x="5475876" y="2707468"/>
                  <a:ext cx="147960" cy="167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1">
              <p14:nvContentPartPr>
                <p14:cNvPr id="564262" name="Ink 564261">
                  <a:extLst>
                    <a:ext uri="{FF2B5EF4-FFF2-40B4-BE49-F238E27FC236}">
                      <a16:creationId xmlns:a16="http://schemas.microsoft.com/office/drawing/2014/main" id="{61F626EA-9C49-4F74-A10E-307070437114}"/>
                    </a:ext>
                  </a:extLst>
                </p14:cNvPr>
                <p14:cNvContentPartPr/>
                <p14:nvPr/>
              </p14:nvContentPartPr>
              <p14:xfrm>
                <a:off x="5487036" y="2821228"/>
                <a:ext cx="100440" cy="27000"/>
              </p14:xfrm>
            </p:contentPart>
          </mc:Choice>
          <mc:Fallback xmlns="">
            <p:pic>
              <p:nvPicPr>
                <p:cNvPr id="564262" name="Ink 564261">
                  <a:extLst>
                    <a:ext uri="{FF2B5EF4-FFF2-40B4-BE49-F238E27FC236}">
                      <a16:creationId xmlns:a16="http://schemas.microsoft.com/office/drawing/2014/main" id="{61F626EA-9C49-4F74-A10E-307070437114}"/>
                    </a:ext>
                  </a:extLst>
                </p:cNvPr>
                <p:cNvPicPr/>
                <p:nvPr/>
              </p:nvPicPr>
              <p:blipFill>
                <a:blip r:embed="rId112"/>
                <a:stretch>
                  <a:fillRect/>
                </a:stretch>
              </p:blipFill>
              <p:spPr>
                <a:xfrm>
                  <a:off x="5482716" y="2816908"/>
                  <a:ext cx="109080" cy="35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3">
              <p14:nvContentPartPr>
                <p14:cNvPr id="564263" name="Ink 564262">
                  <a:extLst>
                    <a:ext uri="{FF2B5EF4-FFF2-40B4-BE49-F238E27FC236}">
                      <a16:creationId xmlns:a16="http://schemas.microsoft.com/office/drawing/2014/main" id="{18EC50F9-ECED-47E9-BFA7-D54E87139EEB}"/>
                    </a:ext>
                  </a:extLst>
                </p14:cNvPr>
                <p14:cNvContentPartPr/>
                <p14:nvPr/>
              </p14:nvContentPartPr>
              <p14:xfrm>
                <a:off x="5697276" y="2691988"/>
                <a:ext cx="159480" cy="173880"/>
              </p14:xfrm>
            </p:contentPart>
          </mc:Choice>
          <mc:Fallback xmlns="">
            <p:pic>
              <p:nvPicPr>
                <p:cNvPr id="564263" name="Ink 564262">
                  <a:extLst>
                    <a:ext uri="{FF2B5EF4-FFF2-40B4-BE49-F238E27FC236}">
                      <a16:creationId xmlns:a16="http://schemas.microsoft.com/office/drawing/2014/main" id="{18EC50F9-ECED-47E9-BFA7-D54E87139EEB}"/>
                    </a:ext>
                  </a:extLst>
                </p:cNvPr>
                <p:cNvPicPr/>
                <p:nvPr/>
              </p:nvPicPr>
              <p:blipFill>
                <a:blip r:embed="rId114"/>
                <a:stretch>
                  <a:fillRect/>
                </a:stretch>
              </p:blipFill>
              <p:spPr>
                <a:xfrm>
                  <a:off x="5692956" y="2687668"/>
                  <a:ext cx="168120" cy="1825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564269" name="Group 564268">
            <a:extLst>
              <a:ext uri="{FF2B5EF4-FFF2-40B4-BE49-F238E27FC236}">
                <a16:creationId xmlns:a16="http://schemas.microsoft.com/office/drawing/2014/main" id="{2D1DBBAB-D2B8-44D6-8FDD-68FBC0EEDCEF}"/>
              </a:ext>
            </a:extLst>
          </p:cNvPr>
          <p:cNvGrpSpPr/>
          <p:nvPr/>
        </p:nvGrpSpPr>
        <p:grpSpPr>
          <a:xfrm>
            <a:off x="6063036" y="2768308"/>
            <a:ext cx="156240" cy="95400"/>
            <a:chOff x="6063036" y="2768308"/>
            <a:chExt cx="156240" cy="9540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15">
              <p14:nvContentPartPr>
                <p14:cNvPr id="564264" name="Ink 564263">
                  <a:extLst>
                    <a:ext uri="{FF2B5EF4-FFF2-40B4-BE49-F238E27FC236}">
                      <a16:creationId xmlns:a16="http://schemas.microsoft.com/office/drawing/2014/main" id="{3346797D-A670-44DC-8587-DAD9AF34301B}"/>
                    </a:ext>
                  </a:extLst>
                </p14:cNvPr>
                <p14:cNvContentPartPr/>
                <p14:nvPr/>
              </p14:nvContentPartPr>
              <p14:xfrm>
                <a:off x="6063036" y="2768308"/>
                <a:ext cx="122400" cy="21960"/>
              </p14:xfrm>
            </p:contentPart>
          </mc:Choice>
          <mc:Fallback xmlns="">
            <p:pic>
              <p:nvPicPr>
                <p:cNvPr id="564264" name="Ink 564263">
                  <a:extLst>
                    <a:ext uri="{FF2B5EF4-FFF2-40B4-BE49-F238E27FC236}">
                      <a16:creationId xmlns:a16="http://schemas.microsoft.com/office/drawing/2014/main" id="{3346797D-A670-44DC-8587-DAD9AF34301B}"/>
                    </a:ext>
                  </a:extLst>
                </p:cNvPr>
                <p:cNvPicPr/>
                <p:nvPr/>
              </p:nvPicPr>
              <p:blipFill>
                <a:blip r:embed="rId116"/>
                <a:stretch>
                  <a:fillRect/>
                </a:stretch>
              </p:blipFill>
              <p:spPr>
                <a:xfrm>
                  <a:off x="6058716" y="2763988"/>
                  <a:ext cx="131040" cy="30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7">
              <p14:nvContentPartPr>
                <p14:cNvPr id="564265" name="Ink 564264">
                  <a:extLst>
                    <a:ext uri="{FF2B5EF4-FFF2-40B4-BE49-F238E27FC236}">
                      <a16:creationId xmlns:a16="http://schemas.microsoft.com/office/drawing/2014/main" id="{5BF2CE89-F91F-4C4F-96B0-0FF82FEAA5F4}"/>
                    </a:ext>
                  </a:extLst>
                </p14:cNvPr>
                <p14:cNvContentPartPr/>
                <p14:nvPr/>
              </p14:nvContentPartPr>
              <p14:xfrm>
                <a:off x="6073476" y="2827708"/>
                <a:ext cx="145800" cy="36000"/>
              </p14:xfrm>
            </p:contentPart>
          </mc:Choice>
          <mc:Fallback xmlns="">
            <p:pic>
              <p:nvPicPr>
                <p:cNvPr id="564265" name="Ink 564264">
                  <a:extLst>
                    <a:ext uri="{FF2B5EF4-FFF2-40B4-BE49-F238E27FC236}">
                      <a16:creationId xmlns:a16="http://schemas.microsoft.com/office/drawing/2014/main" id="{5BF2CE89-F91F-4C4F-96B0-0FF82FEAA5F4}"/>
                    </a:ext>
                  </a:extLst>
                </p:cNvPr>
                <p:cNvPicPr/>
                <p:nvPr/>
              </p:nvPicPr>
              <p:blipFill>
                <a:blip r:embed="rId118"/>
                <a:stretch>
                  <a:fillRect/>
                </a:stretch>
              </p:blipFill>
              <p:spPr>
                <a:xfrm>
                  <a:off x="6069156" y="2823388"/>
                  <a:ext cx="154440" cy="446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564268" name="Group 564267">
            <a:extLst>
              <a:ext uri="{FF2B5EF4-FFF2-40B4-BE49-F238E27FC236}">
                <a16:creationId xmlns:a16="http://schemas.microsoft.com/office/drawing/2014/main" id="{10355E8C-245A-491D-A976-8029B01E8FA5}"/>
              </a:ext>
            </a:extLst>
          </p:cNvPr>
          <p:cNvGrpSpPr/>
          <p:nvPr/>
        </p:nvGrpSpPr>
        <p:grpSpPr>
          <a:xfrm>
            <a:off x="6421236" y="2665708"/>
            <a:ext cx="423000" cy="186840"/>
            <a:chOff x="6421236" y="2665708"/>
            <a:chExt cx="423000" cy="18684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19">
              <p14:nvContentPartPr>
                <p14:cNvPr id="564266" name="Ink 564265">
                  <a:extLst>
                    <a:ext uri="{FF2B5EF4-FFF2-40B4-BE49-F238E27FC236}">
                      <a16:creationId xmlns:a16="http://schemas.microsoft.com/office/drawing/2014/main" id="{D97C588F-0E62-41D3-BD44-F9DC0690821A}"/>
                    </a:ext>
                  </a:extLst>
                </p14:cNvPr>
                <p14:cNvContentPartPr/>
                <p14:nvPr/>
              </p14:nvContentPartPr>
              <p14:xfrm>
                <a:off x="6421236" y="2677948"/>
                <a:ext cx="164160" cy="174600"/>
              </p14:xfrm>
            </p:contentPart>
          </mc:Choice>
          <mc:Fallback xmlns="">
            <p:pic>
              <p:nvPicPr>
                <p:cNvPr id="564266" name="Ink 564265">
                  <a:extLst>
                    <a:ext uri="{FF2B5EF4-FFF2-40B4-BE49-F238E27FC236}">
                      <a16:creationId xmlns:a16="http://schemas.microsoft.com/office/drawing/2014/main" id="{D97C588F-0E62-41D3-BD44-F9DC0690821A}"/>
                    </a:ext>
                  </a:extLst>
                </p:cNvPr>
                <p:cNvPicPr/>
                <p:nvPr/>
              </p:nvPicPr>
              <p:blipFill>
                <a:blip r:embed="rId120"/>
                <a:stretch>
                  <a:fillRect/>
                </a:stretch>
              </p:blipFill>
              <p:spPr>
                <a:xfrm>
                  <a:off x="6416916" y="2673628"/>
                  <a:ext cx="172800" cy="183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1">
              <p14:nvContentPartPr>
                <p14:cNvPr id="564267" name="Ink 564266">
                  <a:extLst>
                    <a:ext uri="{FF2B5EF4-FFF2-40B4-BE49-F238E27FC236}">
                      <a16:creationId xmlns:a16="http://schemas.microsoft.com/office/drawing/2014/main" id="{A04B9B68-7EB2-43B6-B211-A0F0843131FC}"/>
                    </a:ext>
                  </a:extLst>
                </p14:cNvPr>
                <p14:cNvContentPartPr/>
                <p14:nvPr/>
              </p14:nvContentPartPr>
              <p14:xfrm>
                <a:off x="6659556" y="2665708"/>
                <a:ext cx="184680" cy="172080"/>
              </p14:xfrm>
            </p:contentPart>
          </mc:Choice>
          <mc:Fallback xmlns="">
            <p:pic>
              <p:nvPicPr>
                <p:cNvPr id="564267" name="Ink 564266">
                  <a:extLst>
                    <a:ext uri="{FF2B5EF4-FFF2-40B4-BE49-F238E27FC236}">
                      <a16:creationId xmlns:a16="http://schemas.microsoft.com/office/drawing/2014/main" id="{A04B9B68-7EB2-43B6-B211-A0F0843131FC}"/>
                    </a:ext>
                  </a:extLst>
                </p:cNvPr>
                <p:cNvPicPr/>
                <p:nvPr/>
              </p:nvPicPr>
              <p:blipFill>
                <a:blip r:embed="rId122"/>
                <a:stretch>
                  <a:fillRect/>
                </a:stretch>
              </p:blipFill>
              <p:spPr>
                <a:xfrm>
                  <a:off x="6655236" y="2661388"/>
                  <a:ext cx="193320" cy="180720"/>
                </a:xfrm>
                <a:prstGeom prst="rect">
                  <a:avLst/>
                </a:prstGeom>
              </p:spPr>
            </p:pic>
          </mc:Fallback>
        </mc:AlternateContent>
      </p:grpSp>
    </p:spTree>
  </p:cSld>
  <p:clrMapOvr>
    <a:masterClrMapping/>
  </p:clrMapOvr>
  <p:transition spd="slow">
    <p:wipe dir="r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6274" name="Rectangle 2">
            <a:extLst>
              <a:ext uri="{FF2B5EF4-FFF2-40B4-BE49-F238E27FC236}">
                <a16:creationId xmlns:a16="http://schemas.microsoft.com/office/drawing/2014/main" id="{F7424C1E-E0A2-4C91-8CBB-610D5F01D0A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566275" name="Rectangle 3">
            <a:extLst>
              <a:ext uri="{FF2B5EF4-FFF2-40B4-BE49-F238E27FC236}">
                <a16:creationId xmlns:a16="http://schemas.microsoft.com/office/drawing/2014/main" id="{DB00FA04-5861-4938-8D1A-BA4956D6900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566276" name="Rectangle 4">
            <a:extLst>
              <a:ext uri="{FF2B5EF4-FFF2-40B4-BE49-F238E27FC236}">
                <a16:creationId xmlns:a16="http://schemas.microsoft.com/office/drawing/2014/main" id="{6DCAD2F1-1BC4-4226-9793-CC1E5950A8AE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GB" altLang="en-US" dirty="0">
                <a:solidFill>
                  <a:schemeClr val="tx2">
                    <a:lumMod val="75000"/>
                  </a:schemeClr>
                </a:solidFill>
              </a:rPr>
              <a:t>Revenue - 2</a:t>
            </a:r>
          </a:p>
        </p:txBody>
      </p:sp>
      <p:sp>
        <p:nvSpPr>
          <p:cNvPr id="566277" name="Rectangle 5">
            <a:extLst>
              <a:ext uri="{FF2B5EF4-FFF2-40B4-BE49-F238E27FC236}">
                <a16:creationId xmlns:a16="http://schemas.microsoft.com/office/drawing/2014/main" id="{977361D7-8F2C-4EA6-B590-D7FEC961EC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solidFill>
            <a:schemeClr val="tx2">
              <a:lumMod val="75000"/>
            </a:schemeClr>
          </a:solidFill>
        </p:spPr>
        <p:txBody>
          <a:bodyPr>
            <a:normAutofit fontScale="92500" lnSpcReduction="10000"/>
          </a:bodyPr>
          <a:lstStyle/>
          <a:p>
            <a:pPr>
              <a:lnSpc>
                <a:spcPct val="100000"/>
              </a:lnSpc>
              <a:spcBef>
                <a:spcPct val="80000"/>
              </a:spcBef>
            </a:pP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Defining total, average and marginal  revenue</a:t>
            </a:r>
          </a:p>
          <a:p>
            <a:pPr>
              <a:lnSpc>
                <a:spcPct val="100000"/>
              </a:lnSpc>
              <a:spcBef>
                <a:spcPct val="80000"/>
              </a:spcBef>
            </a:pP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Revenue curves when firms are price takers (horizontal demand curve)</a:t>
            </a:r>
          </a:p>
          <a:p>
            <a:pPr lvl="1">
              <a:lnSpc>
                <a:spcPct val="100000"/>
              </a:lnSpc>
              <a:spcBef>
                <a:spcPct val="80000"/>
              </a:spcBef>
            </a:pP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average revenue (</a:t>
            </a:r>
            <a:r>
              <a:rPr lang="en-GB" altLang="en-US" i="1" dirty="0">
                <a:solidFill>
                  <a:schemeClr val="tx2">
                    <a:lumMod val="20000"/>
                    <a:lumOff val="80000"/>
                  </a:schemeClr>
                </a:solidFill>
              </a:rPr>
              <a:t>AR</a:t>
            </a: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)</a:t>
            </a:r>
          </a:p>
          <a:p>
            <a:pPr lvl="1">
              <a:lnSpc>
                <a:spcPct val="100000"/>
              </a:lnSpc>
              <a:spcBef>
                <a:spcPct val="80000"/>
              </a:spcBef>
            </a:pP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marginal revenue (</a:t>
            </a:r>
            <a:r>
              <a:rPr lang="en-GB" altLang="en-US" i="1" dirty="0">
                <a:solidFill>
                  <a:schemeClr val="tx2">
                    <a:lumMod val="20000"/>
                    <a:lumOff val="80000"/>
                  </a:schemeClr>
                </a:solidFill>
              </a:rPr>
              <a:t>MR</a:t>
            </a: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)</a:t>
            </a:r>
          </a:p>
          <a:p>
            <a:pPr lvl="1">
              <a:lnSpc>
                <a:spcPct val="100000"/>
              </a:lnSpc>
              <a:spcBef>
                <a:spcPct val="80000"/>
              </a:spcBef>
            </a:pP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total revenue (</a:t>
            </a:r>
            <a:r>
              <a:rPr lang="en-GB" altLang="en-US" i="1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TR</a:t>
            </a: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)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62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662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5662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115330610"/>
              </p:ext>
            </p:extLst>
          </p:nvPr>
        </p:nvGraphicFramePr>
        <p:xfrm>
          <a:off x="949657" y="751382"/>
          <a:ext cx="5938838" cy="472797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388100" name="Rectangle 4"/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388101" name="Rectangle 5"/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388103" name="Rectangle 7"/>
          <p:cNvSpPr>
            <a:spLocks noChangeArrowheads="1"/>
          </p:cNvSpPr>
          <p:nvPr/>
        </p:nvSpPr>
        <p:spPr bwMode="auto">
          <a:xfrm rot="16200000">
            <a:off x="457133" y="2965086"/>
            <a:ext cx="684482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 i="1" dirty="0">
                <a:latin typeface="Arial" panose="020B0604020202020204" pitchFamily="34" charset="0"/>
              </a:rPr>
              <a:t>TR</a:t>
            </a:r>
            <a:r>
              <a:rPr lang="en-GB" altLang="en-US" sz="1500" dirty="0">
                <a:latin typeface="Arial" panose="020B0604020202020204" pitchFamily="34" charset="0"/>
              </a:rPr>
              <a:t> (£)</a:t>
            </a:r>
          </a:p>
        </p:txBody>
      </p:sp>
      <p:sp>
        <p:nvSpPr>
          <p:cNvPr id="388104" name="Rectangle 8"/>
          <p:cNvSpPr>
            <a:spLocks noChangeArrowheads="1"/>
          </p:cNvSpPr>
          <p:nvPr/>
        </p:nvSpPr>
        <p:spPr bwMode="auto">
          <a:xfrm>
            <a:off x="3919076" y="5414435"/>
            <a:ext cx="856004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 dirty="0">
                <a:latin typeface="Arial" panose="020B0604020202020204" pitchFamily="34" charset="0"/>
              </a:rPr>
              <a:t>Quantity</a:t>
            </a:r>
          </a:p>
        </p:txBody>
      </p:sp>
      <p:sp>
        <p:nvSpPr>
          <p:cNvPr id="388105" name="AutoShape 9" descr="Parchment"/>
          <p:cNvSpPr>
            <a:spLocks noChangeArrowheads="1"/>
          </p:cNvSpPr>
          <p:nvPr/>
        </p:nvSpPr>
        <p:spPr bwMode="auto">
          <a:xfrm>
            <a:off x="2011257" y="1411987"/>
            <a:ext cx="1762125" cy="2162175"/>
          </a:xfrm>
          <a:prstGeom prst="roundRect">
            <a:avLst>
              <a:gd name="adj" fmla="val 12495"/>
            </a:avLst>
          </a:prstGeom>
          <a:blipFill dpi="0" rotWithShape="0">
            <a:blip r:embed="rId4"/>
            <a:srcRect/>
            <a:tile tx="0" ty="0" sx="100000" sy="100000" flip="none" algn="tl"/>
          </a:blipFill>
          <a:ln w="28575">
            <a:solidFill>
              <a:schemeClr val="hlink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388106" name="Rectangle 10"/>
          <p:cNvSpPr>
            <a:spLocks noChangeArrowheads="1"/>
          </p:cNvSpPr>
          <p:nvPr/>
        </p:nvSpPr>
        <p:spPr bwMode="auto">
          <a:xfrm>
            <a:off x="2093812" y="1410891"/>
            <a:ext cx="841577" cy="4852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350" b="1" dirty="0">
                <a:latin typeface="Arial" panose="020B0604020202020204" pitchFamily="34" charset="0"/>
              </a:rPr>
              <a:t>Quantity</a:t>
            </a:r>
          </a:p>
          <a:p>
            <a:pPr algn="ctr"/>
            <a:r>
              <a:rPr lang="en-GB" altLang="en-US" sz="1350" b="1" dirty="0">
                <a:latin typeface="Arial" panose="020B0604020202020204" pitchFamily="34" charset="0"/>
              </a:rPr>
              <a:t>(units)</a:t>
            </a:r>
          </a:p>
        </p:txBody>
      </p:sp>
      <p:sp>
        <p:nvSpPr>
          <p:cNvPr id="388107" name="Rectangle 11"/>
          <p:cNvSpPr>
            <a:spLocks noChangeArrowheads="1"/>
          </p:cNvSpPr>
          <p:nvPr/>
        </p:nvSpPr>
        <p:spPr bwMode="auto">
          <a:xfrm>
            <a:off x="2230926" y="1982392"/>
            <a:ext cx="524181" cy="15239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350" b="1" dirty="0">
                <a:latin typeface="Arial" panose="020B0604020202020204" pitchFamily="34" charset="0"/>
              </a:rPr>
              <a:t>0</a:t>
            </a:r>
          </a:p>
          <a:p>
            <a:pPr algn="r"/>
            <a:r>
              <a:rPr lang="en-GB" altLang="en-US" sz="1350" b="1" dirty="0">
                <a:latin typeface="Arial" panose="020B0604020202020204" pitchFamily="34" charset="0"/>
              </a:rPr>
              <a:t>200</a:t>
            </a:r>
          </a:p>
          <a:p>
            <a:pPr algn="r"/>
            <a:r>
              <a:rPr lang="en-GB" altLang="en-US" sz="1350" b="1" dirty="0">
                <a:latin typeface="Arial" panose="020B0604020202020204" pitchFamily="34" charset="0"/>
              </a:rPr>
              <a:t>400</a:t>
            </a:r>
          </a:p>
          <a:p>
            <a:pPr algn="r"/>
            <a:r>
              <a:rPr lang="en-GB" altLang="en-US" sz="1350" b="1" dirty="0">
                <a:latin typeface="Arial" panose="020B0604020202020204" pitchFamily="34" charset="0"/>
              </a:rPr>
              <a:t>600</a:t>
            </a:r>
          </a:p>
          <a:p>
            <a:pPr algn="r"/>
            <a:r>
              <a:rPr lang="en-GB" altLang="en-US" sz="1350" b="1" dirty="0">
                <a:latin typeface="Arial" panose="020B0604020202020204" pitchFamily="34" charset="0"/>
              </a:rPr>
              <a:t>800</a:t>
            </a:r>
          </a:p>
          <a:p>
            <a:pPr algn="r"/>
            <a:r>
              <a:rPr lang="en-GB" altLang="en-US" sz="1350" b="1" dirty="0">
                <a:latin typeface="Arial" panose="020B0604020202020204" pitchFamily="34" charset="0"/>
              </a:rPr>
              <a:t>1000</a:t>
            </a:r>
          </a:p>
          <a:p>
            <a:pPr algn="r"/>
            <a:r>
              <a:rPr lang="en-GB" altLang="en-US" sz="1350" b="1" dirty="0">
                <a:latin typeface="Arial" panose="020B0604020202020204" pitchFamily="34" charset="0"/>
              </a:rPr>
              <a:t>1200</a:t>
            </a:r>
          </a:p>
        </p:txBody>
      </p:sp>
      <p:sp>
        <p:nvSpPr>
          <p:cNvPr id="388108" name="Rectangle 12"/>
          <p:cNvSpPr>
            <a:spLocks noChangeArrowheads="1"/>
          </p:cNvSpPr>
          <p:nvPr/>
        </p:nvSpPr>
        <p:spPr bwMode="auto">
          <a:xfrm>
            <a:off x="2809754" y="1410891"/>
            <a:ext cx="1009892" cy="4852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350" b="1" dirty="0">
                <a:solidFill>
                  <a:schemeClr val="tx2"/>
                </a:solidFill>
                <a:latin typeface="Arial" panose="020B0604020202020204" pitchFamily="34" charset="0"/>
              </a:rPr>
              <a:t>Price = </a:t>
            </a:r>
            <a:r>
              <a:rPr lang="en-GB" altLang="en-US" sz="1350" b="1" i="1" dirty="0">
                <a:solidFill>
                  <a:schemeClr val="tx2"/>
                </a:solidFill>
                <a:latin typeface="Arial" panose="020B0604020202020204" pitchFamily="34" charset="0"/>
              </a:rPr>
              <a:t>AR</a:t>
            </a:r>
          </a:p>
          <a:p>
            <a:pPr algn="ctr"/>
            <a:r>
              <a:rPr lang="en-GB" altLang="en-US" sz="1350" b="1" i="1" dirty="0">
                <a:solidFill>
                  <a:schemeClr val="tx2"/>
                </a:solidFill>
                <a:latin typeface="Arial" panose="020B0604020202020204" pitchFamily="34" charset="0"/>
              </a:rPr>
              <a:t>= MR</a:t>
            </a:r>
            <a:r>
              <a:rPr lang="en-GB" altLang="en-US" sz="1350" b="1" dirty="0">
                <a:solidFill>
                  <a:schemeClr val="tx2"/>
                </a:solidFill>
                <a:latin typeface="Arial" panose="020B0604020202020204" pitchFamily="34" charset="0"/>
              </a:rPr>
              <a:t> (£)</a:t>
            </a:r>
          </a:p>
        </p:txBody>
      </p:sp>
      <p:sp>
        <p:nvSpPr>
          <p:cNvPr id="388109" name="Rectangle 13"/>
          <p:cNvSpPr>
            <a:spLocks noChangeArrowheads="1"/>
          </p:cNvSpPr>
          <p:nvPr/>
        </p:nvSpPr>
        <p:spPr bwMode="auto">
          <a:xfrm>
            <a:off x="3300704" y="1933633"/>
            <a:ext cx="235642" cy="15239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350" b="1" dirty="0">
                <a:solidFill>
                  <a:schemeClr val="tx2"/>
                </a:solidFill>
                <a:latin typeface="Arial" panose="020B0604020202020204" pitchFamily="34" charset="0"/>
              </a:rPr>
              <a:t>5</a:t>
            </a:r>
          </a:p>
          <a:p>
            <a:pPr algn="ctr"/>
            <a:r>
              <a:rPr lang="en-GB" altLang="en-US" sz="1350" b="1" dirty="0">
                <a:solidFill>
                  <a:schemeClr val="tx2"/>
                </a:solidFill>
                <a:latin typeface="Arial" panose="020B0604020202020204" pitchFamily="34" charset="0"/>
              </a:rPr>
              <a:t>5</a:t>
            </a:r>
          </a:p>
          <a:p>
            <a:pPr algn="ctr"/>
            <a:r>
              <a:rPr lang="en-GB" altLang="en-US" sz="1350" b="1" dirty="0">
                <a:solidFill>
                  <a:schemeClr val="tx2"/>
                </a:solidFill>
                <a:latin typeface="Arial" panose="020B0604020202020204" pitchFamily="34" charset="0"/>
              </a:rPr>
              <a:t>5</a:t>
            </a:r>
          </a:p>
          <a:p>
            <a:pPr algn="ctr"/>
            <a:r>
              <a:rPr lang="en-GB" altLang="en-US" sz="1350" b="1" dirty="0">
                <a:solidFill>
                  <a:schemeClr val="tx2"/>
                </a:solidFill>
                <a:latin typeface="Arial" panose="020B0604020202020204" pitchFamily="34" charset="0"/>
              </a:rPr>
              <a:t>5</a:t>
            </a:r>
          </a:p>
          <a:p>
            <a:pPr algn="ctr"/>
            <a:r>
              <a:rPr lang="en-GB" altLang="en-US" sz="1350" b="1" dirty="0">
                <a:solidFill>
                  <a:schemeClr val="tx2"/>
                </a:solidFill>
                <a:latin typeface="Arial" panose="020B0604020202020204" pitchFamily="34" charset="0"/>
              </a:rPr>
              <a:t>5</a:t>
            </a:r>
          </a:p>
          <a:p>
            <a:pPr algn="ctr"/>
            <a:r>
              <a:rPr lang="en-GB" altLang="en-US" sz="1350" b="1" dirty="0">
                <a:solidFill>
                  <a:schemeClr val="tx2"/>
                </a:solidFill>
                <a:latin typeface="Arial" panose="020B0604020202020204" pitchFamily="34" charset="0"/>
              </a:rPr>
              <a:t>5</a:t>
            </a:r>
          </a:p>
          <a:p>
            <a:pPr algn="ctr"/>
            <a:r>
              <a:rPr lang="en-GB" altLang="en-US" sz="1350" b="1" dirty="0">
                <a:solidFill>
                  <a:schemeClr val="tx2"/>
                </a:solidFill>
                <a:latin typeface="Arial" panose="020B0604020202020204" pitchFamily="34" charset="0"/>
              </a:rPr>
              <a:t>5</a:t>
            </a:r>
          </a:p>
        </p:txBody>
      </p:sp>
      <p:sp>
        <p:nvSpPr>
          <p:cNvPr id="388110" name="Rectangle 14"/>
          <p:cNvSpPr>
            <a:spLocks/>
          </p:cNvSpPr>
          <p:nvPr/>
        </p:nvSpPr>
        <p:spPr bwMode="auto">
          <a:xfrm>
            <a:off x="539552" y="188640"/>
            <a:ext cx="8280920" cy="80141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>
            <a:outerShdw dist="12700" dir="2700000" algn="ctr" rotWithShape="0">
              <a:schemeClr val="bg2"/>
            </a:outerShdw>
          </a:effectLst>
        </p:spPr>
        <p:txBody>
          <a:bodyPr lIns="69056" tIns="68580" rIns="69056" bIns="34529" anchor="ctr"/>
          <a:lstStyle>
            <a:lvl1pPr algn="ctr"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1pPr>
            <a:lvl2pPr algn="ctr"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2pPr>
            <a:lvl3pPr algn="ctr"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3pPr>
            <a:lvl4pPr algn="ctr"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4pPr>
            <a:lvl5pPr algn="ctr"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Total revenue for a price-taking firm</a:t>
            </a:r>
          </a:p>
        </p:txBody>
      </p:sp>
    </p:spTree>
    <p:extLst>
      <p:ext uri="{BB962C8B-B14F-4D97-AF65-F5344CB8AC3E}">
        <p14:creationId xmlns:p14="http://schemas.microsoft.com/office/powerpoint/2010/main" val="3739000073"/>
      </p:ext>
    </p:extLst>
  </p:cSld>
  <p:clrMapOvr>
    <a:masterClrMapping/>
  </p:clrMapOvr>
  <p:transition spd="med">
    <p:pull dir="r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65836024"/>
              </p:ext>
            </p:extLst>
          </p:nvPr>
        </p:nvGraphicFramePr>
        <p:xfrm>
          <a:off x="1334691" y="1095893"/>
          <a:ext cx="5926931" cy="472797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392196" name="Rectangle 4"/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392197" name="Rectangle 5"/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392198" name="Rectangle 6"/>
          <p:cNvSpPr>
            <a:spLocks noChangeArrowheads="1"/>
          </p:cNvSpPr>
          <p:nvPr/>
        </p:nvSpPr>
        <p:spPr bwMode="auto">
          <a:xfrm>
            <a:off x="7032894" y="1250756"/>
            <a:ext cx="447237" cy="346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800" i="1" dirty="0">
                <a:solidFill>
                  <a:schemeClr val="folHlink"/>
                </a:solidFill>
                <a:latin typeface="Arial" panose="020B0604020202020204" pitchFamily="34" charset="0"/>
              </a:rPr>
              <a:t>TR</a:t>
            </a:r>
          </a:p>
        </p:txBody>
      </p:sp>
      <p:sp>
        <p:nvSpPr>
          <p:cNvPr id="392199" name="Rectangle 7"/>
          <p:cNvSpPr>
            <a:spLocks noChangeArrowheads="1"/>
          </p:cNvSpPr>
          <p:nvPr/>
        </p:nvSpPr>
        <p:spPr bwMode="auto">
          <a:xfrm rot="16200000">
            <a:off x="672656" y="3014222"/>
            <a:ext cx="683728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 i="1" dirty="0">
                <a:latin typeface="Arial" panose="020B0604020202020204" pitchFamily="34" charset="0"/>
              </a:rPr>
              <a:t>TR</a:t>
            </a:r>
            <a:r>
              <a:rPr lang="en-GB" altLang="en-US" sz="1500" dirty="0">
                <a:latin typeface="Arial" panose="020B0604020202020204" pitchFamily="34" charset="0"/>
              </a:rPr>
              <a:t> (£)</a:t>
            </a:r>
          </a:p>
        </p:txBody>
      </p:sp>
      <p:sp>
        <p:nvSpPr>
          <p:cNvPr id="392200" name="Rectangle 8"/>
          <p:cNvSpPr>
            <a:spLocks noChangeArrowheads="1"/>
          </p:cNvSpPr>
          <p:nvPr/>
        </p:nvSpPr>
        <p:spPr bwMode="auto">
          <a:xfrm>
            <a:off x="7381307" y="5223280"/>
            <a:ext cx="856004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 dirty="0">
                <a:latin typeface="Arial" panose="020B0604020202020204" pitchFamily="34" charset="0"/>
              </a:rPr>
              <a:t>Quantity</a:t>
            </a:r>
          </a:p>
        </p:txBody>
      </p:sp>
      <p:sp>
        <p:nvSpPr>
          <p:cNvPr id="392201" name="AutoShape 9" descr="Parchment"/>
          <p:cNvSpPr>
            <a:spLocks noChangeArrowheads="1"/>
          </p:cNvSpPr>
          <p:nvPr/>
        </p:nvSpPr>
        <p:spPr bwMode="auto">
          <a:xfrm>
            <a:off x="2166938" y="1376363"/>
            <a:ext cx="2171700" cy="2052637"/>
          </a:xfrm>
          <a:prstGeom prst="roundRect">
            <a:avLst>
              <a:gd name="adj" fmla="val 12495"/>
            </a:avLst>
          </a:prstGeom>
          <a:blipFill dpi="0" rotWithShape="0">
            <a:blip r:embed="rId4"/>
            <a:srcRect/>
            <a:tile tx="0" ty="0" sx="100000" sy="100000" flip="none" algn="tl"/>
          </a:blipFill>
          <a:ln w="28575">
            <a:solidFill>
              <a:schemeClr val="hlink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392202" name="Rectangle 10"/>
          <p:cNvSpPr>
            <a:spLocks noChangeArrowheads="1"/>
          </p:cNvSpPr>
          <p:nvPr/>
        </p:nvSpPr>
        <p:spPr bwMode="auto">
          <a:xfrm>
            <a:off x="2093813" y="1410892"/>
            <a:ext cx="841577" cy="4852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350" b="1" dirty="0">
                <a:latin typeface="Arial" panose="020B0604020202020204" pitchFamily="34" charset="0"/>
              </a:rPr>
              <a:t>Quantity</a:t>
            </a:r>
          </a:p>
          <a:p>
            <a:pPr algn="ctr"/>
            <a:r>
              <a:rPr lang="en-GB" altLang="en-US" sz="1350" b="1" dirty="0">
                <a:latin typeface="Arial" panose="020B0604020202020204" pitchFamily="34" charset="0"/>
              </a:rPr>
              <a:t>(units)</a:t>
            </a:r>
          </a:p>
        </p:txBody>
      </p:sp>
      <p:sp>
        <p:nvSpPr>
          <p:cNvPr id="392203" name="Rectangle 11"/>
          <p:cNvSpPr>
            <a:spLocks noChangeArrowheads="1"/>
          </p:cNvSpPr>
          <p:nvPr/>
        </p:nvSpPr>
        <p:spPr bwMode="auto">
          <a:xfrm>
            <a:off x="2230926" y="1982392"/>
            <a:ext cx="524181" cy="15239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350" b="1" dirty="0">
                <a:latin typeface="Arial" panose="020B0604020202020204" pitchFamily="34" charset="0"/>
              </a:rPr>
              <a:t>0</a:t>
            </a:r>
          </a:p>
          <a:p>
            <a:pPr algn="r"/>
            <a:r>
              <a:rPr lang="en-GB" altLang="en-US" sz="1350" b="1" dirty="0">
                <a:latin typeface="Arial" panose="020B0604020202020204" pitchFamily="34" charset="0"/>
              </a:rPr>
              <a:t>200</a:t>
            </a:r>
          </a:p>
          <a:p>
            <a:pPr algn="r"/>
            <a:r>
              <a:rPr lang="en-GB" altLang="en-US" sz="1350" b="1" dirty="0">
                <a:latin typeface="Arial" panose="020B0604020202020204" pitchFamily="34" charset="0"/>
              </a:rPr>
              <a:t>400</a:t>
            </a:r>
          </a:p>
          <a:p>
            <a:pPr algn="r"/>
            <a:r>
              <a:rPr lang="en-GB" altLang="en-US" sz="1350" b="1" dirty="0">
                <a:latin typeface="Arial" panose="020B0604020202020204" pitchFamily="34" charset="0"/>
              </a:rPr>
              <a:t>600</a:t>
            </a:r>
          </a:p>
          <a:p>
            <a:pPr algn="r"/>
            <a:r>
              <a:rPr lang="en-GB" altLang="en-US" sz="1350" b="1" dirty="0">
                <a:latin typeface="Arial" panose="020B0604020202020204" pitchFamily="34" charset="0"/>
              </a:rPr>
              <a:t>800</a:t>
            </a:r>
          </a:p>
          <a:p>
            <a:pPr algn="r"/>
            <a:r>
              <a:rPr lang="en-GB" altLang="en-US" sz="1350" b="1" dirty="0">
                <a:latin typeface="Arial" panose="020B0604020202020204" pitchFamily="34" charset="0"/>
              </a:rPr>
              <a:t>1000</a:t>
            </a:r>
          </a:p>
          <a:p>
            <a:pPr algn="r"/>
            <a:r>
              <a:rPr lang="en-GB" altLang="en-US" sz="1350" b="1" dirty="0">
                <a:latin typeface="Arial" panose="020B0604020202020204" pitchFamily="34" charset="0"/>
              </a:rPr>
              <a:t>1200</a:t>
            </a:r>
          </a:p>
        </p:txBody>
      </p:sp>
      <p:sp>
        <p:nvSpPr>
          <p:cNvPr id="392204" name="Rectangle 12"/>
          <p:cNvSpPr>
            <a:spLocks noChangeArrowheads="1"/>
          </p:cNvSpPr>
          <p:nvPr/>
        </p:nvSpPr>
        <p:spPr bwMode="auto">
          <a:xfrm>
            <a:off x="2809754" y="1410891"/>
            <a:ext cx="1009892" cy="4852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350" b="1" dirty="0">
                <a:solidFill>
                  <a:schemeClr val="tx2"/>
                </a:solidFill>
                <a:latin typeface="Arial" panose="020B0604020202020204" pitchFamily="34" charset="0"/>
              </a:rPr>
              <a:t>Price = </a:t>
            </a:r>
            <a:r>
              <a:rPr lang="en-GB" altLang="en-US" sz="1350" b="1" i="1" dirty="0">
                <a:solidFill>
                  <a:schemeClr val="tx2"/>
                </a:solidFill>
                <a:latin typeface="Arial" panose="020B0604020202020204" pitchFamily="34" charset="0"/>
              </a:rPr>
              <a:t>AR</a:t>
            </a:r>
          </a:p>
          <a:p>
            <a:pPr algn="ctr"/>
            <a:r>
              <a:rPr lang="en-GB" altLang="en-US" sz="1350" b="1" i="1" dirty="0">
                <a:solidFill>
                  <a:schemeClr val="tx2"/>
                </a:solidFill>
                <a:latin typeface="Arial" panose="020B0604020202020204" pitchFamily="34" charset="0"/>
              </a:rPr>
              <a:t>= MR</a:t>
            </a:r>
            <a:r>
              <a:rPr lang="en-GB" altLang="en-US" sz="1350" b="1" dirty="0">
                <a:solidFill>
                  <a:schemeClr val="tx2"/>
                </a:solidFill>
                <a:latin typeface="Arial" panose="020B0604020202020204" pitchFamily="34" charset="0"/>
              </a:rPr>
              <a:t> (£)</a:t>
            </a:r>
          </a:p>
        </p:txBody>
      </p:sp>
      <p:sp>
        <p:nvSpPr>
          <p:cNvPr id="392205" name="Rectangle 13"/>
          <p:cNvSpPr>
            <a:spLocks noChangeArrowheads="1"/>
          </p:cNvSpPr>
          <p:nvPr/>
        </p:nvSpPr>
        <p:spPr bwMode="auto">
          <a:xfrm>
            <a:off x="3139730" y="1982392"/>
            <a:ext cx="235642" cy="15239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350" b="1" dirty="0">
                <a:solidFill>
                  <a:schemeClr val="tx2"/>
                </a:solidFill>
                <a:latin typeface="Arial" panose="020B0604020202020204" pitchFamily="34" charset="0"/>
              </a:rPr>
              <a:t>5</a:t>
            </a:r>
          </a:p>
          <a:p>
            <a:pPr algn="ctr"/>
            <a:r>
              <a:rPr lang="en-GB" altLang="en-US" sz="1350" b="1" dirty="0">
                <a:solidFill>
                  <a:schemeClr val="tx2"/>
                </a:solidFill>
                <a:latin typeface="Arial" panose="020B0604020202020204" pitchFamily="34" charset="0"/>
              </a:rPr>
              <a:t>5</a:t>
            </a:r>
          </a:p>
          <a:p>
            <a:pPr algn="ctr"/>
            <a:r>
              <a:rPr lang="en-GB" altLang="en-US" sz="1350" b="1" dirty="0">
                <a:solidFill>
                  <a:schemeClr val="tx2"/>
                </a:solidFill>
                <a:latin typeface="Arial" panose="020B0604020202020204" pitchFamily="34" charset="0"/>
              </a:rPr>
              <a:t>5</a:t>
            </a:r>
          </a:p>
          <a:p>
            <a:pPr algn="ctr"/>
            <a:r>
              <a:rPr lang="en-GB" altLang="en-US" sz="1350" b="1" dirty="0">
                <a:solidFill>
                  <a:schemeClr val="tx2"/>
                </a:solidFill>
                <a:latin typeface="Arial" panose="020B0604020202020204" pitchFamily="34" charset="0"/>
              </a:rPr>
              <a:t>5</a:t>
            </a:r>
          </a:p>
          <a:p>
            <a:pPr algn="ctr"/>
            <a:r>
              <a:rPr lang="en-GB" altLang="en-US" sz="1350" b="1" dirty="0">
                <a:solidFill>
                  <a:schemeClr val="tx2"/>
                </a:solidFill>
                <a:latin typeface="Arial" panose="020B0604020202020204" pitchFamily="34" charset="0"/>
              </a:rPr>
              <a:t>5</a:t>
            </a:r>
          </a:p>
          <a:p>
            <a:pPr algn="ctr"/>
            <a:r>
              <a:rPr lang="en-GB" altLang="en-US" sz="1350" b="1" dirty="0">
                <a:solidFill>
                  <a:schemeClr val="tx2"/>
                </a:solidFill>
                <a:latin typeface="Arial" panose="020B0604020202020204" pitchFamily="34" charset="0"/>
              </a:rPr>
              <a:t>5</a:t>
            </a:r>
          </a:p>
          <a:p>
            <a:pPr algn="ctr"/>
            <a:r>
              <a:rPr lang="en-GB" altLang="en-US" sz="1350" b="1" dirty="0">
                <a:solidFill>
                  <a:schemeClr val="tx2"/>
                </a:solidFill>
                <a:latin typeface="Arial" panose="020B0604020202020204" pitchFamily="34" charset="0"/>
              </a:rPr>
              <a:t>5</a:t>
            </a:r>
          </a:p>
        </p:txBody>
      </p:sp>
      <p:sp>
        <p:nvSpPr>
          <p:cNvPr id="392206" name="Rectangle 14"/>
          <p:cNvSpPr>
            <a:spLocks noChangeArrowheads="1"/>
          </p:cNvSpPr>
          <p:nvPr/>
        </p:nvSpPr>
        <p:spPr bwMode="auto">
          <a:xfrm>
            <a:off x="3872503" y="1410891"/>
            <a:ext cx="370294" cy="4852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350" b="1" i="1" dirty="0">
                <a:solidFill>
                  <a:schemeClr val="folHlink"/>
                </a:solidFill>
                <a:latin typeface="Arial" panose="020B0604020202020204" pitchFamily="34" charset="0"/>
              </a:rPr>
              <a:t>TR</a:t>
            </a:r>
          </a:p>
          <a:p>
            <a:pPr algn="ctr"/>
            <a:r>
              <a:rPr lang="en-GB" altLang="en-US" sz="1350" b="1" dirty="0">
                <a:solidFill>
                  <a:schemeClr val="folHlink"/>
                </a:solidFill>
                <a:latin typeface="Arial" panose="020B0604020202020204" pitchFamily="34" charset="0"/>
              </a:rPr>
              <a:t>(£)</a:t>
            </a:r>
          </a:p>
        </p:txBody>
      </p:sp>
      <p:sp>
        <p:nvSpPr>
          <p:cNvPr id="392207" name="Rectangle 15"/>
          <p:cNvSpPr>
            <a:spLocks noChangeArrowheads="1"/>
          </p:cNvSpPr>
          <p:nvPr/>
        </p:nvSpPr>
        <p:spPr bwMode="auto">
          <a:xfrm>
            <a:off x="3773976" y="1982392"/>
            <a:ext cx="524181" cy="15239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350" b="1" dirty="0">
                <a:solidFill>
                  <a:schemeClr val="folHlink"/>
                </a:solidFill>
                <a:latin typeface="Arial" panose="020B0604020202020204" pitchFamily="34" charset="0"/>
              </a:rPr>
              <a:t>0</a:t>
            </a:r>
          </a:p>
          <a:p>
            <a:pPr algn="r"/>
            <a:r>
              <a:rPr lang="en-GB" altLang="en-US" sz="1350" b="1" dirty="0">
                <a:solidFill>
                  <a:schemeClr val="folHlink"/>
                </a:solidFill>
                <a:latin typeface="Arial" panose="020B0604020202020204" pitchFamily="34" charset="0"/>
              </a:rPr>
              <a:t>1000</a:t>
            </a:r>
          </a:p>
          <a:p>
            <a:pPr algn="r"/>
            <a:r>
              <a:rPr lang="en-GB" altLang="en-US" sz="1350" b="1" dirty="0">
                <a:solidFill>
                  <a:schemeClr val="folHlink"/>
                </a:solidFill>
                <a:latin typeface="Arial" panose="020B0604020202020204" pitchFamily="34" charset="0"/>
              </a:rPr>
              <a:t>2000</a:t>
            </a:r>
          </a:p>
          <a:p>
            <a:pPr algn="r"/>
            <a:r>
              <a:rPr lang="en-GB" altLang="en-US" sz="1350" b="1" dirty="0">
                <a:solidFill>
                  <a:schemeClr val="folHlink"/>
                </a:solidFill>
                <a:latin typeface="Arial" panose="020B0604020202020204" pitchFamily="34" charset="0"/>
              </a:rPr>
              <a:t>3000</a:t>
            </a:r>
          </a:p>
          <a:p>
            <a:pPr algn="r"/>
            <a:r>
              <a:rPr lang="en-GB" altLang="en-US" sz="1350" b="1" dirty="0">
                <a:solidFill>
                  <a:schemeClr val="folHlink"/>
                </a:solidFill>
                <a:latin typeface="Arial" panose="020B0604020202020204" pitchFamily="34" charset="0"/>
              </a:rPr>
              <a:t>4000</a:t>
            </a:r>
          </a:p>
          <a:p>
            <a:pPr algn="r"/>
            <a:r>
              <a:rPr lang="en-GB" altLang="en-US" sz="1350" b="1" dirty="0">
                <a:solidFill>
                  <a:schemeClr val="folHlink"/>
                </a:solidFill>
                <a:latin typeface="Arial" panose="020B0604020202020204" pitchFamily="34" charset="0"/>
              </a:rPr>
              <a:t>5000</a:t>
            </a:r>
          </a:p>
          <a:p>
            <a:pPr algn="r"/>
            <a:r>
              <a:rPr lang="en-GB" altLang="en-US" sz="1350" b="1" dirty="0">
                <a:solidFill>
                  <a:schemeClr val="folHlink"/>
                </a:solidFill>
                <a:latin typeface="Arial" panose="020B0604020202020204" pitchFamily="34" charset="0"/>
              </a:rPr>
              <a:t>6000</a:t>
            </a:r>
          </a:p>
        </p:txBody>
      </p:sp>
      <p:sp>
        <p:nvSpPr>
          <p:cNvPr id="16" name="Rectangle 14">
            <a:extLst>
              <a:ext uri="{FF2B5EF4-FFF2-40B4-BE49-F238E27FC236}">
                <a16:creationId xmlns:a16="http://schemas.microsoft.com/office/drawing/2014/main" id="{26268978-ADA3-4511-B08C-312E9F9260B3}"/>
              </a:ext>
            </a:extLst>
          </p:cNvPr>
          <p:cNvSpPr>
            <a:spLocks/>
          </p:cNvSpPr>
          <p:nvPr/>
        </p:nvSpPr>
        <p:spPr bwMode="auto">
          <a:xfrm>
            <a:off x="761843" y="290045"/>
            <a:ext cx="7620314" cy="47148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>
            <a:outerShdw dist="12700" dir="2700000" algn="ctr" rotWithShape="0">
              <a:schemeClr val="bg2"/>
            </a:outerShdw>
          </a:effectLst>
        </p:spPr>
        <p:txBody>
          <a:bodyPr lIns="69056" tIns="68580" rIns="69056" bIns="34529" anchor="ctr"/>
          <a:lstStyle>
            <a:lvl1pPr algn="ctr"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1pPr>
            <a:lvl2pPr algn="ctr"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2pPr>
            <a:lvl3pPr algn="ctr"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3pPr>
            <a:lvl4pPr algn="ctr"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4pPr>
            <a:lvl5pPr algn="ctr"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Total revenue for a price-taking firm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23A82AE8-C504-4CC4-B66A-95D533C7FB01}"/>
                  </a:ext>
                </a:extLst>
              </p14:cNvPr>
              <p14:cNvContentPartPr/>
              <p14:nvPr/>
            </p14:nvContentPartPr>
            <p14:xfrm>
              <a:off x="1847796" y="5010388"/>
              <a:ext cx="309240" cy="28692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23A82AE8-C504-4CC4-B66A-95D533C7FB01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843476" y="5006068"/>
                <a:ext cx="317880" cy="2955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655159695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1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2">
                                            <p:graphicEl>
                                              <a:chart seriesIdx="1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2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2">
                                            <p:graphicEl>
                                              <a:chart seriesIdx="2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2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 uiExpand="1">
        <p:bldSub>
          <a:bldChart bld="series" animBg="0"/>
        </p:bldSub>
      </p:bldGraphic>
      <p:bldP spid="39219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6514" name="Rectangle 2">
            <a:extLst>
              <a:ext uri="{FF2B5EF4-FFF2-40B4-BE49-F238E27FC236}">
                <a16:creationId xmlns:a16="http://schemas.microsoft.com/office/drawing/2014/main" id="{A96B67A9-AA9E-4C4E-878E-DD7E057504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576515" name="Rectangle 3">
            <a:extLst>
              <a:ext uri="{FF2B5EF4-FFF2-40B4-BE49-F238E27FC236}">
                <a16:creationId xmlns:a16="http://schemas.microsoft.com/office/drawing/2014/main" id="{1C2B2935-9CF0-403E-9E12-4D5AE49A3D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576516" name="Rectangle 4">
            <a:extLst>
              <a:ext uri="{FF2B5EF4-FFF2-40B4-BE49-F238E27FC236}">
                <a16:creationId xmlns:a16="http://schemas.microsoft.com/office/drawing/2014/main" id="{9D78C742-CF00-411A-B5DA-50553622854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altLang="en-US" dirty="0">
                <a:solidFill>
                  <a:schemeClr val="tx2">
                    <a:lumMod val="75000"/>
                  </a:schemeClr>
                </a:solidFill>
              </a:rPr>
              <a:t>Revenue - 3</a:t>
            </a:r>
          </a:p>
        </p:txBody>
      </p:sp>
      <p:sp>
        <p:nvSpPr>
          <p:cNvPr id="576517" name="Rectangle 5">
            <a:extLst>
              <a:ext uri="{FF2B5EF4-FFF2-40B4-BE49-F238E27FC236}">
                <a16:creationId xmlns:a16="http://schemas.microsoft.com/office/drawing/2014/main" id="{4F12E230-05CA-47C3-9029-300113410E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solidFill>
            <a:schemeClr val="tx2">
              <a:lumMod val="75000"/>
            </a:schemeClr>
          </a:solidFill>
        </p:spPr>
        <p:txBody>
          <a:bodyPr/>
          <a:lstStyle/>
          <a:p>
            <a:pPr>
              <a:lnSpc>
                <a:spcPct val="100000"/>
              </a:lnSpc>
              <a:spcBef>
                <a:spcPct val="80000"/>
              </a:spcBef>
            </a:pPr>
            <a:r>
              <a:rPr lang="en-GB" altLang="en-US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Revenue curves when price varies with output</a:t>
            </a:r>
            <a:br>
              <a:rPr lang="en-GB" altLang="en-US" dirty="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r>
              <a:rPr lang="en-GB" altLang="en-US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(downward-sloping demand curve)</a:t>
            </a:r>
          </a:p>
          <a:p>
            <a:pPr lvl="1">
              <a:lnSpc>
                <a:spcPct val="100000"/>
              </a:lnSpc>
              <a:spcBef>
                <a:spcPct val="80000"/>
              </a:spcBef>
            </a:pPr>
            <a:r>
              <a:rPr lang="en-GB" altLang="en-US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average revenue (</a:t>
            </a:r>
            <a:r>
              <a:rPr lang="en-GB" altLang="en-US" i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AR</a:t>
            </a:r>
            <a:r>
              <a:rPr lang="en-GB" altLang="en-US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)</a:t>
            </a:r>
          </a:p>
          <a:p>
            <a:pPr lvl="1">
              <a:lnSpc>
                <a:spcPct val="100000"/>
              </a:lnSpc>
              <a:spcBef>
                <a:spcPct val="80000"/>
              </a:spcBef>
            </a:pPr>
            <a:r>
              <a:rPr lang="en-GB" altLang="en-US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marginal revenue (</a:t>
            </a:r>
            <a:r>
              <a:rPr lang="en-GB" altLang="en-US" i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MR</a:t>
            </a:r>
            <a:r>
              <a:rPr lang="en-GB" altLang="en-US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)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65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765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5765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65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765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5765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65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5765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5765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6517" grpId="0" build="p" bldLvl="2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89154" name="Object 2">
            <a:extLst>
              <a:ext uri="{FF2B5EF4-FFF2-40B4-BE49-F238E27FC236}">
                <a16:creationId xmlns:a16="http://schemas.microsoft.com/office/drawing/2014/main" id="{03B2D7B7-DF68-4BC4-9E6E-D683337013A6}"/>
              </a:ext>
            </a:extLst>
          </p:cNvPr>
          <p:cNvGraphicFramePr>
            <a:graphicFrameLocks noGrp="1" noChangeAspect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2624992540"/>
              </p:ext>
            </p:extLst>
          </p:nvPr>
        </p:nvGraphicFramePr>
        <p:xfrm>
          <a:off x="1143000" y="1700808"/>
          <a:ext cx="6858000" cy="42052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cument" r:id="rId4" imgW="4004280" imgH="3664440" progId="Word.Document.8">
                  <p:embed/>
                </p:oleObj>
              </mc:Choice>
              <mc:Fallback>
                <p:oleObj name="Document" r:id="rId4" imgW="4004280" imgH="3664440" progId="Word.Document.8">
                  <p:embed/>
                  <p:pic>
                    <p:nvPicPr>
                      <p:cNvPr id="689154" name="Object 2">
                        <a:extLst>
                          <a:ext uri="{FF2B5EF4-FFF2-40B4-BE49-F238E27FC236}">
                            <a16:creationId xmlns:a16="http://schemas.microsoft.com/office/drawing/2014/main" id="{03B2D7B7-DF68-4BC4-9E6E-D683337013A6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l="-26997" r="-23195" b="-2859"/>
                      <a:stretch>
                        <a:fillRect/>
                      </a:stretch>
                    </p:blipFill>
                    <p:spPr bwMode="auto">
                      <a:xfrm>
                        <a:off x="1143000" y="1700808"/>
                        <a:ext cx="6858000" cy="42052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Text Box 3">
            <a:extLst>
              <a:ext uri="{FF2B5EF4-FFF2-40B4-BE49-F238E27FC236}">
                <a16:creationId xmlns:a16="http://schemas.microsoft.com/office/drawing/2014/main" id="{D07E3B41-EDE3-4BB8-B16D-51854775DE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5536" y="260648"/>
            <a:ext cx="8496944" cy="114828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>
            <a:outerShdw dist="17961" dir="2700000" algn="ctr" rotWithShape="0">
              <a:schemeClr val="tx1"/>
            </a:outerShdw>
          </a:effectLst>
        </p:spPr>
        <p:txBody>
          <a:bodyPr wrap="square" tIns="116100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</a:rPr>
              <a:t>Revenues for a firm facing</a:t>
            </a:r>
            <a:br>
              <a:rPr lang="en-GB" altLang="en-US" sz="3200" b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</a:rPr>
            </a:br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</a:rPr>
              <a:t>a downward-sloping demand curve</a:t>
            </a:r>
            <a:endParaRPr lang="en-GB" altLang="en-US" sz="3200" b="1" noProof="1">
              <a:solidFill>
                <a:schemeClr val="tx2">
                  <a:lumMod val="75000"/>
                </a:schemeClr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 spd="slow">
    <p:wipe dir="d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91202" name="Object 2">
            <a:extLst>
              <a:ext uri="{FF2B5EF4-FFF2-40B4-BE49-F238E27FC236}">
                <a16:creationId xmlns:a16="http://schemas.microsoft.com/office/drawing/2014/main" id="{21A63856-09D7-4B76-A2D5-9B340745D7F4}"/>
              </a:ext>
            </a:extLst>
          </p:cNvPr>
          <p:cNvGraphicFramePr>
            <a:graphicFrameLocks noGrp="1" noChangeAspect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1466272141"/>
              </p:ext>
            </p:extLst>
          </p:nvPr>
        </p:nvGraphicFramePr>
        <p:xfrm>
          <a:off x="1143000" y="1628800"/>
          <a:ext cx="6858000" cy="42052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1" name="Document" r:id="rId4" imgW="4004280" imgH="3664440" progId="Word.Document.8">
                  <p:embed/>
                </p:oleObj>
              </mc:Choice>
              <mc:Fallback>
                <p:oleObj name="Document" r:id="rId4" imgW="4004280" imgH="3664440" progId="Word.Document.8">
                  <p:embed/>
                  <p:pic>
                    <p:nvPicPr>
                      <p:cNvPr id="691202" name="Object 2">
                        <a:extLst>
                          <a:ext uri="{FF2B5EF4-FFF2-40B4-BE49-F238E27FC236}">
                            <a16:creationId xmlns:a16="http://schemas.microsoft.com/office/drawing/2014/main" id="{21A63856-09D7-4B76-A2D5-9B340745D7F4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l="-26997" r="-23195" b="-2859"/>
                      <a:stretch>
                        <a:fillRect/>
                      </a:stretch>
                    </p:blipFill>
                    <p:spPr bwMode="auto">
                      <a:xfrm>
                        <a:off x="1143000" y="1628800"/>
                        <a:ext cx="6858000" cy="42052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Text Box 3">
            <a:extLst>
              <a:ext uri="{FF2B5EF4-FFF2-40B4-BE49-F238E27FC236}">
                <a16:creationId xmlns:a16="http://schemas.microsoft.com/office/drawing/2014/main" id="{A5BD5599-6A7A-4796-B972-DBBE00C672C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5536" y="332656"/>
            <a:ext cx="8352928" cy="114828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>
            <a:outerShdw dist="17961" dir="2700000" algn="ctr" rotWithShape="0">
              <a:schemeClr val="tx1"/>
            </a:outerShdw>
          </a:effectLst>
        </p:spPr>
        <p:txBody>
          <a:bodyPr wrap="square" tIns="116100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</a:rPr>
              <a:t>Revenues for a firm facing</a:t>
            </a:r>
            <a:br>
              <a:rPr lang="en-GB" altLang="en-US" sz="3200" b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</a:rPr>
            </a:br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</a:rPr>
              <a:t>a downward-sloping demand curve</a:t>
            </a:r>
            <a:endParaRPr lang="en-GB" altLang="en-US" sz="3200" b="1" noProof="1">
              <a:solidFill>
                <a:schemeClr val="tx2">
                  <a:lumMod val="75000"/>
                </a:schemeClr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 spd="slow">
    <p:wipe dir="d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>
            <a:extLst>
              <a:ext uri="{FF2B5EF4-FFF2-40B4-BE49-F238E27FC236}">
                <a16:creationId xmlns:a16="http://schemas.microsoft.com/office/drawing/2014/main" id="{46D177DF-FC19-4FBD-92B1-7FBD0C83827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42557043"/>
              </p:ext>
            </p:extLst>
          </p:nvPr>
        </p:nvGraphicFramePr>
        <p:xfrm>
          <a:off x="1554958" y="1193008"/>
          <a:ext cx="5995726" cy="476964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4339" name="Rectangle 3">
            <a:extLst>
              <a:ext uri="{FF2B5EF4-FFF2-40B4-BE49-F238E27FC236}">
                <a16:creationId xmlns:a16="http://schemas.microsoft.com/office/drawing/2014/main" id="{9D70C2F6-C7E8-4072-8569-CCF7247C2C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14340" name="Rectangle 4">
            <a:extLst>
              <a:ext uri="{FF2B5EF4-FFF2-40B4-BE49-F238E27FC236}">
                <a16:creationId xmlns:a16="http://schemas.microsoft.com/office/drawing/2014/main" id="{3E34178B-DBFF-4443-A7FD-2B5B6E68FE4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08751" y="3508774"/>
            <a:ext cx="432811" cy="323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650" i="1" dirty="0">
                <a:solidFill>
                  <a:srgbClr val="006600"/>
                </a:solidFill>
                <a:latin typeface="Arial" panose="020B0604020202020204" pitchFamily="34" charset="0"/>
              </a:rPr>
              <a:t>AR</a:t>
            </a:r>
          </a:p>
        </p:txBody>
      </p:sp>
      <p:sp>
        <p:nvSpPr>
          <p:cNvPr id="14342" name="Rectangle 6">
            <a:extLst>
              <a:ext uri="{FF2B5EF4-FFF2-40B4-BE49-F238E27FC236}">
                <a16:creationId xmlns:a16="http://schemas.microsoft.com/office/drawing/2014/main" id="{43D483FE-B34E-42FD-9D00-71BB42848F84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904779" y="3150956"/>
            <a:ext cx="1005082" cy="2774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350" i="1" dirty="0">
                <a:latin typeface="Arial" panose="020B0604020202020204" pitchFamily="34" charset="0"/>
              </a:rPr>
              <a:t>AR, MR </a:t>
            </a:r>
            <a:r>
              <a:rPr lang="en-GB" altLang="en-US" sz="1350" dirty="0">
                <a:latin typeface="Arial" panose="020B0604020202020204" pitchFamily="34" charset="0"/>
              </a:rPr>
              <a:t>(£)</a:t>
            </a:r>
          </a:p>
        </p:txBody>
      </p:sp>
      <p:sp>
        <p:nvSpPr>
          <p:cNvPr id="14343" name="Rectangle 7">
            <a:extLst>
              <a:ext uri="{FF2B5EF4-FFF2-40B4-BE49-F238E27FC236}">
                <a16:creationId xmlns:a16="http://schemas.microsoft.com/office/drawing/2014/main" id="{0903E1C3-1D25-4CD2-ACFA-5CF2AE7195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77824" y="4551863"/>
            <a:ext cx="783868" cy="2774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350" dirty="0">
                <a:latin typeface="Arial" panose="020B0604020202020204" pitchFamily="34" charset="0"/>
              </a:rPr>
              <a:t>Quantity</a:t>
            </a:r>
          </a:p>
        </p:txBody>
      </p:sp>
      <p:sp>
        <p:nvSpPr>
          <p:cNvPr id="14344" name="Rectangle 8">
            <a:extLst>
              <a:ext uri="{FF2B5EF4-FFF2-40B4-BE49-F238E27FC236}">
                <a16:creationId xmlns:a16="http://schemas.microsoft.com/office/drawing/2014/main" id="{DBE6E7EF-8B10-4C94-80FC-4A65965DF8E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7544" y="74265"/>
            <a:ext cx="8699416" cy="987967"/>
          </a:xfrm>
          <a:solidFill>
            <a:schemeClr val="tx2">
              <a:lumMod val="20000"/>
              <a:lumOff val="80000"/>
            </a:schemeClr>
          </a:solidFill>
          <a:ln/>
          <a:effectLst>
            <a:outerShdw dist="12700" dir="2700000" algn="ctr" rotWithShape="0">
              <a:schemeClr val="tx1"/>
            </a:outerShdw>
          </a:effectLst>
        </p:spPr>
        <p:txBody>
          <a:bodyPr>
            <a:noAutofit/>
          </a:bodyPr>
          <a:lstStyle/>
          <a:p>
            <a:pPr algn="ctr"/>
            <a:r>
              <a:rPr lang="en-GB" altLang="en-US" sz="3000" i="1" dirty="0">
                <a:solidFill>
                  <a:schemeClr val="tx2">
                    <a:lumMod val="75000"/>
                  </a:schemeClr>
                </a:solidFill>
              </a:rPr>
              <a:t>AR</a:t>
            </a:r>
            <a:r>
              <a:rPr lang="en-GB" altLang="en-US" sz="3000" dirty="0">
                <a:solidFill>
                  <a:schemeClr val="tx2">
                    <a:lumMod val="75000"/>
                  </a:schemeClr>
                </a:solidFill>
              </a:rPr>
              <a:t> and </a:t>
            </a:r>
            <a:r>
              <a:rPr lang="en-GB" altLang="en-US" sz="3000" i="1" dirty="0">
                <a:solidFill>
                  <a:schemeClr val="tx2">
                    <a:lumMod val="75000"/>
                  </a:schemeClr>
                </a:solidFill>
              </a:rPr>
              <a:t>MR</a:t>
            </a:r>
            <a:r>
              <a:rPr lang="en-GB" altLang="en-US" sz="3000" dirty="0">
                <a:solidFill>
                  <a:schemeClr val="tx2">
                    <a:lumMod val="75000"/>
                  </a:schemeClr>
                </a:solidFill>
              </a:rPr>
              <a:t> curves for a firm facing a downward-sloping</a:t>
            </a:r>
            <a:r>
              <a:rPr lang="en-GB" altLang="en-US" sz="3000" i="1" dirty="0">
                <a:solidFill>
                  <a:schemeClr val="tx2">
                    <a:lumMod val="75000"/>
                  </a:schemeClr>
                </a:solidFill>
              </a:rPr>
              <a:t> D </a:t>
            </a:r>
            <a:r>
              <a:rPr lang="en-GB" altLang="en-US" sz="3000" dirty="0">
                <a:solidFill>
                  <a:schemeClr val="tx2">
                    <a:lumMod val="75000"/>
                  </a:schemeClr>
                </a:solidFill>
              </a:rPr>
              <a:t>curve</a:t>
            </a:r>
          </a:p>
        </p:txBody>
      </p:sp>
      <p:sp>
        <p:nvSpPr>
          <p:cNvPr id="14345" name="AutoShape 9">
            <a:extLst>
              <a:ext uri="{FF2B5EF4-FFF2-40B4-BE49-F238E27FC236}">
                <a16:creationId xmlns:a16="http://schemas.microsoft.com/office/drawing/2014/main" id="{E76CB341-E135-4C70-9A3D-B124B72A3A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91825" y="1495686"/>
            <a:ext cx="1875235" cy="1918097"/>
          </a:xfrm>
          <a:prstGeom prst="roundRect">
            <a:avLst>
              <a:gd name="adj" fmla="val 12495"/>
            </a:avLst>
          </a:prstGeom>
          <a:solidFill>
            <a:srgbClr val="FFECD9"/>
          </a:solidFill>
          <a:ln w="28575">
            <a:solidFill>
              <a:schemeClr val="accent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>
              <a:solidFill>
                <a:srgbClr val="FF0000"/>
              </a:solidFill>
            </a:endParaRPr>
          </a:p>
        </p:txBody>
      </p:sp>
      <p:sp>
        <p:nvSpPr>
          <p:cNvPr id="14346" name="Rectangle 10">
            <a:extLst>
              <a:ext uri="{FF2B5EF4-FFF2-40B4-BE49-F238E27FC236}">
                <a16:creationId xmlns:a16="http://schemas.microsoft.com/office/drawing/2014/main" id="{5EC11619-2C75-427C-96FF-EB16B9675B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53723" y="1530214"/>
            <a:ext cx="614363" cy="4621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75" i="1" dirty="0">
                <a:latin typeface="Arial" panose="020B0604020202020204" pitchFamily="34" charset="0"/>
              </a:rPr>
              <a:t>Q</a:t>
            </a:r>
          </a:p>
          <a:p>
            <a:pPr algn="ctr"/>
            <a:r>
              <a:rPr lang="en-GB" altLang="en-US" sz="1275" dirty="0">
                <a:latin typeface="Arial" panose="020B0604020202020204" pitchFamily="34" charset="0"/>
              </a:rPr>
              <a:t>(units)</a:t>
            </a:r>
          </a:p>
        </p:txBody>
      </p:sp>
      <p:sp>
        <p:nvSpPr>
          <p:cNvPr id="14347" name="Rectangle 11">
            <a:extLst>
              <a:ext uri="{FF2B5EF4-FFF2-40B4-BE49-F238E27FC236}">
                <a16:creationId xmlns:a16="http://schemas.microsoft.com/office/drawing/2014/main" id="{78E1FFD8-6157-4D17-B522-52E5D24ED0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52558" y="1996937"/>
            <a:ext cx="233363" cy="14431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275" dirty="0">
                <a:latin typeface="Arial" panose="020B0604020202020204" pitchFamily="34" charset="0"/>
              </a:rPr>
              <a:t>1</a:t>
            </a:r>
          </a:p>
          <a:p>
            <a:r>
              <a:rPr lang="en-GB" altLang="en-US" sz="1275" dirty="0">
                <a:latin typeface="Arial" panose="020B0604020202020204" pitchFamily="34" charset="0"/>
              </a:rPr>
              <a:t>2</a:t>
            </a:r>
          </a:p>
          <a:p>
            <a:r>
              <a:rPr lang="en-GB" altLang="en-US" sz="1275" dirty="0">
                <a:latin typeface="Arial" panose="020B0604020202020204" pitchFamily="34" charset="0"/>
              </a:rPr>
              <a:t>3</a:t>
            </a:r>
          </a:p>
          <a:p>
            <a:r>
              <a:rPr lang="en-GB" altLang="en-US" sz="1275" dirty="0">
                <a:latin typeface="Arial" panose="020B0604020202020204" pitchFamily="34" charset="0"/>
              </a:rPr>
              <a:t>4</a:t>
            </a:r>
          </a:p>
          <a:p>
            <a:r>
              <a:rPr lang="en-GB" altLang="en-US" sz="1275" dirty="0">
                <a:latin typeface="Arial" panose="020B0604020202020204" pitchFamily="34" charset="0"/>
              </a:rPr>
              <a:t>5</a:t>
            </a:r>
          </a:p>
          <a:p>
            <a:r>
              <a:rPr lang="en-GB" altLang="en-US" sz="1275" dirty="0">
                <a:latin typeface="Arial" panose="020B0604020202020204" pitchFamily="34" charset="0"/>
              </a:rPr>
              <a:t>6</a:t>
            </a:r>
          </a:p>
          <a:p>
            <a:r>
              <a:rPr lang="en-GB" altLang="en-US" sz="1275" dirty="0">
                <a:latin typeface="Arial" panose="020B0604020202020204" pitchFamily="34" charset="0"/>
              </a:rPr>
              <a:t>7</a:t>
            </a:r>
          </a:p>
        </p:txBody>
      </p:sp>
      <p:sp>
        <p:nvSpPr>
          <p:cNvPr id="14348" name="Rectangle 12">
            <a:extLst>
              <a:ext uri="{FF2B5EF4-FFF2-40B4-BE49-F238E27FC236}">
                <a16:creationId xmlns:a16="http://schemas.microsoft.com/office/drawing/2014/main" id="{72C46308-BEA6-456F-8316-BF528EF1F0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51405" y="1531404"/>
            <a:ext cx="638175" cy="4621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75" i="1" dirty="0">
                <a:solidFill>
                  <a:srgbClr val="006600"/>
                </a:solidFill>
                <a:latin typeface="Arial" panose="020B0604020202020204" pitchFamily="34" charset="0"/>
              </a:rPr>
              <a:t>P =AR</a:t>
            </a:r>
          </a:p>
          <a:p>
            <a:pPr algn="ctr"/>
            <a:r>
              <a:rPr lang="en-GB" altLang="en-US" sz="1275" dirty="0">
                <a:solidFill>
                  <a:srgbClr val="006600"/>
                </a:solidFill>
                <a:latin typeface="Arial" panose="020B0604020202020204" pitchFamily="34" charset="0"/>
              </a:rPr>
              <a:t>(£)</a:t>
            </a:r>
          </a:p>
        </p:txBody>
      </p:sp>
      <p:sp>
        <p:nvSpPr>
          <p:cNvPr id="14349" name="Rectangle 13">
            <a:extLst>
              <a:ext uri="{FF2B5EF4-FFF2-40B4-BE49-F238E27FC236}">
                <a16:creationId xmlns:a16="http://schemas.microsoft.com/office/drawing/2014/main" id="{AC78F504-CDCB-476D-ABBB-BED47A43933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88339" y="1981459"/>
            <a:ext cx="233363" cy="14431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275" dirty="0">
                <a:solidFill>
                  <a:srgbClr val="006600"/>
                </a:solidFill>
                <a:latin typeface="Arial" panose="020B0604020202020204" pitchFamily="34" charset="0"/>
              </a:rPr>
              <a:t>8</a:t>
            </a:r>
          </a:p>
          <a:p>
            <a:r>
              <a:rPr lang="en-GB" altLang="en-US" sz="1275" dirty="0">
                <a:solidFill>
                  <a:srgbClr val="006600"/>
                </a:solidFill>
                <a:latin typeface="Arial" panose="020B0604020202020204" pitchFamily="34" charset="0"/>
              </a:rPr>
              <a:t>7</a:t>
            </a:r>
          </a:p>
          <a:p>
            <a:r>
              <a:rPr lang="en-GB" altLang="en-US" sz="1275" dirty="0">
                <a:solidFill>
                  <a:srgbClr val="006600"/>
                </a:solidFill>
                <a:latin typeface="Arial" panose="020B0604020202020204" pitchFamily="34" charset="0"/>
              </a:rPr>
              <a:t>6</a:t>
            </a:r>
          </a:p>
          <a:p>
            <a:r>
              <a:rPr lang="en-GB" altLang="en-US" sz="1275" dirty="0">
                <a:solidFill>
                  <a:srgbClr val="006600"/>
                </a:solidFill>
                <a:latin typeface="Arial" panose="020B0604020202020204" pitchFamily="34" charset="0"/>
              </a:rPr>
              <a:t>5</a:t>
            </a:r>
          </a:p>
          <a:p>
            <a:r>
              <a:rPr lang="en-GB" altLang="en-US" sz="1275" dirty="0">
                <a:solidFill>
                  <a:srgbClr val="006600"/>
                </a:solidFill>
                <a:latin typeface="Arial" panose="020B0604020202020204" pitchFamily="34" charset="0"/>
              </a:rPr>
              <a:t>4</a:t>
            </a:r>
          </a:p>
          <a:p>
            <a:r>
              <a:rPr lang="en-GB" altLang="en-US" sz="1275" dirty="0">
                <a:solidFill>
                  <a:srgbClr val="006600"/>
                </a:solidFill>
                <a:latin typeface="Arial" panose="020B0604020202020204" pitchFamily="34" charset="0"/>
              </a:rPr>
              <a:t>3</a:t>
            </a:r>
          </a:p>
          <a:p>
            <a:r>
              <a:rPr lang="en-GB" altLang="en-US" sz="1275" dirty="0">
                <a:solidFill>
                  <a:srgbClr val="006600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14350" name="Rectangle 14">
            <a:extLst>
              <a:ext uri="{FF2B5EF4-FFF2-40B4-BE49-F238E27FC236}">
                <a16:creationId xmlns:a16="http://schemas.microsoft.com/office/drawing/2014/main" id="{F47D8F03-E0F5-45CA-BB89-346226A17D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65032" y="1530214"/>
            <a:ext cx="357469" cy="4621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75" i="1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</a:rPr>
              <a:t>TR</a:t>
            </a:r>
          </a:p>
          <a:p>
            <a:pPr algn="ctr"/>
            <a:r>
              <a:rPr lang="en-GB" altLang="en-US" sz="1275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</a:rPr>
              <a:t>(£)</a:t>
            </a:r>
          </a:p>
        </p:txBody>
      </p:sp>
      <p:sp>
        <p:nvSpPr>
          <p:cNvPr id="14351" name="Rectangle 15">
            <a:extLst>
              <a:ext uri="{FF2B5EF4-FFF2-40B4-BE49-F238E27FC236}">
                <a16:creationId xmlns:a16="http://schemas.microsoft.com/office/drawing/2014/main" id="{3C11FC00-7183-4FB5-9429-2F55487129E1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86465" y="1987412"/>
            <a:ext cx="322204" cy="14431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275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</a:rPr>
              <a:t>8</a:t>
            </a:r>
          </a:p>
          <a:p>
            <a:pPr algn="r"/>
            <a:r>
              <a:rPr lang="en-GB" altLang="en-US" sz="1275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</a:rPr>
              <a:t>14</a:t>
            </a:r>
          </a:p>
          <a:p>
            <a:pPr algn="r"/>
            <a:r>
              <a:rPr lang="en-GB" altLang="en-US" sz="1275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</a:rPr>
              <a:t>18</a:t>
            </a:r>
          </a:p>
          <a:p>
            <a:pPr algn="r"/>
            <a:r>
              <a:rPr lang="en-GB" altLang="en-US" sz="1275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</a:rPr>
              <a:t>20</a:t>
            </a:r>
          </a:p>
          <a:p>
            <a:pPr algn="r"/>
            <a:r>
              <a:rPr lang="en-GB" altLang="en-US" sz="1275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</a:rPr>
              <a:t>20</a:t>
            </a:r>
          </a:p>
          <a:p>
            <a:pPr algn="r"/>
            <a:r>
              <a:rPr lang="en-GB" altLang="en-US" sz="1275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</a:rPr>
              <a:t>18</a:t>
            </a:r>
          </a:p>
          <a:p>
            <a:pPr algn="r"/>
            <a:r>
              <a:rPr lang="en-GB" altLang="en-US" sz="1275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</a:rPr>
              <a:t>14</a:t>
            </a:r>
          </a:p>
        </p:txBody>
      </p:sp>
      <p:sp>
        <p:nvSpPr>
          <p:cNvPr id="14352" name="Rectangle 16">
            <a:extLst>
              <a:ext uri="{FF2B5EF4-FFF2-40B4-BE49-F238E27FC236}">
                <a16:creationId xmlns:a16="http://schemas.microsoft.com/office/drawing/2014/main" id="{83787583-FB13-4FA8-85F5-725CA37B77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8446647" y="1530214"/>
            <a:ext cx="394339" cy="4621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75" i="1" dirty="0">
                <a:solidFill>
                  <a:schemeClr val="tx2"/>
                </a:solidFill>
                <a:latin typeface="Arial" panose="020B0604020202020204" pitchFamily="34" charset="0"/>
              </a:rPr>
              <a:t>MR</a:t>
            </a:r>
          </a:p>
          <a:p>
            <a:pPr algn="ctr"/>
            <a:r>
              <a:rPr lang="en-GB" altLang="en-US" sz="1275" dirty="0">
                <a:solidFill>
                  <a:schemeClr val="tx2"/>
                </a:solidFill>
                <a:latin typeface="Arial" panose="020B0604020202020204" pitchFamily="34" charset="0"/>
              </a:rPr>
              <a:t>(£)</a:t>
            </a:r>
          </a:p>
        </p:txBody>
      </p:sp>
      <p:sp>
        <p:nvSpPr>
          <p:cNvPr id="14353" name="Rectangle 17">
            <a:extLst>
              <a:ext uri="{FF2B5EF4-FFF2-40B4-BE49-F238E27FC236}">
                <a16:creationId xmlns:a16="http://schemas.microsoft.com/office/drawing/2014/main" id="{DF15926D-0574-4828-8132-DACE00141C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448415" y="2101713"/>
            <a:ext cx="322204" cy="12469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275" dirty="0">
                <a:solidFill>
                  <a:srgbClr val="FF0000"/>
                </a:solidFill>
                <a:latin typeface="Arial" panose="020B0604020202020204" pitchFamily="34" charset="0"/>
              </a:rPr>
              <a:t>6</a:t>
            </a:r>
          </a:p>
          <a:p>
            <a:pPr algn="r"/>
            <a:r>
              <a:rPr lang="en-GB" altLang="en-US" sz="1275" dirty="0">
                <a:solidFill>
                  <a:srgbClr val="FF0000"/>
                </a:solidFill>
                <a:latin typeface="Arial" panose="020B0604020202020204" pitchFamily="34" charset="0"/>
              </a:rPr>
              <a:t>4</a:t>
            </a:r>
          </a:p>
          <a:p>
            <a:pPr algn="r"/>
            <a:r>
              <a:rPr lang="en-GB" altLang="en-US" sz="1275" dirty="0">
                <a:solidFill>
                  <a:srgbClr val="FF0000"/>
                </a:solidFill>
                <a:latin typeface="Arial" panose="020B0604020202020204" pitchFamily="34" charset="0"/>
              </a:rPr>
              <a:t>2</a:t>
            </a:r>
          </a:p>
          <a:p>
            <a:pPr algn="r"/>
            <a:r>
              <a:rPr lang="en-GB" altLang="en-US" sz="1275" dirty="0">
                <a:solidFill>
                  <a:srgbClr val="FF0000"/>
                </a:solidFill>
                <a:latin typeface="Arial" panose="020B0604020202020204" pitchFamily="34" charset="0"/>
              </a:rPr>
              <a:t>0</a:t>
            </a:r>
          </a:p>
          <a:p>
            <a:pPr algn="r"/>
            <a:r>
              <a:rPr lang="en-GB" altLang="en-US" sz="1275" dirty="0">
                <a:solidFill>
                  <a:srgbClr val="FF0000"/>
                </a:solidFill>
                <a:latin typeface="Arial" panose="020B0604020202020204" pitchFamily="34" charset="0"/>
              </a:rPr>
              <a:t>–2</a:t>
            </a:r>
          </a:p>
          <a:p>
            <a:pPr algn="r"/>
            <a:r>
              <a:rPr lang="en-GB" altLang="en-US" sz="1275" dirty="0">
                <a:solidFill>
                  <a:srgbClr val="FF0000"/>
                </a:solidFill>
                <a:latin typeface="Arial" panose="020B0604020202020204" pitchFamily="34" charset="0"/>
              </a:rPr>
              <a:t>–4</a:t>
            </a:r>
          </a:p>
        </p:txBody>
      </p:sp>
    </p:spTree>
    <p:extLst>
      <p:ext uri="{BB962C8B-B14F-4D97-AF65-F5344CB8AC3E}">
        <p14:creationId xmlns:p14="http://schemas.microsoft.com/office/powerpoint/2010/main" val="1889533664"/>
      </p:ext>
    </p:extLst>
  </p:cSld>
  <p:clrMapOvr>
    <a:masterClrMapping/>
  </p:clrMapOvr>
  <p:transition spd="med">
    <p:pull dir="r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>
            <a:extLst>
              <a:ext uri="{FF2B5EF4-FFF2-40B4-BE49-F238E27FC236}">
                <a16:creationId xmlns:a16="http://schemas.microsoft.com/office/drawing/2014/main" id="{46D177DF-FC19-4FBD-92B1-7FBD0C83827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71496216"/>
              </p:ext>
            </p:extLst>
          </p:nvPr>
        </p:nvGraphicFramePr>
        <p:xfrm>
          <a:off x="1591349" y="1055300"/>
          <a:ext cx="5995726" cy="476964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4339" name="Rectangle 3">
            <a:extLst>
              <a:ext uri="{FF2B5EF4-FFF2-40B4-BE49-F238E27FC236}">
                <a16:creationId xmlns:a16="http://schemas.microsoft.com/office/drawing/2014/main" id="{9D70C2F6-C7E8-4072-8569-CCF7247C2C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14340" name="Rectangle 4">
            <a:extLst>
              <a:ext uri="{FF2B5EF4-FFF2-40B4-BE49-F238E27FC236}">
                <a16:creationId xmlns:a16="http://schemas.microsoft.com/office/drawing/2014/main" id="{3E34178B-DBFF-4443-A7FD-2B5B6E68FE4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08751" y="3508774"/>
            <a:ext cx="432811" cy="323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650" i="1" dirty="0">
                <a:solidFill>
                  <a:srgbClr val="006600"/>
                </a:solidFill>
                <a:latin typeface="Arial" panose="020B0604020202020204" pitchFamily="34" charset="0"/>
              </a:rPr>
              <a:t>AR</a:t>
            </a:r>
          </a:p>
        </p:txBody>
      </p:sp>
      <p:sp>
        <p:nvSpPr>
          <p:cNvPr id="14341" name="Rectangle 5">
            <a:extLst>
              <a:ext uri="{FF2B5EF4-FFF2-40B4-BE49-F238E27FC236}">
                <a16:creationId xmlns:a16="http://schemas.microsoft.com/office/drawing/2014/main" id="{688CAB04-EB37-4659-AEA2-8603E7BAAF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84064" y="5444967"/>
            <a:ext cx="436017" cy="323648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650" i="1" dirty="0">
                <a:solidFill>
                  <a:srgbClr val="0000CC"/>
                </a:solidFill>
                <a:latin typeface="+mj-lt"/>
              </a:rPr>
              <a:t>MR</a:t>
            </a:r>
          </a:p>
        </p:txBody>
      </p:sp>
      <p:sp>
        <p:nvSpPr>
          <p:cNvPr id="14342" name="Rectangle 6">
            <a:extLst>
              <a:ext uri="{FF2B5EF4-FFF2-40B4-BE49-F238E27FC236}">
                <a16:creationId xmlns:a16="http://schemas.microsoft.com/office/drawing/2014/main" id="{43D483FE-B34E-42FD-9D00-71BB42848F84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904779" y="3150956"/>
            <a:ext cx="1005082" cy="2774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350" i="1" dirty="0">
                <a:latin typeface="Arial" panose="020B0604020202020204" pitchFamily="34" charset="0"/>
              </a:rPr>
              <a:t>AR, MR </a:t>
            </a:r>
            <a:r>
              <a:rPr lang="en-GB" altLang="en-US" sz="1350" dirty="0">
                <a:latin typeface="Arial" panose="020B0604020202020204" pitchFamily="34" charset="0"/>
              </a:rPr>
              <a:t>(£)</a:t>
            </a:r>
          </a:p>
        </p:txBody>
      </p:sp>
      <p:sp>
        <p:nvSpPr>
          <p:cNvPr id="14343" name="Rectangle 7">
            <a:extLst>
              <a:ext uri="{FF2B5EF4-FFF2-40B4-BE49-F238E27FC236}">
                <a16:creationId xmlns:a16="http://schemas.microsoft.com/office/drawing/2014/main" id="{0903E1C3-1D25-4CD2-ACFA-5CF2AE7195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77824" y="4551863"/>
            <a:ext cx="783868" cy="2774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350" dirty="0">
                <a:latin typeface="Arial" panose="020B0604020202020204" pitchFamily="34" charset="0"/>
              </a:rPr>
              <a:t>Quantity</a:t>
            </a:r>
          </a:p>
        </p:txBody>
      </p:sp>
      <p:sp>
        <p:nvSpPr>
          <p:cNvPr id="14344" name="Rectangle 8">
            <a:extLst>
              <a:ext uri="{FF2B5EF4-FFF2-40B4-BE49-F238E27FC236}">
                <a16:creationId xmlns:a16="http://schemas.microsoft.com/office/drawing/2014/main" id="{DBE6E7EF-8B10-4C94-80FC-4A65965DF8E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24329" y="242463"/>
            <a:ext cx="8856984" cy="924205"/>
          </a:xfrm>
          <a:solidFill>
            <a:schemeClr val="tx2">
              <a:lumMod val="20000"/>
              <a:lumOff val="80000"/>
            </a:schemeClr>
          </a:solidFill>
          <a:ln/>
          <a:effectLst>
            <a:outerShdw dist="12700" dir="2700000" algn="ctr" rotWithShape="0">
              <a:schemeClr val="tx1"/>
            </a:outerShdw>
          </a:effectLst>
        </p:spPr>
        <p:txBody>
          <a:bodyPr>
            <a:noAutofit/>
          </a:bodyPr>
          <a:lstStyle/>
          <a:p>
            <a:pPr algn="ctr"/>
            <a:r>
              <a:rPr lang="en-GB" altLang="en-US" sz="3000" i="1" dirty="0">
                <a:solidFill>
                  <a:schemeClr val="tx2">
                    <a:lumMod val="75000"/>
                  </a:schemeClr>
                </a:solidFill>
              </a:rPr>
              <a:t>AR</a:t>
            </a:r>
            <a:r>
              <a:rPr lang="en-GB" altLang="en-US" sz="3000" dirty="0">
                <a:solidFill>
                  <a:schemeClr val="tx2">
                    <a:lumMod val="75000"/>
                  </a:schemeClr>
                </a:solidFill>
              </a:rPr>
              <a:t> and </a:t>
            </a:r>
            <a:r>
              <a:rPr lang="en-GB" altLang="en-US" sz="3000" i="1" dirty="0">
                <a:solidFill>
                  <a:schemeClr val="tx2">
                    <a:lumMod val="75000"/>
                  </a:schemeClr>
                </a:solidFill>
              </a:rPr>
              <a:t>MR</a:t>
            </a:r>
            <a:r>
              <a:rPr lang="en-GB" altLang="en-US" sz="3000" dirty="0">
                <a:solidFill>
                  <a:schemeClr val="tx2">
                    <a:lumMod val="75000"/>
                  </a:schemeClr>
                </a:solidFill>
              </a:rPr>
              <a:t> curves for a firm facing a downward-sloping</a:t>
            </a:r>
            <a:r>
              <a:rPr lang="en-GB" altLang="en-US" sz="3000" i="1" dirty="0">
                <a:solidFill>
                  <a:schemeClr val="tx2">
                    <a:lumMod val="75000"/>
                  </a:schemeClr>
                </a:solidFill>
              </a:rPr>
              <a:t> D </a:t>
            </a:r>
            <a:r>
              <a:rPr lang="en-GB" altLang="en-US" sz="3000" dirty="0">
                <a:solidFill>
                  <a:schemeClr val="tx2">
                    <a:lumMod val="75000"/>
                  </a:schemeClr>
                </a:solidFill>
              </a:rPr>
              <a:t>curve</a:t>
            </a:r>
          </a:p>
        </p:txBody>
      </p:sp>
      <p:sp>
        <p:nvSpPr>
          <p:cNvPr id="14345" name="AutoShape 9">
            <a:extLst>
              <a:ext uri="{FF2B5EF4-FFF2-40B4-BE49-F238E27FC236}">
                <a16:creationId xmlns:a16="http://schemas.microsoft.com/office/drawing/2014/main" id="{E76CB341-E135-4C70-9A3D-B124B72A3A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69758" y="1517075"/>
            <a:ext cx="1875235" cy="1918097"/>
          </a:xfrm>
          <a:prstGeom prst="roundRect">
            <a:avLst>
              <a:gd name="adj" fmla="val 12495"/>
            </a:avLst>
          </a:prstGeom>
          <a:solidFill>
            <a:srgbClr val="FFECD9"/>
          </a:solidFill>
          <a:ln w="28575">
            <a:solidFill>
              <a:schemeClr val="accent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14346" name="Rectangle 10">
            <a:extLst>
              <a:ext uri="{FF2B5EF4-FFF2-40B4-BE49-F238E27FC236}">
                <a16:creationId xmlns:a16="http://schemas.microsoft.com/office/drawing/2014/main" id="{5EC11619-2C75-427C-96FF-EB16B9675B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53723" y="1530214"/>
            <a:ext cx="614363" cy="4621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75" i="1" dirty="0">
                <a:latin typeface="Arial" panose="020B0604020202020204" pitchFamily="34" charset="0"/>
              </a:rPr>
              <a:t>Q</a:t>
            </a:r>
          </a:p>
          <a:p>
            <a:pPr algn="ctr"/>
            <a:r>
              <a:rPr lang="en-GB" altLang="en-US" sz="1275" dirty="0">
                <a:latin typeface="Arial" panose="020B0604020202020204" pitchFamily="34" charset="0"/>
              </a:rPr>
              <a:t>(units)</a:t>
            </a:r>
          </a:p>
        </p:txBody>
      </p:sp>
      <p:sp>
        <p:nvSpPr>
          <p:cNvPr id="14347" name="Rectangle 11">
            <a:extLst>
              <a:ext uri="{FF2B5EF4-FFF2-40B4-BE49-F238E27FC236}">
                <a16:creationId xmlns:a16="http://schemas.microsoft.com/office/drawing/2014/main" id="{78E1FFD8-6157-4D17-B522-52E5D24ED0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52558" y="1996937"/>
            <a:ext cx="233363" cy="14431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275" dirty="0">
                <a:latin typeface="Arial" panose="020B0604020202020204" pitchFamily="34" charset="0"/>
              </a:rPr>
              <a:t>1</a:t>
            </a:r>
          </a:p>
          <a:p>
            <a:r>
              <a:rPr lang="en-GB" altLang="en-US" sz="1275" dirty="0">
                <a:latin typeface="Arial" panose="020B0604020202020204" pitchFamily="34" charset="0"/>
              </a:rPr>
              <a:t>2</a:t>
            </a:r>
          </a:p>
          <a:p>
            <a:r>
              <a:rPr lang="en-GB" altLang="en-US" sz="1275" dirty="0">
                <a:latin typeface="Arial" panose="020B0604020202020204" pitchFamily="34" charset="0"/>
              </a:rPr>
              <a:t>3</a:t>
            </a:r>
          </a:p>
          <a:p>
            <a:r>
              <a:rPr lang="en-GB" altLang="en-US" sz="1275" dirty="0">
                <a:latin typeface="Arial" panose="020B0604020202020204" pitchFamily="34" charset="0"/>
              </a:rPr>
              <a:t>4</a:t>
            </a:r>
          </a:p>
          <a:p>
            <a:r>
              <a:rPr lang="en-GB" altLang="en-US" sz="1275" dirty="0">
                <a:latin typeface="Arial" panose="020B0604020202020204" pitchFamily="34" charset="0"/>
              </a:rPr>
              <a:t>5</a:t>
            </a:r>
          </a:p>
          <a:p>
            <a:r>
              <a:rPr lang="en-GB" altLang="en-US" sz="1275" dirty="0">
                <a:latin typeface="Arial" panose="020B0604020202020204" pitchFamily="34" charset="0"/>
              </a:rPr>
              <a:t>6</a:t>
            </a:r>
          </a:p>
          <a:p>
            <a:r>
              <a:rPr lang="en-GB" altLang="en-US" sz="1275" dirty="0">
                <a:latin typeface="Arial" panose="020B0604020202020204" pitchFamily="34" charset="0"/>
              </a:rPr>
              <a:t>7</a:t>
            </a:r>
          </a:p>
        </p:txBody>
      </p:sp>
      <p:sp>
        <p:nvSpPr>
          <p:cNvPr id="14348" name="Rectangle 12">
            <a:extLst>
              <a:ext uri="{FF2B5EF4-FFF2-40B4-BE49-F238E27FC236}">
                <a16:creationId xmlns:a16="http://schemas.microsoft.com/office/drawing/2014/main" id="{72C46308-BEA6-456F-8316-BF528EF1F0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51405" y="1531404"/>
            <a:ext cx="638175" cy="4621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75" i="1" dirty="0">
                <a:solidFill>
                  <a:srgbClr val="006600"/>
                </a:solidFill>
                <a:latin typeface="Arial" panose="020B0604020202020204" pitchFamily="34" charset="0"/>
              </a:rPr>
              <a:t>P =AR</a:t>
            </a:r>
          </a:p>
          <a:p>
            <a:pPr algn="ctr"/>
            <a:r>
              <a:rPr lang="en-GB" altLang="en-US" sz="1275" dirty="0">
                <a:solidFill>
                  <a:srgbClr val="006600"/>
                </a:solidFill>
                <a:latin typeface="Arial" panose="020B0604020202020204" pitchFamily="34" charset="0"/>
              </a:rPr>
              <a:t>(£)</a:t>
            </a:r>
          </a:p>
        </p:txBody>
      </p:sp>
      <p:sp>
        <p:nvSpPr>
          <p:cNvPr id="14349" name="Rectangle 13">
            <a:extLst>
              <a:ext uri="{FF2B5EF4-FFF2-40B4-BE49-F238E27FC236}">
                <a16:creationId xmlns:a16="http://schemas.microsoft.com/office/drawing/2014/main" id="{AC78F504-CDCB-476D-ABBB-BED47A43933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88339" y="1981459"/>
            <a:ext cx="233363" cy="14431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275" dirty="0">
                <a:solidFill>
                  <a:srgbClr val="006600"/>
                </a:solidFill>
                <a:latin typeface="Arial" panose="020B0604020202020204" pitchFamily="34" charset="0"/>
              </a:rPr>
              <a:t>8</a:t>
            </a:r>
          </a:p>
          <a:p>
            <a:r>
              <a:rPr lang="en-GB" altLang="en-US" sz="1275" dirty="0">
                <a:solidFill>
                  <a:srgbClr val="006600"/>
                </a:solidFill>
                <a:latin typeface="Arial" panose="020B0604020202020204" pitchFamily="34" charset="0"/>
              </a:rPr>
              <a:t>7</a:t>
            </a:r>
          </a:p>
          <a:p>
            <a:r>
              <a:rPr lang="en-GB" altLang="en-US" sz="1275" dirty="0">
                <a:solidFill>
                  <a:srgbClr val="006600"/>
                </a:solidFill>
                <a:latin typeface="Arial" panose="020B0604020202020204" pitchFamily="34" charset="0"/>
              </a:rPr>
              <a:t>6</a:t>
            </a:r>
          </a:p>
          <a:p>
            <a:r>
              <a:rPr lang="en-GB" altLang="en-US" sz="1275" dirty="0">
                <a:solidFill>
                  <a:srgbClr val="006600"/>
                </a:solidFill>
                <a:latin typeface="Arial" panose="020B0604020202020204" pitchFamily="34" charset="0"/>
              </a:rPr>
              <a:t>5</a:t>
            </a:r>
          </a:p>
          <a:p>
            <a:r>
              <a:rPr lang="en-GB" altLang="en-US" sz="1275" dirty="0">
                <a:solidFill>
                  <a:srgbClr val="006600"/>
                </a:solidFill>
                <a:latin typeface="Arial" panose="020B0604020202020204" pitchFamily="34" charset="0"/>
              </a:rPr>
              <a:t>4</a:t>
            </a:r>
          </a:p>
          <a:p>
            <a:r>
              <a:rPr lang="en-GB" altLang="en-US" sz="1275" dirty="0">
                <a:solidFill>
                  <a:srgbClr val="006600"/>
                </a:solidFill>
                <a:latin typeface="Arial" panose="020B0604020202020204" pitchFamily="34" charset="0"/>
              </a:rPr>
              <a:t>3</a:t>
            </a:r>
          </a:p>
          <a:p>
            <a:r>
              <a:rPr lang="en-GB" altLang="en-US" sz="1275" dirty="0">
                <a:solidFill>
                  <a:srgbClr val="006600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14350" name="Rectangle 14">
            <a:extLst>
              <a:ext uri="{FF2B5EF4-FFF2-40B4-BE49-F238E27FC236}">
                <a16:creationId xmlns:a16="http://schemas.microsoft.com/office/drawing/2014/main" id="{F47D8F03-E0F5-45CA-BB89-346226A17D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65032" y="1530214"/>
            <a:ext cx="357469" cy="4621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75" i="1" dirty="0">
                <a:solidFill>
                  <a:srgbClr val="FF0000"/>
                </a:solidFill>
                <a:latin typeface="Arial" panose="020B0604020202020204" pitchFamily="34" charset="0"/>
              </a:rPr>
              <a:t>TR</a:t>
            </a:r>
          </a:p>
          <a:p>
            <a:pPr algn="ctr"/>
            <a:r>
              <a:rPr lang="en-GB" altLang="en-US" sz="1275" dirty="0">
                <a:solidFill>
                  <a:srgbClr val="FF0000"/>
                </a:solidFill>
                <a:latin typeface="Arial" panose="020B0604020202020204" pitchFamily="34" charset="0"/>
              </a:rPr>
              <a:t>(£)</a:t>
            </a:r>
          </a:p>
        </p:txBody>
      </p:sp>
      <p:sp>
        <p:nvSpPr>
          <p:cNvPr id="14351" name="Rectangle 15">
            <a:extLst>
              <a:ext uri="{FF2B5EF4-FFF2-40B4-BE49-F238E27FC236}">
                <a16:creationId xmlns:a16="http://schemas.microsoft.com/office/drawing/2014/main" id="{3C11FC00-7183-4FB5-9429-2F55487129E1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86465" y="1987412"/>
            <a:ext cx="322204" cy="14431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275" dirty="0">
                <a:solidFill>
                  <a:srgbClr val="FF0000"/>
                </a:solidFill>
                <a:latin typeface="Arial" panose="020B0604020202020204" pitchFamily="34" charset="0"/>
              </a:rPr>
              <a:t>8</a:t>
            </a:r>
          </a:p>
          <a:p>
            <a:pPr algn="r"/>
            <a:r>
              <a:rPr lang="en-GB" altLang="en-US" sz="1275" dirty="0">
                <a:solidFill>
                  <a:srgbClr val="FF0000"/>
                </a:solidFill>
                <a:latin typeface="Arial" panose="020B0604020202020204" pitchFamily="34" charset="0"/>
              </a:rPr>
              <a:t>14</a:t>
            </a:r>
          </a:p>
          <a:p>
            <a:pPr algn="r"/>
            <a:r>
              <a:rPr lang="en-GB" altLang="en-US" sz="1275" dirty="0">
                <a:solidFill>
                  <a:srgbClr val="FF0000"/>
                </a:solidFill>
                <a:latin typeface="Arial" panose="020B0604020202020204" pitchFamily="34" charset="0"/>
              </a:rPr>
              <a:t>18</a:t>
            </a:r>
          </a:p>
          <a:p>
            <a:pPr algn="r"/>
            <a:r>
              <a:rPr lang="en-GB" altLang="en-US" sz="1275" dirty="0">
                <a:solidFill>
                  <a:srgbClr val="FF0000"/>
                </a:solidFill>
                <a:latin typeface="Arial" panose="020B0604020202020204" pitchFamily="34" charset="0"/>
              </a:rPr>
              <a:t>20</a:t>
            </a:r>
          </a:p>
          <a:p>
            <a:pPr algn="r"/>
            <a:r>
              <a:rPr lang="en-GB" altLang="en-US" sz="1275" dirty="0">
                <a:solidFill>
                  <a:srgbClr val="FF0000"/>
                </a:solidFill>
                <a:latin typeface="Arial" panose="020B0604020202020204" pitchFamily="34" charset="0"/>
              </a:rPr>
              <a:t>20</a:t>
            </a:r>
          </a:p>
          <a:p>
            <a:pPr algn="r"/>
            <a:r>
              <a:rPr lang="en-GB" altLang="en-US" sz="1275" dirty="0">
                <a:solidFill>
                  <a:srgbClr val="FF0000"/>
                </a:solidFill>
                <a:latin typeface="Arial" panose="020B0604020202020204" pitchFamily="34" charset="0"/>
              </a:rPr>
              <a:t>18</a:t>
            </a:r>
          </a:p>
          <a:p>
            <a:pPr algn="r"/>
            <a:r>
              <a:rPr lang="en-GB" altLang="en-US" sz="1275" dirty="0">
                <a:solidFill>
                  <a:srgbClr val="FF0000"/>
                </a:solidFill>
                <a:latin typeface="Arial" panose="020B0604020202020204" pitchFamily="34" charset="0"/>
              </a:rPr>
              <a:t>14</a:t>
            </a:r>
          </a:p>
        </p:txBody>
      </p:sp>
      <p:sp>
        <p:nvSpPr>
          <p:cNvPr id="14352" name="Rectangle 16">
            <a:extLst>
              <a:ext uri="{FF2B5EF4-FFF2-40B4-BE49-F238E27FC236}">
                <a16:creationId xmlns:a16="http://schemas.microsoft.com/office/drawing/2014/main" id="{83787583-FB13-4FA8-85F5-725CA37B77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8446647" y="1530214"/>
            <a:ext cx="394339" cy="4621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75" i="1" dirty="0">
                <a:solidFill>
                  <a:schemeClr val="tx2"/>
                </a:solidFill>
                <a:latin typeface="Arial" panose="020B0604020202020204" pitchFamily="34" charset="0"/>
              </a:rPr>
              <a:t>MR</a:t>
            </a:r>
          </a:p>
          <a:p>
            <a:pPr algn="ctr"/>
            <a:r>
              <a:rPr lang="en-GB" altLang="en-US" sz="1275" dirty="0">
                <a:solidFill>
                  <a:schemeClr val="tx2"/>
                </a:solidFill>
                <a:latin typeface="Arial" panose="020B0604020202020204" pitchFamily="34" charset="0"/>
              </a:rPr>
              <a:t>(£)</a:t>
            </a:r>
          </a:p>
        </p:txBody>
      </p:sp>
      <p:sp>
        <p:nvSpPr>
          <p:cNvPr id="14353" name="Rectangle 17">
            <a:extLst>
              <a:ext uri="{FF2B5EF4-FFF2-40B4-BE49-F238E27FC236}">
                <a16:creationId xmlns:a16="http://schemas.microsoft.com/office/drawing/2014/main" id="{DF15926D-0574-4828-8132-DACE00141C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448415" y="2101713"/>
            <a:ext cx="322204" cy="12469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275" dirty="0">
                <a:solidFill>
                  <a:schemeClr val="tx2"/>
                </a:solidFill>
                <a:latin typeface="Arial" panose="020B0604020202020204" pitchFamily="34" charset="0"/>
              </a:rPr>
              <a:t>6</a:t>
            </a:r>
          </a:p>
          <a:p>
            <a:pPr algn="r"/>
            <a:r>
              <a:rPr lang="en-GB" altLang="en-US" sz="1275" dirty="0">
                <a:solidFill>
                  <a:schemeClr val="tx2"/>
                </a:solidFill>
                <a:latin typeface="Arial" panose="020B0604020202020204" pitchFamily="34" charset="0"/>
              </a:rPr>
              <a:t>4</a:t>
            </a:r>
          </a:p>
          <a:p>
            <a:pPr algn="r"/>
            <a:r>
              <a:rPr lang="en-GB" altLang="en-US" sz="1275" dirty="0">
                <a:solidFill>
                  <a:schemeClr val="tx2"/>
                </a:solidFill>
                <a:latin typeface="Arial" panose="020B0604020202020204" pitchFamily="34" charset="0"/>
              </a:rPr>
              <a:t>2</a:t>
            </a:r>
          </a:p>
          <a:p>
            <a:pPr algn="r"/>
            <a:r>
              <a:rPr lang="en-GB" altLang="en-US" sz="1275" dirty="0">
                <a:solidFill>
                  <a:schemeClr val="tx2"/>
                </a:solidFill>
                <a:latin typeface="Arial" panose="020B0604020202020204" pitchFamily="34" charset="0"/>
              </a:rPr>
              <a:t>0</a:t>
            </a:r>
          </a:p>
          <a:p>
            <a:pPr algn="r"/>
            <a:r>
              <a:rPr lang="en-GB" altLang="en-US" sz="1275" dirty="0">
                <a:solidFill>
                  <a:schemeClr val="tx2"/>
                </a:solidFill>
                <a:latin typeface="Arial" panose="020B0604020202020204" pitchFamily="34" charset="0"/>
              </a:rPr>
              <a:t>–2</a:t>
            </a:r>
          </a:p>
          <a:p>
            <a:pPr algn="r"/>
            <a:r>
              <a:rPr lang="en-GB" altLang="en-US" sz="1275" dirty="0">
                <a:solidFill>
                  <a:schemeClr val="tx2"/>
                </a:solidFill>
                <a:latin typeface="Arial" panose="020B0604020202020204" pitchFamily="34" charset="0"/>
              </a:rPr>
              <a:t>–4</a:t>
            </a:r>
          </a:p>
        </p:txBody>
      </p:sp>
    </p:spTree>
    <p:extLst>
      <p:ext uri="{BB962C8B-B14F-4D97-AF65-F5344CB8AC3E}">
        <p14:creationId xmlns:p14="http://schemas.microsoft.com/office/powerpoint/2010/main" val="2909202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 dir="r"/>
      </p:transition>
    </mc:Choice>
    <mc:Fallback xmlns="">
      <p:transition spd="slow">
        <p:wipe dir="r"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8802" name="Rectangle 2">
            <a:extLst>
              <a:ext uri="{FF2B5EF4-FFF2-40B4-BE49-F238E27FC236}">
                <a16:creationId xmlns:a16="http://schemas.microsoft.com/office/drawing/2014/main" id="{DB5C490B-C147-4266-AD1F-8A709D997F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588803" name="Rectangle 3">
            <a:extLst>
              <a:ext uri="{FF2B5EF4-FFF2-40B4-BE49-F238E27FC236}">
                <a16:creationId xmlns:a16="http://schemas.microsoft.com/office/drawing/2014/main" id="{A10D876F-3C75-4A41-8386-FB294D48C7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588804" name="Rectangle 4">
            <a:extLst>
              <a:ext uri="{FF2B5EF4-FFF2-40B4-BE49-F238E27FC236}">
                <a16:creationId xmlns:a16="http://schemas.microsoft.com/office/drawing/2014/main" id="{6067DE4E-F9F7-4897-8451-14D54EF1A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74210"/>
            <a:ext cx="8229600" cy="1143000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altLang="en-US" dirty="0">
                <a:solidFill>
                  <a:schemeClr val="tx2">
                    <a:lumMod val="75000"/>
                  </a:schemeClr>
                </a:solidFill>
              </a:rPr>
              <a:t>Revenue - 4</a:t>
            </a:r>
          </a:p>
        </p:txBody>
      </p:sp>
      <p:sp>
        <p:nvSpPr>
          <p:cNvPr id="588805" name="Rectangle 5">
            <a:extLst>
              <a:ext uri="{FF2B5EF4-FFF2-40B4-BE49-F238E27FC236}">
                <a16:creationId xmlns:a16="http://schemas.microsoft.com/office/drawing/2014/main" id="{10E9040D-62FA-4900-BBBD-F7607E771E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solidFill>
            <a:schemeClr val="tx2">
              <a:lumMod val="75000"/>
            </a:schemeClr>
          </a:solidFill>
        </p:spPr>
        <p:txBody>
          <a:bodyPr/>
          <a:lstStyle/>
          <a:p>
            <a:pPr>
              <a:lnSpc>
                <a:spcPct val="100000"/>
              </a:lnSpc>
              <a:spcBef>
                <a:spcPct val="80000"/>
              </a:spcBef>
            </a:pP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Revenue curves when price varies with output (downward-sloping demand curve)</a:t>
            </a:r>
          </a:p>
          <a:p>
            <a:pPr lvl="1">
              <a:lnSpc>
                <a:spcPct val="100000"/>
              </a:lnSpc>
              <a:spcBef>
                <a:spcPct val="80000"/>
              </a:spcBef>
            </a:pP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average revenue (</a:t>
            </a:r>
            <a:r>
              <a:rPr lang="en-GB" altLang="en-US" i="1" dirty="0">
                <a:solidFill>
                  <a:schemeClr val="tx2">
                    <a:lumMod val="20000"/>
                    <a:lumOff val="80000"/>
                  </a:schemeClr>
                </a:solidFill>
              </a:rPr>
              <a:t>AR</a:t>
            </a: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)</a:t>
            </a:r>
          </a:p>
          <a:p>
            <a:pPr lvl="1">
              <a:lnSpc>
                <a:spcPct val="100000"/>
              </a:lnSpc>
              <a:spcBef>
                <a:spcPct val="80000"/>
              </a:spcBef>
            </a:pP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marginal revenue (</a:t>
            </a:r>
            <a:r>
              <a:rPr lang="en-GB" altLang="en-US" i="1" dirty="0">
                <a:solidFill>
                  <a:schemeClr val="tx2">
                    <a:lumMod val="20000"/>
                    <a:lumOff val="80000"/>
                  </a:schemeClr>
                </a:solidFill>
              </a:rPr>
              <a:t>MR</a:t>
            </a: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)</a:t>
            </a:r>
          </a:p>
          <a:p>
            <a:pPr lvl="1">
              <a:lnSpc>
                <a:spcPct val="100000"/>
              </a:lnSpc>
              <a:spcBef>
                <a:spcPct val="80000"/>
              </a:spcBef>
            </a:pP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total revenue (</a:t>
            </a:r>
            <a:r>
              <a:rPr lang="en-GB" altLang="en-US" i="1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TR</a:t>
            </a: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)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880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8880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58880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95982136"/>
              </p:ext>
            </p:extLst>
          </p:nvPr>
        </p:nvGraphicFramePr>
        <p:xfrm>
          <a:off x="1662709" y="953163"/>
          <a:ext cx="5705475" cy="472797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08581" name="Rectangle 5"/>
          <p:cNvSpPr>
            <a:spLocks noChangeArrowheads="1"/>
          </p:cNvSpPr>
          <p:nvPr/>
        </p:nvSpPr>
        <p:spPr bwMode="auto">
          <a:xfrm>
            <a:off x="1657350" y="563880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408582" name="Rectangle 6"/>
          <p:cNvSpPr>
            <a:spLocks noChangeArrowheads="1"/>
          </p:cNvSpPr>
          <p:nvPr/>
        </p:nvSpPr>
        <p:spPr bwMode="auto">
          <a:xfrm>
            <a:off x="3486150" y="5638800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408583" name="Rectangle 7"/>
          <p:cNvSpPr>
            <a:spLocks noChangeArrowheads="1"/>
          </p:cNvSpPr>
          <p:nvPr/>
        </p:nvSpPr>
        <p:spPr bwMode="auto">
          <a:xfrm>
            <a:off x="6617495" y="2861073"/>
            <a:ext cx="447237" cy="346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800" i="1" dirty="0">
                <a:solidFill>
                  <a:schemeClr val="folHlink"/>
                </a:solidFill>
                <a:latin typeface="Arial" panose="020B0604020202020204" pitchFamily="34" charset="0"/>
              </a:rPr>
              <a:t>TR</a:t>
            </a:r>
          </a:p>
        </p:txBody>
      </p:sp>
      <p:sp>
        <p:nvSpPr>
          <p:cNvPr id="408584" name="Rectangle 8"/>
          <p:cNvSpPr>
            <a:spLocks noChangeArrowheads="1"/>
          </p:cNvSpPr>
          <p:nvPr/>
        </p:nvSpPr>
        <p:spPr bwMode="auto">
          <a:xfrm>
            <a:off x="4204720" y="5737622"/>
            <a:ext cx="856004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500" dirty="0">
                <a:latin typeface="Arial" panose="020B0604020202020204" pitchFamily="34" charset="0"/>
              </a:rPr>
              <a:t>Quantity</a:t>
            </a:r>
          </a:p>
        </p:txBody>
      </p:sp>
      <p:sp>
        <p:nvSpPr>
          <p:cNvPr id="408585" name="Rectangle 9"/>
          <p:cNvSpPr>
            <a:spLocks noChangeArrowheads="1"/>
          </p:cNvSpPr>
          <p:nvPr/>
        </p:nvSpPr>
        <p:spPr bwMode="auto">
          <a:xfrm rot="16200000">
            <a:off x="1087701" y="3486482"/>
            <a:ext cx="684483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500" i="1" dirty="0">
                <a:latin typeface="Arial" panose="020B0604020202020204" pitchFamily="34" charset="0"/>
              </a:rPr>
              <a:t>TR</a:t>
            </a:r>
            <a:r>
              <a:rPr lang="en-GB" altLang="en-US" sz="1500" dirty="0">
                <a:latin typeface="Arial" panose="020B0604020202020204" pitchFamily="34" charset="0"/>
              </a:rPr>
              <a:t> (£)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4000501" y="2842024"/>
            <a:ext cx="2283619" cy="2450306"/>
            <a:chOff x="5334001" y="2519364"/>
            <a:chExt cx="3044825" cy="3267075"/>
          </a:xfrm>
        </p:grpSpPr>
        <p:sp>
          <p:nvSpPr>
            <p:cNvPr id="408580" name="AutoShape 4" descr="Parchment"/>
            <p:cNvSpPr>
              <a:spLocks noChangeArrowheads="1"/>
            </p:cNvSpPr>
            <p:nvPr/>
          </p:nvSpPr>
          <p:spPr bwMode="auto">
            <a:xfrm>
              <a:off x="5334001" y="2519364"/>
              <a:ext cx="3044825" cy="3267075"/>
            </a:xfrm>
            <a:prstGeom prst="roundRect">
              <a:avLst>
                <a:gd name="adj" fmla="val 12495"/>
              </a:avLst>
            </a:prstGeom>
            <a:blipFill dpi="0" rotWithShape="0">
              <a:blip r:embed="rId4"/>
              <a:srcRect/>
              <a:tile tx="0" ty="0" sx="100000" sy="100000" flip="none" algn="tl"/>
            </a:blipFill>
            <a:ln w="19050">
              <a:solidFill>
                <a:schemeClr val="accent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 dirty="0"/>
            </a:p>
          </p:txBody>
        </p:sp>
        <p:sp>
          <p:nvSpPr>
            <p:cNvPr id="408586" name="Rectangle 10"/>
            <p:cNvSpPr>
              <a:spLocks noChangeArrowheads="1"/>
            </p:cNvSpPr>
            <p:nvPr/>
          </p:nvSpPr>
          <p:spPr bwMode="auto">
            <a:xfrm>
              <a:off x="5453894" y="2697163"/>
              <a:ext cx="1141339" cy="7085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1500" dirty="0">
                  <a:latin typeface="Arial" panose="020B0604020202020204" pitchFamily="34" charset="0"/>
                </a:rPr>
                <a:t>Quantity</a:t>
              </a:r>
            </a:p>
            <a:p>
              <a:pPr algn="ctr"/>
              <a:r>
                <a:rPr lang="en-GB" altLang="en-US" sz="1500" dirty="0">
                  <a:latin typeface="Arial" panose="020B0604020202020204" pitchFamily="34" charset="0"/>
                </a:rPr>
                <a:t>(units)</a:t>
              </a:r>
            </a:p>
          </p:txBody>
        </p:sp>
        <p:sp>
          <p:nvSpPr>
            <p:cNvPr id="408587" name="Rectangle 11"/>
            <p:cNvSpPr>
              <a:spLocks noChangeArrowheads="1"/>
            </p:cNvSpPr>
            <p:nvPr/>
          </p:nvSpPr>
          <p:spPr bwMode="auto">
            <a:xfrm>
              <a:off x="5856021" y="3459164"/>
              <a:ext cx="329149" cy="22474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1500" dirty="0">
                  <a:latin typeface="Arial" panose="020B0604020202020204" pitchFamily="34" charset="0"/>
                </a:rPr>
                <a:t>1</a:t>
              </a:r>
            </a:p>
            <a:p>
              <a:pPr algn="ctr"/>
              <a:r>
                <a:rPr lang="en-GB" altLang="en-US" sz="1500" dirty="0">
                  <a:latin typeface="Arial" panose="020B0604020202020204" pitchFamily="34" charset="0"/>
                </a:rPr>
                <a:t>2</a:t>
              </a:r>
            </a:p>
            <a:p>
              <a:pPr algn="ctr"/>
              <a:r>
                <a:rPr lang="en-GB" altLang="en-US" sz="1500" dirty="0">
                  <a:latin typeface="Arial" panose="020B0604020202020204" pitchFamily="34" charset="0"/>
                </a:rPr>
                <a:t>3</a:t>
              </a:r>
            </a:p>
            <a:p>
              <a:pPr algn="ctr"/>
              <a:r>
                <a:rPr lang="en-GB" altLang="en-US" sz="1500" dirty="0">
                  <a:latin typeface="Arial" panose="020B0604020202020204" pitchFamily="34" charset="0"/>
                </a:rPr>
                <a:t>4</a:t>
              </a:r>
            </a:p>
            <a:p>
              <a:pPr algn="ctr"/>
              <a:r>
                <a:rPr lang="en-GB" altLang="en-US" sz="1500" dirty="0">
                  <a:latin typeface="Arial" panose="020B0604020202020204" pitchFamily="34" charset="0"/>
                </a:rPr>
                <a:t>5</a:t>
              </a:r>
            </a:p>
            <a:p>
              <a:pPr algn="ctr"/>
              <a:r>
                <a:rPr lang="en-GB" altLang="en-US" sz="1500" dirty="0">
                  <a:latin typeface="Arial" panose="020B0604020202020204" pitchFamily="34" charset="0"/>
                </a:rPr>
                <a:t>6</a:t>
              </a:r>
            </a:p>
            <a:p>
              <a:pPr algn="ctr"/>
              <a:r>
                <a:rPr lang="en-GB" altLang="en-US" sz="1500" dirty="0">
                  <a:latin typeface="Arial" panose="020B0604020202020204" pitchFamily="34" charset="0"/>
                </a:rPr>
                <a:t>7</a:t>
              </a:r>
            </a:p>
          </p:txBody>
        </p:sp>
        <p:sp>
          <p:nvSpPr>
            <p:cNvPr id="408588" name="Rectangle 12"/>
            <p:cNvSpPr>
              <a:spLocks noChangeArrowheads="1"/>
            </p:cNvSpPr>
            <p:nvPr/>
          </p:nvSpPr>
          <p:spPr bwMode="auto">
            <a:xfrm>
              <a:off x="6519997" y="2697163"/>
              <a:ext cx="985569" cy="7085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1500" i="1" dirty="0">
                  <a:solidFill>
                    <a:schemeClr val="tx2"/>
                  </a:solidFill>
                  <a:latin typeface="Arial" panose="020B0604020202020204" pitchFamily="34" charset="0"/>
                </a:rPr>
                <a:t>P = AR</a:t>
              </a:r>
              <a:endParaRPr lang="en-GB" altLang="en-US" sz="1500" dirty="0">
                <a:solidFill>
                  <a:schemeClr val="tx2"/>
                </a:solidFill>
                <a:latin typeface="Arial" panose="020B0604020202020204" pitchFamily="34" charset="0"/>
              </a:endParaRPr>
            </a:p>
            <a:p>
              <a:pPr algn="ctr"/>
              <a:r>
                <a:rPr lang="en-GB" altLang="en-US" sz="1500" dirty="0">
                  <a:solidFill>
                    <a:schemeClr val="tx2"/>
                  </a:solidFill>
                  <a:latin typeface="Arial" panose="020B0604020202020204" pitchFamily="34" charset="0"/>
                </a:rPr>
                <a:t>(£)</a:t>
              </a:r>
            </a:p>
          </p:txBody>
        </p:sp>
        <p:sp>
          <p:nvSpPr>
            <p:cNvPr id="408589" name="Rectangle 13"/>
            <p:cNvSpPr>
              <a:spLocks noChangeArrowheads="1"/>
            </p:cNvSpPr>
            <p:nvPr/>
          </p:nvSpPr>
          <p:spPr bwMode="auto">
            <a:xfrm>
              <a:off x="6846621" y="3459164"/>
              <a:ext cx="329149" cy="22474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1500" dirty="0">
                  <a:solidFill>
                    <a:schemeClr val="tx2"/>
                  </a:solidFill>
                  <a:latin typeface="Arial" panose="020B0604020202020204" pitchFamily="34" charset="0"/>
                </a:rPr>
                <a:t>8</a:t>
              </a:r>
            </a:p>
            <a:p>
              <a:pPr algn="ctr"/>
              <a:r>
                <a:rPr lang="en-GB" altLang="en-US" sz="1500" dirty="0">
                  <a:solidFill>
                    <a:schemeClr val="tx2"/>
                  </a:solidFill>
                  <a:latin typeface="Arial" panose="020B0604020202020204" pitchFamily="34" charset="0"/>
                </a:rPr>
                <a:t>7</a:t>
              </a:r>
            </a:p>
            <a:p>
              <a:pPr algn="ctr"/>
              <a:r>
                <a:rPr lang="en-GB" altLang="en-US" sz="1500" dirty="0">
                  <a:solidFill>
                    <a:schemeClr val="tx2"/>
                  </a:solidFill>
                  <a:latin typeface="Arial" panose="020B0604020202020204" pitchFamily="34" charset="0"/>
                </a:rPr>
                <a:t>6</a:t>
              </a:r>
            </a:p>
            <a:p>
              <a:pPr algn="ctr"/>
              <a:r>
                <a:rPr lang="en-GB" altLang="en-US" sz="1500" dirty="0">
                  <a:solidFill>
                    <a:schemeClr val="tx2"/>
                  </a:solidFill>
                  <a:latin typeface="Arial" panose="020B0604020202020204" pitchFamily="34" charset="0"/>
                </a:rPr>
                <a:t>5</a:t>
              </a:r>
            </a:p>
            <a:p>
              <a:pPr algn="ctr"/>
              <a:r>
                <a:rPr lang="en-GB" altLang="en-US" sz="1500" dirty="0">
                  <a:solidFill>
                    <a:schemeClr val="tx2"/>
                  </a:solidFill>
                  <a:latin typeface="Arial" panose="020B0604020202020204" pitchFamily="34" charset="0"/>
                </a:rPr>
                <a:t>4</a:t>
              </a:r>
            </a:p>
            <a:p>
              <a:pPr algn="ctr"/>
              <a:r>
                <a:rPr lang="en-GB" altLang="en-US" sz="1500" dirty="0">
                  <a:solidFill>
                    <a:schemeClr val="tx2"/>
                  </a:solidFill>
                  <a:latin typeface="Arial" panose="020B0604020202020204" pitchFamily="34" charset="0"/>
                </a:rPr>
                <a:t>3</a:t>
              </a:r>
            </a:p>
            <a:p>
              <a:pPr algn="ctr"/>
              <a:r>
                <a:rPr lang="en-GB" altLang="en-US" sz="1500" dirty="0">
                  <a:solidFill>
                    <a:schemeClr val="tx2"/>
                  </a:solidFill>
                  <a:latin typeface="Arial" panose="020B0604020202020204" pitchFamily="34" charset="0"/>
                </a:rPr>
                <a:t>2</a:t>
              </a:r>
            </a:p>
          </p:txBody>
        </p:sp>
        <p:sp>
          <p:nvSpPr>
            <p:cNvPr id="408590" name="Rectangle 14"/>
            <p:cNvSpPr>
              <a:spLocks noChangeArrowheads="1"/>
            </p:cNvSpPr>
            <p:nvPr/>
          </p:nvSpPr>
          <p:spPr bwMode="auto">
            <a:xfrm>
              <a:off x="7623534" y="2697163"/>
              <a:ext cx="527923" cy="7085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1500" i="1" dirty="0">
                  <a:solidFill>
                    <a:schemeClr val="folHlink"/>
                  </a:solidFill>
                  <a:latin typeface="Arial" panose="020B0604020202020204" pitchFamily="34" charset="0"/>
                </a:rPr>
                <a:t>TR</a:t>
              </a:r>
              <a:endParaRPr lang="en-GB" altLang="en-US" sz="1500" dirty="0">
                <a:solidFill>
                  <a:schemeClr val="folHlink"/>
                </a:solidFill>
                <a:latin typeface="Arial" panose="020B0604020202020204" pitchFamily="34" charset="0"/>
              </a:endParaRPr>
            </a:p>
            <a:p>
              <a:pPr algn="ctr"/>
              <a:r>
                <a:rPr lang="en-GB" altLang="en-US" sz="1500" dirty="0">
                  <a:solidFill>
                    <a:schemeClr val="folHlink"/>
                  </a:solidFill>
                  <a:latin typeface="Arial" panose="020B0604020202020204" pitchFamily="34" charset="0"/>
                </a:rPr>
                <a:t>(£)</a:t>
              </a:r>
            </a:p>
          </p:txBody>
        </p:sp>
        <p:sp>
          <p:nvSpPr>
            <p:cNvPr id="408591" name="Rectangle 15"/>
            <p:cNvSpPr>
              <a:spLocks noChangeArrowheads="1"/>
            </p:cNvSpPr>
            <p:nvPr/>
          </p:nvSpPr>
          <p:spPr bwMode="auto">
            <a:xfrm>
              <a:off x="7620725" y="3459164"/>
              <a:ext cx="472351" cy="22474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r"/>
              <a:r>
                <a:rPr lang="en-GB" altLang="en-US" sz="1500" dirty="0">
                  <a:solidFill>
                    <a:schemeClr val="folHlink"/>
                  </a:solidFill>
                  <a:latin typeface="Arial" panose="020B0604020202020204" pitchFamily="34" charset="0"/>
                </a:rPr>
                <a:t>8</a:t>
              </a:r>
            </a:p>
            <a:p>
              <a:pPr algn="r"/>
              <a:r>
                <a:rPr lang="en-GB" altLang="en-US" sz="1500" dirty="0">
                  <a:solidFill>
                    <a:schemeClr val="folHlink"/>
                  </a:solidFill>
                  <a:latin typeface="Arial" panose="020B0604020202020204" pitchFamily="34" charset="0"/>
                </a:rPr>
                <a:t>14</a:t>
              </a:r>
            </a:p>
            <a:p>
              <a:pPr algn="r"/>
              <a:r>
                <a:rPr lang="en-GB" altLang="en-US" sz="1500" dirty="0">
                  <a:solidFill>
                    <a:schemeClr val="folHlink"/>
                  </a:solidFill>
                  <a:latin typeface="Arial" panose="020B0604020202020204" pitchFamily="34" charset="0"/>
                </a:rPr>
                <a:t>18</a:t>
              </a:r>
            </a:p>
            <a:p>
              <a:pPr algn="r"/>
              <a:r>
                <a:rPr lang="en-GB" altLang="en-US" sz="1500" dirty="0">
                  <a:solidFill>
                    <a:schemeClr val="folHlink"/>
                  </a:solidFill>
                  <a:latin typeface="Arial" panose="020B0604020202020204" pitchFamily="34" charset="0"/>
                </a:rPr>
                <a:t>20</a:t>
              </a:r>
            </a:p>
            <a:p>
              <a:pPr algn="r"/>
              <a:r>
                <a:rPr lang="en-GB" altLang="en-US" sz="1500" dirty="0">
                  <a:solidFill>
                    <a:schemeClr val="folHlink"/>
                  </a:solidFill>
                  <a:latin typeface="Arial" panose="020B0604020202020204" pitchFamily="34" charset="0"/>
                </a:rPr>
                <a:t>20</a:t>
              </a:r>
            </a:p>
            <a:p>
              <a:pPr algn="r"/>
              <a:r>
                <a:rPr lang="en-GB" altLang="en-US" sz="1500" dirty="0">
                  <a:solidFill>
                    <a:schemeClr val="folHlink"/>
                  </a:solidFill>
                  <a:latin typeface="Arial" panose="020B0604020202020204" pitchFamily="34" charset="0"/>
                </a:rPr>
                <a:t>18</a:t>
              </a:r>
            </a:p>
            <a:p>
              <a:pPr algn="r"/>
              <a:r>
                <a:rPr lang="en-GB" altLang="en-US" sz="1500" dirty="0">
                  <a:solidFill>
                    <a:schemeClr val="folHlink"/>
                  </a:solidFill>
                  <a:latin typeface="Arial" panose="020B0604020202020204" pitchFamily="34" charset="0"/>
                </a:rPr>
                <a:t>14</a:t>
              </a:r>
            </a:p>
          </p:txBody>
        </p:sp>
        <p:sp>
          <p:nvSpPr>
            <p:cNvPr id="408592" name="Line 16"/>
            <p:cNvSpPr>
              <a:spLocks noChangeShapeType="1"/>
            </p:cNvSpPr>
            <p:nvPr/>
          </p:nvSpPr>
          <p:spPr bwMode="auto">
            <a:xfrm>
              <a:off x="5619751" y="3427413"/>
              <a:ext cx="2398713" cy="0"/>
            </a:xfrm>
            <a:prstGeom prst="line">
              <a:avLst/>
            </a:prstGeom>
            <a:noFill/>
            <a:ln w="12700">
              <a:solidFill>
                <a:schemeClr val="accent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 dirty="0"/>
            </a:p>
          </p:txBody>
        </p:sp>
      </p:grpSp>
      <p:sp>
        <p:nvSpPr>
          <p:cNvPr id="408595" name="Rectangle 19"/>
          <p:cNvSpPr>
            <a:spLocks/>
          </p:cNvSpPr>
          <p:nvPr/>
        </p:nvSpPr>
        <p:spPr bwMode="auto">
          <a:xfrm>
            <a:off x="215515" y="161928"/>
            <a:ext cx="8712969" cy="92987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>
            <a:outerShdw dist="12700" dir="2700000" algn="ctr" rotWithShape="0">
              <a:srgbClr val="000000"/>
            </a:outerShdw>
          </a:effectLst>
        </p:spPr>
        <p:txBody>
          <a:bodyPr lIns="69056" tIns="34529" rIns="69056" bIns="34529" anchor="ctr"/>
          <a:lstStyle>
            <a:lvl1pPr algn="ctr"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1pPr>
            <a:lvl2pPr algn="ctr"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2pPr>
            <a:lvl3pPr algn="ctr"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3pPr>
            <a:lvl4pPr algn="ctr"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4pPr>
            <a:lvl5pPr algn="ctr"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3200" i="1" dirty="0">
                <a:solidFill>
                  <a:schemeClr val="tx2">
                    <a:lumMod val="75000"/>
                  </a:schemeClr>
                </a:solidFill>
              </a:rPr>
              <a:t>TR</a:t>
            </a:r>
            <a:r>
              <a:rPr lang="en-GB" altLang="en-US" sz="3200" dirty="0">
                <a:solidFill>
                  <a:schemeClr val="tx2">
                    <a:lumMod val="75000"/>
                  </a:schemeClr>
                </a:solidFill>
              </a:rPr>
              <a:t> curve for a firm facing a downward-sloping </a:t>
            </a:r>
            <a:r>
              <a:rPr lang="en-GB" altLang="en-US" sz="3200" i="1" dirty="0">
                <a:solidFill>
                  <a:schemeClr val="tx2">
                    <a:lumMod val="75000"/>
                  </a:schemeClr>
                </a:solidFill>
              </a:rPr>
              <a:t>D</a:t>
            </a:r>
            <a:r>
              <a:rPr lang="en-GB" altLang="en-US" sz="3200" dirty="0">
                <a:solidFill>
                  <a:schemeClr val="tx2">
                    <a:lumMod val="75000"/>
                  </a:schemeClr>
                </a:solidFill>
              </a:rPr>
              <a:t> curve</a:t>
            </a:r>
          </a:p>
        </p:txBody>
      </p:sp>
    </p:spTree>
    <p:extLst>
      <p:ext uri="{BB962C8B-B14F-4D97-AF65-F5344CB8AC3E}">
        <p14:creationId xmlns:p14="http://schemas.microsoft.com/office/powerpoint/2010/main" val="4137490697"/>
      </p:ext>
    </p:extLst>
  </p:cSld>
  <p:clrMapOvr>
    <a:masterClrMapping/>
  </p:clrMapOvr>
  <p:transition spd="med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2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 uiExpand="1">
        <p:bldSub>
          <a:bldChart bld="series" animBg="0"/>
        </p:bldSub>
      </p:bldGraphic>
      <p:bldP spid="40858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4946" name="Rectangle 2">
            <a:extLst>
              <a:ext uri="{FF2B5EF4-FFF2-40B4-BE49-F238E27FC236}">
                <a16:creationId xmlns:a16="http://schemas.microsoft.com/office/drawing/2014/main" id="{DA6769F7-6AEE-4C4F-95C7-9E47B3F9DE0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594947" name="Rectangle 3">
            <a:extLst>
              <a:ext uri="{FF2B5EF4-FFF2-40B4-BE49-F238E27FC236}">
                <a16:creationId xmlns:a16="http://schemas.microsoft.com/office/drawing/2014/main" id="{270D44B0-B178-43E2-BD0D-91B977D17E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594948" name="Rectangle 4">
            <a:extLst>
              <a:ext uri="{FF2B5EF4-FFF2-40B4-BE49-F238E27FC236}">
                <a16:creationId xmlns:a16="http://schemas.microsoft.com/office/drawing/2014/main" id="{84281C1E-F318-4C02-8DF1-D920A92DBD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7767"/>
            <a:ext cx="8229600" cy="1143000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altLang="en-US" dirty="0">
                <a:solidFill>
                  <a:schemeClr val="tx2">
                    <a:lumMod val="75000"/>
                  </a:schemeClr>
                </a:solidFill>
              </a:rPr>
              <a:t>Revenue</a:t>
            </a:r>
          </a:p>
        </p:txBody>
      </p:sp>
      <p:sp>
        <p:nvSpPr>
          <p:cNvPr id="594949" name="Rectangle 5">
            <a:extLst>
              <a:ext uri="{FF2B5EF4-FFF2-40B4-BE49-F238E27FC236}">
                <a16:creationId xmlns:a16="http://schemas.microsoft.com/office/drawing/2014/main" id="{CAE94B98-FAAD-411E-8BD2-F052DABE02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solidFill>
            <a:schemeClr val="tx2">
              <a:lumMod val="75000"/>
            </a:schemeClr>
          </a:solidFill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ct val="80000"/>
              </a:spcBef>
            </a:pP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Revenue curves when price varies with output (downward-sloping demand curve)</a:t>
            </a:r>
          </a:p>
          <a:p>
            <a:pPr lvl="1">
              <a:lnSpc>
                <a:spcPct val="100000"/>
              </a:lnSpc>
              <a:spcBef>
                <a:spcPct val="80000"/>
              </a:spcBef>
            </a:pP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average revenue (</a:t>
            </a:r>
            <a:r>
              <a:rPr lang="en-GB" altLang="en-US" i="1" dirty="0">
                <a:solidFill>
                  <a:schemeClr val="tx2">
                    <a:lumMod val="20000"/>
                    <a:lumOff val="80000"/>
                  </a:schemeClr>
                </a:solidFill>
              </a:rPr>
              <a:t>AR</a:t>
            </a: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)</a:t>
            </a:r>
          </a:p>
          <a:p>
            <a:pPr lvl="1">
              <a:lnSpc>
                <a:spcPct val="100000"/>
              </a:lnSpc>
              <a:spcBef>
                <a:spcPct val="80000"/>
              </a:spcBef>
            </a:pP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marginal revenue (</a:t>
            </a:r>
            <a:r>
              <a:rPr lang="en-GB" altLang="en-US" i="1" dirty="0">
                <a:solidFill>
                  <a:schemeClr val="tx2">
                    <a:lumMod val="20000"/>
                    <a:lumOff val="80000"/>
                  </a:schemeClr>
                </a:solidFill>
              </a:rPr>
              <a:t>MR</a:t>
            </a: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)</a:t>
            </a:r>
          </a:p>
          <a:p>
            <a:pPr lvl="1">
              <a:lnSpc>
                <a:spcPct val="100000"/>
              </a:lnSpc>
              <a:spcBef>
                <a:spcPct val="80000"/>
              </a:spcBef>
            </a:pP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total revenue (</a:t>
            </a:r>
            <a:r>
              <a:rPr lang="en-GB" altLang="en-US" i="1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TR</a:t>
            </a: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)</a:t>
            </a:r>
          </a:p>
          <a:p>
            <a:pPr lvl="1">
              <a:lnSpc>
                <a:spcPct val="100000"/>
              </a:lnSpc>
              <a:spcBef>
                <a:spcPct val="80000"/>
              </a:spcBef>
            </a:pP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revenue curves and price elasticity of demand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9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949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5949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15576372"/>
              </p:ext>
            </p:extLst>
          </p:nvPr>
        </p:nvGraphicFramePr>
        <p:xfrm>
          <a:off x="1355543" y="1009650"/>
          <a:ext cx="6611276" cy="472797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14724" name="Rectangle 4"/>
          <p:cNvSpPr>
            <a:spLocks noChangeArrowheads="1"/>
          </p:cNvSpPr>
          <p:nvPr/>
        </p:nvSpPr>
        <p:spPr bwMode="auto">
          <a:xfrm>
            <a:off x="1657350" y="563880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414725" name="Rectangle 5"/>
          <p:cNvSpPr>
            <a:spLocks noChangeArrowheads="1"/>
          </p:cNvSpPr>
          <p:nvPr/>
        </p:nvSpPr>
        <p:spPr bwMode="auto">
          <a:xfrm>
            <a:off x="3486150" y="5638800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414726" name="Rectangle 6"/>
          <p:cNvSpPr>
            <a:spLocks noChangeArrowheads="1"/>
          </p:cNvSpPr>
          <p:nvPr/>
        </p:nvSpPr>
        <p:spPr bwMode="auto">
          <a:xfrm>
            <a:off x="7114405" y="3075080"/>
            <a:ext cx="447237" cy="346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800" i="1" dirty="0">
                <a:solidFill>
                  <a:schemeClr val="folHlink"/>
                </a:solidFill>
                <a:latin typeface="Arial" panose="020B0604020202020204" pitchFamily="34" charset="0"/>
              </a:rPr>
              <a:t>TR</a:t>
            </a:r>
          </a:p>
        </p:txBody>
      </p:sp>
      <p:grpSp>
        <p:nvGrpSpPr>
          <p:cNvPr id="414727" name="Group 7"/>
          <p:cNvGrpSpPr>
            <a:grpSpLocks/>
          </p:cNvGrpSpPr>
          <p:nvPr/>
        </p:nvGrpSpPr>
        <p:grpSpPr bwMode="auto">
          <a:xfrm>
            <a:off x="4533308" y="1572817"/>
            <a:ext cx="1332310" cy="434578"/>
            <a:chOff x="2659" y="307"/>
            <a:chExt cx="1119" cy="365"/>
          </a:xfrm>
        </p:grpSpPr>
        <p:sp>
          <p:nvSpPr>
            <p:cNvPr id="414728" name="Line 8"/>
            <p:cNvSpPr>
              <a:spLocks noChangeShapeType="1"/>
            </p:cNvSpPr>
            <p:nvPr/>
          </p:nvSpPr>
          <p:spPr bwMode="auto">
            <a:xfrm flipV="1">
              <a:off x="3216" y="528"/>
              <a:ext cx="0" cy="144"/>
            </a:xfrm>
            <a:prstGeom prst="line">
              <a:avLst/>
            </a:prstGeom>
            <a:noFill/>
            <a:ln w="12700">
              <a:solidFill>
                <a:schemeClr val="tx2"/>
              </a:solidFill>
              <a:round/>
              <a:headEnd type="stealth" w="med" len="med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 dirty="0"/>
            </a:p>
          </p:txBody>
        </p:sp>
        <p:sp>
          <p:nvSpPr>
            <p:cNvPr id="414729" name="Rectangle 9"/>
            <p:cNvSpPr>
              <a:spLocks noChangeArrowheads="1"/>
            </p:cNvSpPr>
            <p:nvPr/>
          </p:nvSpPr>
          <p:spPr bwMode="auto">
            <a:xfrm>
              <a:off x="2659" y="307"/>
              <a:ext cx="1119" cy="2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1500" dirty="0">
                  <a:solidFill>
                    <a:schemeClr val="tx2"/>
                  </a:solidFill>
                  <a:latin typeface="Arial" panose="020B0604020202020204" pitchFamily="34" charset="0"/>
                </a:rPr>
                <a:t>Elasticity = –1</a:t>
              </a:r>
            </a:p>
          </p:txBody>
        </p:sp>
      </p:grpSp>
      <p:sp>
        <p:nvSpPr>
          <p:cNvPr id="414730" name="Rectangle 10"/>
          <p:cNvSpPr>
            <a:spLocks noChangeArrowheads="1"/>
          </p:cNvSpPr>
          <p:nvPr/>
        </p:nvSpPr>
        <p:spPr bwMode="auto">
          <a:xfrm rot="19151839">
            <a:off x="3231510" y="2344673"/>
            <a:ext cx="706925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500" dirty="0">
                <a:solidFill>
                  <a:schemeClr val="tx2"/>
                </a:solidFill>
                <a:latin typeface="Arial" panose="020B0604020202020204" pitchFamily="34" charset="0"/>
              </a:rPr>
              <a:t>Elastic</a:t>
            </a:r>
          </a:p>
        </p:txBody>
      </p:sp>
      <p:sp>
        <p:nvSpPr>
          <p:cNvPr id="414731" name="Rectangle 11"/>
          <p:cNvSpPr>
            <a:spLocks noChangeArrowheads="1"/>
          </p:cNvSpPr>
          <p:nvPr/>
        </p:nvSpPr>
        <p:spPr bwMode="auto">
          <a:xfrm rot="2426251">
            <a:off x="6227421" y="2201557"/>
            <a:ext cx="846386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500" dirty="0">
                <a:solidFill>
                  <a:schemeClr val="tx2"/>
                </a:solidFill>
                <a:latin typeface="Arial" panose="020B0604020202020204" pitchFamily="34" charset="0"/>
              </a:rPr>
              <a:t>Inelastic</a:t>
            </a:r>
          </a:p>
        </p:txBody>
      </p:sp>
      <p:sp>
        <p:nvSpPr>
          <p:cNvPr id="414732" name="Rectangle 12"/>
          <p:cNvSpPr>
            <a:spLocks noChangeArrowheads="1"/>
          </p:cNvSpPr>
          <p:nvPr/>
        </p:nvSpPr>
        <p:spPr bwMode="auto">
          <a:xfrm>
            <a:off x="4204720" y="5737622"/>
            <a:ext cx="856004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500" dirty="0">
                <a:latin typeface="Arial" panose="020B0604020202020204" pitchFamily="34" charset="0"/>
              </a:rPr>
              <a:t>Quantity</a:t>
            </a:r>
          </a:p>
        </p:txBody>
      </p:sp>
      <p:sp>
        <p:nvSpPr>
          <p:cNvPr id="414733" name="Rectangle 13"/>
          <p:cNvSpPr>
            <a:spLocks noChangeArrowheads="1"/>
          </p:cNvSpPr>
          <p:nvPr/>
        </p:nvSpPr>
        <p:spPr bwMode="auto">
          <a:xfrm rot="16200000">
            <a:off x="834939" y="3267039"/>
            <a:ext cx="684483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500" i="1" dirty="0">
                <a:latin typeface="Arial" panose="020B0604020202020204" pitchFamily="34" charset="0"/>
              </a:rPr>
              <a:t>TR</a:t>
            </a:r>
            <a:r>
              <a:rPr lang="en-GB" altLang="en-US" sz="1500" dirty="0">
                <a:latin typeface="Arial" panose="020B0604020202020204" pitchFamily="34" charset="0"/>
              </a:rPr>
              <a:t> (£)</a:t>
            </a:r>
          </a:p>
        </p:txBody>
      </p:sp>
      <p:sp>
        <p:nvSpPr>
          <p:cNvPr id="14" name="Rectangle 19">
            <a:extLst>
              <a:ext uri="{FF2B5EF4-FFF2-40B4-BE49-F238E27FC236}">
                <a16:creationId xmlns:a16="http://schemas.microsoft.com/office/drawing/2014/main" id="{141F9CA0-E0AE-4C92-B4CE-3C8D2EC30E9B}"/>
              </a:ext>
            </a:extLst>
          </p:cNvPr>
          <p:cNvSpPr>
            <a:spLocks/>
          </p:cNvSpPr>
          <p:nvPr/>
        </p:nvSpPr>
        <p:spPr bwMode="auto">
          <a:xfrm>
            <a:off x="323528" y="116632"/>
            <a:ext cx="8496944" cy="94897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>
            <a:outerShdw dist="12700" dir="2700000" algn="ctr" rotWithShape="0">
              <a:srgbClr val="000000"/>
            </a:outerShdw>
          </a:effectLst>
        </p:spPr>
        <p:txBody>
          <a:bodyPr lIns="69056" tIns="68580" rIns="69056" bIns="34529" anchor="ctr"/>
          <a:lstStyle>
            <a:lvl1pPr algn="ctr"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1pPr>
            <a:lvl2pPr algn="ctr"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2pPr>
            <a:lvl3pPr algn="ctr"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3pPr>
            <a:lvl4pPr algn="ctr"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4pPr>
            <a:lvl5pPr algn="ctr"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3200" i="1" dirty="0">
                <a:solidFill>
                  <a:schemeClr val="tx2">
                    <a:lumMod val="75000"/>
                  </a:schemeClr>
                </a:solidFill>
              </a:rPr>
              <a:t>TR</a:t>
            </a:r>
            <a:r>
              <a:rPr lang="en-GB" altLang="en-US" sz="3200" dirty="0">
                <a:solidFill>
                  <a:schemeClr val="tx2">
                    <a:lumMod val="75000"/>
                  </a:schemeClr>
                </a:solidFill>
              </a:rPr>
              <a:t> curve for a firm facing a downward-sloping </a:t>
            </a:r>
            <a:r>
              <a:rPr lang="en-GB" altLang="en-US" sz="3200" i="1" dirty="0">
                <a:solidFill>
                  <a:schemeClr val="tx2">
                    <a:lumMod val="75000"/>
                  </a:schemeClr>
                </a:solidFill>
              </a:rPr>
              <a:t>D</a:t>
            </a:r>
            <a:r>
              <a:rPr lang="en-GB" altLang="en-US" sz="3200" dirty="0">
                <a:solidFill>
                  <a:schemeClr val="tx2">
                    <a:lumMod val="75000"/>
                  </a:schemeClr>
                </a:solidFill>
              </a:rPr>
              <a:t> curve</a:t>
            </a:r>
          </a:p>
        </p:txBody>
      </p:sp>
    </p:spTree>
    <p:extLst>
      <p:ext uri="{BB962C8B-B14F-4D97-AF65-F5344CB8AC3E}">
        <p14:creationId xmlns:p14="http://schemas.microsoft.com/office/powerpoint/2010/main" val="4031981469"/>
      </p:ext>
    </p:extLst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47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147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47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147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47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147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4730" grpId="0" autoUpdateAnimBg="0"/>
      <p:bldP spid="414731" grpId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>
            <a:extLst>
              <a:ext uri="{FF2B5EF4-FFF2-40B4-BE49-F238E27FC236}">
                <a16:creationId xmlns:a16="http://schemas.microsoft.com/office/drawing/2014/main" id="{7BB06E79-CD38-46A3-BFC3-06BCAFD2C02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64997004"/>
              </p:ext>
            </p:extLst>
          </p:nvPr>
        </p:nvGraphicFramePr>
        <p:xfrm>
          <a:off x="1546062" y="1087042"/>
          <a:ext cx="5761435" cy="476964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2291" name="Line 3">
            <a:extLst>
              <a:ext uri="{FF2B5EF4-FFF2-40B4-BE49-F238E27FC236}">
                <a16:creationId xmlns:a16="http://schemas.microsoft.com/office/drawing/2014/main" id="{2499E0AE-6B33-4258-AA9C-B8D43AEA2CE7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141841" y="2609893"/>
            <a:ext cx="0" cy="1516856"/>
          </a:xfrm>
          <a:prstGeom prst="line">
            <a:avLst/>
          </a:prstGeom>
          <a:noFill/>
          <a:ln w="19050">
            <a:solidFill>
              <a:schemeClr val="hlink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12292" name="Rectangle 4">
            <a:extLst>
              <a:ext uri="{FF2B5EF4-FFF2-40B4-BE49-F238E27FC236}">
                <a16:creationId xmlns:a16="http://schemas.microsoft.com/office/drawing/2014/main" id="{179104A9-EA86-45CE-B843-67C002C03FF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12293" name="Rectangle 5">
            <a:extLst>
              <a:ext uri="{FF2B5EF4-FFF2-40B4-BE49-F238E27FC236}">
                <a16:creationId xmlns:a16="http://schemas.microsoft.com/office/drawing/2014/main" id="{DB857BD8-9CFB-4F2E-863F-414F7A2792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03245" y="3508774"/>
            <a:ext cx="432811" cy="323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650" i="1" dirty="0">
                <a:solidFill>
                  <a:srgbClr val="006600"/>
                </a:solidFill>
                <a:latin typeface="Arial" panose="020B0604020202020204" pitchFamily="34" charset="0"/>
              </a:rPr>
              <a:t>AR</a:t>
            </a:r>
          </a:p>
        </p:txBody>
      </p:sp>
      <p:sp>
        <p:nvSpPr>
          <p:cNvPr id="12294" name="Rectangle 6">
            <a:extLst>
              <a:ext uri="{FF2B5EF4-FFF2-40B4-BE49-F238E27FC236}">
                <a16:creationId xmlns:a16="http://schemas.microsoft.com/office/drawing/2014/main" id="{2A1BE22D-384C-4053-94DA-78EBB5432A9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08734" y="5360879"/>
            <a:ext cx="468077" cy="323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650" i="1" dirty="0">
                <a:solidFill>
                  <a:schemeClr val="tx2"/>
                </a:solidFill>
                <a:latin typeface="Arial" panose="020B0604020202020204" pitchFamily="34" charset="0"/>
              </a:rPr>
              <a:t>MR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6B76D90B-FE9A-420A-BE81-E48FEE5F7FEA}"/>
              </a:ext>
            </a:extLst>
          </p:cNvPr>
          <p:cNvGrpSpPr/>
          <p:nvPr/>
        </p:nvGrpSpPr>
        <p:grpSpPr>
          <a:xfrm>
            <a:off x="5264205" y="1624481"/>
            <a:ext cx="1678567" cy="827913"/>
            <a:chOff x="6821490" y="1353566"/>
            <a:chExt cx="2238089" cy="1103884"/>
          </a:xfrm>
        </p:grpSpPr>
        <p:sp>
          <p:nvSpPr>
            <p:cNvPr id="12295" name="Line 7">
              <a:extLst>
                <a:ext uri="{FF2B5EF4-FFF2-40B4-BE49-F238E27FC236}">
                  <a16:creationId xmlns:a16="http://schemas.microsoft.com/office/drawing/2014/main" id="{C3347EE1-BB41-41EF-9F00-5EACA7C44B28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6821490" y="1779588"/>
              <a:ext cx="1068387" cy="677862"/>
            </a:xfrm>
            <a:prstGeom prst="line">
              <a:avLst/>
            </a:prstGeom>
            <a:noFill/>
            <a:ln w="22225">
              <a:solidFill>
                <a:schemeClr val="accent1"/>
              </a:solidFill>
              <a:round/>
              <a:headEnd type="stealth" w="lg" len="med"/>
              <a:tailEnd type="none" w="lg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 dirty="0"/>
            </a:p>
          </p:txBody>
        </p:sp>
        <p:sp>
          <p:nvSpPr>
            <p:cNvPr id="12296" name="Rectangle 8">
              <a:extLst>
                <a:ext uri="{FF2B5EF4-FFF2-40B4-BE49-F238E27FC236}">
                  <a16:creationId xmlns:a16="http://schemas.microsoft.com/office/drawing/2014/main" id="{D3E959C8-DD84-44A7-A81D-B6AC3B17C5D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283453" y="1353566"/>
              <a:ext cx="1776126" cy="40075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1500" dirty="0">
                  <a:solidFill>
                    <a:schemeClr val="accent1"/>
                  </a:solidFill>
                  <a:latin typeface="Arial" panose="020B0604020202020204" pitchFamily="34" charset="0"/>
                </a:rPr>
                <a:t>Elasticity = –1</a:t>
              </a: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1091FAFF-3DFA-4707-8864-4968DB85120E}"/>
              </a:ext>
            </a:extLst>
          </p:cNvPr>
          <p:cNvGrpSpPr/>
          <p:nvPr/>
        </p:nvGrpSpPr>
        <p:grpSpPr>
          <a:xfrm>
            <a:off x="2966671" y="1273363"/>
            <a:ext cx="2175170" cy="1076517"/>
            <a:chOff x="3873639" y="803019"/>
            <a:chExt cx="2900226" cy="1435356"/>
          </a:xfrm>
        </p:grpSpPr>
        <p:sp>
          <p:nvSpPr>
            <p:cNvPr id="12297" name="Rectangle 9">
              <a:extLst>
                <a:ext uri="{FF2B5EF4-FFF2-40B4-BE49-F238E27FC236}">
                  <a16:creationId xmlns:a16="http://schemas.microsoft.com/office/drawing/2014/main" id="{6759C15D-6490-44FF-B0FF-D70C5A3D6F8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78400" y="1176338"/>
              <a:ext cx="942565" cy="40075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1500" dirty="0">
                  <a:solidFill>
                    <a:schemeClr val="accent1"/>
                  </a:solidFill>
                  <a:latin typeface="Arial" panose="020B0604020202020204" pitchFamily="34" charset="0"/>
                </a:rPr>
                <a:t>Elastic</a:t>
              </a:r>
            </a:p>
          </p:txBody>
        </p:sp>
        <p:sp>
          <p:nvSpPr>
            <p:cNvPr id="12299" name="Line 11">
              <a:extLst>
                <a:ext uri="{FF2B5EF4-FFF2-40B4-BE49-F238E27FC236}">
                  <a16:creationId xmlns:a16="http://schemas.microsoft.com/office/drawing/2014/main" id="{9F4687AA-8177-4B8D-9A7A-74DCC72A74A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399090" y="1560513"/>
              <a:ext cx="1374775" cy="677862"/>
            </a:xfrm>
            <a:prstGeom prst="line">
              <a:avLst/>
            </a:prstGeom>
            <a:noFill/>
            <a:ln w="22225">
              <a:solidFill>
                <a:schemeClr val="accent1"/>
              </a:solidFill>
              <a:round/>
              <a:headEnd type="none" w="sm" len="sm"/>
              <a:tailEnd type="stealth" w="lg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 dirty="0"/>
            </a:p>
          </p:txBody>
        </p:sp>
        <p:sp>
          <p:nvSpPr>
            <p:cNvPr id="12300" name="Line 12">
              <a:extLst>
                <a:ext uri="{FF2B5EF4-FFF2-40B4-BE49-F238E27FC236}">
                  <a16:creationId xmlns:a16="http://schemas.microsoft.com/office/drawing/2014/main" id="{CCD6C30B-7AE3-4672-9CEE-2A5CE388E42C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3873639" y="803019"/>
              <a:ext cx="1012685" cy="484444"/>
            </a:xfrm>
            <a:prstGeom prst="line">
              <a:avLst/>
            </a:prstGeom>
            <a:noFill/>
            <a:ln w="22225">
              <a:solidFill>
                <a:schemeClr val="accent1"/>
              </a:solidFill>
              <a:round/>
              <a:headEnd type="none" w="sm" len="sm"/>
              <a:tailEnd type="stealth" w="lg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 dirty="0"/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996B12DB-2572-440D-9367-6DA2C207393D}"/>
              </a:ext>
            </a:extLst>
          </p:cNvPr>
          <p:cNvGrpSpPr/>
          <p:nvPr/>
        </p:nvGrpSpPr>
        <p:grpSpPr>
          <a:xfrm>
            <a:off x="5427500" y="2536203"/>
            <a:ext cx="1614488" cy="798911"/>
            <a:chOff x="7085013" y="2420938"/>
            <a:chExt cx="2152650" cy="1065214"/>
          </a:xfrm>
        </p:grpSpPr>
        <p:sp>
          <p:nvSpPr>
            <p:cNvPr id="12298" name="Rectangle 10">
              <a:extLst>
                <a:ext uri="{FF2B5EF4-FFF2-40B4-BE49-F238E27FC236}">
                  <a16:creationId xmlns:a16="http://schemas.microsoft.com/office/drawing/2014/main" id="{11021EE6-67DB-4DFA-9656-2E7597F66F7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924799" y="2640013"/>
              <a:ext cx="1128514" cy="40075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1500" dirty="0">
                  <a:solidFill>
                    <a:schemeClr val="accent1"/>
                  </a:solidFill>
                  <a:latin typeface="Arial" panose="020B0604020202020204" pitchFamily="34" charset="0"/>
                </a:rPr>
                <a:t>Inelastic</a:t>
              </a:r>
            </a:p>
          </p:txBody>
        </p:sp>
        <p:sp>
          <p:nvSpPr>
            <p:cNvPr id="12301" name="Line 13">
              <a:extLst>
                <a:ext uri="{FF2B5EF4-FFF2-40B4-BE49-F238E27FC236}">
                  <a16:creationId xmlns:a16="http://schemas.microsoft.com/office/drawing/2014/main" id="{48E40749-9632-452E-8B69-2A726FF96DCA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7085013" y="2420938"/>
              <a:ext cx="806450" cy="385762"/>
            </a:xfrm>
            <a:prstGeom prst="line">
              <a:avLst/>
            </a:prstGeom>
            <a:noFill/>
            <a:ln w="22225">
              <a:solidFill>
                <a:schemeClr val="accent1"/>
              </a:solidFill>
              <a:round/>
              <a:headEnd type="none" w="sm" len="sm"/>
              <a:tailEnd type="stealth" w="lg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 dirty="0"/>
            </a:p>
          </p:txBody>
        </p:sp>
        <p:sp>
          <p:nvSpPr>
            <p:cNvPr id="12302" name="Line 14">
              <a:extLst>
                <a:ext uri="{FF2B5EF4-FFF2-40B4-BE49-F238E27FC236}">
                  <a16:creationId xmlns:a16="http://schemas.microsoft.com/office/drawing/2014/main" id="{72DD5EC3-A95F-4502-8524-8CD7F89791E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8359775" y="3025777"/>
              <a:ext cx="877888" cy="460375"/>
            </a:xfrm>
            <a:prstGeom prst="line">
              <a:avLst/>
            </a:prstGeom>
            <a:noFill/>
            <a:ln w="22225">
              <a:solidFill>
                <a:schemeClr val="accent1"/>
              </a:solidFill>
              <a:round/>
              <a:headEnd type="none" w="sm" len="sm"/>
              <a:tailEnd type="stealth" w="lg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 dirty="0"/>
            </a:p>
          </p:txBody>
        </p:sp>
      </p:grpSp>
      <p:sp>
        <p:nvSpPr>
          <p:cNvPr id="12303" name="Rectangle 15">
            <a:extLst>
              <a:ext uri="{FF2B5EF4-FFF2-40B4-BE49-F238E27FC236}">
                <a16:creationId xmlns:a16="http://schemas.microsoft.com/office/drawing/2014/main" id="{8F206FE3-E7F8-4252-8527-D2B574037A7C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904779" y="3150956"/>
            <a:ext cx="1005082" cy="2774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350" i="1" dirty="0">
                <a:latin typeface="Arial" panose="020B0604020202020204" pitchFamily="34" charset="0"/>
              </a:rPr>
              <a:t>AR, MR </a:t>
            </a:r>
            <a:r>
              <a:rPr lang="en-GB" altLang="en-US" sz="1350" dirty="0">
                <a:latin typeface="Arial" panose="020B0604020202020204" pitchFamily="34" charset="0"/>
              </a:rPr>
              <a:t>(£)</a:t>
            </a:r>
          </a:p>
        </p:txBody>
      </p:sp>
      <p:sp>
        <p:nvSpPr>
          <p:cNvPr id="12304" name="Rectangle 16">
            <a:extLst>
              <a:ext uri="{FF2B5EF4-FFF2-40B4-BE49-F238E27FC236}">
                <a16:creationId xmlns:a16="http://schemas.microsoft.com/office/drawing/2014/main" id="{53CD48BC-DE4C-45CF-A618-EAE2A74AE2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28260" y="4389835"/>
            <a:ext cx="783868" cy="2774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350" dirty="0">
                <a:latin typeface="Arial" panose="020B0604020202020204" pitchFamily="34" charset="0"/>
              </a:rPr>
              <a:t>Quantity</a:t>
            </a:r>
          </a:p>
        </p:txBody>
      </p:sp>
      <p:sp>
        <p:nvSpPr>
          <p:cNvPr id="12308" name="Text Box 20">
            <a:extLst>
              <a:ext uri="{FF2B5EF4-FFF2-40B4-BE49-F238E27FC236}">
                <a16:creationId xmlns:a16="http://schemas.microsoft.com/office/drawing/2014/main" id="{025A0557-81EF-4198-B11D-D914695420C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51799" y="2624646"/>
            <a:ext cx="148730" cy="3231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 i="1" dirty="0">
                <a:latin typeface="Arial" panose="020B0604020202020204" pitchFamily="34" charset="0"/>
              </a:rPr>
              <a:t>r</a:t>
            </a:r>
          </a:p>
        </p:txBody>
      </p:sp>
      <p:sp>
        <p:nvSpPr>
          <p:cNvPr id="21" name="Rectangle 8">
            <a:extLst>
              <a:ext uri="{FF2B5EF4-FFF2-40B4-BE49-F238E27FC236}">
                <a16:creationId xmlns:a16="http://schemas.microsoft.com/office/drawing/2014/main" id="{4DD160EA-5EB6-4473-B276-804DB01C2E5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9512" y="62901"/>
            <a:ext cx="8784976" cy="904877"/>
          </a:xfrm>
          <a:solidFill>
            <a:schemeClr val="tx2">
              <a:lumMod val="20000"/>
              <a:lumOff val="80000"/>
            </a:schemeClr>
          </a:solidFill>
          <a:ln/>
          <a:effectLst>
            <a:outerShdw dist="12700" dir="2700000" algn="ctr" rotWithShape="0">
              <a:schemeClr val="tx1"/>
            </a:outerShdw>
          </a:effectLst>
        </p:spPr>
        <p:txBody>
          <a:bodyPr>
            <a:noAutofit/>
          </a:bodyPr>
          <a:lstStyle/>
          <a:p>
            <a:pPr algn="ctr"/>
            <a:r>
              <a:rPr lang="en-GB" altLang="en-US" sz="3000" i="1" dirty="0">
                <a:solidFill>
                  <a:schemeClr val="tx2">
                    <a:lumMod val="75000"/>
                  </a:schemeClr>
                </a:solidFill>
              </a:rPr>
              <a:t>AR</a:t>
            </a:r>
            <a:r>
              <a:rPr lang="en-GB" altLang="en-US" sz="3000" dirty="0">
                <a:solidFill>
                  <a:schemeClr val="tx2">
                    <a:lumMod val="75000"/>
                  </a:schemeClr>
                </a:solidFill>
              </a:rPr>
              <a:t> and </a:t>
            </a:r>
            <a:r>
              <a:rPr lang="en-GB" altLang="en-US" sz="3000" i="1" dirty="0">
                <a:solidFill>
                  <a:schemeClr val="tx2">
                    <a:lumMod val="75000"/>
                  </a:schemeClr>
                </a:solidFill>
              </a:rPr>
              <a:t>MR</a:t>
            </a:r>
            <a:r>
              <a:rPr lang="en-GB" altLang="en-US" sz="3000" dirty="0">
                <a:solidFill>
                  <a:schemeClr val="tx2">
                    <a:lumMod val="75000"/>
                  </a:schemeClr>
                </a:solidFill>
              </a:rPr>
              <a:t> curves for a firm facing a downward-sloping</a:t>
            </a:r>
            <a:r>
              <a:rPr lang="en-GB" altLang="en-US" sz="3000" i="1" dirty="0">
                <a:solidFill>
                  <a:schemeClr val="tx2">
                    <a:lumMod val="75000"/>
                  </a:schemeClr>
                </a:solidFill>
              </a:rPr>
              <a:t> D </a:t>
            </a:r>
            <a:r>
              <a:rPr lang="en-GB" altLang="en-US" sz="3000" dirty="0">
                <a:solidFill>
                  <a:schemeClr val="tx2">
                    <a:lumMod val="75000"/>
                  </a:schemeClr>
                </a:solidFill>
              </a:rPr>
              <a:t>curve</a:t>
            </a:r>
          </a:p>
        </p:txBody>
      </p:sp>
    </p:spTree>
    <p:extLst>
      <p:ext uri="{BB962C8B-B14F-4D97-AF65-F5344CB8AC3E}">
        <p14:creationId xmlns:p14="http://schemas.microsoft.com/office/powerpoint/2010/main" val="1183947496"/>
      </p:ext>
    </p:extLst>
  </p:cSld>
  <p:clrMapOvr>
    <a:masterClrMapping/>
  </p:clrMapOvr>
  <p:transition spd="med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23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3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3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3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animBg="1"/>
      <p:bldP spid="1230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1090" name="Rectangle 2">
            <a:extLst>
              <a:ext uri="{FF2B5EF4-FFF2-40B4-BE49-F238E27FC236}">
                <a16:creationId xmlns:a16="http://schemas.microsoft.com/office/drawing/2014/main" id="{62AB16DF-A44A-48EC-8B2A-6032947F2E5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601091" name="Rectangle 3">
            <a:extLst>
              <a:ext uri="{FF2B5EF4-FFF2-40B4-BE49-F238E27FC236}">
                <a16:creationId xmlns:a16="http://schemas.microsoft.com/office/drawing/2014/main" id="{FEFE89EF-F88C-414C-930A-98195C16AF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601092" name="Rectangle 4">
            <a:extLst>
              <a:ext uri="{FF2B5EF4-FFF2-40B4-BE49-F238E27FC236}">
                <a16:creationId xmlns:a16="http://schemas.microsoft.com/office/drawing/2014/main" id="{2BCA9F29-6A14-48E5-AE2E-03207AE5C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03" y="197767"/>
            <a:ext cx="8229600" cy="1143000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altLang="en-US" dirty="0">
                <a:solidFill>
                  <a:schemeClr val="tx2">
                    <a:lumMod val="75000"/>
                  </a:schemeClr>
                </a:solidFill>
              </a:rPr>
              <a:t>Revenue - 5</a:t>
            </a:r>
          </a:p>
        </p:txBody>
      </p:sp>
      <p:sp>
        <p:nvSpPr>
          <p:cNvPr id="601093" name="Rectangle 5">
            <a:extLst>
              <a:ext uri="{FF2B5EF4-FFF2-40B4-BE49-F238E27FC236}">
                <a16:creationId xmlns:a16="http://schemas.microsoft.com/office/drawing/2014/main" id="{90CCAF76-D918-4DB8-B672-0DBC5A5DF0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solidFill>
            <a:schemeClr val="tx2"/>
          </a:solidFill>
        </p:spPr>
        <p:txBody>
          <a:bodyPr>
            <a:normAutofit fontScale="85000" lnSpcReduction="20000"/>
          </a:bodyPr>
          <a:lstStyle/>
          <a:p>
            <a:pPr>
              <a:lnSpc>
                <a:spcPct val="100000"/>
              </a:lnSpc>
              <a:spcBef>
                <a:spcPct val="80000"/>
              </a:spcBef>
            </a:pPr>
            <a:r>
              <a:rPr lang="en-GB" altLang="en-US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Revenue curves when price varies with output (downward-sloping demand curve)</a:t>
            </a:r>
          </a:p>
          <a:p>
            <a:pPr lvl="1">
              <a:lnSpc>
                <a:spcPct val="100000"/>
              </a:lnSpc>
              <a:spcBef>
                <a:spcPct val="80000"/>
              </a:spcBef>
            </a:pPr>
            <a:r>
              <a:rPr lang="en-GB" altLang="en-US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average revenue (</a:t>
            </a:r>
            <a:r>
              <a:rPr lang="en-GB" altLang="en-US" i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AR</a:t>
            </a:r>
            <a:r>
              <a:rPr lang="en-GB" altLang="en-US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)</a:t>
            </a:r>
          </a:p>
          <a:p>
            <a:pPr lvl="1">
              <a:lnSpc>
                <a:spcPct val="100000"/>
              </a:lnSpc>
              <a:spcBef>
                <a:spcPct val="80000"/>
              </a:spcBef>
            </a:pPr>
            <a:r>
              <a:rPr lang="en-GB" altLang="en-US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marginal revenue (</a:t>
            </a:r>
            <a:r>
              <a:rPr lang="en-GB" altLang="en-US" i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MR</a:t>
            </a:r>
            <a:r>
              <a:rPr lang="en-GB" altLang="en-US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)</a:t>
            </a:r>
          </a:p>
          <a:p>
            <a:pPr lvl="1">
              <a:lnSpc>
                <a:spcPct val="100000"/>
              </a:lnSpc>
              <a:spcBef>
                <a:spcPct val="80000"/>
              </a:spcBef>
            </a:pPr>
            <a:r>
              <a:rPr lang="en-GB" altLang="en-US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total revenue (</a:t>
            </a:r>
            <a:r>
              <a:rPr lang="en-GB" altLang="en-US" i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TR</a:t>
            </a:r>
            <a:r>
              <a:rPr lang="en-GB" altLang="en-US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)</a:t>
            </a:r>
          </a:p>
          <a:p>
            <a:pPr lvl="1">
              <a:lnSpc>
                <a:spcPct val="100000"/>
              </a:lnSpc>
              <a:spcBef>
                <a:spcPct val="80000"/>
              </a:spcBef>
            </a:pPr>
            <a:r>
              <a:rPr lang="en-GB" altLang="en-US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revenue curves and price elasticity of demand</a:t>
            </a:r>
          </a:p>
          <a:p>
            <a:pPr>
              <a:lnSpc>
                <a:spcPct val="100000"/>
              </a:lnSpc>
              <a:spcBef>
                <a:spcPct val="80000"/>
              </a:spcBef>
            </a:pPr>
            <a:r>
              <a:rPr lang="en-GB" altLang="en-US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Shifts in revenue curves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109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0109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60109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93250" name="Object 2">
            <a:extLst>
              <a:ext uri="{FF2B5EF4-FFF2-40B4-BE49-F238E27FC236}">
                <a16:creationId xmlns:a16="http://schemas.microsoft.com/office/drawing/2014/main" id="{64EB3FFD-6A9B-4C17-B5BE-4986BFE36FCB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40879284"/>
              </p:ext>
            </p:extLst>
          </p:nvPr>
        </p:nvGraphicFramePr>
        <p:xfrm>
          <a:off x="1143000" y="1274564"/>
          <a:ext cx="6858000" cy="430887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5" name="Document" r:id="rId3" imgW="3591720" imgH="2889720" progId="Word.Document.8">
                  <p:embed/>
                </p:oleObj>
              </mc:Choice>
              <mc:Fallback>
                <p:oleObj name="Document" r:id="rId3" imgW="3591720" imgH="2889720" progId="Word.Document.8">
                  <p:embed/>
                  <p:pic>
                    <p:nvPicPr>
                      <p:cNvPr id="693250" name="Object 2">
                        <a:extLst>
                          <a:ext uri="{FF2B5EF4-FFF2-40B4-BE49-F238E27FC236}">
                            <a16:creationId xmlns:a16="http://schemas.microsoft.com/office/drawing/2014/main" id="{64EB3FFD-6A9B-4C17-B5BE-4986BFE36FCB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l="-11475" r="-19672" b="-8257"/>
                      <a:stretch>
                        <a:fillRect/>
                      </a:stretch>
                    </p:blipFill>
                    <p:spPr bwMode="auto">
                      <a:xfrm>
                        <a:off x="1143000" y="1274564"/>
                        <a:ext cx="6858000" cy="430887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CC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22225">
                            <a:solidFill>
                              <a:schemeClr val="accent1"/>
                            </a:solidFill>
                            <a:miter lim="800000"/>
                            <a:headEnd type="none" w="sm" len="sm"/>
                            <a:tailEnd type="none" w="sm" len="sm"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93252" name="Text Box 4">
            <a:extLst>
              <a:ext uri="{FF2B5EF4-FFF2-40B4-BE49-F238E27FC236}">
                <a16:creationId xmlns:a16="http://schemas.microsoft.com/office/drawing/2014/main" id="{4F4E121D-F86D-4B4E-871E-0277F5DFE8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7544" y="293074"/>
            <a:ext cx="8280920" cy="71037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>
            <a:outerShdw dist="12700" dir="2700000" algn="ctr" rotWithShape="0">
              <a:schemeClr val="bg2"/>
            </a:outerShdw>
          </a:effectLst>
        </p:spPr>
        <p:txBody>
          <a:bodyPr wrap="square" tIns="170100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altLang="en-US" sz="3200" dirty="0">
                <a:solidFill>
                  <a:srgbClr val="002060"/>
                </a:solidFill>
                <a:latin typeface="Arial" panose="020B0604020202020204" pitchFamily="34" charset="0"/>
              </a:rPr>
              <a:t>Deriving total profit</a:t>
            </a:r>
            <a:endParaRPr lang="en-GB" altLang="en-US" sz="3200" noProof="1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 spd="slow">
    <p:pull dir="r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94274" name="Object 2">
            <a:extLst>
              <a:ext uri="{FF2B5EF4-FFF2-40B4-BE49-F238E27FC236}">
                <a16:creationId xmlns:a16="http://schemas.microsoft.com/office/drawing/2014/main" id="{5AAD8517-E744-420C-ABAF-1A8C15B974A8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16687571"/>
              </p:ext>
            </p:extLst>
          </p:nvPr>
        </p:nvGraphicFramePr>
        <p:xfrm>
          <a:off x="1143000" y="1691878"/>
          <a:ext cx="6858000" cy="430887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099" name="Document" r:id="rId3" imgW="3594085" imgH="2889009" progId="Word.Document.8">
                  <p:embed/>
                </p:oleObj>
              </mc:Choice>
              <mc:Fallback>
                <p:oleObj name="Document" r:id="rId3" imgW="3594085" imgH="2889009" progId="Word.Document.8">
                  <p:embed/>
                  <p:pic>
                    <p:nvPicPr>
                      <p:cNvPr id="694274" name="Object 2">
                        <a:extLst>
                          <a:ext uri="{FF2B5EF4-FFF2-40B4-BE49-F238E27FC236}">
                            <a16:creationId xmlns:a16="http://schemas.microsoft.com/office/drawing/2014/main" id="{5AAD8517-E744-420C-ABAF-1A8C15B974A8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 l="-11475" r="-19672" b="-8257"/>
                      <a:stretch>
                        <a:fillRect/>
                      </a:stretch>
                    </p:blipFill>
                    <p:spPr bwMode="auto">
                      <a:xfrm>
                        <a:off x="1143000" y="1691878"/>
                        <a:ext cx="6858000" cy="430887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CC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22225">
                            <a:solidFill>
                              <a:schemeClr val="accent1"/>
                            </a:solidFill>
                            <a:miter lim="800000"/>
                            <a:headEnd type="none" w="sm" len="sm"/>
                            <a:tailEnd type="none" w="sm" len="sm"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Text Box 4">
            <a:extLst>
              <a:ext uri="{FF2B5EF4-FFF2-40B4-BE49-F238E27FC236}">
                <a16:creationId xmlns:a16="http://schemas.microsoft.com/office/drawing/2014/main" id="{77342549-6C3C-4D07-87BA-52D71F876E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3587" y="332656"/>
            <a:ext cx="7416825" cy="71037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>
            <a:outerShdw dist="12700" dir="2700000" algn="ctr" rotWithShape="0">
              <a:schemeClr val="bg2"/>
            </a:outerShdw>
          </a:effectLst>
        </p:spPr>
        <p:txBody>
          <a:bodyPr wrap="square" tIns="170100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altLang="en-US" sz="3200" b="1" dirty="0">
                <a:solidFill>
                  <a:srgbClr val="002060"/>
                </a:solidFill>
                <a:latin typeface="Arial" panose="020B0604020202020204" pitchFamily="34" charset="0"/>
              </a:rPr>
              <a:t>Deriving total profit</a:t>
            </a:r>
            <a:endParaRPr lang="en-GB" altLang="en-US" sz="3200" b="1" noProof="1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 spd="slow">
    <p:wipe dir="d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95298" name="Object 2">
            <a:extLst>
              <a:ext uri="{FF2B5EF4-FFF2-40B4-BE49-F238E27FC236}">
                <a16:creationId xmlns:a16="http://schemas.microsoft.com/office/drawing/2014/main" id="{AF2620D7-354B-4D87-9DD6-752CDDB526B6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143000" y="1691878"/>
          <a:ext cx="6858000" cy="430887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3" name="Document" r:id="rId3" imgW="3591720" imgH="2889720" progId="Word.Document.8">
                  <p:embed/>
                </p:oleObj>
              </mc:Choice>
              <mc:Fallback>
                <p:oleObj name="Document" r:id="rId3" imgW="3591720" imgH="2889720" progId="Word.Document.8">
                  <p:embed/>
                  <p:pic>
                    <p:nvPicPr>
                      <p:cNvPr id="695298" name="Object 2">
                        <a:extLst>
                          <a:ext uri="{FF2B5EF4-FFF2-40B4-BE49-F238E27FC236}">
                            <a16:creationId xmlns:a16="http://schemas.microsoft.com/office/drawing/2014/main" id="{AF2620D7-354B-4D87-9DD6-752CDDB526B6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l="-11475" r="-19672" b="-8257"/>
                      <a:stretch>
                        <a:fillRect/>
                      </a:stretch>
                    </p:blipFill>
                    <p:spPr bwMode="auto">
                      <a:xfrm>
                        <a:off x="1143000" y="1691878"/>
                        <a:ext cx="6858000" cy="430887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CC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22225">
                            <a:solidFill>
                              <a:schemeClr val="accent1"/>
                            </a:solidFill>
                            <a:miter lim="800000"/>
                            <a:headEnd type="none" w="sm" len="sm"/>
                            <a:tailEnd type="none" w="sm" len="sm"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Text Box 4">
            <a:extLst>
              <a:ext uri="{FF2B5EF4-FFF2-40B4-BE49-F238E27FC236}">
                <a16:creationId xmlns:a16="http://schemas.microsoft.com/office/drawing/2014/main" id="{B964FBA9-013A-4797-9350-12F83A458C2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3568" y="404664"/>
            <a:ext cx="7992888" cy="71037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>
            <a:outerShdw dist="12700" dir="2700000" algn="ctr" rotWithShape="0">
              <a:schemeClr val="bg2"/>
            </a:outerShdw>
          </a:effectLst>
        </p:spPr>
        <p:txBody>
          <a:bodyPr wrap="square" tIns="170100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altLang="en-US" sz="3200" dirty="0">
                <a:solidFill>
                  <a:srgbClr val="002060"/>
                </a:solidFill>
                <a:latin typeface="Arial" panose="020B0604020202020204" pitchFamily="34" charset="0"/>
              </a:rPr>
              <a:t>Deriving total profit</a:t>
            </a:r>
            <a:endParaRPr lang="en-GB" altLang="en-US" sz="3200" noProof="1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 spd="slow">
    <p:wipe dir="d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96322" name="Object 2">
            <a:extLst>
              <a:ext uri="{FF2B5EF4-FFF2-40B4-BE49-F238E27FC236}">
                <a16:creationId xmlns:a16="http://schemas.microsoft.com/office/drawing/2014/main" id="{69F182CC-29FE-4A5F-95CE-2E0295A30A69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143000" y="1691878"/>
          <a:ext cx="6858000" cy="430887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7" name="Document" r:id="rId3" imgW="3591720" imgH="2889720" progId="Word.Document.8">
                  <p:embed/>
                </p:oleObj>
              </mc:Choice>
              <mc:Fallback>
                <p:oleObj name="Document" r:id="rId3" imgW="3591720" imgH="2889720" progId="Word.Document.8">
                  <p:embed/>
                  <p:pic>
                    <p:nvPicPr>
                      <p:cNvPr id="696322" name="Object 2">
                        <a:extLst>
                          <a:ext uri="{FF2B5EF4-FFF2-40B4-BE49-F238E27FC236}">
                            <a16:creationId xmlns:a16="http://schemas.microsoft.com/office/drawing/2014/main" id="{69F182CC-29FE-4A5F-95CE-2E0295A30A69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l="-11475" r="-19672" b="-8257"/>
                      <a:stretch>
                        <a:fillRect/>
                      </a:stretch>
                    </p:blipFill>
                    <p:spPr bwMode="auto">
                      <a:xfrm>
                        <a:off x="1143000" y="1691878"/>
                        <a:ext cx="6858000" cy="430887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CC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22225">
                            <a:solidFill>
                              <a:schemeClr val="accent1"/>
                            </a:solidFill>
                            <a:miter lim="800000"/>
                            <a:headEnd type="none" w="sm" len="sm"/>
                            <a:tailEnd type="none" w="sm" len="sm"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Text Box 4">
            <a:extLst>
              <a:ext uri="{FF2B5EF4-FFF2-40B4-BE49-F238E27FC236}">
                <a16:creationId xmlns:a16="http://schemas.microsoft.com/office/drawing/2014/main" id="{4E2A8302-1584-4110-A9AF-B80D3D0E4E5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9551" y="476672"/>
            <a:ext cx="8208913" cy="71037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>
            <a:outerShdw dist="12700" dir="2700000" algn="ctr" rotWithShape="0">
              <a:schemeClr val="bg2"/>
            </a:outerShdw>
          </a:effectLst>
        </p:spPr>
        <p:txBody>
          <a:bodyPr wrap="square" tIns="170100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altLang="en-US" sz="3200" dirty="0">
                <a:solidFill>
                  <a:srgbClr val="002060"/>
                </a:solidFill>
                <a:latin typeface="Arial" panose="020B0604020202020204" pitchFamily="34" charset="0"/>
              </a:rPr>
              <a:t>Deriving total profit</a:t>
            </a:r>
            <a:endParaRPr lang="en-GB" altLang="en-US" sz="3200" noProof="1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 spd="slow">
    <p:wipe dir="d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5186" name="Rectangle 2">
            <a:extLst>
              <a:ext uri="{FF2B5EF4-FFF2-40B4-BE49-F238E27FC236}">
                <a16:creationId xmlns:a16="http://schemas.microsoft.com/office/drawing/2014/main" id="{81BCA6D5-2930-4FB7-AB4E-71370BC372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605187" name="Rectangle 3">
            <a:extLst>
              <a:ext uri="{FF2B5EF4-FFF2-40B4-BE49-F238E27FC236}">
                <a16:creationId xmlns:a16="http://schemas.microsoft.com/office/drawing/2014/main" id="{95B67900-6D20-43BA-912D-83BCCCB9D00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605188" name="Rectangle 4">
            <a:extLst>
              <a:ext uri="{FF2B5EF4-FFF2-40B4-BE49-F238E27FC236}">
                <a16:creationId xmlns:a16="http://schemas.microsoft.com/office/drawing/2014/main" id="{3A766215-D68F-4137-B2AD-152AB59B54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274638"/>
            <a:ext cx="8503920" cy="1143000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altLang="en-US" dirty="0">
                <a:solidFill>
                  <a:srgbClr val="002060"/>
                </a:solidFill>
              </a:rPr>
              <a:t>Profit maximisation - 1</a:t>
            </a:r>
          </a:p>
        </p:txBody>
      </p:sp>
      <p:sp>
        <p:nvSpPr>
          <p:cNvPr id="605189" name="Rectangle 5">
            <a:extLst>
              <a:ext uri="{FF2B5EF4-FFF2-40B4-BE49-F238E27FC236}">
                <a16:creationId xmlns:a16="http://schemas.microsoft.com/office/drawing/2014/main" id="{8C2E97EE-BF9A-41C5-951C-9F622809CE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752" y="1556792"/>
            <a:ext cx="8503920" cy="3874744"/>
          </a:xfrm>
          <a:solidFill>
            <a:schemeClr val="tx2"/>
          </a:solidFill>
        </p:spPr>
        <p:txBody>
          <a:bodyPr/>
          <a:lstStyle/>
          <a:p>
            <a:pPr>
              <a:lnSpc>
                <a:spcPct val="110000"/>
              </a:lnSpc>
              <a:spcBef>
                <a:spcPts val="1350"/>
              </a:spcBef>
            </a:pPr>
            <a:endParaRPr lang="en-GB" altLang="en-US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pPr>
              <a:lnSpc>
                <a:spcPct val="110000"/>
              </a:lnSpc>
              <a:spcBef>
                <a:spcPts val="1350"/>
              </a:spcBef>
            </a:pPr>
            <a:r>
              <a:rPr lang="en-GB" altLang="en-US" sz="28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Using total curves</a:t>
            </a:r>
          </a:p>
          <a:p>
            <a:pPr lvl="1">
              <a:lnSpc>
                <a:spcPct val="110000"/>
              </a:lnSpc>
              <a:spcBef>
                <a:spcPts val="1350"/>
              </a:spcBef>
            </a:pP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maximising difference between </a:t>
            </a:r>
            <a:r>
              <a:rPr lang="en-GB" altLang="en-US" i="1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TR</a:t>
            </a: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 and </a:t>
            </a:r>
            <a:r>
              <a:rPr lang="en-GB" altLang="en-US" i="1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TC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518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0518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60518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518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0518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60518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5189" grpId="0" build="p" bldLvl="2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36563911"/>
              </p:ext>
            </p:extLst>
          </p:nvPr>
        </p:nvGraphicFramePr>
        <p:xfrm>
          <a:off x="1143001" y="1086915"/>
          <a:ext cx="6858000" cy="472797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41348" name="Rectangle 4"/>
          <p:cNvSpPr>
            <a:spLocks noChangeArrowheads="1"/>
          </p:cNvSpPr>
          <p:nvPr/>
        </p:nvSpPr>
        <p:spPr bwMode="auto">
          <a:xfrm>
            <a:off x="1657350" y="563880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441349" name="Rectangle 5"/>
          <p:cNvSpPr>
            <a:spLocks noChangeArrowheads="1"/>
          </p:cNvSpPr>
          <p:nvPr/>
        </p:nvSpPr>
        <p:spPr bwMode="auto">
          <a:xfrm>
            <a:off x="3486150" y="5638800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441350" name="Rectangle 6"/>
          <p:cNvSpPr>
            <a:spLocks noChangeArrowheads="1"/>
          </p:cNvSpPr>
          <p:nvPr/>
        </p:nvSpPr>
        <p:spPr bwMode="auto">
          <a:xfrm rot="16200000">
            <a:off x="331223" y="3150701"/>
            <a:ext cx="1299907" cy="323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 i="1" dirty="0">
                <a:latin typeface="+mj-lt"/>
              </a:rPr>
              <a:t>TR, TC, T</a:t>
            </a:r>
            <a:r>
              <a:rPr lang="en-GB" altLang="en-US" sz="1650" i="1" dirty="0">
                <a:latin typeface="Symbol" panose="05050102010706020507" pitchFamily="18" charset="2"/>
              </a:rPr>
              <a:t>P</a:t>
            </a:r>
            <a:r>
              <a:rPr lang="en-GB" altLang="en-US" sz="1650" dirty="0">
                <a:latin typeface="+mj-lt"/>
              </a:rPr>
              <a:t> </a:t>
            </a:r>
            <a:r>
              <a:rPr lang="en-GB" altLang="en-US" sz="1500" dirty="0">
                <a:latin typeface="+mj-lt"/>
              </a:rPr>
              <a:t>(£)</a:t>
            </a:r>
          </a:p>
        </p:txBody>
      </p:sp>
      <p:sp>
        <p:nvSpPr>
          <p:cNvPr id="441351" name="Rectangle 7"/>
          <p:cNvSpPr>
            <a:spLocks noChangeArrowheads="1"/>
          </p:cNvSpPr>
          <p:nvPr/>
        </p:nvSpPr>
        <p:spPr bwMode="auto">
          <a:xfrm>
            <a:off x="6988969" y="2859752"/>
            <a:ext cx="447237" cy="346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800" i="1" dirty="0">
                <a:solidFill>
                  <a:schemeClr val="tx2"/>
                </a:solidFill>
                <a:latin typeface="Arial" panose="020B0604020202020204" pitchFamily="34" charset="0"/>
              </a:rPr>
              <a:t>TR</a:t>
            </a:r>
          </a:p>
        </p:txBody>
      </p:sp>
      <p:sp>
        <p:nvSpPr>
          <p:cNvPr id="441352" name="Rectangle 8"/>
          <p:cNvSpPr>
            <a:spLocks noChangeArrowheads="1"/>
          </p:cNvSpPr>
          <p:nvPr/>
        </p:nvSpPr>
        <p:spPr bwMode="auto">
          <a:xfrm>
            <a:off x="5580112" y="1371346"/>
            <a:ext cx="447237" cy="346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800" i="1" dirty="0">
                <a:solidFill>
                  <a:srgbClr val="FF0000"/>
                </a:solidFill>
                <a:latin typeface="Arial" panose="020B0604020202020204" pitchFamily="34" charset="0"/>
              </a:rPr>
              <a:t>TC</a:t>
            </a:r>
          </a:p>
        </p:txBody>
      </p:sp>
      <p:sp>
        <p:nvSpPr>
          <p:cNvPr id="441353" name="Rectangle 9"/>
          <p:cNvSpPr>
            <a:spLocks noChangeArrowheads="1"/>
          </p:cNvSpPr>
          <p:nvPr/>
        </p:nvSpPr>
        <p:spPr bwMode="auto">
          <a:xfrm>
            <a:off x="7008806" y="4933745"/>
            <a:ext cx="856004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 dirty="0">
                <a:latin typeface="Arial" panose="020B0604020202020204" pitchFamily="34" charset="0"/>
              </a:rPr>
              <a:t>Quantity</a:t>
            </a:r>
          </a:p>
        </p:txBody>
      </p:sp>
      <p:sp>
        <p:nvSpPr>
          <p:cNvPr id="441356" name="Rectangle 12"/>
          <p:cNvSpPr>
            <a:spLocks/>
          </p:cNvSpPr>
          <p:nvPr/>
        </p:nvSpPr>
        <p:spPr bwMode="auto">
          <a:xfrm>
            <a:off x="251520" y="123825"/>
            <a:ext cx="8640960" cy="649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>
            <a:outerShdw dist="12700" dir="2700000" algn="ctr" rotWithShape="0">
              <a:srgbClr val="000000"/>
            </a:outerShdw>
          </a:effectLst>
        </p:spPr>
        <p:txBody>
          <a:bodyPr anchor="b"/>
          <a:lstStyle>
            <a:lvl1pPr algn="ctr"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1pPr>
            <a:lvl2pPr algn="ctr"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2pPr>
            <a:lvl3pPr algn="ctr"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3pPr>
            <a:lvl4pPr algn="ctr"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4pPr>
            <a:lvl5pPr algn="ctr"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3200" dirty="0">
                <a:solidFill>
                  <a:schemeClr val="tx2">
                    <a:lumMod val="75000"/>
                  </a:schemeClr>
                </a:solidFill>
              </a:rPr>
              <a:t>Finding maximum profit using total curves</a:t>
            </a:r>
          </a:p>
        </p:txBody>
      </p:sp>
    </p:spTree>
    <p:extLst>
      <p:ext uri="{BB962C8B-B14F-4D97-AF65-F5344CB8AC3E}">
        <p14:creationId xmlns:p14="http://schemas.microsoft.com/office/powerpoint/2010/main" val="802517071"/>
      </p:ext>
    </p:extLst>
  </p:cSld>
  <p:clrMapOvr>
    <a:masterClrMapping/>
  </p:clrMapOvr>
  <p:transition spd="med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2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1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1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2">
                                            <p:graphicEl>
                                              <a:chart seriesIdx="1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2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1000"/>
                                        <p:tgtEl>
                                          <p:spTgt spid="2">
                                            <p:graphicEl>
                                              <a:chart seriesIdx="2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1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 uiExpand="1">
        <p:bldSub>
          <a:bldChart bld="series" animBg="0"/>
        </p:bldSub>
      </p:bldGraphic>
      <p:bldP spid="441351" grpId="0"/>
      <p:bldP spid="44135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3378" name="Rectangle 2">
            <a:extLst>
              <a:ext uri="{FF2B5EF4-FFF2-40B4-BE49-F238E27FC236}">
                <a16:creationId xmlns:a16="http://schemas.microsoft.com/office/drawing/2014/main" id="{95586167-555E-4023-AC1A-92C2A7CA405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613379" name="Rectangle 3">
            <a:extLst>
              <a:ext uri="{FF2B5EF4-FFF2-40B4-BE49-F238E27FC236}">
                <a16:creationId xmlns:a16="http://schemas.microsoft.com/office/drawing/2014/main" id="{0711FE72-60FB-41C5-AEC8-41F088DB19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613380" name="Rectangle 4">
            <a:extLst>
              <a:ext uri="{FF2B5EF4-FFF2-40B4-BE49-F238E27FC236}">
                <a16:creationId xmlns:a16="http://schemas.microsoft.com/office/drawing/2014/main" id="{61359F42-C2C2-4409-A1DA-0B8C8C97768B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altLang="en-US" dirty="0">
                <a:solidFill>
                  <a:schemeClr val="tx2"/>
                </a:solidFill>
              </a:rPr>
              <a:t>Profit maximisation - 2</a:t>
            </a:r>
          </a:p>
        </p:txBody>
      </p:sp>
      <p:sp>
        <p:nvSpPr>
          <p:cNvPr id="613381" name="Rectangle 5">
            <a:extLst>
              <a:ext uri="{FF2B5EF4-FFF2-40B4-BE49-F238E27FC236}">
                <a16:creationId xmlns:a16="http://schemas.microsoft.com/office/drawing/2014/main" id="{567F89C8-72FF-444E-8C01-2DA506BF46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solidFill>
            <a:schemeClr val="tx2"/>
          </a:solidFill>
        </p:spPr>
        <p:txBody>
          <a:bodyPr/>
          <a:lstStyle/>
          <a:p>
            <a:pPr>
              <a:lnSpc>
                <a:spcPct val="110000"/>
              </a:lnSpc>
            </a:pPr>
            <a:endParaRPr lang="en-GB" altLang="en-US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pPr>
              <a:lnSpc>
                <a:spcPct val="110000"/>
              </a:lnSpc>
            </a:pP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Using total curves</a:t>
            </a:r>
          </a:p>
          <a:p>
            <a:pPr lvl="1">
              <a:lnSpc>
                <a:spcPct val="110000"/>
              </a:lnSpc>
            </a:pP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maximising difference between </a:t>
            </a:r>
            <a:r>
              <a:rPr lang="en-GB" altLang="en-US" i="1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TR</a:t>
            </a: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 and </a:t>
            </a:r>
            <a:r>
              <a:rPr lang="en-GB" altLang="en-US" i="1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TC</a:t>
            </a:r>
          </a:p>
          <a:p>
            <a:pPr lvl="1">
              <a:lnSpc>
                <a:spcPct val="110000"/>
              </a:lnSpc>
            </a:pP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the total profit curve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33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133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6133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92817211"/>
              </p:ext>
            </p:extLst>
          </p:nvPr>
        </p:nvGraphicFramePr>
        <p:xfrm>
          <a:off x="1149449" y="1214439"/>
          <a:ext cx="6994755" cy="472797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49544" name="Rectangle 8"/>
          <p:cNvSpPr>
            <a:spLocks noChangeArrowheads="1"/>
          </p:cNvSpPr>
          <p:nvPr/>
        </p:nvSpPr>
        <p:spPr bwMode="auto">
          <a:xfrm>
            <a:off x="1276350" y="563880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449545" name="Rectangle 9"/>
          <p:cNvSpPr>
            <a:spLocks noChangeArrowheads="1"/>
          </p:cNvSpPr>
          <p:nvPr/>
        </p:nvSpPr>
        <p:spPr bwMode="auto">
          <a:xfrm>
            <a:off x="3105150" y="5638800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449546" name="Rectangle 10"/>
          <p:cNvSpPr>
            <a:spLocks noChangeArrowheads="1"/>
          </p:cNvSpPr>
          <p:nvPr/>
        </p:nvSpPr>
        <p:spPr bwMode="auto">
          <a:xfrm rot="16200000">
            <a:off x="268679" y="3008812"/>
            <a:ext cx="1437893" cy="323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 i="1" dirty="0">
                <a:latin typeface="Arial" panose="020B0604020202020204" pitchFamily="34" charset="0"/>
              </a:rPr>
              <a:t>TR, TC, T</a:t>
            </a:r>
            <a:r>
              <a:rPr lang="en-GB" altLang="en-US" sz="1650" i="1" dirty="0">
                <a:latin typeface="Symbol" panose="05050102010706020507" pitchFamily="18" charset="2"/>
              </a:rPr>
              <a:t>P</a:t>
            </a:r>
            <a:r>
              <a:rPr lang="en-GB" altLang="en-US" sz="1650" dirty="0">
                <a:latin typeface="Arial" panose="020B0604020202020204" pitchFamily="34" charset="0"/>
              </a:rPr>
              <a:t> </a:t>
            </a:r>
            <a:r>
              <a:rPr lang="en-GB" altLang="en-US" sz="1500" dirty="0">
                <a:latin typeface="Arial" panose="020B0604020202020204" pitchFamily="34" charset="0"/>
              </a:rPr>
              <a:t>(£)</a:t>
            </a:r>
          </a:p>
        </p:txBody>
      </p:sp>
      <p:sp>
        <p:nvSpPr>
          <p:cNvPr id="449547" name="Rectangle 11"/>
          <p:cNvSpPr>
            <a:spLocks noChangeArrowheads="1"/>
          </p:cNvSpPr>
          <p:nvPr/>
        </p:nvSpPr>
        <p:spPr bwMode="auto">
          <a:xfrm>
            <a:off x="5981820" y="5262561"/>
            <a:ext cx="603647" cy="346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800" i="1" dirty="0">
                <a:solidFill>
                  <a:srgbClr val="006600"/>
                </a:solidFill>
                <a:latin typeface="Arial" panose="020B0604020202020204" pitchFamily="34" charset="0"/>
              </a:rPr>
              <a:t>TP</a:t>
            </a:r>
            <a:endParaRPr lang="en-GB" altLang="en-US" sz="1950" i="1" dirty="0">
              <a:solidFill>
                <a:srgbClr val="006600"/>
              </a:solidFill>
              <a:latin typeface="Arial" panose="020B0604020202020204" pitchFamily="34" charset="0"/>
            </a:endParaRPr>
          </a:p>
        </p:txBody>
      </p:sp>
      <p:sp>
        <p:nvSpPr>
          <p:cNvPr id="449548" name="Rectangle 12"/>
          <p:cNvSpPr>
            <a:spLocks noChangeArrowheads="1"/>
          </p:cNvSpPr>
          <p:nvPr/>
        </p:nvSpPr>
        <p:spPr bwMode="auto">
          <a:xfrm>
            <a:off x="7051617" y="2859752"/>
            <a:ext cx="447237" cy="346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800" i="1" dirty="0">
                <a:solidFill>
                  <a:schemeClr val="tx2"/>
                </a:solidFill>
                <a:latin typeface="Arial" panose="020B0604020202020204" pitchFamily="34" charset="0"/>
              </a:rPr>
              <a:t>TR</a:t>
            </a:r>
          </a:p>
        </p:txBody>
      </p:sp>
      <p:sp>
        <p:nvSpPr>
          <p:cNvPr id="449549" name="Rectangle 13"/>
          <p:cNvSpPr>
            <a:spLocks noChangeArrowheads="1"/>
          </p:cNvSpPr>
          <p:nvPr/>
        </p:nvSpPr>
        <p:spPr bwMode="auto">
          <a:xfrm>
            <a:off x="5511623" y="1422073"/>
            <a:ext cx="447237" cy="346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800" i="1" dirty="0">
                <a:solidFill>
                  <a:srgbClr val="FF0000"/>
                </a:solidFill>
                <a:latin typeface="Arial" panose="020B0604020202020204" pitchFamily="34" charset="0"/>
              </a:rPr>
              <a:t>TC</a:t>
            </a:r>
          </a:p>
        </p:txBody>
      </p:sp>
      <p:sp>
        <p:nvSpPr>
          <p:cNvPr id="449559" name="Rectangle 23"/>
          <p:cNvSpPr>
            <a:spLocks noChangeArrowheads="1"/>
          </p:cNvSpPr>
          <p:nvPr/>
        </p:nvSpPr>
        <p:spPr bwMode="auto">
          <a:xfrm>
            <a:off x="7289402" y="4862800"/>
            <a:ext cx="856004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 dirty="0">
                <a:latin typeface="Arial" panose="020B0604020202020204" pitchFamily="34" charset="0"/>
              </a:rPr>
              <a:t>Quantity</a:t>
            </a:r>
          </a:p>
        </p:txBody>
      </p:sp>
      <p:sp>
        <p:nvSpPr>
          <p:cNvPr id="449564" name="Rectangle 28"/>
          <p:cNvSpPr>
            <a:spLocks/>
          </p:cNvSpPr>
          <p:nvPr/>
        </p:nvSpPr>
        <p:spPr bwMode="auto">
          <a:xfrm>
            <a:off x="323528" y="214011"/>
            <a:ext cx="8496944" cy="6210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>
            <a:outerShdw dist="12700" dir="2700000" algn="ctr" rotWithShape="0">
              <a:srgbClr val="000000"/>
            </a:outerShdw>
          </a:effectLst>
        </p:spPr>
        <p:txBody>
          <a:bodyPr anchor="b"/>
          <a:lstStyle>
            <a:lvl1pPr algn="ctr"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1pPr>
            <a:lvl2pPr algn="ctr"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2pPr>
            <a:lvl3pPr algn="ctr"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3pPr>
            <a:lvl4pPr algn="ctr"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4pPr>
            <a:lvl5pPr algn="ctr"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3200" b="1" dirty="0">
                <a:solidFill>
                  <a:schemeClr val="tx2"/>
                </a:solidFill>
              </a:rPr>
              <a:t>Finding maximum profit using total curves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2561226" y="2925163"/>
            <a:ext cx="357270" cy="1813322"/>
            <a:chOff x="3414970" y="2757217"/>
            <a:chExt cx="476360" cy="2417762"/>
          </a:xfrm>
        </p:grpSpPr>
        <p:sp>
          <p:nvSpPr>
            <p:cNvPr id="54" name="Line 10"/>
            <p:cNvSpPr>
              <a:spLocks noChangeShapeType="1"/>
            </p:cNvSpPr>
            <p:nvPr/>
          </p:nvSpPr>
          <p:spPr bwMode="auto">
            <a:xfrm>
              <a:off x="3606800" y="3287441"/>
              <a:ext cx="0" cy="1887538"/>
            </a:xfrm>
            <a:prstGeom prst="line">
              <a:avLst/>
            </a:prstGeom>
            <a:noFill/>
            <a:ln w="19050">
              <a:solidFill>
                <a:schemeClr val="bg2">
                  <a:lumMod val="85000"/>
                  <a:lumOff val="15000"/>
                </a:schemeClr>
              </a:solidFill>
              <a:prstDash val="dash"/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  <p:grpSp>
          <p:nvGrpSpPr>
            <p:cNvPr id="42" name="Group 41"/>
            <p:cNvGrpSpPr/>
            <p:nvPr/>
          </p:nvGrpSpPr>
          <p:grpSpPr>
            <a:xfrm>
              <a:off x="3414970" y="2757217"/>
              <a:ext cx="356934" cy="530224"/>
              <a:chOff x="3702051" y="2611439"/>
              <a:chExt cx="356934" cy="530224"/>
            </a:xfrm>
          </p:grpSpPr>
          <p:sp>
            <p:nvSpPr>
              <p:cNvPr id="43" name="Rectangle 12"/>
              <p:cNvSpPr>
                <a:spLocks noChangeArrowheads="1"/>
              </p:cNvSpPr>
              <p:nvPr/>
            </p:nvSpPr>
            <p:spPr bwMode="auto">
              <a:xfrm>
                <a:off x="3702051" y="2611439"/>
                <a:ext cx="356934" cy="46230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69056" tIns="34529" rIns="69056" bIns="34529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GB" altLang="en-US" sz="1800" i="1" dirty="0">
                    <a:solidFill>
                      <a:srgbClr val="660066"/>
                    </a:solidFill>
                    <a:latin typeface="Arial" panose="020B0604020202020204" pitchFamily="34" charset="0"/>
                  </a:rPr>
                  <a:t>a</a:t>
                </a:r>
              </a:p>
            </p:txBody>
          </p:sp>
          <p:sp>
            <p:nvSpPr>
              <p:cNvPr id="44" name="Oval 14"/>
              <p:cNvSpPr>
                <a:spLocks noChangeArrowheads="1"/>
              </p:cNvSpPr>
              <p:nvPr/>
            </p:nvSpPr>
            <p:spPr bwMode="auto">
              <a:xfrm>
                <a:off x="3838575" y="3021013"/>
                <a:ext cx="120650" cy="120650"/>
              </a:xfrm>
              <a:prstGeom prst="ellipse">
                <a:avLst/>
              </a:prstGeom>
              <a:solidFill>
                <a:srgbClr val="CC99FF"/>
              </a:soli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350"/>
              </a:p>
            </p:txBody>
          </p:sp>
        </p:grpSp>
        <p:grpSp>
          <p:nvGrpSpPr>
            <p:cNvPr id="48" name="Group 47"/>
            <p:cNvGrpSpPr/>
            <p:nvPr/>
          </p:nvGrpSpPr>
          <p:grpSpPr>
            <a:xfrm>
              <a:off x="3546475" y="4604239"/>
              <a:ext cx="344855" cy="552179"/>
              <a:chOff x="3819712" y="4501846"/>
              <a:chExt cx="344855" cy="552179"/>
            </a:xfrm>
          </p:grpSpPr>
          <p:sp>
            <p:nvSpPr>
              <p:cNvPr id="49" name="Oval 17"/>
              <p:cNvSpPr>
                <a:spLocks noChangeArrowheads="1"/>
              </p:cNvSpPr>
              <p:nvPr/>
            </p:nvSpPr>
            <p:spPr bwMode="auto">
              <a:xfrm>
                <a:off x="3819712" y="4933375"/>
                <a:ext cx="120650" cy="120650"/>
              </a:xfrm>
              <a:prstGeom prst="ellipse">
                <a:avLst/>
              </a:prstGeom>
              <a:solidFill>
                <a:srgbClr val="33CC33"/>
              </a:soli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350"/>
              </a:p>
            </p:txBody>
          </p:sp>
          <p:sp>
            <p:nvSpPr>
              <p:cNvPr id="50" name="Rectangle 18"/>
              <p:cNvSpPr>
                <a:spLocks noChangeArrowheads="1"/>
              </p:cNvSpPr>
              <p:nvPr/>
            </p:nvSpPr>
            <p:spPr bwMode="auto">
              <a:xfrm>
                <a:off x="3824731" y="4501846"/>
                <a:ext cx="339836" cy="46230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69056" tIns="34529" rIns="69056" bIns="34529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GB" altLang="en-US" sz="1800" i="1" dirty="0">
                    <a:solidFill>
                      <a:srgbClr val="660066"/>
                    </a:solidFill>
                    <a:latin typeface="Arial" panose="020B0604020202020204" pitchFamily="34" charset="0"/>
                  </a:rPr>
                  <a:t>c</a:t>
                </a:r>
              </a:p>
            </p:txBody>
          </p:sp>
        </p:grpSp>
      </p:grpSp>
      <p:grpSp>
        <p:nvGrpSpPr>
          <p:cNvPr id="4" name="Group 3"/>
          <p:cNvGrpSpPr/>
          <p:nvPr/>
        </p:nvGrpSpPr>
        <p:grpSpPr>
          <a:xfrm>
            <a:off x="5029950" y="1595438"/>
            <a:ext cx="412996" cy="2998947"/>
            <a:chOff x="6577914" y="1170869"/>
            <a:chExt cx="550660" cy="3998596"/>
          </a:xfrm>
        </p:grpSpPr>
        <p:sp>
          <p:nvSpPr>
            <p:cNvPr id="41" name="Line 11"/>
            <p:cNvSpPr>
              <a:spLocks noChangeShapeType="1"/>
            </p:cNvSpPr>
            <p:nvPr/>
          </p:nvSpPr>
          <p:spPr bwMode="auto">
            <a:xfrm>
              <a:off x="6781113" y="1628068"/>
              <a:ext cx="0" cy="3517900"/>
            </a:xfrm>
            <a:prstGeom prst="line">
              <a:avLst/>
            </a:prstGeom>
            <a:noFill/>
            <a:ln w="28575">
              <a:solidFill>
                <a:srgbClr val="4D4D4D"/>
              </a:solidFill>
              <a:prstDash val="dash"/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  <p:grpSp>
          <p:nvGrpSpPr>
            <p:cNvPr id="45" name="Group 44"/>
            <p:cNvGrpSpPr/>
            <p:nvPr/>
          </p:nvGrpSpPr>
          <p:grpSpPr>
            <a:xfrm>
              <a:off x="6577914" y="1170869"/>
              <a:ext cx="356934" cy="517524"/>
              <a:chOff x="6283326" y="1019176"/>
              <a:chExt cx="356934" cy="517524"/>
            </a:xfrm>
          </p:grpSpPr>
          <p:sp>
            <p:nvSpPr>
              <p:cNvPr id="46" name="Rectangle 13"/>
              <p:cNvSpPr>
                <a:spLocks noChangeArrowheads="1"/>
              </p:cNvSpPr>
              <p:nvPr/>
            </p:nvSpPr>
            <p:spPr bwMode="auto">
              <a:xfrm>
                <a:off x="6283326" y="1019176"/>
                <a:ext cx="356934" cy="462308"/>
              </a:xfrm>
              <a:prstGeom prst="rect">
                <a:avLst/>
              </a:prstGeom>
              <a:noFill/>
              <a:ln w="28575">
                <a:solidFill>
                  <a:srgbClr val="4D4D4D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69056" tIns="34529" rIns="69056" bIns="34529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GB" altLang="en-US" sz="1800" i="1" dirty="0">
                    <a:solidFill>
                      <a:srgbClr val="660066"/>
                    </a:solidFill>
                    <a:latin typeface="Arial" panose="020B0604020202020204" pitchFamily="34" charset="0"/>
                  </a:rPr>
                  <a:t>b</a:t>
                </a:r>
              </a:p>
            </p:txBody>
          </p:sp>
          <p:sp>
            <p:nvSpPr>
              <p:cNvPr id="47" name="Oval 15"/>
              <p:cNvSpPr>
                <a:spLocks noChangeArrowheads="1"/>
              </p:cNvSpPr>
              <p:nvPr/>
            </p:nvSpPr>
            <p:spPr bwMode="auto">
              <a:xfrm>
                <a:off x="6426200" y="1416050"/>
                <a:ext cx="120650" cy="120650"/>
              </a:xfrm>
              <a:prstGeom prst="ellipse">
                <a:avLst/>
              </a:prstGeom>
              <a:solidFill>
                <a:srgbClr val="CC99FF"/>
              </a:solidFill>
              <a:ln w="28575">
                <a:solidFill>
                  <a:srgbClr val="4D4D4D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350"/>
              </a:p>
            </p:txBody>
          </p:sp>
        </p:grpSp>
        <p:grpSp>
          <p:nvGrpSpPr>
            <p:cNvPr id="51" name="Group 50"/>
            <p:cNvGrpSpPr/>
            <p:nvPr/>
          </p:nvGrpSpPr>
          <p:grpSpPr>
            <a:xfrm>
              <a:off x="6736713" y="4707157"/>
              <a:ext cx="391861" cy="462308"/>
              <a:chOff x="6432550" y="4573589"/>
              <a:chExt cx="391861" cy="462308"/>
            </a:xfrm>
          </p:grpSpPr>
          <p:sp>
            <p:nvSpPr>
              <p:cNvPr id="52" name="Oval 16"/>
              <p:cNvSpPr>
                <a:spLocks noChangeArrowheads="1"/>
              </p:cNvSpPr>
              <p:nvPr/>
            </p:nvSpPr>
            <p:spPr bwMode="auto">
              <a:xfrm>
                <a:off x="6432550" y="4902200"/>
                <a:ext cx="120650" cy="120650"/>
              </a:xfrm>
              <a:prstGeom prst="ellipse">
                <a:avLst/>
              </a:prstGeom>
              <a:solidFill>
                <a:srgbClr val="33CC33"/>
              </a:solidFill>
              <a:ln w="28575">
                <a:solidFill>
                  <a:srgbClr val="4D4D4D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350"/>
              </a:p>
            </p:txBody>
          </p:sp>
          <p:sp>
            <p:nvSpPr>
              <p:cNvPr id="53" name="Rectangle 19"/>
              <p:cNvSpPr>
                <a:spLocks noChangeArrowheads="1"/>
              </p:cNvSpPr>
              <p:nvPr/>
            </p:nvSpPr>
            <p:spPr bwMode="auto">
              <a:xfrm>
                <a:off x="6467477" y="4573589"/>
                <a:ext cx="356934" cy="462308"/>
              </a:xfrm>
              <a:prstGeom prst="rect">
                <a:avLst/>
              </a:prstGeom>
              <a:noFill/>
              <a:ln w="28575">
                <a:solidFill>
                  <a:srgbClr val="4D4D4D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69056" tIns="34529" rIns="69056" bIns="34529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GB" altLang="en-US" sz="1800" i="1" dirty="0">
                    <a:solidFill>
                      <a:srgbClr val="660066"/>
                    </a:solidFill>
                    <a:latin typeface="Arial" panose="020B0604020202020204" pitchFamily="34" charset="0"/>
                  </a:rPr>
                  <a:t>d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720123367"/>
      </p:ext>
    </p:extLst>
  </p:cSld>
  <p:clrMapOvr>
    <a:masterClrMapping/>
  </p:clrMapOvr>
  <p:transition spd="med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1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">
                                            <p:graphicEl>
                                              <a:chart seriesIdx="1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2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">
                                            <p:graphicEl>
                                              <a:chart seriesIdx="2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95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 uiExpand="1">
        <p:bldSub>
          <a:bldChart bld="series" animBg="0"/>
        </p:bldSub>
      </p:bldGraphic>
      <p:bldP spid="449547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3"/>
          <p:cNvGraphicFramePr>
            <a:graphicFrameLocks/>
          </p:cNvGraphicFramePr>
          <p:nvPr/>
        </p:nvGraphicFramePr>
        <p:xfrm>
          <a:off x="1149449" y="1214439"/>
          <a:ext cx="6994755" cy="472797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49540" name="Line 4"/>
          <p:cNvSpPr>
            <a:spLocks noChangeShapeType="1"/>
          </p:cNvSpPr>
          <p:nvPr/>
        </p:nvSpPr>
        <p:spPr bwMode="auto">
          <a:xfrm flipV="1">
            <a:off x="3969544" y="2338388"/>
            <a:ext cx="0" cy="2343150"/>
          </a:xfrm>
          <a:prstGeom prst="line">
            <a:avLst/>
          </a:prstGeom>
          <a:noFill/>
          <a:ln w="19050">
            <a:solidFill>
              <a:schemeClr val="bg2">
                <a:lumMod val="85000"/>
                <a:lumOff val="15000"/>
              </a:schemeClr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449541" name="Line 5"/>
          <p:cNvSpPr>
            <a:spLocks noChangeShapeType="1"/>
          </p:cNvSpPr>
          <p:nvPr/>
        </p:nvSpPr>
        <p:spPr bwMode="auto">
          <a:xfrm>
            <a:off x="1528763" y="4169569"/>
            <a:ext cx="2425304" cy="0"/>
          </a:xfrm>
          <a:prstGeom prst="line">
            <a:avLst/>
          </a:prstGeom>
          <a:noFill/>
          <a:ln w="19050">
            <a:solidFill>
              <a:schemeClr val="bg2">
                <a:lumMod val="85000"/>
                <a:lumOff val="15000"/>
              </a:schemeClr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449542" name="Line 6"/>
          <p:cNvSpPr>
            <a:spLocks noChangeShapeType="1"/>
          </p:cNvSpPr>
          <p:nvPr/>
        </p:nvSpPr>
        <p:spPr bwMode="auto">
          <a:xfrm>
            <a:off x="1528763" y="2882504"/>
            <a:ext cx="2393157" cy="0"/>
          </a:xfrm>
          <a:prstGeom prst="line">
            <a:avLst/>
          </a:prstGeom>
          <a:noFill/>
          <a:ln w="19050">
            <a:solidFill>
              <a:schemeClr val="bg2">
                <a:lumMod val="85000"/>
                <a:lumOff val="15000"/>
              </a:schemeClr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449543" name="Line 7"/>
          <p:cNvSpPr>
            <a:spLocks noChangeShapeType="1"/>
          </p:cNvSpPr>
          <p:nvPr/>
        </p:nvSpPr>
        <p:spPr bwMode="auto">
          <a:xfrm>
            <a:off x="1528763" y="2362796"/>
            <a:ext cx="2397919" cy="0"/>
          </a:xfrm>
          <a:prstGeom prst="line">
            <a:avLst/>
          </a:prstGeom>
          <a:noFill/>
          <a:ln w="19050">
            <a:solidFill>
              <a:schemeClr val="bg2">
                <a:lumMod val="85000"/>
                <a:lumOff val="15000"/>
              </a:schemeClr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449544" name="Rectangle 8"/>
          <p:cNvSpPr>
            <a:spLocks noChangeArrowheads="1"/>
          </p:cNvSpPr>
          <p:nvPr/>
        </p:nvSpPr>
        <p:spPr bwMode="auto">
          <a:xfrm>
            <a:off x="1276350" y="563880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449545" name="Rectangle 9"/>
          <p:cNvSpPr>
            <a:spLocks noChangeArrowheads="1"/>
          </p:cNvSpPr>
          <p:nvPr/>
        </p:nvSpPr>
        <p:spPr bwMode="auto">
          <a:xfrm>
            <a:off x="3105150" y="5638800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449546" name="Rectangle 10"/>
          <p:cNvSpPr>
            <a:spLocks noChangeArrowheads="1"/>
          </p:cNvSpPr>
          <p:nvPr/>
        </p:nvSpPr>
        <p:spPr bwMode="auto">
          <a:xfrm rot="16200000">
            <a:off x="268679" y="3008812"/>
            <a:ext cx="1437893" cy="323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 i="1" dirty="0">
                <a:latin typeface="Arial" panose="020B0604020202020204" pitchFamily="34" charset="0"/>
              </a:rPr>
              <a:t>TR, TC, T</a:t>
            </a:r>
            <a:r>
              <a:rPr lang="en-GB" altLang="en-US" sz="1650" i="1" dirty="0">
                <a:latin typeface="Symbol" panose="05050102010706020507" pitchFamily="18" charset="2"/>
              </a:rPr>
              <a:t>P</a:t>
            </a:r>
            <a:r>
              <a:rPr lang="en-GB" altLang="en-US" sz="1650" dirty="0">
                <a:latin typeface="Arial" panose="020B0604020202020204" pitchFamily="34" charset="0"/>
              </a:rPr>
              <a:t> </a:t>
            </a:r>
            <a:r>
              <a:rPr lang="en-GB" altLang="en-US" sz="1500" dirty="0">
                <a:latin typeface="Arial" panose="020B0604020202020204" pitchFamily="34" charset="0"/>
              </a:rPr>
              <a:t>(£)</a:t>
            </a:r>
          </a:p>
        </p:txBody>
      </p:sp>
      <p:sp>
        <p:nvSpPr>
          <p:cNvPr id="449547" name="Rectangle 11"/>
          <p:cNvSpPr>
            <a:spLocks noChangeArrowheads="1"/>
          </p:cNvSpPr>
          <p:nvPr/>
        </p:nvSpPr>
        <p:spPr bwMode="auto">
          <a:xfrm>
            <a:off x="5805056" y="5441960"/>
            <a:ext cx="603647" cy="346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800" i="1" dirty="0">
                <a:solidFill>
                  <a:srgbClr val="00B050"/>
                </a:solidFill>
                <a:latin typeface="Arial" panose="020B0604020202020204" pitchFamily="34" charset="0"/>
              </a:rPr>
              <a:t>TP</a:t>
            </a:r>
            <a:endParaRPr lang="en-GB" altLang="en-US" sz="1950" i="1" dirty="0">
              <a:solidFill>
                <a:srgbClr val="00B050"/>
              </a:solidFill>
              <a:latin typeface="Arial" panose="020B0604020202020204" pitchFamily="34" charset="0"/>
            </a:endParaRPr>
          </a:p>
        </p:txBody>
      </p:sp>
      <p:sp>
        <p:nvSpPr>
          <p:cNvPr id="449548" name="Rectangle 12"/>
          <p:cNvSpPr>
            <a:spLocks noChangeArrowheads="1"/>
          </p:cNvSpPr>
          <p:nvPr/>
        </p:nvSpPr>
        <p:spPr bwMode="auto">
          <a:xfrm>
            <a:off x="7051617" y="2859752"/>
            <a:ext cx="447237" cy="346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800" i="1" dirty="0">
                <a:solidFill>
                  <a:schemeClr val="tx2"/>
                </a:solidFill>
                <a:latin typeface="Arial" panose="020B0604020202020204" pitchFamily="34" charset="0"/>
              </a:rPr>
              <a:t>TR</a:t>
            </a:r>
          </a:p>
        </p:txBody>
      </p:sp>
      <p:sp>
        <p:nvSpPr>
          <p:cNvPr id="449549" name="Rectangle 13"/>
          <p:cNvSpPr>
            <a:spLocks noChangeArrowheads="1"/>
          </p:cNvSpPr>
          <p:nvPr/>
        </p:nvSpPr>
        <p:spPr bwMode="auto">
          <a:xfrm>
            <a:off x="5511623" y="1422073"/>
            <a:ext cx="447237" cy="346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800" i="1" dirty="0">
                <a:solidFill>
                  <a:srgbClr val="FF0000"/>
                </a:solidFill>
                <a:latin typeface="Arial" panose="020B0604020202020204" pitchFamily="34" charset="0"/>
              </a:rPr>
              <a:t>TC</a:t>
            </a:r>
          </a:p>
        </p:txBody>
      </p:sp>
      <p:grpSp>
        <p:nvGrpSpPr>
          <p:cNvPr id="449550" name="Group 14"/>
          <p:cNvGrpSpPr>
            <a:grpSpLocks/>
          </p:cNvGrpSpPr>
          <p:nvPr/>
        </p:nvGrpSpPr>
        <p:grpSpPr bwMode="auto">
          <a:xfrm>
            <a:off x="3886210" y="2016920"/>
            <a:ext cx="267892" cy="384572"/>
            <a:chOff x="2304" y="894"/>
            <a:chExt cx="225" cy="323"/>
          </a:xfrm>
        </p:grpSpPr>
        <p:sp>
          <p:nvSpPr>
            <p:cNvPr id="449551" name="Rectangle 15"/>
            <p:cNvSpPr>
              <a:spLocks noChangeArrowheads="1"/>
            </p:cNvSpPr>
            <p:nvPr/>
          </p:nvSpPr>
          <p:spPr bwMode="auto">
            <a:xfrm>
              <a:off x="2304" y="894"/>
              <a:ext cx="225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1800" i="1" dirty="0">
                  <a:solidFill>
                    <a:srgbClr val="660066"/>
                  </a:solidFill>
                  <a:latin typeface="Arial" panose="020B0604020202020204" pitchFamily="34" charset="0"/>
                </a:rPr>
                <a:t>e</a:t>
              </a:r>
            </a:p>
          </p:txBody>
        </p:sp>
        <p:sp>
          <p:nvSpPr>
            <p:cNvPr id="449552" name="Oval 16"/>
            <p:cNvSpPr>
              <a:spLocks noChangeArrowheads="1"/>
            </p:cNvSpPr>
            <p:nvPr/>
          </p:nvSpPr>
          <p:spPr bwMode="auto">
            <a:xfrm>
              <a:off x="2334" y="1152"/>
              <a:ext cx="65" cy="65"/>
            </a:xfrm>
            <a:prstGeom prst="ellipse">
              <a:avLst/>
            </a:prstGeom>
            <a:solidFill>
              <a:srgbClr val="6699FF"/>
            </a:solidFill>
            <a:ln w="254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</p:grpSp>
      <p:grpSp>
        <p:nvGrpSpPr>
          <p:cNvPr id="449553" name="Group 17"/>
          <p:cNvGrpSpPr>
            <a:grpSpLocks/>
          </p:cNvGrpSpPr>
          <p:nvPr/>
        </p:nvGrpSpPr>
        <p:grpSpPr bwMode="auto">
          <a:xfrm>
            <a:off x="3924303" y="2806298"/>
            <a:ext cx="230982" cy="346471"/>
            <a:chOff x="2336" y="1557"/>
            <a:chExt cx="194" cy="291"/>
          </a:xfrm>
        </p:grpSpPr>
        <p:sp>
          <p:nvSpPr>
            <p:cNvPr id="449554" name="Rectangle 18"/>
            <p:cNvSpPr>
              <a:spLocks noChangeArrowheads="1"/>
            </p:cNvSpPr>
            <p:nvPr/>
          </p:nvSpPr>
          <p:spPr bwMode="auto">
            <a:xfrm>
              <a:off x="2359" y="1557"/>
              <a:ext cx="171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1800" i="1" dirty="0">
                  <a:solidFill>
                    <a:srgbClr val="660066"/>
                  </a:solidFill>
                  <a:latin typeface="Arial" panose="020B0604020202020204" pitchFamily="34" charset="0"/>
                </a:rPr>
                <a:t>f</a:t>
              </a:r>
            </a:p>
          </p:txBody>
        </p:sp>
        <p:sp>
          <p:nvSpPr>
            <p:cNvPr id="449555" name="Oval 19"/>
            <p:cNvSpPr>
              <a:spLocks noChangeArrowheads="1"/>
            </p:cNvSpPr>
            <p:nvPr/>
          </p:nvSpPr>
          <p:spPr bwMode="auto">
            <a:xfrm>
              <a:off x="2336" y="1584"/>
              <a:ext cx="62" cy="61"/>
            </a:xfrm>
            <a:prstGeom prst="ellipse">
              <a:avLst/>
            </a:prstGeom>
            <a:solidFill>
              <a:srgbClr val="FF9999"/>
            </a:solidFill>
            <a:ln w="254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 b="1" i="1"/>
            </a:p>
          </p:txBody>
        </p:sp>
      </p:grpSp>
      <p:grpSp>
        <p:nvGrpSpPr>
          <p:cNvPr id="449556" name="Group 20"/>
          <p:cNvGrpSpPr>
            <a:grpSpLocks/>
          </p:cNvGrpSpPr>
          <p:nvPr/>
        </p:nvGrpSpPr>
        <p:grpSpPr bwMode="auto">
          <a:xfrm>
            <a:off x="3930850" y="3805830"/>
            <a:ext cx="276225" cy="406004"/>
            <a:chOff x="2329" y="2396"/>
            <a:chExt cx="232" cy="341"/>
          </a:xfrm>
        </p:grpSpPr>
        <p:sp>
          <p:nvSpPr>
            <p:cNvPr id="449557" name="Rectangle 21"/>
            <p:cNvSpPr>
              <a:spLocks noChangeArrowheads="1"/>
            </p:cNvSpPr>
            <p:nvPr/>
          </p:nvSpPr>
          <p:spPr bwMode="auto">
            <a:xfrm>
              <a:off x="2336" y="2396"/>
              <a:ext cx="225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1800" i="1" dirty="0">
                  <a:solidFill>
                    <a:srgbClr val="660066"/>
                  </a:solidFill>
                  <a:latin typeface="Arial" panose="020B0604020202020204" pitchFamily="34" charset="0"/>
                </a:rPr>
                <a:t>g</a:t>
              </a:r>
            </a:p>
          </p:txBody>
        </p:sp>
        <p:sp>
          <p:nvSpPr>
            <p:cNvPr id="449558" name="Oval 22"/>
            <p:cNvSpPr>
              <a:spLocks noChangeArrowheads="1"/>
            </p:cNvSpPr>
            <p:nvPr/>
          </p:nvSpPr>
          <p:spPr bwMode="auto">
            <a:xfrm>
              <a:off x="2329" y="2672"/>
              <a:ext cx="65" cy="65"/>
            </a:xfrm>
            <a:prstGeom prst="ellipse">
              <a:avLst/>
            </a:prstGeom>
            <a:solidFill>
              <a:srgbClr val="33CC33"/>
            </a:solidFill>
            <a:ln w="254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 b="1" i="1"/>
            </a:p>
          </p:txBody>
        </p:sp>
      </p:grpSp>
      <p:sp>
        <p:nvSpPr>
          <p:cNvPr id="449559" name="Rectangle 23"/>
          <p:cNvSpPr>
            <a:spLocks noChangeArrowheads="1"/>
          </p:cNvSpPr>
          <p:nvPr/>
        </p:nvSpPr>
        <p:spPr bwMode="auto">
          <a:xfrm>
            <a:off x="7289402" y="4862800"/>
            <a:ext cx="856004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 dirty="0">
                <a:latin typeface="Arial" panose="020B0604020202020204" pitchFamily="34" charset="0"/>
              </a:rPr>
              <a:t>Quantity</a:t>
            </a:r>
          </a:p>
        </p:txBody>
      </p:sp>
      <p:sp>
        <p:nvSpPr>
          <p:cNvPr id="449560" name="Line 24"/>
          <p:cNvSpPr>
            <a:spLocks noChangeShapeType="1"/>
          </p:cNvSpPr>
          <p:nvPr/>
        </p:nvSpPr>
        <p:spPr bwMode="auto">
          <a:xfrm>
            <a:off x="4017670" y="2401492"/>
            <a:ext cx="0" cy="435767"/>
          </a:xfrm>
          <a:prstGeom prst="line">
            <a:avLst/>
          </a:prstGeom>
          <a:noFill/>
          <a:ln w="41275">
            <a:solidFill>
              <a:schemeClr val="accent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449561" name="Line 25"/>
          <p:cNvSpPr>
            <a:spLocks noChangeShapeType="1"/>
          </p:cNvSpPr>
          <p:nvPr/>
        </p:nvSpPr>
        <p:spPr bwMode="auto">
          <a:xfrm>
            <a:off x="4017670" y="4211834"/>
            <a:ext cx="0" cy="506016"/>
          </a:xfrm>
          <a:prstGeom prst="line">
            <a:avLst/>
          </a:prstGeom>
          <a:noFill/>
          <a:ln w="41275">
            <a:solidFill>
              <a:schemeClr val="accent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26" name="Rectangle 28">
            <a:extLst>
              <a:ext uri="{FF2B5EF4-FFF2-40B4-BE49-F238E27FC236}">
                <a16:creationId xmlns:a16="http://schemas.microsoft.com/office/drawing/2014/main" id="{8C384DED-C2E9-4378-9859-5A417813F475}"/>
              </a:ext>
            </a:extLst>
          </p:cNvPr>
          <p:cNvSpPr>
            <a:spLocks/>
          </p:cNvSpPr>
          <p:nvPr/>
        </p:nvSpPr>
        <p:spPr bwMode="auto">
          <a:xfrm>
            <a:off x="179512" y="135009"/>
            <a:ext cx="8568952" cy="58155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>
            <a:outerShdw dist="12700" dir="2700000" algn="ctr" rotWithShape="0">
              <a:srgbClr val="000000"/>
            </a:outerShdw>
          </a:effectLst>
        </p:spPr>
        <p:txBody>
          <a:bodyPr anchor="b"/>
          <a:lstStyle>
            <a:lvl1pPr algn="ctr"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1pPr>
            <a:lvl2pPr algn="ctr"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2pPr>
            <a:lvl3pPr algn="ctr"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3pPr>
            <a:lvl4pPr algn="ctr"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4pPr>
            <a:lvl5pPr algn="ctr"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62300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3200" dirty="0">
                <a:solidFill>
                  <a:schemeClr val="tx2"/>
                </a:solidFill>
              </a:rPr>
              <a:t>Finding maximum profit using total curves</a:t>
            </a:r>
          </a:p>
        </p:txBody>
      </p:sp>
    </p:spTree>
    <p:extLst>
      <p:ext uri="{BB962C8B-B14F-4D97-AF65-F5344CB8AC3E}">
        <p14:creationId xmlns:p14="http://schemas.microsoft.com/office/powerpoint/2010/main" val="3194220973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9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495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9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495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495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495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495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9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495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495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495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495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95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495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495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495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495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9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5" dur="500"/>
                                        <p:tgtEl>
                                          <p:spTgt spid="4495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95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495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495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495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495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9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7" dur="500"/>
                                        <p:tgtEl>
                                          <p:spTgt spid="4495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9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495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495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495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495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000"/>
                            </p:stCondLst>
                            <p:childTnLst>
                              <p:par>
                                <p:cTn id="57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9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9" dur="500"/>
                                        <p:tgtEl>
                                          <p:spTgt spid="4495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9540" grpId="0" animBg="1"/>
      <p:bldP spid="449541" grpId="0" animBg="1"/>
      <p:bldP spid="449542" grpId="0" animBg="1"/>
      <p:bldP spid="449543" grpId="0" animBg="1"/>
      <p:bldP spid="449560" grpId="0" animBg="1"/>
      <p:bldP spid="449561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1570" name="Rectangle 2">
            <a:extLst>
              <a:ext uri="{FF2B5EF4-FFF2-40B4-BE49-F238E27FC236}">
                <a16:creationId xmlns:a16="http://schemas.microsoft.com/office/drawing/2014/main" id="{F5398687-EFAF-467B-9501-5B877C397D5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621571" name="Rectangle 3">
            <a:extLst>
              <a:ext uri="{FF2B5EF4-FFF2-40B4-BE49-F238E27FC236}">
                <a16:creationId xmlns:a16="http://schemas.microsoft.com/office/drawing/2014/main" id="{DADA28AA-55F2-47B7-AC01-BB7C118D5CB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621572" name="Rectangle 4">
            <a:extLst>
              <a:ext uri="{FF2B5EF4-FFF2-40B4-BE49-F238E27FC236}">
                <a16:creationId xmlns:a16="http://schemas.microsoft.com/office/drawing/2014/main" id="{D6E7C77E-47F6-4EF8-AD86-97A7F56F345A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altLang="en-US" dirty="0">
                <a:solidFill>
                  <a:schemeClr val="tx2"/>
                </a:solidFill>
              </a:rPr>
              <a:t>Profit maximisation - 3</a:t>
            </a:r>
          </a:p>
        </p:txBody>
      </p:sp>
      <p:sp>
        <p:nvSpPr>
          <p:cNvPr id="621573" name="Rectangle 5">
            <a:extLst>
              <a:ext uri="{FF2B5EF4-FFF2-40B4-BE49-F238E27FC236}">
                <a16:creationId xmlns:a16="http://schemas.microsoft.com/office/drawing/2014/main" id="{CC3C0460-1706-4F70-9CDF-3D45514E4251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solidFill>
            <a:schemeClr val="tx2"/>
          </a:solidFill>
        </p:spPr>
        <p:txBody>
          <a:bodyPr/>
          <a:lstStyle/>
          <a:p>
            <a:pPr>
              <a:lnSpc>
                <a:spcPct val="110000"/>
              </a:lnSpc>
            </a:pPr>
            <a:r>
              <a:rPr lang="en-GB" altLang="en-US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Using total curves</a:t>
            </a:r>
          </a:p>
          <a:p>
            <a:pPr lvl="1">
              <a:lnSpc>
                <a:spcPct val="110000"/>
              </a:lnSpc>
            </a:pPr>
            <a:r>
              <a:rPr lang="en-GB" altLang="en-US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maximising difference between </a:t>
            </a:r>
            <a:r>
              <a:rPr lang="en-GB" altLang="en-US" i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TR </a:t>
            </a:r>
            <a:r>
              <a:rPr lang="en-GB" altLang="en-US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and </a:t>
            </a:r>
            <a:r>
              <a:rPr lang="en-GB" altLang="en-US" i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TC</a:t>
            </a:r>
          </a:p>
          <a:p>
            <a:pPr lvl="1">
              <a:lnSpc>
                <a:spcPct val="110000"/>
              </a:lnSpc>
            </a:pPr>
            <a:r>
              <a:rPr lang="en-GB" altLang="en-US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the total profit curve</a:t>
            </a:r>
          </a:p>
          <a:p>
            <a:pPr>
              <a:lnSpc>
                <a:spcPct val="110000"/>
              </a:lnSpc>
            </a:pPr>
            <a:r>
              <a:rPr lang="en-GB" altLang="en-US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Using marginal and average curves</a:t>
            </a:r>
          </a:p>
          <a:p>
            <a:pPr lvl="1">
              <a:lnSpc>
                <a:spcPct val="110000"/>
              </a:lnSpc>
            </a:pPr>
            <a:r>
              <a:rPr lang="en-GB" altLang="en-US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Stage 1: </a:t>
            </a:r>
            <a:br>
              <a:rPr lang="en-GB" altLang="en-US" dirty="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r>
              <a:rPr lang="en-GB" altLang="en-US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profit maximised where </a:t>
            </a:r>
            <a:r>
              <a:rPr lang="en-GB" altLang="en-US" i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MR</a:t>
            </a:r>
            <a:r>
              <a:rPr lang="en-GB" altLang="en-US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 = </a:t>
            </a:r>
            <a:r>
              <a:rPr lang="en-GB" altLang="en-US" i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MC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157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2157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62157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157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2157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62157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>
            <a:extLst>
              <a:ext uri="{FF2B5EF4-FFF2-40B4-BE49-F238E27FC236}">
                <a16:creationId xmlns:a16="http://schemas.microsoft.com/office/drawing/2014/main" id="{C7259B72-4814-470E-81AD-ED939B97F15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84225446"/>
              </p:ext>
            </p:extLst>
          </p:nvPr>
        </p:nvGraphicFramePr>
        <p:xfrm>
          <a:off x="1643093" y="957034"/>
          <a:ext cx="6324600" cy="452080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2292" name="Rectangle 4">
            <a:extLst>
              <a:ext uri="{FF2B5EF4-FFF2-40B4-BE49-F238E27FC236}">
                <a16:creationId xmlns:a16="http://schemas.microsoft.com/office/drawing/2014/main" id="{BCDE0C80-F846-4D98-9D5B-0BB11DCA46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02374" y="5164510"/>
            <a:ext cx="498533" cy="346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800" i="1" dirty="0">
                <a:solidFill>
                  <a:schemeClr val="tx2"/>
                </a:solidFill>
                <a:latin typeface="Arial" panose="020B0604020202020204" pitchFamily="34" charset="0"/>
              </a:rPr>
              <a:t>MR</a:t>
            </a:r>
          </a:p>
        </p:txBody>
      </p:sp>
      <p:sp>
        <p:nvSpPr>
          <p:cNvPr id="12294" name="Rectangle 6">
            <a:extLst>
              <a:ext uri="{FF2B5EF4-FFF2-40B4-BE49-F238E27FC236}">
                <a16:creationId xmlns:a16="http://schemas.microsoft.com/office/drawing/2014/main" id="{BE27CC23-3411-40BD-BE24-E9FAEC902680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269916" y="2982281"/>
            <a:ext cx="2045432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 dirty="0">
                <a:latin typeface="Arial" panose="020B0604020202020204" pitchFamily="34" charset="0"/>
              </a:rPr>
              <a:t>Costs and revenue (£)</a:t>
            </a:r>
          </a:p>
        </p:txBody>
      </p:sp>
      <p:sp>
        <p:nvSpPr>
          <p:cNvPr id="17" name="Rectangle 5">
            <a:extLst>
              <a:ext uri="{FF2B5EF4-FFF2-40B4-BE49-F238E27FC236}">
                <a16:creationId xmlns:a16="http://schemas.microsoft.com/office/drawing/2014/main" id="{A3269EA2-0FB5-4D11-86CA-0979D31C844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27834" y="4437112"/>
            <a:ext cx="856004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 dirty="0">
                <a:latin typeface="Arial" panose="020B0604020202020204" pitchFamily="34" charset="0"/>
              </a:rPr>
              <a:t>Quantity</a:t>
            </a:r>
          </a:p>
        </p:txBody>
      </p:sp>
      <p:sp>
        <p:nvSpPr>
          <p:cNvPr id="9" name="Rectangle 7">
            <a:extLst>
              <a:ext uri="{FF2B5EF4-FFF2-40B4-BE49-F238E27FC236}">
                <a16:creationId xmlns:a16="http://schemas.microsoft.com/office/drawing/2014/main" id="{3017CC01-B167-40A4-A5B5-68E0BCB5BA0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4016" y="116632"/>
            <a:ext cx="8855968" cy="1052736"/>
          </a:xfrm>
          <a:solidFill>
            <a:schemeClr val="tx2">
              <a:lumMod val="20000"/>
              <a:lumOff val="80000"/>
            </a:schemeClr>
          </a:solidFill>
          <a:ln/>
          <a:effectLst>
            <a:outerShdw dist="12700" dir="2700000" algn="tl" rotWithShape="0">
              <a:schemeClr val="tx1"/>
            </a:outerShdw>
          </a:effectLst>
        </p:spPr>
        <p:txBody>
          <a:bodyPr>
            <a:noAutofit/>
          </a:bodyPr>
          <a:lstStyle/>
          <a:p>
            <a:pPr algn="ctr"/>
            <a:r>
              <a:rPr lang="en-GB" altLang="en-US" sz="3200" dirty="0">
                <a:solidFill>
                  <a:schemeClr val="tx2"/>
                </a:solidFill>
              </a:rPr>
              <a:t>Finding the profit-maximising output using marginal curves</a:t>
            </a:r>
          </a:p>
        </p:txBody>
      </p:sp>
    </p:spTree>
    <p:extLst>
      <p:ext uri="{BB962C8B-B14F-4D97-AF65-F5344CB8AC3E}">
        <p14:creationId xmlns:p14="http://schemas.microsoft.com/office/powerpoint/2010/main" val="2399941854"/>
      </p:ext>
    </p:extLst>
  </p:cSld>
  <p:clrMapOvr>
    <a:masterClrMapping/>
  </p:clrMapOvr>
  <p:transition spd="med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1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2">
                                            <p:graphicEl>
                                              <a:chart seriesIdx="1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 uiExpand="1">
        <p:bldSub>
          <a:bldChart bld="series" animBg="0"/>
        </p:bldSub>
      </p:bldGraphic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>
            <a:extLst>
              <a:ext uri="{FF2B5EF4-FFF2-40B4-BE49-F238E27FC236}">
                <a16:creationId xmlns:a16="http://schemas.microsoft.com/office/drawing/2014/main" id="{C7259B72-4814-470E-81AD-ED939B97F15C}"/>
              </a:ext>
            </a:extLst>
          </p:cNvPr>
          <p:cNvGraphicFramePr>
            <a:graphicFrameLocks/>
          </p:cNvGraphicFramePr>
          <p:nvPr/>
        </p:nvGraphicFramePr>
        <p:xfrm>
          <a:off x="1638300" y="1283494"/>
          <a:ext cx="6324600" cy="452080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2292" name="Rectangle 4">
            <a:extLst>
              <a:ext uri="{FF2B5EF4-FFF2-40B4-BE49-F238E27FC236}">
                <a16:creationId xmlns:a16="http://schemas.microsoft.com/office/drawing/2014/main" id="{BCDE0C80-F846-4D98-9D5B-0BB11DCA46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44021" y="5364779"/>
            <a:ext cx="498533" cy="346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800" i="1" dirty="0">
                <a:solidFill>
                  <a:schemeClr val="tx2"/>
                </a:solidFill>
                <a:latin typeface="Arial" panose="020B0604020202020204" pitchFamily="34" charset="0"/>
              </a:rPr>
              <a:t>MR</a:t>
            </a:r>
          </a:p>
        </p:txBody>
      </p:sp>
      <p:sp>
        <p:nvSpPr>
          <p:cNvPr id="12294" name="Rectangle 6">
            <a:extLst>
              <a:ext uri="{FF2B5EF4-FFF2-40B4-BE49-F238E27FC236}">
                <a16:creationId xmlns:a16="http://schemas.microsoft.com/office/drawing/2014/main" id="{BE27CC23-3411-40BD-BE24-E9FAEC902680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370317" y="3379326"/>
            <a:ext cx="2045432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 dirty="0">
                <a:latin typeface="Arial" panose="020B0604020202020204" pitchFamily="34" charset="0"/>
              </a:rPr>
              <a:t>Costs and revenue (£)</a:t>
            </a:r>
          </a:p>
        </p:txBody>
      </p:sp>
      <p:sp>
        <p:nvSpPr>
          <p:cNvPr id="12296" name="Line 8">
            <a:extLst>
              <a:ext uri="{FF2B5EF4-FFF2-40B4-BE49-F238E27FC236}">
                <a16:creationId xmlns:a16="http://schemas.microsoft.com/office/drawing/2014/main" id="{AA570B8D-2016-45BD-A29D-C91D8221D534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436271" y="4251723"/>
            <a:ext cx="0" cy="553640"/>
          </a:xfrm>
          <a:prstGeom prst="line">
            <a:avLst/>
          </a:prstGeom>
          <a:noFill/>
          <a:ln w="19050">
            <a:solidFill>
              <a:schemeClr val="tx1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D639917-0F66-4AEF-92A4-F1F11CC80E3B}"/>
              </a:ext>
            </a:extLst>
          </p:cNvPr>
          <p:cNvGrpSpPr/>
          <p:nvPr/>
        </p:nvGrpSpPr>
        <p:grpSpPr>
          <a:xfrm>
            <a:off x="4286250" y="3861199"/>
            <a:ext cx="228600" cy="390524"/>
            <a:chOff x="5715000" y="4005265"/>
            <a:chExt cx="304800" cy="520698"/>
          </a:xfrm>
        </p:grpSpPr>
        <p:sp>
          <p:nvSpPr>
            <p:cNvPr id="12297" name="Oval 9">
              <a:extLst>
                <a:ext uri="{FF2B5EF4-FFF2-40B4-BE49-F238E27FC236}">
                  <a16:creationId xmlns:a16="http://schemas.microsoft.com/office/drawing/2014/main" id="{4F1912EF-B0ED-419D-8FE0-A53A773F162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734050" y="4411663"/>
              <a:ext cx="114300" cy="114300"/>
            </a:xfrm>
            <a:prstGeom prst="ellipse">
              <a:avLst/>
            </a:prstGeom>
            <a:solidFill>
              <a:srgbClr val="E8D1FF"/>
            </a:solidFill>
            <a:ln w="1905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 dirty="0"/>
            </a:p>
          </p:txBody>
        </p:sp>
        <p:sp>
          <p:nvSpPr>
            <p:cNvPr id="12298" name="Text Box 10">
              <a:extLst>
                <a:ext uri="{FF2B5EF4-FFF2-40B4-BE49-F238E27FC236}">
                  <a16:creationId xmlns:a16="http://schemas.microsoft.com/office/drawing/2014/main" id="{190E128E-33C3-4F73-A841-19B80944323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715000" y="4005265"/>
              <a:ext cx="304800" cy="4616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altLang="en-US" sz="1650" i="1" dirty="0">
                  <a:solidFill>
                    <a:schemeClr val="hlink"/>
                  </a:solidFill>
                  <a:latin typeface="Arial" panose="020B0604020202020204" pitchFamily="34" charset="0"/>
                </a:rPr>
                <a:t>e</a:t>
              </a: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14FB9758-5982-438B-8306-EEA1244D7162}"/>
              </a:ext>
            </a:extLst>
          </p:cNvPr>
          <p:cNvGrpSpPr/>
          <p:nvPr/>
        </p:nvGrpSpPr>
        <p:grpSpPr>
          <a:xfrm>
            <a:off x="4436271" y="3771900"/>
            <a:ext cx="3027760" cy="942977"/>
            <a:chOff x="5915027" y="3886200"/>
            <a:chExt cx="4037013" cy="1257302"/>
          </a:xfrm>
        </p:grpSpPr>
        <p:sp>
          <p:nvSpPr>
            <p:cNvPr id="12299" name="Line 11">
              <a:extLst>
                <a:ext uri="{FF2B5EF4-FFF2-40B4-BE49-F238E27FC236}">
                  <a16:creationId xmlns:a16="http://schemas.microsoft.com/office/drawing/2014/main" id="{B36DEC93-C2C5-402D-BDFA-FBA078619A0D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5915027" y="4557715"/>
              <a:ext cx="1965325" cy="585787"/>
            </a:xfrm>
            <a:prstGeom prst="line">
              <a:avLst/>
            </a:prstGeom>
            <a:noFill/>
            <a:ln w="28575">
              <a:solidFill>
                <a:srgbClr val="660066"/>
              </a:solidFill>
              <a:round/>
              <a:headEnd type="stealth" w="med" len="med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 dirty="0"/>
            </a:p>
          </p:txBody>
        </p:sp>
        <p:sp>
          <p:nvSpPr>
            <p:cNvPr id="12300" name="AutoShape 12">
              <a:extLst>
                <a:ext uri="{FF2B5EF4-FFF2-40B4-BE49-F238E27FC236}">
                  <a16:creationId xmlns:a16="http://schemas.microsoft.com/office/drawing/2014/main" id="{F64B0F84-208E-434A-B685-3335D4C7A25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781927" y="3886200"/>
              <a:ext cx="2170113" cy="738188"/>
            </a:xfrm>
            <a:prstGeom prst="roundRect">
              <a:avLst>
                <a:gd name="adj" fmla="val 16667"/>
              </a:avLst>
            </a:prstGeom>
            <a:solidFill>
              <a:srgbClr val="FFFFCC"/>
            </a:solidFill>
            <a:ln w="19050">
              <a:solidFill>
                <a:srgbClr val="660066"/>
              </a:solidFill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1425" dirty="0">
                  <a:solidFill>
                    <a:srgbClr val="660066"/>
                  </a:solidFill>
                  <a:latin typeface="Arial" panose="020B0604020202020204" pitchFamily="34" charset="0"/>
                </a:rPr>
                <a:t>Profit-maximising</a:t>
              </a:r>
            </a:p>
            <a:p>
              <a:pPr algn="ctr"/>
              <a:r>
                <a:rPr lang="en-GB" altLang="en-US" sz="1425" dirty="0">
                  <a:solidFill>
                    <a:srgbClr val="660066"/>
                  </a:solidFill>
                  <a:latin typeface="Arial" panose="020B0604020202020204" pitchFamily="34" charset="0"/>
                </a:rPr>
                <a:t>output</a:t>
              </a:r>
            </a:p>
          </p:txBody>
        </p:sp>
      </p:grpSp>
      <p:sp>
        <p:nvSpPr>
          <p:cNvPr id="15" name="Rectangle 7">
            <a:extLst>
              <a:ext uri="{FF2B5EF4-FFF2-40B4-BE49-F238E27FC236}">
                <a16:creationId xmlns:a16="http://schemas.microsoft.com/office/drawing/2014/main" id="{7AD7F40B-BA79-428E-817F-D1662A85797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1520" y="240559"/>
            <a:ext cx="8640960" cy="1006949"/>
          </a:xfrm>
          <a:solidFill>
            <a:schemeClr val="tx2">
              <a:lumMod val="20000"/>
              <a:lumOff val="80000"/>
            </a:schemeClr>
          </a:solidFill>
          <a:ln/>
          <a:effectLst>
            <a:outerShdw dist="12700" dir="2700000" algn="tl" rotWithShape="0">
              <a:schemeClr val="tx1"/>
            </a:outerShdw>
          </a:effectLst>
        </p:spPr>
        <p:txBody>
          <a:bodyPr>
            <a:noAutofit/>
          </a:bodyPr>
          <a:lstStyle/>
          <a:p>
            <a:pPr algn="ctr"/>
            <a:r>
              <a:rPr lang="en-GB" altLang="en-US" sz="3200" dirty="0">
                <a:solidFill>
                  <a:srgbClr val="002060"/>
                </a:solidFill>
              </a:rPr>
              <a:t>Finding the profit-maximising output using marginal curves</a:t>
            </a:r>
          </a:p>
        </p:txBody>
      </p:sp>
      <p:sp>
        <p:nvSpPr>
          <p:cNvPr id="16" name="Rectangle 3">
            <a:extLst>
              <a:ext uri="{FF2B5EF4-FFF2-40B4-BE49-F238E27FC236}">
                <a16:creationId xmlns:a16="http://schemas.microsoft.com/office/drawing/2014/main" id="{E69C583F-A10E-4198-8E59-ED1E5D2C14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76607" y="1337995"/>
            <a:ext cx="498533" cy="346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800" i="1" dirty="0">
                <a:solidFill>
                  <a:srgbClr val="FF0000"/>
                </a:solidFill>
                <a:latin typeface="Arial" panose="020B0604020202020204" pitchFamily="34" charset="0"/>
              </a:rPr>
              <a:t>MC</a:t>
            </a:r>
          </a:p>
        </p:txBody>
      </p:sp>
      <p:sp>
        <p:nvSpPr>
          <p:cNvPr id="18" name="Rectangle 5">
            <a:extLst>
              <a:ext uri="{FF2B5EF4-FFF2-40B4-BE49-F238E27FC236}">
                <a16:creationId xmlns:a16="http://schemas.microsoft.com/office/drawing/2014/main" id="{024680BF-542A-4FA1-8E11-94694ED6E1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84906" y="4805363"/>
            <a:ext cx="856004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 dirty="0">
                <a:latin typeface="Arial" panose="020B0604020202020204" pitchFamily="34" charset="0"/>
              </a:rPr>
              <a:t>Quantity</a:t>
            </a:r>
          </a:p>
        </p:txBody>
      </p:sp>
    </p:spTree>
    <p:extLst>
      <p:ext uri="{BB962C8B-B14F-4D97-AF65-F5344CB8AC3E}">
        <p14:creationId xmlns:p14="http://schemas.microsoft.com/office/powerpoint/2010/main" val="3835945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r"/>
      </p:transition>
    </mc:Choice>
    <mc:Fallback xmlns="">
      <p:transition spd="slow">
        <p:wipe dir="r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122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6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9762" name="Rectangle 2">
            <a:extLst>
              <a:ext uri="{FF2B5EF4-FFF2-40B4-BE49-F238E27FC236}">
                <a16:creationId xmlns:a16="http://schemas.microsoft.com/office/drawing/2014/main" id="{9A82BCA0-73E5-4860-8E4B-977FB8FFF7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629763" name="Rectangle 3">
            <a:extLst>
              <a:ext uri="{FF2B5EF4-FFF2-40B4-BE49-F238E27FC236}">
                <a16:creationId xmlns:a16="http://schemas.microsoft.com/office/drawing/2014/main" id="{6DFA213F-7E6A-4BEB-BDCD-FEBF0CD48E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629764" name="Rectangle 4">
            <a:extLst>
              <a:ext uri="{FF2B5EF4-FFF2-40B4-BE49-F238E27FC236}">
                <a16:creationId xmlns:a16="http://schemas.microsoft.com/office/drawing/2014/main" id="{429E5C02-B472-4397-8FBF-59E7F4B05E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7767"/>
            <a:ext cx="8229600" cy="1143000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altLang="en-US" dirty="0">
                <a:solidFill>
                  <a:srgbClr val="002060"/>
                </a:solidFill>
              </a:rPr>
              <a:t>Profit maximisation - 4</a:t>
            </a:r>
          </a:p>
        </p:txBody>
      </p:sp>
      <p:sp>
        <p:nvSpPr>
          <p:cNvPr id="629765" name="Rectangle 5">
            <a:extLst>
              <a:ext uri="{FF2B5EF4-FFF2-40B4-BE49-F238E27FC236}">
                <a16:creationId xmlns:a16="http://schemas.microsoft.com/office/drawing/2014/main" id="{CD5011DA-3393-4451-8570-94893ABD04B6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solidFill>
            <a:schemeClr val="tx2"/>
          </a:solidFill>
        </p:spPr>
        <p:txBody>
          <a:bodyPr>
            <a:normAutofit fontScale="92500" lnSpcReduction="20000"/>
          </a:bodyPr>
          <a:lstStyle/>
          <a:p>
            <a:pPr>
              <a:lnSpc>
                <a:spcPct val="100000"/>
              </a:lnSpc>
              <a:spcBef>
                <a:spcPct val="40000"/>
              </a:spcBef>
            </a:pPr>
            <a:r>
              <a:rPr lang="en-GB" altLang="en-US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Using total curves</a:t>
            </a:r>
          </a:p>
          <a:p>
            <a:pPr lvl="1">
              <a:lnSpc>
                <a:spcPct val="100000"/>
              </a:lnSpc>
              <a:spcBef>
                <a:spcPct val="40000"/>
              </a:spcBef>
            </a:pPr>
            <a:r>
              <a:rPr lang="en-GB" altLang="en-US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maximising difference between </a:t>
            </a:r>
            <a:r>
              <a:rPr lang="en-GB" altLang="en-US" i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TR</a:t>
            </a:r>
            <a:r>
              <a:rPr lang="en-GB" altLang="en-US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 and </a:t>
            </a:r>
            <a:r>
              <a:rPr lang="en-GB" altLang="en-US" i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TC</a:t>
            </a:r>
          </a:p>
          <a:p>
            <a:pPr lvl="1">
              <a:lnSpc>
                <a:spcPct val="100000"/>
              </a:lnSpc>
              <a:spcBef>
                <a:spcPct val="40000"/>
              </a:spcBef>
            </a:pPr>
            <a:r>
              <a:rPr lang="en-GB" altLang="en-US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the total profit curve</a:t>
            </a:r>
          </a:p>
          <a:p>
            <a:pPr>
              <a:lnSpc>
                <a:spcPct val="100000"/>
              </a:lnSpc>
              <a:spcBef>
                <a:spcPct val="40000"/>
              </a:spcBef>
            </a:pPr>
            <a:r>
              <a:rPr lang="en-GB" altLang="en-US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Using marginal and average curves</a:t>
            </a:r>
          </a:p>
          <a:p>
            <a:pPr lvl="1">
              <a:lnSpc>
                <a:spcPct val="100000"/>
              </a:lnSpc>
              <a:spcBef>
                <a:spcPct val="40000"/>
              </a:spcBef>
            </a:pPr>
            <a:r>
              <a:rPr lang="en-GB" altLang="en-US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Stage 1: </a:t>
            </a:r>
            <a:br>
              <a:rPr lang="en-GB" altLang="en-US" dirty="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r>
              <a:rPr lang="en-GB" altLang="en-US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profit maximised where </a:t>
            </a:r>
            <a:r>
              <a:rPr lang="en-GB" altLang="en-US" i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MR</a:t>
            </a:r>
            <a:r>
              <a:rPr lang="en-GB" altLang="en-US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 = </a:t>
            </a:r>
            <a:r>
              <a:rPr lang="en-GB" altLang="en-US" i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MC</a:t>
            </a:r>
          </a:p>
          <a:p>
            <a:pPr lvl="1">
              <a:spcBef>
                <a:spcPct val="40000"/>
              </a:spcBef>
            </a:pPr>
            <a:r>
              <a:rPr lang="en-GB" altLang="en-US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Stage 2:</a:t>
            </a:r>
            <a:br>
              <a:rPr lang="en-GB" altLang="en-US" dirty="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r>
              <a:rPr lang="en-GB" altLang="en-US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using </a:t>
            </a:r>
            <a:r>
              <a:rPr lang="en-GB" altLang="en-US" i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AR</a:t>
            </a:r>
            <a:r>
              <a:rPr lang="en-GB" altLang="en-US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 and </a:t>
            </a:r>
            <a:r>
              <a:rPr lang="en-GB" altLang="en-US" i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AC </a:t>
            </a:r>
            <a:r>
              <a:rPr lang="en-GB" altLang="en-US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curves to measure maximum profit</a:t>
            </a:r>
          </a:p>
          <a:p>
            <a:pPr lvl="1">
              <a:lnSpc>
                <a:spcPct val="100000"/>
              </a:lnSpc>
              <a:spcBef>
                <a:spcPct val="40000"/>
              </a:spcBef>
            </a:pPr>
            <a:endParaRPr lang="en-GB" altLang="en-US" i="1" dirty="0">
              <a:solidFill>
                <a:srgbClr val="827568"/>
              </a:solidFill>
            </a:endParaRP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976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2976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62976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>
            <a:extLst>
              <a:ext uri="{FF2B5EF4-FFF2-40B4-BE49-F238E27FC236}">
                <a16:creationId xmlns:a16="http://schemas.microsoft.com/office/drawing/2014/main" id="{DE84E697-52CB-482C-BE08-2FF29C465C3A}"/>
              </a:ext>
            </a:extLst>
          </p:cNvPr>
          <p:cNvGraphicFramePr>
            <a:graphicFrameLocks/>
          </p:cNvGraphicFramePr>
          <p:nvPr/>
        </p:nvGraphicFramePr>
        <p:xfrm>
          <a:off x="1734692" y="1251347"/>
          <a:ext cx="6323459" cy="452080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2292" name="Rectangle 4">
            <a:extLst>
              <a:ext uri="{FF2B5EF4-FFF2-40B4-BE49-F238E27FC236}">
                <a16:creationId xmlns:a16="http://schemas.microsoft.com/office/drawing/2014/main" id="{AD3C3544-BD5E-4977-9967-FB3D022898F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91895" y="1331221"/>
            <a:ext cx="498533" cy="346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800" i="1" dirty="0">
                <a:solidFill>
                  <a:srgbClr val="FF0000"/>
                </a:solidFill>
                <a:latin typeface="Arial" panose="020B0604020202020204" pitchFamily="34" charset="0"/>
              </a:rPr>
              <a:t>MC</a:t>
            </a:r>
          </a:p>
        </p:txBody>
      </p:sp>
      <p:sp>
        <p:nvSpPr>
          <p:cNvPr id="12293" name="Rectangle 5">
            <a:extLst>
              <a:ext uri="{FF2B5EF4-FFF2-40B4-BE49-F238E27FC236}">
                <a16:creationId xmlns:a16="http://schemas.microsoft.com/office/drawing/2014/main" id="{11C81D37-93DA-4FC4-8EC8-3D94737F69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59166" y="5425420"/>
            <a:ext cx="498533" cy="346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800" i="1" dirty="0">
                <a:solidFill>
                  <a:schemeClr val="tx2"/>
                </a:solidFill>
                <a:latin typeface="Arial" panose="020B0604020202020204" pitchFamily="34" charset="0"/>
              </a:rPr>
              <a:t>MR</a:t>
            </a:r>
          </a:p>
        </p:txBody>
      </p:sp>
      <p:sp>
        <p:nvSpPr>
          <p:cNvPr id="12294" name="Rectangle 6">
            <a:extLst>
              <a:ext uri="{FF2B5EF4-FFF2-40B4-BE49-F238E27FC236}">
                <a16:creationId xmlns:a16="http://schemas.microsoft.com/office/drawing/2014/main" id="{61992419-E5E8-4E50-97A3-97297B94D6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02079" y="5110163"/>
            <a:ext cx="856004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 dirty="0">
                <a:latin typeface="Arial" panose="020B0604020202020204" pitchFamily="34" charset="0"/>
              </a:rPr>
              <a:t>Quantity</a:t>
            </a:r>
          </a:p>
        </p:txBody>
      </p:sp>
      <p:sp>
        <p:nvSpPr>
          <p:cNvPr id="12295" name="Rectangle 7">
            <a:extLst>
              <a:ext uri="{FF2B5EF4-FFF2-40B4-BE49-F238E27FC236}">
                <a16:creationId xmlns:a16="http://schemas.microsoft.com/office/drawing/2014/main" id="{F60DD30C-4190-4F88-82DE-87DEA28F55BF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149193" y="3348754"/>
            <a:ext cx="2045432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 dirty="0">
                <a:latin typeface="Arial" panose="020B0604020202020204" pitchFamily="34" charset="0"/>
              </a:rPr>
              <a:t>Costs and revenue (£)</a:t>
            </a:r>
          </a:p>
        </p:txBody>
      </p:sp>
      <p:sp>
        <p:nvSpPr>
          <p:cNvPr id="12297" name="Line 9">
            <a:extLst>
              <a:ext uri="{FF2B5EF4-FFF2-40B4-BE49-F238E27FC236}">
                <a16:creationId xmlns:a16="http://schemas.microsoft.com/office/drawing/2014/main" id="{226535FA-87A6-4B50-A0E4-3F0B083777AE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464074" y="3678555"/>
            <a:ext cx="0" cy="1101329"/>
          </a:xfrm>
          <a:prstGeom prst="line">
            <a:avLst/>
          </a:prstGeom>
          <a:noFill/>
          <a:ln w="15875">
            <a:solidFill>
              <a:schemeClr val="tx1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12298" name="Oval 10">
            <a:extLst>
              <a:ext uri="{FF2B5EF4-FFF2-40B4-BE49-F238E27FC236}">
                <a16:creationId xmlns:a16="http://schemas.microsoft.com/office/drawing/2014/main" id="{3BBB2FBB-713E-4156-A9B3-172DDF859B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29755" y="4195882"/>
            <a:ext cx="70247" cy="66675"/>
          </a:xfrm>
          <a:prstGeom prst="ellipse">
            <a:avLst/>
          </a:prstGeom>
          <a:solidFill>
            <a:srgbClr val="E8D1FF"/>
          </a:solidFill>
          <a:ln w="19050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12299" name="Rectangle 11">
            <a:extLst>
              <a:ext uri="{FF2B5EF4-FFF2-40B4-BE49-F238E27FC236}">
                <a16:creationId xmlns:a16="http://schemas.microsoft.com/office/drawing/2014/main" id="{04C2A8B3-D404-4BA8-9FC3-1412DDF76F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97688" y="2400301"/>
            <a:ext cx="460061" cy="346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800" i="1" dirty="0">
                <a:solidFill>
                  <a:srgbClr val="663300"/>
                </a:solidFill>
                <a:latin typeface="Arial" panose="020B0604020202020204" pitchFamily="34" charset="0"/>
              </a:rPr>
              <a:t>AC</a:t>
            </a:r>
          </a:p>
        </p:txBody>
      </p:sp>
      <p:sp>
        <p:nvSpPr>
          <p:cNvPr id="12300" name="Rectangle 12">
            <a:extLst>
              <a:ext uri="{FF2B5EF4-FFF2-40B4-BE49-F238E27FC236}">
                <a16:creationId xmlns:a16="http://schemas.microsoft.com/office/drawing/2014/main" id="{4B09D740-D75E-459C-93F8-1848ECB022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40538" y="4286251"/>
            <a:ext cx="460061" cy="346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800" i="1" dirty="0">
                <a:solidFill>
                  <a:srgbClr val="006600"/>
                </a:solidFill>
                <a:latin typeface="Arial" panose="020B0604020202020204" pitchFamily="34" charset="0"/>
              </a:rPr>
              <a:t>AR</a:t>
            </a:r>
          </a:p>
        </p:txBody>
      </p:sp>
      <p:sp>
        <p:nvSpPr>
          <p:cNvPr id="20" name="Rectangle 8">
            <a:extLst>
              <a:ext uri="{FF2B5EF4-FFF2-40B4-BE49-F238E27FC236}">
                <a16:creationId xmlns:a16="http://schemas.microsoft.com/office/drawing/2014/main" id="{374B5671-51CE-4D3C-A349-DD79C7ED803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31540" y="80031"/>
            <a:ext cx="8280920" cy="929424"/>
          </a:xfrm>
          <a:solidFill>
            <a:schemeClr val="tx2">
              <a:lumMod val="20000"/>
              <a:lumOff val="80000"/>
            </a:schemeClr>
          </a:solidFill>
          <a:ln/>
          <a:effectLst>
            <a:outerShdw dist="12700" dir="2700000" algn="ctr" rotWithShape="0">
              <a:schemeClr val="bg2"/>
            </a:outerShdw>
          </a:effectLst>
        </p:spPr>
        <p:txBody>
          <a:bodyPr>
            <a:noAutofit/>
          </a:bodyPr>
          <a:lstStyle/>
          <a:p>
            <a:pPr algn="ctr"/>
            <a:r>
              <a:rPr lang="en-GB" altLang="en-US" sz="3200" dirty="0">
                <a:solidFill>
                  <a:schemeClr val="tx2"/>
                </a:solidFill>
              </a:rPr>
              <a:t>Measuring the maximum profit using average curves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2D23D47C-FC52-46F1-A969-AE6262CA0156}"/>
              </a:ext>
            </a:extLst>
          </p:cNvPr>
          <p:cNvGrpSpPr/>
          <p:nvPr/>
        </p:nvGrpSpPr>
        <p:grpSpPr>
          <a:xfrm>
            <a:off x="2186977" y="1715741"/>
            <a:ext cx="2907947" cy="2187425"/>
            <a:chOff x="2799557" y="1146636"/>
            <a:chExt cx="4002881" cy="2916566"/>
          </a:xfrm>
        </p:grpSpPr>
        <p:sp>
          <p:nvSpPr>
            <p:cNvPr id="18" name="Rectangle 3">
              <a:extLst>
                <a:ext uri="{FF2B5EF4-FFF2-40B4-BE49-F238E27FC236}">
                  <a16:creationId xmlns:a16="http://schemas.microsoft.com/office/drawing/2014/main" id="{3086CDDB-D624-44AE-894F-A824170493F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99557" y="3731419"/>
              <a:ext cx="3117369" cy="331783"/>
            </a:xfrm>
            <a:prstGeom prst="rect">
              <a:avLst/>
            </a:prstGeom>
            <a:solidFill>
              <a:srgbClr val="CCECFF">
                <a:alpha val="50000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hlink"/>
                  </a:solidFill>
                  <a:prstDash val="dash"/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1500" b="1" dirty="0">
                  <a:solidFill>
                    <a:srgbClr val="0000FF"/>
                  </a:solidFill>
                  <a:latin typeface="Arial" panose="020B0604020202020204" pitchFamily="34" charset="0"/>
                </a:rPr>
                <a:t>TOTAL PROFIT</a:t>
              </a:r>
            </a:p>
          </p:txBody>
        </p:sp>
        <p:sp>
          <p:nvSpPr>
            <p:cNvPr id="19" name="AutoShape 17">
              <a:extLst>
                <a:ext uri="{FF2B5EF4-FFF2-40B4-BE49-F238E27FC236}">
                  <a16:creationId xmlns:a16="http://schemas.microsoft.com/office/drawing/2014/main" id="{4A25043D-2779-470C-B89D-24BE6166CE3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92537" y="1146636"/>
              <a:ext cx="3009901" cy="751555"/>
            </a:xfrm>
            <a:prstGeom prst="roundRect">
              <a:avLst>
                <a:gd name="adj" fmla="val 16667"/>
              </a:avLst>
            </a:prstGeom>
            <a:solidFill>
              <a:srgbClr val="FFFFCC"/>
            </a:solidFill>
            <a:ln w="22225">
              <a:solidFill>
                <a:schemeClr val="accent1"/>
              </a:solidFill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67500" tIns="35100" rIns="67500" bIns="35100" anchor="ctr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1425" b="1" dirty="0">
                  <a:solidFill>
                    <a:schemeClr val="tx2"/>
                  </a:solidFill>
                  <a:latin typeface="Arial" panose="020B0604020202020204" pitchFamily="34" charset="0"/>
                </a:rPr>
                <a:t>Maximum total profit shown by shaded area</a:t>
              </a:r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F6FAE612-0336-44C5-A0E5-B4014381D95B}"/>
              </a:ext>
            </a:extLst>
          </p:cNvPr>
          <p:cNvGrpSpPr/>
          <p:nvPr/>
        </p:nvGrpSpPr>
        <p:grpSpPr>
          <a:xfrm>
            <a:off x="1443431" y="3500905"/>
            <a:ext cx="3057525" cy="300082"/>
            <a:chOff x="1923257" y="3520282"/>
            <a:chExt cx="4076700" cy="400108"/>
          </a:xfrm>
        </p:grpSpPr>
        <p:sp>
          <p:nvSpPr>
            <p:cNvPr id="12303" name="Text Box 15">
              <a:extLst>
                <a:ext uri="{FF2B5EF4-FFF2-40B4-BE49-F238E27FC236}">
                  <a16:creationId xmlns:a16="http://schemas.microsoft.com/office/drawing/2014/main" id="{2A215D40-42BF-4686-9F00-35E1E855EAE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923257" y="3520282"/>
              <a:ext cx="957955" cy="40010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1350" i="1" dirty="0">
                  <a:solidFill>
                    <a:srgbClr val="006600"/>
                  </a:solidFill>
                  <a:latin typeface="Arial" panose="020B0604020202020204" pitchFamily="34" charset="0"/>
                </a:rPr>
                <a:t>AR</a:t>
              </a:r>
              <a:r>
                <a:rPr lang="en-GB" altLang="en-US" sz="1350" dirty="0">
                  <a:solidFill>
                    <a:srgbClr val="006600"/>
                  </a:solidFill>
                  <a:latin typeface="Arial" panose="020B0604020202020204" pitchFamily="34" charset="0"/>
                </a:rPr>
                <a:t> = 6</a:t>
              </a:r>
              <a:endParaRPr lang="en-GB" altLang="en-US" sz="1350" i="1" dirty="0">
                <a:solidFill>
                  <a:srgbClr val="006600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12301" name="Line 13">
              <a:extLst>
                <a:ext uri="{FF2B5EF4-FFF2-40B4-BE49-F238E27FC236}">
                  <a16:creationId xmlns:a16="http://schemas.microsoft.com/office/drawing/2014/main" id="{DCEF8BC1-51F3-41CD-9552-B1854FFEBC4B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2864754" y="3724850"/>
              <a:ext cx="3072812" cy="6569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prstDash val="dash"/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 dirty="0">
                <a:solidFill>
                  <a:srgbClr val="006600"/>
                </a:solidFill>
              </a:endParaRPr>
            </a:p>
          </p:txBody>
        </p:sp>
        <p:sp>
          <p:nvSpPr>
            <p:cNvPr id="12307" name="Oval 19">
              <a:extLst>
                <a:ext uri="{FF2B5EF4-FFF2-40B4-BE49-F238E27FC236}">
                  <a16:creationId xmlns:a16="http://schemas.microsoft.com/office/drawing/2014/main" id="{D25A433D-4FF9-48DC-84C9-924C7752965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906294" y="3686969"/>
              <a:ext cx="93663" cy="88900"/>
            </a:xfrm>
            <a:prstGeom prst="ellipse">
              <a:avLst/>
            </a:prstGeom>
            <a:solidFill>
              <a:srgbClr val="CCFFCC"/>
            </a:solidFill>
            <a:ln w="1905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 dirty="0">
                <a:solidFill>
                  <a:srgbClr val="006600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87920DEA-F124-4FAA-A37C-1836B3223A95}"/>
              </a:ext>
            </a:extLst>
          </p:cNvPr>
          <p:cNvGrpSpPr/>
          <p:nvPr/>
        </p:nvGrpSpPr>
        <p:grpSpPr>
          <a:xfrm>
            <a:off x="1286268" y="3705347"/>
            <a:ext cx="3213734" cy="300082"/>
            <a:chOff x="1678782" y="3802134"/>
            <a:chExt cx="4284978" cy="400110"/>
          </a:xfrm>
        </p:grpSpPr>
        <p:sp>
          <p:nvSpPr>
            <p:cNvPr id="12304" name="Text Box 16">
              <a:extLst>
                <a:ext uri="{FF2B5EF4-FFF2-40B4-BE49-F238E27FC236}">
                  <a16:creationId xmlns:a16="http://schemas.microsoft.com/office/drawing/2014/main" id="{97CCAAA2-E83A-4419-B0D6-E91B05F7426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678782" y="3802134"/>
              <a:ext cx="1193062" cy="4001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1350" i="1" dirty="0">
                  <a:solidFill>
                    <a:srgbClr val="663300"/>
                  </a:solidFill>
                  <a:latin typeface="Arial" panose="020B0604020202020204" pitchFamily="34" charset="0"/>
                </a:rPr>
                <a:t>AC</a:t>
              </a:r>
              <a:r>
                <a:rPr lang="en-GB" altLang="en-US" sz="1350" dirty="0">
                  <a:solidFill>
                    <a:srgbClr val="663300"/>
                  </a:solidFill>
                  <a:latin typeface="Arial" panose="020B0604020202020204" pitchFamily="34" charset="0"/>
                </a:rPr>
                <a:t> = 4</a:t>
              </a:r>
              <a:r>
                <a:rPr lang="en-GB" altLang="en-US" sz="1350" baseline="30000" dirty="0">
                  <a:solidFill>
                    <a:srgbClr val="663300"/>
                  </a:solidFill>
                  <a:latin typeface="Arial" panose="020B0604020202020204" pitchFamily="34" charset="0"/>
                </a:rPr>
                <a:t>2</a:t>
              </a:r>
              <a:r>
                <a:rPr lang="en-GB" altLang="en-US" sz="1350" dirty="0">
                  <a:solidFill>
                    <a:srgbClr val="663300"/>
                  </a:solidFill>
                  <a:latin typeface="Arial" panose="020B0604020202020204" pitchFamily="34" charset="0"/>
                </a:rPr>
                <a:t>/</a:t>
              </a:r>
              <a:r>
                <a:rPr lang="en-GB" altLang="en-US" sz="1350" baseline="-25000" dirty="0">
                  <a:solidFill>
                    <a:srgbClr val="663300"/>
                  </a:solidFill>
                  <a:latin typeface="Arial" panose="020B0604020202020204" pitchFamily="34" charset="0"/>
                </a:rPr>
                <a:t>3</a:t>
              </a:r>
              <a:endParaRPr lang="en-GB" altLang="en-US" sz="1350" i="1" dirty="0">
                <a:solidFill>
                  <a:srgbClr val="663300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12302" name="Line 14">
              <a:extLst>
                <a:ext uri="{FF2B5EF4-FFF2-40B4-BE49-F238E27FC236}">
                  <a16:creationId xmlns:a16="http://schemas.microsoft.com/office/drawing/2014/main" id="{E9E32A53-7F05-4AF8-A173-DCC24F950FFD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2799557" y="4063207"/>
              <a:ext cx="3129281" cy="0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prstDash val="dash"/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 dirty="0">
                <a:solidFill>
                  <a:srgbClr val="663300"/>
                </a:solidFill>
              </a:endParaRPr>
            </a:p>
          </p:txBody>
        </p:sp>
        <p:sp>
          <p:nvSpPr>
            <p:cNvPr id="12306" name="Oval 18">
              <a:extLst>
                <a:ext uri="{FF2B5EF4-FFF2-40B4-BE49-F238E27FC236}">
                  <a16:creationId xmlns:a16="http://schemas.microsoft.com/office/drawing/2014/main" id="{50D3CA68-9658-422E-B8DF-735220746C6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870098" y="4018757"/>
              <a:ext cx="93662" cy="88900"/>
            </a:xfrm>
            <a:prstGeom prst="ellipse">
              <a:avLst/>
            </a:prstGeom>
            <a:solidFill>
              <a:srgbClr val="FFFFCC"/>
            </a:solidFill>
            <a:ln w="1905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 dirty="0">
                <a:solidFill>
                  <a:srgbClr val="6633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9023132"/>
      </p:ext>
    </p:extLst>
  </p:cSld>
  <p:clrMapOvr>
    <a:masterClrMapping/>
  </p:clrMapOvr>
  <p:transition spd="med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22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7" grpId="0" animBg="1"/>
      <p:bldP spid="12298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7954" name="Rectangle 2">
            <a:extLst>
              <a:ext uri="{FF2B5EF4-FFF2-40B4-BE49-F238E27FC236}">
                <a16:creationId xmlns:a16="http://schemas.microsoft.com/office/drawing/2014/main" id="{A9E83336-00A4-4E66-B1E9-C2B2D37AAE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637955" name="Rectangle 3">
            <a:extLst>
              <a:ext uri="{FF2B5EF4-FFF2-40B4-BE49-F238E27FC236}">
                <a16:creationId xmlns:a16="http://schemas.microsoft.com/office/drawing/2014/main" id="{4F17E9B5-4F8C-4879-AEAA-5138E428C2C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637956" name="Rectangle 4">
            <a:extLst>
              <a:ext uri="{FF2B5EF4-FFF2-40B4-BE49-F238E27FC236}">
                <a16:creationId xmlns:a16="http://schemas.microsoft.com/office/drawing/2014/main" id="{04C16300-C246-485A-88FA-E0E5CD14898E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altLang="en-US" dirty="0">
                <a:solidFill>
                  <a:schemeClr val="tx2"/>
                </a:solidFill>
              </a:rPr>
              <a:t>Profit maximisation - 5</a:t>
            </a:r>
          </a:p>
        </p:txBody>
      </p:sp>
      <p:sp>
        <p:nvSpPr>
          <p:cNvPr id="637957" name="Rectangle 5">
            <a:extLst>
              <a:ext uri="{FF2B5EF4-FFF2-40B4-BE49-F238E27FC236}">
                <a16:creationId xmlns:a16="http://schemas.microsoft.com/office/drawing/2014/main" id="{208F817D-CBCA-4278-9D73-6B11744602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solidFill>
            <a:schemeClr val="tx2"/>
          </a:solidFill>
        </p:spPr>
        <p:txBody>
          <a:bodyPr/>
          <a:lstStyle/>
          <a:p>
            <a:pPr>
              <a:lnSpc>
                <a:spcPct val="110000"/>
              </a:lnSpc>
              <a:spcBef>
                <a:spcPts val="900"/>
              </a:spcBef>
            </a:pP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Some qualifications</a:t>
            </a:r>
          </a:p>
          <a:p>
            <a:pPr lvl="1">
              <a:lnSpc>
                <a:spcPct val="110000"/>
              </a:lnSpc>
              <a:spcBef>
                <a:spcPts val="900"/>
              </a:spcBef>
            </a:pP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long-run profit maximisation</a:t>
            </a:r>
          </a:p>
          <a:p>
            <a:pPr lvl="1">
              <a:lnSpc>
                <a:spcPct val="110000"/>
              </a:lnSpc>
              <a:spcBef>
                <a:spcPts val="900"/>
              </a:spcBef>
            </a:pP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the meaning of profit</a:t>
            </a:r>
          </a:p>
          <a:p>
            <a:pPr>
              <a:lnSpc>
                <a:spcPct val="110000"/>
              </a:lnSpc>
              <a:spcBef>
                <a:spcPts val="900"/>
              </a:spcBef>
            </a:pP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What if a loss is made?</a:t>
            </a:r>
          </a:p>
          <a:p>
            <a:pPr lvl="1">
              <a:lnSpc>
                <a:spcPct val="110000"/>
              </a:lnSpc>
              <a:spcBef>
                <a:spcPts val="900"/>
              </a:spcBef>
            </a:pP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loss minimising: </a:t>
            </a:r>
            <a:b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</a:b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still produce where </a:t>
            </a:r>
            <a:r>
              <a:rPr lang="en-GB" altLang="en-US" i="1" dirty="0">
                <a:solidFill>
                  <a:schemeClr val="tx2">
                    <a:lumMod val="20000"/>
                    <a:lumOff val="80000"/>
                  </a:schemeClr>
                </a:solidFill>
              </a:rPr>
              <a:t>MR = MC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79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379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6379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79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379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6379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79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6379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6379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795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63795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63795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795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63795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63795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7957" grpId="0" build="p" bldLvl="2" autoUpdateAnimBg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0002" name="Rectangle 2">
            <a:extLst>
              <a:ext uri="{FF2B5EF4-FFF2-40B4-BE49-F238E27FC236}">
                <a16:creationId xmlns:a16="http://schemas.microsoft.com/office/drawing/2014/main" id="{A47EC189-AD11-4C17-BE14-B2907F78C1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98898" y="1222773"/>
            <a:ext cx="5257800" cy="4000500"/>
          </a:xfrm>
          <a:prstGeom prst="rect">
            <a:avLst/>
          </a:prstGeom>
          <a:solidFill>
            <a:srgbClr val="007BC1"/>
          </a:solidFill>
          <a:ln>
            <a:noFill/>
          </a:ln>
          <a:effectLst/>
        </p:spPr>
        <p:txBody>
          <a:bodyPr wrap="none" anchor="ctr"/>
          <a:lstStyle/>
          <a:p>
            <a:endParaRPr lang="en-GB" sz="1350" dirty="0"/>
          </a:p>
        </p:txBody>
      </p:sp>
      <p:grpSp>
        <p:nvGrpSpPr>
          <p:cNvPr id="640003" name="Group 3">
            <a:extLst>
              <a:ext uri="{FF2B5EF4-FFF2-40B4-BE49-F238E27FC236}">
                <a16:creationId xmlns:a16="http://schemas.microsoft.com/office/drawing/2014/main" id="{496D1F1D-EDAB-49A2-A8D1-156A1FA5E9C4}"/>
              </a:ext>
            </a:extLst>
          </p:cNvPr>
          <p:cNvGrpSpPr>
            <a:grpSpLocks/>
          </p:cNvGrpSpPr>
          <p:nvPr/>
        </p:nvGrpSpPr>
        <p:grpSpPr bwMode="auto">
          <a:xfrm>
            <a:off x="1939528" y="2843213"/>
            <a:ext cx="1184672" cy="704850"/>
            <a:chOff x="669" y="1668"/>
            <a:chExt cx="995" cy="592"/>
          </a:xfrm>
        </p:grpSpPr>
        <p:sp>
          <p:nvSpPr>
            <p:cNvPr id="640004" name="Rectangle 4" descr="Pink tissue paper">
              <a:extLst>
                <a:ext uri="{FF2B5EF4-FFF2-40B4-BE49-F238E27FC236}">
                  <a16:creationId xmlns:a16="http://schemas.microsoft.com/office/drawing/2014/main" id="{00BE18F8-D055-4B3E-97F0-FB4B10247DD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69" y="1668"/>
              <a:ext cx="995" cy="592"/>
            </a:xfrm>
            <a:prstGeom prst="rect">
              <a:avLst/>
            </a:prstGeom>
            <a:blipFill dpi="0" rotWithShape="0">
              <a:blip r:embed="rId3"/>
              <a:srcRect/>
              <a:tile tx="0" ty="0" sx="100000" sy="100000" flip="none" algn="tl"/>
            </a:blip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hlink"/>
                  </a:solidFill>
                  <a:prstDash val="dash"/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 dirty="0"/>
            </a:p>
          </p:txBody>
        </p:sp>
        <p:sp>
          <p:nvSpPr>
            <p:cNvPr id="640005" name="Rectangle 5">
              <a:extLst>
                <a:ext uri="{FF2B5EF4-FFF2-40B4-BE49-F238E27FC236}">
                  <a16:creationId xmlns:a16="http://schemas.microsoft.com/office/drawing/2014/main" id="{1BC38AE4-5E8B-4BC3-BC1B-8080933EC49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52" y="1816"/>
              <a:ext cx="645" cy="291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chemeClr val="bg1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1800" b="1" dirty="0">
                  <a:solidFill>
                    <a:schemeClr val="accent2"/>
                  </a:solidFill>
                  <a:latin typeface="Arial" panose="020B0604020202020204" pitchFamily="34" charset="0"/>
                </a:rPr>
                <a:t>LOSS</a:t>
              </a:r>
            </a:p>
          </p:txBody>
        </p:sp>
      </p:grpSp>
      <p:sp>
        <p:nvSpPr>
          <p:cNvPr id="640006" name="Rectangle 6">
            <a:extLst>
              <a:ext uri="{FF2B5EF4-FFF2-40B4-BE49-F238E27FC236}">
                <a16:creationId xmlns:a16="http://schemas.microsoft.com/office/drawing/2014/main" id="{914531AF-ACC9-4FBB-BD3B-5A4FA74DD2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640007" name="Rectangle 7">
            <a:extLst>
              <a:ext uri="{FF2B5EF4-FFF2-40B4-BE49-F238E27FC236}">
                <a16:creationId xmlns:a16="http://schemas.microsoft.com/office/drawing/2014/main" id="{ED2393CD-C522-4C9C-8934-3E98949A69AA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68544" y="3539729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640008" name="Line 8">
            <a:extLst>
              <a:ext uri="{FF2B5EF4-FFF2-40B4-BE49-F238E27FC236}">
                <a16:creationId xmlns:a16="http://schemas.microsoft.com/office/drawing/2014/main" id="{B352AE1D-4FE3-4709-96EC-5C452D7CAD1D}"/>
              </a:ext>
            </a:extLst>
          </p:cNvPr>
          <p:cNvSpPr>
            <a:spLocks noChangeShapeType="1"/>
          </p:cNvSpPr>
          <p:nvPr/>
        </p:nvSpPr>
        <p:spPr bwMode="auto">
          <a:xfrm>
            <a:off x="1943100" y="5314950"/>
            <a:ext cx="5257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640009" name="Rectangle 9">
            <a:extLst>
              <a:ext uri="{FF2B5EF4-FFF2-40B4-BE49-F238E27FC236}">
                <a16:creationId xmlns:a16="http://schemas.microsoft.com/office/drawing/2014/main" id="{C7D8E0FC-CA8F-4E5D-B1BD-62BAF2FF7B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02595" y="5280422"/>
            <a:ext cx="288541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 dirty="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640010" name="Rectangle 10">
            <a:extLst>
              <a:ext uri="{FF2B5EF4-FFF2-40B4-BE49-F238E27FC236}">
                <a16:creationId xmlns:a16="http://schemas.microsoft.com/office/drawing/2014/main" id="{68AA0EB3-CC9F-411D-AD1A-D909C3C3A12D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376269" y="2991182"/>
            <a:ext cx="2045432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 dirty="0">
                <a:latin typeface="Arial" panose="020B0604020202020204" pitchFamily="34" charset="0"/>
              </a:rPr>
              <a:t>Costs and revenue (£)</a:t>
            </a:r>
          </a:p>
        </p:txBody>
      </p:sp>
      <p:sp>
        <p:nvSpPr>
          <p:cNvPr id="640011" name="Rectangle 11">
            <a:extLst>
              <a:ext uri="{FF2B5EF4-FFF2-40B4-BE49-F238E27FC236}">
                <a16:creationId xmlns:a16="http://schemas.microsoft.com/office/drawing/2014/main" id="{AC7E35E5-4E5A-4719-8AB5-FCCBB39741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27567" y="5130139"/>
            <a:ext cx="856004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 dirty="0">
                <a:latin typeface="Arial" panose="020B0604020202020204" pitchFamily="34" charset="0"/>
              </a:rPr>
              <a:t>Quantity</a:t>
            </a:r>
          </a:p>
        </p:txBody>
      </p:sp>
      <p:grpSp>
        <p:nvGrpSpPr>
          <p:cNvPr id="640012" name="Group 12">
            <a:extLst>
              <a:ext uri="{FF2B5EF4-FFF2-40B4-BE49-F238E27FC236}">
                <a16:creationId xmlns:a16="http://schemas.microsoft.com/office/drawing/2014/main" id="{FDEE55EB-11B5-48EC-BB68-7A2A3D9CF4B4}"/>
              </a:ext>
            </a:extLst>
          </p:cNvPr>
          <p:cNvGrpSpPr>
            <a:grpSpLocks/>
          </p:cNvGrpSpPr>
          <p:nvPr/>
        </p:nvGrpSpPr>
        <p:grpSpPr bwMode="auto">
          <a:xfrm>
            <a:off x="2334817" y="623888"/>
            <a:ext cx="3477815" cy="3982641"/>
            <a:chOff x="1001" y="-196"/>
            <a:chExt cx="2921" cy="3345"/>
          </a:xfrm>
        </p:grpSpPr>
        <p:sp>
          <p:nvSpPr>
            <p:cNvPr id="640013" name="Arc 13">
              <a:extLst>
                <a:ext uri="{FF2B5EF4-FFF2-40B4-BE49-F238E27FC236}">
                  <a16:creationId xmlns:a16="http://schemas.microsoft.com/office/drawing/2014/main" id="{ECEBA1C1-F807-48CF-8BFB-EE440E2D7C47}"/>
                </a:ext>
              </a:extLst>
            </p:cNvPr>
            <p:cNvSpPr>
              <a:spLocks/>
            </p:cNvSpPr>
            <p:nvPr/>
          </p:nvSpPr>
          <p:spPr bwMode="auto">
            <a:xfrm rot="480000">
              <a:off x="1001" y="-196"/>
              <a:ext cx="2552" cy="3345"/>
            </a:xfrm>
            <a:custGeom>
              <a:avLst/>
              <a:gdLst>
                <a:gd name="G0" fmla="+- 7288 0 0"/>
                <a:gd name="G1" fmla="+- 0 0 0"/>
                <a:gd name="G2" fmla="+- 21600 0 0"/>
                <a:gd name="T0" fmla="*/ 28513 w 28513"/>
                <a:gd name="T1" fmla="*/ 4007 h 21600"/>
                <a:gd name="T2" fmla="*/ 0 w 28513"/>
                <a:gd name="T3" fmla="*/ 20333 h 21600"/>
                <a:gd name="T4" fmla="*/ 7288 w 28513"/>
                <a:gd name="T5" fmla="*/ 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8513" h="21600" fill="none" extrusionOk="0">
                  <a:moveTo>
                    <a:pt x="28513" y="4007"/>
                  </a:moveTo>
                  <a:cubicBezTo>
                    <a:pt x="26586" y="14210"/>
                    <a:pt x="17672" y="21600"/>
                    <a:pt x="7288" y="21600"/>
                  </a:cubicBezTo>
                  <a:cubicBezTo>
                    <a:pt x="4803" y="21600"/>
                    <a:pt x="2338" y="21171"/>
                    <a:pt x="-1" y="20333"/>
                  </a:cubicBezTo>
                </a:path>
                <a:path w="28513" h="21600" stroke="0" extrusionOk="0">
                  <a:moveTo>
                    <a:pt x="28513" y="4007"/>
                  </a:moveTo>
                  <a:cubicBezTo>
                    <a:pt x="26586" y="14210"/>
                    <a:pt x="17672" y="21600"/>
                    <a:pt x="7288" y="21600"/>
                  </a:cubicBezTo>
                  <a:cubicBezTo>
                    <a:pt x="4803" y="21600"/>
                    <a:pt x="2338" y="21171"/>
                    <a:pt x="-1" y="20333"/>
                  </a:cubicBezTo>
                  <a:lnTo>
                    <a:pt x="7288" y="0"/>
                  </a:lnTo>
                  <a:close/>
                </a:path>
              </a:pathLst>
            </a:custGeom>
            <a:noFill/>
            <a:ln w="38100" cap="rnd">
              <a:solidFill>
                <a:schemeClr val="accent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 dirty="0"/>
            </a:p>
          </p:txBody>
        </p:sp>
        <p:sp>
          <p:nvSpPr>
            <p:cNvPr id="640014" name="Rectangle 14">
              <a:extLst>
                <a:ext uri="{FF2B5EF4-FFF2-40B4-BE49-F238E27FC236}">
                  <a16:creationId xmlns:a16="http://schemas.microsoft.com/office/drawing/2014/main" id="{A327B2BA-E08A-410B-8D2A-673E57F5619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03" y="355"/>
              <a:ext cx="419" cy="291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1800" i="1" dirty="0">
                  <a:solidFill>
                    <a:schemeClr val="accent2"/>
                  </a:solidFill>
                  <a:latin typeface="Arial" panose="020B0604020202020204" pitchFamily="34" charset="0"/>
                </a:rPr>
                <a:t>MC</a:t>
              </a:r>
            </a:p>
          </p:txBody>
        </p:sp>
      </p:grpSp>
      <p:grpSp>
        <p:nvGrpSpPr>
          <p:cNvPr id="640015" name="Group 15">
            <a:extLst>
              <a:ext uri="{FF2B5EF4-FFF2-40B4-BE49-F238E27FC236}">
                <a16:creationId xmlns:a16="http://schemas.microsoft.com/office/drawing/2014/main" id="{F1F09F89-8F33-4126-9B01-41C1D0F23FDD}"/>
              </a:ext>
            </a:extLst>
          </p:cNvPr>
          <p:cNvGrpSpPr>
            <a:grpSpLocks/>
          </p:cNvGrpSpPr>
          <p:nvPr/>
        </p:nvGrpSpPr>
        <p:grpSpPr bwMode="auto">
          <a:xfrm>
            <a:off x="2965847" y="825103"/>
            <a:ext cx="4313635" cy="2894410"/>
            <a:chOff x="1531" y="-16"/>
            <a:chExt cx="3623" cy="2431"/>
          </a:xfrm>
        </p:grpSpPr>
        <p:sp>
          <p:nvSpPr>
            <p:cNvPr id="640016" name="Arc 16">
              <a:extLst>
                <a:ext uri="{FF2B5EF4-FFF2-40B4-BE49-F238E27FC236}">
                  <a16:creationId xmlns:a16="http://schemas.microsoft.com/office/drawing/2014/main" id="{EA7AC0FF-406F-4D0D-9D59-16CC93CEBC08}"/>
                </a:ext>
              </a:extLst>
            </p:cNvPr>
            <p:cNvSpPr>
              <a:spLocks/>
            </p:cNvSpPr>
            <p:nvPr/>
          </p:nvSpPr>
          <p:spPr bwMode="auto">
            <a:xfrm rot="2040000">
              <a:off x="1531" y="-16"/>
              <a:ext cx="3095" cy="2431"/>
            </a:xfrm>
            <a:custGeom>
              <a:avLst/>
              <a:gdLst>
                <a:gd name="G0" fmla="+- 2474 0 0"/>
                <a:gd name="G1" fmla="+- 0 0 0"/>
                <a:gd name="G2" fmla="+- 21600 0 0"/>
                <a:gd name="T0" fmla="*/ 24073 w 24073"/>
                <a:gd name="T1" fmla="*/ 196 h 21600"/>
                <a:gd name="T2" fmla="*/ 0 w 24073"/>
                <a:gd name="T3" fmla="*/ 21458 h 21600"/>
                <a:gd name="T4" fmla="*/ 2474 w 24073"/>
                <a:gd name="T5" fmla="*/ 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4073" h="21600" fill="none" extrusionOk="0">
                  <a:moveTo>
                    <a:pt x="24073" y="196"/>
                  </a:moveTo>
                  <a:cubicBezTo>
                    <a:pt x="23965" y="12048"/>
                    <a:pt x="14326" y="21600"/>
                    <a:pt x="2474" y="21600"/>
                  </a:cubicBezTo>
                  <a:cubicBezTo>
                    <a:pt x="1647" y="21600"/>
                    <a:pt x="821" y="21552"/>
                    <a:pt x="0" y="21457"/>
                  </a:cubicBezTo>
                </a:path>
                <a:path w="24073" h="21600" stroke="0" extrusionOk="0">
                  <a:moveTo>
                    <a:pt x="24073" y="196"/>
                  </a:moveTo>
                  <a:cubicBezTo>
                    <a:pt x="23965" y="12048"/>
                    <a:pt x="14326" y="21600"/>
                    <a:pt x="2474" y="21600"/>
                  </a:cubicBezTo>
                  <a:cubicBezTo>
                    <a:pt x="1647" y="21600"/>
                    <a:pt x="821" y="21552"/>
                    <a:pt x="0" y="21457"/>
                  </a:cubicBezTo>
                  <a:lnTo>
                    <a:pt x="2474" y="0"/>
                  </a:lnTo>
                  <a:close/>
                </a:path>
              </a:pathLst>
            </a:custGeom>
            <a:noFill/>
            <a:ln w="38100" cap="rnd">
              <a:solidFill>
                <a:schemeClr val="accent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 dirty="0"/>
            </a:p>
          </p:txBody>
        </p:sp>
        <p:sp>
          <p:nvSpPr>
            <p:cNvPr id="640017" name="Rectangle 17">
              <a:extLst>
                <a:ext uri="{FF2B5EF4-FFF2-40B4-BE49-F238E27FC236}">
                  <a16:creationId xmlns:a16="http://schemas.microsoft.com/office/drawing/2014/main" id="{3934F7B4-3557-442F-97A1-873EC6E496B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68" y="813"/>
              <a:ext cx="386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1800" i="1" dirty="0">
                  <a:solidFill>
                    <a:schemeClr val="bg1"/>
                  </a:solidFill>
                  <a:latin typeface="Arial" panose="020B0604020202020204" pitchFamily="34" charset="0"/>
                </a:rPr>
                <a:t>AC</a:t>
              </a:r>
            </a:p>
          </p:txBody>
        </p:sp>
      </p:grpSp>
      <p:grpSp>
        <p:nvGrpSpPr>
          <p:cNvPr id="640018" name="Group 18">
            <a:extLst>
              <a:ext uri="{FF2B5EF4-FFF2-40B4-BE49-F238E27FC236}">
                <a16:creationId xmlns:a16="http://schemas.microsoft.com/office/drawing/2014/main" id="{2BDB8681-1BA1-4CBB-9D09-9F49DA3D21C7}"/>
              </a:ext>
            </a:extLst>
          </p:cNvPr>
          <p:cNvGrpSpPr>
            <a:grpSpLocks/>
          </p:cNvGrpSpPr>
          <p:nvPr/>
        </p:nvGrpSpPr>
        <p:grpSpPr bwMode="auto">
          <a:xfrm>
            <a:off x="1943100" y="2571751"/>
            <a:ext cx="3874295" cy="2721769"/>
            <a:chOff x="672" y="1440"/>
            <a:chExt cx="3254" cy="2286"/>
          </a:xfrm>
        </p:grpSpPr>
        <p:sp>
          <p:nvSpPr>
            <p:cNvPr id="640019" name="Line 19">
              <a:extLst>
                <a:ext uri="{FF2B5EF4-FFF2-40B4-BE49-F238E27FC236}">
                  <a16:creationId xmlns:a16="http://schemas.microsoft.com/office/drawing/2014/main" id="{40D400EB-030E-4654-BB6D-CB3CCEE0A4A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672" y="1440"/>
              <a:ext cx="2736" cy="2208"/>
            </a:xfrm>
            <a:prstGeom prst="line">
              <a:avLst/>
            </a:prstGeom>
            <a:noFill/>
            <a:ln w="38100">
              <a:solidFill>
                <a:srgbClr val="006666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 dirty="0"/>
            </a:p>
          </p:txBody>
        </p:sp>
        <p:sp>
          <p:nvSpPr>
            <p:cNvPr id="640020" name="Rectangle 20">
              <a:extLst>
                <a:ext uri="{FF2B5EF4-FFF2-40B4-BE49-F238E27FC236}">
                  <a16:creationId xmlns:a16="http://schemas.microsoft.com/office/drawing/2014/main" id="{D446AE73-FAC3-43D8-B73C-3C0558783E9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40" y="3435"/>
              <a:ext cx="386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1800" i="1" dirty="0">
                  <a:solidFill>
                    <a:schemeClr val="bg1"/>
                  </a:solidFill>
                  <a:latin typeface="Arial" panose="020B0604020202020204" pitchFamily="34" charset="0"/>
                </a:rPr>
                <a:t>AR</a:t>
              </a:r>
            </a:p>
          </p:txBody>
        </p:sp>
      </p:grpSp>
      <p:grpSp>
        <p:nvGrpSpPr>
          <p:cNvPr id="640021" name="Group 21">
            <a:extLst>
              <a:ext uri="{FF2B5EF4-FFF2-40B4-BE49-F238E27FC236}">
                <a16:creationId xmlns:a16="http://schemas.microsoft.com/office/drawing/2014/main" id="{686F4A3F-6861-499E-B244-C2E5410D64C9}"/>
              </a:ext>
            </a:extLst>
          </p:cNvPr>
          <p:cNvGrpSpPr>
            <a:grpSpLocks/>
          </p:cNvGrpSpPr>
          <p:nvPr/>
        </p:nvGrpSpPr>
        <p:grpSpPr bwMode="auto">
          <a:xfrm>
            <a:off x="1943100" y="2571751"/>
            <a:ext cx="2327673" cy="3200400"/>
            <a:chOff x="672" y="1440"/>
            <a:chExt cx="1955" cy="2688"/>
          </a:xfrm>
        </p:grpSpPr>
        <p:sp>
          <p:nvSpPr>
            <p:cNvPr id="640022" name="Line 22">
              <a:extLst>
                <a:ext uri="{FF2B5EF4-FFF2-40B4-BE49-F238E27FC236}">
                  <a16:creationId xmlns:a16="http://schemas.microsoft.com/office/drawing/2014/main" id="{DED5EC4D-4448-4BD9-BEA8-CC07DA35F9F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672" y="1440"/>
              <a:ext cx="1680" cy="2688"/>
            </a:xfrm>
            <a:prstGeom prst="line">
              <a:avLst/>
            </a:prstGeom>
            <a:noFill/>
            <a:ln w="38100">
              <a:solidFill>
                <a:schemeClr val="tx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 dirty="0"/>
            </a:p>
          </p:txBody>
        </p:sp>
        <p:sp>
          <p:nvSpPr>
            <p:cNvPr id="640023" name="Rectangle 23">
              <a:extLst>
                <a:ext uri="{FF2B5EF4-FFF2-40B4-BE49-F238E27FC236}">
                  <a16:creationId xmlns:a16="http://schemas.microsoft.com/office/drawing/2014/main" id="{A77DF4FF-8CFD-4CF4-8E25-1447C5FD9D4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08" y="3739"/>
              <a:ext cx="419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1800" i="1" dirty="0">
                  <a:solidFill>
                    <a:schemeClr val="tx2"/>
                  </a:solidFill>
                  <a:latin typeface="Arial" panose="020B0604020202020204" pitchFamily="34" charset="0"/>
                </a:rPr>
                <a:t>MR</a:t>
              </a:r>
            </a:p>
          </p:txBody>
        </p:sp>
      </p:grpSp>
      <p:grpSp>
        <p:nvGrpSpPr>
          <p:cNvPr id="640024" name="Group 24">
            <a:extLst>
              <a:ext uri="{FF2B5EF4-FFF2-40B4-BE49-F238E27FC236}">
                <a16:creationId xmlns:a16="http://schemas.microsoft.com/office/drawing/2014/main" id="{6A1FEB3C-71AB-45F5-831A-2ADFB34EF8D1}"/>
              </a:ext>
            </a:extLst>
          </p:cNvPr>
          <p:cNvGrpSpPr>
            <a:grpSpLocks/>
          </p:cNvGrpSpPr>
          <p:nvPr/>
        </p:nvGrpSpPr>
        <p:grpSpPr bwMode="auto">
          <a:xfrm>
            <a:off x="2984899" y="2838450"/>
            <a:ext cx="288131" cy="2800350"/>
            <a:chOff x="1547" y="1664"/>
            <a:chExt cx="242" cy="2352"/>
          </a:xfrm>
        </p:grpSpPr>
        <p:sp>
          <p:nvSpPr>
            <p:cNvPr id="640025" name="Line 25">
              <a:extLst>
                <a:ext uri="{FF2B5EF4-FFF2-40B4-BE49-F238E27FC236}">
                  <a16:creationId xmlns:a16="http://schemas.microsoft.com/office/drawing/2014/main" id="{D86F7372-B551-4E89-8B1A-01F889033737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1668" y="1664"/>
              <a:ext cx="1" cy="2080"/>
            </a:xfrm>
            <a:prstGeom prst="line">
              <a:avLst/>
            </a:prstGeom>
            <a:noFill/>
            <a:ln w="19050">
              <a:solidFill>
                <a:schemeClr val="tx1">
                  <a:lumMod val="85000"/>
                  <a:lumOff val="15000"/>
                </a:schemeClr>
              </a:solidFill>
              <a:prstDash val="dash"/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 dirty="0"/>
            </a:p>
          </p:txBody>
        </p:sp>
        <p:sp>
          <p:nvSpPr>
            <p:cNvPr id="640026" name="Rectangle 26">
              <a:extLst>
                <a:ext uri="{FF2B5EF4-FFF2-40B4-BE49-F238E27FC236}">
                  <a16:creationId xmlns:a16="http://schemas.microsoft.com/office/drawing/2014/main" id="{FB999B3C-10D2-47EF-866C-161A0591F04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47" y="3764"/>
              <a:ext cx="242" cy="2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1500" i="1" dirty="0">
                  <a:latin typeface="Arial" panose="020B0604020202020204" pitchFamily="34" charset="0"/>
                </a:rPr>
                <a:t>Q</a:t>
              </a:r>
            </a:p>
          </p:txBody>
        </p:sp>
      </p:grpSp>
      <p:grpSp>
        <p:nvGrpSpPr>
          <p:cNvPr id="640027" name="Group 27">
            <a:extLst>
              <a:ext uri="{FF2B5EF4-FFF2-40B4-BE49-F238E27FC236}">
                <a16:creationId xmlns:a16="http://schemas.microsoft.com/office/drawing/2014/main" id="{5C14A30B-765B-4C80-88DE-364CF27BF3F1}"/>
              </a:ext>
            </a:extLst>
          </p:cNvPr>
          <p:cNvGrpSpPr>
            <a:grpSpLocks/>
          </p:cNvGrpSpPr>
          <p:nvPr/>
        </p:nvGrpSpPr>
        <p:grpSpPr bwMode="auto">
          <a:xfrm>
            <a:off x="1487092" y="2700336"/>
            <a:ext cx="1627585" cy="300038"/>
            <a:chOff x="289" y="1548"/>
            <a:chExt cx="1367" cy="252"/>
          </a:xfrm>
        </p:grpSpPr>
        <p:sp>
          <p:nvSpPr>
            <p:cNvPr id="640028" name="Line 28">
              <a:extLst>
                <a:ext uri="{FF2B5EF4-FFF2-40B4-BE49-F238E27FC236}">
                  <a16:creationId xmlns:a16="http://schemas.microsoft.com/office/drawing/2014/main" id="{56A4F3C8-F8AE-4926-9050-E1A13ABE728C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667" y="1667"/>
              <a:ext cx="989" cy="0"/>
            </a:xfrm>
            <a:prstGeom prst="line">
              <a:avLst/>
            </a:prstGeom>
            <a:noFill/>
            <a:ln w="19050">
              <a:solidFill>
                <a:schemeClr val="accent1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 dirty="0"/>
            </a:p>
          </p:txBody>
        </p:sp>
        <p:sp>
          <p:nvSpPr>
            <p:cNvPr id="640029" name="Rectangle 29">
              <a:extLst>
                <a:ext uri="{FF2B5EF4-FFF2-40B4-BE49-F238E27FC236}">
                  <a16:creationId xmlns:a16="http://schemas.microsoft.com/office/drawing/2014/main" id="{C2A0B9D1-F334-4DC4-9C0F-0D7AB5A81D2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9" y="1548"/>
              <a:ext cx="342" cy="2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r"/>
              <a:r>
                <a:rPr lang="en-GB" altLang="en-US" sz="1500" i="1" dirty="0">
                  <a:solidFill>
                    <a:schemeClr val="accent1"/>
                  </a:solidFill>
                  <a:latin typeface="Arial" panose="020B0604020202020204" pitchFamily="34" charset="0"/>
                </a:rPr>
                <a:t>AC</a:t>
              </a:r>
            </a:p>
          </p:txBody>
        </p:sp>
      </p:grpSp>
      <p:grpSp>
        <p:nvGrpSpPr>
          <p:cNvPr id="640030" name="Group 30">
            <a:extLst>
              <a:ext uri="{FF2B5EF4-FFF2-40B4-BE49-F238E27FC236}">
                <a16:creationId xmlns:a16="http://schemas.microsoft.com/office/drawing/2014/main" id="{3585BB92-F924-4923-ACEF-7124E2B72071}"/>
              </a:ext>
            </a:extLst>
          </p:cNvPr>
          <p:cNvGrpSpPr>
            <a:grpSpLocks/>
          </p:cNvGrpSpPr>
          <p:nvPr/>
        </p:nvGrpSpPr>
        <p:grpSpPr bwMode="auto">
          <a:xfrm>
            <a:off x="1487091" y="3415902"/>
            <a:ext cx="1653779" cy="300038"/>
            <a:chOff x="289" y="2149"/>
            <a:chExt cx="1389" cy="252"/>
          </a:xfrm>
        </p:grpSpPr>
        <p:sp>
          <p:nvSpPr>
            <p:cNvPr id="640031" name="Line 31">
              <a:extLst>
                <a:ext uri="{FF2B5EF4-FFF2-40B4-BE49-F238E27FC236}">
                  <a16:creationId xmlns:a16="http://schemas.microsoft.com/office/drawing/2014/main" id="{7214477C-BF81-4D84-877C-A53DF4998942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667" y="2255"/>
              <a:ext cx="1011" cy="0"/>
            </a:xfrm>
            <a:prstGeom prst="line">
              <a:avLst/>
            </a:prstGeom>
            <a:noFill/>
            <a:ln w="19050">
              <a:solidFill>
                <a:schemeClr val="accent1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 dirty="0"/>
            </a:p>
          </p:txBody>
        </p:sp>
        <p:sp>
          <p:nvSpPr>
            <p:cNvPr id="640032" name="Rectangle 32">
              <a:extLst>
                <a:ext uri="{FF2B5EF4-FFF2-40B4-BE49-F238E27FC236}">
                  <a16:creationId xmlns:a16="http://schemas.microsoft.com/office/drawing/2014/main" id="{E4DD232C-DB4D-4CEC-AA5F-488D028FCB5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9" y="2149"/>
              <a:ext cx="342" cy="2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r"/>
              <a:r>
                <a:rPr lang="en-GB" altLang="en-US" sz="1500" i="1" dirty="0">
                  <a:solidFill>
                    <a:srgbClr val="006666"/>
                  </a:solidFill>
                  <a:latin typeface="Arial" panose="020B0604020202020204" pitchFamily="34" charset="0"/>
                </a:rPr>
                <a:t>AR</a:t>
              </a:r>
            </a:p>
          </p:txBody>
        </p:sp>
      </p:grpSp>
      <p:sp>
        <p:nvSpPr>
          <p:cNvPr id="640033" name="Line 33">
            <a:extLst>
              <a:ext uri="{FF2B5EF4-FFF2-40B4-BE49-F238E27FC236}">
                <a16:creationId xmlns:a16="http://schemas.microsoft.com/office/drawing/2014/main" id="{6E299100-6633-4CB2-A21E-5469C2AE976F}"/>
              </a:ext>
            </a:extLst>
          </p:cNvPr>
          <p:cNvSpPr>
            <a:spLocks noChangeShapeType="1"/>
          </p:cNvSpPr>
          <p:nvPr/>
        </p:nvSpPr>
        <p:spPr bwMode="auto">
          <a:xfrm>
            <a:off x="1915523" y="1279922"/>
            <a:ext cx="0" cy="40005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640034" name="Oval 34">
            <a:extLst>
              <a:ext uri="{FF2B5EF4-FFF2-40B4-BE49-F238E27FC236}">
                <a16:creationId xmlns:a16="http://schemas.microsoft.com/office/drawing/2014/main" id="{8AB87558-9759-4024-BC63-B73758AE1AF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90863" y="4451747"/>
            <a:ext cx="76200" cy="76200"/>
          </a:xfrm>
          <a:prstGeom prst="ellipse">
            <a:avLst/>
          </a:prstGeom>
          <a:solidFill>
            <a:srgbClr val="99CCFF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640035" name="Oval 35">
            <a:extLst>
              <a:ext uri="{FF2B5EF4-FFF2-40B4-BE49-F238E27FC236}">
                <a16:creationId xmlns:a16="http://schemas.microsoft.com/office/drawing/2014/main" id="{769EA2F8-4408-4C0F-902A-11DBD6BD29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90863" y="3501629"/>
            <a:ext cx="76200" cy="76200"/>
          </a:xfrm>
          <a:prstGeom prst="ellipse">
            <a:avLst/>
          </a:prstGeom>
          <a:solidFill>
            <a:srgbClr val="00CC00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640036" name="Oval 36">
            <a:extLst>
              <a:ext uri="{FF2B5EF4-FFF2-40B4-BE49-F238E27FC236}">
                <a16:creationId xmlns:a16="http://schemas.microsoft.com/office/drawing/2014/main" id="{C95AAAF5-FE39-4F89-88E6-E501CB9297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92054" y="2807494"/>
            <a:ext cx="76200" cy="76200"/>
          </a:xfrm>
          <a:prstGeom prst="ellipse">
            <a:avLst/>
          </a:prstGeom>
          <a:solidFill>
            <a:srgbClr val="CC66FF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640037" name="Text Box 37">
            <a:extLst>
              <a:ext uri="{FF2B5EF4-FFF2-40B4-BE49-F238E27FC236}">
                <a16:creationId xmlns:a16="http://schemas.microsoft.com/office/drawing/2014/main" id="{C390E28A-924C-4FA8-BC46-3320BCF601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5536" y="240666"/>
            <a:ext cx="8064896" cy="59713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>
            <a:outerShdw dist="12700" dir="2700000" algn="ctr" rotWithShape="0">
              <a:schemeClr val="bg2"/>
            </a:outerShdw>
          </a:effectLst>
        </p:spPr>
        <p:txBody>
          <a:bodyPr wrap="square" lIns="67500" tIns="68580" rIns="67500" bIns="35100">
            <a:spAutoFit/>
          </a:bodyPr>
          <a:lstStyle/>
          <a:p>
            <a:pPr algn="ctr"/>
            <a:r>
              <a:rPr lang="en-GB" altLang="en-US" sz="32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</a:rPr>
              <a:t>Loss-minimising output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00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400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00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6400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00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400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00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400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0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40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40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40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40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0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6400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0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40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40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40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40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0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8" dur="500"/>
                                        <p:tgtEl>
                                          <p:spTgt spid="640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0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40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640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40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40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0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1" dur="500"/>
                                        <p:tgtEl>
                                          <p:spTgt spid="640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" presetID="1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00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6400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6400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6400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6400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2050" name="Rectangle 2">
            <a:extLst>
              <a:ext uri="{FF2B5EF4-FFF2-40B4-BE49-F238E27FC236}">
                <a16:creationId xmlns:a16="http://schemas.microsoft.com/office/drawing/2014/main" id="{468AC57E-C1BB-4A03-835B-194166E061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642051" name="Rectangle 3">
            <a:extLst>
              <a:ext uri="{FF2B5EF4-FFF2-40B4-BE49-F238E27FC236}">
                <a16:creationId xmlns:a16="http://schemas.microsoft.com/office/drawing/2014/main" id="{8CF7A96D-68B1-432E-AE49-55B1978BA9A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642052" name="Rectangle 4">
            <a:extLst>
              <a:ext uri="{FF2B5EF4-FFF2-40B4-BE49-F238E27FC236}">
                <a16:creationId xmlns:a16="http://schemas.microsoft.com/office/drawing/2014/main" id="{56071F73-169A-405C-B8EB-A986656D7502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altLang="en-US" dirty="0">
                <a:solidFill>
                  <a:schemeClr val="tx2"/>
                </a:solidFill>
              </a:rPr>
              <a:t>Profit</a:t>
            </a:r>
            <a:r>
              <a:rPr lang="en-GB" altLang="en-US" dirty="0"/>
              <a:t> maximisation - 6</a:t>
            </a:r>
          </a:p>
        </p:txBody>
      </p:sp>
      <p:sp>
        <p:nvSpPr>
          <p:cNvPr id="642053" name="Rectangle 5">
            <a:extLst>
              <a:ext uri="{FF2B5EF4-FFF2-40B4-BE49-F238E27FC236}">
                <a16:creationId xmlns:a16="http://schemas.microsoft.com/office/drawing/2014/main" id="{C6E1550F-6BFF-40C0-AFC8-22B7EBF424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25" y="2002536"/>
            <a:ext cx="8503920" cy="3429000"/>
          </a:xfrm>
          <a:solidFill>
            <a:schemeClr val="tx2"/>
          </a:solidFill>
        </p:spPr>
        <p:txBody>
          <a:bodyPr>
            <a:normAutofit fontScale="85000" lnSpcReduction="20000"/>
          </a:bodyPr>
          <a:lstStyle/>
          <a:p>
            <a:pPr>
              <a:lnSpc>
                <a:spcPct val="110000"/>
              </a:lnSpc>
            </a:pP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Some qualifications</a:t>
            </a:r>
          </a:p>
          <a:p>
            <a:pPr lvl="1">
              <a:lnSpc>
                <a:spcPct val="110000"/>
              </a:lnSpc>
            </a:pP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long-run profit maximisation</a:t>
            </a:r>
          </a:p>
          <a:p>
            <a:pPr lvl="1">
              <a:lnSpc>
                <a:spcPct val="110000"/>
              </a:lnSpc>
            </a:pP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the meaning of profit</a:t>
            </a:r>
          </a:p>
          <a:p>
            <a:pPr>
              <a:lnSpc>
                <a:spcPct val="110000"/>
              </a:lnSpc>
            </a:pP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What if a loss is made?</a:t>
            </a:r>
          </a:p>
          <a:p>
            <a:pPr lvl="1">
              <a:lnSpc>
                <a:spcPct val="110000"/>
              </a:lnSpc>
            </a:pP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loss minimising: </a:t>
            </a:r>
            <a:b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</a:b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still produce where </a:t>
            </a:r>
            <a:r>
              <a:rPr lang="en-GB" altLang="en-US" i="1" dirty="0">
                <a:solidFill>
                  <a:schemeClr val="tx2">
                    <a:lumMod val="20000"/>
                    <a:lumOff val="80000"/>
                  </a:schemeClr>
                </a:solidFill>
              </a:rPr>
              <a:t>MR = MC</a:t>
            </a:r>
          </a:p>
          <a:p>
            <a:pPr lvl="1">
              <a:lnSpc>
                <a:spcPct val="110000"/>
              </a:lnSpc>
            </a:pP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short-run shut-down point:</a:t>
            </a:r>
            <a:b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</a:br>
            <a:r>
              <a:rPr lang="en-GB" altLang="en-US" i="1" dirty="0">
                <a:solidFill>
                  <a:schemeClr val="tx2">
                    <a:lumMod val="20000"/>
                    <a:lumOff val="80000"/>
                  </a:schemeClr>
                </a:solidFill>
              </a:rPr>
              <a:t>P = AVC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205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4205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64205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4098" name="Rectangle 2">
            <a:extLst>
              <a:ext uri="{FF2B5EF4-FFF2-40B4-BE49-F238E27FC236}">
                <a16:creationId xmlns:a16="http://schemas.microsoft.com/office/drawing/2014/main" id="{4A96744F-88FC-44A9-9500-75D8B4E7D1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43100" y="1314450"/>
            <a:ext cx="5257800" cy="40005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644099" name="Rectangle 3">
            <a:extLst>
              <a:ext uri="{FF2B5EF4-FFF2-40B4-BE49-F238E27FC236}">
                <a16:creationId xmlns:a16="http://schemas.microsoft.com/office/drawing/2014/main" id="{010C902A-9426-4C61-BD42-2327E797C51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644100" name="Rectangle 4">
            <a:extLst>
              <a:ext uri="{FF2B5EF4-FFF2-40B4-BE49-F238E27FC236}">
                <a16:creationId xmlns:a16="http://schemas.microsoft.com/office/drawing/2014/main" id="{26391772-5D52-4414-B1D1-22449186EB8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644101" name="Rectangle 5">
            <a:extLst>
              <a:ext uri="{FF2B5EF4-FFF2-40B4-BE49-F238E27FC236}">
                <a16:creationId xmlns:a16="http://schemas.microsoft.com/office/drawing/2014/main" id="{FCE8AAE8-2E63-44CF-AC4C-DD72CFB17B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02595" y="5280422"/>
            <a:ext cx="288541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 dirty="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644102" name="Rectangle 6">
            <a:extLst>
              <a:ext uri="{FF2B5EF4-FFF2-40B4-BE49-F238E27FC236}">
                <a16:creationId xmlns:a16="http://schemas.microsoft.com/office/drawing/2014/main" id="{5AF09D5E-A9BC-4F6B-AB3A-17BAC962986F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308404" y="3144773"/>
            <a:ext cx="2045432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 dirty="0">
                <a:latin typeface="Arial" panose="020B0604020202020204" pitchFamily="34" charset="0"/>
              </a:rPr>
              <a:t>Costs and revenue (£)</a:t>
            </a:r>
          </a:p>
        </p:txBody>
      </p:sp>
      <p:sp>
        <p:nvSpPr>
          <p:cNvPr id="644103" name="Rectangle 7">
            <a:extLst>
              <a:ext uri="{FF2B5EF4-FFF2-40B4-BE49-F238E27FC236}">
                <a16:creationId xmlns:a16="http://schemas.microsoft.com/office/drawing/2014/main" id="{423A7B50-AAE8-4A0A-B5F0-DF7506787D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45744" y="5623322"/>
            <a:ext cx="856004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 dirty="0">
                <a:latin typeface="Arial" panose="020B0604020202020204" pitchFamily="34" charset="0"/>
              </a:rPr>
              <a:t>Quantity</a:t>
            </a:r>
          </a:p>
        </p:txBody>
      </p:sp>
      <p:grpSp>
        <p:nvGrpSpPr>
          <p:cNvPr id="644104" name="Group 8">
            <a:extLst>
              <a:ext uri="{FF2B5EF4-FFF2-40B4-BE49-F238E27FC236}">
                <a16:creationId xmlns:a16="http://schemas.microsoft.com/office/drawing/2014/main" id="{3576B2B4-DAE7-4414-9898-F7F2772F4CFD}"/>
              </a:ext>
            </a:extLst>
          </p:cNvPr>
          <p:cNvGrpSpPr>
            <a:grpSpLocks/>
          </p:cNvGrpSpPr>
          <p:nvPr/>
        </p:nvGrpSpPr>
        <p:grpSpPr bwMode="auto">
          <a:xfrm>
            <a:off x="1943101" y="2628901"/>
            <a:ext cx="3915966" cy="2681289"/>
            <a:chOff x="672" y="1488"/>
            <a:chExt cx="3289" cy="2252"/>
          </a:xfrm>
        </p:grpSpPr>
        <p:sp>
          <p:nvSpPr>
            <p:cNvPr id="644105" name="Line 9">
              <a:extLst>
                <a:ext uri="{FF2B5EF4-FFF2-40B4-BE49-F238E27FC236}">
                  <a16:creationId xmlns:a16="http://schemas.microsoft.com/office/drawing/2014/main" id="{66A1A984-CB3A-4650-A434-6C9E6F675C8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672" y="1488"/>
              <a:ext cx="2928" cy="2208"/>
            </a:xfrm>
            <a:prstGeom prst="line">
              <a:avLst/>
            </a:prstGeom>
            <a:noFill/>
            <a:ln w="38100">
              <a:solidFill>
                <a:srgbClr val="006666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 dirty="0"/>
            </a:p>
          </p:txBody>
        </p:sp>
        <p:sp>
          <p:nvSpPr>
            <p:cNvPr id="644106" name="Rectangle 10">
              <a:extLst>
                <a:ext uri="{FF2B5EF4-FFF2-40B4-BE49-F238E27FC236}">
                  <a16:creationId xmlns:a16="http://schemas.microsoft.com/office/drawing/2014/main" id="{5B090186-A61C-49EB-A32F-6D981A81D3B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75" y="3449"/>
              <a:ext cx="386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1800" i="1" dirty="0">
                  <a:solidFill>
                    <a:srgbClr val="006666"/>
                  </a:solidFill>
                  <a:latin typeface="Arial" panose="020B0604020202020204" pitchFamily="34" charset="0"/>
                </a:rPr>
                <a:t>AR</a:t>
              </a:r>
            </a:p>
          </p:txBody>
        </p:sp>
      </p:grpSp>
      <p:grpSp>
        <p:nvGrpSpPr>
          <p:cNvPr id="644107" name="Group 11">
            <a:extLst>
              <a:ext uri="{FF2B5EF4-FFF2-40B4-BE49-F238E27FC236}">
                <a16:creationId xmlns:a16="http://schemas.microsoft.com/office/drawing/2014/main" id="{DE3681FF-DF95-44F4-BAF6-1B9FC8A91C06}"/>
              </a:ext>
            </a:extLst>
          </p:cNvPr>
          <p:cNvGrpSpPr>
            <a:grpSpLocks/>
          </p:cNvGrpSpPr>
          <p:nvPr/>
        </p:nvGrpSpPr>
        <p:grpSpPr bwMode="auto">
          <a:xfrm>
            <a:off x="2469357" y="1951435"/>
            <a:ext cx="4695826" cy="2057400"/>
            <a:chOff x="1107" y="924"/>
            <a:chExt cx="3944" cy="1728"/>
          </a:xfrm>
        </p:grpSpPr>
        <p:sp>
          <p:nvSpPr>
            <p:cNvPr id="644108" name="Arc 12">
              <a:extLst>
                <a:ext uri="{FF2B5EF4-FFF2-40B4-BE49-F238E27FC236}">
                  <a16:creationId xmlns:a16="http://schemas.microsoft.com/office/drawing/2014/main" id="{454770BA-A0AC-439E-B84C-5E7D8A6B01C3}"/>
                </a:ext>
              </a:extLst>
            </p:cNvPr>
            <p:cNvSpPr>
              <a:spLocks/>
            </p:cNvSpPr>
            <p:nvPr/>
          </p:nvSpPr>
          <p:spPr bwMode="auto">
            <a:xfrm rot="20580000">
              <a:off x="1107" y="924"/>
              <a:ext cx="3468" cy="1728"/>
            </a:xfrm>
            <a:custGeom>
              <a:avLst/>
              <a:gdLst>
                <a:gd name="G0" fmla="+- 21600 0 0"/>
                <a:gd name="G1" fmla="+- 0 0 0"/>
                <a:gd name="G2" fmla="+- 21600 0 0"/>
                <a:gd name="T0" fmla="*/ 20080 w 21600"/>
                <a:gd name="T1" fmla="*/ 21546 h 21546"/>
                <a:gd name="T2" fmla="*/ 0 w 21600"/>
                <a:gd name="T3" fmla="*/ 0 h 21546"/>
                <a:gd name="T4" fmla="*/ 21600 w 21600"/>
                <a:gd name="T5" fmla="*/ 0 h 215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546" fill="none" extrusionOk="0">
                  <a:moveTo>
                    <a:pt x="20079" y="21546"/>
                  </a:moveTo>
                  <a:cubicBezTo>
                    <a:pt x="8768" y="20748"/>
                    <a:pt x="0" y="11339"/>
                    <a:pt x="0" y="0"/>
                  </a:cubicBezTo>
                </a:path>
                <a:path w="21600" h="21546" stroke="0" extrusionOk="0">
                  <a:moveTo>
                    <a:pt x="20079" y="21546"/>
                  </a:moveTo>
                  <a:cubicBezTo>
                    <a:pt x="8768" y="20748"/>
                    <a:pt x="0" y="11339"/>
                    <a:pt x="0" y="0"/>
                  </a:cubicBezTo>
                  <a:lnTo>
                    <a:pt x="21600" y="0"/>
                  </a:lnTo>
                  <a:close/>
                </a:path>
              </a:pathLst>
            </a:custGeom>
            <a:noFill/>
            <a:ln w="38100" cap="rnd">
              <a:solidFill>
                <a:schemeClr val="tx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 dirty="0"/>
            </a:p>
          </p:txBody>
        </p:sp>
        <p:sp>
          <p:nvSpPr>
            <p:cNvPr id="644109" name="Rectangle 13">
              <a:extLst>
                <a:ext uri="{FF2B5EF4-FFF2-40B4-BE49-F238E27FC236}">
                  <a16:creationId xmlns:a16="http://schemas.microsoft.com/office/drawing/2014/main" id="{032620F4-41DE-4EE2-87E7-7DE8E562776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46" y="2034"/>
              <a:ext cx="505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1800" i="1" dirty="0">
                  <a:solidFill>
                    <a:schemeClr val="tx2"/>
                  </a:solidFill>
                  <a:latin typeface="Arial" panose="020B0604020202020204" pitchFamily="34" charset="0"/>
                </a:rPr>
                <a:t>AVC</a:t>
              </a:r>
            </a:p>
          </p:txBody>
        </p:sp>
      </p:grpSp>
      <p:grpSp>
        <p:nvGrpSpPr>
          <p:cNvPr id="644110" name="Group 14">
            <a:extLst>
              <a:ext uri="{FF2B5EF4-FFF2-40B4-BE49-F238E27FC236}">
                <a16:creationId xmlns:a16="http://schemas.microsoft.com/office/drawing/2014/main" id="{C82EB269-3697-4E3A-A2B3-93C83A05DD25}"/>
              </a:ext>
            </a:extLst>
          </p:cNvPr>
          <p:cNvGrpSpPr>
            <a:grpSpLocks/>
          </p:cNvGrpSpPr>
          <p:nvPr/>
        </p:nvGrpSpPr>
        <p:grpSpPr bwMode="auto">
          <a:xfrm>
            <a:off x="2827736" y="747713"/>
            <a:ext cx="4254103" cy="3022997"/>
            <a:chOff x="1415" y="-92"/>
            <a:chExt cx="3573" cy="2539"/>
          </a:xfrm>
        </p:grpSpPr>
        <p:sp>
          <p:nvSpPr>
            <p:cNvPr id="644111" name="Arc 15">
              <a:extLst>
                <a:ext uri="{FF2B5EF4-FFF2-40B4-BE49-F238E27FC236}">
                  <a16:creationId xmlns:a16="http://schemas.microsoft.com/office/drawing/2014/main" id="{E8D6D0F0-B901-454F-813E-38F31E9F26EE}"/>
                </a:ext>
              </a:extLst>
            </p:cNvPr>
            <p:cNvSpPr>
              <a:spLocks/>
            </p:cNvSpPr>
            <p:nvPr/>
          </p:nvSpPr>
          <p:spPr bwMode="auto">
            <a:xfrm rot="20580000">
              <a:off x="1415" y="-92"/>
              <a:ext cx="2886" cy="2539"/>
            </a:xfrm>
            <a:custGeom>
              <a:avLst/>
              <a:gdLst>
                <a:gd name="G0" fmla="+- 21538 0 0"/>
                <a:gd name="G1" fmla="+- 0 0 0"/>
                <a:gd name="G2" fmla="+- 21600 0 0"/>
                <a:gd name="T0" fmla="*/ 21538 w 21538"/>
                <a:gd name="T1" fmla="*/ 21600 h 21600"/>
                <a:gd name="T2" fmla="*/ 0 w 21538"/>
                <a:gd name="T3" fmla="*/ 1633 h 21600"/>
                <a:gd name="T4" fmla="*/ 21538 w 21538"/>
                <a:gd name="T5" fmla="*/ 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538" h="21600" fill="none" extrusionOk="0">
                  <a:moveTo>
                    <a:pt x="21538" y="21600"/>
                  </a:moveTo>
                  <a:cubicBezTo>
                    <a:pt x="10242" y="21600"/>
                    <a:pt x="853" y="12896"/>
                    <a:pt x="-1" y="1633"/>
                  </a:cubicBezTo>
                </a:path>
                <a:path w="21538" h="21600" stroke="0" extrusionOk="0">
                  <a:moveTo>
                    <a:pt x="21538" y="21600"/>
                  </a:moveTo>
                  <a:cubicBezTo>
                    <a:pt x="10242" y="21600"/>
                    <a:pt x="853" y="12896"/>
                    <a:pt x="-1" y="1633"/>
                  </a:cubicBezTo>
                  <a:lnTo>
                    <a:pt x="21538" y="0"/>
                  </a:lnTo>
                  <a:close/>
                </a:path>
              </a:pathLst>
            </a:custGeom>
            <a:noFill/>
            <a:ln w="38100" cap="rnd">
              <a:solidFill>
                <a:schemeClr val="accent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 dirty="0"/>
            </a:p>
          </p:txBody>
        </p:sp>
        <p:sp>
          <p:nvSpPr>
            <p:cNvPr id="644112" name="Rectangle 16">
              <a:extLst>
                <a:ext uri="{FF2B5EF4-FFF2-40B4-BE49-F238E27FC236}">
                  <a16:creationId xmlns:a16="http://schemas.microsoft.com/office/drawing/2014/main" id="{6506D150-7611-463C-82F8-EF4D76EA78F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02" y="1751"/>
              <a:ext cx="386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1800" i="1" dirty="0">
                  <a:solidFill>
                    <a:schemeClr val="accent1"/>
                  </a:solidFill>
                  <a:latin typeface="Arial" panose="020B0604020202020204" pitchFamily="34" charset="0"/>
                </a:rPr>
                <a:t>AC</a:t>
              </a:r>
            </a:p>
          </p:txBody>
        </p:sp>
      </p:grpSp>
      <p:sp>
        <p:nvSpPr>
          <p:cNvPr id="644113" name="Line 17">
            <a:extLst>
              <a:ext uri="{FF2B5EF4-FFF2-40B4-BE49-F238E27FC236}">
                <a16:creationId xmlns:a16="http://schemas.microsoft.com/office/drawing/2014/main" id="{D889A071-82A1-48BD-9605-1C7B688FDC1F}"/>
              </a:ext>
            </a:extLst>
          </p:cNvPr>
          <p:cNvSpPr>
            <a:spLocks noChangeShapeType="1"/>
          </p:cNvSpPr>
          <p:nvPr/>
        </p:nvSpPr>
        <p:spPr bwMode="auto">
          <a:xfrm>
            <a:off x="1943100" y="1314450"/>
            <a:ext cx="0" cy="40005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644114" name="Line 18">
            <a:extLst>
              <a:ext uri="{FF2B5EF4-FFF2-40B4-BE49-F238E27FC236}">
                <a16:creationId xmlns:a16="http://schemas.microsoft.com/office/drawing/2014/main" id="{25C05CFE-B50F-4020-8614-5B40F275717C}"/>
              </a:ext>
            </a:extLst>
          </p:cNvPr>
          <p:cNvSpPr>
            <a:spLocks noChangeShapeType="1"/>
          </p:cNvSpPr>
          <p:nvPr/>
        </p:nvSpPr>
        <p:spPr bwMode="auto">
          <a:xfrm>
            <a:off x="1943100" y="5314950"/>
            <a:ext cx="5257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grpSp>
        <p:nvGrpSpPr>
          <p:cNvPr id="644115" name="Group 19">
            <a:extLst>
              <a:ext uri="{FF2B5EF4-FFF2-40B4-BE49-F238E27FC236}">
                <a16:creationId xmlns:a16="http://schemas.microsoft.com/office/drawing/2014/main" id="{84635855-D37F-49AA-A3DA-071A648185B3}"/>
              </a:ext>
            </a:extLst>
          </p:cNvPr>
          <p:cNvGrpSpPr>
            <a:grpSpLocks/>
          </p:cNvGrpSpPr>
          <p:nvPr/>
        </p:nvGrpSpPr>
        <p:grpSpPr bwMode="auto">
          <a:xfrm>
            <a:off x="1464470" y="2975376"/>
            <a:ext cx="1221581" cy="531020"/>
            <a:chOff x="270" y="1779"/>
            <a:chExt cx="1026" cy="446"/>
          </a:xfrm>
        </p:grpSpPr>
        <p:sp>
          <p:nvSpPr>
            <p:cNvPr id="644116" name="Line 20">
              <a:extLst>
                <a:ext uri="{FF2B5EF4-FFF2-40B4-BE49-F238E27FC236}">
                  <a16:creationId xmlns:a16="http://schemas.microsoft.com/office/drawing/2014/main" id="{F997BC06-1CA0-4ED9-940F-A6A8E95D1A09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672" y="1968"/>
              <a:ext cx="624" cy="0"/>
            </a:xfrm>
            <a:prstGeom prst="line">
              <a:avLst/>
            </a:prstGeom>
            <a:noFill/>
            <a:ln w="19050">
              <a:solidFill>
                <a:schemeClr val="hlink"/>
              </a:solidFill>
              <a:prstDash val="dash"/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 dirty="0"/>
            </a:p>
          </p:txBody>
        </p:sp>
        <p:sp>
          <p:nvSpPr>
            <p:cNvPr id="644117" name="Rectangle 21">
              <a:extLst>
                <a:ext uri="{FF2B5EF4-FFF2-40B4-BE49-F238E27FC236}">
                  <a16:creationId xmlns:a16="http://schemas.microsoft.com/office/drawing/2014/main" id="{F881EEDE-1898-4074-862E-2D7B09084CD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0" y="1779"/>
              <a:ext cx="441" cy="44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1500" i="1" dirty="0">
                  <a:solidFill>
                    <a:srgbClr val="006666"/>
                  </a:solidFill>
                  <a:latin typeface="Arial" panose="020B0604020202020204" pitchFamily="34" charset="0"/>
                </a:rPr>
                <a:t>P =</a:t>
              </a:r>
            </a:p>
            <a:p>
              <a:pPr algn="ctr"/>
              <a:r>
                <a:rPr lang="en-GB" altLang="en-US" sz="1500" i="1" dirty="0">
                  <a:solidFill>
                    <a:srgbClr val="006666"/>
                  </a:solidFill>
                  <a:latin typeface="Arial" panose="020B0604020202020204" pitchFamily="34" charset="0"/>
                </a:rPr>
                <a:t>AVC</a:t>
              </a:r>
            </a:p>
          </p:txBody>
        </p:sp>
      </p:grpSp>
      <p:grpSp>
        <p:nvGrpSpPr>
          <p:cNvPr id="644118" name="Group 22">
            <a:extLst>
              <a:ext uri="{FF2B5EF4-FFF2-40B4-BE49-F238E27FC236}">
                <a16:creationId xmlns:a16="http://schemas.microsoft.com/office/drawing/2014/main" id="{22C8B3D9-05C8-47F3-974D-4614E909AA0D}"/>
              </a:ext>
            </a:extLst>
          </p:cNvPr>
          <p:cNvGrpSpPr>
            <a:grpSpLocks/>
          </p:cNvGrpSpPr>
          <p:nvPr/>
        </p:nvGrpSpPr>
        <p:grpSpPr bwMode="auto">
          <a:xfrm>
            <a:off x="2553893" y="3187303"/>
            <a:ext cx="288131" cy="2451497"/>
            <a:chOff x="1185" y="1957"/>
            <a:chExt cx="242" cy="2059"/>
          </a:xfrm>
        </p:grpSpPr>
        <p:sp>
          <p:nvSpPr>
            <p:cNvPr id="644119" name="Line 23">
              <a:extLst>
                <a:ext uri="{FF2B5EF4-FFF2-40B4-BE49-F238E27FC236}">
                  <a16:creationId xmlns:a16="http://schemas.microsoft.com/office/drawing/2014/main" id="{9B86D1E2-0C91-405F-80E1-885C75F0380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308" y="1957"/>
              <a:ext cx="0" cy="1776"/>
            </a:xfrm>
            <a:prstGeom prst="line">
              <a:avLst/>
            </a:prstGeom>
            <a:noFill/>
            <a:ln w="19050">
              <a:solidFill>
                <a:schemeClr val="tx1">
                  <a:lumMod val="85000"/>
                  <a:lumOff val="15000"/>
                </a:schemeClr>
              </a:solidFill>
              <a:prstDash val="dash"/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 dirty="0"/>
            </a:p>
          </p:txBody>
        </p:sp>
        <p:sp>
          <p:nvSpPr>
            <p:cNvPr id="644120" name="Rectangle 24">
              <a:extLst>
                <a:ext uri="{FF2B5EF4-FFF2-40B4-BE49-F238E27FC236}">
                  <a16:creationId xmlns:a16="http://schemas.microsoft.com/office/drawing/2014/main" id="{76AD1276-D3E3-49BA-BEB9-5EB7D45A28B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85" y="3764"/>
              <a:ext cx="242" cy="2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1500" i="1" dirty="0">
                  <a:solidFill>
                    <a:schemeClr val="hlink"/>
                  </a:solidFill>
                  <a:latin typeface="Arial" panose="020B0604020202020204" pitchFamily="34" charset="0"/>
                </a:rPr>
                <a:t>Q</a:t>
              </a:r>
            </a:p>
          </p:txBody>
        </p:sp>
      </p:grpSp>
      <p:sp>
        <p:nvSpPr>
          <p:cNvPr id="644121" name="Oval 25">
            <a:extLst>
              <a:ext uri="{FF2B5EF4-FFF2-40B4-BE49-F238E27FC236}">
                <a16:creationId xmlns:a16="http://schemas.microsoft.com/office/drawing/2014/main" id="{EB069E70-671E-4727-9807-314BF94D18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63429" y="3158729"/>
            <a:ext cx="75009" cy="75009"/>
          </a:xfrm>
          <a:prstGeom prst="ellipse">
            <a:avLst/>
          </a:prstGeom>
          <a:solidFill>
            <a:srgbClr val="FFCC00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644122" name="AutoShape 26">
            <a:extLst>
              <a:ext uri="{FF2B5EF4-FFF2-40B4-BE49-F238E27FC236}">
                <a16:creationId xmlns:a16="http://schemas.microsoft.com/office/drawing/2014/main" id="{F437368D-7741-410B-951B-51B84819A6D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74118" y="2047253"/>
            <a:ext cx="2411441" cy="1099983"/>
          </a:xfrm>
          <a:prstGeom prst="roundRect">
            <a:avLst>
              <a:gd name="adj" fmla="val 16667"/>
            </a:avLst>
          </a:prstGeom>
          <a:solidFill>
            <a:srgbClr val="FFFFCC"/>
          </a:solidFill>
          <a:ln w="22225">
            <a:solidFill>
              <a:schemeClr val="accent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67500" tIns="35100" rIns="67500" bIns="35100" anchor="ctr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500" b="1" dirty="0">
                <a:solidFill>
                  <a:schemeClr val="hlink"/>
                </a:solidFill>
                <a:latin typeface="Arial" panose="020B0604020202020204" pitchFamily="34" charset="0"/>
              </a:rPr>
              <a:t>If </a:t>
            </a:r>
            <a:r>
              <a:rPr lang="en-GB" altLang="en-US" sz="1500" b="1" i="1" dirty="0">
                <a:solidFill>
                  <a:schemeClr val="hlink"/>
                </a:solidFill>
                <a:latin typeface="Arial" panose="020B0604020202020204" pitchFamily="34" charset="0"/>
              </a:rPr>
              <a:t>AVC</a:t>
            </a:r>
            <a:r>
              <a:rPr lang="en-GB" altLang="en-US" sz="1500" b="1" dirty="0">
                <a:solidFill>
                  <a:schemeClr val="hlink"/>
                </a:solidFill>
                <a:latin typeface="Arial" panose="020B0604020202020204" pitchFamily="34" charset="0"/>
              </a:rPr>
              <a:t> is higher or </a:t>
            </a:r>
            <a:r>
              <a:rPr lang="en-GB" altLang="en-US" sz="1500" b="1" i="1" dirty="0">
                <a:solidFill>
                  <a:schemeClr val="hlink"/>
                </a:solidFill>
                <a:latin typeface="Arial" panose="020B0604020202020204" pitchFamily="34" charset="0"/>
              </a:rPr>
              <a:t>AR</a:t>
            </a:r>
            <a:r>
              <a:rPr lang="en-GB" altLang="en-US" sz="1500" b="1" dirty="0">
                <a:solidFill>
                  <a:schemeClr val="hlink"/>
                </a:solidFill>
                <a:latin typeface="Arial" panose="020B0604020202020204" pitchFamily="34" charset="0"/>
              </a:rPr>
              <a:t> lower than that shown here the firm will shut down.</a:t>
            </a:r>
          </a:p>
        </p:txBody>
      </p:sp>
      <p:sp>
        <p:nvSpPr>
          <p:cNvPr id="644123" name="AutoShape 27">
            <a:extLst>
              <a:ext uri="{FF2B5EF4-FFF2-40B4-BE49-F238E27FC236}">
                <a16:creationId xmlns:a16="http://schemas.microsoft.com/office/drawing/2014/main" id="{A2B34AD2-BE9D-458C-B115-C178812B14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45017" y="829188"/>
            <a:ext cx="2456259" cy="1099983"/>
          </a:xfrm>
          <a:prstGeom prst="roundRect">
            <a:avLst>
              <a:gd name="adj" fmla="val 16667"/>
            </a:avLst>
          </a:prstGeom>
          <a:solidFill>
            <a:srgbClr val="FFFFCC"/>
          </a:solidFill>
          <a:ln w="22225">
            <a:solidFill>
              <a:schemeClr val="accent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7500" tIns="35100" rIns="67500" bIns="35100" anchor="ctr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500" b="1" dirty="0">
                <a:solidFill>
                  <a:schemeClr val="tx2"/>
                </a:solidFill>
                <a:latin typeface="Arial" panose="020B0604020202020204" pitchFamily="34" charset="0"/>
              </a:rPr>
              <a:t>The firm will shut down in the short run if it cannot cover variable costs.</a:t>
            </a:r>
          </a:p>
        </p:txBody>
      </p:sp>
      <p:sp>
        <p:nvSpPr>
          <p:cNvPr id="644124" name="Text Box 28">
            <a:extLst>
              <a:ext uri="{FF2B5EF4-FFF2-40B4-BE49-F238E27FC236}">
                <a16:creationId xmlns:a16="http://schemas.microsoft.com/office/drawing/2014/main" id="{D8A610D3-9AEC-4EC4-A6C9-53715BC4BF2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1541" y="164782"/>
            <a:ext cx="8280918" cy="59713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>
            <a:outerShdw dist="12700" dir="2700000" algn="ctr" rotWithShape="0">
              <a:schemeClr val="bg2"/>
            </a:outerShdw>
          </a:effectLst>
        </p:spPr>
        <p:txBody>
          <a:bodyPr wrap="square" lIns="67500" tIns="68580" rIns="67500" bIns="35100">
            <a:spAutoFit/>
          </a:bodyPr>
          <a:lstStyle/>
          <a:p>
            <a:pPr algn="ctr"/>
            <a:r>
              <a:rPr lang="en-GB" altLang="en-US" sz="3200" dirty="0">
                <a:solidFill>
                  <a:schemeClr val="tx2"/>
                </a:solidFill>
                <a:latin typeface="Arial" panose="020B0604020202020204" pitchFamily="34" charset="0"/>
              </a:rPr>
              <a:t>The short-run shut-down point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44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44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4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44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44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44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64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4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44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441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44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44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4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44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44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4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644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4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7" dur="500"/>
                                        <p:tgtEl>
                                          <p:spTgt spid="644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4122" grpId="0" animBg="1" autoUpdateAnimBg="0"/>
      <p:bldP spid="644123" grpId="0" animBg="1" autoUpdateAnimBg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6146" name="Rectangle 2">
            <a:extLst>
              <a:ext uri="{FF2B5EF4-FFF2-40B4-BE49-F238E27FC236}">
                <a16:creationId xmlns:a16="http://schemas.microsoft.com/office/drawing/2014/main" id="{9AF14631-8CCD-4FFF-A617-1E2D825013F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646147" name="Rectangle 3">
            <a:extLst>
              <a:ext uri="{FF2B5EF4-FFF2-40B4-BE49-F238E27FC236}">
                <a16:creationId xmlns:a16="http://schemas.microsoft.com/office/drawing/2014/main" id="{339F8E04-7F3C-4407-931E-7CF75D0961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 dirty="0"/>
          </a:p>
        </p:txBody>
      </p:sp>
      <p:sp>
        <p:nvSpPr>
          <p:cNvPr id="646148" name="Rectangle 4">
            <a:extLst>
              <a:ext uri="{FF2B5EF4-FFF2-40B4-BE49-F238E27FC236}">
                <a16:creationId xmlns:a16="http://schemas.microsoft.com/office/drawing/2014/main" id="{C2C44866-4519-4677-BD47-7917C13FA51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altLang="en-US" dirty="0"/>
              <a:t>Profit </a:t>
            </a:r>
            <a:r>
              <a:rPr lang="en-GB" altLang="en-US" dirty="0">
                <a:solidFill>
                  <a:schemeClr val="tx2"/>
                </a:solidFill>
              </a:rPr>
              <a:t>maximisation - 7</a:t>
            </a:r>
          </a:p>
        </p:txBody>
      </p:sp>
      <p:sp>
        <p:nvSpPr>
          <p:cNvPr id="646149" name="Rectangle 5">
            <a:extLst>
              <a:ext uri="{FF2B5EF4-FFF2-40B4-BE49-F238E27FC236}">
                <a16:creationId xmlns:a16="http://schemas.microsoft.com/office/drawing/2014/main" id="{EBECDF07-A127-4EEA-9247-980235874C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solidFill>
            <a:schemeClr val="tx2"/>
          </a:solidFill>
        </p:spPr>
        <p:txBody>
          <a:bodyPr>
            <a:normAutofit fontScale="92500" lnSpcReduction="20000"/>
          </a:bodyPr>
          <a:lstStyle/>
          <a:p>
            <a:pPr>
              <a:lnSpc>
                <a:spcPct val="95000"/>
              </a:lnSpc>
              <a:spcBef>
                <a:spcPts val="675"/>
              </a:spcBef>
            </a:pP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Some qualifications</a:t>
            </a:r>
          </a:p>
          <a:p>
            <a:pPr lvl="1">
              <a:lnSpc>
                <a:spcPct val="95000"/>
              </a:lnSpc>
              <a:spcBef>
                <a:spcPts val="675"/>
              </a:spcBef>
            </a:pP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long-run profit maximisation</a:t>
            </a:r>
          </a:p>
          <a:p>
            <a:pPr lvl="1">
              <a:lnSpc>
                <a:spcPct val="95000"/>
              </a:lnSpc>
              <a:spcBef>
                <a:spcPts val="675"/>
              </a:spcBef>
            </a:pP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the meaning of profit</a:t>
            </a:r>
          </a:p>
          <a:p>
            <a:pPr>
              <a:lnSpc>
                <a:spcPct val="95000"/>
              </a:lnSpc>
              <a:spcBef>
                <a:spcPts val="675"/>
              </a:spcBef>
            </a:pP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What if a loss is made?</a:t>
            </a:r>
          </a:p>
          <a:p>
            <a:pPr lvl="1">
              <a:lnSpc>
                <a:spcPct val="95000"/>
              </a:lnSpc>
              <a:spcBef>
                <a:spcPts val="675"/>
              </a:spcBef>
            </a:pP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loss minimising: </a:t>
            </a:r>
            <a:b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</a:b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still produce where </a:t>
            </a:r>
            <a:r>
              <a:rPr lang="en-GB" altLang="en-US" i="1" dirty="0">
                <a:solidFill>
                  <a:schemeClr val="tx2">
                    <a:lumMod val="20000"/>
                    <a:lumOff val="80000"/>
                  </a:schemeClr>
                </a:solidFill>
              </a:rPr>
              <a:t>MR = MC</a:t>
            </a:r>
          </a:p>
          <a:p>
            <a:pPr lvl="1">
              <a:lnSpc>
                <a:spcPct val="95000"/>
              </a:lnSpc>
              <a:spcBef>
                <a:spcPts val="675"/>
              </a:spcBef>
            </a:pP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short-run shut-down point:</a:t>
            </a:r>
            <a:b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</a:br>
            <a:r>
              <a:rPr lang="en-GB" altLang="en-US" i="1" dirty="0">
                <a:solidFill>
                  <a:schemeClr val="tx2">
                    <a:lumMod val="20000"/>
                    <a:lumOff val="80000"/>
                  </a:schemeClr>
                </a:solidFill>
              </a:rPr>
              <a:t>P = AVC</a:t>
            </a:r>
          </a:p>
          <a:p>
            <a:pPr lvl="1">
              <a:lnSpc>
                <a:spcPct val="95000"/>
              </a:lnSpc>
              <a:spcBef>
                <a:spcPts val="675"/>
              </a:spcBef>
            </a:pP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long-run shut-down point:</a:t>
            </a:r>
            <a:b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</a:br>
            <a:r>
              <a:rPr lang="en-GB" altLang="en-US" i="1" dirty="0">
                <a:solidFill>
                  <a:schemeClr val="tx2">
                    <a:lumMod val="20000"/>
                    <a:lumOff val="80000"/>
                  </a:schemeClr>
                </a:solidFill>
              </a:rPr>
              <a:t>P = LRAC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614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4614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64614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6090</TotalTime>
  <Words>1019</Words>
  <Application>Microsoft Office PowerPoint</Application>
  <PresentationFormat>On-screen Show (4:3)</PresentationFormat>
  <Paragraphs>390</Paragraphs>
  <Slides>36</Slides>
  <Notes>31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3" baseType="lpstr">
      <vt:lpstr>Arial</vt:lpstr>
      <vt:lpstr>Calibri</vt:lpstr>
      <vt:lpstr>Myriad Pro</vt:lpstr>
      <vt:lpstr>Symbol</vt:lpstr>
      <vt:lpstr>Times New Roman</vt:lpstr>
      <vt:lpstr>20140311PresentationUWTSDTemplate</vt:lpstr>
      <vt:lpstr>Document</vt:lpstr>
      <vt:lpstr>Management Economics</vt:lpstr>
      <vt:lpstr>Revenue - 1</vt:lpstr>
      <vt:lpstr>PowerPoint Presentation</vt:lpstr>
      <vt:lpstr>Revenue - 2</vt:lpstr>
      <vt:lpstr>PowerPoint Presentation</vt:lpstr>
      <vt:lpstr>PowerPoint Presentation</vt:lpstr>
      <vt:lpstr>Revenue - 3</vt:lpstr>
      <vt:lpstr>PowerPoint Presentation</vt:lpstr>
      <vt:lpstr>PowerPoint Presentation</vt:lpstr>
      <vt:lpstr>AR and MR curves for a firm facing a downward-sloping D curve</vt:lpstr>
      <vt:lpstr>AR and MR curves for a firm facing a downward-sloping D curve</vt:lpstr>
      <vt:lpstr>Revenue - 4</vt:lpstr>
      <vt:lpstr>PowerPoint Presentation</vt:lpstr>
      <vt:lpstr>Revenue</vt:lpstr>
      <vt:lpstr>PowerPoint Presentation</vt:lpstr>
      <vt:lpstr>AR and MR curves for a firm facing a downward-sloping D curve</vt:lpstr>
      <vt:lpstr>Revenue - 5</vt:lpstr>
      <vt:lpstr>PowerPoint Presentation</vt:lpstr>
      <vt:lpstr>PowerPoint Presentation</vt:lpstr>
      <vt:lpstr>PowerPoint Presentation</vt:lpstr>
      <vt:lpstr>PowerPoint Presentation</vt:lpstr>
      <vt:lpstr>Profit maximisation - 1</vt:lpstr>
      <vt:lpstr>PowerPoint Presentation</vt:lpstr>
      <vt:lpstr>Profit maximisation - 2</vt:lpstr>
      <vt:lpstr>PowerPoint Presentation</vt:lpstr>
      <vt:lpstr>PowerPoint Presentation</vt:lpstr>
      <vt:lpstr>Profit maximisation - 3</vt:lpstr>
      <vt:lpstr>Finding the profit-maximising output using marginal curves</vt:lpstr>
      <vt:lpstr>Finding the profit-maximising output using marginal curves</vt:lpstr>
      <vt:lpstr>Profit maximisation - 4</vt:lpstr>
      <vt:lpstr>Measuring the maximum profit using average curves</vt:lpstr>
      <vt:lpstr>Profit maximisation - 5</vt:lpstr>
      <vt:lpstr>PowerPoint Presentation</vt:lpstr>
      <vt:lpstr>Profit maximisation - 6</vt:lpstr>
      <vt:lpstr>PowerPoint Presentation</vt:lpstr>
      <vt:lpstr>Profit maximisation - 7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David Jenkins</cp:lastModifiedBy>
  <cp:revision>272</cp:revision>
  <cp:lastPrinted>2022-01-18T14:40:22Z</cp:lastPrinted>
  <dcterms:created xsi:type="dcterms:W3CDTF">2013-10-11T12:05:37Z</dcterms:created>
  <dcterms:modified xsi:type="dcterms:W3CDTF">2022-01-18T15:26:46Z</dcterms:modified>
</cp:coreProperties>
</file>