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8" r:id="rId3"/>
    <p:sldId id="258" r:id="rId4"/>
    <p:sldId id="260" r:id="rId5"/>
    <p:sldId id="261" r:id="rId6"/>
    <p:sldId id="262" r:id="rId7"/>
    <p:sldId id="263" r:id="rId8"/>
    <p:sldId id="265" r:id="rId9"/>
    <p:sldId id="266" r:id="rId10"/>
    <p:sldId id="267" r:id="rId11"/>
    <p:sldId id="264" r:id="rId12"/>
    <p:sldId id="269" r:id="rId13"/>
    <p:sldId id="270" r:id="rId14"/>
    <p:sldId id="271" r:id="rId15"/>
    <p:sldId id="272" r:id="rId16"/>
  </p:sldIdLst>
  <p:sldSz cx="12192000" cy="6858000"/>
  <p:notesSz cx="6858000" cy="9144000"/>
  <p:defaultText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B4EF34E-880B-49F2-AFAD-AC1D64FD1022}" v="464" dt="2023-05-29T22:20:43.852"/>
    <p1510:client id="{946E8048-C0F5-1236-6E9E-87E4E101F1D0}" v="1429" dt="2023-06-01T22:01:25.903"/>
    <p1510:client id="{A915137F-C946-8825-E1DB-A0C6470F6967}" v="8" dt="2023-06-01T22:06:03.945"/>
    <p1510:client id="{AE741BEA-DE1C-1FFC-6E68-23D970F62F40}" v="2809" dt="2023-05-30T19:35:18.120"/>
    <p1510:client id="{BA088795-17B2-6169-F45B-EC5CD4F019BF}" v="2745" dt="2023-05-31T11:06:40.965"/>
    <p1510:client id="{E8302990-AB0F-1DFF-0DF5-A45560EBA7FC}" v="1434" dt="2023-05-31T16:02:37.93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61" d="100"/>
          <a:sy n="61" d="100"/>
        </p:scale>
        <p:origin x="84" y="3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ulina Skoczek (2219392)" userId="S::2219392@student.uwtsd.ac.uk::297149ff-17fc-4bf9-ac60-a7f756fa3a7e" providerId="AD" clId="Web-{AE741BEA-DE1C-1FFC-6E68-23D970F62F40}"/>
    <pc:docChg chg="addSld delSld modSld sldOrd">
      <pc:chgData name="Paulina Skoczek (2219392)" userId="S::2219392@student.uwtsd.ac.uk::297149ff-17fc-4bf9-ac60-a7f756fa3a7e" providerId="AD" clId="Web-{AE741BEA-DE1C-1FFC-6E68-23D970F62F40}" dt="2023-05-30T19:35:18.120" v="1838" actId="20577"/>
      <pc:docMkLst>
        <pc:docMk/>
      </pc:docMkLst>
      <pc:sldChg chg="del ord">
        <pc:chgData name="Paulina Skoczek (2219392)" userId="S::2219392@student.uwtsd.ac.uk::297149ff-17fc-4bf9-ac60-a7f756fa3a7e" providerId="AD" clId="Web-{AE741BEA-DE1C-1FFC-6E68-23D970F62F40}" dt="2023-05-30T16:12:32.712" v="78"/>
        <pc:sldMkLst>
          <pc:docMk/>
          <pc:sldMk cId="3359438628" sldId="257"/>
        </pc:sldMkLst>
      </pc:sldChg>
      <pc:sldChg chg="modSp">
        <pc:chgData name="Paulina Skoczek (2219392)" userId="S::2219392@student.uwtsd.ac.uk::297149ff-17fc-4bf9-ac60-a7f756fa3a7e" providerId="AD" clId="Web-{AE741BEA-DE1C-1FFC-6E68-23D970F62F40}" dt="2023-05-30T16:04:49.805" v="55" actId="20577"/>
        <pc:sldMkLst>
          <pc:docMk/>
          <pc:sldMk cId="1229583601" sldId="259"/>
        </pc:sldMkLst>
        <pc:graphicFrameChg chg="modGraphic">
          <ac:chgData name="Paulina Skoczek (2219392)" userId="S::2219392@student.uwtsd.ac.uk::297149ff-17fc-4bf9-ac60-a7f756fa3a7e" providerId="AD" clId="Web-{AE741BEA-DE1C-1FFC-6E68-23D970F62F40}" dt="2023-05-30T16:04:49.805" v="55" actId="20577"/>
          <ac:graphicFrameMkLst>
            <pc:docMk/>
            <pc:sldMk cId="1229583601" sldId="259"/>
            <ac:graphicFrameMk id="4" creationId="{2576713D-1FC8-724A-BC33-545F77113290}"/>
          </ac:graphicFrameMkLst>
        </pc:graphicFrameChg>
      </pc:sldChg>
      <pc:sldChg chg="addSp delSp modSp new mod modTransition setBg setClrOvrMap modShow">
        <pc:chgData name="Paulina Skoczek (2219392)" userId="S::2219392@student.uwtsd.ac.uk::297149ff-17fc-4bf9-ac60-a7f756fa3a7e" providerId="AD" clId="Web-{AE741BEA-DE1C-1FFC-6E68-23D970F62F40}" dt="2023-05-30T16:32:11.830" v="263" actId="1076"/>
        <pc:sldMkLst>
          <pc:docMk/>
          <pc:sldMk cId="2375938901" sldId="260"/>
        </pc:sldMkLst>
        <pc:spChg chg="del">
          <ac:chgData name="Paulina Skoczek (2219392)" userId="S::2219392@student.uwtsd.ac.uk::297149ff-17fc-4bf9-ac60-a7f756fa3a7e" providerId="AD" clId="Web-{AE741BEA-DE1C-1FFC-6E68-23D970F62F40}" dt="2023-05-30T16:09:03.267" v="59"/>
          <ac:spMkLst>
            <pc:docMk/>
            <pc:sldMk cId="2375938901" sldId="260"/>
            <ac:spMk id="2" creationId="{2D7C93DE-5A15-97F7-ACE8-BCEAD6FB91D1}"/>
          </ac:spMkLst>
        </pc:spChg>
        <pc:spChg chg="del">
          <ac:chgData name="Paulina Skoczek (2219392)" userId="S::2219392@student.uwtsd.ac.uk::297149ff-17fc-4bf9-ac60-a7f756fa3a7e" providerId="AD" clId="Web-{AE741BEA-DE1C-1FFC-6E68-23D970F62F40}" dt="2023-05-30T16:08:55.642" v="58"/>
          <ac:spMkLst>
            <pc:docMk/>
            <pc:sldMk cId="2375938901" sldId="260"/>
            <ac:spMk id="3" creationId="{380D50B8-E293-C547-64A2-0DDA4B578867}"/>
          </ac:spMkLst>
        </pc:spChg>
        <pc:spChg chg="add del mod">
          <ac:chgData name="Paulina Skoczek (2219392)" userId="S::2219392@student.uwtsd.ac.uk::297149ff-17fc-4bf9-ac60-a7f756fa3a7e" providerId="AD" clId="Web-{AE741BEA-DE1C-1FFC-6E68-23D970F62F40}" dt="2023-05-30T16:12:06.336" v="77"/>
          <ac:spMkLst>
            <pc:docMk/>
            <pc:sldMk cId="2375938901" sldId="260"/>
            <ac:spMk id="5" creationId="{EB60667C-67BC-7D31-BCC5-51A2FE5115E2}"/>
          </ac:spMkLst>
        </pc:spChg>
        <pc:spChg chg="add mod ord">
          <ac:chgData name="Paulina Skoczek (2219392)" userId="S::2219392@student.uwtsd.ac.uk::297149ff-17fc-4bf9-ac60-a7f756fa3a7e" providerId="AD" clId="Web-{AE741BEA-DE1C-1FFC-6E68-23D970F62F40}" dt="2023-05-30T16:32:01.767" v="262"/>
          <ac:spMkLst>
            <pc:docMk/>
            <pc:sldMk cId="2375938901" sldId="260"/>
            <ac:spMk id="6" creationId="{0132D4BE-A430-F17E-6BFB-01B5B10363CA}"/>
          </ac:spMkLst>
        </pc:spChg>
        <pc:spChg chg="add del">
          <ac:chgData name="Paulina Skoczek (2219392)" userId="S::2219392@student.uwtsd.ac.uk::297149ff-17fc-4bf9-ac60-a7f756fa3a7e" providerId="AD" clId="Web-{AE741BEA-DE1C-1FFC-6E68-23D970F62F40}" dt="2023-05-30T16:09:30.409" v="61"/>
          <ac:spMkLst>
            <pc:docMk/>
            <pc:sldMk cId="2375938901" sldId="260"/>
            <ac:spMk id="8" creationId="{92D29E01-E82E-671A-C35B-CF648D1599F8}"/>
          </ac:spMkLst>
        </pc:spChg>
        <pc:spChg chg="add del">
          <ac:chgData name="Paulina Skoczek (2219392)" userId="S::2219392@student.uwtsd.ac.uk::297149ff-17fc-4bf9-ac60-a7f756fa3a7e" providerId="AD" clId="Web-{AE741BEA-DE1C-1FFC-6E68-23D970F62F40}" dt="2023-05-30T16:11:36.678" v="67"/>
          <ac:spMkLst>
            <pc:docMk/>
            <pc:sldMk cId="2375938901" sldId="260"/>
            <ac:spMk id="9" creationId="{F609FF9A-4FCE-468E-A86A-C9AB525EAE71}"/>
          </ac:spMkLst>
        </pc:spChg>
        <pc:spChg chg="add del">
          <ac:chgData name="Paulina Skoczek (2219392)" userId="S::2219392@student.uwtsd.ac.uk::297149ff-17fc-4bf9-ac60-a7f756fa3a7e" providerId="AD" clId="Web-{AE741BEA-DE1C-1FFC-6E68-23D970F62F40}" dt="2023-05-30T16:17:09.643" v="153"/>
          <ac:spMkLst>
            <pc:docMk/>
            <pc:sldMk cId="2375938901" sldId="260"/>
            <ac:spMk id="10" creationId="{D153EDB2-4AAD-43F4-AE78-4D326C813369}"/>
          </ac:spMkLst>
        </pc:spChg>
        <pc:spChg chg="add del">
          <ac:chgData name="Paulina Skoczek (2219392)" userId="S::2219392@student.uwtsd.ac.uk::297149ff-17fc-4bf9-ac60-a7f756fa3a7e" providerId="AD" clId="Web-{AE741BEA-DE1C-1FFC-6E68-23D970F62F40}" dt="2023-05-30T16:09:30.409" v="61"/>
          <ac:spMkLst>
            <pc:docMk/>
            <pc:sldMk cId="2375938901" sldId="260"/>
            <ac:spMk id="11" creationId="{3DC28794-3B89-462C-BE95-927A51D7D219}"/>
          </ac:spMkLst>
        </pc:spChg>
        <pc:spChg chg="add del">
          <ac:chgData name="Paulina Skoczek (2219392)" userId="S::2219392@student.uwtsd.ac.uk::297149ff-17fc-4bf9-ac60-a7f756fa3a7e" providerId="AD" clId="Web-{AE741BEA-DE1C-1FFC-6E68-23D970F62F40}" dt="2023-05-30T16:09:30.409" v="61"/>
          <ac:spMkLst>
            <pc:docMk/>
            <pc:sldMk cId="2375938901" sldId="260"/>
            <ac:spMk id="13" creationId="{8BF1BF76-D9C8-49D3-9A7F-D43C497C3A82}"/>
          </ac:spMkLst>
        </pc:spChg>
        <pc:spChg chg="add del">
          <ac:chgData name="Paulina Skoczek (2219392)" userId="S::2219392@student.uwtsd.ac.uk::297149ff-17fc-4bf9-ac60-a7f756fa3a7e" providerId="AD" clId="Web-{AE741BEA-DE1C-1FFC-6E68-23D970F62F40}" dt="2023-05-30T16:17:21.628" v="155"/>
          <ac:spMkLst>
            <pc:docMk/>
            <pc:sldMk cId="2375938901" sldId="260"/>
            <ac:spMk id="17" creationId="{829A1E2C-5AC8-40FC-99E9-832069D39792}"/>
          </ac:spMkLst>
        </pc:spChg>
        <pc:spChg chg="add del">
          <ac:chgData name="Paulina Skoczek (2219392)" userId="S::2219392@student.uwtsd.ac.uk::297149ff-17fc-4bf9-ac60-a7f756fa3a7e" providerId="AD" clId="Web-{AE741BEA-DE1C-1FFC-6E68-23D970F62F40}" dt="2023-05-30T16:17:21.628" v="155"/>
          <ac:spMkLst>
            <pc:docMk/>
            <pc:sldMk cId="2375938901" sldId="260"/>
            <ac:spMk id="21" creationId="{8181FC64-B306-4821-98E2-780662EFC486}"/>
          </ac:spMkLst>
        </pc:spChg>
        <pc:spChg chg="add del">
          <ac:chgData name="Paulina Skoczek (2219392)" userId="S::2219392@student.uwtsd.ac.uk::297149ff-17fc-4bf9-ac60-a7f756fa3a7e" providerId="AD" clId="Web-{AE741BEA-DE1C-1FFC-6E68-23D970F62F40}" dt="2023-05-30T16:17:21.628" v="155"/>
          <ac:spMkLst>
            <pc:docMk/>
            <pc:sldMk cId="2375938901" sldId="260"/>
            <ac:spMk id="22" creationId="{5871FC61-DD4E-47D4-81FD-8A7E7D12B371}"/>
          </ac:spMkLst>
        </pc:spChg>
        <pc:spChg chg="add del">
          <ac:chgData name="Paulina Skoczek (2219392)" userId="S::2219392@student.uwtsd.ac.uk::297149ff-17fc-4bf9-ac60-a7f756fa3a7e" providerId="AD" clId="Web-{AE741BEA-DE1C-1FFC-6E68-23D970F62F40}" dt="2023-05-30T16:09:30.409" v="61"/>
          <ac:spMkLst>
            <pc:docMk/>
            <pc:sldMk cId="2375938901" sldId="260"/>
            <ac:spMk id="23" creationId="{59E7F326-090A-45F0-9F6C-D98AF5160A77}"/>
          </ac:spMkLst>
        </pc:spChg>
        <pc:spChg chg="add del">
          <ac:chgData name="Paulina Skoczek (2219392)" userId="S::2219392@student.uwtsd.ac.uk::297149ff-17fc-4bf9-ac60-a7f756fa3a7e" providerId="AD" clId="Web-{AE741BEA-DE1C-1FFC-6E68-23D970F62F40}" dt="2023-05-30T16:17:21.628" v="155"/>
          <ac:spMkLst>
            <pc:docMk/>
            <pc:sldMk cId="2375938901" sldId="260"/>
            <ac:spMk id="24" creationId="{F9EC3F91-A75C-4F74-867E-E4C28C13546B}"/>
          </ac:spMkLst>
        </pc:spChg>
        <pc:spChg chg="add del">
          <ac:chgData name="Paulina Skoczek (2219392)" userId="S::2219392@student.uwtsd.ac.uk::297149ff-17fc-4bf9-ac60-a7f756fa3a7e" providerId="AD" clId="Web-{AE741BEA-DE1C-1FFC-6E68-23D970F62F40}" dt="2023-05-30T16:09:30.409" v="61"/>
          <ac:spMkLst>
            <pc:docMk/>
            <pc:sldMk cId="2375938901" sldId="260"/>
            <ac:spMk id="25" creationId="{DF20FE9C-08B6-451E-BEDA-401A81BD4F2F}"/>
          </ac:spMkLst>
        </pc:spChg>
        <pc:spChg chg="add del">
          <ac:chgData name="Paulina Skoczek (2219392)" userId="S::2219392@student.uwtsd.ac.uk::297149ff-17fc-4bf9-ac60-a7f756fa3a7e" providerId="AD" clId="Web-{AE741BEA-DE1C-1FFC-6E68-23D970F62F40}" dt="2023-05-30T16:17:37.660" v="157"/>
          <ac:spMkLst>
            <pc:docMk/>
            <pc:sldMk cId="2375938901" sldId="260"/>
            <ac:spMk id="26" creationId="{49BB7E9A-6937-4BF0-9F51-A20F197B550F}"/>
          </ac:spMkLst>
        </pc:spChg>
        <pc:spChg chg="add del">
          <ac:chgData name="Paulina Skoczek (2219392)" userId="S::2219392@student.uwtsd.ac.uk::297149ff-17fc-4bf9-ac60-a7f756fa3a7e" providerId="AD" clId="Web-{AE741BEA-DE1C-1FFC-6E68-23D970F62F40}" dt="2023-05-30T16:17:37.660" v="157"/>
          <ac:spMkLst>
            <pc:docMk/>
            <pc:sldMk cId="2375938901" sldId="260"/>
            <ac:spMk id="28" creationId="{9F68E20E-6240-4DD9-A3D6-57B8384079AA}"/>
          </ac:spMkLst>
        </pc:spChg>
        <pc:spChg chg="add del">
          <ac:chgData name="Paulina Skoczek (2219392)" userId="S::2219392@student.uwtsd.ac.uk::297149ff-17fc-4bf9-ac60-a7f756fa3a7e" providerId="AD" clId="Web-{AE741BEA-DE1C-1FFC-6E68-23D970F62F40}" dt="2023-05-30T16:17:37.660" v="157"/>
          <ac:spMkLst>
            <pc:docMk/>
            <pc:sldMk cId="2375938901" sldId="260"/>
            <ac:spMk id="29" creationId="{74169F48-3AE4-4FA1-899E-6A598A0FF051}"/>
          </ac:spMkLst>
        </pc:spChg>
        <pc:spChg chg="add del">
          <ac:chgData name="Paulina Skoczek (2219392)" userId="S::2219392@student.uwtsd.ac.uk::297149ff-17fc-4bf9-ac60-a7f756fa3a7e" providerId="AD" clId="Web-{AE741BEA-DE1C-1FFC-6E68-23D970F62F40}" dt="2023-05-30T16:17:46.832" v="159"/>
          <ac:spMkLst>
            <pc:docMk/>
            <pc:sldMk cId="2375938901" sldId="260"/>
            <ac:spMk id="31" creationId="{AB8C311F-7253-4AED-9701-7FC0708C41C7}"/>
          </ac:spMkLst>
        </pc:spChg>
        <pc:spChg chg="add del">
          <ac:chgData name="Paulina Skoczek (2219392)" userId="S::2219392@student.uwtsd.ac.uk::297149ff-17fc-4bf9-ac60-a7f756fa3a7e" providerId="AD" clId="Web-{AE741BEA-DE1C-1FFC-6E68-23D970F62F40}" dt="2023-05-30T16:17:46.832" v="159"/>
          <ac:spMkLst>
            <pc:docMk/>
            <pc:sldMk cId="2375938901" sldId="260"/>
            <ac:spMk id="32" creationId="{FD073016-B734-483B-8953-5BADEE145112}"/>
          </ac:spMkLst>
        </pc:spChg>
        <pc:spChg chg="add del">
          <ac:chgData name="Paulina Skoczek (2219392)" userId="S::2219392@student.uwtsd.ac.uk::297149ff-17fc-4bf9-ac60-a7f756fa3a7e" providerId="AD" clId="Web-{AE741BEA-DE1C-1FFC-6E68-23D970F62F40}" dt="2023-05-30T16:17:46.832" v="159"/>
          <ac:spMkLst>
            <pc:docMk/>
            <pc:sldMk cId="2375938901" sldId="260"/>
            <ac:spMk id="34" creationId="{90A7EAB6-59D3-4325-8DE6-E0CA4009CE53}"/>
          </ac:spMkLst>
        </pc:spChg>
        <pc:spChg chg="add del">
          <ac:chgData name="Paulina Skoczek (2219392)" userId="S::2219392@student.uwtsd.ac.uk::297149ff-17fc-4bf9-ac60-a7f756fa3a7e" providerId="AD" clId="Web-{AE741BEA-DE1C-1FFC-6E68-23D970F62F40}" dt="2023-05-30T16:17:46.832" v="159"/>
          <ac:spMkLst>
            <pc:docMk/>
            <pc:sldMk cId="2375938901" sldId="260"/>
            <ac:spMk id="35" creationId="{A8D57A06-A426-446D-B02C-A2DC6B62E45E}"/>
          </ac:spMkLst>
        </pc:spChg>
        <pc:spChg chg="add del">
          <ac:chgData name="Paulina Skoczek (2219392)" userId="S::2219392@student.uwtsd.ac.uk::297149ff-17fc-4bf9-ac60-a7f756fa3a7e" providerId="AD" clId="Web-{AE741BEA-DE1C-1FFC-6E68-23D970F62F40}" dt="2023-05-30T16:18:09.270" v="161"/>
          <ac:spMkLst>
            <pc:docMk/>
            <pc:sldMk cId="2375938901" sldId="260"/>
            <ac:spMk id="37" creationId="{7C1E5815-D54C-487F-A054-6D4930ADE3DF}"/>
          </ac:spMkLst>
        </pc:spChg>
        <pc:spChg chg="add del">
          <ac:chgData name="Paulina Skoczek (2219392)" userId="S::2219392@student.uwtsd.ac.uk::297149ff-17fc-4bf9-ac60-a7f756fa3a7e" providerId="AD" clId="Web-{AE741BEA-DE1C-1FFC-6E68-23D970F62F40}" dt="2023-05-30T16:18:09.270" v="161"/>
          <ac:spMkLst>
            <pc:docMk/>
            <pc:sldMk cId="2375938901" sldId="260"/>
            <ac:spMk id="38" creationId="{736F0DFD-0954-464F-BF12-DD2E6F6E0380}"/>
          </ac:spMkLst>
        </pc:spChg>
        <pc:spChg chg="add del">
          <ac:chgData name="Paulina Skoczek (2219392)" userId="S::2219392@student.uwtsd.ac.uk::297149ff-17fc-4bf9-ac60-a7f756fa3a7e" providerId="AD" clId="Web-{AE741BEA-DE1C-1FFC-6E68-23D970F62F40}" dt="2023-05-30T16:11:36.678" v="67"/>
          <ac:spMkLst>
            <pc:docMk/>
            <pc:sldMk cId="2375938901" sldId="260"/>
            <ac:spMk id="39" creationId="{021E12D4-3A88-428D-8E5E-AF1AFD923D63}"/>
          </ac:spMkLst>
        </pc:spChg>
        <pc:spChg chg="add del">
          <ac:chgData name="Paulina Skoczek (2219392)" userId="S::2219392@student.uwtsd.ac.uk::297149ff-17fc-4bf9-ac60-a7f756fa3a7e" providerId="AD" clId="Web-{AE741BEA-DE1C-1FFC-6E68-23D970F62F40}" dt="2023-05-30T16:18:11.895" v="163"/>
          <ac:spMkLst>
            <pc:docMk/>
            <pc:sldMk cId="2375938901" sldId="260"/>
            <ac:spMk id="40" creationId="{D153EDB2-4AAD-43F4-AE78-4D326C813369}"/>
          </ac:spMkLst>
        </pc:spChg>
        <pc:spChg chg="add del">
          <ac:chgData name="Paulina Skoczek (2219392)" userId="S::2219392@student.uwtsd.ac.uk::297149ff-17fc-4bf9-ac60-a7f756fa3a7e" providerId="AD" clId="Web-{AE741BEA-DE1C-1FFC-6E68-23D970F62F40}" dt="2023-05-30T16:11:29.756" v="64"/>
          <ac:spMkLst>
            <pc:docMk/>
            <pc:sldMk cId="2375938901" sldId="260"/>
            <ac:spMk id="43" creationId="{DF249718-C301-8CC0-0879-6C812B83A9FF}"/>
          </ac:spMkLst>
        </pc:spChg>
        <pc:spChg chg="add del">
          <ac:chgData name="Paulina Skoczek (2219392)" userId="S::2219392@student.uwtsd.ac.uk::297149ff-17fc-4bf9-ac60-a7f756fa3a7e" providerId="AD" clId="Web-{AE741BEA-DE1C-1FFC-6E68-23D970F62F40}" dt="2023-05-30T16:11:29.756" v="64"/>
          <ac:spMkLst>
            <pc:docMk/>
            <pc:sldMk cId="2375938901" sldId="260"/>
            <ac:spMk id="46" creationId="{3DC28794-3B89-462C-BE95-927A51D7D219}"/>
          </ac:spMkLst>
        </pc:spChg>
        <pc:spChg chg="add del">
          <ac:chgData name="Paulina Skoczek (2219392)" userId="S::2219392@student.uwtsd.ac.uk::297149ff-17fc-4bf9-ac60-a7f756fa3a7e" providerId="AD" clId="Web-{AE741BEA-DE1C-1FFC-6E68-23D970F62F40}" dt="2023-05-30T16:19:06.459" v="197"/>
          <ac:spMkLst>
            <pc:docMk/>
            <pc:sldMk cId="2375938901" sldId="260"/>
            <ac:spMk id="47" creationId="{7C432AFE-B3D2-4BFF-BF8F-96C27AFF1AC7}"/>
          </ac:spMkLst>
        </pc:spChg>
        <pc:spChg chg="add del">
          <ac:chgData name="Paulina Skoczek (2219392)" userId="S::2219392@student.uwtsd.ac.uk::297149ff-17fc-4bf9-ac60-a7f756fa3a7e" providerId="AD" clId="Web-{AE741BEA-DE1C-1FFC-6E68-23D970F62F40}" dt="2023-05-30T16:11:29.756" v="64"/>
          <ac:spMkLst>
            <pc:docMk/>
            <pc:sldMk cId="2375938901" sldId="260"/>
            <ac:spMk id="48" creationId="{8BF1BF76-D9C8-49D3-9A7F-D43C497C3A82}"/>
          </ac:spMkLst>
        </pc:spChg>
        <pc:spChg chg="add del">
          <ac:chgData name="Paulina Skoczek (2219392)" userId="S::2219392@student.uwtsd.ac.uk::297149ff-17fc-4bf9-ac60-a7f756fa3a7e" providerId="AD" clId="Web-{AE741BEA-DE1C-1FFC-6E68-23D970F62F40}" dt="2023-05-30T16:19:06.459" v="197"/>
          <ac:spMkLst>
            <pc:docMk/>
            <pc:sldMk cId="2375938901" sldId="260"/>
            <ac:spMk id="49" creationId="{AF2F604E-43BE-4DC3-B983-E071523364F8}"/>
          </ac:spMkLst>
        </pc:spChg>
        <pc:spChg chg="add del">
          <ac:chgData name="Paulina Skoczek (2219392)" userId="S::2219392@student.uwtsd.ac.uk::297149ff-17fc-4bf9-ac60-a7f756fa3a7e" providerId="AD" clId="Web-{AE741BEA-DE1C-1FFC-6E68-23D970F62F40}" dt="2023-05-30T16:19:06.459" v="197"/>
          <ac:spMkLst>
            <pc:docMk/>
            <pc:sldMk cId="2375938901" sldId="260"/>
            <ac:spMk id="51" creationId="{08C9B587-E65E-4B52-B37C-ABEBB6E87928}"/>
          </ac:spMkLst>
        </pc:spChg>
        <pc:spChg chg="add del">
          <ac:chgData name="Paulina Skoczek (2219392)" userId="S::2219392@student.uwtsd.ac.uk::297149ff-17fc-4bf9-ac60-a7f756fa3a7e" providerId="AD" clId="Web-{AE741BEA-DE1C-1FFC-6E68-23D970F62F40}" dt="2023-05-30T16:11:36.460" v="66"/>
          <ac:spMkLst>
            <pc:docMk/>
            <pc:sldMk cId="2375938901" sldId="260"/>
            <ac:spMk id="52" creationId="{102382E0-0A09-46AE-B955-B911CAFE7F00}"/>
          </ac:spMkLst>
        </pc:spChg>
        <pc:spChg chg="add del">
          <ac:chgData name="Paulina Skoczek (2219392)" userId="S::2219392@student.uwtsd.ac.uk::297149ff-17fc-4bf9-ac60-a7f756fa3a7e" providerId="AD" clId="Web-{AE741BEA-DE1C-1FFC-6E68-23D970F62F40}" dt="2023-05-30T16:19:06.225" v="196"/>
          <ac:spMkLst>
            <pc:docMk/>
            <pc:sldMk cId="2375938901" sldId="260"/>
            <ac:spMk id="53" creationId="{216BB327-7AA9-4EC5-815F-9D8E6BC53E34}"/>
          </ac:spMkLst>
        </pc:spChg>
        <pc:spChg chg="add del">
          <ac:chgData name="Paulina Skoczek (2219392)" userId="S::2219392@student.uwtsd.ac.uk::297149ff-17fc-4bf9-ac60-a7f756fa3a7e" providerId="AD" clId="Web-{AE741BEA-DE1C-1FFC-6E68-23D970F62F40}" dt="2023-05-30T16:11:36.460" v="66"/>
          <ac:spMkLst>
            <pc:docMk/>
            <pc:sldMk cId="2375938901" sldId="260"/>
            <ac:spMk id="54" creationId="{7DE75D4A-0965-4973-BE75-DECCAC9A9614}"/>
          </ac:spMkLst>
        </pc:spChg>
        <pc:spChg chg="add del">
          <ac:chgData name="Paulina Skoczek (2219392)" userId="S::2219392@student.uwtsd.ac.uk::297149ff-17fc-4bf9-ac60-a7f756fa3a7e" providerId="AD" clId="Web-{AE741BEA-DE1C-1FFC-6E68-23D970F62F40}" dt="2023-05-30T16:20:03.852" v="204"/>
          <ac:spMkLst>
            <pc:docMk/>
            <pc:sldMk cId="2375938901" sldId="260"/>
            <ac:spMk id="55" creationId="{6680F1D3-7650-4307-A001-0163AD371D29}"/>
          </ac:spMkLst>
        </pc:spChg>
        <pc:spChg chg="add del">
          <ac:chgData name="Paulina Skoczek (2219392)" userId="S::2219392@student.uwtsd.ac.uk::297149ff-17fc-4bf9-ac60-a7f756fa3a7e" providerId="AD" clId="Web-{AE741BEA-DE1C-1FFC-6E68-23D970F62F40}" dt="2023-05-30T16:19:54.617" v="199"/>
          <ac:spMkLst>
            <pc:docMk/>
            <pc:sldMk cId="2375938901" sldId="260"/>
            <ac:spMk id="57" creationId="{3A930249-8242-4E2B-AF17-C01826488321}"/>
          </ac:spMkLst>
        </pc:spChg>
        <pc:spChg chg="add del">
          <ac:chgData name="Paulina Skoczek (2219392)" userId="S::2219392@student.uwtsd.ac.uk::297149ff-17fc-4bf9-ac60-a7f756fa3a7e" providerId="AD" clId="Web-{AE741BEA-DE1C-1FFC-6E68-23D970F62F40}" dt="2023-05-30T16:11:29.756" v="64"/>
          <ac:spMkLst>
            <pc:docMk/>
            <pc:sldMk cId="2375938901" sldId="260"/>
            <ac:spMk id="58" creationId="{59E7F326-090A-45F0-9F6C-D98AF5160A77}"/>
          </ac:spMkLst>
        </pc:spChg>
        <pc:spChg chg="add del">
          <ac:chgData name="Paulina Skoczek (2219392)" userId="S::2219392@student.uwtsd.ac.uk::297149ff-17fc-4bf9-ac60-a7f756fa3a7e" providerId="AD" clId="Web-{AE741BEA-DE1C-1FFC-6E68-23D970F62F40}" dt="2023-05-30T16:19:54.617" v="199"/>
          <ac:spMkLst>
            <pc:docMk/>
            <pc:sldMk cId="2375938901" sldId="260"/>
            <ac:spMk id="59" creationId="{A5BDD999-C5E1-4B3E-A710-768673819165}"/>
          </ac:spMkLst>
        </pc:spChg>
        <pc:spChg chg="add del">
          <ac:chgData name="Paulina Skoczek (2219392)" userId="S::2219392@student.uwtsd.ac.uk::297149ff-17fc-4bf9-ac60-a7f756fa3a7e" providerId="AD" clId="Web-{AE741BEA-DE1C-1FFC-6E68-23D970F62F40}" dt="2023-05-30T16:11:29.756" v="64"/>
          <ac:spMkLst>
            <pc:docMk/>
            <pc:sldMk cId="2375938901" sldId="260"/>
            <ac:spMk id="60" creationId="{DF20FE9C-08B6-451E-BEDA-401A81BD4F2F}"/>
          </ac:spMkLst>
        </pc:spChg>
        <pc:spChg chg="add del">
          <ac:chgData name="Paulina Skoczek (2219392)" userId="S::2219392@student.uwtsd.ac.uk::297149ff-17fc-4bf9-ac60-a7f756fa3a7e" providerId="AD" clId="Web-{AE741BEA-DE1C-1FFC-6E68-23D970F62F40}" dt="2023-05-30T16:19:59.321" v="201"/>
          <ac:spMkLst>
            <pc:docMk/>
            <pc:sldMk cId="2375938901" sldId="260"/>
            <ac:spMk id="61" creationId="{04812C46-200A-4DEB-A05E-3ED6C68C2387}"/>
          </ac:spMkLst>
        </pc:spChg>
        <pc:spChg chg="add del">
          <ac:chgData name="Paulina Skoczek (2219392)" userId="S::2219392@student.uwtsd.ac.uk::297149ff-17fc-4bf9-ac60-a7f756fa3a7e" providerId="AD" clId="Web-{AE741BEA-DE1C-1FFC-6E68-23D970F62F40}" dt="2023-05-30T16:19:59.321" v="201"/>
          <ac:spMkLst>
            <pc:docMk/>
            <pc:sldMk cId="2375938901" sldId="260"/>
            <ac:spMk id="63" creationId="{0D9233FD-3476-C182-B09A-F9E2B0BB7A25}"/>
          </ac:spMkLst>
        </pc:spChg>
        <pc:spChg chg="add del">
          <ac:chgData name="Paulina Skoczek (2219392)" userId="S::2219392@student.uwtsd.ac.uk::297149ff-17fc-4bf9-ac60-a7f756fa3a7e" providerId="AD" clId="Web-{AE741BEA-DE1C-1FFC-6E68-23D970F62F40}" dt="2023-05-30T16:19:59.321" v="201"/>
          <ac:spMkLst>
            <pc:docMk/>
            <pc:sldMk cId="2375938901" sldId="260"/>
            <ac:spMk id="64" creationId="{D1EA859B-E555-4109-94F3-6700E046E008}"/>
          </ac:spMkLst>
        </pc:spChg>
        <pc:spChg chg="add del">
          <ac:chgData name="Paulina Skoczek (2219392)" userId="S::2219392@student.uwtsd.ac.uk::297149ff-17fc-4bf9-ac60-a7f756fa3a7e" providerId="AD" clId="Web-{AE741BEA-DE1C-1FFC-6E68-23D970F62F40}" dt="2023-05-30T16:20:03.836" v="203"/>
          <ac:spMkLst>
            <pc:docMk/>
            <pc:sldMk cId="2375938901" sldId="260"/>
            <ac:spMk id="66" creationId="{ABE4CC7E-D3D5-4A5F-8D07-29DA1CD3C64A}"/>
          </ac:spMkLst>
        </pc:spChg>
        <pc:spChg chg="add del">
          <ac:chgData name="Paulina Skoczek (2219392)" userId="S::2219392@student.uwtsd.ac.uk::297149ff-17fc-4bf9-ac60-a7f756fa3a7e" providerId="AD" clId="Web-{AE741BEA-DE1C-1FFC-6E68-23D970F62F40}" dt="2023-05-30T16:20:03.836" v="203"/>
          <ac:spMkLst>
            <pc:docMk/>
            <pc:sldMk cId="2375938901" sldId="260"/>
            <ac:spMk id="67" creationId="{C63FD33C-F836-4A02-B497-41519F060851}"/>
          </ac:spMkLst>
        </pc:spChg>
        <pc:spChg chg="add del">
          <ac:chgData name="Paulina Skoczek (2219392)" userId="S::2219392@student.uwtsd.ac.uk::297149ff-17fc-4bf9-ac60-a7f756fa3a7e" providerId="AD" clId="Web-{AE741BEA-DE1C-1FFC-6E68-23D970F62F40}" dt="2023-05-30T16:20:03.836" v="203"/>
          <ac:spMkLst>
            <pc:docMk/>
            <pc:sldMk cId="2375938901" sldId="260"/>
            <ac:spMk id="69" creationId="{66B7068E-A140-6A2C-4D87-4C950FCEBDE2}"/>
          </ac:spMkLst>
        </pc:spChg>
        <pc:spChg chg="add del">
          <ac:chgData name="Paulina Skoczek (2219392)" userId="S::2219392@student.uwtsd.ac.uk::297149ff-17fc-4bf9-ac60-a7f756fa3a7e" providerId="AD" clId="Web-{AE741BEA-DE1C-1FFC-6E68-23D970F62F40}" dt="2023-05-30T16:21:03.198" v="222"/>
          <ac:spMkLst>
            <pc:docMk/>
            <pc:sldMk cId="2375938901" sldId="260"/>
            <ac:spMk id="71" creationId="{04812C46-200A-4DEB-A05E-3ED6C68C2387}"/>
          </ac:spMkLst>
        </pc:spChg>
        <pc:spChg chg="add del">
          <ac:chgData name="Paulina Skoczek (2219392)" userId="S::2219392@student.uwtsd.ac.uk::297149ff-17fc-4bf9-ac60-a7f756fa3a7e" providerId="AD" clId="Web-{AE741BEA-DE1C-1FFC-6E68-23D970F62F40}" dt="2023-05-30T16:21:03.198" v="222"/>
          <ac:spMkLst>
            <pc:docMk/>
            <pc:sldMk cId="2375938901" sldId="260"/>
            <ac:spMk id="72" creationId="{D1EA859B-E555-4109-94F3-6700E046E008}"/>
          </ac:spMkLst>
        </pc:spChg>
        <pc:spChg chg="add mod ord">
          <ac:chgData name="Paulina Skoczek (2219392)" userId="S::2219392@student.uwtsd.ac.uk::297149ff-17fc-4bf9-ac60-a7f756fa3a7e" providerId="AD" clId="Web-{AE741BEA-DE1C-1FFC-6E68-23D970F62F40}" dt="2023-05-30T16:32:11.830" v="263" actId="1076"/>
          <ac:spMkLst>
            <pc:docMk/>
            <pc:sldMk cId="2375938901" sldId="260"/>
            <ac:spMk id="73" creationId="{0D9233FD-3476-C182-B09A-F9E2B0BB7A25}"/>
          </ac:spMkLst>
        </pc:spChg>
        <pc:spChg chg="add del">
          <ac:chgData name="Paulina Skoczek (2219392)" userId="S::2219392@student.uwtsd.ac.uk::297149ff-17fc-4bf9-ac60-a7f756fa3a7e" providerId="AD" clId="Web-{AE741BEA-DE1C-1FFC-6E68-23D970F62F40}" dt="2023-05-30T16:11:36.460" v="66"/>
          <ac:spMkLst>
            <pc:docMk/>
            <pc:sldMk cId="2375938901" sldId="260"/>
            <ac:spMk id="74" creationId="{0D7B6173-1D58-48E2-83CF-37350F315F75}"/>
          </ac:spMkLst>
        </pc:spChg>
        <pc:spChg chg="add del">
          <ac:chgData name="Paulina Skoczek (2219392)" userId="S::2219392@student.uwtsd.ac.uk::297149ff-17fc-4bf9-ac60-a7f756fa3a7e" providerId="AD" clId="Web-{AE741BEA-DE1C-1FFC-6E68-23D970F62F40}" dt="2023-05-30T16:11:36.460" v="66"/>
          <ac:spMkLst>
            <pc:docMk/>
            <pc:sldMk cId="2375938901" sldId="260"/>
            <ac:spMk id="75" creationId="{2F36CA75-CFBF-4844-B719-8FE9EBADA9AF}"/>
          </ac:spMkLst>
        </pc:spChg>
        <pc:spChg chg="add del">
          <ac:chgData name="Paulina Skoczek (2219392)" userId="S::2219392@student.uwtsd.ac.uk::297149ff-17fc-4bf9-ac60-a7f756fa3a7e" providerId="AD" clId="Web-{AE741BEA-DE1C-1FFC-6E68-23D970F62F40}" dt="2023-05-30T16:11:36.460" v="66"/>
          <ac:spMkLst>
            <pc:docMk/>
            <pc:sldMk cId="2375938901" sldId="260"/>
            <ac:spMk id="76" creationId="{3D4A84B9-E564-4DD0-97F8-DBF1C460C28A}"/>
          </ac:spMkLst>
        </pc:spChg>
        <pc:spChg chg="add del">
          <ac:chgData name="Paulina Skoczek (2219392)" userId="S::2219392@student.uwtsd.ac.uk::297149ff-17fc-4bf9-ac60-a7f756fa3a7e" providerId="AD" clId="Web-{AE741BEA-DE1C-1FFC-6E68-23D970F62F40}" dt="2023-05-30T16:11:36.460" v="66"/>
          <ac:spMkLst>
            <pc:docMk/>
            <pc:sldMk cId="2375938901" sldId="260"/>
            <ac:spMk id="77" creationId="{730145E9-D391-7D57-1BEF-DB48D473EA32}"/>
          </ac:spMkLst>
        </pc:spChg>
        <pc:spChg chg="add del">
          <ac:chgData name="Paulina Skoczek (2219392)" userId="S::2219392@student.uwtsd.ac.uk::297149ff-17fc-4bf9-ac60-a7f756fa3a7e" providerId="AD" clId="Web-{AE741BEA-DE1C-1FFC-6E68-23D970F62F40}" dt="2023-05-30T16:22:56.764" v="232"/>
          <ac:spMkLst>
            <pc:docMk/>
            <pc:sldMk cId="2375938901" sldId="260"/>
            <ac:spMk id="78" creationId="{F13C74B1-5B17-4795-BED0-7140497B445A}"/>
          </ac:spMkLst>
        </pc:spChg>
        <pc:spChg chg="add del">
          <ac:chgData name="Paulina Skoczek (2219392)" userId="S::2219392@student.uwtsd.ac.uk::297149ff-17fc-4bf9-ac60-a7f756fa3a7e" providerId="AD" clId="Web-{AE741BEA-DE1C-1FFC-6E68-23D970F62F40}" dt="2023-05-30T16:29:22.918" v="259"/>
          <ac:spMkLst>
            <pc:docMk/>
            <pc:sldMk cId="2375938901" sldId="260"/>
            <ac:spMk id="79" creationId="{F13C74B1-5B17-4795-BED0-7140497B445A}"/>
          </ac:spMkLst>
        </pc:spChg>
        <pc:spChg chg="add del">
          <ac:chgData name="Paulina Skoczek (2219392)" userId="S::2219392@student.uwtsd.ac.uk::297149ff-17fc-4bf9-ac60-a7f756fa3a7e" providerId="AD" clId="Web-{AE741BEA-DE1C-1FFC-6E68-23D970F62F40}" dt="2023-05-30T16:22:56.764" v="232"/>
          <ac:spMkLst>
            <pc:docMk/>
            <pc:sldMk cId="2375938901" sldId="260"/>
            <ac:spMk id="80" creationId="{D4974D33-8DC5-464E-8C6D-BE58F0669C17}"/>
          </ac:spMkLst>
        </pc:spChg>
        <pc:spChg chg="add del">
          <ac:chgData name="Paulina Skoczek (2219392)" userId="S::2219392@student.uwtsd.ac.uk::297149ff-17fc-4bf9-ac60-a7f756fa3a7e" providerId="AD" clId="Web-{AE741BEA-DE1C-1FFC-6E68-23D970F62F40}" dt="2023-05-30T16:29:22.918" v="259"/>
          <ac:spMkLst>
            <pc:docMk/>
            <pc:sldMk cId="2375938901" sldId="260"/>
            <ac:spMk id="81" creationId="{D4974D33-8DC5-464E-8C6D-BE58F0669C17}"/>
          </ac:spMkLst>
        </pc:spChg>
        <pc:spChg chg="add del">
          <ac:chgData name="Paulina Skoczek (2219392)" userId="S::2219392@student.uwtsd.ac.uk::297149ff-17fc-4bf9-ac60-a7f756fa3a7e" providerId="AD" clId="Web-{AE741BEA-DE1C-1FFC-6E68-23D970F62F40}" dt="2023-05-30T16:22:49.201" v="229"/>
          <ac:spMkLst>
            <pc:docMk/>
            <pc:sldMk cId="2375938901" sldId="260"/>
            <ac:spMk id="85" creationId="{ECE1DA53-9811-4831-9BFB-3E8658F0806F}"/>
          </ac:spMkLst>
        </pc:spChg>
        <pc:spChg chg="add del">
          <ac:chgData name="Paulina Skoczek (2219392)" userId="S::2219392@student.uwtsd.ac.uk::297149ff-17fc-4bf9-ac60-a7f756fa3a7e" providerId="AD" clId="Web-{AE741BEA-DE1C-1FFC-6E68-23D970F62F40}" dt="2023-05-30T16:32:01.767" v="262"/>
          <ac:spMkLst>
            <pc:docMk/>
            <pc:sldMk cId="2375938901" sldId="260"/>
            <ac:spMk id="86" creationId="{C5E6CFF1-2F42-4E10-9A97-F116F46F53FE}"/>
          </ac:spMkLst>
        </pc:spChg>
        <pc:spChg chg="add del">
          <ac:chgData name="Paulina Skoczek (2219392)" userId="S::2219392@student.uwtsd.ac.uk::297149ff-17fc-4bf9-ac60-a7f756fa3a7e" providerId="AD" clId="Web-{AE741BEA-DE1C-1FFC-6E68-23D970F62F40}" dt="2023-05-30T16:22:56.530" v="231"/>
          <ac:spMkLst>
            <pc:docMk/>
            <pc:sldMk cId="2375938901" sldId="260"/>
            <ac:spMk id="90" creationId="{A5222E4B-FE84-4ECD-BF23-42FF2DAE464A}"/>
          </ac:spMkLst>
        </pc:spChg>
        <pc:spChg chg="add del">
          <ac:chgData name="Paulina Skoczek (2219392)" userId="S::2219392@student.uwtsd.ac.uk::297149ff-17fc-4bf9-ac60-a7f756fa3a7e" providerId="AD" clId="Web-{AE741BEA-DE1C-1FFC-6E68-23D970F62F40}" dt="2023-05-30T16:22:56.530" v="231"/>
          <ac:spMkLst>
            <pc:docMk/>
            <pc:sldMk cId="2375938901" sldId="260"/>
            <ac:spMk id="91" creationId="{5FC9E5C3-B8DC-4532-8C1F-4D5331C64C08}"/>
          </ac:spMkLst>
        </pc:spChg>
        <pc:spChg chg="add">
          <ac:chgData name="Paulina Skoczek (2219392)" userId="S::2219392@student.uwtsd.ac.uk::297149ff-17fc-4bf9-ac60-a7f756fa3a7e" providerId="AD" clId="Web-{AE741BEA-DE1C-1FFC-6E68-23D970F62F40}" dt="2023-05-30T16:32:01.767" v="262"/>
          <ac:spMkLst>
            <pc:docMk/>
            <pc:sldMk cId="2375938901" sldId="260"/>
            <ac:spMk id="92" creationId="{AAB8EDC3-1C0D-4505-A2C7-839A5161FB53}"/>
          </ac:spMkLst>
        </pc:spChg>
        <pc:spChg chg="add del">
          <ac:chgData name="Paulina Skoczek (2219392)" userId="S::2219392@student.uwtsd.ac.uk::297149ff-17fc-4bf9-ac60-a7f756fa3a7e" providerId="AD" clId="Web-{AE741BEA-DE1C-1FFC-6E68-23D970F62F40}" dt="2023-05-30T16:23:28.234" v="233"/>
          <ac:spMkLst>
            <pc:docMk/>
            <pc:sldMk cId="2375938901" sldId="260"/>
            <ac:spMk id="93" creationId="{ABE4CC7E-D3D5-4A5F-8D07-29DA1CD3C64A}"/>
          </ac:spMkLst>
        </pc:spChg>
        <pc:spChg chg="add del">
          <ac:chgData name="Paulina Skoczek (2219392)" userId="S::2219392@student.uwtsd.ac.uk::297149ff-17fc-4bf9-ac60-a7f756fa3a7e" providerId="AD" clId="Web-{AE741BEA-DE1C-1FFC-6E68-23D970F62F40}" dt="2023-05-30T16:23:28.234" v="233"/>
          <ac:spMkLst>
            <pc:docMk/>
            <pc:sldMk cId="2375938901" sldId="260"/>
            <ac:spMk id="94" creationId="{C63FD33C-F836-4A02-B497-41519F060851}"/>
          </ac:spMkLst>
        </pc:spChg>
        <pc:spChg chg="add">
          <ac:chgData name="Paulina Skoczek (2219392)" userId="S::2219392@student.uwtsd.ac.uk::297149ff-17fc-4bf9-ac60-a7f756fa3a7e" providerId="AD" clId="Web-{AE741BEA-DE1C-1FFC-6E68-23D970F62F40}" dt="2023-05-30T16:32:01.767" v="262"/>
          <ac:spMkLst>
            <pc:docMk/>
            <pc:sldMk cId="2375938901" sldId="260"/>
            <ac:spMk id="95" creationId="{2069E294-3813-4588-9E9C-AEA08F9C4DA1}"/>
          </ac:spMkLst>
        </pc:spChg>
        <pc:spChg chg="add del">
          <ac:chgData name="Paulina Skoczek (2219392)" userId="S::2219392@student.uwtsd.ac.uk::297149ff-17fc-4bf9-ac60-a7f756fa3a7e" providerId="AD" clId="Web-{AE741BEA-DE1C-1FFC-6E68-23D970F62F40}" dt="2023-05-30T16:24:55.456" v="249"/>
          <ac:spMkLst>
            <pc:docMk/>
            <pc:sldMk cId="2375938901" sldId="260"/>
            <ac:spMk id="99" creationId="{3DC28794-3B89-462C-BE95-927A51D7D219}"/>
          </ac:spMkLst>
        </pc:spChg>
        <pc:spChg chg="add del">
          <ac:chgData name="Paulina Skoczek (2219392)" userId="S::2219392@student.uwtsd.ac.uk::297149ff-17fc-4bf9-ac60-a7f756fa3a7e" providerId="AD" clId="Web-{AE741BEA-DE1C-1FFC-6E68-23D970F62F40}" dt="2023-05-30T16:24:55.456" v="249"/>
          <ac:spMkLst>
            <pc:docMk/>
            <pc:sldMk cId="2375938901" sldId="260"/>
            <ac:spMk id="101" creationId="{8BF1BF76-D9C8-49D3-9A7F-D43C497C3A82}"/>
          </ac:spMkLst>
        </pc:spChg>
        <pc:spChg chg="add del">
          <ac:chgData name="Paulina Skoczek (2219392)" userId="S::2219392@student.uwtsd.ac.uk::297149ff-17fc-4bf9-ac60-a7f756fa3a7e" providerId="AD" clId="Web-{AE741BEA-DE1C-1FFC-6E68-23D970F62F40}" dt="2023-05-30T16:24:55.456" v="249"/>
          <ac:spMkLst>
            <pc:docMk/>
            <pc:sldMk cId="2375938901" sldId="260"/>
            <ac:spMk id="111" creationId="{59E7F326-090A-45F0-9F6C-D98AF5160A77}"/>
          </ac:spMkLst>
        </pc:spChg>
        <pc:spChg chg="add del">
          <ac:chgData name="Paulina Skoczek (2219392)" userId="S::2219392@student.uwtsd.ac.uk::297149ff-17fc-4bf9-ac60-a7f756fa3a7e" providerId="AD" clId="Web-{AE741BEA-DE1C-1FFC-6E68-23D970F62F40}" dt="2023-05-30T16:24:55.456" v="249"/>
          <ac:spMkLst>
            <pc:docMk/>
            <pc:sldMk cId="2375938901" sldId="260"/>
            <ac:spMk id="113" creationId="{DF20FE9C-08B6-451E-BEDA-401A81BD4F2F}"/>
          </ac:spMkLst>
        </pc:spChg>
        <pc:spChg chg="add del">
          <ac:chgData name="Paulina Skoczek (2219392)" userId="S::2219392@student.uwtsd.ac.uk::297149ff-17fc-4bf9-ac60-a7f756fa3a7e" providerId="AD" clId="Web-{AE741BEA-DE1C-1FFC-6E68-23D970F62F40}" dt="2023-05-30T16:25:19.972" v="250"/>
          <ac:spMkLst>
            <pc:docMk/>
            <pc:sldMk cId="2375938901" sldId="260"/>
            <ac:spMk id="130" creationId="{A9D6EEA4-51EF-4796-BE5B-F3EB11F23ED7}"/>
          </ac:spMkLst>
        </pc:spChg>
        <pc:spChg chg="add del">
          <ac:chgData name="Paulina Skoczek (2219392)" userId="S::2219392@student.uwtsd.ac.uk::297149ff-17fc-4bf9-ac60-a7f756fa3a7e" providerId="AD" clId="Web-{AE741BEA-DE1C-1FFC-6E68-23D970F62F40}" dt="2023-05-30T16:25:40.786" v="254"/>
          <ac:spMkLst>
            <pc:docMk/>
            <pc:sldMk cId="2375938901" sldId="260"/>
            <ac:spMk id="135" creationId="{C0A1ED06-4733-4020-9C60-81D4D801408D}"/>
          </ac:spMkLst>
        </pc:spChg>
        <pc:spChg chg="add del">
          <ac:chgData name="Paulina Skoczek (2219392)" userId="S::2219392@student.uwtsd.ac.uk::297149ff-17fc-4bf9-ac60-a7f756fa3a7e" providerId="AD" clId="Web-{AE741BEA-DE1C-1FFC-6E68-23D970F62F40}" dt="2023-05-30T16:25:40.786" v="254"/>
          <ac:spMkLst>
            <pc:docMk/>
            <pc:sldMk cId="2375938901" sldId="260"/>
            <ac:spMk id="137" creationId="{B0CA3509-3AF9-45FE-93ED-57BB5D5E8E07}"/>
          </ac:spMkLst>
        </pc:spChg>
        <pc:spChg chg="add del">
          <ac:chgData name="Paulina Skoczek (2219392)" userId="S::2219392@student.uwtsd.ac.uk::297149ff-17fc-4bf9-ac60-a7f756fa3a7e" providerId="AD" clId="Web-{AE741BEA-DE1C-1FFC-6E68-23D970F62F40}" dt="2023-05-30T16:25:40.489" v="253"/>
          <ac:spMkLst>
            <pc:docMk/>
            <pc:sldMk cId="2375938901" sldId="260"/>
            <ac:spMk id="142" creationId="{3DC28794-3B89-462C-BE95-927A51D7D219}"/>
          </ac:spMkLst>
        </pc:spChg>
        <pc:spChg chg="add del">
          <ac:chgData name="Paulina Skoczek (2219392)" userId="S::2219392@student.uwtsd.ac.uk::297149ff-17fc-4bf9-ac60-a7f756fa3a7e" providerId="AD" clId="Web-{AE741BEA-DE1C-1FFC-6E68-23D970F62F40}" dt="2023-05-30T16:25:40.489" v="253"/>
          <ac:spMkLst>
            <pc:docMk/>
            <pc:sldMk cId="2375938901" sldId="260"/>
            <ac:spMk id="144" creationId="{8BF1BF76-D9C8-49D3-9A7F-D43C497C3A82}"/>
          </ac:spMkLst>
        </pc:spChg>
        <pc:spChg chg="add del">
          <ac:chgData name="Paulina Skoczek (2219392)" userId="S::2219392@student.uwtsd.ac.uk::297149ff-17fc-4bf9-ac60-a7f756fa3a7e" providerId="AD" clId="Web-{AE741BEA-DE1C-1FFC-6E68-23D970F62F40}" dt="2023-05-30T16:25:40.489" v="253"/>
          <ac:spMkLst>
            <pc:docMk/>
            <pc:sldMk cId="2375938901" sldId="260"/>
            <ac:spMk id="154" creationId="{59E7F326-090A-45F0-9F6C-D98AF5160A77}"/>
          </ac:spMkLst>
        </pc:spChg>
        <pc:spChg chg="add del">
          <ac:chgData name="Paulina Skoczek (2219392)" userId="S::2219392@student.uwtsd.ac.uk::297149ff-17fc-4bf9-ac60-a7f756fa3a7e" providerId="AD" clId="Web-{AE741BEA-DE1C-1FFC-6E68-23D970F62F40}" dt="2023-05-30T16:25:40.489" v="253"/>
          <ac:spMkLst>
            <pc:docMk/>
            <pc:sldMk cId="2375938901" sldId="260"/>
            <ac:spMk id="156" creationId="{DF20FE9C-08B6-451E-BEDA-401A81BD4F2F}"/>
          </ac:spMkLst>
        </pc:spChg>
        <pc:grpChg chg="add del">
          <ac:chgData name="Paulina Skoczek (2219392)" userId="S::2219392@student.uwtsd.ac.uk::297149ff-17fc-4bf9-ac60-a7f756fa3a7e" providerId="AD" clId="Web-{AE741BEA-DE1C-1FFC-6E68-23D970F62F40}" dt="2023-05-30T16:17:09.643" v="153"/>
          <ac:grpSpMkLst>
            <pc:docMk/>
            <pc:sldMk cId="2375938901" sldId="260"/>
            <ac:grpSpMk id="12" creationId="{A3CB7779-72E2-4E92-AE18-6BBC335DD881}"/>
          </ac:grpSpMkLst>
        </pc:grpChg>
        <pc:grpChg chg="add del">
          <ac:chgData name="Paulina Skoczek (2219392)" userId="S::2219392@student.uwtsd.ac.uk::297149ff-17fc-4bf9-ac60-a7f756fa3a7e" providerId="AD" clId="Web-{AE741BEA-DE1C-1FFC-6E68-23D970F62F40}" dt="2023-05-30T16:09:30.409" v="61"/>
          <ac:grpSpMkLst>
            <pc:docMk/>
            <pc:sldMk cId="2375938901" sldId="260"/>
            <ac:grpSpMk id="15" creationId="{38E62E29-CCA4-46D9-A2B7-FFBB63215A7C}"/>
          </ac:grpSpMkLst>
        </pc:grpChg>
        <pc:grpChg chg="add del">
          <ac:chgData name="Paulina Skoczek (2219392)" userId="S::2219392@student.uwtsd.ac.uk::297149ff-17fc-4bf9-ac60-a7f756fa3a7e" providerId="AD" clId="Web-{AE741BEA-DE1C-1FFC-6E68-23D970F62F40}" dt="2023-05-30T16:09:30.409" v="61"/>
          <ac:grpSpMkLst>
            <pc:docMk/>
            <pc:sldMk cId="2375938901" sldId="260"/>
            <ac:grpSpMk id="27" creationId="{80864D66-4BEF-4628-B9DC-C382A4BC26FB}"/>
          </ac:grpSpMkLst>
        </pc:grpChg>
        <pc:grpChg chg="add del">
          <ac:chgData name="Paulina Skoczek (2219392)" userId="S::2219392@student.uwtsd.ac.uk::297149ff-17fc-4bf9-ac60-a7f756fa3a7e" providerId="AD" clId="Web-{AE741BEA-DE1C-1FFC-6E68-23D970F62F40}" dt="2023-05-30T16:09:30.409" v="61"/>
          <ac:grpSpMkLst>
            <pc:docMk/>
            <pc:sldMk cId="2375938901" sldId="260"/>
            <ac:grpSpMk id="33" creationId="{F67C7EE6-E29C-4D84-B2C6-7B20A0FDAF23}"/>
          </ac:grpSpMkLst>
        </pc:grpChg>
        <pc:grpChg chg="add del">
          <ac:chgData name="Paulina Skoczek (2219392)" userId="S::2219392@student.uwtsd.ac.uk::297149ff-17fc-4bf9-ac60-a7f756fa3a7e" providerId="AD" clId="Web-{AE741BEA-DE1C-1FFC-6E68-23D970F62F40}" dt="2023-05-30T16:18:11.895" v="163"/>
          <ac:grpSpMkLst>
            <pc:docMk/>
            <pc:sldMk cId="2375938901" sldId="260"/>
            <ac:grpSpMk id="41" creationId="{A3CB7779-72E2-4E92-AE18-6BBC335DD881}"/>
          </ac:grpSpMkLst>
        </pc:grpChg>
        <pc:grpChg chg="add del">
          <ac:chgData name="Paulina Skoczek (2219392)" userId="S::2219392@student.uwtsd.ac.uk::297149ff-17fc-4bf9-ac60-a7f756fa3a7e" providerId="AD" clId="Web-{AE741BEA-DE1C-1FFC-6E68-23D970F62F40}" dt="2023-05-30T16:11:29.756" v="64"/>
          <ac:grpSpMkLst>
            <pc:docMk/>
            <pc:sldMk cId="2375938901" sldId="260"/>
            <ac:grpSpMk id="50" creationId="{38E62E29-CCA4-46D9-A2B7-FFBB63215A7C}"/>
          </ac:grpSpMkLst>
        </pc:grpChg>
        <pc:grpChg chg="add del">
          <ac:chgData name="Paulina Skoczek (2219392)" userId="S::2219392@student.uwtsd.ac.uk::297149ff-17fc-4bf9-ac60-a7f756fa3a7e" providerId="AD" clId="Web-{AE741BEA-DE1C-1FFC-6E68-23D970F62F40}" dt="2023-05-30T16:11:29.756" v="64"/>
          <ac:grpSpMkLst>
            <pc:docMk/>
            <pc:sldMk cId="2375938901" sldId="260"/>
            <ac:grpSpMk id="62" creationId="{80864D66-4BEF-4628-B9DC-C382A4BC26FB}"/>
          </ac:grpSpMkLst>
        </pc:grpChg>
        <pc:grpChg chg="add del">
          <ac:chgData name="Paulina Skoczek (2219392)" userId="S::2219392@student.uwtsd.ac.uk::297149ff-17fc-4bf9-ac60-a7f756fa3a7e" providerId="AD" clId="Web-{AE741BEA-DE1C-1FFC-6E68-23D970F62F40}" dt="2023-05-30T16:11:29.756" v="64"/>
          <ac:grpSpMkLst>
            <pc:docMk/>
            <pc:sldMk cId="2375938901" sldId="260"/>
            <ac:grpSpMk id="68" creationId="{F67C7EE6-E29C-4D84-B2C6-7B20A0FDAF23}"/>
          </ac:grpSpMkLst>
        </pc:grpChg>
        <pc:grpChg chg="add del">
          <ac:chgData name="Paulina Skoczek (2219392)" userId="S::2219392@student.uwtsd.ac.uk::297149ff-17fc-4bf9-ac60-a7f756fa3a7e" providerId="AD" clId="Web-{AE741BEA-DE1C-1FFC-6E68-23D970F62F40}" dt="2023-05-30T16:22:56.530" v="231"/>
          <ac:grpSpMkLst>
            <pc:docMk/>
            <pc:sldMk cId="2375938901" sldId="260"/>
            <ac:grpSpMk id="87" creationId="{D2A542E6-1924-4FE2-89D1-3CB19468C1F6}"/>
          </ac:grpSpMkLst>
        </pc:grpChg>
        <pc:grpChg chg="add del">
          <ac:chgData name="Paulina Skoczek (2219392)" userId="S::2219392@student.uwtsd.ac.uk::297149ff-17fc-4bf9-ac60-a7f756fa3a7e" providerId="AD" clId="Web-{AE741BEA-DE1C-1FFC-6E68-23D970F62F40}" dt="2023-05-30T16:24:55.456" v="249"/>
          <ac:grpSpMkLst>
            <pc:docMk/>
            <pc:sldMk cId="2375938901" sldId="260"/>
            <ac:grpSpMk id="103" creationId="{38E62E29-CCA4-46D9-A2B7-FFBB63215A7C}"/>
          </ac:grpSpMkLst>
        </pc:grpChg>
        <pc:grpChg chg="add del">
          <ac:chgData name="Paulina Skoczek (2219392)" userId="S::2219392@student.uwtsd.ac.uk::297149ff-17fc-4bf9-ac60-a7f756fa3a7e" providerId="AD" clId="Web-{AE741BEA-DE1C-1FFC-6E68-23D970F62F40}" dt="2023-05-30T16:24:55.456" v="249"/>
          <ac:grpSpMkLst>
            <pc:docMk/>
            <pc:sldMk cId="2375938901" sldId="260"/>
            <ac:grpSpMk id="115" creationId="{80864D66-4BEF-4628-B9DC-C382A4BC26FB}"/>
          </ac:grpSpMkLst>
        </pc:grpChg>
        <pc:grpChg chg="add del">
          <ac:chgData name="Paulina Skoczek (2219392)" userId="S::2219392@student.uwtsd.ac.uk::297149ff-17fc-4bf9-ac60-a7f756fa3a7e" providerId="AD" clId="Web-{AE741BEA-DE1C-1FFC-6E68-23D970F62F40}" dt="2023-05-30T16:24:55.456" v="249"/>
          <ac:grpSpMkLst>
            <pc:docMk/>
            <pc:sldMk cId="2375938901" sldId="260"/>
            <ac:grpSpMk id="121" creationId="{F67C7EE6-E29C-4D84-B2C6-7B20A0FDAF23}"/>
          </ac:grpSpMkLst>
        </pc:grpChg>
        <pc:grpChg chg="add del">
          <ac:chgData name="Paulina Skoczek (2219392)" userId="S::2219392@student.uwtsd.ac.uk::297149ff-17fc-4bf9-ac60-a7f756fa3a7e" providerId="AD" clId="Web-{AE741BEA-DE1C-1FFC-6E68-23D970F62F40}" dt="2023-05-30T16:25:40.489" v="253"/>
          <ac:grpSpMkLst>
            <pc:docMk/>
            <pc:sldMk cId="2375938901" sldId="260"/>
            <ac:grpSpMk id="146" creationId="{38E62E29-CCA4-46D9-A2B7-FFBB63215A7C}"/>
          </ac:grpSpMkLst>
        </pc:grpChg>
        <pc:grpChg chg="add del">
          <ac:chgData name="Paulina Skoczek (2219392)" userId="S::2219392@student.uwtsd.ac.uk::297149ff-17fc-4bf9-ac60-a7f756fa3a7e" providerId="AD" clId="Web-{AE741BEA-DE1C-1FFC-6E68-23D970F62F40}" dt="2023-05-30T16:25:40.489" v="253"/>
          <ac:grpSpMkLst>
            <pc:docMk/>
            <pc:sldMk cId="2375938901" sldId="260"/>
            <ac:grpSpMk id="158" creationId="{80864D66-4BEF-4628-B9DC-C382A4BC26FB}"/>
          </ac:grpSpMkLst>
        </pc:grpChg>
        <pc:grpChg chg="add del">
          <ac:chgData name="Paulina Skoczek (2219392)" userId="S::2219392@student.uwtsd.ac.uk::297149ff-17fc-4bf9-ac60-a7f756fa3a7e" providerId="AD" clId="Web-{AE741BEA-DE1C-1FFC-6E68-23D970F62F40}" dt="2023-05-30T16:25:40.489" v="253"/>
          <ac:grpSpMkLst>
            <pc:docMk/>
            <pc:sldMk cId="2375938901" sldId="260"/>
            <ac:grpSpMk id="164" creationId="{F67C7EE6-E29C-4D84-B2C6-7B20A0FDAF23}"/>
          </ac:grpSpMkLst>
        </pc:grpChg>
        <pc:picChg chg="add del mod ord">
          <ac:chgData name="Paulina Skoczek (2219392)" userId="S::2219392@student.uwtsd.ac.uk::297149ff-17fc-4bf9-ac60-a7f756fa3a7e" providerId="AD" clId="Web-{AE741BEA-DE1C-1FFC-6E68-23D970F62F40}" dt="2023-05-30T16:28:02.009" v="257"/>
          <ac:picMkLst>
            <pc:docMk/>
            <pc:sldMk cId="2375938901" sldId="260"/>
            <ac:picMk id="4" creationId="{F331C149-BD05-DE9E-B033-CC9CCC0488E0}"/>
          </ac:picMkLst>
        </pc:picChg>
        <pc:picChg chg="add mod">
          <ac:chgData name="Paulina Skoczek (2219392)" userId="S::2219392@student.uwtsd.ac.uk::297149ff-17fc-4bf9-ac60-a7f756fa3a7e" providerId="AD" clId="Web-{AE741BEA-DE1C-1FFC-6E68-23D970F62F40}" dt="2023-05-30T16:32:01.767" v="262"/>
          <ac:picMkLst>
            <pc:docMk/>
            <pc:sldMk cId="2375938901" sldId="260"/>
            <ac:picMk id="7" creationId="{63320451-6C9A-1865-B8E0-A464CA73EC8F}"/>
          </ac:picMkLst>
        </pc:picChg>
        <pc:picChg chg="add mod">
          <ac:chgData name="Paulina Skoczek (2219392)" userId="S::2219392@student.uwtsd.ac.uk::297149ff-17fc-4bf9-ac60-a7f756fa3a7e" providerId="AD" clId="Web-{AE741BEA-DE1C-1FFC-6E68-23D970F62F40}" dt="2023-05-30T16:32:01.767" v="262"/>
          <ac:picMkLst>
            <pc:docMk/>
            <pc:sldMk cId="2375938901" sldId="260"/>
            <ac:picMk id="45" creationId="{48BDE225-3524-EFFF-9E02-C8FAE1AD7A9F}"/>
          </ac:picMkLst>
        </pc:picChg>
        <pc:picChg chg="add del">
          <ac:chgData name="Paulina Skoczek (2219392)" userId="S::2219392@student.uwtsd.ac.uk::297149ff-17fc-4bf9-ac60-a7f756fa3a7e" providerId="AD" clId="Web-{AE741BEA-DE1C-1FFC-6E68-23D970F62F40}" dt="2023-05-30T16:11:36.460" v="66"/>
          <ac:picMkLst>
            <pc:docMk/>
            <pc:sldMk cId="2375938901" sldId="260"/>
            <ac:picMk id="56" creationId="{4A599609-F5C2-4A0B-A992-913F814A631A}"/>
          </ac:picMkLst>
        </pc:picChg>
        <pc:cxnChg chg="add del">
          <ac:chgData name="Paulina Skoczek (2219392)" userId="S::2219392@student.uwtsd.ac.uk::297149ff-17fc-4bf9-ac60-a7f756fa3a7e" providerId="AD" clId="Web-{AE741BEA-DE1C-1FFC-6E68-23D970F62F40}" dt="2023-05-30T16:32:01.767" v="262"/>
          <ac:cxnSpMkLst>
            <pc:docMk/>
            <pc:sldMk cId="2375938901" sldId="260"/>
            <ac:cxnSpMk id="88" creationId="{96A8629B-8289-498B-939B-1CA0C106182C}"/>
          </ac:cxnSpMkLst>
        </pc:cxnChg>
      </pc:sldChg>
      <pc:sldChg chg="addSp delSp modSp new mod modTransition setBg addAnim delAnim">
        <pc:chgData name="Paulina Skoczek (2219392)" userId="S::2219392@student.uwtsd.ac.uk::297149ff-17fc-4bf9-ac60-a7f756fa3a7e" providerId="AD" clId="Web-{AE741BEA-DE1C-1FFC-6E68-23D970F62F40}" dt="2023-05-30T19:18:50.064" v="1796" actId="1076"/>
        <pc:sldMkLst>
          <pc:docMk/>
          <pc:sldMk cId="62501086" sldId="261"/>
        </pc:sldMkLst>
        <pc:spChg chg="mod">
          <ac:chgData name="Paulina Skoczek (2219392)" userId="S::2219392@student.uwtsd.ac.uk::297149ff-17fc-4bf9-ac60-a7f756fa3a7e" providerId="AD" clId="Web-{AE741BEA-DE1C-1FFC-6E68-23D970F62F40}" dt="2023-05-30T17:29:58.039" v="657" actId="20577"/>
          <ac:spMkLst>
            <pc:docMk/>
            <pc:sldMk cId="62501086" sldId="261"/>
            <ac:spMk id="2" creationId="{280395C8-7B5A-08DF-F5DE-1F2C8DB4FB9D}"/>
          </ac:spMkLst>
        </pc:spChg>
        <pc:spChg chg="del mod">
          <ac:chgData name="Paulina Skoczek (2219392)" userId="S::2219392@student.uwtsd.ac.uk::297149ff-17fc-4bf9-ac60-a7f756fa3a7e" providerId="AD" clId="Web-{AE741BEA-DE1C-1FFC-6E68-23D970F62F40}" dt="2023-05-30T16:36:15.651" v="283"/>
          <ac:spMkLst>
            <pc:docMk/>
            <pc:sldMk cId="62501086" sldId="261"/>
            <ac:spMk id="3" creationId="{2E968788-E1AC-57DF-8F3B-04D13A8EA298}"/>
          </ac:spMkLst>
        </pc:spChg>
        <pc:spChg chg="add del mod">
          <ac:chgData name="Paulina Skoczek (2219392)" userId="S::2219392@student.uwtsd.ac.uk::297149ff-17fc-4bf9-ac60-a7f756fa3a7e" providerId="AD" clId="Web-{AE741BEA-DE1C-1FFC-6E68-23D970F62F40}" dt="2023-05-30T16:37:50.826" v="285"/>
          <ac:spMkLst>
            <pc:docMk/>
            <pc:sldMk cId="62501086" sldId="261"/>
            <ac:spMk id="20" creationId="{1DA66F38-23C0-BCC0-CD25-8AD680A3B837}"/>
          </ac:spMkLst>
        </pc:spChg>
        <pc:spChg chg="add mod">
          <ac:chgData name="Paulina Skoczek (2219392)" userId="S::2219392@student.uwtsd.ac.uk::297149ff-17fc-4bf9-ac60-a7f756fa3a7e" providerId="AD" clId="Web-{AE741BEA-DE1C-1FFC-6E68-23D970F62F40}" dt="2023-05-30T16:54:45.189" v="490" actId="20577"/>
          <ac:spMkLst>
            <pc:docMk/>
            <pc:sldMk cId="62501086" sldId="261"/>
            <ac:spMk id="43" creationId="{401031D6-634A-52BF-F6A2-02AA4799AAC2}"/>
          </ac:spMkLst>
        </pc:spChg>
        <pc:spChg chg="add del">
          <ac:chgData name="Paulina Skoczek (2219392)" userId="S::2219392@student.uwtsd.ac.uk::297149ff-17fc-4bf9-ac60-a7f756fa3a7e" providerId="AD" clId="Web-{AE741BEA-DE1C-1FFC-6E68-23D970F62F40}" dt="2023-05-30T16:46:07.046" v="372"/>
          <ac:spMkLst>
            <pc:docMk/>
            <pc:sldMk cId="62501086" sldId="261"/>
            <ac:spMk id="48" creationId="{907EF6B7-1338-4443-8C46-6A318D952DFD}"/>
          </ac:spMkLst>
        </pc:spChg>
        <pc:spChg chg="add del">
          <ac:chgData name="Paulina Skoczek (2219392)" userId="S::2219392@student.uwtsd.ac.uk::297149ff-17fc-4bf9-ac60-a7f756fa3a7e" providerId="AD" clId="Web-{AE741BEA-DE1C-1FFC-6E68-23D970F62F40}" dt="2023-05-30T16:46:29.625" v="374"/>
          <ac:spMkLst>
            <pc:docMk/>
            <pc:sldMk cId="62501086" sldId="261"/>
            <ac:spMk id="49" creationId="{8FC9BE17-9A7B-462D-AE50-3D8777387304}"/>
          </ac:spMkLst>
        </pc:spChg>
        <pc:spChg chg="add del">
          <ac:chgData name="Paulina Skoczek (2219392)" userId="S::2219392@student.uwtsd.ac.uk::297149ff-17fc-4bf9-ac60-a7f756fa3a7e" providerId="AD" clId="Web-{AE741BEA-DE1C-1FFC-6E68-23D970F62F40}" dt="2023-05-30T16:46:07.046" v="372"/>
          <ac:spMkLst>
            <pc:docMk/>
            <pc:sldMk cId="62501086" sldId="261"/>
            <ac:spMk id="50" creationId="{DAAE4CDD-124C-4DCF-9584-B6033B545DD5}"/>
          </ac:spMkLst>
        </pc:spChg>
        <pc:spChg chg="add del">
          <ac:chgData name="Paulina Skoczek (2219392)" userId="S::2219392@student.uwtsd.ac.uk::297149ff-17fc-4bf9-ac60-a7f756fa3a7e" providerId="AD" clId="Web-{AE741BEA-DE1C-1FFC-6E68-23D970F62F40}" dt="2023-05-30T16:46:29.625" v="374"/>
          <ac:spMkLst>
            <pc:docMk/>
            <pc:sldMk cId="62501086" sldId="261"/>
            <ac:spMk id="51" creationId="{3EBE8569-6AEC-4B8C-8D53-2DE337CDBA65}"/>
          </ac:spMkLst>
        </pc:spChg>
        <pc:spChg chg="add del">
          <ac:chgData name="Paulina Skoczek (2219392)" userId="S::2219392@student.uwtsd.ac.uk::297149ff-17fc-4bf9-ac60-a7f756fa3a7e" providerId="AD" clId="Web-{AE741BEA-DE1C-1FFC-6E68-23D970F62F40}" dt="2023-05-30T16:46:07.046" v="372"/>
          <ac:spMkLst>
            <pc:docMk/>
            <pc:sldMk cId="62501086" sldId="261"/>
            <ac:spMk id="52" creationId="{081E4A58-353D-44AE-B2FC-2A74E2E400F7}"/>
          </ac:spMkLst>
        </pc:spChg>
        <pc:spChg chg="add del">
          <ac:chgData name="Paulina Skoczek (2219392)" userId="S::2219392@student.uwtsd.ac.uk::297149ff-17fc-4bf9-ac60-a7f756fa3a7e" providerId="AD" clId="Web-{AE741BEA-DE1C-1FFC-6E68-23D970F62F40}" dt="2023-05-30T16:46:29.625" v="374"/>
          <ac:spMkLst>
            <pc:docMk/>
            <pc:sldMk cId="62501086" sldId="261"/>
            <ac:spMk id="53" creationId="{55D4142C-5077-457F-A6AD-3FECFDB39685}"/>
          </ac:spMkLst>
        </pc:spChg>
        <pc:spChg chg="add del">
          <ac:chgData name="Paulina Skoczek (2219392)" userId="S::2219392@student.uwtsd.ac.uk::297149ff-17fc-4bf9-ac60-a7f756fa3a7e" providerId="AD" clId="Web-{AE741BEA-DE1C-1FFC-6E68-23D970F62F40}" dt="2023-05-30T16:46:29.625" v="374"/>
          <ac:spMkLst>
            <pc:docMk/>
            <pc:sldMk cId="62501086" sldId="261"/>
            <ac:spMk id="55" creationId="{7A5F0580-5EE9-419F-96EE-B6529EF6E7D0}"/>
          </ac:spMkLst>
        </pc:spChg>
        <pc:spChg chg="add del">
          <ac:chgData name="Paulina Skoczek (2219392)" userId="S::2219392@student.uwtsd.ac.uk::297149ff-17fc-4bf9-ac60-a7f756fa3a7e" providerId="AD" clId="Web-{AE741BEA-DE1C-1FFC-6E68-23D970F62F40}" dt="2023-05-30T16:46:41.547" v="376"/>
          <ac:spMkLst>
            <pc:docMk/>
            <pc:sldMk cId="62501086" sldId="261"/>
            <ac:spMk id="57" creationId="{907EF6B7-1338-4443-8C46-6A318D952DFD}"/>
          </ac:spMkLst>
        </pc:spChg>
        <pc:spChg chg="add del">
          <ac:chgData name="Paulina Skoczek (2219392)" userId="S::2219392@student.uwtsd.ac.uk::297149ff-17fc-4bf9-ac60-a7f756fa3a7e" providerId="AD" clId="Web-{AE741BEA-DE1C-1FFC-6E68-23D970F62F40}" dt="2023-05-30T16:46:41.547" v="376"/>
          <ac:spMkLst>
            <pc:docMk/>
            <pc:sldMk cId="62501086" sldId="261"/>
            <ac:spMk id="58" creationId="{DAAE4CDD-124C-4DCF-9584-B6033B545DD5}"/>
          </ac:spMkLst>
        </pc:spChg>
        <pc:spChg chg="add del">
          <ac:chgData name="Paulina Skoczek (2219392)" userId="S::2219392@student.uwtsd.ac.uk::297149ff-17fc-4bf9-ac60-a7f756fa3a7e" providerId="AD" clId="Web-{AE741BEA-DE1C-1FFC-6E68-23D970F62F40}" dt="2023-05-30T16:46:41.547" v="376"/>
          <ac:spMkLst>
            <pc:docMk/>
            <pc:sldMk cId="62501086" sldId="261"/>
            <ac:spMk id="59" creationId="{081E4A58-353D-44AE-B2FC-2A74E2E400F7}"/>
          </ac:spMkLst>
        </pc:spChg>
        <pc:spChg chg="add del">
          <ac:chgData name="Paulina Skoczek (2219392)" userId="S::2219392@student.uwtsd.ac.uk::297149ff-17fc-4bf9-ac60-a7f756fa3a7e" providerId="AD" clId="Web-{AE741BEA-DE1C-1FFC-6E68-23D970F62F40}" dt="2023-05-30T16:46:48.485" v="378"/>
          <ac:spMkLst>
            <pc:docMk/>
            <pc:sldMk cId="62501086" sldId="261"/>
            <ac:spMk id="61" creationId="{17718681-A12E-49D6-9925-DD7C68176D61}"/>
          </ac:spMkLst>
        </pc:spChg>
        <pc:spChg chg="add del">
          <ac:chgData name="Paulina Skoczek (2219392)" userId="S::2219392@student.uwtsd.ac.uk::297149ff-17fc-4bf9-ac60-a7f756fa3a7e" providerId="AD" clId="Web-{AE741BEA-DE1C-1FFC-6E68-23D970F62F40}" dt="2023-05-30T16:46:48.485" v="378"/>
          <ac:spMkLst>
            <pc:docMk/>
            <pc:sldMk cId="62501086" sldId="261"/>
            <ac:spMk id="62" creationId="{FBD77573-9EF2-4C35-8285-A1CF6FBB0EA5}"/>
          </ac:spMkLst>
        </pc:spChg>
        <pc:spChg chg="add del">
          <ac:chgData name="Paulina Skoczek (2219392)" userId="S::2219392@student.uwtsd.ac.uk::297149ff-17fc-4bf9-ac60-a7f756fa3a7e" providerId="AD" clId="Web-{AE741BEA-DE1C-1FFC-6E68-23D970F62F40}" dt="2023-05-30T16:47:03.001" v="380"/>
          <ac:spMkLst>
            <pc:docMk/>
            <pc:sldMk cId="62501086" sldId="261"/>
            <ac:spMk id="64" creationId="{D009D6D5-DAC2-4A8B-A17A-E206B9012D09}"/>
          </ac:spMkLst>
        </pc:spChg>
        <pc:spChg chg="add del">
          <ac:chgData name="Paulina Skoczek (2219392)" userId="S::2219392@student.uwtsd.ac.uk::297149ff-17fc-4bf9-ac60-a7f756fa3a7e" providerId="AD" clId="Web-{AE741BEA-DE1C-1FFC-6E68-23D970F62F40}" dt="2023-05-30T16:48:06.269" v="391"/>
          <ac:spMkLst>
            <pc:docMk/>
            <pc:sldMk cId="62501086" sldId="261"/>
            <ac:spMk id="67" creationId="{70DFC902-7D23-471A-B557-B6B6917D7A0D}"/>
          </ac:spMkLst>
        </pc:spChg>
        <pc:spChg chg="add del">
          <ac:chgData name="Paulina Skoczek (2219392)" userId="S::2219392@student.uwtsd.ac.uk::297149ff-17fc-4bf9-ac60-a7f756fa3a7e" providerId="AD" clId="Web-{AE741BEA-DE1C-1FFC-6E68-23D970F62F40}" dt="2023-05-30T16:48:06.269" v="391"/>
          <ac:spMkLst>
            <pc:docMk/>
            <pc:sldMk cId="62501086" sldId="261"/>
            <ac:spMk id="68" creationId="{A55D5633-D557-4DCA-982C-FF36EB7A1C00}"/>
          </ac:spMkLst>
        </pc:spChg>
        <pc:spChg chg="add del">
          <ac:chgData name="Paulina Skoczek (2219392)" userId="S::2219392@student.uwtsd.ac.uk::297149ff-17fc-4bf9-ac60-a7f756fa3a7e" providerId="AD" clId="Web-{AE741BEA-DE1C-1FFC-6E68-23D970F62F40}" dt="2023-05-30T16:48:06.269" v="391"/>
          <ac:spMkLst>
            <pc:docMk/>
            <pc:sldMk cId="62501086" sldId="261"/>
            <ac:spMk id="69" creationId="{450D3AD2-FA80-415F-A9CE-54D884561CD7}"/>
          </ac:spMkLst>
        </pc:spChg>
        <pc:spChg chg="add del">
          <ac:chgData name="Paulina Skoczek (2219392)" userId="S::2219392@student.uwtsd.ac.uk::297149ff-17fc-4bf9-ac60-a7f756fa3a7e" providerId="AD" clId="Web-{AE741BEA-DE1C-1FFC-6E68-23D970F62F40}" dt="2023-05-30T16:48:03.972" v="388"/>
          <ac:spMkLst>
            <pc:docMk/>
            <pc:sldMk cId="62501086" sldId="261"/>
            <ac:spMk id="74" creationId="{E8009B31-EE3C-4DCE-88F0-EA3FE2AB8744}"/>
          </ac:spMkLst>
        </pc:spChg>
        <pc:spChg chg="add del">
          <ac:chgData name="Paulina Skoczek (2219392)" userId="S::2219392@student.uwtsd.ac.uk::297149ff-17fc-4bf9-ac60-a7f756fa3a7e" providerId="AD" clId="Web-{AE741BEA-DE1C-1FFC-6E68-23D970F62F40}" dt="2023-05-30T16:48:03.972" v="388"/>
          <ac:spMkLst>
            <pc:docMk/>
            <pc:sldMk cId="62501086" sldId="261"/>
            <ac:spMk id="76" creationId="{A82D9556-7EB0-4226-B5CF-E48584DA6B83}"/>
          </ac:spMkLst>
        </pc:spChg>
        <pc:spChg chg="add del">
          <ac:chgData name="Paulina Skoczek (2219392)" userId="S::2219392@student.uwtsd.ac.uk::297149ff-17fc-4bf9-ac60-a7f756fa3a7e" providerId="AD" clId="Web-{AE741BEA-DE1C-1FFC-6E68-23D970F62F40}" dt="2023-05-30T16:48:06.269" v="390"/>
          <ac:spMkLst>
            <pc:docMk/>
            <pc:sldMk cId="62501086" sldId="261"/>
            <ac:spMk id="78" creationId="{C6BFDF0B-6325-416D-926F-7141006DDBD0}"/>
          </ac:spMkLst>
        </pc:spChg>
        <pc:spChg chg="add del">
          <ac:chgData name="Paulina Skoczek (2219392)" userId="S::2219392@student.uwtsd.ac.uk::297149ff-17fc-4bf9-ac60-a7f756fa3a7e" providerId="AD" clId="Web-{AE741BEA-DE1C-1FFC-6E68-23D970F62F40}" dt="2023-05-30T16:48:06.269" v="390"/>
          <ac:spMkLst>
            <pc:docMk/>
            <pc:sldMk cId="62501086" sldId="261"/>
            <ac:spMk id="79" creationId="{B20EED73-1494-4E89-869B-E501A02B2408}"/>
          </ac:spMkLst>
        </pc:spChg>
        <pc:spChg chg="add del">
          <ac:chgData name="Paulina Skoczek (2219392)" userId="S::2219392@student.uwtsd.ac.uk::297149ff-17fc-4bf9-ac60-a7f756fa3a7e" providerId="AD" clId="Web-{AE741BEA-DE1C-1FFC-6E68-23D970F62F40}" dt="2023-05-30T16:48:06.269" v="390"/>
          <ac:spMkLst>
            <pc:docMk/>
            <pc:sldMk cId="62501086" sldId="261"/>
            <ac:spMk id="80" creationId="{E9D7A3A2-205A-4FD7-89D2-24FA8A54EA12}"/>
          </ac:spMkLst>
        </pc:spChg>
        <pc:spChg chg="add del">
          <ac:chgData name="Paulina Skoczek (2219392)" userId="S::2219392@student.uwtsd.ac.uk::297149ff-17fc-4bf9-ac60-a7f756fa3a7e" providerId="AD" clId="Web-{AE741BEA-DE1C-1FFC-6E68-23D970F62F40}" dt="2023-05-30T16:48:52.974" v="392"/>
          <ac:spMkLst>
            <pc:docMk/>
            <pc:sldMk cId="62501086" sldId="261"/>
            <ac:spMk id="82" creationId="{1C799903-48D5-4A31-A1A2-541072D9771E}"/>
          </ac:spMkLst>
        </pc:spChg>
        <pc:spChg chg="add del">
          <ac:chgData name="Paulina Skoczek (2219392)" userId="S::2219392@student.uwtsd.ac.uk::297149ff-17fc-4bf9-ac60-a7f756fa3a7e" providerId="AD" clId="Web-{AE741BEA-DE1C-1FFC-6E68-23D970F62F40}" dt="2023-05-30T16:48:52.974" v="392"/>
          <ac:spMkLst>
            <pc:docMk/>
            <pc:sldMk cId="62501086" sldId="261"/>
            <ac:spMk id="83" creationId="{8EFFF109-FC58-4FD3-BE05-9775A1310F55}"/>
          </ac:spMkLst>
        </pc:spChg>
        <pc:spChg chg="add del">
          <ac:chgData name="Paulina Skoczek (2219392)" userId="S::2219392@student.uwtsd.ac.uk::297149ff-17fc-4bf9-ac60-a7f756fa3a7e" providerId="AD" clId="Web-{AE741BEA-DE1C-1FFC-6E68-23D970F62F40}" dt="2023-05-30T16:48:52.974" v="392"/>
          <ac:spMkLst>
            <pc:docMk/>
            <pc:sldMk cId="62501086" sldId="261"/>
            <ac:spMk id="84" creationId="{E1B96AD6-92A9-4273-A62B-96A1C3E0BA95}"/>
          </ac:spMkLst>
        </pc:spChg>
        <pc:spChg chg="add del">
          <ac:chgData name="Paulina Skoczek (2219392)" userId="S::2219392@student.uwtsd.ac.uk::297149ff-17fc-4bf9-ac60-a7f756fa3a7e" providerId="AD" clId="Web-{AE741BEA-DE1C-1FFC-6E68-23D970F62F40}" dt="2023-05-30T16:48:52.974" v="392"/>
          <ac:spMkLst>
            <pc:docMk/>
            <pc:sldMk cId="62501086" sldId="261"/>
            <ac:spMk id="85" creationId="{463EEC44-1BA3-44ED-81FC-A644B04B2A44}"/>
          </ac:spMkLst>
        </pc:spChg>
        <pc:spChg chg="add">
          <ac:chgData name="Paulina Skoczek (2219392)" userId="S::2219392@student.uwtsd.ac.uk::297149ff-17fc-4bf9-ac60-a7f756fa3a7e" providerId="AD" clId="Web-{AE741BEA-DE1C-1FFC-6E68-23D970F62F40}" dt="2023-05-30T16:48:52.974" v="392"/>
          <ac:spMkLst>
            <pc:docMk/>
            <pc:sldMk cId="62501086" sldId="261"/>
            <ac:spMk id="92" creationId="{2550BE34-C2B8-49B8-8519-67A8CAD51AE9}"/>
          </ac:spMkLst>
        </pc:spChg>
        <pc:spChg chg="add">
          <ac:chgData name="Paulina Skoczek (2219392)" userId="S::2219392@student.uwtsd.ac.uk::297149ff-17fc-4bf9-ac60-a7f756fa3a7e" providerId="AD" clId="Web-{AE741BEA-DE1C-1FFC-6E68-23D970F62F40}" dt="2023-05-30T16:48:52.974" v="392"/>
          <ac:spMkLst>
            <pc:docMk/>
            <pc:sldMk cId="62501086" sldId="261"/>
            <ac:spMk id="94" creationId="{A7457DD9-5A45-400A-AB4B-4B4EDECA25F1}"/>
          </ac:spMkLst>
        </pc:spChg>
        <pc:spChg chg="add">
          <ac:chgData name="Paulina Skoczek (2219392)" userId="S::2219392@student.uwtsd.ac.uk::297149ff-17fc-4bf9-ac60-a7f756fa3a7e" providerId="AD" clId="Web-{AE741BEA-DE1C-1FFC-6E68-23D970F62F40}" dt="2023-05-30T16:48:52.974" v="392"/>
          <ac:spMkLst>
            <pc:docMk/>
            <pc:sldMk cId="62501086" sldId="261"/>
            <ac:spMk id="96" creationId="{441CF7D6-A660-431A-B0BB-140A0D5556B6}"/>
          </ac:spMkLst>
        </pc:spChg>
        <pc:spChg chg="add">
          <ac:chgData name="Paulina Skoczek (2219392)" userId="S::2219392@student.uwtsd.ac.uk::297149ff-17fc-4bf9-ac60-a7f756fa3a7e" providerId="AD" clId="Web-{AE741BEA-DE1C-1FFC-6E68-23D970F62F40}" dt="2023-05-30T16:48:52.974" v="392"/>
          <ac:spMkLst>
            <pc:docMk/>
            <pc:sldMk cId="62501086" sldId="261"/>
            <ac:spMk id="98" creationId="{0570A85B-3810-4F95-97B0-CBF4CCDB381C}"/>
          </ac:spMkLst>
        </pc:spChg>
        <pc:spChg chg="add del mod">
          <ac:chgData name="Paulina Skoczek (2219392)" userId="S::2219392@student.uwtsd.ac.uk::297149ff-17fc-4bf9-ac60-a7f756fa3a7e" providerId="AD" clId="Web-{AE741BEA-DE1C-1FFC-6E68-23D970F62F40}" dt="2023-05-30T17:11:53.476" v="530"/>
          <ac:spMkLst>
            <pc:docMk/>
            <pc:sldMk cId="62501086" sldId="261"/>
            <ac:spMk id="746" creationId="{7E3C97C6-3EC4-6023-7152-166BE760975F}"/>
          </ac:spMkLst>
        </pc:spChg>
        <pc:spChg chg="add mod">
          <ac:chgData name="Paulina Skoczek (2219392)" userId="S::2219392@student.uwtsd.ac.uk::297149ff-17fc-4bf9-ac60-a7f756fa3a7e" providerId="AD" clId="Web-{AE741BEA-DE1C-1FFC-6E68-23D970F62F40}" dt="2023-05-30T19:15:41.229" v="1794" actId="1076"/>
          <ac:spMkLst>
            <pc:docMk/>
            <pc:sldMk cId="62501086" sldId="261"/>
            <ac:spMk id="755" creationId="{222CE8B5-8A11-3762-E557-B56CDEDC5D2B}"/>
          </ac:spMkLst>
        </pc:spChg>
        <pc:spChg chg="add del mod">
          <ac:chgData name="Paulina Skoczek (2219392)" userId="S::2219392@student.uwtsd.ac.uk::297149ff-17fc-4bf9-ac60-a7f756fa3a7e" providerId="AD" clId="Web-{AE741BEA-DE1C-1FFC-6E68-23D970F62F40}" dt="2023-05-30T17:26:34.934" v="650"/>
          <ac:spMkLst>
            <pc:docMk/>
            <pc:sldMk cId="62501086" sldId="261"/>
            <ac:spMk id="772" creationId="{E26BE6F7-7B4B-4D37-3824-969679F8290F}"/>
          </ac:spMkLst>
        </pc:spChg>
        <pc:spChg chg="add del mod">
          <ac:chgData name="Paulina Skoczek (2219392)" userId="S::2219392@student.uwtsd.ac.uk::297149ff-17fc-4bf9-ac60-a7f756fa3a7e" providerId="AD" clId="Web-{AE741BEA-DE1C-1FFC-6E68-23D970F62F40}" dt="2023-05-30T17:41:17.939" v="865" actId="20577"/>
          <ac:spMkLst>
            <pc:docMk/>
            <pc:sldMk cId="62501086" sldId="261"/>
            <ac:spMk id="773" creationId="{31C95A74-FDA3-4E67-AF16-412D470AA899}"/>
          </ac:spMkLst>
        </pc:spChg>
        <pc:spChg chg="add del mod">
          <ac:chgData name="Paulina Skoczek (2219392)" userId="S::2219392@student.uwtsd.ac.uk::297149ff-17fc-4bf9-ac60-a7f756fa3a7e" providerId="AD" clId="Web-{AE741BEA-DE1C-1FFC-6E68-23D970F62F40}" dt="2023-05-30T18:02:08.841" v="973"/>
          <ac:spMkLst>
            <pc:docMk/>
            <pc:sldMk cId="62501086" sldId="261"/>
            <ac:spMk id="782" creationId="{D4621546-6CEE-FB52-54D3-63C51BAD1F74}"/>
          </ac:spMkLst>
        </pc:spChg>
        <pc:spChg chg="add del mod">
          <ac:chgData name="Paulina Skoczek (2219392)" userId="S::2219392@student.uwtsd.ac.uk::297149ff-17fc-4bf9-ac60-a7f756fa3a7e" providerId="AD" clId="Web-{AE741BEA-DE1C-1FFC-6E68-23D970F62F40}" dt="2023-05-30T17:48:04.150" v="953"/>
          <ac:spMkLst>
            <pc:docMk/>
            <pc:sldMk cId="62501086" sldId="261"/>
            <ac:spMk id="783" creationId="{63DD8702-DD53-4A88-2FA9-EE8043F1B0D9}"/>
          </ac:spMkLst>
        </pc:spChg>
        <pc:spChg chg="add del">
          <ac:chgData name="Paulina Skoczek (2219392)" userId="S::2219392@student.uwtsd.ac.uk::297149ff-17fc-4bf9-ac60-a7f756fa3a7e" providerId="AD" clId="Web-{AE741BEA-DE1C-1FFC-6E68-23D970F62F40}" dt="2023-05-30T17:48:37.105" v="955"/>
          <ac:spMkLst>
            <pc:docMk/>
            <pc:sldMk cId="62501086" sldId="261"/>
            <ac:spMk id="784" creationId="{DFB8B35A-FB2B-204B-90D2-0A716E7E662A}"/>
          </ac:spMkLst>
        </pc:spChg>
        <pc:spChg chg="add mod">
          <ac:chgData name="Paulina Skoczek (2219392)" userId="S::2219392@student.uwtsd.ac.uk::297149ff-17fc-4bf9-ac60-a7f756fa3a7e" providerId="AD" clId="Web-{AE741BEA-DE1C-1FFC-6E68-23D970F62F40}" dt="2023-05-30T19:09:57.577" v="1709" actId="1076"/>
          <ac:spMkLst>
            <pc:docMk/>
            <pc:sldMk cId="62501086" sldId="261"/>
            <ac:spMk id="785" creationId="{B3DF7EA9-AFD9-DE44-CBEB-E4AA980421E9}"/>
          </ac:spMkLst>
        </pc:spChg>
        <pc:spChg chg="add mod">
          <ac:chgData name="Paulina Skoczek (2219392)" userId="S::2219392@student.uwtsd.ac.uk::297149ff-17fc-4bf9-ac60-a7f756fa3a7e" providerId="AD" clId="Web-{AE741BEA-DE1C-1FFC-6E68-23D970F62F40}" dt="2023-05-30T18:56:14.109" v="1501" actId="1076"/>
          <ac:spMkLst>
            <pc:docMk/>
            <pc:sldMk cId="62501086" sldId="261"/>
            <ac:spMk id="786" creationId="{11B5EF2C-5173-7AE3-F3E2-82C2B3E5614D}"/>
          </ac:spMkLst>
        </pc:spChg>
        <pc:spChg chg="add del mod">
          <ac:chgData name="Paulina Skoczek (2219392)" userId="S::2219392@student.uwtsd.ac.uk::297149ff-17fc-4bf9-ac60-a7f756fa3a7e" providerId="AD" clId="Web-{AE741BEA-DE1C-1FFC-6E68-23D970F62F40}" dt="2023-05-30T19:15:35.557" v="1793" actId="20577"/>
          <ac:spMkLst>
            <pc:docMk/>
            <pc:sldMk cId="62501086" sldId="261"/>
            <ac:spMk id="819" creationId="{4DC3AD06-CD7A-F068-AEAF-7A365C3DCD65}"/>
          </ac:spMkLst>
        </pc:spChg>
        <pc:spChg chg="add mod">
          <ac:chgData name="Paulina Skoczek (2219392)" userId="S::2219392@student.uwtsd.ac.uk::297149ff-17fc-4bf9-ac60-a7f756fa3a7e" providerId="AD" clId="Web-{AE741BEA-DE1C-1FFC-6E68-23D970F62F40}" dt="2023-05-30T19:18:50.064" v="1796" actId="1076"/>
          <ac:spMkLst>
            <pc:docMk/>
            <pc:sldMk cId="62501086" sldId="261"/>
            <ac:spMk id="836" creationId="{6567B751-09E4-C4AE-C82E-96AC812798B2}"/>
          </ac:spMkLst>
        </pc:spChg>
        <pc:graphicFrameChg chg="add del mod ord modGraphic">
          <ac:chgData name="Paulina Skoczek (2219392)" userId="S::2219392@student.uwtsd.ac.uk::297149ff-17fc-4bf9-ac60-a7f756fa3a7e" providerId="AD" clId="Web-{AE741BEA-DE1C-1FFC-6E68-23D970F62F40}" dt="2023-05-30T16:37:15.450" v="284"/>
          <ac:graphicFrameMkLst>
            <pc:docMk/>
            <pc:sldMk cId="62501086" sldId="261"/>
            <ac:graphicFrameMk id="4" creationId="{27ACCFC2-AB34-484A-018E-89ADFDCDB2A9}"/>
          </ac:graphicFrameMkLst>
        </pc:graphicFrameChg>
        <pc:graphicFrameChg chg="add del mod ord modGraphic">
          <ac:chgData name="Paulina Skoczek (2219392)" userId="S::2219392@student.uwtsd.ac.uk::297149ff-17fc-4bf9-ac60-a7f756fa3a7e" providerId="AD" clId="Web-{AE741BEA-DE1C-1FFC-6E68-23D970F62F40}" dt="2023-05-30T16:38:16.343" v="286"/>
          <ac:graphicFrameMkLst>
            <pc:docMk/>
            <pc:sldMk cId="62501086" sldId="261"/>
            <ac:graphicFrameMk id="21" creationId="{CF85BDA0-4CE5-C4F4-298D-7C8DDA4CBA64}"/>
          </ac:graphicFrameMkLst>
        </pc:graphicFrameChg>
        <pc:graphicFrameChg chg="add del mod modGraphic">
          <ac:chgData name="Paulina Skoczek (2219392)" userId="S::2219392@student.uwtsd.ac.uk::297149ff-17fc-4bf9-ac60-a7f756fa3a7e" providerId="AD" clId="Web-{AE741BEA-DE1C-1FFC-6E68-23D970F62F40}" dt="2023-05-30T16:49:33.397" v="396"/>
          <ac:graphicFrameMkLst>
            <pc:docMk/>
            <pc:sldMk cId="62501086" sldId="261"/>
            <ac:graphicFrameMk id="44" creationId="{223BE89E-3453-1C05-34FF-2E0F7AF7585A}"/>
          </ac:graphicFrameMkLst>
        </pc:graphicFrameChg>
        <pc:graphicFrameChg chg="add del mod modGraphic">
          <ac:chgData name="Paulina Skoczek (2219392)" userId="S::2219392@student.uwtsd.ac.uk::297149ff-17fc-4bf9-ac60-a7f756fa3a7e" providerId="AD" clId="Web-{AE741BEA-DE1C-1FFC-6E68-23D970F62F40}" dt="2023-05-30T16:49:53.757" v="399"/>
          <ac:graphicFrameMkLst>
            <pc:docMk/>
            <pc:sldMk cId="62501086" sldId="261"/>
            <ac:graphicFrameMk id="71" creationId="{9F5C0883-F421-A407-A092-45CAF91550D9}"/>
          </ac:graphicFrameMkLst>
        </pc:graphicFrameChg>
        <pc:graphicFrameChg chg="add del mod modGraphic">
          <ac:chgData name="Paulina Skoczek (2219392)" userId="S::2219392@student.uwtsd.ac.uk::297149ff-17fc-4bf9-ac60-a7f756fa3a7e" providerId="AD" clId="Web-{AE741BEA-DE1C-1FFC-6E68-23D970F62F40}" dt="2023-05-30T16:50:25.852" v="408"/>
          <ac:graphicFrameMkLst>
            <pc:docMk/>
            <pc:sldMk cId="62501086" sldId="261"/>
            <ac:graphicFrameMk id="104" creationId="{12634B16-F3D5-77BB-6906-749B0C6669FE}"/>
          </ac:graphicFrameMkLst>
        </pc:graphicFrameChg>
        <pc:graphicFrameChg chg="add mod modGraphic">
          <ac:chgData name="Paulina Skoczek (2219392)" userId="S::2219392@student.uwtsd.ac.uk::297149ff-17fc-4bf9-ac60-a7f756fa3a7e" providerId="AD" clId="Web-{AE741BEA-DE1C-1FFC-6E68-23D970F62F40}" dt="2023-05-30T19:15:43.386" v="1795" actId="1076"/>
          <ac:graphicFrameMkLst>
            <pc:docMk/>
            <pc:sldMk cId="62501086" sldId="261"/>
            <ac:graphicFrameMk id="185" creationId="{6159B336-6E9F-ECD5-074B-0F0A577CF1EE}"/>
          </ac:graphicFrameMkLst>
        </pc:graphicFrameChg>
        <pc:picChg chg="add del">
          <ac:chgData name="Paulina Skoczek (2219392)" userId="S::2219392@student.uwtsd.ac.uk::297149ff-17fc-4bf9-ac60-a7f756fa3a7e" providerId="AD" clId="Web-{AE741BEA-DE1C-1FFC-6E68-23D970F62F40}" dt="2023-05-30T16:46:29.625" v="374"/>
          <ac:picMkLst>
            <pc:docMk/>
            <pc:sldMk cId="62501086" sldId="261"/>
            <ac:picMk id="45" creationId="{934479C0-2B1B-67D8-7403-1F79BDE0E47D}"/>
          </ac:picMkLst>
        </pc:picChg>
        <pc:picChg chg="add del">
          <ac:chgData name="Paulina Skoczek (2219392)" userId="S::2219392@student.uwtsd.ac.uk::297149ff-17fc-4bf9-ac60-a7f756fa3a7e" providerId="AD" clId="Web-{AE741BEA-DE1C-1FFC-6E68-23D970F62F40}" dt="2023-05-30T16:47:03.001" v="380"/>
          <ac:picMkLst>
            <pc:docMk/>
            <pc:sldMk cId="62501086" sldId="261"/>
            <ac:picMk id="65" creationId="{8730757B-BA02-75B3-92C9-233739C7F712}"/>
          </ac:picMkLst>
        </pc:picChg>
        <pc:picChg chg="add del">
          <ac:chgData name="Paulina Skoczek (2219392)" userId="S::2219392@student.uwtsd.ac.uk::297149ff-17fc-4bf9-ac60-a7f756fa3a7e" providerId="AD" clId="Web-{AE741BEA-DE1C-1FFC-6E68-23D970F62F40}" dt="2023-05-30T16:48:56.927" v="393"/>
          <ac:picMkLst>
            <pc:docMk/>
            <pc:sldMk cId="62501086" sldId="261"/>
            <ac:picMk id="89" creationId="{307FD7EC-2ACE-FFAC-11B4-2D036EC024F8}"/>
          </ac:picMkLst>
        </pc:picChg>
      </pc:sldChg>
      <pc:sldChg chg="modSp new">
        <pc:chgData name="Paulina Skoczek (2219392)" userId="S::2219392@student.uwtsd.ac.uk::297149ff-17fc-4bf9-ac60-a7f756fa3a7e" providerId="AD" clId="Web-{AE741BEA-DE1C-1FFC-6E68-23D970F62F40}" dt="2023-05-30T19:35:18.120" v="1838" actId="20577"/>
        <pc:sldMkLst>
          <pc:docMk/>
          <pc:sldMk cId="862476053" sldId="262"/>
        </pc:sldMkLst>
        <pc:spChg chg="mod">
          <ac:chgData name="Paulina Skoczek (2219392)" userId="S::2219392@student.uwtsd.ac.uk::297149ff-17fc-4bf9-ac60-a7f756fa3a7e" providerId="AD" clId="Web-{AE741BEA-DE1C-1FFC-6E68-23D970F62F40}" dt="2023-05-30T19:35:18.120" v="1838" actId="20577"/>
          <ac:spMkLst>
            <pc:docMk/>
            <pc:sldMk cId="862476053" sldId="262"/>
            <ac:spMk id="2" creationId="{9044F895-4C83-3732-ED9C-8B1F4E8B84C1}"/>
          </ac:spMkLst>
        </pc:spChg>
      </pc:sldChg>
    </pc:docChg>
  </pc:docChgLst>
  <pc:docChgLst>
    <pc:chgData name="Paulina Skoczek (2219392)" userId="S::2219392@student.uwtsd.ac.uk::297149ff-17fc-4bf9-ac60-a7f756fa3a7e" providerId="AD" clId="Web-{3B4EF34E-880B-49F2-AFAD-AC1D64FD1022}"/>
    <pc:docChg chg="addSld delSld modSld sldOrd">
      <pc:chgData name="Paulina Skoczek (2219392)" userId="S::2219392@student.uwtsd.ac.uk::297149ff-17fc-4bf9-ac60-a7f756fa3a7e" providerId="AD" clId="Web-{3B4EF34E-880B-49F2-AFAD-AC1D64FD1022}" dt="2023-05-29T22:20:43.852" v="490"/>
      <pc:docMkLst>
        <pc:docMk/>
      </pc:docMkLst>
      <pc:sldChg chg="delSp modSp">
        <pc:chgData name="Paulina Skoczek (2219392)" userId="S::2219392@student.uwtsd.ac.uk::297149ff-17fc-4bf9-ac60-a7f756fa3a7e" providerId="AD" clId="Web-{3B4EF34E-880B-49F2-AFAD-AC1D64FD1022}" dt="2023-05-29T21:16:31.316" v="67" actId="20577"/>
        <pc:sldMkLst>
          <pc:docMk/>
          <pc:sldMk cId="650317164" sldId="256"/>
        </pc:sldMkLst>
        <pc:spChg chg="mod">
          <ac:chgData name="Paulina Skoczek (2219392)" userId="S::2219392@student.uwtsd.ac.uk::297149ff-17fc-4bf9-ac60-a7f756fa3a7e" providerId="AD" clId="Web-{3B4EF34E-880B-49F2-AFAD-AC1D64FD1022}" dt="2023-05-29T21:16:31.316" v="67" actId="20577"/>
          <ac:spMkLst>
            <pc:docMk/>
            <pc:sldMk cId="650317164" sldId="256"/>
            <ac:spMk id="2" creationId="{00000000-0000-0000-0000-000000000000}"/>
          </ac:spMkLst>
        </pc:spChg>
        <pc:spChg chg="del">
          <ac:chgData name="Paulina Skoczek (2219392)" userId="S::2219392@student.uwtsd.ac.uk::297149ff-17fc-4bf9-ac60-a7f756fa3a7e" providerId="AD" clId="Web-{3B4EF34E-880B-49F2-AFAD-AC1D64FD1022}" dt="2023-05-29T21:11:52.194" v="3"/>
          <ac:spMkLst>
            <pc:docMk/>
            <pc:sldMk cId="650317164" sldId="256"/>
            <ac:spMk id="3" creationId="{00000000-0000-0000-0000-000000000000}"/>
          </ac:spMkLst>
        </pc:spChg>
      </pc:sldChg>
      <pc:sldChg chg="addSp delSp modSp new mod ord modTransition setBg setClrOvrMap">
        <pc:chgData name="Paulina Skoczek (2219392)" userId="S::2219392@student.uwtsd.ac.uk::297149ff-17fc-4bf9-ac60-a7f756fa3a7e" providerId="AD" clId="Web-{3B4EF34E-880B-49F2-AFAD-AC1D64FD1022}" dt="2023-05-29T22:12:08.502" v="401"/>
        <pc:sldMkLst>
          <pc:docMk/>
          <pc:sldMk cId="3359438628" sldId="257"/>
        </pc:sldMkLst>
        <pc:spChg chg="del">
          <ac:chgData name="Paulina Skoczek (2219392)" userId="S::2219392@student.uwtsd.ac.uk::297149ff-17fc-4bf9-ac60-a7f756fa3a7e" providerId="AD" clId="Web-{3B4EF34E-880B-49F2-AFAD-AC1D64FD1022}" dt="2023-05-29T21:12:45.368" v="14"/>
          <ac:spMkLst>
            <pc:docMk/>
            <pc:sldMk cId="3359438628" sldId="257"/>
            <ac:spMk id="2" creationId="{AC98A7BF-4334-0BDD-D8E7-257A9755DB30}"/>
          </ac:spMkLst>
        </pc:spChg>
        <pc:spChg chg="del">
          <ac:chgData name="Paulina Skoczek (2219392)" userId="S::2219392@student.uwtsd.ac.uk::297149ff-17fc-4bf9-ac60-a7f756fa3a7e" providerId="AD" clId="Web-{3B4EF34E-880B-49F2-AFAD-AC1D64FD1022}" dt="2023-05-29T21:12:47.368" v="15"/>
          <ac:spMkLst>
            <pc:docMk/>
            <pc:sldMk cId="3359438628" sldId="257"/>
            <ac:spMk id="3" creationId="{969E3CB6-AEB3-C1AB-016D-5BDB2B077D57}"/>
          </ac:spMkLst>
        </pc:spChg>
        <pc:spChg chg="add mod ord">
          <ac:chgData name="Paulina Skoczek (2219392)" userId="S::2219392@student.uwtsd.ac.uk::297149ff-17fc-4bf9-ac60-a7f756fa3a7e" providerId="AD" clId="Web-{3B4EF34E-880B-49F2-AFAD-AC1D64FD1022}" dt="2023-05-29T21:40:34.001" v="185"/>
          <ac:spMkLst>
            <pc:docMk/>
            <pc:sldMk cId="3359438628" sldId="257"/>
            <ac:spMk id="5" creationId="{414F6B44-D25E-1602-23D1-5D7FA58D8DED}"/>
          </ac:spMkLst>
        </pc:spChg>
        <pc:spChg chg="add mod">
          <ac:chgData name="Paulina Skoczek (2219392)" userId="S::2219392@student.uwtsd.ac.uk::297149ff-17fc-4bf9-ac60-a7f756fa3a7e" providerId="AD" clId="Web-{3B4EF34E-880B-49F2-AFAD-AC1D64FD1022}" dt="2023-05-29T22:03:32.468" v="306" actId="20577"/>
          <ac:spMkLst>
            <pc:docMk/>
            <pc:sldMk cId="3359438628" sldId="257"/>
            <ac:spMk id="7" creationId="{D8DAB930-82FC-85F7-D4FB-4D6FA405408A}"/>
          </ac:spMkLst>
        </pc:spChg>
        <pc:spChg chg="add del">
          <ac:chgData name="Paulina Skoczek (2219392)" userId="S::2219392@student.uwtsd.ac.uk::297149ff-17fc-4bf9-ac60-a7f756fa3a7e" providerId="AD" clId="Web-{3B4EF34E-880B-49F2-AFAD-AC1D64FD1022}" dt="2023-05-29T21:13:59.246" v="21"/>
          <ac:spMkLst>
            <pc:docMk/>
            <pc:sldMk cId="3359438628" sldId="257"/>
            <ac:spMk id="10" creationId="{8950AD4C-6AF3-49F8-94E1-DBCAFB39478B}"/>
          </ac:spMkLst>
        </pc:spChg>
        <pc:spChg chg="add del">
          <ac:chgData name="Paulina Skoczek (2219392)" userId="S::2219392@student.uwtsd.ac.uk::297149ff-17fc-4bf9-ac60-a7f756fa3a7e" providerId="AD" clId="Web-{3B4EF34E-880B-49F2-AFAD-AC1D64FD1022}" dt="2023-05-29T21:13:59.246" v="21"/>
          <ac:spMkLst>
            <pc:docMk/>
            <pc:sldMk cId="3359438628" sldId="257"/>
            <ac:spMk id="12" creationId="{8DBEAE55-3EA1-41D7-A212-5F7D8986C1F2}"/>
          </ac:spMkLst>
        </pc:spChg>
        <pc:spChg chg="add del">
          <ac:chgData name="Paulina Skoczek (2219392)" userId="S::2219392@student.uwtsd.ac.uk::297149ff-17fc-4bf9-ac60-a7f756fa3a7e" providerId="AD" clId="Web-{3B4EF34E-880B-49F2-AFAD-AC1D64FD1022}" dt="2023-05-29T21:13:59.246" v="21"/>
          <ac:spMkLst>
            <pc:docMk/>
            <pc:sldMk cId="3359438628" sldId="257"/>
            <ac:spMk id="14" creationId="{CFC5F0E7-644F-4101-BE72-12825CF537E7}"/>
          </ac:spMkLst>
        </pc:spChg>
        <pc:spChg chg="add del">
          <ac:chgData name="Paulina Skoczek (2219392)" userId="S::2219392@student.uwtsd.ac.uk::297149ff-17fc-4bf9-ac60-a7f756fa3a7e" providerId="AD" clId="Web-{3B4EF34E-880B-49F2-AFAD-AC1D64FD1022}" dt="2023-05-29T21:13:59.246" v="21"/>
          <ac:spMkLst>
            <pc:docMk/>
            <pc:sldMk cId="3359438628" sldId="257"/>
            <ac:spMk id="16" creationId="{B1F9B6B4-B0C4-45C6-A086-901C960D03E7}"/>
          </ac:spMkLst>
        </pc:spChg>
        <pc:spChg chg="add del">
          <ac:chgData name="Paulina Skoczek (2219392)" userId="S::2219392@student.uwtsd.ac.uk::297149ff-17fc-4bf9-ac60-a7f756fa3a7e" providerId="AD" clId="Web-{3B4EF34E-880B-49F2-AFAD-AC1D64FD1022}" dt="2023-05-29T21:14:11.574" v="23"/>
          <ac:spMkLst>
            <pc:docMk/>
            <pc:sldMk cId="3359438628" sldId="257"/>
            <ac:spMk id="18" creationId="{38CB19FB-7C96-4FEC-9331-E826E4E36CE4}"/>
          </ac:spMkLst>
        </pc:spChg>
        <pc:spChg chg="add del">
          <ac:chgData name="Paulina Skoczek (2219392)" userId="S::2219392@student.uwtsd.ac.uk::297149ff-17fc-4bf9-ac60-a7f756fa3a7e" providerId="AD" clId="Web-{3B4EF34E-880B-49F2-AFAD-AC1D64FD1022}" dt="2023-05-29T21:14:14.218" v="25"/>
          <ac:spMkLst>
            <pc:docMk/>
            <pc:sldMk cId="3359438628" sldId="257"/>
            <ac:spMk id="23" creationId="{42A4FC2C-047E-45A5-965D-8E1E3BF09BC6}"/>
          </ac:spMkLst>
        </pc:spChg>
        <pc:spChg chg="add del">
          <ac:chgData name="Paulina Skoczek (2219392)" userId="S::2219392@student.uwtsd.ac.uk::297149ff-17fc-4bf9-ac60-a7f756fa3a7e" providerId="AD" clId="Web-{3B4EF34E-880B-49F2-AFAD-AC1D64FD1022}" dt="2023-05-29T21:14:16.577" v="27"/>
          <ac:spMkLst>
            <pc:docMk/>
            <pc:sldMk cId="3359438628" sldId="257"/>
            <ac:spMk id="25" creationId="{5D9FC6AC-4A12-4825-8ABE-0732B8EF4D16}"/>
          </ac:spMkLst>
        </pc:spChg>
        <pc:spChg chg="add del">
          <ac:chgData name="Paulina Skoczek (2219392)" userId="S::2219392@student.uwtsd.ac.uk::297149ff-17fc-4bf9-ac60-a7f756fa3a7e" providerId="AD" clId="Web-{3B4EF34E-880B-49F2-AFAD-AC1D64FD1022}" dt="2023-05-29T21:14:36.734" v="31"/>
          <ac:spMkLst>
            <pc:docMk/>
            <pc:sldMk cId="3359438628" sldId="257"/>
            <ac:spMk id="27" creationId="{38CB19FB-7C96-4FEC-9331-E826E4E36CE4}"/>
          </ac:spMkLst>
        </pc:spChg>
        <pc:spChg chg="add del">
          <ac:chgData name="Paulina Skoczek (2219392)" userId="S::2219392@student.uwtsd.ac.uk::297149ff-17fc-4bf9-ac60-a7f756fa3a7e" providerId="AD" clId="Web-{3B4EF34E-880B-49F2-AFAD-AC1D64FD1022}" dt="2023-05-29T21:14:41.703" v="33"/>
          <ac:spMkLst>
            <pc:docMk/>
            <pc:sldMk cId="3359438628" sldId="257"/>
            <ac:spMk id="35" creationId="{38CB19FB-7C96-4FEC-9331-E826E4E36CE4}"/>
          </ac:spMkLst>
        </pc:spChg>
        <pc:spChg chg="add del">
          <ac:chgData name="Paulina Skoczek (2219392)" userId="S::2219392@student.uwtsd.ac.uk::297149ff-17fc-4bf9-ac60-a7f756fa3a7e" providerId="AD" clId="Web-{3B4EF34E-880B-49F2-AFAD-AC1D64FD1022}" dt="2023-05-29T21:30:53.447" v="141"/>
          <ac:spMkLst>
            <pc:docMk/>
            <pc:sldMk cId="3359438628" sldId="257"/>
            <ac:spMk id="47" creationId="{38CB19FB-7C96-4FEC-9331-E826E4E36CE4}"/>
          </ac:spMkLst>
        </pc:spChg>
        <pc:spChg chg="add del">
          <ac:chgData name="Paulina Skoczek (2219392)" userId="S::2219392@student.uwtsd.ac.uk::297149ff-17fc-4bf9-ac60-a7f756fa3a7e" providerId="AD" clId="Web-{3B4EF34E-880B-49F2-AFAD-AC1D64FD1022}" dt="2023-05-29T21:32:18.700" v="167"/>
          <ac:spMkLst>
            <pc:docMk/>
            <pc:sldMk cId="3359438628" sldId="257"/>
            <ac:spMk id="59" creationId="{7C432AFE-B3D2-4BFF-BF8F-96C27AFF1AC7}"/>
          </ac:spMkLst>
        </pc:spChg>
        <pc:spChg chg="add del">
          <ac:chgData name="Paulina Skoczek (2219392)" userId="S::2219392@student.uwtsd.ac.uk::297149ff-17fc-4bf9-ac60-a7f756fa3a7e" providerId="AD" clId="Web-{3B4EF34E-880B-49F2-AFAD-AC1D64FD1022}" dt="2023-05-29T21:32:18.700" v="167"/>
          <ac:spMkLst>
            <pc:docMk/>
            <pc:sldMk cId="3359438628" sldId="257"/>
            <ac:spMk id="61" creationId="{AF2F604E-43BE-4DC3-B983-E071523364F8}"/>
          </ac:spMkLst>
        </pc:spChg>
        <pc:spChg chg="add del">
          <ac:chgData name="Paulina Skoczek (2219392)" userId="S::2219392@student.uwtsd.ac.uk::297149ff-17fc-4bf9-ac60-a7f756fa3a7e" providerId="AD" clId="Web-{3B4EF34E-880B-49F2-AFAD-AC1D64FD1022}" dt="2023-05-29T21:32:18.700" v="167"/>
          <ac:spMkLst>
            <pc:docMk/>
            <pc:sldMk cId="3359438628" sldId="257"/>
            <ac:spMk id="63" creationId="{08C9B587-E65E-4B52-B37C-ABEBB6E87928}"/>
          </ac:spMkLst>
        </pc:spChg>
        <pc:spChg chg="add del">
          <ac:chgData name="Paulina Skoczek (2219392)" userId="S::2219392@student.uwtsd.ac.uk::297149ff-17fc-4bf9-ac60-a7f756fa3a7e" providerId="AD" clId="Web-{3B4EF34E-880B-49F2-AFAD-AC1D64FD1022}" dt="2023-05-29T21:32:18.668" v="166"/>
          <ac:spMkLst>
            <pc:docMk/>
            <pc:sldMk cId="3359438628" sldId="257"/>
            <ac:spMk id="68" creationId="{ECC07320-C2CA-4E29-8481-9D9E143C7788}"/>
          </ac:spMkLst>
        </pc:spChg>
        <pc:spChg chg="add del">
          <ac:chgData name="Paulina Skoczek (2219392)" userId="S::2219392@student.uwtsd.ac.uk::297149ff-17fc-4bf9-ac60-a7f756fa3a7e" providerId="AD" clId="Web-{3B4EF34E-880B-49F2-AFAD-AC1D64FD1022}" dt="2023-05-29T21:32:18.668" v="166"/>
          <ac:spMkLst>
            <pc:docMk/>
            <pc:sldMk cId="3359438628" sldId="257"/>
            <ac:spMk id="70" creationId="{178FB36B-5BFE-42CA-BC60-1115E0D95EEC}"/>
          </ac:spMkLst>
        </pc:spChg>
        <pc:spChg chg="add del">
          <ac:chgData name="Paulina Skoczek (2219392)" userId="S::2219392@student.uwtsd.ac.uk::297149ff-17fc-4bf9-ac60-a7f756fa3a7e" providerId="AD" clId="Web-{3B4EF34E-880B-49F2-AFAD-AC1D64FD1022}" dt="2023-05-29T21:39:31.749" v="178"/>
          <ac:spMkLst>
            <pc:docMk/>
            <pc:sldMk cId="3359438628" sldId="257"/>
            <ac:spMk id="73" creationId="{37C89E4B-3C9F-44B9-8B86-D9E3D112D8EC}"/>
          </ac:spMkLst>
        </pc:spChg>
        <pc:spChg chg="add del">
          <ac:chgData name="Paulina Skoczek (2219392)" userId="S::2219392@student.uwtsd.ac.uk::297149ff-17fc-4bf9-ac60-a7f756fa3a7e" providerId="AD" clId="Web-{3B4EF34E-880B-49F2-AFAD-AC1D64FD1022}" dt="2023-05-29T21:39:31.733" v="177"/>
          <ac:spMkLst>
            <pc:docMk/>
            <pc:sldMk cId="3359438628" sldId="257"/>
            <ac:spMk id="79" creationId="{657F69E0-C4B0-4BEC-A689-4F8D877F05D4}"/>
          </ac:spMkLst>
        </pc:spChg>
        <pc:spChg chg="add del">
          <ac:chgData name="Paulina Skoczek (2219392)" userId="S::2219392@student.uwtsd.ac.uk::297149ff-17fc-4bf9-ac60-a7f756fa3a7e" providerId="AD" clId="Web-{3B4EF34E-880B-49F2-AFAD-AC1D64FD1022}" dt="2023-05-29T21:39:31.733" v="177"/>
          <ac:spMkLst>
            <pc:docMk/>
            <pc:sldMk cId="3359438628" sldId="257"/>
            <ac:spMk id="81" creationId="{9F6380B4-6A1C-481E-8408-B4E6C75B9B81}"/>
          </ac:spMkLst>
        </pc:spChg>
        <pc:spChg chg="add del">
          <ac:chgData name="Paulina Skoczek (2219392)" userId="S::2219392@student.uwtsd.ac.uk::297149ff-17fc-4bf9-ac60-a7f756fa3a7e" providerId="AD" clId="Web-{3B4EF34E-880B-49F2-AFAD-AC1D64FD1022}" dt="2023-05-29T21:39:58.484" v="179"/>
          <ac:spMkLst>
            <pc:docMk/>
            <pc:sldMk cId="3359438628" sldId="257"/>
            <ac:spMk id="83" creationId="{79EB4626-023C-436D-9F57-9EB46080909D}"/>
          </ac:spMkLst>
        </pc:spChg>
        <pc:spChg chg="add del">
          <ac:chgData name="Paulina Skoczek (2219392)" userId="S::2219392@student.uwtsd.ac.uk::297149ff-17fc-4bf9-ac60-a7f756fa3a7e" providerId="AD" clId="Web-{3B4EF34E-880B-49F2-AFAD-AC1D64FD1022}" dt="2023-05-29T21:39:58.484" v="179"/>
          <ac:spMkLst>
            <pc:docMk/>
            <pc:sldMk cId="3359438628" sldId="257"/>
            <ac:spMk id="84" creationId="{AD35AE2F-5E3A-49D9-8DE1-8A333BA4088E}"/>
          </ac:spMkLst>
        </pc:spChg>
        <pc:spChg chg="add del">
          <ac:chgData name="Paulina Skoczek (2219392)" userId="S::2219392@student.uwtsd.ac.uk::297149ff-17fc-4bf9-ac60-a7f756fa3a7e" providerId="AD" clId="Web-{3B4EF34E-880B-49F2-AFAD-AC1D64FD1022}" dt="2023-05-29T21:39:58.484" v="179"/>
          <ac:spMkLst>
            <pc:docMk/>
            <pc:sldMk cId="3359438628" sldId="257"/>
            <ac:spMk id="85" creationId="{98072727-1E1A-4B8C-8839-AAB69FA2ECE2}"/>
          </ac:spMkLst>
        </pc:spChg>
        <pc:spChg chg="add del">
          <ac:chgData name="Paulina Skoczek (2219392)" userId="S::2219392@student.uwtsd.ac.uk::297149ff-17fc-4bf9-ac60-a7f756fa3a7e" providerId="AD" clId="Web-{3B4EF34E-880B-49F2-AFAD-AC1D64FD1022}" dt="2023-05-29T21:40:34.001" v="185"/>
          <ac:spMkLst>
            <pc:docMk/>
            <pc:sldMk cId="3359438628" sldId="257"/>
            <ac:spMk id="90" creationId="{AD35AE2F-5E3A-49D9-8DE1-8A333BA4088E}"/>
          </ac:spMkLst>
        </pc:spChg>
        <pc:spChg chg="add del">
          <ac:chgData name="Paulina Skoczek (2219392)" userId="S::2219392@student.uwtsd.ac.uk::297149ff-17fc-4bf9-ac60-a7f756fa3a7e" providerId="AD" clId="Web-{3B4EF34E-880B-49F2-AFAD-AC1D64FD1022}" dt="2023-05-29T21:40:34.001" v="185"/>
          <ac:spMkLst>
            <pc:docMk/>
            <pc:sldMk cId="3359438628" sldId="257"/>
            <ac:spMk id="92" creationId="{98072727-1E1A-4B8C-8839-AAB69FA2ECE2}"/>
          </ac:spMkLst>
        </pc:spChg>
        <pc:spChg chg="add del">
          <ac:chgData name="Paulina Skoczek (2219392)" userId="S::2219392@student.uwtsd.ac.uk::297149ff-17fc-4bf9-ac60-a7f756fa3a7e" providerId="AD" clId="Web-{3B4EF34E-880B-49F2-AFAD-AC1D64FD1022}" dt="2023-05-29T21:40:34.001" v="185"/>
          <ac:spMkLst>
            <pc:docMk/>
            <pc:sldMk cId="3359438628" sldId="257"/>
            <ac:spMk id="94" creationId="{79EB4626-023C-436D-9F57-9EB46080909D}"/>
          </ac:spMkLst>
        </pc:spChg>
        <pc:spChg chg="add">
          <ac:chgData name="Paulina Skoczek (2219392)" userId="S::2219392@student.uwtsd.ac.uk::297149ff-17fc-4bf9-ac60-a7f756fa3a7e" providerId="AD" clId="Web-{3B4EF34E-880B-49F2-AFAD-AC1D64FD1022}" dt="2023-05-29T21:40:34.001" v="185"/>
          <ac:spMkLst>
            <pc:docMk/>
            <pc:sldMk cId="3359438628" sldId="257"/>
            <ac:spMk id="96" creationId="{37C89E4B-3C9F-44B9-8B86-D9E3D112D8EC}"/>
          </ac:spMkLst>
        </pc:spChg>
        <pc:spChg chg="add del">
          <ac:chgData name="Paulina Skoczek (2219392)" userId="S::2219392@student.uwtsd.ac.uk::297149ff-17fc-4bf9-ac60-a7f756fa3a7e" providerId="AD" clId="Web-{3B4EF34E-880B-49F2-AFAD-AC1D64FD1022}" dt="2023-05-29T21:40:27.094" v="182"/>
          <ac:spMkLst>
            <pc:docMk/>
            <pc:sldMk cId="3359438628" sldId="257"/>
            <ac:spMk id="99" creationId="{C1DD1A8A-57D5-4A81-AD04-532B043C5611}"/>
          </ac:spMkLst>
        </pc:spChg>
        <pc:spChg chg="add del">
          <ac:chgData name="Paulina Skoczek (2219392)" userId="S::2219392@student.uwtsd.ac.uk::297149ff-17fc-4bf9-ac60-a7f756fa3a7e" providerId="AD" clId="Web-{3B4EF34E-880B-49F2-AFAD-AC1D64FD1022}" dt="2023-05-29T21:40:27.094" v="182"/>
          <ac:spMkLst>
            <pc:docMk/>
            <pc:sldMk cId="3359438628" sldId="257"/>
            <ac:spMk id="101" creationId="{007891EC-4501-44ED-A8C8-B11B6DB767AB}"/>
          </ac:spMkLst>
        </pc:spChg>
        <pc:grpChg chg="add del">
          <ac:chgData name="Paulina Skoczek (2219392)" userId="S::2219392@student.uwtsd.ac.uk::297149ff-17fc-4bf9-ac60-a7f756fa3a7e" providerId="AD" clId="Web-{3B4EF34E-880B-49F2-AFAD-AC1D64FD1022}" dt="2023-05-29T21:14:11.574" v="23"/>
          <ac:grpSpMkLst>
            <pc:docMk/>
            <pc:sldMk cId="3359438628" sldId="257"/>
            <ac:grpSpMk id="19" creationId="{DF071BB7-867E-46A9-A7C2-3FCB28CB8FBD}"/>
          </ac:grpSpMkLst>
        </pc:grpChg>
        <pc:grpChg chg="add del">
          <ac:chgData name="Paulina Skoczek (2219392)" userId="S::2219392@student.uwtsd.ac.uk::297149ff-17fc-4bf9-ac60-a7f756fa3a7e" providerId="AD" clId="Web-{3B4EF34E-880B-49F2-AFAD-AC1D64FD1022}" dt="2023-05-29T21:14:36.734" v="31"/>
          <ac:grpSpMkLst>
            <pc:docMk/>
            <pc:sldMk cId="3359438628" sldId="257"/>
            <ac:grpSpMk id="28" creationId="{DF071BB7-867E-46A9-A7C2-3FCB28CB8FBD}"/>
          </ac:grpSpMkLst>
        </pc:grpChg>
        <pc:grpChg chg="add del">
          <ac:chgData name="Paulina Skoczek (2219392)" userId="S::2219392@student.uwtsd.ac.uk::297149ff-17fc-4bf9-ac60-a7f756fa3a7e" providerId="AD" clId="Web-{3B4EF34E-880B-49F2-AFAD-AC1D64FD1022}" dt="2023-05-29T21:14:41.703" v="33"/>
          <ac:grpSpMkLst>
            <pc:docMk/>
            <pc:sldMk cId="3359438628" sldId="257"/>
            <ac:grpSpMk id="37" creationId="{DF071BB7-867E-46A9-A7C2-3FCB28CB8FBD}"/>
          </ac:grpSpMkLst>
        </pc:grpChg>
        <pc:grpChg chg="add del">
          <ac:chgData name="Paulina Skoczek (2219392)" userId="S::2219392@student.uwtsd.ac.uk::297149ff-17fc-4bf9-ac60-a7f756fa3a7e" providerId="AD" clId="Web-{3B4EF34E-880B-49F2-AFAD-AC1D64FD1022}" dt="2023-05-29T21:30:53.447" v="141"/>
          <ac:grpSpMkLst>
            <pc:docMk/>
            <pc:sldMk cId="3359438628" sldId="257"/>
            <ac:grpSpMk id="49" creationId="{DF071BB7-867E-46A9-A7C2-3FCB28CB8FBD}"/>
          </ac:grpSpMkLst>
        </pc:grpChg>
        <pc:picChg chg="add mod">
          <ac:chgData name="Paulina Skoczek (2219392)" userId="S::2219392@student.uwtsd.ac.uk::297149ff-17fc-4bf9-ac60-a7f756fa3a7e" providerId="AD" clId="Web-{3B4EF34E-880B-49F2-AFAD-AC1D64FD1022}" dt="2023-05-29T21:40:34.001" v="185"/>
          <ac:picMkLst>
            <pc:docMk/>
            <pc:sldMk cId="3359438628" sldId="257"/>
            <ac:picMk id="4" creationId="{F164FCF9-4465-4747-91F9-4BDBE965CB4E}"/>
          </ac:picMkLst>
        </pc:picChg>
        <pc:cxnChg chg="add del">
          <ac:chgData name="Paulina Skoczek (2219392)" userId="S::2219392@student.uwtsd.ac.uk::297149ff-17fc-4bf9-ac60-a7f756fa3a7e" providerId="AD" clId="Web-{3B4EF34E-880B-49F2-AFAD-AC1D64FD1022}" dt="2023-05-29T21:39:31.749" v="178"/>
          <ac:cxnSpMkLst>
            <pc:docMk/>
            <pc:sldMk cId="3359438628" sldId="257"/>
            <ac:cxnSpMk id="72" creationId="{D891E407-403B-4764-86C9-33A56D3BCAA3}"/>
          </ac:cxnSpMkLst>
        </pc:cxnChg>
        <pc:cxnChg chg="add del">
          <ac:chgData name="Paulina Skoczek (2219392)" userId="S::2219392@student.uwtsd.ac.uk::297149ff-17fc-4bf9-ac60-a7f756fa3a7e" providerId="AD" clId="Web-{3B4EF34E-880B-49F2-AFAD-AC1D64FD1022}" dt="2023-05-29T21:39:31.749" v="178"/>
          <ac:cxnSpMkLst>
            <pc:docMk/>
            <pc:sldMk cId="3359438628" sldId="257"/>
            <ac:cxnSpMk id="74" creationId="{AA2EAA10-076F-46BD-8F0F-B9A2FB77A85C}"/>
          </ac:cxnSpMkLst>
        </pc:cxnChg>
        <pc:cxnChg chg="add">
          <ac:chgData name="Paulina Skoczek (2219392)" userId="S::2219392@student.uwtsd.ac.uk::297149ff-17fc-4bf9-ac60-a7f756fa3a7e" providerId="AD" clId="Web-{3B4EF34E-880B-49F2-AFAD-AC1D64FD1022}" dt="2023-05-29T21:40:34.001" v="185"/>
          <ac:cxnSpMkLst>
            <pc:docMk/>
            <pc:sldMk cId="3359438628" sldId="257"/>
            <ac:cxnSpMk id="97" creationId="{AA2EAA10-076F-46BD-8F0F-B9A2FB77A85C}"/>
          </ac:cxnSpMkLst>
        </pc:cxnChg>
        <pc:cxnChg chg="add">
          <ac:chgData name="Paulina Skoczek (2219392)" userId="S::2219392@student.uwtsd.ac.uk::297149ff-17fc-4bf9-ac60-a7f756fa3a7e" providerId="AD" clId="Web-{3B4EF34E-880B-49F2-AFAD-AC1D64FD1022}" dt="2023-05-29T21:40:34.001" v="185"/>
          <ac:cxnSpMkLst>
            <pc:docMk/>
            <pc:sldMk cId="3359438628" sldId="257"/>
            <ac:cxnSpMk id="103" creationId="{D891E407-403B-4764-86C9-33A56D3BCAA3}"/>
          </ac:cxnSpMkLst>
        </pc:cxnChg>
      </pc:sldChg>
      <pc:sldChg chg="addSp delSp modSp new mod ord modTransition setBg addAnim">
        <pc:chgData name="Paulina Skoczek (2219392)" userId="S::2219392@student.uwtsd.ac.uk::297149ff-17fc-4bf9-ac60-a7f756fa3a7e" providerId="AD" clId="Web-{3B4EF34E-880B-49F2-AFAD-AC1D64FD1022}" dt="2023-05-29T22:12:01.096" v="399"/>
        <pc:sldMkLst>
          <pc:docMk/>
          <pc:sldMk cId="863777008" sldId="258"/>
        </pc:sldMkLst>
        <pc:spChg chg="del">
          <ac:chgData name="Paulina Skoczek (2219392)" userId="S::2219392@student.uwtsd.ac.uk::297149ff-17fc-4bf9-ac60-a7f756fa3a7e" providerId="AD" clId="Web-{3B4EF34E-880B-49F2-AFAD-AC1D64FD1022}" dt="2023-05-29T21:44:11.873" v="190"/>
          <ac:spMkLst>
            <pc:docMk/>
            <pc:sldMk cId="863777008" sldId="258"/>
            <ac:spMk id="2" creationId="{5E61994F-8E4E-4EED-8C08-20A24E25DFAB}"/>
          </ac:spMkLst>
        </pc:spChg>
        <pc:spChg chg="del mod">
          <ac:chgData name="Paulina Skoczek (2219392)" userId="S::2219392@student.uwtsd.ac.uk::297149ff-17fc-4bf9-ac60-a7f756fa3a7e" providerId="AD" clId="Web-{3B4EF34E-880B-49F2-AFAD-AC1D64FD1022}" dt="2023-05-29T21:44:13.904" v="191"/>
          <ac:spMkLst>
            <pc:docMk/>
            <pc:sldMk cId="863777008" sldId="258"/>
            <ac:spMk id="3" creationId="{082D6520-6853-BD47-B9C1-281D648BBCE7}"/>
          </ac:spMkLst>
        </pc:spChg>
        <pc:spChg chg="add del">
          <ac:chgData name="Paulina Skoczek (2219392)" userId="S::2219392@student.uwtsd.ac.uk::297149ff-17fc-4bf9-ac60-a7f756fa3a7e" providerId="AD" clId="Web-{3B4EF34E-880B-49F2-AFAD-AC1D64FD1022}" dt="2023-05-29T21:50:45.216" v="242"/>
          <ac:spMkLst>
            <pc:docMk/>
            <pc:sldMk cId="863777008" sldId="258"/>
            <ac:spMk id="11" creationId="{AA3CC463-F933-4AC4-86E1-5AC14B0C3163}"/>
          </ac:spMkLst>
        </pc:spChg>
        <pc:spChg chg="add del">
          <ac:chgData name="Paulina Skoczek (2219392)" userId="S::2219392@student.uwtsd.ac.uk::297149ff-17fc-4bf9-ac60-a7f756fa3a7e" providerId="AD" clId="Web-{3B4EF34E-880B-49F2-AFAD-AC1D64FD1022}" dt="2023-05-29T21:50:45.216" v="242"/>
          <ac:spMkLst>
            <pc:docMk/>
            <pc:sldMk cId="863777008" sldId="258"/>
            <ac:spMk id="13" creationId="{6025D2DB-A12A-44DB-B00E-F4D622329EDD}"/>
          </ac:spMkLst>
        </pc:spChg>
        <pc:spChg chg="add del">
          <ac:chgData name="Paulina Skoczek (2219392)" userId="S::2219392@student.uwtsd.ac.uk::297149ff-17fc-4bf9-ac60-a7f756fa3a7e" providerId="AD" clId="Web-{3B4EF34E-880B-49F2-AFAD-AC1D64FD1022}" dt="2023-05-29T21:50:45.216" v="242"/>
          <ac:spMkLst>
            <pc:docMk/>
            <pc:sldMk cId="863777008" sldId="258"/>
            <ac:spMk id="15" creationId="{CE7E7877-F64E-4EEA-B778-138031EFF874}"/>
          </ac:spMkLst>
        </pc:spChg>
        <pc:spChg chg="add del">
          <ac:chgData name="Paulina Skoczek (2219392)" userId="S::2219392@student.uwtsd.ac.uk::297149ff-17fc-4bf9-ac60-a7f756fa3a7e" providerId="AD" clId="Web-{3B4EF34E-880B-49F2-AFAD-AC1D64FD1022}" dt="2023-05-29T21:50:45.216" v="242"/>
          <ac:spMkLst>
            <pc:docMk/>
            <pc:sldMk cId="863777008" sldId="258"/>
            <ac:spMk id="17" creationId="{7DD6C4F3-70FD-4F13-919C-702EE4886499}"/>
          </ac:spMkLst>
        </pc:spChg>
        <pc:spChg chg="add del">
          <ac:chgData name="Paulina Skoczek (2219392)" userId="S::2219392@student.uwtsd.ac.uk::297149ff-17fc-4bf9-ac60-a7f756fa3a7e" providerId="AD" clId="Web-{3B4EF34E-880B-49F2-AFAD-AC1D64FD1022}" dt="2023-05-29T21:50:53.247" v="245"/>
          <ac:spMkLst>
            <pc:docMk/>
            <pc:sldMk cId="863777008" sldId="258"/>
            <ac:spMk id="22" creationId="{799448F2-0E5B-42DA-B2D1-11A14E947BD4}"/>
          </ac:spMkLst>
        </pc:spChg>
        <pc:spChg chg="add del">
          <ac:chgData name="Paulina Skoczek (2219392)" userId="S::2219392@student.uwtsd.ac.uk::297149ff-17fc-4bf9-ac60-a7f756fa3a7e" providerId="AD" clId="Web-{3B4EF34E-880B-49F2-AFAD-AC1D64FD1022}" dt="2023-05-29T21:50:53.247" v="245"/>
          <ac:spMkLst>
            <pc:docMk/>
            <pc:sldMk cId="863777008" sldId="258"/>
            <ac:spMk id="24" creationId="{4E8A7552-20E1-4F34-ADAB-C1DB6634D47E}"/>
          </ac:spMkLst>
        </pc:spChg>
        <pc:graphicFrameChg chg="add del mod modGraphic">
          <ac:chgData name="Paulina Skoczek (2219392)" userId="S::2219392@student.uwtsd.ac.uk::297149ff-17fc-4bf9-ac60-a7f756fa3a7e" providerId="AD" clId="Web-{3B4EF34E-880B-49F2-AFAD-AC1D64FD1022}" dt="2023-05-29T21:53:41.024" v="264"/>
          <ac:graphicFrameMkLst>
            <pc:docMk/>
            <pc:sldMk cId="863777008" sldId="258"/>
            <ac:graphicFrameMk id="7" creationId="{3118EFC5-174C-D931-FBF4-856FE42138AE}"/>
          </ac:graphicFrameMkLst>
        </pc:graphicFrameChg>
        <pc:picChg chg="add mod ord">
          <ac:chgData name="Paulina Skoczek (2219392)" userId="S::2219392@student.uwtsd.ac.uk::297149ff-17fc-4bf9-ac60-a7f756fa3a7e" providerId="AD" clId="Web-{3B4EF34E-880B-49F2-AFAD-AC1D64FD1022}" dt="2023-05-29T21:57:23.267" v="265" actId="1076"/>
          <ac:picMkLst>
            <pc:docMk/>
            <pc:sldMk cId="863777008" sldId="258"/>
            <ac:picMk id="4" creationId="{43B5BD3F-9D6F-EABC-8F2D-CF2216074CDE}"/>
          </ac:picMkLst>
        </pc:picChg>
        <pc:picChg chg="add mod ord">
          <ac:chgData name="Paulina Skoczek (2219392)" userId="S::2219392@student.uwtsd.ac.uk::297149ff-17fc-4bf9-ac60-a7f756fa3a7e" providerId="AD" clId="Web-{3B4EF34E-880B-49F2-AFAD-AC1D64FD1022}" dt="2023-05-29T22:06:38.303" v="330" actId="1076"/>
          <ac:picMkLst>
            <pc:docMk/>
            <pc:sldMk cId="863777008" sldId="258"/>
            <ac:picMk id="5" creationId="{BB17C4AC-82E9-7F87-034A-58C65E9FE739}"/>
          </ac:picMkLst>
        </pc:picChg>
        <pc:picChg chg="add mod">
          <ac:chgData name="Paulina Skoczek (2219392)" userId="S::2219392@student.uwtsd.ac.uk::297149ff-17fc-4bf9-ac60-a7f756fa3a7e" providerId="AD" clId="Web-{3B4EF34E-880B-49F2-AFAD-AC1D64FD1022}" dt="2023-05-29T21:51:42.968" v="261" actId="14100"/>
          <ac:picMkLst>
            <pc:docMk/>
            <pc:sldMk cId="863777008" sldId="258"/>
            <ac:picMk id="6" creationId="{D8463EDB-DF1D-0D9B-7C3D-0266EAEE8032}"/>
          </ac:picMkLst>
        </pc:picChg>
        <pc:picChg chg="add mod">
          <ac:chgData name="Paulina Skoczek (2219392)" userId="S::2219392@student.uwtsd.ac.uk::297149ff-17fc-4bf9-ac60-a7f756fa3a7e" providerId="AD" clId="Web-{3B4EF34E-880B-49F2-AFAD-AC1D64FD1022}" dt="2023-05-29T21:59:19.974" v="272" actId="1076"/>
          <ac:picMkLst>
            <pc:docMk/>
            <pc:sldMk cId="863777008" sldId="258"/>
            <ac:picMk id="26" creationId="{B2F01C0B-45D4-C5DE-AA86-5C53BDACB48F}"/>
          </ac:picMkLst>
        </pc:picChg>
        <pc:cxnChg chg="add">
          <ac:chgData name="Paulina Skoczek (2219392)" userId="S::2219392@student.uwtsd.ac.uk::297149ff-17fc-4bf9-ac60-a7f756fa3a7e" providerId="AD" clId="Web-{3B4EF34E-880B-49F2-AFAD-AC1D64FD1022}" dt="2023-05-29T21:50:53.247" v="245"/>
          <ac:cxnSpMkLst>
            <pc:docMk/>
            <pc:sldMk cId="863777008" sldId="258"/>
            <ac:cxnSpMk id="29" creationId="{D4BDCD00-BA97-40D8-93CD-0A9CA931BE17}"/>
          </ac:cxnSpMkLst>
        </pc:cxnChg>
        <pc:cxnChg chg="add">
          <ac:chgData name="Paulina Skoczek (2219392)" userId="S::2219392@student.uwtsd.ac.uk::297149ff-17fc-4bf9-ac60-a7f756fa3a7e" providerId="AD" clId="Web-{3B4EF34E-880B-49F2-AFAD-AC1D64FD1022}" dt="2023-05-29T21:50:53.247" v="245"/>
          <ac:cxnSpMkLst>
            <pc:docMk/>
            <pc:sldMk cId="863777008" sldId="258"/>
            <ac:cxnSpMk id="31" creationId="{2D631E40-F51C-4828-B23B-DF903513296E}"/>
          </ac:cxnSpMkLst>
        </pc:cxnChg>
      </pc:sldChg>
      <pc:sldChg chg="addSp delSp modSp new del mod setBg">
        <pc:chgData name="Paulina Skoczek (2219392)" userId="S::2219392@student.uwtsd.ac.uk::297149ff-17fc-4bf9-ac60-a7f756fa3a7e" providerId="AD" clId="Web-{3B4EF34E-880B-49F2-AFAD-AC1D64FD1022}" dt="2023-05-29T21:30:17.758" v="124"/>
        <pc:sldMkLst>
          <pc:docMk/>
          <pc:sldMk cId="895277211" sldId="258"/>
        </pc:sldMkLst>
        <pc:spChg chg="mod ord">
          <ac:chgData name="Paulina Skoczek (2219392)" userId="S::2219392@student.uwtsd.ac.uk::297149ff-17fc-4bf9-ac60-a7f756fa3a7e" providerId="AD" clId="Web-{3B4EF34E-880B-49F2-AFAD-AC1D64FD1022}" dt="2023-05-29T21:30:14.336" v="123" actId="20577"/>
          <ac:spMkLst>
            <pc:docMk/>
            <pc:sldMk cId="895277211" sldId="258"/>
            <ac:spMk id="2" creationId="{72DDDECB-F1BF-5C50-A430-3142BF195CFC}"/>
          </ac:spMkLst>
        </pc:spChg>
        <pc:spChg chg="del">
          <ac:chgData name="Paulina Skoczek (2219392)" userId="S::2219392@student.uwtsd.ac.uk::297149ff-17fc-4bf9-ac60-a7f756fa3a7e" providerId="AD" clId="Web-{3B4EF34E-880B-49F2-AFAD-AC1D64FD1022}" dt="2023-05-29T21:25:12.543" v="78"/>
          <ac:spMkLst>
            <pc:docMk/>
            <pc:sldMk cId="895277211" sldId="258"/>
            <ac:spMk id="3" creationId="{4FDEDA71-E294-87F0-458E-7CEF98035279}"/>
          </ac:spMkLst>
        </pc:spChg>
        <pc:spChg chg="add del mod">
          <ac:chgData name="Paulina Skoczek (2219392)" userId="S::2219392@student.uwtsd.ac.uk::297149ff-17fc-4bf9-ac60-a7f756fa3a7e" providerId="AD" clId="Web-{3B4EF34E-880B-49F2-AFAD-AC1D64FD1022}" dt="2023-05-29T21:25:39.888" v="91"/>
          <ac:spMkLst>
            <pc:docMk/>
            <pc:sldMk cId="895277211" sldId="258"/>
            <ac:spMk id="5" creationId="{0123B345-1C6F-F71D-24E2-86B456C4397B}"/>
          </ac:spMkLst>
        </pc:spChg>
        <pc:spChg chg="add del">
          <ac:chgData name="Paulina Skoczek (2219392)" userId="S::2219392@student.uwtsd.ac.uk::297149ff-17fc-4bf9-ac60-a7f756fa3a7e" providerId="AD" clId="Web-{3B4EF34E-880B-49F2-AFAD-AC1D64FD1022}" dt="2023-05-29T21:29:49.350" v="122"/>
          <ac:spMkLst>
            <pc:docMk/>
            <pc:sldMk cId="895277211" sldId="258"/>
            <ac:spMk id="7" creationId="{327D73B4-9F5C-4A64-A179-51B9500CB8B5}"/>
          </ac:spMkLst>
        </pc:spChg>
        <pc:spChg chg="add del">
          <ac:chgData name="Paulina Skoczek (2219392)" userId="S::2219392@student.uwtsd.ac.uk::297149ff-17fc-4bf9-ac60-a7f756fa3a7e" providerId="AD" clId="Web-{3B4EF34E-880B-49F2-AFAD-AC1D64FD1022}" dt="2023-05-29T21:29:49.350" v="122"/>
          <ac:spMkLst>
            <pc:docMk/>
            <pc:sldMk cId="895277211" sldId="258"/>
            <ac:spMk id="8" creationId="{C1F06963-6374-4B48-844F-071A9BAAAE02}"/>
          </ac:spMkLst>
        </pc:spChg>
        <pc:spChg chg="add del">
          <ac:chgData name="Paulina Skoczek (2219392)" userId="S::2219392@student.uwtsd.ac.uk::297149ff-17fc-4bf9-ac60-a7f756fa3a7e" providerId="AD" clId="Web-{3B4EF34E-880B-49F2-AFAD-AC1D64FD1022}" dt="2023-05-29T21:25:23.325" v="83"/>
          <ac:spMkLst>
            <pc:docMk/>
            <pc:sldMk cId="895277211" sldId="258"/>
            <ac:spMk id="9" creationId="{341DD349-045A-250A-E7A6-D49CCB31244E}"/>
          </ac:spMkLst>
        </pc:spChg>
        <pc:spChg chg="add del">
          <ac:chgData name="Paulina Skoczek (2219392)" userId="S::2219392@student.uwtsd.ac.uk::297149ff-17fc-4bf9-ac60-a7f756fa3a7e" providerId="AD" clId="Web-{3B4EF34E-880B-49F2-AFAD-AC1D64FD1022}" dt="2023-05-29T21:29:49.350" v="122"/>
          <ac:spMkLst>
            <pc:docMk/>
            <pc:sldMk cId="895277211" sldId="258"/>
            <ac:spMk id="10" creationId="{6CB927A4-E432-4310-9CD5-E89FF5063179}"/>
          </ac:spMkLst>
        </pc:spChg>
        <pc:spChg chg="add del">
          <ac:chgData name="Paulina Skoczek (2219392)" userId="S::2219392@student.uwtsd.ac.uk::297149ff-17fc-4bf9-ac60-a7f756fa3a7e" providerId="AD" clId="Web-{3B4EF34E-880B-49F2-AFAD-AC1D64FD1022}" dt="2023-05-29T21:29:49.350" v="122"/>
          <ac:spMkLst>
            <pc:docMk/>
            <pc:sldMk cId="895277211" sldId="258"/>
            <ac:spMk id="11" creationId="{1453BF6C-B012-48B7-B4E8-6D7AC7C27D02}"/>
          </ac:spMkLst>
        </pc:spChg>
        <pc:spChg chg="add del">
          <ac:chgData name="Paulina Skoczek (2219392)" userId="S::2219392@student.uwtsd.ac.uk::297149ff-17fc-4bf9-ac60-a7f756fa3a7e" providerId="AD" clId="Web-{3B4EF34E-880B-49F2-AFAD-AC1D64FD1022}" dt="2023-05-29T21:25:23.325" v="83"/>
          <ac:spMkLst>
            <pc:docMk/>
            <pc:sldMk cId="895277211" sldId="258"/>
            <ac:spMk id="12" creationId="{04812C46-200A-4DEB-A05E-3ED6C68C2387}"/>
          </ac:spMkLst>
        </pc:spChg>
        <pc:spChg chg="add del">
          <ac:chgData name="Paulina Skoczek (2219392)" userId="S::2219392@student.uwtsd.ac.uk::297149ff-17fc-4bf9-ac60-a7f756fa3a7e" providerId="AD" clId="Web-{3B4EF34E-880B-49F2-AFAD-AC1D64FD1022}" dt="2023-05-29T21:29:49.350" v="122"/>
          <ac:spMkLst>
            <pc:docMk/>
            <pc:sldMk cId="895277211" sldId="258"/>
            <ac:spMk id="13" creationId="{FC7D60CB-5F91-4CB5-EE13-2970CA2974EE}"/>
          </ac:spMkLst>
        </pc:spChg>
        <pc:spChg chg="add del">
          <ac:chgData name="Paulina Skoczek (2219392)" userId="S::2219392@student.uwtsd.ac.uk::297149ff-17fc-4bf9-ac60-a7f756fa3a7e" providerId="AD" clId="Web-{3B4EF34E-880B-49F2-AFAD-AC1D64FD1022}" dt="2023-05-29T21:25:23.325" v="83"/>
          <ac:spMkLst>
            <pc:docMk/>
            <pc:sldMk cId="895277211" sldId="258"/>
            <ac:spMk id="14" creationId="{D1EA859B-E555-4109-94F3-6700E046E008}"/>
          </ac:spMkLst>
        </pc:spChg>
        <pc:spChg chg="add del">
          <ac:chgData name="Paulina Skoczek (2219392)" userId="S::2219392@student.uwtsd.ac.uk::297149ff-17fc-4bf9-ac60-a7f756fa3a7e" providerId="AD" clId="Web-{3B4EF34E-880B-49F2-AFAD-AC1D64FD1022}" dt="2023-05-29T21:29:49.350" v="122"/>
          <ac:spMkLst>
            <pc:docMk/>
            <pc:sldMk cId="895277211" sldId="258"/>
            <ac:spMk id="15" creationId="{E3020543-B24B-4EC4-8FFC-8DD88EEA91A8}"/>
          </ac:spMkLst>
        </pc:spChg>
        <pc:spChg chg="add del">
          <ac:chgData name="Paulina Skoczek (2219392)" userId="S::2219392@student.uwtsd.ac.uk::297149ff-17fc-4bf9-ac60-a7f756fa3a7e" providerId="AD" clId="Web-{3B4EF34E-880B-49F2-AFAD-AC1D64FD1022}" dt="2023-05-29T21:25:25.684" v="85"/>
          <ac:spMkLst>
            <pc:docMk/>
            <pc:sldMk cId="895277211" sldId="258"/>
            <ac:spMk id="16" creationId="{F13C74B1-5B17-4795-BED0-7140497B445A}"/>
          </ac:spMkLst>
        </pc:spChg>
        <pc:spChg chg="add del">
          <ac:chgData name="Paulina Skoczek (2219392)" userId="S::2219392@student.uwtsd.ac.uk::297149ff-17fc-4bf9-ac60-a7f756fa3a7e" providerId="AD" clId="Web-{3B4EF34E-880B-49F2-AFAD-AC1D64FD1022}" dt="2023-05-29T21:25:25.684" v="85"/>
          <ac:spMkLst>
            <pc:docMk/>
            <pc:sldMk cId="895277211" sldId="258"/>
            <ac:spMk id="17" creationId="{D4974D33-8DC5-464E-8C6D-BE58F0669C17}"/>
          </ac:spMkLst>
        </pc:spChg>
        <pc:spChg chg="add del">
          <ac:chgData name="Paulina Skoczek (2219392)" userId="S::2219392@student.uwtsd.ac.uk::297149ff-17fc-4bf9-ac60-a7f756fa3a7e" providerId="AD" clId="Web-{3B4EF34E-880B-49F2-AFAD-AC1D64FD1022}" dt="2023-05-29T21:25:25.684" v="85"/>
          <ac:spMkLst>
            <pc:docMk/>
            <pc:sldMk cId="895277211" sldId="258"/>
            <ac:spMk id="18" creationId="{8D57217A-4056-D330-622B-5671993DF118}"/>
          </ac:spMkLst>
        </pc:spChg>
        <pc:spChg chg="add del">
          <ac:chgData name="Paulina Skoczek (2219392)" userId="S::2219392@student.uwtsd.ac.uk::297149ff-17fc-4bf9-ac60-a7f756fa3a7e" providerId="AD" clId="Web-{3B4EF34E-880B-49F2-AFAD-AC1D64FD1022}" dt="2023-05-29T21:25:27.981" v="87"/>
          <ac:spMkLst>
            <pc:docMk/>
            <pc:sldMk cId="895277211" sldId="258"/>
            <ac:spMk id="20" creationId="{04812C46-200A-4DEB-A05E-3ED6C68C2387}"/>
          </ac:spMkLst>
        </pc:spChg>
        <pc:spChg chg="add del">
          <ac:chgData name="Paulina Skoczek (2219392)" userId="S::2219392@student.uwtsd.ac.uk::297149ff-17fc-4bf9-ac60-a7f756fa3a7e" providerId="AD" clId="Web-{3B4EF34E-880B-49F2-AFAD-AC1D64FD1022}" dt="2023-05-29T21:25:27.981" v="87"/>
          <ac:spMkLst>
            <pc:docMk/>
            <pc:sldMk cId="895277211" sldId="258"/>
            <ac:spMk id="21" creationId="{D1EA859B-E555-4109-94F3-6700E046E008}"/>
          </ac:spMkLst>
        </pc:spChg>
        <pc:spChg chg="add del">
          <ac:chgData name="Paulina Skoczek (2219392)" userId="S::2219392@student.uwtsd.ac.uk::297149ff-17fc-4bf9-ac60-a7f756fa3a7e" providerId="AD" clId="Web-{3B4EF34E-880B-49F2-AFAD-AC1D64FD1022}" dt="2023-05-29T21:25:27.981" v="87"/>
          <ac:spMkLst>
            <pc:docMk/>
            <pc:sldMk cId="895277211" sldId="258"/>
            <ac:spMk id="22" creationId="{FFBAEA43-B5ED-34F3-6D86-82139A3CD909}"/>
          </ac:spMkLst>
        </pc:spChg>
        <pc:spChg chg="add">
          <ac:chgData name="Paulina Skoczek (2219392)" userId="S::2219392@student.uwtsd.ac.uk::297149ff-17fc-4bf9-ac60-a7f756fa3a7e" providerId="AD" clId="Web-{3B4EF34E-880B-49F2-AFAD-AC1D64FD1022}" dt="2023-05-29T21:29:49.350" v="122"/>
          <ac:spMkLst>
            <pc:docMk/>
            <pc:sldMk cId="895277211" sldId="258"/>
            <ac:spMk id="25" creationId="{C1DD1A8A-57D5-4A81-AD04-532B043C5611}"/>
          </ac:spMkLst>
        </pc:spChg>
        <pc:spChg chg="add">
          <ac:chgData name="Paulina Skoczek (2219392)" userId="S::2219392@student.uwtsd.ac.uk::297149ff-17fc-4bf9-ac60-a7f756fa3a7e" providerId="AD" clId="Web-{3B4EF34E-880B-49F2-AFAD-AC1D64FD1022}" dt="2023-05-29T21:29:49.350" v="122"/>
          <ac:spMkLst>
            <pc:docMk/>
            <pc:sldMk cId="895277211" sldId="258"/>
            <ac:spMk id="27" creationId="{007891EC-4501-44ED-A8C8-B11B6DB767AB}"/>
          </ac:spMkLst>
        </pc:spChg>
        <pc:picChg chg="add del mod ord">
          <ac:chgData name="Paulina Skoczek (2219392)" userId="S::2219392@student.uwtsd.ac.uk::297149ff-17fc-4bf9-ac60-a7f756fa3a7e" providerId="AD" clId="Web-{3B4EF34E-880B-49F2-AFAD-AC1D64FD1022}" dt="2023-05-29T21:25:39.888" v="91"/>
          <ac:picMkLst>
            <pc:docMk/>
            <pc:sldMk cId="895277211" sldId="258"/>
            <ac:picMk id="4" creationId="{4C1A22C0-8A52-6A2D-B801-ACE53DBA657C}"/>
          </ac:picMkLst>
        </pc:picChg>
        <pc:picChg chg="add">
          <ac:chgData name="Paulina Skoczek (2219392)" userId="S::2219392@student.uwtsd.ac.uk::297149ff-17fc-4bf9-ac60-a7f756fa3a7e" providerId="AD" clId="Web-{3B4EF34E-880B-49F2-AFAD-AC1D64FD1022}" dt="2023-05-29T21:29:49.350" v="122"/>
          <ac:picMkLst>
            <pc:docMk/>
            <pc:sldMk cId="895277211" sldId="258"/>
            <ac:picMk id="23" creationId="{D014A6FF-8DE9-A676-109C-7A032D8B18F7}"/>
          </ac:picMkLst>
        </pc:picChg>
        <pc:cxnChg chg="add del">
          <ac:chgData name="Paulina Skoczek (2219392)" userId="S::2219392@student.uwtsd.ac.uk::297149ff-17fc-4bf9-ac60-a7f756fa3a7e" providerId="AD" clId="Web-{3B4EF34E-880B-49F2-AFAD-AC1D64FD1022}" dt="2023-05-29T21:29:49.350" v="122"/>
          <ac:cxnSpMkLst>
            <pc:docMk/>
            <pc:sldMk cId="895277211" sldId="258"/>
            <ac:cxnSpMk id="19" creationId="{C49DA8F6-BCC1-4447-B54C-57856834B94B}"/>
          </ac:cxnSpMkLst>
        </pc:cxnChg>
      </pc:sldChg>
      <pc:sldChg chg="addSp delSp modSp new ord modTransition">
        <pc:chgData name="Paulina Skoczek (2219392)" userId="S::2219392@student.uwtsd.ac.uk::297149ff-17fc-4bf9-ac60-a7f756fa3a7e" providerId="AD" clId="Web-{3B4EF34E-880B-49F2-AFAD-AC1D64FD1022}" dt="2023-05-29T22:20:43.852" v="490"/>
        <pc:sldMkLst>
          <pc:docMk/>
          <pc:sldMk cId="1229583601" sldId="259"/>
        </pc:sldMkLst>
        <pc:spChg chg="mod">
          <ac:chgData name="Paulina Skoczek (2219392)" userId="S::2219392@student.uwtsd.ac.uk::297149ff-17fc-4bf9-ac60-a7f756fa3a7e" providerId="AD" clId="Web-{3B4EF34E-880B-49F2-AFAD-AC1D64FD1022}" dt="2023-05-29T22:10:13.139" v="388" actId="20577"/>
          <ac:spMkLst>
            <pc:docMk/>
            <pc:sldMk cId="1229583601" sldId="259"/>
            <ac:spMk id="2" creationId="{FBBBCCC2-45A3-003A-13F6-E4DD7FDD90E4}"/>
          </ac:spMkLst>
        </pc:spChg>
        <pc:spChg chg="del">
          <ac:chgData name="Paulina Skoczek (2219392)" userId="S::2219392@student.uwtsd.ac.uk::297149ff-17fc-4bf9-ac60-a7f756fa3a7e" providerId="AD" clId="Web-{3B4EF34E-880B-49F2-AFAD-AC1D64FD1022}" dt="2023-05-29T22:04:16.266" v="324"/>
          <ac:spMkLst>
            <pc:docMk/>
            <pc:sldMk cId="1229583601" sldId="259"/>
            <ac:spMk id="3" creationId="{62673B57-F565-E8DE-9EE0-EB88339746B9}"/>
          </ac:spMkLst>
        </pc:spChg>
        <pc:spChg chg="add mod">
          <ac:chgData name="Paulina Skoczek (2219392)" userId="S::2219392@student.uwtsd.ac.uk::297149ff-17fc-4bf9-ac60-a7f756fa3a7e" providerId="AD" clId="Web-{3B4EF34E-880B-49F2-AFAD-AC1D64FD1022}" dt="2023-05-29T22:20:06.163" v="489" actId="1076"/>
          <ac:spMkLst>
            <pc:docMk/>
            <pc:sldMk cId="1229583601" sldId="259"/>
            <ac:spMk id="687" creationId="{A9742C37-C449-BFEF-47EB-DA377321474F}"/>
          </ac:spMkLst>
        </pc:spChg>
        <pc:graphicFrameChg chg="add mod modGraphic">
          <ac:chgData name="Paulina Skoczek (2219392)" userId="S::2219392@student.uwtsd.ac.uk::297149ff-17fc-4bf9-ac60-a7f756fa3a7e" providerId="AD" clId="Web-{3B4EF34E-880B-49F2-AFAD-AC1D64FD1022}" dt="2023-05-29T22:14:21.539" v="453" actId="20577"/>
          <ac:graphicFrameMkLst>
            <pc:docMk/>
            <pc:sldMk cId="1229583601" sldId="259"/>
            <ac:graphicFrameMk id="4" creationId="{2576713D-1FC8-724A-BC33-545F77113290}"/>
          </ac:graphicFrameMkLst>
        </pc:graphicFrameChg>
      </pc:sldChg>
    </pc:docChg>
  </pc:docChgLst>
  <pc:docChgLst>
    <pc:chgData name="Paulina Skoczek (2219392)" userId="S::2219392@student.uwtsd.ac.uk::297149ff-17fc-4bf9-ac60-a7f756fa3a7e" providerId="AD" clId="Web-{E8302990-AB0F-1DFF-0DF5-A45560EBA7FC}"/>
    <pc:docChg chg="modSld">
      <pc:chgData name="Paulina Skoczek (2219392)" userId="S::2219392@student.uwtsd.ac.uk::297149ff-17fc-4bf9-ac60-a7f756fa3a7e" providerId="AD" clId="Web-{E8302990-AB0F-1DFF-0DF5-A45560EBA7FC}" dt="2023-05-31T15:56:29.657" v="1076" actId="20577"/>
      <pc:docMkLst>
        <pc:docMk/>
      </pc:docMkLst>
      <pc:sldChg chg="modSp">
        <pc:chgData name="Paulina Skoczek (2219392)" userId="S::2219392@student.uwtsd.ac.uk::297149ff-17fc-4bf9-ac60-a7f756fa3a7e" providerId="AD" clId="Web-{E8302990-AB0F-1DFF-0DF5-A45560EBA7FC}" dt="2023-05-31T14:49:29.499" v="4" actId="20577"/>
        <pc:sldMkLst>
          <pc:docMk/>
          <pc:sldMk cId="1229583601" sldId="259"/>
        </pc:sldMkLst>
        <pc:graphicFrameChg chg="modGraphic">
          <ac:chgData name="Paulina Skoczek (2219392)" userId="S::2219392@student.uwtsd.ac.uk::297149ff-17fc-4bf9-ac60-a7f756fa3a7e" providerId="AD" clId="Web-{E8302990-AB0F-1DFF-0DF5-A45560EBA7FC}" dt="2023-05-31T14:49:29.499" v="4" actId="20577"/>
          <ac:graphicFrameMkLst>
            <pc:docMk/>
            <pc:sldMk cId="1229583601" sldId="259"/>
            <ac:graphicFrameMk id="4" creationId="{2576713D-1FC8-724A-BC33-545F77113290}"/>
          </ac:graphicFrameMkLst>
        </pc:graphicFrameChg>
      </pc:sldChg>
      <pc:sldChg chg="modSp">
        <pc:chgData name="Paulina Skoczek (2219392)" userId="S::2219392@student.uwtsd.ac.uk::297149ff-17fc-4bf9-ac60-a7f756fa3a7e" providerId="AD" clId="Web-{E8302990-AB0F-1DFF-0DF5-A45560EBA7FC}" dt="2023-05-31T15:52:51.235" v="1036" actId="20577"/>
        <pc:sldMkLst>
          <pc:docMk/>
          <pc:sldMk cId="62501086" sldId="261"/>
        </pc:sldMkLst>
        <pc:spChg chg="mod">
          <ac:chgData name="Paulina Skoczek (2219392)" userId="S::2219392@student.uwtsd.ac.uk::297149ff-17fc-4bf9-ac60-a7f756fa3a7e" providerId="AD" clId="Web-{E8302990-AB0F-1DFF-0DF5-A45560EBA7FC}" dt="2023-05-31T15:51:25.526" v="944" actId="1076"/>
          <ac:spMkLst>
            <pc:docMk/>
            <pc:sldMk cId="62501086" sldId="261"/>
            <ac:spMk id="785" creationId="{B3DF7EA9-AFD9-DE44-CBEB-E4AA980421E9}"/>
          </ac:spMkLst>
        </pc:spChg>
        <pc:spChg chg="mod">
          <ac:chgData name="Paulina Skoczek (2219392)" userId="S::2219392@student.uwtsd.ac.uk::297149ff-17fc-4bf9-ac60-a7f756fa3a7e" providerId="AD" clId="Web-{E8302990-AB0F-1DFF-0DF5-A45560EBA7FC}" dt="2023-05-31T15:52:51.235" v="1036" actId="20577"/>
          <ac:spMkLst>
            <pc:docMk/>
            <pc:sldMk cId="62501086" sldId="261"/>
            <ac:spMk id="819" creationId="{4DC3AD06-CD7A-F068-AEAF-7A365C3DCD65}"/>
          </ac:spMkLst>
        </pc:spChg>
        <pc:spChg chg="mod">
          <ac:chgData name="Paulina Skoczek (2219392)" userId="S::2219392@student.uwtsd.ac.uk::297149ff-17fc-4bf9-ac60-a7f756fa3a7e" providerId="AD" clId="Web-{E8302990-AB0F-1DFF-0DF5-A45560EBA7FC}" dt="2023-05-31T15:51:27.167" v="945" actId="1076"/>
          <ac:spMkLst>
            <pc:docMk/>
            <pc:sldMk cId="62501086" sldId="261"/>
            <ac:spMk id="836" creationId="{6567B751-09E4-C4AE-C82E-96AC812798B2}"/>
          </ac:spMkLst>
        </pc:spChg>
      </pc:sldChg>
      <pc:sldChg chg="modSp">
        <pc:chgData name="Paulina Skoczek (2219392)" userId="S::2219392@student.uwtsd.ac.uk::297149ff-17fc-4bf9-ac60-a7f756fa3a7e" providerId="AD" clId="Web-{E8302990-AB0F-1DFF-0DF5-A45560EBA7FC}" dt="2023-05-31T15:56:29.657" v="1076" actId="20577"/>
        <pc:sldMkLst>
          <pc:docMk/>
          <pc:sldMk cId="57010313" sldId="265"/>
        </pc:sldMkLst>
        <pc:spChg chg="mod">
          <ac:chgData name="Paulina Skoczek (2219392)" userId="S::2219392@student.uwtsd.ac.uk::297149ff-17fc-4bf9-ac60-a7f756fa3a7e" providerId="AD" clId="Web-{E8302990-AB0F-1DFF-0DF5-A45560EBA7FC}" dt="2023-05-31T15:05:10.878" v="348" actId="20577"/>
          <ac:spMkLst>
            <pc:docMk/>
            <pc:sldMk cId="57010313" sldId="265"/>
            <ac:spMk id="2" creationId="{F1C73982-9079-968B-E2C9-224F3F38DA11}"/>
          </ac:spMkLst>
        </pc:spChg>
        <pc:spChg chg="mod">
          <ac:chgData name="Paulina Skoczek (2219392)" userId="S::2219392@student.uwtsd.ac.uk::297149ff-17fc-4bf9-ac60-a7f756fa3a7e" providerId="AD" clId="Web-{E8302990-AB0F-1DFF-0DF5-A45560EBA7FC}" dt="2023-05-31T15:56:29.657" v="1076" actId="20577"/>
          <ac:spMkLst>
            <pc:docMk/>
            <pc:sldMk cId="57010313" sldId="265"/>
            <ac:spMk id="3" creationId="{D9E4682C-2210-F555-77FF-C1D1F29211D4}"/>
          </ac:spMkLst>
        </pc:spChg>
      </pc:sldChg>
    </pc:docChg>
  </pc:docChgLst>
  <pc:docChgLst>
    <pc:chgData name="Paulina Skoczek (2219392)" userId="S::2219392@student.uwtsd.ac.uk::297149ff-17fc-4bf9-ac60-a7f756fa3a7e" providerId="AD" clId="Web-{946E8048-C0F5-1236-6E9E-87E4E101F1D0}"/>
    <pc:docChg chg="addSld delSld modSld">
      <pc:chgData name="Paulina Skoczek (2219392)" userId="S::2219392@student.uwtsd.ac.uk::297149ff-17fc-4bf9-ac60-a7f756fa3a7e" providerId="AD" clId="Web-{946E8048-C0F5-1236-6E9E-87E4E101F1D0}" dt="2023-06-01T22:01:25.903" v="1642" actId="20577"/>
      <pc:docMkLst>
        <pc:docMk/>
      </pc:docMkLst>
      <pc:sldChg chg="delSp del">
        <pc:chgData name="Paulina Skoczek (2219392)" userId="S::2219392@student.uwtsd.ac.uk::297149ff-17fc-4bf9-ac60-a7f756fa3a7e" providerId="AD" clId="Web-{946E8048-C0F5-1236-6E9E-87E4E101F1D0}" dt="2023-06-01T20:58:24.460" v="1152"/>
        <pc:sldMkLst>
          <pc:docMk/>
          <pc:sldMk cId="1229583601" sldId="259"/>
        </pc:sldMkLst>
        <pc:picChg chg="del">
          <ac:chgData name="Paulina Skoczek (2219392)" userId="S::2219392@student.uwtsd.ac.uk::297149ff-17fc-4bf9-ac60-a7f756fa3a7e" providerId="AD" clId="Web-{946E8048-C0F5-1236-6E9E-87E4E101F1D0}" dt="2023-06-01T20:58:17.273" v="1151"/>
          <ac:picMkLst>
            <pc:docMk/>
            <pc:sldMk cId="1229583601" sldId="259"/>
            <ac:picMk id="689" creationId="{6F43F32C-CE1F-EE33-8060-A46DDD1D0FF8}"/>
          </ac:picMkLst>
        </pc:picChg>
      </pc:sldChg>
      <pc:sldChg chg="modSp">
        <pc:chgData name="Paulina Skoczek (2219392)" userId="S::2219392@student.uwtsd.ac.uk::297149ff-17fc-4bf9-ac60-a7f756fa3a7e" providerId="AD" clId="Web-{946E8048-C0F5-1236-6E9E-87E4E101F1D0}" dt="2023-06-01T21:28:14.673" v="1309" actId="20577"/>
        <pc:sldMkLst>
          <pc:docMk/>
          <pc:sldMk cId="2375938901" sldId="260"/>
        </pc:sldMkLst>
        <pc:spChg chg="mod">
          <ac:chgData name="Paulina Skoczek (2219392)" userId="S::2219392@student.uwtsd.ac.uk::297149ff-17fc-4bf9-ac60-a7f756fa3a7e" providerId="AD" clId="Web-{946E8048-C0F5-1236-6E9E-87E4E101F1D0}" dt="2023-06-01T21:28:14.673" v="1309" actId="20577"/>
          <ac:spMkLst>
            <pc:docMk/>
            <pc:sldMk cId="2375938901" sldId="260"/>
            <ac:spMk id="73" creationId="{0D9233FD-3476-C182-B09A-F9E2B0BB7A25}"/>
          </ac:spMkLst>
        </pc:spChg>
      </pc:sldChg>
      <pc:sldChg chg="modSp">
        <pc:chgData name="Paulina Skoczek (2219392)" userId="S::2219392@student.uwtsd.ac.uk::297149ff-17fc-4bf9-ac60-a7f756fa3a7e" providerId="AD" clId="Web-{946E8048-C0F5-1236-6E9E-87E4E101F1D0}" dt="2023-06-01T21:38:35.926" v="1355" actId="20577"/>
        <pc:sldMkLst>
          <pc:docMk/>
          <pc:sldMk cId="862476053" sldId="262"/>
        </pc:sldMkLst>
        <pc:spChg chg="mod">
          <ac:chgData name="Paulina Skoczek (2219392)" userId="S::2219392@student.uwtsd.ac.uk::297149ff-17fc-4bf9-ac60-a7f756fa3a7e" providerId="AD" clId="Web-{946E8048-C0F5-1236-6E9E-87E4E101F1D0}" dt="2023-06-01T21:38:35.926" v="1355" actId="20577"/>
          <ac:spMkLst>
            <pc:docMk/>
            <pc:sldMk cId="862476053" sldId="262"/>
            <ac:spMk id="68" creationId="{97220D91-D110-98D0-4D56-1799C12686C0}"/>
          </ac:spMkLst>
        </pc:spChg>
        <pc:graphicFrameChg chg="mod modGraphic">
          <ac:chgData name="Paulina Skoczek (2219392)" userId="S::2219392@student.uwtsd.ac.uk::297149ff-17fc-4bf9-ac60-a7f756fa3a7e" providerId="AD" clId="Web-{946E8048-C0F5-1236-6E9E-87E4E101F1D0}" dt="2023-06-01T21:38:14.050" v="1349"/>
          <ac:graphicFrameMkLst>
            <pc:docMk/>
            <pc:sldMk cId="862476053" sldId="262"/>
            <ac:graphicFrameMk id="65" creationId="{222A9067-696A-6406-4773-40C9FD71A75E}"/>
          </ac:graphicFrameMkLst>
        </pc:graphicFrameChg>
      </pc:sldChg>
      <pc:sldChg chg="addSp modSp mod setBg addAnim">
        <pc:chgData name="Paulina Skoczek (2219392)" userId="S::2219392@student.uwtsd.ac.uk::297149ff-17fc-4bf9-ac60-a7f756fa3a7e" providerId="AD" clId="Web-{946E8048-C0F5-1236-6E9E-87E4E101F1D0}" dt="2023-06-01T21:34:19.637" v="1327" actId="20577"/>
        <pc:sldMkLst>
          <pc:docMk/>
          <pc:sldMk cId="3199129999" sldId="264"/>
        </pc:sldMkLst>
        <pc:spChg chg="mod">
          <ac:chgData name="Paulina Skoczek (2219392)" userId="S::2219392@student.uwtsd.ac.uk::297149ff-17fc-4bf9-ac60-a7f756fa3a7e" providerId="AD" clId="Web-{946E8048-C0F5-1236-6E9E-87E4E101F1D0}" dt="2023-06-01T21:01:00.027" v="1191" actId="20577"/>
          <ac:spMkLst>
            <pc:docMk/>
            <pc:sldMk cId="3199129999" sldId="264"/>
            <ac:spMk id="2" creationId="{238825B6-0080-4AFC-17D8-7CABCC0DD7AC}"/>
          </ac:spMkLst>
        </pc:spChg>
        <pc:spChg chg="add mod">
          <ac:chgData name="Paulina Skoczek (2219392)" userId="S::2219392@student.uwtsd.ac.uk::297149ff-17fc-4bf9-ac60-a7f756fa3a7e" providerId="AD" clId="Web-{946E8048-C0F5-1236-6E9E-87E4E101F1D0}" dt="2023-06-01T21:34:19.637" v="1327" actId="20577"/>
          <ac:spMkLst>
            <pc:docMk/>
            <pc:sldMk cId="3199129999" sldId="264"/>
            <ac:spMk id="8" creationId="{445CA2B6-D951-70E7-196D-AE74EBC3B650}"/>
          </ac:spMkLst>
        </pc:spChg>
        <pc:spChg chg="add">
          <ac:chgData name="Paulina Skoczek (2219392)" userId="S::2219392@student.uwtsd.ac.uk::297149ff-17fc-4bf9-ac60-a7f756fa3a7e" providerId="AD" clId="Web-{946E8048-C0F5-1236-6E9E-87E4E101F1D0}" dt="2023-06-01T20:59:39.025" v="1167"/>
          <ac:spMkLst>
            <pc:docMk/>
            <pc:sldMk cId="3199129999" sldId="264"/>
            <ac:spMk id="11" creationId="{2B97F24A-32CE-4C1C-A50D-3016B394DCFB}"/>
          </ac:spMkLst>
        </pc:spChg>
        <pc:spChg chg="add">
          <ac:chgData name="Paulina Skoczek (2219392)" userId="S::2219392@student.uwtsd.ac.uk::297149ff-17fc-4bf9-ac60-a7f756fa3a7e" providerId="AD" clId="Web-{946E8048-C0F5-1236-6E9E-87E4E101F1D0}" dt="2023-06-01T20:59:39.025" v="1167"/>
          <ac:spMkLst>
            <pc:docMk/>
            <pc:sldMk cId="3199129999" sldId="264"/>
            <ac:spMk id="13" creationId="{CD8B4F24-440B-49E9-B85D-733523DC064B}"/>
          </ac:spMkLst>
        </pc:spChg>
        <pc:picChg chg="mod">
          <ac:chgData name="Paulina Skoczek (2219392)" userId="S::2219392@student.uwtsd.ac.uk::297149ff-17fc-4bf9-ac60-a7f756fa3a7e" providerId="AD" clId="Web-{946E8048-C0F5-1236-6E9E-87E4E101F1D0}" dt="2023-06-01T20:59:39.025" v="1167"/>
          <ac:picMkLst>
            <pc:docMk/>
            <pc:sldMk cId="3199129999" sldId="264"/>
            <ac:picMk id="4" creationId="{2D93FBA2-3A42-A457-0678-9A0B6D12C74E}"/>
          </ac:picMkLst>
        </pc:picChg>
      </pc:sldChg>
      <pc:sldChg chg="addSp delSp modSp mod setBg setClrOvrMap">
        <pc:chgData name="Paulina Skoczek (2219392)" userId="S::2219392@student.uwtsd.ac.uk::297149ff-17fc-4bf9-ac60-a7f756fa3a7e" providerId="AD" clId="Web-{946E8048-C0F5-1236-6E9E-87E4E101F1D0}" dt="2023-06-01T21:39:53.897" v="1358" actId="20577"/>
        <pc:sldMkLst>
          <pc:docMk/>
          <pc:sldMk cId="57010313" sldId="265"/>
        </pc:sldMkLst>
        <pc:spChg chg="mod">
          <ac:chgData name="Paulina Skoczek (2219392)" userId="S::2219392@student.uwtsd.ac.uk::297149ff-17fc-4bf9-ac60-a7f756fa3a7e" providerId="AD" clId="Web-{946E8048-C0F5-1236-6E9E-87E4E101F1D0}" dt="2023-06-01T20:38:09.425" v="596" actId="20577"/>
          <ac:spMkLst>
            <pc:docMk/>
            <pc:sldMk cId="57010313" sldId="265"/>
            <ac:spMk id="2" creationId="{F1C73982-9079-968B-E2C9-224F3F38DA11}"/>
          </ac:spMkLst>
        </pc:spChg>
        <pc:spChg chg="mod">
          <ac:chgData name="Paulina Skoczek (2219392)" userId="S::2219392@student.uwtsd.ac.uk::297149ff-17fc-4bf9-ac60-a7f756fa3a7e" providerId="AD" clId="Web-{946E8048-C0F5-1236-6E9E-87E4E101F1D0}" dt="2023-06-01T21:39:39.928" v="1356" actId="20577"/>
          <ac:spMkLst>
            <pc:docMk/>
            <pc:sldMk cId="57010313" sldId="265"/>
            <ac:spMk id="3" creationId="{D9E4682C-2210-F555-77FF-C1D1F29211D4}"/>
          </ac:spMkLst>
        </pc:spChg>
        <pc:spChg chg="add">
          <ac:chgData name="Paulina Skoczek (2219392)" userId="S::2219392@student.uwtsd.ac.uk::297149ff-17fc-4bf9-ac60-a7f756fa3a7e" providerId="AD" clId="Web-{946E8048-C0F5-1236-6E9E-87E4E101F1D0}" dt="2023-06-01T20:36:32.704" v="567"/>
          <ac:spMkLst>
            <pc:docMk/>
            <pc:sldMk cId="57010313" sldId="265"/>
            <ac:spMk id="26" creationId="{9228552E-C8B1-4A80-8448-0787CE0FC704}"/>
          </ac:spMkLst>
        </pc:spChg>
        <pc:graphicFrameChg chg="add del mod modGraphic">
          <ac:chgData name="Paulina Skoczek (2219392)" userId="S::2219392@student.uwtsd.ac.uk::297149ff-17fc-4bf9-ac60-a7f756fa3a7e" providerId="AD" clId="Web-{946E8048-C0F5-1236-6E9E-87E4E101F1D0}" dt="2023-06-01T20:13:44.554" v="105"/>
          <ac:graphicFrameMkLst>
            <pc:docMk/>
            <pc:sldMk cId="57010313" sldId="265"/>
            <ac:graphicFrameMk id="4" creationId="{D5B0893C-4213-2993-0E88-7F10A76179E1}"/>
          </ac:graphicFrameMkLst>
        </pc:graphicFrameChg>
        <pc:graphicFrameChg chg="add mod modGraphic">
          <ac:chgData name="Paulina Skoczek (2219392)" userId="S::2219392@student.uwtsd.ac.uk::297149ff-17fc-4bf9-ac60-a7f756fa3a7e" providerId="AD" clId="Web-{946E8048-C0F5-1236-6E9E-87E4E101F1D0}" dt="2023-06-01T21:39:53.897" v="1358" actId="20577"/>
          <ac:graphicFrameMkLst>
            <pc:docMk/>
            <pc:sldMk cId="57010313" sldId="265"/>
            <ac:graphicFrameMk id="20" creationId="{67BBA6AD-5DC9-F7E8-DE5A-4768E4C3649C}"/>
          </ac:graphicFrameMkLst>
        </pc:graphicFrameChg>
        <pc:picChg chg="add">
          <ac:chgData name="Paulina Skoczek (2219392)" userId="S::2219392@student.uwtsd.ac.uk::297149ff-17fc-4bf9-ac60-a7f756fa3a7e" providerId="AD" clId="Web-{946E8048-C0F5-1236-6E9E-87E4E101F1D0}" dt="2023-06-01T20:36:32.704" v="567"/>
          <ac:picMkLst>
            <pc:docMk/>
            <pc:sldMk cId="57010313" sldId="265"/>
            <ac:picMk id="22" creationId="{1B10770A-E7B7-B842-9DA6-6DA419CBC5F8}"/>
          </ac:picMkLst>
        </pc:picChg>
      </pc:sldChg>
      <pc:sldChg chg="addSp delSp modSp new mod setBg setClrOvrMap">
        <pc:chgData name="Paulina Skoczek (2219392)" userId="S::2219392@student.uwtsd.ac.uk::297149ff-17fc-4bf9-ac60-a7f756fa3a7e" providerId="AD" clId="Web-{946E8048-C0F5-1236-6E9E-87E4E101F1D0}" dt="2023-06-01T20:49:43.258" v="874" actId="20577"/>
        <pc:sldMkLst>
          <pc:docMk/>
          <pc:sldMk cId="2851019642" sldId="266"/>
        </pc:sldMkLst>
        <pc:spChg chg="del">
          <ac:chgData name="Paulina Skoczek (2219392)" userId="S::2219392@student.uwtsd.ac.uk::297149ff-17fc-4bf9-ac60-a7f756fa3a7e" providerId="AD" clId="Web-{946E8048-C0F5-1236-6E9E-87E4E101F1D0}" dt="2023-06-01T20:21:19.037" v="255"/>
          <ac:spMkLst>
            <pc:docMk/>
            <pc:sldMk cId="2851019642" sldId="266"/>
            <ac:spMk id="2" creationId="{E44FB47F-E4DA-A531-A90A-157228B0C188}"/>
          </ac:spMkLst>
        </pc:spChg>
        <pc:spChg chg="del mod">
          <ac:chgData name="Paulina Skoczek (2219392)" userId="S::2219392@student.uwtsd.ac.uk::297149ff-17fc-4bf9-ac60-a7f756fa3a7e" providerId="AD" clId="Web-{946E8048-C0F5-1236-6E9E-87E4E101F1D0}" dt="2023-06-01T20:31:28.554" v="515"/>
          <ac:spMkLst>
            <pc:docMk/>
            <pc:sldMk cId="2851019642" sldId="266"/>
            <ac:spMk id="3" creationId="{6E48B8A1-1704-ED45-8D3A-F0B7A43992CC}"/>
          </ac:spMkLst>
        </pc:spChg>
        <pc:spChg chg="add del">
          <ac:chgData name="Paulina Skoczek (2219392)" userId="S::2219392@student.uwtsd.ac.uk::297149ff-17fc-4bf9-ac60-a7f756fa3a7e" providerId="AD" clId="Web-{946E8048-C0F5-1236-6E9E-87E4E101F1D0}" dt="2023-06-01T20:32:26.337" v="524"/>
          <ac:spMkLst>
            <pc:docMk/>
            <pc:sldMk cId="2851019642" sldId="266"/>
            <ac:spMk id="11" creationId="{5D13CC36-B950-4F02-9BAF-9A7EB267398C}"/>
          </ac:spMkLst>
        </pc:spChg>
        <pc:spChg chg="add del">
          <ac:chgData name="Paulina Skoczek (2219392)" userId="S::2219392@student.uwtsd.ac.uk::297149ff-17fc-4bf9-ac60-a7f756fa3a7e" providerId="AD" clId="Web-{946E8048-C0F5-1236-6E9E-87E4E101F1D0}" dt="2023-06-01T20:32:26.337" v="524"/>
          <ac:spMkLst>
            <pc:docMk/>
            <pc:sldMk cId="2851019642" sldId="266"/>
            <ac:spMk id="13" creationId="{4F2E2428-58BA-458D-AA54-05502E63F32F}"/>
          </ac:spMkLst>
        </pc:spChg>
        <pc:spChg chg="add del">
          <ac:chgData name="Paulina Skoczek (2219392)" userId="S::2219392@student.uwtsd.ac.uk::297149ff-17fc-4bf9-ac60-a7f756fa3a7e" providerId="AD" clId="Web-{946E8048-C0F5-1236-6E9E-87E4E101F1D0}" dt="2023-06-01T20:32:57.869" v="529"/>
          <ac:spMkLst>
            <pc:docMk/>
            <pc:sldMk cId="2851019642" sldId="266"/>
            <ac:spMk id="18" creationId="{12609869-9E80-471B-A487-A53288E0E791}"/>
          </ac:spMkLst>
        </pc:spChg>
        <pc:spChg chg="add del">
          <ac:chgData name="Paulina Skoczek (2219392)" userId="S::2219392@student.uwtsd.ac.uk::297149ff-17fc-4bf9-ac60-a7f756fa3a7e" providerId="AD" clId="Web-{946E8048-C0F5-1236-6E9E-87E4E101F1D0}" dt="2023-06-01T20:32:57.869" v="529"/>
          <ac:spMkLst>
            <pc:docMk/>
            <pc:sldMk cId="2851019642" sldId="266"/>
            <ac:spMk id="20" creationId="{7004738A-9D34-43E8-97D2-CA0EED4F8BE0}"/>
          </ac:spMkLst>
        </pc:spChg>
        <pc:spChg chg="add del">
          <ac:chgData name="Paulina Skoczek (2219392)" userId="S::2219392@student.uwtsd.ac.uk::297149ff-17fc-4bf9-ac60-a7f756fa3a7e" providerId="AD" clId="Web-{946E8048-C0F5-1236-6E9E-87E4E101F1D0}" dt="2023-06-01T20:32:57.869" v="529"/>
          <ac:spMkLst>
            <pc:docMk/>
            <pc:sldMk cId="2851019642" sldId="266"/>
            <ac:spMk id="22" creationId="{B8B8D07F-F13E-443E-BA68-2D26672D76B9}"/>
          </ac:spMkLst>
        </pc:spChg>
        <pc:spChg chg="add del">
          <ac:chgData name="Paulina Skoczek (2219392)" userId="S::2219392@student.uwtsd.ac.uk::297149ff-17fc-4bf9-ac60-a7f756fa3a7e" providerId="AD" clId="Web-{946E8048-C0F5-1236-6E9E-87E4E101F1D0}" dt="2023-06-01T20:32:57.869" v="529"/>
          <ac:spMkLst>
            <pc:docMk/>
            <pc:sldMk cId="2851019642" sldId="266"/>
            <ac:spMk id="24" creationId="{2813A4FA-24A5-41ED-A534-3807D1B2F344}"/>
          </ac:spMkLst>
        </pc:spChg>
        <pc:spChg chg="add del">
          <ac:chgData name="Paulina Skoczek (2219392)" userId="S::2219392@student.uwtsd.ac.uk::297149ff-17fc-4bf9-ac60-a7f756fa3a7e" providerId="AD" clId="Web-{946E8048-C0F5-1236-6E9E-87E4E101F1D0}" dt="2023-06-01T20:32:57.869" v="529"/>
          <ac:spMkLst>
            <pc:docMk/>
            <pc:sldMk cId="2851019642" sldId="266"/>
            <ac:spMk id="26" creationId="{C3944F27-CA70-4E84-A51A-E6BF89558979}"/>
          </ac:spMkLst>
        </pc:spChg>
        <pc:spChg chg="add del">
          <ac:chgData name="Paulina Skoczek (2219392)" userId="S::2219392@student.uwtsd.ac.uk::297149ff-17fc-4bf9-ac60-a7f756fa3a7e" providerId="AD" clId="Web-{946E8048-C0F5-1236-6E9E-87E4E101F1D0}" dt="2023-06-01T20:32:57.822" v="528"/>
          <ac:spMkLst>
            <pc:docMk/>
            <pc:sldMk cId="2851019642" sldId="266"/>
            <ac:spMk id="31" creationId="{13EFA6C3-82DC-4131-9929-2523E6FD0B81}"/>
          </ac:spMkLst>
        </pc:spChg>
        <pc:spChg chg="add del">
          <ac:chgData name="Paulina Skoczek (2219392)" userId="S::2219392@student.uwtsd.ac.uk::297149ff-17fc-4bf9-ac60-a7f756fa3a7e" providerId="AD" clId="Web-{946E8048-C0F5-1236-6E9E-87E4E101F1D0}" dt="2023-06-01T20:32:57.822" v="528"/>
          <ac:spMkLst>
            <pc:docMk/>
            <pc:sldMk cId="2851019642" sldId="266"/>
            <ac:spMk id="33" creationId="{AEC9469E-14CA-4358-BABC-CBF836A6142D}"/>
          </ac:spMkLst>
        </pc:spChg>
        <pc:spChg chg="add del">
          <ac:chgData name="Paulina Skoczek (2219392)" userId="S::2219392@student.uwtsd.ac.uk::297149ff-17fc-4bf9-ac60-a7f756fa3a7e" providerId="AD" clId="Web-{946E8048-C0F5-1236-6E9E-87E4E101F1D0}" dt="2023-06-01T20:32:57.822" v="528"/>
          <ac:spMkLst>
            <pc:docMk/>
            <pc:sldMk cId="2851019642" sldId="266"/>
            <ac:spMk id="35" creationId="{048EB4C9-ACAF-4CCA-BA6E-9314431923B2}"/>
          </ac:spMkLst>
        </pc:spChg>
        <pc:spChg chg="add del">
          <ac:chgData name="Paulina Skoczek (2219392)" userId="S::2219392@student.uwtsd.ac.uk::297149ff-17fc-4bf9-ac60-a7f756fa3a7e" providerId="AD" clId="Web-{946E8048-C0F5-1236-6E9E-87E4E101F1D0}" dt="2023-06-01T20:33:31.449" v="535"/>
          <ac:spMkLst>
            <pc:docMk/>
            <pc:sldMk cId="2851019642" sldId="266"/>
            <ac:spMk id="37" creationId="{2C61293E-6EBE-43EF-A52C-9BEBFD7679D4}"/>
          </ac:spMkLst>
        </pc:spChg>
        <pc:spChg chg="add del">
          <ac:chgData name="Paulina Skoczek (2219392)" userId="S::2219392@student.uwtsd.ac.uk::297149ff-17fc-4bf9-ac60-a7f756fa3a7e" providerId="AD" clId="Web-{946E8048-C0F5-1236-6E9E-87E4E101F1D0}" dt="2023-06-01T20:33:31.449" v="535"/>
          <ac:spMkLst>
            <pc:docMk/>
            <pc:sldMk cId="2851019642" sldId="266"/>
            <ac:spMk id="38" creationId="{21540236-BFD5-4A9D-8840-4703E7F76825}"/>
          </ac:spMkLst>
        </pc:spChg>
        <pc:spChg chg="add del">
          <ac:chgData name="Paulina Skoczek (2219392)" userId="S::2219392@student.uwtsd.ac.uk::297149ff-17fc-4bf9-ac60-a7f756fa3a7e" providerId="AD" clId="Web-{946E8048-C0F5-1236-6E9E-87E4E101F1D0}" dt="2023-06-01T20:33:52.074" v="539"/>
          <ac:spMkLst>
            <pc:docMk/>
            <pc:sldMk cId="2851019642" sldId="266"/>
            <ac:spMk id="43" creationId="{5D13CC36-B950-4F02-9BAF-9A7EB267398C}"/>
          </ac:spMkLst>
        </pc:spChg>
        <pc:spChg chg="add del">
          <ac:chgData name="Paulina Skoczek (2219392)" userId="S::2219392@student.uwtsd.ac.uk::297149ff-17fc-4bf9-ac60-a7f756fa3a7e" providerId="AD" clId="Web-{946E8048-C0F5-1236-6E9E-87E4E101F1D0}" dt="2023-06-01T20:33:52.074" v="539"/>
          <ac:spMkLst>
            <pc:docMk/>
            <pc:sldMk cId="2851019642" sldId="266"/>
            <ac:spMk id="45" creationId="{D1BDED99-B35B-4FEE-A274-8E8DB6FEEECF}"/>
          </ac:spMkLst>
        </pc:spChg>
        <pc:spChg chg="add del">
          <ac:chgData name="Paulina Skoczek (2219392)" userId="S::2219392@student.uwtsd.ac.uk::297149ff-17fc-4bf9-ac60-a7f756fa3a7e" providerId="AD" clId="Web-{946E8048-C0F5-1236-6E9E-87E4E101F1D0}" dt="2023-06-01T20:34:09.293" v="545"/>
          <ac:spMkLst>
            <pc:docMk/>
            <pc:sldMk cId="2851019642" sldId="266"/>
            <ac:spMk id="50" creationId="{F944E337-3E5D-4A1F-A5A1-2057F25B8A7B}"/>
          </ac:spMkLst>
        </pc:spChg>
        <pc:spChg chg="add del">
          <ac:chgData name="Paulina Skoczek (2219392)" userId="S::2219392@student.uwtsd.ac.uk::297149ff-17fc-4bf9-ac60-a7f756fa3a7e" providerId="AD" clId="Web-{946E8048-C0F5-1236-6E9E-87E4E101F1D0}" dt="2023-06-01T20:34:09.293" v="545"/>
          <ac:spMkLst>
            <pc:docMk/>
            <pc:sldMk cId="2851019642" sldId="266"/>
            <ac:spMk id="52" creationId="{4DA50D69-7CF7-4844-B844-A2B821C77F24}"/>
          </ac:spMkLst>
        </pc:spChg>
        <pc:spChg chg="add del">
          <ac:chgData name="Paulina Skoczek (2219392)" userId="S::2219392@student.uwtsd.ac.uk::297149ff-17fc-4bf9-ac60-a7f756fa3a7e" providerId="AD" clId="Web-{946E8048-C0F5-1236-6E9E-87E4E101F1D0}" dt="2023-06-01T20:34:52.388" v="553"/>
          <ac:spMkLst>
            <pc:docMk/>
            <pc:sldMk cId="2851019642" sldId="266"/>
            <ac:spMk id="57" creationId="{6C4028FD-8BAA-4A19-BFDE-594D991B7552}"/>
          </ac:spMkLst>
        </pc:spChg>
        <pc:spChg chg="add del">
          <ac:chgData name="Paulina Skoczek (2219392)" userId="S::2219392@student.uwtsd.ac.uk::297149ff-17fc-4bf9-ac60-a7f756fa3a7e" providerId="AD" clId="Web-{946E8048-C0F5-1236-6E9E-87E4E101F1D0}" dt="2023-06-01T20:35:42.780" v="560"/>
          <ac:spMkLst>
            <pc:docMk/>
            <pc:sldMk cId="2851019642" sldId="266"/>
            <ac:spMk id="62" creationId="{81D377EB-C9D2-4ED0-86A6-740A297E3EAC}"/>
          </ac:spMkLst>
        </pc:spChg>
        <pc:spChg chg="add del">
          <ac:chgData name="Paulina Skoczek (2219392)" userId="S::2219392@student.uwtsd.ac.uk::297149ff-17fc-4bf9-ac60-a7f756fa3a7e" providerId="AD" clId="Web-{946E8048-C0F5-1236-6E9E-87E4E101F1D0}" dt="2023-06-01T20:35:42.780" v="560"/>
          <ac:spMkLst>
            <pc:docMk/>
            <pc:sldMk cId="2851019642" sldId="266"/>
            <ac:spMk id="64" creationId="{066346BE-FDB4-4772-A696-0719490ABD64}"/>
          </ac:spMkLst>
        </pc:spChg>
        <pc:spChg chg="add del">
          <ac:chgData name="Paulina Skoczek (2219392)" userId="S::2219392@student.uwtsd.ac.uk::297149ff-17fc-4bf9-ac60-a7f756fa3a7e" providerId="AD" clId="Web-{946E8048-C0F5-1236-6E9E-87E4E101F1D0}" dt="2023-06-01T20:35:42.780" v="560"/>
          <ac:spMkLst>
            <pc:docMk/>
            <pc:sldMk cId="2851019642" sldId="266"/>
            <ac:spMk id="66" creationId="{FB92FFCE-0C90-454E-AA25-D4EE9A6C39C5}"/>
          </ac:spMkLst>
        </pc:spChg>
        <pc:spChg chg="add del">
          <ac:chgData name="Paulina Skoczek (2219392)" userId="S::2219392@student.uwtsd.ac.uk::297149ff-17fc-4bf9-ac60-a7f756fa3a7e" providerId="AD" clId="Web-{946E8048-C0F5-1236-6E9E-87E4E101F1D0}" dt="2023-06-01T20:36:10.640" v="566"/>
          <ac:spMkLst>
            <pc:docMk/>
            <pc:sldMk cId="2851019642" sldId="266"/>
            <ac:spMk id="72" creationId="{9228552E-C8B1-4A80-8448-0787CE0FC704}"/>
          </ac:spMkLst>
        </pc:spChg>
        <pc:spChg chg="add del">
          <ac:chgData name="Paulina Skoczek (2219392)" userId="S::2219392@student.uwtsd.ac.uk::297149ff-17fc-4bf9-ac60-a7f756fa3a7e" providerId="AD" clId="Web-{946E8048-C0F5-1236-6E9E-87E4E101F1D0}" dt="2023-06-01T20:36:10.594" v="565"/>
          <ac:spMkLst>
            <pc:docMk/>
            <pc:sldMk cId="2851019642" sldId="266"/>
            <ac:spMk id="77" creationId="{96CF2A2B-0745-440C-9224-C5C6A0A4286F}"/>
          </ac:spMkLst>
        </pc:spChg>
        <pc:spChg chg="add del">
          <ac:chgData name="Paulina Skoczek (2219392)" userId="S::2219392@student.uwtsd.ac.uk::297149ff-17fc-4bf9-ac60-a7f756fa3a7e" providerId="AD" clId="Web-{946E8048-C0F5-1236-6E9E-87E4E101F1D0}" dt="2023-06-01T20:36:10.594" v="565"/>
          <ac:spMkLst>
            <pc:docMk/>
            <pc:sldMk cId="2851019642" sldId="266"/>
            <ac:spMk id="79" creationId="{75BE6D6B-84C9-4D2B-97EB-773B7369EF82}"/>
          </ac:spMkLst>
        </pc:spChg>
        <pc:spChg chg="add del">
          <ac:chgData name="Paulina Skoczek (2219392)" userId="S::2219392@student.uwtsd.ac.uk::297149ff-17fc-4bf9-ac60-a7f756fa3a7e" providerId="AD" clId="Web-{946E8048-C0F5-1236-6E9E-87E4E101F1D0}" dt="2023-06-01T20:48:22.177" v="853"/>
          <ac:spMkLst>
            <pc:docMk/>
            <pc:sldMk cId="2851019642" sldId="266"/>
            <ac:spMk id="81" creationId="{B50AB553-2A96-4A92-96F2-93548E096954}"/>
          </ac:spMkLst>
        </pc:spChg>
        <pc:spChg chg="add">
          <ac:chgData name="Paulina Skoczek (2219392)" userId="S::2219392@student.uwtsd.ac.uk::297149ff-17fc-4bf9-ac60-a7f756fa3a7e" providerId="AD" clId="Web-{946E8048-C0F5-1236-6E9E-87E4E101F1D0}" dt="2023-06-01T20:48:22.177" v="853"/>
          <ac:spMkLst>
            <pc:docMk/>
            <pc:sldMk cId="2851019642" sldId="266"/>
            <ac:spMk id="86" creationId="{B50AB553-2A96-4A92-96F2-93548E096954}"/>
          </ac:spMkLst>
        </pc:spChg>
        <pc:graphicFrameChg chg="add mod ord modGraphic">
          <ac:chgData name="Paulina Skoczek (2219392)" userId="S::2219392@student.uwtsd.ac.uk::297149ff-17fc-4bf9-ac60-a7f756fa3a7e" providerId="AD" clId="Web-{946E8048-C0F5-1236-6E9E-87E4E101F1D0}" dt="2023-06-01T20:49:43.258" v="874" actId="20577"/>
          <ac:graphicFrameMkLst>
            <pc:docMk/>
            <pc:sldMk cId="2851019642" sldId="266"/>
            <ac:graphicFrameMk id="6" creationId="{C8A1BEEF-030F-B363-9876-A00B3075689E}"/>
          </ac:graphicFrameMkLst>
        </pc:graphicFrameChg>
        <pc:picChg chg="add del mod">
          <ac:chgData name="Paulina Skoczek (2219392)" userId="S::2219392@student.uwtsd.ac.uk::297149ff-17fc-4bf9-ac60-a7f756fa3a7e" providerId="AD" clId="Web-{946E8048-C0F5-1236-6E9E-87E4E101F1D0}" dt="2023-06-01T20:34:05.152" v="544"/>
          <ac:picMkLst>
            <pc:docMk/>
            <pc:sldMk cId="2851019642" sldId="266"/>
            <ac:picMk id="4" creationId="{A02DA0E9-E46E-7ABD-1225-4CB20D67F04A}"/>
          </ac:picMkLst>
        </pc:picChg>
        <pc:picChg chg="add mod">
          <ac:chgData name="Paulina Skoczek (2219392)" userId="S::2219392@student.uwtsd.ac.uk::297149ff-17fc-4bf9-ac60-a7f756fa3a7e" providerId="AD" clId="Web-{946E8048-C0F5-1236-6E9E-87E4E101F1D0}" dt="2023-06-01T20:36:10.640" v="566"/>
          <ac:picMkLst>
            <pc:docMk/>
            <pc:sldMk cId="2851019642" sldId="266"/>
            <ac:picMk id="68" creationId="{E1ED97B0-C78F-26FB-CBCD-30816717793A}"/>
          </ac:picMkLst>
        </pc:picChg>
      </pc:sldChg>
      <pc:sldChg chg="addSp delSp modSp new mod setBg">
        <pc:chgData name="Paulina Skoczek (2219392)" userId="S::2219392@student.uwtsd.ac.uk::297149ff-17fc-4bf9-ac60-a7f756fa3a7e" providerId="AD" clId="Web-{946E8048-C0F5-1236-6E9E-87E4E101F1D0}" dt="2023-06-01T20:52:02.637" v="890" actId="20577"/>
        <pc:sldMkLst>
          <pc:docMk/>
          <pc:sldMk cId="2808456352" sldId="267"/>
        </pc:sldMkLst>
        <pc:spChg chg="del mod">
          <ac:chgData name="Paulina Skoczek (2219392)" userId="S::2219392@student.uwtsd.ac.uk::297149ff-17fc-4bf9-ac60-a7f756fa3a7e" providerId="AD" clId="Web-{946E8048-C0F5-1236-6E9E-87E4E101F1D0}" dt="2023-06-01T20:38:25.222" v="599"/>
          <ac:spMkLst>
            <pc:docMk/>
            <pc:sldMk cId="2808456352" sldId="267"/>
            <ac:spMk id="2" creationId="{0C2B5D43-D7DA-EF67-A1A2-8D78C9743D90}"/>
          </ac:spMkLst>
        </pc:spChg>
        <pc:spChg chg="mod">
          <ac:chgData name="Paulina Skoczek (2219392)" userId="S::2219392@student.uwtsd.ac.uk::297149ff-17fc-4bf9-ac60-a7f756fa3a7e" providerId="AD" clId="Web-{946E8048-C0F5-1236-6E9E-87E4E101F1D0}" dt="2023-06-01T20:52:02.637" v="890" actId="20577"/>
          <ac:spMkLst>
            <pc:docMk/>
            <pc:sldMk cId="2808456352" sldId="267"/>
            <ac:spMk id="3" creationId="{6BBFA414-A5E5-EDCA-CE38-E244D60C006B}"/>
          </ac:spMkLst>
        </pc:spChg>
        <pc:spChg chg="add del">
          <ac:chgData name="Paulina Skoczek (2219392)" userId="S::2219392@student.uwtsd.ac.uk::297149ff-17fc-4bf9-ac60-a7f756fa3a7e" providerId="AD" clId="Web-{946E8048-C0F5-1236-6E9E-87E4E101F1D0}" dt="2023-06-01T20:45:11.984" v="812"/>
          <ac:spMkLst>
            <pc:docMk/>
            <pc:sldMk cId="2808456352" sldId="267"/>
            <ac:spMk id="9" creationId="{23E547B5-89CF-4EC0-96DE-25771AED0799}"/>
          </ac:spMkLst>
        </pc:spChg>
        <pc:spChg chg="add del">
          <ac:chgData name="Paulina Skoczek (2219392)" userId="S::2219392@student.uwtsd.ac.uk::297149ff-17fc-4bf9-ac60-a7f756fa3a7e" providerId="AD" clId="Web-{946E8048-C0F5-1236-6E9E-87E4E101F1D0}" dt="2023-06-01T20:45:11.984" v="812"/>
          <ac:spMkLst>
            <pc:docMk/>
            <pc:sldMk cId="2808456352" sldId="267"/>
            <ac:spMk id="11" creationId="{3F0B8CEB-8279-4E5E-A0CE-1FC9F71736F2}"/>
          </ac:spMkLst>
        </pc:spChg>
        <pc:spChg chg="add del">
          <ac:chgData name="Paulina Skoczek (2219392)" userId="S::2219392@student.uwtsd.ac.uk::297149ff-17fc-4bf9-ac60-a7f756fa3a7e" providerId="AD" clId="Web-{946E8048-C0F5-1236-6E9E-87E4E101F1D0}" dt="2023-06-01T20:45:11.969" v="811"/>
          <ac:spMkLst>
            <pc:docMk/>
            <pc:sldMk cId="2808456352" sldId="267"/>
            <ac:spMk id="16" creationId="{04812C46-200A-4DEB-A05E-3ED6C68C2387}"/>
          </ac:spMkLst>
        </pc:spChg>
        <pc:spChg chg="add del">
          <ac:chgData name="Paulina Skoczek (2219392)" userId="S::2219392@student.uwtsd.ac.uk::297149ff-17fc-4bf9-ac60-a7f756fa3a7e" providerId="AD" clId="Web-{946E8048-C0F5-1236-6E9E-87E4E101F1D0}" dt="2023-06-01T20:45:11.969" v="811"/>
          <ac:spMkLst>
            <pc:docMk/>
            <pc:sldMk cId="2808456352" sldId="267"/>
            <ac:spMk id="18" creationId="{D1EA859B-E555-4109-94F3-6700E046E008}"/>
          </ac:spMkLst>
        </pc:spChg>
        <pc:spChg chg="add del">
          <ac:chgData name="Paulina Skoczek (2219392)" userId="S::2219392@student.uwtsd.ac.uk::297149ff-17fc-4bf9-ac60-a7f756fa3a7e" providerId="AD" clId="Web-{946E8048-C0F5-1236-6E9E-87E4E101F1D0}" dt="2023-06-01T20:46:57.581" v="828"/>
          <ac:spMkLst>
            <pc:docMk/>
            <pc:sldMk cId="2808456352" sldId="267"/>
            <ac:spMk id="20" creationId="{55D4142C-5077-457F-A6AD-3FECFDB39685}"/>
          </ac:spMkLst>
        </pc:spChg>
        <pc:spChg chg="add del">
          <ac:chgData name="Paulina Skoczek (2219392)" userId="S::2219392@student.uwtsd.ac.uk::297149ff-17fc-4bf9-ac60-a7f756fa3a7e" providerId="AD" clId="Web-{946E8048-C0F5-1236-6E9E-87E4E101F1D0}" dt="2023-06-01T20:46:57.581" v="828"/>
          <ac:spMkLst>
            <pc:docMk/>
            <pc:sldMk cId="2808456352" sldId="267"/>
            <ac:spMk id="21" creationId="{94E4D846-3AFC-4F86-8C35-24B0542A269D}"/>
          </ac:spMkLst>
        </pc:spChg>
        <pc:spChg chg="add del">
          <ac:chgData name="Paulina Skoczek (2219392)" userId="S::2219392@student.uwtsd.ac.uk::297149ff-17fc-4bf9-ac60-a7f756fa3a7e" providerId="AD" clId="Web-{946E8048-C0F5-1236-6E9E-87E4E101F1D0}" dt="2023-06-01T20:46:57.581" v="828"/>
          <ac:spMkLst>
            <pc:docMk/>
            <pc:sldMk cId="2808456352" sldId="267"/>
            <ac:spMk id="22" creationId="{7A5F0580-5EE9-419F-96EE-B6529EF6E7D0}"/>
          </ac:spMkLst>
        </pc:spChg>
        <pc:spChg chg="add del">
          <ac:chgData name="Paulina Skoczek (2219392)" userId="S::2219392@student.uwtsd.ac.uk::297149ff-17fc-4bf9-ac60-a7f756fa3a7e" providerId="AD" clId="Web-{946E8048-C0F5-1236-6E9E-87E4E101F1D0}" dt="2023-06-01T20:46:57.581" v="828"/>
          <ac:spMkLst>
            <pc:docMk/>
            <pc:sldMk cId="2808456352" sldId="267"/>
            <ac:spMk id="23" creationId="{284781B9-12CB-45C3-907A-9ED93FF72C65}"/>
          </ac:spMkLst>
        </pc:spChg>
        <pc:picChg chg="add mod">
          <ac:chgData name="Paulina Skoczek (2219392)" userId="S::2219392@student.uwtsd.ac.uk::297149ff-17fc-4bf9-ac60-a7f756fa3a7e" providerId="AD" clId="Web-{946E8048-C0F5-1236-6E9E-87E4E101F1D0}" dt="2023-06-01T20:46:57.581" v="828"/>
          <ac:picMkLst>
            <pc:docMk/>
            <pc:sldMk cId="2808456352" sldId="267"/>
            <ac:picMk id="5" creationId="{4D7892CC-3E2C-9DF2-A04D-184543ED0272}"/>
          </ac:picMkLst>
        </pc:picChg>
      </pc:sldChg>
      <pc:sldChg chg="addSp delSp modSp new mod setBg setClrOvrMap">
        <pc:chgData name="Paulina Skoczek (2219392)" userId="S::2219392@student.uwtsd.ac.uk::297149ff-17fc-4bf9-ac60-a7f756fa3a7e" providerId="AD" clId="Web-{946E8048-C0F5-1236-6E9E-87E4E101F1D0}" dt="2023-06-01T21:27:58.954" v="1307" actId="20577"/>
        <pc:sldMkLst>
          <pc:docMk/>
          <pc:sldMk cId="2555335499" sldId="268"/>
        </pc:sldMkLst>
        <pc:spChg chg="del">
          <ac:chgData name="Paulina Skoczek (2219392)" userId="S::2219392@student.uwtsd.ac.uk::297149ff-17fc-4bf9-ac60-a7f756fa3a7e" providerId="AD" clId="Web-{946E8048-C0F5-1236-6E9E-87E4E101F1D0}" dt="2023-06-01T20:53:03.732" v="920"/>
          <ac:spMkLst>
            <pc:docMk/>
            <pc:sldMk cId="2555335499" sldId="268"/>
            <ac:spMk id="2" creationId="{CBCAC44C-C86C-4F59-8C0F-58528D3A3E1F}"/>
          </ac:spMkLst>
        </pc:spChg>
        <pc:spChg chg="del">
          <ac:chgData name="Paulina Skoczek (2219392)" userId="S::2219392@student.uwtsd.ac.uk::297149ff-17fc-4bf9-ac60-a7f756fa3a7e" providerId="AD" clId="Web-{946E8048-C0F5-1236-6E9E-87E4E101F1D0}" dt="2023-06-01T20:53:05.842" v="921"/>
          <ac:spMkLst>
            <pc:docMk/>
            <pc:sldMk cId="2555335499" sldId="268"/>
            <ac:spMk id="3" creationId="{97E43917-6862-72F2-9E8F-799593B72174}"/>
          </ac:spMkLst>
        </pc:spChg>
        <pc:spChg chg="add del mod">
          <ac:chgData name="Paulina Skoczek (2219392)" userId="S::2219392@student.uwtsd.ac.uk::297149ff-17fc-4bf9-ac60-a7f756fa3a7e" providerId="AD" clId="Web-{946E8048-C0F5-1236-6E9E-87E4E101F1D0}" dt="2023-06-01T20:56:16.488" v="1061"/>
          <ac:spMkLst>
            <pc:docMk/>
            <pc:sldMk cId="2555335499" sldId="268"/>
            <ac:spMk id="16" creationId="{0C5D8DFA-3475-6CEC-B918-53EBC1FD4881}"/>
          </ac:spMkLst>
        </pc:spChg>
        <pc:spChg chg="add del">
          <ac:chgData name="Paulina Skoczek (2219392)" userId="S::2219392@student.uwtsd.ac.uk::297149ff-17fc-4bf9-ac60-a7f756fa3a7e" providerId="AD" clId="Web-{946E8048-C0F5-1236-6E9E-87E4E101F1D0}" dt="2023-06-01T20:56:16.394" v="1060"/>
          <ac:spMkLst>
            <pc:docMk/>
            <pc:sldMk cId="2555335499" sldId="268"/>
            <ac:spMk id="21" creationId="{7D144591-E9E9-4209-8701-3BB48A917D51}"/>
          </ac:spMkLst>
        </pc:spChg>
        <pc:spChg chg="add del">
          <ac:chgData name="Paulina Skoczek (2219392)" userId="S::2219392@student.uwtsd.ac.uk::297149ff-17fc-4bf9-ac60-a7f756fa3a7e" providerId="AD" clId="Web-{946E8048-C0F5-1236-6E9E-87E4E101F1D0}" dt="2023-06-01T20:56:11.409" v="1058"/>
          <ac:spMkLst>
            <pc:docMk/>
            <pc:sldMk cId="2555335499" sldId="268"/>
            <ac:spMk id="22" creationId="{9228552E-C8B1-4A80-8448-0787CE0FC704}"/>
          </ac:spMkLst>
        </pc:spChg>
        <pc:spChg chg="add">
          <ac:chgData name="Paulina Skoczek (2219392)" userId="S::2219392@student.uwtsd.ac.uk::297149ff-17fc-4bf9-ac60-a7f756fa3a7e" providerId="AD" clId="Web-{946E8048-C0F5-1236-6E9E-87E4E101F1D0}" dt="2023-06-01T20:56:16.488" v="1061"/>
          <ac:spMkLst>
            <pc:docMk/>
            <pc:sldMk cId="2555335499" sldId="268"/>
            <ac:spMk id="23" creationId="{52D502E5-F6B4-4D58-B4AE-FC466FF15EE8}"/>
          </ac:spMkLst>
        </pc:spChg>
        <pc:spChg chg="add">
          <ac:chgData name="Paulina Skoczek (2219392)" userId="S::2219392@student.uwtsd.ac.uk::297149ff-17fc-4bf9-ac60-a7f756fa3a7e" providerId="AD" clId="Web-{946E8048-C0F5-1236-6E9E-87E4E101F1D0}" dt="2023-06-01T20:56:16.488" v="1061"/>
          <ac:spMkLst>
            <pc:docMk/>
            <pc:sldMk cId="2555335499" sldId="268"/>
            <ac:spMk id="24" creationId="{53B021B3-DE93-4AB7-8A18-CF5F1CED88B8}"/>
          </ac:spMkLst>
        </pc:spChg>
        <pc:spChg chg="add">
          <ac:chgData name="Paulina Skoczek (2219392)" userId="S::2219392@student.uwtsd.ac.uk::297149ff-17fc-4bf9-ac60-a7f756fa3a7e" providerId="AD" clId="Web-{946E8048-C0F5-1236-6E9E-87E4E101F1D0}" dt="2023-06-01T20:56:16.488" v="1061"/>
          <ac:spMkLst>
            <pc:docMk/>
            <pc:sldMk cId="2555335499" sldId="268"/>
            <ac:spMk id="25" creationId="{9DECDBF4-02B6-4BB4-B65B-B8107AD6A9E8}"/>
          </ac:spMkLst>
        </pc:spChg>
        <pc:graphicFrameChg chg="add del mod ord modGraphic">
          <ac:chgData name="Paulina Skoczek (2219392)" userId="S::2219392@student.uwtsd.ac.uk::297149ff-17fc-4bf9-ac60-a7f756fa3a7e" providerId="AD" clId="Web-{946E8048-C0F5-1236-6E9E-87E4E101F1D0}" dt="2023-06-01T21:27:58.954" v="1307" actId="20577"/>
          <ac:graphicFrameMkLst>
            <pc:docMk/>
            <pc:sldMk cId="2555335499" sldId="268"/>
            <ac:graphicFrameMk id="4" creationId="{9B2A8C33-BBA4-5249-52E3-A3D468A6D8FC}"/>
          </ac:graphicFrameMkLst>
        </pc:graphicFrameChg>
        <pc:picChg chg="add del">
          <ac:chgData name="Paulina Skoczek (2219392)" userId="S::2219392@student.uwtsd.ac.uk::297149ff-17fc-4bf9-ac60-a7f756fa3a7e" providerId="AD" clId="Web-{946E8048-C0F5-1236-6E9E-87E4E101F1D0}" dt="2023-06-01T20:56:11.409" v="1058"/>
          <ac:picMkLst>
            <pc:docMk/>
            <pc:sldMk cId="2555335499" sldId="268"/>
            <ac:picMk id="18" creationId="{72D02247-FC12-DCD6-2CDC-FD90387A15B4}"/>
          </ac:picMkLst>
        </pc:picChg>
      </pc:sldChg>
      <pc:sldChg chg="addSp delSp modSp new mod setBg">
        <pc:chgData name="Paulina Skoczek (2219392)" userId="S::2219392@student.uwtsd.ac.uk::297149ff-17fc-4bf9-ac60-a7f756fa3a7e" providerId="AD" clId="Web-{946E8048-C0F5-1236-6E9E-87E4E101F1D0}" dt="2023-06-01T21:21:36.943" v="1287"/>
        <pc:sldMkLst>
          <pc:docMk/>
          <pc:sldMk cId="1196370485" sldId="269"/>
        </pc:sldMkLst>
        <pc:spChg chg="del">
          <ac:chgData name="Paulina Skoczek (2219392)" userId="S::2219392@student.uwtsd.ac.uk::297149ff-17fc-4bf9-ac60-a7f756fa3a7e" providerId="AD" clId="Web-{946E8048-C0F5-1236-6E9E-87E4E101F1D0}" dt="2023-06-01T21:18:37.657" v="1286"/>
          <ac:spMkLst>
            <pc:docMk/>
            <pc:sldMk cId="1196370485" sldId="269"/>
            <ac:spMk id="2" creationId="{E7139FC1-7A3F-0B65-132C-1DFECF6ABDBA}"/>
          </ac:spMkLst>
        </pc:spChg>
        <pc:spChg chg="mod">
          <ac:chgData name="Paulina Skoczek (2219392)" userId="S::2219392@student.uwtsd.ac.uk::297149ff-17fc-4bf9-ac60-a7f756fa3a7e" providerId="AD" clId="Web-{946E8048-C0F5-1236-6E9E-87E4E101F1D0}" dt="2023-06-01T21:21:36.943" v="1287"/>
          <ac:spMkLst>
            <pc:docMk/>
            <pc:sldMk cId="1196370485" sldId="269"/>
            <ac:spMk id="3" creationId="{119B22B5-A279-60EC-548F-71C9BAC8E583}"/>
          </ac:spMkLst>
        </pc:spChg>
        <pc:spChg chg="add">
          <ac:chgData name="Paulina Skoczek (2219392)" userId="S::2219392@student.uwtsd.ac.uk::297149ff-17fc-4bf9-ac60-a7f756fa3a7e" providerId="AD" clId="Web-{946E8048-C0F5-1236-6E9E-87E4E101F1D0}" dt="2023-06-01T21:21:36.943" v="1287"/>
          <ac:spMkLst>
            <pc:docMk/>
            <pc:sldMk cId="1196370485" sldId="269"/>
            <ac:spMk id="9" creationId="{2C61293E-6EBE-43EF-A52C-9BEBFD7679D4}"/>
          </ac:spMkLst>
        </pc:spChg>
        <pc:spChg chg="add">
          <ac:chgData name="Paulina Skoczek (2219392)" userId="S::2219392@student.uwtsd.ac.uk::297149ff-17fc-4bf9-ac60-a7f756fa3a7e" providerId="AD" clId="Web-{946E8048-C0F5-1236-6E9E-87E4E101F1D0}" dt="2023-06-01T21:21:36.943" v="1287"/>
          <ac:spMkLst>
            <pc:docMk/>
            <pc:sldMk cId="1196370485" sldId="269"/>
            <ac:spMk id="11" creationId="{3FCFB1DE-0B7E-48CC-BA90-B2AB0889F9D6}"/>
          </ac:spMkLst>
        </pc:spChg>
        <pc:picChg chg="add">
          <ac:chgData name="Paulina Skoczek (2219392)" userId="S::2219392@student.uwtsd.ac.uk::297149ff-17fc-4bf9-ac60-a7f756fa3a7e" providerId="AD" clId="Web-{946E8048-C0F5-1236-6E9E-87E4E101F1D0}" dt="2023-06-01T21:21:36.943" v="1287"/>
          <ac:picMkLst>
            <pc:docMk/>
            <pc:sldMk cId="1196370485" sldId="269"/>
            <ac:picMk id="5" creationId="{38F9A7CC-4435-9187-4085-C78AC98925A6}"/>
          </ac:picMkLst>
        </pc:picChg>
      </pc:sldChg>
      <pc:sldChg chg="addSp delSp modSp new mod setBg setClrOvrMap">
        <pc:chgData name="Paulina Skoczek (2219392)" userId="S::2219392@student.uwtsd.ac.uk::297149ff-17fc-4bf9-ac60-a7f756fa3a7e" providerId="AD" clId="Web-{946E8048-C0F5-1236-6E9E-87E4E101F1D0}" dt="2023-06-01T21:26:49.984" v="1304" actId="20577"/>
        <pc:sldMkLst>
          <pc:docMk/>
          <pc:sldMk cId="3208288760" sldId="270"/>
        </pc:sldMkLst>
        <pc:spChg chg="mod">
          <ac:chgData name="Paulina Skoczek (2219392)" userId="S::2219392@student.uwtsd.ac.uk::297149ff-17fc-4bf9-ac60-a7f756fa3a7e" providerId="AD" clId="Web-{946E8048-C0F5-1236-6E9E-87E4E101F1D0}" dt="2023-06-01T21:26:49.984" v="1304" actId="20577"/>
          <ac:spMkLst>
            <pc:docMk/>
            <pc:sldMk cId="3208288760" sldId="270"/>
            <ac:spMk id="2" creationId="{B89D3CE0-7424-28FB-C4FA-BEE3DD24BA2C}"/>
          </ac:spMkLst>
        </pc:spChg>
        <pc:spChg chg="del mod">
          <ac:chgData name="Paulina Skoczek (2219392)" userId="S::2219392@student.uwtsd.ac.uk::297149ff-17fc-4bf9-ac60-a7f756fa3a7e" providerId="AD" clId="Web-{946E8048-C0F5-1236-6E9E-87E4E101F1D0}" dt="2023-06-01T21:26:12.201" v="1297"/>
          <ac:spMkLst>
            <pc:docMk/>
            <pc:sldMk cId="3208288760" sldId="270"/>
            <ac:spMk id="3" creationId="{A5198E00-3CFA-666C-E280-B7AB513C243E}"/>
          </ac:spMkLst>
        </pc:spChg>
        <pc:spChg chg="add del">
          <ac:chgData name="Paulina Skoczek (2219392)" userId="S::2219392@student.uwtsd.ac.uk::297149ff-17fc-4bf9-ac60-a7f756fa3a7e" providerId="AD" clId="Web-{946E8048-C0F5-1236-6E9E-87E4E101F1D0}" dt="2023-06-01T21:26:30.233" v="1303"/>
          <ac:spMkLst>
            <pc:docMk/>
            <pc:sldMk cId="3208288760" sldId="270"/>
            <ac:spMk id="9" creationId="{5A59F003-E00A-43F9-91DC-CC54E3B87466}"/>
          </ac:spMkLst>
        </pc:spChg>
        <pc:spChg chg="add del">
          <ac:chgData name="Paulina Skoczek (2219392)" userId="S::2219392@student.uwtsd.ac.uk::297149ff-17fc-4bf9-ac60-a7f756fa3a7e" providerId="AD" clId="Web-{946E8048-C0F5-1236-6E9E-87E4E101F1D0}" dt="2023-06-01T21:26:30.233" v="1303"/>
          <ac:spMkLst>
            <pc:docMk/>
            <pc:sldMk cId="3208288760" sldId="270"/>
            <ac:spMk id="11" creationId="{D74A4382-E3AD-430A-9A1F-DFA3E0E77A7D}"/>
          </ac:spMkLst>
        </pc:spChg>
        <pc:spChg chg="add del">
          <ac:chgData name="Paulina Skoczek (2219392)" userId="S::2219392@student.uwtsd.ac.uk::297149ff-17fc-4bf9-ac60-a7f756fa3a7e" providerId="AD" clId="Web-{946E8048-C0F5-1236-6E9E-87E4E101F1D0}" dt="2023-06-01T21:26:30.233" v="1303"/>
          <ac:spMkLst>
            <pc:docMk/>
            <pc:sldMk cId="3208288760" sldId="270"/>
            <ac:spMk id="13" creationId="{79F40191-0F44-4FD1-82CC-ACB507C14BE6}"/>
          </ac:spMkLst>
        </pc:spChg>
        <pc:spChg chg="add">
          <ac:chgData name="Paulina Skoczek (2219392)" userId="S::2219392@student.uwtsd.ac.uk::297149ff-17fc-4bf9-ac60-a7f756fa3a7e" providerId="AD" clId="Web-{946E8048-C0F5-1236-6E9E-87E4E101F1D0}" dt="2023-06-01T21:26:30.233" v="1303"/>
          <ac:spMkLst>
            <pc:docMk/>
            <pc:sldMk cId="3208288760" sldId="270"/>
            <ac:spMk id="18" creationId="{8A95209C-5275-4E15-8EA7-7F42980ABF2D}"/>
          </ac:spMkLst>
        </pc:spChg>
        <pc:spChg chg="add">
          <ac:chgData name="Paulina Skoczek (2219392)" userId="S::2219392@student.uwtsd.ac.uk::297149ff-17fc-4bf9-ac60-a7f756fa3a7e" providerId="AD" clId="Web-{946E8048-C0F5-1236-6E9E-87E4E101F1D0}" dt="2023-06-01T21:26:30.233" v="1303"/>
          <ac:spMkLst>
            <pc:docMk/>
            <pc:sldMk cId="3208288760" sldId="270"/>
            <ac:spMk id="20" creationId="{4F2ED431-E304-4FF0-9F4E-032783C9D612}"/>
          </ac:spMkLst>
        </pc:spChg>
        <pc:spChg chg="add">
          <ac:chgData name="Paulina Skoczek (2219392)" userId="S::2219392@student.uwtsd.ac.uk::297149ff-17fc-4bf9-ac60-a7f756fa3a7e" providerId="AD" clId="Web-{946E8048-C0F5-1236-6E9E-87E4E101F1D0}" dt="2023-06-01T21:26:30.233" v="1303"/>
          <ac:spMkLst>
            <pc:docMk/>
            <pc:sldMk cId="3208288760" sldId="270"/>
            <ac:spMk id="22" creationId="{4E87FCFB-2CCE-460D-B3DD-557C8BD1B94A}"/>
          </ac:spMkLst>
        </pc:spChg>
        <pc:picChg chg="add mod">
          <ac:chgData name="Paulina Skoczek (2219392)" userId="S::2219392@student.uwtsd.ac.uk::297149ff-17fc-4bf9-ac60-a7f756fa3a7e" providerId="AD" clId="Web-{946E8048-C0F5-1236-6E9E-87E4E101F1D0}" dt="2023-06-01T21:26:30.233" v="1303"/>
          <ac:picMkLst>
            <pc:docMk/>
            <pc:sldMk cId="3208288760" sldId="270"/>
            <ac:picMk id="5" creationId="{68CCB0D0-76A4-14B4-8C43-4C3008BEBA7B}"/>
          </ac:picMkLst>
        </pc:picChg>
      </pc:sldChg>
      <pc:sldChg chg="addSp delSp modSp new">
        <pc:chgData name="Paulina Skoczek (2219392)" userId="S::2219392@student.uwtsd.ac.uk::297149ff-17fc-4bf9-ac60-a7f756fa3a7e" providerId="AD" clId="Web-{946E8048-C0F5-1236-6E9E-87E4E101F1D0}" dt="2023-06-01T22:01:25.903" v="1642" actId="20577"/>
        <pc:sldMkLst>
          <pc:docMk/>
          <pc:sldMk cId="496713823" sldId="271"/>
        </pc:sldMkLst>
        <pc:spChg chg="del">
          <ac:chgData name="Paulina Skoczek (2219392)" userId="S::2219392@student.uwtsd.ac.uk::297149ff-17fc-4bf9-ac60-a7f756fa3a7e" providerId="AD" clId="Web-{946E8048-C0F5-1236-6E9E-87E4E101F1D0}" dt="2023-06-01T21:47:15.769" v="1359"/>
          <ac:spMkLst>
            <pc:docMk/>
            <pc:sldMk cId="496713823" sldId="271"/>
            <ac:spMk id="2" creationId="{A2E80F89-6183-7F3B-C8A5-9AE2594FFC6A}"/>
          </ac:spMkLst>
        </pc:spChg>
        <pc:spChg chg="del mod">
          <ac:chgData name="Paulina Skoczek (2219392)" userId="S::2219392@student.uwtsd.ac.uk::297149ff-17fc-4bf9-ac60-a7f756fa3a7e" providerId="AD" clId="Web-{946E8048-C0F5-1236-6E9E-87E4E101F1D0}" dt="2023-06-01T21:47:21.519" v="1361"/>
          <ac:spMkLst>
            <pc:docMk/>
            <pc:sldMk cId="496713823" sldId="271"/>
            <ac:spMk id="3" creationId="{5EB2FCCB-10FB-AA2E-9102-ADDC61995A9C}"/>
          </ac:spMkLst>
        </pc:spChg>
        <pc:spChg chg="add del mod">
          <ac:chgData name="Paulina Skoczek (2219392)" userId="S::2219392@student.uwtsd.ac.uk::297149ff-17fc-4bf9-ac60-a7f756fa3a7e" providerId="AD" clId="Web-{946E8048-C0F5-1236-6E9E-87E4E101F1D0}" dt="2023-06-01T22:01:25.903" v="1642" actId="20577"/>
          <ac:spMkLst>
            <pc:docMk/>
            <pc:sldMk cId="496713823" sldId="271"/>
            <ac:spMk id="4" creationId="{4C6B6318-16B4-8018-0C6B-940C279A96C1}"/>
          </ac:spMkLst>
        </pc:spChg>
      </pc:sldChg>
      <pc:sldChg chg="delSp modSp new">
        <pc:chgData name="Paulina Skoczek (2219392)" userId="S::2219392@student.uwtsd.ac.uk::297149ff-17fc-4bf9-ac60-a7f756fa3a7e" providerId="AD" clId="Web-{946E8048-C0F5-1236-6E9E-87E4E101F1D0}" dt="2023-06-01T22:01:19.168" v="1639" actId="20577"/>
        <pc:sldMkLst>
          <pc:docMk/>
          <pc:sldMk cId="1640089850" sldId="272"/>
        </pc:sldMkLst>
        <pc:spChg chg="del">
          <ac:chgData name="Paulina Skoczek (2219392)" userId="S::2219392@student.uwtsd.ac.uk::297149ff-17fc-4bf9-ac60-a7f756fa3a7e" providerId="AD" clId="Web-{946E8048-C0F5-1236-6E9E-87E4E101F1D0}" dt="2023-06-01T21:59:36.509" v="1604"/>
          <ac:spMkLst>
            <pc:docMk/>
            <pc:sldMk cId="1640089850" sldId="272"/>
            <ac:spMk id="2" creationId="{6E0AAE84-12C6-7371-B91A-B05A3FE15210}"/>
          </ac:spMkLst>
        </pc:spChg>
        <pc:spChg chg="mod">
          <ac:chgData name="Paulina Skoczek (2219392)" userId="S::2219392@student.uwtsd.ac.uk::297149ff-17fc-4bf9-ac60-a7f756fa3a7e" providerId="AD" clId="Web-{946E8048-C0F5-1236-6E9E-87E4E101F1D0}" dt="2023-06-01T22:01:19.168" v="1639" actId="20577"/>
          <ac:spMkLst>
            <pc:docMk/>
            <pc:sldMk cId="1640089850" sldId="272"/>
            <ac:spMk id="3" creationId="{13DE53A8-6222-1CC1-8B36-B1F6896B857F}"/>
          </ac:spMkLst>
        </pc:spChg>
      </pc:sldChg>
    </pc:docChg>
  </pc:docChgLst>
  <pc:docChgLst>
    <pc:chgData name="Paulina Skoczek (2219392)" userId="S::2219392@student.uwtsd.ac.uk::297149ff-17fc-4bf9-ac60-a7f756fa3a7e" providerId="AD" clId="Web-{A915137F-C946-8825-E1DB-A0C6470F6967}"/>
    <pc:docChg chg="modSld">
      <pc:chgData name="Paulina Skoczek (2219392)" userId="S::2219392@student.uwtsd.ac.uk::297149ff-17fc-4bf9-ac60-a7f756fa3a7e" providerId="AD" clId="Web-{A915137F-C946-8825-E1DB-A0C6470F6967}" dt="2023-06-01T22:06:03.945" v="7" actId="20577"/>
      <pc:docMkLst>
        <pc:docMk/>
      </pc:docMkLst>
      <pc:sldChg chg="modSp">
        <pc:chgData name="Paulina Skoczek (2219392)" userId="S::2219392@student.uwtsd.ac.uk::297149ff-17fc-4bf9-ac60-a7f756fa3a7e" providerId="AD" clId="Web-{A915137F-C946-8825-E1DB-A0C6470F6967}" dt="2023-06-01T22:05:55.508" v="6" actId="20577"/>
        <pc:sldMkLst>
          <pc:docMk/>
          <pc:sldMk cId="862476053" sldId="262"/>
        </pc:sldMkLst>
        <pc:spChg chg="mod">
          <ac:chgData name="Paulina Skoczek (2219392)" userId="S::2219392@student.uwtsd.ac.uk::297149ff-17fc-4bf9-ac60-a7f756fa3a7e" providerId="AD" clId="Web-{A915137F-C946-8825-E1DB-A0C6470F6967}" dt="2023-06-01T22:05:55.508" v="6" actId="20577"/>
          <ac:spMkLst>
            <pc:docMk/>
            <pc:sldMk cId="862476053" sldId="262"/>
            <ac:spMk id="2" creationId="{9044F895-4C83-3732-ED9C-8B1F4E8B84C1}"/>
          </ac:spMkLst>
        </pc:spChg>
      </pc:sldChg>
      <pc:sldChg chg="modSp">
        <pc:chgData name="Paulina Skoczek (2219392)" userId="S::2219392@student.uwtsd.ac.uk::297149ff-17fc-4bf9-ac60-a7f756fa3a7e" providerId="AD" clId="Web-{A915137F-C946-8825-E1DB-A0C6470F6967}" dt="2023-06-01T22:05:47.023" v="4" actId="20577"/>
        <pc:sldMkLst>
          <pc:docMk/>
          <pc:sldMk cId="3045097858" sldId="263"/>
        </pc:sldMkLst>
        <pc:spChg chg="mod">
          <ac:chgData name="Paulina Skoczek (2219392)" userId="S::2219392@student.uwtsd.ac.uk::297149ff-17fc-4bf9-ac60-a7f756fa3a7e" providerId="AD" clId="Web-{A915137F-C946-8825-E1DB-A0C6470F6967}" dt="2023-06-01T22:05:47.023" v="4" actId="20577"/>
          <ac:spMkLst>
            <pc:docMk/>
            <pc:sldMk cId="3045097858" sldId="263"/>
            <ac:spMk id="2" creationId="{2E4B52BB-57FD-8BA3-273F-FF80E1A88347}"/>
          </ac:spMkLst>
        </pc:spChg>
      </pc:sldChg>
      <pc:sldChg chg="modSp">
        <pc:chgData name="Paulina Skoczek (2219392)" userId="S::2219392@student.uwtsd.ac.uk::297149ff-17fc-4bf9-ac60-a7f756fa3a7e" providerId="AD" clId="Web-{A915137F-C946-8825-E1DB-A0C6470F6967}" dt="2023-06-01T22:06:03.945" v="7" actId="20577"/>
        <pc:sldMkLst>
          <pc:docMk/>
          <pc:sldMk cId="2555335499" sldId="268"/>
        </pc:sldMkLst>
        <pc:spChg chg="mod">
          <ac:chgData name="Paulina Skoczek (2219392)" userId="S::2219392@student.uwtsd.ac.uk::297149ff-17fc-4bf9-ac60-a7f756fa3a7e" providerId="AD" clId="Web-{A915137F-C946-8825-E1DB-A0C6470F6967}" dt="2023-06-01T22:06:03.945" v="7" actId="20577"/>
          <ac:spMkLst>
            <pc:docMk/>
            <pc:sldMk cId="2555335499" sldId="268"/>
            <ac:spMk id="16" creationId="{0C5D8DFA-3475-6CEC-B918-53EBC1FD4881}"/>
          </ac:spMkLst>
        </pc:spChg>
      </pc:sldChg>
      <pc:sldChg chg="modSp">
        <pc:chgData name="Paulina Skoczek (2219392)" userId="S::2219392@student.uwtsd.ac.uk::297149ff-17fc-4bf9-ac60-a7f756fa3a7e" providerId="AD" clId="Web-{A915137F-C946-8825-E1DB-A0C6470F6967}" dt="2023-06-01T22:05:29.757" v="3" actId="20577"/>
        <pc:sldMkLst>
          <pc:docMk/>
          <pc:sldMk cId="1640089850" sldId="272"/>
        </pc:sldMkLst>
        <pc:spChg chg="mod">
          <ac:chgData name="Paulina Skoczek (2219392)" userId="S::2219392@student.uwtsd.ac.uk::297149ff-17fc-4bf9-ac60-a7f756fa3a7e" providerId="AD" clId="Web-{A915137F-C946-8825-E1DB-A0C6470F6967}" dt="2023-06-01T22:05:29.757" v="3" actId="20577"/>
          <ac:spMkLst>
            <pc:docMk/>
            <pc:sldMk cId="1640089850" sldId="272"/>
            <ac:spMk id="3" creationId="{13DE53A8-6222-1CC1-8B36-B1F6896B857F}"/>
          </ac:spMkLst>
        </pc:spChg>
      </pc:sldChg>
    </pc:docChg>
  </pc:docChgLst>
  <pc:docChgLst>
    <pc:chgData name="Paulina Skoczek (2219392)" userId="S::2219392@student.uwtsd.ac.uk::297149ff-17fc-4bf9-ac60-a7f756fa3a7e" providerId="AD" clId="Web-{BA088795-17B2-6169-F45B-EC5CD4F019BF}"/>
    <pc:docChg chg="addSld modSld sldOrd">
      <pc:chgData name="Paulina Skoczek (2219392)" userId="S::2219392@student.uwtsd.ac.uk::297149ff-17fc-4bf9-ac60-a7f756fa3a7e" providerId="AD" clId="Web-{BA088795-17B2-6169-F45B-EC5CD4F019BF}" dt="2023-05-31T11:06:40.965" v="2284"/>
      <pc:docMkLst>
        <pc:docMk/>
      </pc:docMkLst>
      <pc:sldChg chg="ord">
        <pc:chgData name="Paulina Skoczek (2219392)" userId="S::2219392@student.uwtsd.ac.uk::297149ff-17fc-4bf9-ac60-a7f756fa3a7e" providerId="AD" clId="Web-{BA088795-17B2-6169-F45B-EC5CD4F019BF}" dt="2023-05-31T11:04:03.206" v="2256"/>
        <pc:sldMkLst>
          <pc:docMk/>
          <pc:sldMk cId="863777008" sldId="258"/>
        </pc:sldMkLst>
      </pc:sldChg>
      <pc:sldChg chg="addSp delSp modSp mod setBg">
        <pc:chgData name="Paulina Skoczek (2219392)" userId="S::2219392@student.uwtsd.ac.uk::297149ff-17fc-4bf9-ac60-a7f756fa3a7e" providerId="AD" clId="Web-{BA088795-17B2-6169-F45B-EC5CD4F019BF}" dt="2023-05-31T11:04:30.645" v="2263" actId="20577"/>
        <pc:sldMkLst>
          <pc:docMk/>
          <pc:sldMk cId="1229583601" sldId="259"/>
        </pc:sldMkLst>
        <pc:spChg chg="mod">
          <ac:chgData name="Paulina Skoczek (2219392)" userId="S::2219392@student.uwtsd.ac.uk::297149ff-17fc-4bf9-ac60-a7f756fa3a7e" providerId="AD" clId="Web-{BA088795-17B2-6169-F45B-EC5CD4F019BF}" dt="2023-05-31T11:03:40.846" v="2253"/>
          <ac:spMkLst>
            <pc:docMk/>
            <pc:sldMk cId="1229583601" sldId="259"/>
            <ac:spMk id="2" creationId="{FBBBCCC2-45A3-003A-13F6-E4DD7FDD90E4}"/>
          </ac:spMkLst>
        </pc:spChg>
        <pc:spChg chg="mod">
          <ac:chgData name="Paulina Skoczek (2219392)" userId="S::2219392@student.uwtsd.ac.uk::297149ff-17fc-4bf9-ac60-a7f756fa3a7e" providerId="AD" clId="Web-{BA088795-17B2-6169-F45B-EC5CD4F019BF}" dt="2023-05-31T11:03:57.659" v="2255" actId="20577"/>
          <ac:spMkLst>
            <pc:docMk/>
            <pc:sldMk cId="1229583601" sldId="259"/>
            <ac:spMk id="687" creationId="{A9742C37-C449-BFEF-47EB-DA377321474F}"/>
          </ac:spMkLst>
        </pc:spChg>
        <pc:spChg chg="add del">
          <ac:chgData name="Paulina Skoczek (2219392)" userId="S::2219392@student.uwtsd.ac.uk::297149ff-17fc-4bf9-ac60-a7f756fa3a7e" providerId="AD" clId="Web-{BA088795-17B2-6169-F45B-EC5CD4F019BF}" dt="2023-05-31T11:02:16.950" v="2246"/>
          <ac:spMkLst>
            <pc:docMk/>
            <pc:sldMk cId="1229583601" sldId="259"/>
            <ac:spMk id="692" creationId="{A8384FB5-9ADC-4DDC-881B-597D56F5B15D}"/>
          </ac:spMkLst>
        </pc:spChg>
        <pc:spChg chg="add del">
          <ac:chgData name="Paulina Skoczek (2219392)" userId="S::2219392@student.uwtsd.ac.uk::297149ff-17fc-4bf9-ac60-a7f756fa3a7e" providerId="AD" clId="Web-{BA088795-17B2-6169-F45B-EC5CD4F019BF}" dt="2023-05-31T11:02:16.950" v="2246"/>
          <ac:spMkLst>
            <pc:docMk/>
            <pc:sldMk cId="1229583601" sldId="259"/>
            <ac:spMk id="694" creationId="{91E5A9A7-95C6-4F4F-B00E-C82E07FE62EF}"/>
          </ac:spMkLst>
        </pc:spChg>
        <pc:spChg chg="add del">
          <ac:chgData name="Paulina Skoczek (2219392)" userId="S::2219392@student.uwtsd.ac.uk::297149ff-17fc-4bf9-ac60-a7f756fa3a7e" providerId="AD" clId="Web-{BA088795-17B2-6169-F45B-EC5CD4F019BF}" dt="2023-05-31T11:02:16.950" v="2246"/>
          <ac:spMkLst>
            <pc:docMk/>
            <pc:sldMk cId="1229583601" sldId="259"/>
            <ac:spMk id="696" creationId="{D07DD2DE-F619-49DD-B5E7-03A290FF4ED1}"/>
          </ac:spMkLst>
        </pc:spChg>
        <pc:spChg chg="add del">
          <ac:chgData name="Paulina Skoczek (2219392)" userId="S::2219392@student.uwtsd.ac.uk::297149ff-17fc-4bf9-ac60-a7f756fa3a7e" providerId="AD" clId="Web-{BA088795-17B2-6169-F45B-EC5CD4F019BF}" dt="2023-05-31T11:02:16.950" v="2246"/>
          <ac:spMkLst>
            <pc:docMk/>
            <pc:sldMk cId="1229583601" sldId="259"/>
            <ac:spMk id="698" creationId="{85149191-5F60-4A28-AAFF-039F96B0F3EC}"/>
          </ac:spMkLst>
        </pc:spChg>
        <pc:spChg chg="add del">
          <ac:chgData name="Paulina Skoczek (2219392)" userId="S::2219392@student.uwtsd.ac.uk::297149ff-17fc-4bf9-ac60-a7f756fa3a7e" providerId="AD" clId="Web-{BA088795-17B2-6169-F45B-EC5CD4F019BF}" dt="2023-05-31T11:02:16.950" v="2246"/>
          <ac:spMkLst>
            <pc:docMk/>
            <pc:sldMk cId="1229583601" sldId="259"/>
            <ac:spMk id="700" creationId="{F8260ED5-17F7-4158-B241-D51DD4CF1B7E}"/>
          </ac:spMkLst>
        </pc:spChg>
        <pc:spChg chg="add del">
          <ac:chgData name="Paulina Skoczek (2219392)" userId="S::2219392@student.uwtsd.ac.uk::297149ff-17fc-4bf9-ac60-a7f756fa3a7e" providerId="AD" clId="Web-{BA088795-17B2-6169-F45B-EC5CD4F019BF}" dt="2023-05-31T11:02:16.904" v="2245"/>
          <ac:spMkLst>
            <pc:docMk/>
            <pc:sldMk cId="1229583601" sldId="259"/>
            <ac:spMk id="706" creationId="{D1D34770-47A8-402C-AF23-2B653F2D88C1}"/>
          </ac:spMkLst>
        </pc:spChg>
        <pc:spChg chg="add del">
          <ac:chgData name="Paulina Skoczek (2219392)" userId="S::2219392@student.uwtsd.ac.uk::297149ff-17fc-4bf9-ac60-a7f756fa3a7e" providerId="AD" clId="Web-{BA088795-17B2-6169-F45B-EC5CD4F019BF}" dt="2023-05-31T11:03:40.846" v="2253"/>
          <ac:spMkLst>
            <pc:docMk/>
            <pc:sldMk cId="1229583601" sldId="259"/>
            <ac:spMk id="708" creationId="{E51BA4DF-2BD4-4EC2-B1DB-B27C8AC71864}"/>
          </ac:spMkLst>
        </pc:spChg>
        <pc:spChg chg="add">
          <ac:chgData name="Paulina Skoczek (2219392)" userId="S::2219392@student.uwtsd.ac.uk::297149ff-17fc-4bf9-ac60-a7f756fa3a7e" providerId="AD" clId="Web-{BA088795-17B2-6169-F45B-EC5CD4F019BF}" dt="2023-05-31T11:03:40.846" v="2253"/>
          <ac:spMkLst>
            <pc:docMk/>
            <pc:sldMk cId="1229583601" sldId="259"/>
            <ac:spMk id="713" creationId="{3A930249-8242-4E2B-AF17-C01826488321}"/>
          </ac:spMkLst>
        </pc:spChg>
        <pc:spChg chg="add">
          <ac:chgData name="Paulina Skoczek (2219392)" userId="S::2219392@student.uwtsd.ac.uk::297149ff-17fc-4bf9-ac60-a7f756fa3a7e" providerId="AD" clId="Web-{BA088795-17B2-6169-F45B-EC5CD4F019BF}" dt="2023-05-31T11:03:40.846" v="2253"/>
          <ac:spMkLst>
            <pc:docMk/>
            <pc:sldMk cId="1229583601" sldId="259"/>
            <ac:spMk id="715" creationId="{A5BDD999-C5E1-4B3E-A710-768673819165}"/>
          </ac:spMkLst>
        </pc:spChg>
        <pc:graphicFrameChg chg="mod ord modGraphic">
          <ac:chgData name="Paulina Skoczek (2219392)" userId="S::2219392@student.uwtsd.ac.uk::297149ff-17fc-4bf9-ac60-a7f756fa3a7e" providerId="AD" clId="Web-{BA088795-17B2-6169-F45B-EC5CD4F019BF}" dt="2023-05-31T11:04:30.645" v="2263" actId="20577"/>
          <ac:graphicFrameMkLst>
            <pc:docMk/>
            <pc:sldMk cId="1229583601" sldId="259"/>
            <ac:graphicFrameMk id="4" creationId="{2576713D-1FC8-724A-BC33-545F77113290}"/>
          </ac:graphicFrameMkLst>
        </pc:graphicFrameChg>
        <pc:picChg chg="add mod ord">
          <ac:chgData name="Paulina Skoczek (2219392)" userId="S::2219392@student.uwtsd.ac.uk::297149ff-17fc-4bf9-ac60-a7f756fa3a7e" providerId="AD" clId="Web-{BA088795-17B2-6169-F45B-EC5CD4F019BF}" dt="2023-05-31T11:03:40.846" v="2253"/>
          <ac:picMkLst>
            <pc:docMk/>
            <pc:sldMk cId="1229583601" sldId="259"/>
            <ac:picMk id="689" creationId="{6F43F32C-CE1F-EE33-8060-A46DDD1D0FF8}"/>
          </ac:picMkLst>
        </pc:picChg>
        <pc:picChg chg="add del">
          <ac:chgData name="Paulina Skoczek (2219392)" userId="S::2219392@student.uwtsd.ac.uk::297149ff-17fc-4bf9-ac60-a7f756fa3a7e" providerId="AD" clId="Web-{BA088795-17B2-6169-F45B-EC5CD4F019BF}" dt="2023-05-31T11:02:16.904" v="2245"/>
          <ac:picMkLst>
            <pc:docMk/>
            <pc:sldMk cId="1229583601" sldId="259"/>
            <ac:picMk id="702" creationId="{4124C854-D61F-AE6D-AB90-801565381137}"/>
          </ac:picMkLst>
        </pc:picChg>
        <pc:picChg chg="add del">
          <ac:chgData name="Paulina Skoczek (2219392)" userId="S::2219392@student.uwtsd.ac.uk::297149ff-17fc-4bf9-ac60-a7f756fa3a7e" providerId="AD" clId="Web-{BA088795-17B2-6169-F45B-EC5CD4F019BF}" dt="2023-05-31T11:03:22.688" v="2249"/>
          <ac:picMkLst>
            <pc:docMk/>
            <pc:sldMk cId="1229583601" sldId="259"/>
            <ac:picMk id="709" creationId="{A7B88677-FBA8-6DDE-0C15-3BCB5953F8B6}"/>
          </ac:picMkLst>
        </pc:picChg>
      </pc:sldChg>
      <pc:sldChg chg="addSp delSp modSp">
        <pc:chgData name="Paulina Skoczek (2219392)" userId="S::2219392@student.uwtsd.ac.uk::297149ff-17fc-4bf9-ac60-a7f756fa3a7e" providerId="AD" clId="Web-{BA088795-17B2-6169-F45B-EC5CD4F019BF}" dt="2023-05-31T11:05:03.428" v="2269" actId="1076"/>
        <pc:sldMkLst>
          <pc:docMk/>
          <pc:sldMk cId="2375938901" sldId="260"/>
        </pc:sldMkLst>
        <pc:spChg chg="mod">
          <ac:chgData name="Paulina Skoczek (2219392)" userId="S::2219392@student.uwtsd.ac.uk::297149ff-17fc-4bf9-ac60-a7f756fa3a7e" providerId="AD" clId="Web-{BA088795-17B2-6169-F45B-EC5CD4F019BF}" dt="2023-05-31T11:05:03.428" v="2269" actId="1076"/>
          <ac:spMkLst>
            <pc:docMk/>
            <pc:sldMk cId="2375938901" sldId="260"/>
            <ac:spMk id="73" creationId="{0D9233FD-3476-C182-B09A-F9E2B0BB7A25}"/>
          </ac:spMkLst>
        </pc:spChg>
        <pc:spChg chg="del">
          <ac:chgData name="Paulina Skoczek (2219392)" userId="S::2219392@student.uwtsd.ac.uk::297149ff-17fc-4bf9-ac60-a7f756fa3a7e" providerId="AD" clId="Web-{BA088795-17B2-6169-F45B-EC5CD4F019BF}" dt="2023-05-31T11:04:48.834" v="2264"/>
          <ac:spMkLst>
            <pc:docMk/>
            <pc:sldMk cId="2375938901" sldId="260"/>
            <ac:spMk id="92" creationId="{AAB8EDC3-1C0D-4505-A2C7-839A5161FB53}"/>
          </ac:spMkLst>
        </pc:spChg>
        <pc:spChg chg="del">
          <ac:chgData name="Paulina Skoczek (2219392)" userId="S::2219392@student.uwtsd.ac.uk::297149ff-17fc-4bf9-ac60-a7f756fa3a7e" providerId="AD" clId="Web-{BA088795-17B2-6169-F45B-EC5CD4F019BF}" dt="2023-05-31T11:04:48.834" v="2264"/>
          <ac:spMkLst>
            <pc:docMk/>
            <pc:sldMk cId="2375938901" sldId="260"/>
            <ac:spMk id="95" creationId="{2069E294-3813-4588-9E9C-AEA08F9C4DA1}"/>
          </ac:spMkLst>
        </pc:spChg>
        <pc:spChg chg="add">
          <ac:chgData name="Paulina Skoczek (2219392)" userId="S::2219392@student.uwtsd.ac.uk::297149ff-17fc-4bf9-ac60-a7f756fa3a7e" providerId="AD" clId="Web-{BA088795-17B2-6169-F45B-EC5CD4F019BF}" dt="2023-05-31T11:04:48.834" v="2264"/>
          <ac:spMkLst>
            <pc:docMk/>
            <pc:sldMk cId="2375938901" sldId="260"/>
            <ac:spMk id="100" creationId="{0D7B6173-1D58-48E2-83CF-37350F315F75}"/>
          </ac:spMkLst>
        </pc:spChg>
        <pc:spChg chg="add">
          <ac:chgData name="Paulina Skoczek (2219392)" userId="S::2219392@student.uwtsd.ac.uk::297149ff-17fc-4bf9-ac60-a7f756fa3a7e" providerId="AD" clId="Web-{BA088795-17B2-6169-F45B-EC5CD4F019BF}" dt="2023-05-31T11:04:48.834" v="2264"/>
          <ac:spMkLst>
            <pc:docMk/>
            <pc:sldMk cId="2375938901" sldId="260"/>
            <ac:spMk id="102" creationId="{2F36CA75-CFBF-4844-B719-8FE9EBADA9AF}"/>
          </ac:spMkLst>
        </pc:spChg>
        <pc:spChg chg="add">
          <ac:chgData name="Paulina Skoczek (2219392)" userId="S::2219392@student.uwtsd.ac.uk::297149ff-17fc-4bf9-ac60-a7f756fa3a7e" providerId="AD" clId="Web-{BA088795-17B2-6169-F45B-EC5CD4F019BF}" dt="2023-05-31T11:04:48.834" v="2264"/>
          <ac:spMkLst>
            <pc:docMk/>
            <pc:sldMk cId="2375938901" sldId="260"/>
            <ac:spMk id="104" creationId="{3D4A84B9-E564-4DD0-97F8-DBF1C460C28A}"/>
          </ac:spMkLst>
        </pc:spChg>
        <pc:spChg chg="add">
          <ac:chgData name="Paulina Skoczek (2219392)" userId="S::2219392@student.uwtsd.ac.uk::297149ff-17fc-4bf9-ac60-a7f756fa3a7e" providerId="AD" clId="Web-{BA088795-17B2-6169-F45B-EC5CD4F019BF}" dt="2023-05-31T11:04:48.834" v="2264"/>
          <ac:spMkLst>
            <pc:docMk/>
            <pc:sldMk cId="2375938901" sldId="260"/>
            <ac:spMk id="108" creationId="{102382E0-0A09-46AE-B955-B911CAFE7F00}"/>
          </ac:spMkLst>
        </pc:spChg>
        <pc:spChg chg="add">
          <ac:chgData name="Paulina Skoczek (2219392)" userId="S::2219392@student.uwtsd.ac.uk::297149ff-17fc-4bf9-ac60-a7f756fa3a7e" providerId="AD" clId="Web-{BA088795-17B2-6169-F45B-EC5CD4F019BF}" dt="2023-05-31T11:04:48.834" v="2264"/>
          <ac:spMkLst>
            <pc:docMk/>
            <pc:sldMk cId="2375938901" sldId="260"/>
            <ac:spMk id="110" creationId="{7DE75D4A-0965-4973-BE75-DECCAC9A9614}"/>
          </ac:spMkLst>
        </pc:spChg>
        <pc:picChg chg="mod">
          <ac:chgData name="Paulina Skoczek (2219392)" userId="S::2219392@student.uwtsd.ac.uk::297149ff-17fc-4bf9-ac60-a7f756fa3a7e" providerId="AD" clId="Web-{BA088795-17B2-6169-F45B-EC5CD4F019BF}" dt="2023-05-31T11:04:48.834" v="2264"/>
          <ac:picMkLst>
            <pc:docMk/>
            <pc:sldMk cId="2375938901" sldId="260"/>
            <ac:picMk id="7" creationId="{63320451-6C9A-1865-B8E0-A464CA73EC8F}"/>
          </ac:picMkLst>
        </pc:picChg>
        <pc:picChg chg="mod ord">
          <ac:chgData name="Paulina Skoczek (2219392)" userId="S::2219392@student.uwtsd.ac.uk::297149ff-17fc-4bf9-ac60-a7f756fa3a7e" providerId="AD" clId="Web-{BA088795-17B2-6169-F45B-EC5CD4F019BF}" dt="2023-05-31T11:04:48.834" v="2264"/>
          <ac:picMkLst>
            <pc:docMk/>
            <pc:sldMk cId="2375938901" sldId="260"/>
            <ac:picMk id="45" creationId="{48BDE225-3524-EFFF-9E02-C8FAE1AD7A9F}"/>
          </ac:picMkLst>
        </pc:picChg>
        <pc:picChg chg="add">
          <ac:chgData name="Paulina Skoczek (2219392)" userId="S::2219392@student.uwtsd.ac.uk::297149ff-17fc-4bf9-ac60-a7f756fa3a7e" providerId="AD" clId="Web-{BA088795-17B2-6169-F45B-EC5CD4F019BF}" dt="2023-05-31T11:04:48.834" v="2264"/>
          <ac:picMkLst>
            <pc:docMk/>
            <pc:sldMk cId="2375938901" sldId="260"/>
            <ac:picMk id="106" creationId="{4A599609-F5C2-4A0B-A992-913F814A631A}"/>
          </ac:picMkLst>
        </pc:picChg>
      </pc:sldChg>
      <pc:sldChg chg="addSp modSp">
        <pc:chgData name="Paulina Skoczek (2219392)" userId="S::2219392@student.uwtsd.ac.uk::297149ff-17fc-4bf9-ac60-a7f756fa3a7e" providerId="AD" clId="Web-{BA088795-17B2-6169-F45B-EC5CD4F019BF}" dt="2023-05-31T11:05:52.040" v="2275" actId="20577"/>
        <pc:sldMkLst>
          <pc:docMk/>
          <pc:sldMk cId="62501086" sldId="261"/>
        </pc:sldMkLst>
        <pc:spChg chg="add mod">
          <ac:chgData name="Paulina Skoczek (2219392)" userId="S::2219392@student.uwtsd.ac.uk::297149ff-17fc-4bf9-ac60-a7f756fa3a7e" providerId="AD" clId="Web-{BA088795-17B2-6169-F45B-EC5CD4F019BF}" dt="2023-05-31T09:52:16.657" v="1272" actId="20577"/>
          <ac:spMkLst>
            <pc:docMk/>
            <pc:sldMk cId="62501086" sldId="261"/>
            <ac:spMk id="11" creationId="{7E9C69AB-1363-BD1F-9BE2-5C7F502DE16F}"/>
          </ac:spMkLst>
        </pc:spChg>
        <pc:spChg chg="mod">
          <ac:chgData name="Paulina Skoczek (2219392)" userId="S::2219392@student.uwtsd.ac.uk::297149ff-17fc-4bf9-ac60-a7f756fa3a7e" providerId="AD" clId="Web-{BA088795-17B2-6169-F45B-EC5CD4F019BF}" dt="2023-05-31T11:05:52.040" v="2275" actId="20577"/>
          <ac:spMkLst>
            <pc:docMk/>
            <pc:sldMk cId="62501086" sldId="261"/>
            <ac:spMk id="43" creationId="{401031D6-634A-52BF-F6A2-02AA4799AAC2}"/>
          </ac:spMkLst>
        </pc:spChg>
        <pc:spChg chg="mod">
          <ac:chgData name="Paulina Skoczek (2219392)" userId="S::2219392@student.uwtsd.ac.uk::297149ff-17fc-4bf9-ac60-a7f756fa3a7e" providerId="AD" clId="Web-{BA088795-17B2-6169-F45B-EC5CD4F019BF}" dt="2023-05-31T11:05:34.180" v="2272" actId="20577"/>
          <ac:spMkLst>
            <pc:docMk/>
            <pc:sldMk cId="62501086" sldId="261"/>
            <ac:spMk id="785" creationId="{B3DF7EA9-AFD9-DE44-CBEB-E4AA980421E9}"/>
          </ac:spMkLst>
        </pc:spChg>
        <pc:spChg chg="mod">
          <ac:chgData name="Paulina Skoczek (2219392)" userId="S::2219392@student.uwtsd.ac.uk::297149ff-17fc-4bf9-ac60-a7f756fa3a7e" providerId="AD" clId="Web-{BA088795-17B2-6169-F45B-EC5CD4F019BF}" dt="2023-05-31T09:56:06.591" v="1303" actId="20577"/>
          <ac:spMkLst>
            <pc:docMk/>
            <pc:sldMk cId="62501086" sldId="261"/>
            <ac:spMk id="786" creationId="{11B5EF2C-5173-7AE3-F3E2-82C2B3E5614D}"/>
          </ac:spMkLst>
        </pc:spChg>
        <pc:spChg chg="mod">
          <ac:chgData name="Paulina Skoczek (2219392)" userId="S::2219392@student.uwtsd.ac.uk::297149ff-17fc-4bf9-ac60-a7f756fa3a7e" providerId="AD" clId="Web-{BA088795-17B2-6169-F45B-EC5CD4F019BF}" dt="2023-05-31T09:58:12.833" v="1324" actId="20577"/>
          <ac:spMkLst>
            <pc:docMk/>
            <pc:sldMk cId="62501086" sldId="261"/>
            <ac:spMk id="819" creationId="{4DC3AD06-CD7A-F068-AEAF-7A365C3DCD65}"/>
          </ac:spMkLst>
        </pc:spChg>
        <pc:spChg chg="mod">
          <ac:chgData name="Paulina Skoczek (2219392)" userId="S::2219392@student.uwtsd.ac.uk::297149ff-17fc-4bf9-ac60-a7f756fa3a7e" providerId="AD" clId="Web-{BA088795-17B2-6169-F45B-EC5CD4F019BF}" dt="2023-05-31T10:17:42.975" v="1953" actId="20577"/>
          <ac:spMkLst>
            <pc:docMk/>
            <pc:sldMk cId="62501086" sldId="261"/>
            <ac:spMk id="836" creationId="{6567B751-09E4-C4AE-C82E-96AC812798B2}"/>
          </ac:spMkLst>
        </pc:spChg>
      </pc:sldChg>
      <pc:sldChg chg="addSp delSp modSp mod setBg">
        <pc:chgData name="Paulina Skoczek (2219392)" userId="S::2219392@student.uwtsd.ac.uk::297149ff-17fc-4bf9-ac60-a7f756fa3a7e" providerId="AD" clId="Web-{BA088795-17B2-6169-F45B-EC5CD4F019BF}" dt="2023-05-31T10:31:59.366" v="2192"/>
        <pc:sldMkLst>
          <pc:docMk/>
          <pc:sldMk cId="862476053" sldId="262"/>
        </pc:sldMkLst>
        <pc:spChg chg="mod">
          <ac:chgData name="Paulina Skoczek (2219392)" userId="S::2219392@student.uwtsd.ac.uk::297149ff-17fc-4bf9-ac60-a7f756fa3a7e" providerId="AD" clId="Web-{BA088795-17B2-6169-F45B-EC5CD4F019BF}" dt="2023-05-31T10:26:57.756" v="2181"/>
          <ac:spMkLst>
            <pc:docMk/>
            <pc:sldMk cId="862476053" sldId="262"/>
            <ac:spMk id="2" creationId="{9044F895-4C83-3732-ED9C-8B1F4E8B84C1}"/>
          </ac:spMkLst>
        </pc:spChg>
        <pc:spChg chg="del">
          <ac:chgData name="Paulina Skoczek (2219392)" userId="S::2219392@student.uwtsd.ac.uk::297149ff-17fc-4bf9-ac60-a7f756fa3a7e" providerId="AD" clId="Web-{BA088795-17B2-6169-F45B-EC5CD4F019BF}" dt="2023-05-31T09:12:01.660" v="0"/>
          <ac:spMkLst>
            <pc:docMk/>
            <pc:sldMk cId="862476053" sldId="262"/>
            <ac:spMk id="3" creationId="{22DCCE18-970F-DA28-9A00-76D1BA92653F}"/>
          </ac:spMkLst>
        </pc:spChg>
        <pc:spChg chg="add del mod">
          <ac:chgData name="Paulina Skoczek (2219392)" userId="S::2219392@student.uwtsd.ac.uk::297149ff-17fc-4bf9-ac60-a7f756fa3a7e" providerId="AD" clId="Web-{BA088795-17B2-6169-F45B-EC5CD4F019BF}" dt="2023-05-31T09:51:59.171" v="1267"/>
          <ac:spMkLst>
            <pc:docMk/>
            <pc:sldMk cId="862476053" sldId="262"/>
            <ac:spMk id="66" creationId="{CBA483CD-0A54-2910-F872-F4DAB13E5186}"/>
          </ac:spMkLst>
        </pc:spChg>
        <pc:spChg chg="add del mod">
          <ac:chgData name="Paulina Skoczek (2219392)" userId="S::2219392@student.uwtsd.ac.uk::297149ff-17fc-4bf9-ac60-a7f756fa3a7e" providerId="AD" clId="Web-{BA088795-17B2-6169-F45B-EC5CD4F019BF}" dt="2023-05-31T10:08:37.961" v="1477"/>
          <ac:spMkLst>
            <pc:docMk/>
            <pc:sldMk cId="862476053" sldId="262"/>
            <ac:spMk id="67" creationId="{2119667A-D4AF-5F8B-7D7F-38A39479DDCA}"/>
          </ac:spMkLst>
        </pc:spChg>
        <pc:spChg chg="add mod">
          <ac:chgData name="Paulina Skoczek (2219392)" userId="S::2219392@student.uwtsd.ac.uk::297149ff-17fc-4bf9-ac60-a7f756fa3a7e" providerId="AD" clId="Web-{BA088795-17B2-6169-F45B-EC5CD4F019BF}" dt="2023-05-31T10:29:18.248" v="2183" actId="20577"/>
          <ac:spMkLst>
            <pc:docMk/>
            <pc:sldMk cId="862476053" sldId="262"/>
            <ac:spMk id="68" creationId="{97220D91-D110-98D0-4D56-1799C12686C0}"/>
          </ac:spMkLst>
        </pc:spChg>
        <pc:spChg chg="add del">
          <ac:chgData name="Paulina Skoczek (2219392)" userId="S::2219392@student.uwtsd.ac.uk::297149ff-17fc-4bf9-ac60-a7f756fa3a7e" providerId="AD" clId="Web-{BA088795-17B2-6169-F45B-EC5CD4F019BF}" dt="2023-05-31T09:59:33.618" v="1350"/>
          <ac:spMkLst>
            <pc:docMk/>
            <pc:sldMk cId="862476053" sldId="262"/>
            <ac:spMk id="72" creationId="{1B15ED52-F352-441B-82BF-E0EA34836D08}"/>
          </ac:spMkLst>
        </pc:spChg>
        <pc:spChg chg="add del">
          <ac:chgData name="Paulina Skoczek (2219392)" userId="S::2219392@student.uwtsd.ac.uk::297149ff-17fc-4bf9-ac60-a7f756fa3a7e" providerId="AD" clId="Web-{BA088795-17B2-6169-F45B-EC5CD4F019BF}" dt="2023-05-31T09:59:33.618" v="1350"/>
          <ac:spMkLst>
            <pc:docMk/>
            <pc:sldMk cId="862476053" sldId="262"/>
            <ac:spMk id="74" creationId="{3B2E3793-BFE6-45A2-9B7B-E18844431C99}"/>
          </ac:spMkLst>
        </pc:spChg>
        <pc:spChg chg="add del">
          <ac:chgData name="Paulina Skoczek (2219392)" userId="S::2219392@student.uwtsd.ac.uk::297149ff-17fc-4bf9-ac60-a7f756fa3a7e" providerId="AD" clId="Web-{BA088795-17B2-6169-F45B-EC5CD4F019BF}" dt="2023-05-31T09:59:33.618" v="1350"/>
          <ac:spMkLst>
            <pc:docMk/>
            <pc:sldMk cId="862476053" sldId="262"/>
            <ac:spMk id="76" creationId="{BC4C4868-CB8F-4AF9-9CDB-8108F2C19B67}"/>
          </ac:spMkLst>
        </pc:spChg>
        <pc:spChg chg="add del">
          <ac:chgData name="Paulina Skoczek (2219392)" userId="S::2219392@student.uwtsd.ac.uk::297149ff-17fc-4bf9-ac60-a7f756fa3a7e" providerId="AD" clId="Web-{BA088795-17B2-6169-F45B-EC5CD4F019BF}" dt="2023-05-31T09:59:33.618" v="1350"/>
          <ac:spMkLst>
            <pc:docMk/>
            <pc:sldMk cId="862476053" sldId="262"/>
            <ac:spMk id="78" creationId="{375E0459-6403-40CD-989D-56A4407CA12E}"/>
          </ac:spMkLst>
        </pc:spChg>
        <pc:spChg chg="add del">
          <ac:chgData name="Paulina Skoczek (2219392)" userId="S::2219392@student.uwtsd.ac.uk::297149ff-17fc-4bf9-ac60-a7f756fa3a7e" providerId="AD" clId="Web-{BA088795-17B2-6169-F45B-EC5CD4F019BF}" dt="2023-05-31T09:59:33.618" v="1350"/>
          <ac:spMkLst>
            <pc:docMk/>
            <pc:sldMk cId="862476053" sldId="262"/>
            <ac:spMk id="80" creationId="{53E5B1A8-3AC9-4BD1-9BBC-78CA94F2D1BA}"/>
          </ac:spMkLst>
        </pc:spChg>
        <pc:spChg chg="add del">
          <ac:chgData name="Paulina Skoczek (2219392)" userId="S::2219392@student.uwtsd.ac.uk::297149ff-17fc-4bf9-ac60-a7f756fa3a7e" providerId="AD" clId="Web-{BA088795-17B2-6169-F45B-EC5CD4F019BF}" dt="2023-05-31T09:59:33.493" v="1349"/>
          <ac:spMkLst>
            <pc:docMk/>
            <pc:sldMk cId="862476053" sldId="262"/>
            <ac:spMk id="85" creationId="{22587ECF-85E9-4393-9D87-8EB6F3F6C208}"/>
          </ac:spMkLst>
        </pc:spChg>
        <pc:spChg chg="add del">
          <ac:chgData name="Paulina Skoczek (2219392)" userId="S::2219392@student.uwtsd.ac.uk::297149ff-17fc-4bf9-ac60-a7f756fa3a7e" providerId="AD" clId="Web-{BA088795-17B2-6169-F45B-EC5CD4F019BF}" dt="2023-05-31T10:00:33.637" v="1362"/>
          <ac:spMkLst>
            <pc:docMk/>
            <pc:sldMk cId="862476053" sldId="262"/>
            <ac:spMk id="87" creationId="{E99FF883-3EBA-49CC-8D77-1EE69E1826E3}"/>
          </ac:spMkLst>
        </pc:spChg>
        <pc:spChg chg="add del">
          <ac:chgData name="Paulina Skoczek (2219392)" userId="S::2219392@student.uwtsd.ac.uk::297149ff-17fc-4bf9-ac60-a7f756fa3a7e" providerId="AD" clId="Web-{BA088795-17B2-6169-F45B-EC5CD4F019BF}" dt="2023-05-31T10:00:33.637" v="1362"/>
          <ac:spMkLst>
            <pc:docMk/>
            <pc:sldMk cId="862476053" sldId="262"/>
            <ac:spMk id="88" creationId="{953EC90C-082B-4667-A29F-E4E4D515AA7E}"/>
          </ac:spMkLst>
        </pc:spChg>
        <pc:spChg chg="add del">
          <ac:chgData name="Paulina Skoczek (2219392)" userId="S::2219392@student.uwtsd.ac.uk::297149ff-17fc-4bf9-ac60-a7f756fa3a7e" providerId="AD" clId="Web-{BA088795-17B2-6169-F45B-EC5CD4F019BF}" dt="2023-05-31T10:00:33.606" v="1361"/>
          <ac:spMkLst>
            <pc:docMk/>
            <pc:sldMk cId="862476053" sldId="262"/>
            <ac:spMk id="105" creationId="{743AA782-23D1-4521-8CAD-47662984AA08}"/>
          </ac:spMkLst>
        </pc:spChg>
        <pc:spChg chg="add del">
          <ac:chgData name="Paulina Skoczek (2219392)" userId="S::2219392@student.uwtsd.ac.uk::297149ff-17fc-4bf9-ac60-a7f756fa3a7e" providerId="AD" clId="Web-{BA088795-17B2-6169-F45B-EC5CD4F019BF}" dt="2023-05-31T10:00:33.606" v="1361"/>
          <ac:spMkLst>
            <pc:docMk/>
            <pc:sldMk cId="862476053" sldId="262"/>
            <ac:spMk id="107" creationId="{71877DBC-BB60-40F0-AC93-2ACDBAAE60CE}"/>
          </ac:spMkLst>
        </pc:spChg>
        <pc:spChg chg="add del">
          <ac:chgData name="Paulina Skoczek (2219392)" userId="S::2219392@student.uwtsd.ac.uk::297149ff-17fc-4bf9-ac60-a7f756fa3a7e" providerId="AD" clId="Web-{BA088795-17B2-6169-F45B-EC5CD4F019BF}" dt="2023-05-31T10:08:47.914" v="1479"/>
          <ac:spMkLst>
            <pc:docMk/>
            <pc:sldMk cId="862476053" sldId="262"/>
            <ac:spMk id="109" creationId="{7B831B6F-405A-4B47-B9BB-5CA88F285844}"/>
          </ac:spMkLst>
        </pc:spChg>
        <pc:spChg chg="add del">
          <ac:chgData name="Paulina Skoczek (2219392)" userId="S::2219392@student.uwtsd.ac.uk::297149ff-17fc-4bf9-ac60-a7f756fa3a7e" providerId="AD" clId="Web-{BA088795-17B2-6169-F45B-EC5CD4F019BF}" dt="2023-05-31T10:08:47.914" v="1479"/>
          <ac:spMkLst>
            <pc:docMk/>
            <pc:sldMk cId="862476053" sldId="262"/>
            <ac:spMk id="110" creationId="{953EE71A-6488-4203-A7C4-77102FD0DCCA}"/>
          </ac:spMkLst>
        </pc:spChg>
        <pc:spChg chg="add del">
          <ac:chgData name="Paulina Skoczek (2219392)" userId="S::2219392@student.uwtsd.ac.uk::297149ff-17fc-4bf9-ac60-a7f756fa3a7e" providerId="AD" clId="Web-{BA088795-17B2-6169-F45B-EC5CD4F019BF}" dt="2023-05-31T10:18:04.679" v="1954"/>
          <ac:spMkLst>
            <pc:docMk/>
            <pc:sldMk cId="862476053" sldId="262"/>
            <ac:spMk id="115" creationId="{6753252F-4873-4F63-801D-CC719279A7D5}"/>
          </ac:spMkLst>
        </pc:spChg>
        <pc:spChg chg="add del">
          <ac:chgData name="Paulina Skoczek (2219392)" userId="S::2219392@student.uwtsd.ac.uk::297149ff-17fc-4bf9-ac60-a7f756fa3a7e" providerId="AD" clId="Web-{BA088795-17B2-6169-F45B-EC5CD4F019BF}" dt="2023-05-31T10:18:04.679" v="1954"/>
          <ac:spMkLst>
            <pc:docMk/>
            <pc:sldMk cId="862476053" sldId="262"/>
            <ac:spMk id="117" creationId="{047C8CCB-F95D-4249-92DD-651249D3535A}"/>
          </ac:spMkLst>
        </pc:spChg>
        <pc:spChg chg="add del">
          <ac:chgData name="Paulina Skoczek (2219392)" userId="S::2219392@student.uwtsd.ac.uk::297149ff-17fc-4bf9-ac60-a7f756fa3a7e" providerId="AD" clId="Web-{BA088795-17B2-6169-F45B-EC5CD4F019BF}" dt="2023-05-31T10:22:29.991" v="2127"/>
          <ac:spMkLst>
            <pc:docMk/>
            <pc:sldMk cId="862476053" sldId="262"/>
            <ac:spMk id="122" creationId="{665DBBEF-238B-476B-96AB-8AAC3224ECEA}"/>
          </ac:spMkLst>
        </pc:spChg>
        <pc:spChg chg="add del">
          <ac:chgData name="Paulina Skoczek (2219392)" userId="S::2219392@student.uwtsd.ac.uk::297149ff-17fc-4bf9-ac60-a7f756fa3a7e" providerId="AD" clId="Web-{BA088795-17B2-6169-F45B-EC5CD4F019BF}" dt="2023-05-31T10:22:29.991" v="2127"/>
          <ac:spMkLst>
            <pc:docMk/>
            <pc:sldMk cId="862476053" sldId="262"/>
            <ac:spMk id="124" creationId="{3FCFB1DE-0B7E-48CC-BA90-B2AB0889F9D6}"/>
          </ac:spMkLst>
        </pc:spChg>
        <pc:spChg chg="add del">
          <ac:chgData name="Paulina Skoczek (2219392)" userId="S::2219392@student.uwtsd.ac.uk::297149ff-17fc-4bf9-ac60-a7f756fa3a7e" providerId="AD" clId="Web-{BA088795-17B2-6169-F45B-EC5CD4F019BF}" dt="2023-05-31T10:26:08.909" v="2174"/>
          <ac:spMkLst>
            <pc:docMk/>
            <pc:sldMk cId="862476053" sldId="262"/>
            <ac:spMk id="129" creationId="{743AA782-23D1-4521-8CAD-47662984AA08}"/>
          </ac:spMkLst>
        </pc:spChg>
        <pc:spChg chg="add del">
          <ac:chgData name="Paulina Skoczek (2219392)" userId="S::2219392@student.uwtsd.ac.uk::297149ff-17fc-4bf9-ac60-a7f756fa3a7e" providerId="AD" clId="Web-{BA088795-17B2-6169-F45B-EC5CD4F019BF}" dt="2023-05-31T10:26:08.909" v="2174"/>
          <ac:spMkLst>
            <pc:docMk/>
            <pc:sldMk cId="862476053" sldId="262"/>
            <ac:spMk id="131" creationId="{650D18FE-0824-4A46-B22C-A86B52E5780A}"/>
          </ac:spMkLst>
        </pc:spChg>
        <pc:spChg chg="add del">
          <ac:chgData name="Paulina Skoczek (2219392)" userId="S::2219392@student.uwtsd.ac.uk::297149ff-17fc-4bf9-ac60-a7f756fa3a7e" providerId="AD" clId="Web-{BA088795-17B2-6169-F45B-EC5CD4F019BF}" dt="2023-05-31T10:26:04.612" v="2171"/>
          <ac:spMkLst>
            <pc:docMk/>
            <pc:sldMk cId="862476053" sldId="262"/>
            <ac:spMk id="136" creationId="{0D7B6173-1D58-48E2-83CF-37350F315F75}"/>
          </ac:spMkLst>
        </pc:spChg>
        <pc:spChg chg="add del">
          <ac:chgData name="Paulina Skoczek (2219392)" userId="S::2219392@student.uwtsd.ac.uk::297149ff-17fc-4bf9-ac60-a7f756fa3a7e" providerId="AD" clId="Web-{BA088795-17B2-6169-F45B-EC5CD4F019BF}" dt="2023-05-31T10:26:04.612" v="2171"/>
          <ac:spMkLst>
            <pc:docMk/>
            <pc:sldMk cId="862476053" sldId="262"/>
            <ac:spMk id="138" creationId="{BE149CDF-5DAC-4860-A285-9492CF2090AA}"/>
          </ac:spMkLst>
        </pc:spChg>
        <pc:spChg chg="add del">
          <ac:chgData name="Paulina Skoczek (2219392)" userId="S::2219392@student.uwtsd.ac.uk::297149ff-17fc-4bf9-ac60-a7f756fa3a7e" providerId="AD" clId="Web-{BA088795-17B2-6169-F45B-EC5CD4F019BF}" dt="2023-05-31T10:26:04.612" v="2171"/>
          <ac:spMkLst>
            <pc:docMk/>
            <pc:sldMk cId="862476053" sldId="262"/>
            <ac:spMk id="142" creationId="{21BDEC81-16A7-4451-B893-C15000083B77}"/>
          </ac:spMkLst>
        </pc:spChg>
        <pc:spChg chg="add del">
          <ac:chgData name="Paulina Skoczek (2219392)" userId="S::2219392@student.uwtsd.ac.uk::297149ff-17fc-4bf9-ac60-a7f756fa3a7e" providerId="AD" clId="Web-{BA088795-17B2-6169-F45B-EC5CD4F019BF}" dt="2023-05-31T10:26:04.612" v="2171"/>
          <ac:spMkLst>
            <pc:docMk/>
            <pc:sldMk cId="862476053" sldId="262"/>
            <ac:spMk id="144" creationId="{26A515A1-4D80-430E-BE0A-71A290516A82}"/>
          </ac:spMkLst>
        </pc:spChg>
        <pc:spChg chg="add del">
          <ac:chgData name="Paulina Skoczek (2219392)" userId="S::2219392@student.uwtsd.ac.uk::297149ff-17fc-4bf9-ac60-a7f756fa3a7e" providerId="AD" clId="Web-{BA088795-17B2-6169-F45B-EC5CD4F019BF}" dt="2023-05-31T10:26:08.894" v="2173"/>
          <ac:spMkLst>
            <pc:docMk/>
            <pc:sldMk cId="862476053" sldId="262"/>
            <ac:spMk id="146" creationId="{5AA03EDC-7067-4DFF-B672-541D016AAAB8}"/>
          </ac:spMkLst>
        </pc:spChg>
        <pc:spChg chg="add del">
          <ac:chgData name="Paulina Skoczek (2219392)" userId="S::2219392@student.uwtsd.ac.uk::297149ff-17fc-4bf9-ac60-a7f756fa3a7e" providerId="AD" clId="Web-{BA088795-17B2-6169-F45B-EC5CD4F019BF}" dt="2023-05-31T10:26:08.894" v="2173"/>
          <ac:spMkLst>
            <pc:docMk/>
            <pc:sldMk cId="862476053" sldId="262"/>
            <ac:spMk id="147" creationId="{0EBF3E39-B0BE-496A-8604-9007470FFA3A}"/>
          </ac:spMkLst>
        </pc:spChg>
        <pc:spChg chg="add del">
          <ac:chgData name="Paulina Skoczek (2219392)" userId="S::2219392@student.uwtsd.ac.uk::297149ff-17fc-4bf9-ac60-a7f756fa3a7e" providerId="AD" clId="Web-{BA088795-17B2-6169-F45B-EC5CD4F019BF}" dt="2023-05-31T10:26:57.756" v="2181"/>
          <ac:spMkLst>
            <pc:docMk/>
            <pc:sldMk cId="862476053" sldId="262"/>
            <ac:spMk id="149" creationId="{A8908DB7-C3A6-4FCB-9820-CEE02B398C4A}"/>
          </ac:spMkLst>
        </pc:spChg>
        <pc:spChg chg="add del">
          <ac:chgData name="Paulina Skoczek (2219392)" userId="S::2219392@student.uwtsd.ac.uk::297149ff-17fc-4bf9-ac60-a7f756fa3a7e" providerId="AD" clId="Web-{BA088795-17B2-6169-F45B-EC5CD4F019BF}" dt="2023-05-31T10:26:57.756" v="2181"/>
          <ac:spMkLst>
            <pc:docMk/>
            <pc:sldMk cId="862476053" sldId="262"/>
            <ac:spMk id="150" creationId="{535742DD-1B16-4E9D-B715-0D74B4574A68}"/>
          </ac:spMkLst>
        </pc:spChg>
        <pc:spChg chg="add del">
          <ac:chgData name="Paulina Skoczek (2219392)" userId="S::2219392@student.uwtsd.ac.uk::297149ff-17fc-4bf9-ac60-a7f756fa3a7e" providerId="AD" clId="Web-{BA088795-17B2-6169-F45B-EC5CD4F019BF}" dt="2023-05-31T10:26:44.099" v="2178"/>
          <ac:spMkLst>
            <pc:docMk/>
            <pc:sldMk cId="862476053" sldId="262"/>
            <ac:spMk id="155" creationId="{E22359E4-350C-4B4C-903D-CD1B2BA31BC6}"/>
          </ac:spMkLst>
        </pc:spChg>
        <pc:spChg chg="add">
          <ac:chgData name="Paulina Skoczek (2219392)" userId="S::2219392@student.uwtsd.ac.uk::297149ff-17fc-4bf9-ac60-a7f756fa3a7e" providerId="AD" clId="Web-{BA088795-17B2-6169-F45B-EC5CD4F019BF}" dt="2023-05-31T10:26:57.756" v="2181"/>
          <ac:spMkLst>
            <pc:docMk/>
            <pc:sldMk cId="862476053" sldId="262"/>
            <ac:spMk id="159" creationId="{1335D9B3-B2C5-40E1-BFF9-E01D0DB42474}"/>
          </ac:spMkLst>
        </pc:spChg>
        <pc:spChg chg="add del">
          <ac:chgData name="Paulina Skoczek (2219392)" userId="S::2219392@student.uwtsd.ac.uk::297149ff-17fc-4bf9-ac60-a7f756fa3a7e" providerId="AD" clId="Web-{BA088795-17B2-6169-F45B-EC5CD4F019BF}" dt="2023-05-31T10:26:44.099" v="2178"/>
          <ac:spMkLst>
            <pc:docMk/>
            <pc:sldMk cId="862476053" sldId="262"/>
            <ac:spMk id="161" creationId="{CB5FC5A2-E1DC-4DFE-9837-1EA5E869A90B}"/>
          </ac:spMkLst>
        </pc:spChg>
        <pc:spChg chg="add del">
          <ac:chgData name="Paulina Skoczek (2219392)" userId="S::2219392@student.uwtsd.ac.uk::297149ff-17fc-4bf9-ac60-a7f756fa3a7e" providerId="AD" clId="Web-{BA088795-17B2-6169-F45B-EC5CD4F019BF}" dt="2023-05-31T10:26:57.724" v="2180"/>
          <ac:spMkLst>
            <pc:docMk/>
            <pc:sldMk cId="862476053" sldId="262"/>
            <ac:spMk id="168" creationId="{743AA782-23D1-4521-8CAD-47662984AA08}"/>
          </ac:spMkLst>
        </pc:spChg>
        <pc:spChg chg="add del">
          <ac:chgData name="Paulina Skoczek (2219392)" userId="S::2219392@student.uwtsd.ac.uk::297149ff-17fc-4bf9-ac60-a7f756fa3a7e" providerId="AD" clId="Web-{BA088795-17B2-6169-F45B-EC5CD4F019BF}" dt="2023-05-31T10:26:57.724" v="2180"/>
          <ac:spMkLst>
            <pc:docMk/>
            <pc:sldMk cId="862476053" sldId="262"/>
            <ac:spMk id="169" creationId="{71877DBC-BB60-40F0-AC93-2ACDBAAE60CE}"/>
          </ac:spMkLst>
        </pc:spChg>
        <pc:spChg chg="add">
          <ac:chgData name="Paulina Skoczek (2219392)" userId="S::2219392@student.uwtsd.ac.uk::297149ff-17fc-4bf9-ac60-a7f756fa3a7e" providerId="AD" clId="Web-{BA088795-17B2-6169-F45B-EC5CD4F019BF}" dt="2023-05-31T10:26:57.756" v="2181"/>
          <ac:spMkLst>
            <pc:docMk/>
            <pc:sldMk cId="862476053" sldId="262"/>
            <ac:spMk id="171" creationId="{73C994B4-9721-4148-9EEC-6793CECDE8DD}"/>
          </ac:spMkLst>
        </pc:spChg>
        <pc:spChg chg="add">
          <ac:chgData name="Paulina Skoczek (2219392)" userId="S::2219392@student.uwtsd.ac.uk::297149ff-17fc-4bf9-ac60-a7f756fa3a7e" providerId="AD" clId="Web-{BA088795-17B2-6169-F45B-EC5CD4F019BF}" dt="2023-05-31T10:26:57.756" v="2181"/>
          <ac:spMkLst>
            <pc:docMk/>
            <pc:sldMk cId="862476053" sldId="262"/>
            <ac:spMk id="172" creationId="{F9D95E49-763A-4886-B038-82F734740554}"/>
          </ac:spMkLst>
        </pc:spChg>
        <pc:spChg chg="add">
          <ac:chgData name="Paulina Skoczek (2219392)" userId="S::2219392@student.uwtsd.ac.uk::297149ff-17fc-4bf9-ac60-a7f756fa3a7e" providerId="AD" clId="Web-{BA088795-17B2-6169-F45B-EC5CD4F019BF}" dt="2023-05-31T10:26:57.756" v="2181"/>
          <ac:spMkLst>
            <pc:docMk/>
            <pc:sldMk cId="862476053" sldId="262"/>
            <ac:spMk id="173" creationId="{6D95061B-ADFC-4592-8BB1-0D542F6F6436}"/>
          </ac:spMkLst>
        </pc:spChg>
        <pc:grpChg chg="add del">
          <ac:chgData name="Paulina Skoczek (2219392)" userId="S::2219392@student.uwtsd.ac.uk::297149ff-17fc-4bf9-ac60-a7f756fa3a7e" providerId="AD" clId="Web-{BA088795-17B2-6169-F45B-EC5CD4F019BF}" dt="2023-05-31T10:00:33.637" v="1362"/>
          <ac:grpSpMkLst>
            <pc:docMk/>
            <pc:sldMk cId="862476053" sldId="262"/>
            <ac:grpSpMk id="89" creationId="{1080CC40-197E-4064-A999-72A67A9D9B43}"/>
          </ac:grpSpMkLst>
        </pc:grpChg>
        <pc:grpChg chg="add del">
          <ac:chgData name="Paulina Skoczek (2219392)" userId="S::2219392@student.uwtsd.ac.uk::297149ff-17fc-4bf9-ac60-a7f756fa3a7e" providerId="AD" clId="Web-{BA088795-17B2-6169-F45B-EC5CD4F019BF}" dt="2023-05-31T10:00:33.637" v="1362"/>
          <ac:grpSpMkLst>
            <pc:docMk/>
            <pc:sldMk cId="862476053" sldId="262"/>
            <ac:grpSpMk id="93" creationId="{E27AF472-EAE3-4572-AB69-B92BD10DBC6D}"/>
          </ac:grpSpMkLst>
        </pc:grpChg>
        <pc:grpChg chg="add del">
          <ac:chgData name="Paulina Skoczek (2219392)" userId="S::2219392@student.uwtsd.ac.uk::297149ff-17fc-4bf9-ac60-a7f756fa3a7e" providerId="AD" clId="Web-{BA088795-17B2-6169-F45B-EC5CD4F019BF}" dt="2023-05-31T10:26:44.099" v="2178"/>
          <ac:grpSpMkLst>
            <pc:docMk/>
            <pc:sldMk cId="862476053" sldId="262"/>
            <ac:grpSpMk id="157" creationId="{D2A542E6-1924-4FE2-89D1-3CB19468C1F6}"/>
          </ac:grpSpMkLst>
        </pc:grpChg>
        <pc:grpChg chg="add del">
          <ac:chgData name="Paulina Skoczek (2219392)" userId="S::2219392@student.uwtsd.ac.uk::297149ff-17fc-4bf9-ac60-a7f756fa3a7e" providerId="AD" clId="Web-{BA088795-17B2-6169-F45B-EC5CD4F019BF}" dt="2023-05-31T10:26:44.099" v="2178"/>
          <ac:grpSpMkLst>
            <pc:docMk/>
            <pc:sldMk cId="862476053" sldId="262"/>
            <ac:grpSpMk id="163" creationId="{72024ACE-D556-4A21-9B17-7CA3E82DA45F}"/>
          </ac:grpSpMkLst>
        </pc:grpChg>
        <pc:graphicFrameChg chg="add del mod modGraphic">
          <ac:chgData name="Paulina Skoczek (2219392)" userId="S::2219392@student.uwtsd.ac.uk::297149ff-17fc-4bf9-ac60-a7f756fa3a7e" providerId="AD" clId="Web-{BA088795-17B2-6169-F45B-EC5CD4F019BF}" dt="2023-05-31T09:12:31.802" v="12"/>
          <ac:graphicFrameMkLst>
            <pc:docMk/>
            <pc:sldMk cId="862476053" sldId="262"/>
            <ac:graphicFrameMk id="4" creationId="{F3B86E10-4ED7-AAE6-05EE-0E28366305EE}"/>
          </ac:graphicFrameMkLst>
        </pc:graphicFrameChg>
        <pc:graphicFrameChg chg="add mod ord modGraphic">
          <ac:chgData name="Paulina Skoczek (2219392)" userId="S::2219392@student.uwtsd.ac.uk::297149ff-17fc-4bf9-ac60-a7f756fa3a7e" providerId="AD" clId="Web-{BA088795-17B2-6169-F45B-EC5CD4F019BF}" dt="2023-05-31T10:31:59.366" v="2192"/>
          <ac:graphicFrameMkLst>
            <pc:docMk/>
            <pc:sldMk cId="862476053" sldId="262"/>
            <ac:graphicFrameMk id="65" creationId="{222A9067-696A-6406-4773-40C9FD71A75E}"/>
          </ac:graphicFrameMkLst>
        </pc:graphicFrameChg>
        <pc:picChg chg="add del">
          <ac:chgData name="Paulina Skoczek (2219392)" userId="S::2219392@student.uwtsd.ac.uk::297149ff-17fc-4bf9-ac60-a7f756fa3a7e" providerId="AD" clId="Web-{BA088795-17B2-6169-F45B-EC5CD4F019BF}" dt="2023-05-31T10:26:04.612" v="2171"/>
          <ac:picMkLst>
            <pc:docMk/>
            <pc:sldMk cId="862476053" sldId="262"/>
            <ac:picMk id="140" creationId="{B0DAC8FB-A162-44E3-A606-C855A03A5B09}"/>
          </ac:picMkLst>
        </pc:picChg>
        <pc:cxnChg chg="add">
          <ac:chgData name="Paulina Skoczek (2219392)" userId="S::2219392@student.uwtsd.ac.uk::297149ff-17fc-4bf9-ac60-a7f756fa3a7e" providerId="AD" clId="Web-{BA088795-17B2-6169-F45B-EC5CD4F019BF}" dt="2023-05-31T10:26:57.756" v="2181"/>
          <ac:cxnSpMkLst>
            <pc:docMk/>
            <pc:sldMk cId="862476053" sldId="262"/>
            <ac:cxnSpMk id="165" creationId="{4C5153A6-657E-4227-A555-CE6891B6C464}"/>
          </ac:cxnSpMkLst>
        </pc:cxnChg>
        <pc:cxnChg chg="add">
          <ac:chgData name="Paulina Skoczek (2219392)" userId="S::2219392@student.uwtsd.ac.uk::297149ff-17fc-4bf9-ac60-a7f756fa3a7e" providerId="AD" clId="Web-{BA088795-17B2-6169-F45B-EC5CD4F019BF}" dt="2023-05-31T10:26:57.756" v="2181"/>
          <ac:cxnSpMkLst>
            <pc:docMk/>
            <pc:sldMk cId="862476053" sldId="262"/>
            <ac:cxnSpMk id="174" creationId="{F085D7B9-E066-4923-8CB7-294BF306296A}"/>
          </ac:cxnSpMkLst>
        </pc:cxnChg>
      </pc:sldChg>
      <pc:sldChg chg="addSp delSp modSp new mod ord setBg addAnim delAnim setClrOvrMap">
        <pc:chgData name="Paulina Skoczek (2219392)" userId="S::2219392@student.uwtsd.ac.uk::297149ff-17fc-4bf9-ac60-a7f756fa3a7e" providerId="AD" clId="Web-{BA088795-17B2-6169-F45B-EC5CD4F019BF}" dt="2023-05-31T11:06:28.027" v="2282" actId="1076"/>
        <pc:sldMkLst>
          <pc:docMk/>
          <pc:sldMk cId="3045097858" sldId="263"/>
        </pc:sldMkLst>
        <pc:spChg chg="mod ord">
          <ac:chgData name="Paulina Skoczek (2219392)" userId="S::2219392@student.uwtsd.ac.uk::297149ff-17fc-4bf9-ac60-a7f756fa3a7e" providerId="AD" clId="Web-{BA088795-17B2-6169-F45B-EC5CD4F019BF}" dt="2023-05-31T10:33:52.857" v="2208"/>
          <ac:spMkLst>
            <pc:docMk/>
            <pc:sldMk cId="3045097858" sldId="263"/>
            <ac:spMk id="2" creationId="{2E4B52BB-57FD-8BA3-273F-FF80E1A88347}"/>
          </ac:spMkLst>
        </pc:spChg>
        <pc:spChg chg="del">
          <ac:chgData name="Paulina Skoczek (2219392)" userId="S::2219392@student.uwtsd.ac.uk::297149ff-17fc-4bf9-ac60-a7f756fa3a7e" providerId="AD" clId="Web-{BA088795-17B2-6169-F45B-EC5CD4F019BF}" dt="2023-05-31T10:31:20.676" v="2189"/>
          <ac:spMkLst>
            <pc:docMk/>
            <pc:sldMk cId="3045097858" sldId="263"/>
            <ac:spMk id="3" creationId="{97DAA1FD-4319-EA87-0000-075C4FB43CB7}"/>
          </ac:spMkLst>
        </pc:spChg>
        <pc:spChg chg="add del">
          <ac:chgData name="Paulina Skoczek (2219392)" userId="S::2219392@student.uwtsd.ac.uk::297149ff-17fc-4bf9-ac60-a7f756fa3a7e" providerId="AD" clId="Web-{BA088795-17B2-6169-F45B-EC5CD4F019BF}" dt="2023-05-31T10:33:52.857" v="2208"/>
          <ac:spMkLst>
            <pc:docMk/>
            <pc:sldMk cId="3045097858" sldId="263"/>
            <ac:spMk id="10" creationId="{55C6F499-7DD3-40AC-AC5E-26D67FCAEA30}"/>
          </ac:spMkLst>
        </pc:spChg>
        <pc:spChg chg="add del">
          <ac:chgData name="Paulina Skoczek (2219392)" userId="S::2219392@student.uwtsd.ac.uk::297149ff-17fc-4bf9-ac60-a7f756fa3a7e" providerId="AD" clId="Web-{BA088795-17B2-6169-F45B-EC5CD4F019BF}" dt="2023-05-31T10:33:52.857" v="2208"/>
          <ac:spMkLst>
            <pc:docMk/>
            <pc:sldMk cId="3045097858" sldId="263"/>
            <ac:spMk id="12" creationId="{2CF7CF5F-D747-47B3-80B1-8392750446C6}"/>
          </ac:spMkLst>
        </pc:spChg>
        <pc:spChg chg="add del">
          <ac:chgData name="Paulina Skoczek (2219392)" userId="S::2219392@student.uwtsd.ac.uk::297149ff-17fc-4bf9-ac60-a7f756fa3a7e" providerId="AD" clId="Web-{BA088795-17B2-6169-F45B-EC5CD4F019BF}" dt="2023-05-31T10:33:52.857" v="2208"/>
          <ac:spMkLst>
            <pc:docMk/>
            <pc:sldMk cId="3045097858" sldId="263"/>
            <ac:spMk id="14" creationId="{820B6604-1FF9-43F5-AC47-3D41CB2F563B}"/>
          </ac:spMkLst>
        </pc:spChg>
        <pc:spChg chg="add del">
          <ac:chgData name="Paulina Skoczek (2219392)" userId="S::2219392@student.uwtsd.ac.uk::297149ff-17fc-4bf9-ac60-a7f756fa3a7e" providerId="AD" clId="Web-{BA088795-17B2-6169-F45B-EC5CD4F019BF}" dt="2023-05-31T10:33:52.857" v="2208"/>
          <ac:spMkLst>
            <pc:docMk/>
            <pc:sldMk cId="3045097858" sldId="263"/>
            <ac:spMk id="16" creationId="{5912B5B1-BC40-4CD1-8541-549C583431ED}"/>
          </ac:spMkLst>
        </pc:spChg>
        <pc:spChg chg="add del">
          <ac:chgData name="Paulina Skoczek (2219392)" userId="S::2219392@student.uwtsd.ac.uk::297149ff-17fc-4bf9-ac60-a7f756fa3a7e" providerId="AD" clId="Web-{BA088795-17B2-6169-F45B-EC5CD4F019BF}" dt="2023-05-31T10:33:52.857" v="2208"/>
          <ac:spMkLst>
            <pc:docMk/>
            <pc:sldMk cId="3045097858" sldId="263"/>
            <ac:spMk id="18" creationId="{CE1108CD-786E-4304-9504-9C5AD64829D2}"/>
          </ac:spMkLst>
        </pc:spChg>
        <pc:spChg chg="add del">
          <ac:chgData name="Paulina Skoczek (2219392)" userId="S::2219392@student.uwtsd.ac.uk::297149ff-17fc-4bf9-ac60-a7f756fa3a7e" providerId="AD" clId="Web-{BA088795-17B2-6169-F45B-EC5CD4F019BF}" dt="2023-05-31T10:33:52.857" v="2208"/>
          <ac:spMkLst>
            <pc:docMk/>
            <pc:sldMk cId="3045097858" sldId="263"/>
            <ac:spMk id="20" creationId="{E252BF65-A104-4DD3-8D54-285294DCC0C7}"/>
          </ac:spMkLst>
        </pc:spChg>
        <pc:spChg chg="add del">
          <ac:chgData name="Paulina Skoczek (2219392)" userId="S::2219392@student.uwtsd.ac.uk::297149ff-17fc-4bf9-ac60-a7f756fa3a7e" providerId="AD" clId="Web-{BA088795-17B2-6169-F45B-EC5CD4F019BF}" dt="2023-05-31T10:33:32.199" v="2203"/>
          <ac:spMkLst>
            <pc:docMk/>
            <pc:sldMk cId="3045097858" sldId="263"/>
            <ac:spMk id="25" creationId="{3A930249-8242-4E2B-AF17-C01826488321}"/>
          </ac:spMkLst>
        </pc:spChg>
        <pc:spChg chg="add del">
          <ac:chgData name="Paulina Skoczek (2219392)" userId="S::2219392@student.uwtsd.ac.uk::297149ff-17fc-4bf9-ac60-a7f756fa3a7e" providerId="AD" clId="Web-{BA088795-17B2-6169-F45B-EC5CD4F019BF}" dt="2023-05-31T10:33:32.199" v="2203"/>
          <ac:spMkLst>
            <pc:docMk/>
            <pc:sldMk cId="3045097858" sldId="263"/>
            <ac:spMk id="27" creationId="{A5BDD999-C5E1-4B3E-A710-768673819165}"/>
          </ac:spMkLst>
        </pc:spChg>
        <pc:spChg chg="add del">
          <ac:chgData name="Paulina Skoczek (2219392)" userId="S::2219392@student.uwtsd.ac.uk::297149ff-17fc-4bf9-ac60-a7f756fa3a7e" providerId="AD" clId="Web-{BA088795-17B2-6169-F45B-EC5CD4F019BF}" dt="2023-05-31T10:33:48.294" v="2205"/>
          <ac:spMkLst>
            <pc:docMk/>
            <pc:sldMk cId="3045097858" sldId="263"/>
            <ac:spMk id="29" creationId="{C7163242-6303-46DC-BAC1-2A204F061321}"/>
          </ac:spMkLst>
        </pc:spChg>
        <pc:spChg chg="add del">
          <ac:chgData name="Paulina Skoczek (2219392)" userId="S::2219392@student.uwtsd.ac.uk::297149ff-17fc-4bf9-ac60-a7f756fa3a7e" providerId="AD" clId="Web-{BA088795-17B2-6169-F45B-EC5CD4F019BF}" dt="2023-05-31T10:33:48.294" v="2205"/>
          <ac:spMkLst>
            <pc:docMk/>
            <pc:sldMk cId="3045097858" sldId="263"/>
            <ac:spMk id="30" creationId="{AC8EEB0F-BA72-49AC-956F-331B60FDE79E}"/>
          </ac:spMkLst>
        </pc:spChg>
        <pc:spChg chg="add del">
          <ac:chgData name="Paulina Skoczek (2219392)" userId="S::2219392@student.uwtsd.ac.uk::297149ff-17fc-4bf9-ac60-a7f756fa3a7e" providerId="AD" clId="Web-{BA088795-17B2-6169-F45B-EC5CD4F019BF}" dt="2023-05-31T10:33:48.294" v="2205"/>
          <ac:spMkLst>
            <pc:docMk/>
            <pc:sldMk cId="3045097858" sldId="263"/>
            <ac:spMk id="31" creationId="{805C4C40-D70E-4C4F-B228-98A0A6132603}"/>
          </ac:spMkLst>
        </pc:spChg>
        <pc:spChg chg="add del">
          <ac:chgData name="Paulina Skoczek (2219392)" userId="S::2219392@student.uwtsd.ac.uk::297149ff-17fc-4bf9-ac60-a7f756fa3a7e" providerId="AD" clId="Web-{BA088795-17B2-6169-F45B-EC5CD4F019BF}" dt="2023-05-31T10:33:48.294" v="2205"/>
          <ac:spMkLst>
            <pc:docMk/>
            <pc:sldMk cId="3045097858" sldId="263"/>
            <ac:spMk id="32" creationId="{8CC700D5-9809-43F4-89D5-7DBBCB0DCC10}"/>
          </ac:spMkLst>
        </pc:spChg>
        <pc:spChg chg="add del">
          <ac:chgData name="Paulina Skoczek (2219392)" userId="S::2219392@student.uwtsd.ac.uk::297149ff-17fc-4bf9-ac60-a7f756fa3a7e" providerId="AD" clId="Web-{BA088795-17B2-6169-F45B-EC5CD4F019BF}" dt="2023-05-31T10:33:52.810" v="2207"/>
          <ac:spMkLst>
            <pc:docMk/>
            <pc:sldMk cId="3045097858" sldId="263"/>
            <ac:spMk id="37" creationId="{02D44074-0B69-4F0C-A7B3-5645CE40D8E3}"/>
          </ac:spMkLst>
        </pc:spChg>
        <pc:spChg chg="add">
          <ac:chgData name="Paulina Skoczek (2219392)" userId="S::2219392@student.uwtsd.ac.uk::297149ff-17fc-4bf9-ac60-a7f756fa3a7e" providerId="AD" clId="Web-{BA088795-17B2-6169-F45B-EC5CD4F019BF}" dt="2023-05-31T10:33:52.857" v="2208"/>
          <ac:spMkLst>
            <pc:docMk/>
            <pc:sldMk cId="3045097858" sldId="263"/>
            <ac:spMk id="39" creationId="{AC8EEB0F-BA72-49AC-956F-331B60FDE79E}"/>
          </ac:spMkLst>
        </pc:spChg>
        <pc:spChg chg="add">
          <ac:chgData name="Paulina Skoczek (2219392)" userId="S::2219392@student.uwtsd.ac.uk::297149ff-17fc-4bf9-ac60-a7f756fa3a7e" providerId="AD" clId="Web-{BA088795-17B2-6169-F45B-EC5CD4F019BF}" dt="2023-05-31T10:33:52.857" v="2208"/>
          <ac:spMkLst>
            <pc:docMk/>
            <pc:sldMk cId="3045097858" sldId="263"/>
            <ac:spMk id="40" creationId="{8CC700D5-9809-43F4-89D5-7DBBCB0DCC10}"/>
          </ac:spMkLst>
        </pc:spChg>
        <pc:spChg chg="add">
          <ac:chgData name="Paulina Skoczek (2219392)" userId="S::2219392@student.uwtsd.ac.uk::297149ff-17fc-4bf9-ac60-a7f756fa3a7e" providerId="AD" clId="Web-{BA088795-17B2-6169-F45B-EC5CD4F019BF}" dt="2023-05-31T10:33:52.857" v="2208"/>
          <ac:spMkLst>
            <pc:docMk/>
            <pc:sldMk cId="3045097858" sldId="263"/>
            <ac:spMk id="41" creationId="{C7163242-6303-46DC-BAC1-2A204F061321}"/>
          </ac:spMkLst>
        </pc:spChg>
        <pc:spChg chg="add">
          <ac:chgData name="Paulina Skoczek (2219392)" userId="S::2219392@student.uwtsd.ac.uk::297149ff-17fc-4bf9-ac60-a7f756fa3a7e" providerId="AD" clId="Web-{BA088795-17B2-6169-F45B-EC5CD4F019BF}" dt="2023-05-31T10:33:52.857" v="2208"/>
          <ac:spMkLst>
            <pc:docMk/>
            <pc:sldMk cId="3045097858" sldId="263"/>
            <ac:spMk id="42" creationId="{805C4C40-D70E-4C4F-B228-98A0A6132603}"/>
          </ac:spMkLst>
        </pc:spChg>
        <pc:grpChg chg="add del">
          <ac:chgData name="Paulina Skoczek (2219392)" userId="S::2219392@student.uwtsd.ac.uk::297149ff-17fc-4bf9-ac60-a7f756fa3a7e" providerId="AD" clId="Web-{BA088795-17B2-6169-F45B-EC5CD4F019BF}" dt="2023-05-31T10:33:48.294" v="2205"/>
          <ac:grpSpMkLst>
            <pc:docMk/>
            <pc:sldMk cId="3045097858" sldId="263"/>
            <ac:grpSpMk id="33" creationId="{06536C0D-2219-44F1-94EC-B9A56501DB36}"/>
          </ac:grpSpMkLst>
        </pc:grpChg>
        <pc:grpChg chg="add">
          <ac:chgData name="Paulina Skoczek (2219392)" userId="S::2219392@student.uwtsd.ac.uk::297149ff-17fc-4bf9-ac60-a7f756fa3a7e" providerId="AD" clId="Web-{BA088795-17B2-6169-F45B-EC5CD4F019BF}" dt="2023-05-31T10:33:52.857" v="2208"/>
          <ac:grpSpMkLst>
            <pc:docMk/>
            <pc:sldMk cId="3045097858" sldId="263"/>
            <ac:grpSpMk id="43" creationId="{06536C0D-2219-44F1-94EC-B9A56501DB36}"/>
          </ac:grpSpMkLst>
        </pc:grpChg>
        <pc:picChg chg="add mod ord">
          <ac:chgData name="Paulina Skoczek (2219392)" userId="S::2219392@student.uwtsd.ac.uk::297149ff-17fc-4bf9-ac60-a7f756fa3a7e" providerId="AD" clId="Web-{BA088795-17B2-6169-F45B-EC5CD4F019BF}" dt="2023-05-31T10:33:52.857" v="2208"/>
          <ac:picMkLst>
            <pc:docMk/>
            <pc:sldMk cId="3045097858" sldId="263"/>
            <ac:picMk id="4" creationId="{1D31A275-526B-D453-965C-E34B2D2AA78B}"/>
          </ac:picMkLst>
        </pc:picChg>
        <pc:picChg chg="add del mod ord">
          <ac:chgData name="Paulina Skoczek (2219392)" userId="S::2219392@student.uwtsd.ac.uk::297149ff-17fc-4bf9-ac60-a7f756fa3a7e" providerId="AD" clId="Web-{BA088795-17B2-6169-F45B-EC5CD4F019BF}" dt="2023-05-31T11:05:59.119" v="2276"/>
          <ac:picMkLst>
            <pc:docMk/>
            <pc:sldMk cId="3045097858" sldId="263"/>
            <ac:picMk id="5" creationId="{CE9C1FEC-1434-C3C6-C2D1-1884BB9775A2}"/>
          </ac:picMkLst>
        </pc:picChg>
        <pc:picChg chg="add del mod">
          <ac:chgData name="Paulina Skoczek (2219392)" userId="S::2219392@student.uwtsd.ac.uk::297149ff-17fc-4bf9-ac60-a7f756fa3a7e" providerId="AD" clId="Web-{BA088795-17B2-6169-F45B-EC5CD4F019BF}" dt="2023-05-31T10:37:25.025" v="2214"/>
          <ac:picMkLst>
            <pc:docMk/>
            <pc:sldMk cId="3045097858" sldId="263"/>
            <ac:picMk id="6" creationId="{02DC372D-002D-0268-0B49-3AE8FC9D9F76}"/>
          </ac:picMkLst>
        </pc:picChg>
        <pc:picChg chg="add mod">
          <ac:chgData name="Paulina Skoczek (2219392)" userId="S::2219392@student.uwtsd.ac.uk::297149ff-17fc-4bf9-ac60-a7f756fa3a7e" providerId="AD" clId="Web-{BA088795-17B2-6169-F45B-EC5CD4F019BF}" dt="2023-05-31T11:06:28.027" v="2282" actId="1076"/>
          <ac:picMkLst>
            <pc:docMk/>
            <pc:sldMk cId="3045097858" sldId="263"/>
            <ac:picMk id="7" creationId="{B70F1A06-DF8D-152D-23F1-C139ACE974D6}"/>
          </ac:picMkLst>
        </pc:picChg>
      </pc:sldChg>
      <pc:sldChg chg="addSp delSp modSp new ord">
        <pc:chgData name="Paulina Skoczek (2219392)" userId="S::2219392@student.uwtsd.ac.uk::297149ff-17fc-4bf9-ac60-a7f756fa3a7e" providerId="AD" clId="Web-{BA088795-17B2-6169-F45B-EC5CD4F019BF}" dt="2023-05-31T11:06:40.965" v="2284"/>
        <pc:sldMkLst>
          <pc:docMk/>
          <pc:sldMk cId="3199129999" sldId="264"/>
        </pc:sldMkLst>
        <pc:spChg chg="mod">
          <ac:chgData name="Paulina Skoczek (2219392)" userId="S::2219392@student.uwtsd.ac.uk::297149ff-17fc-4bf9-ac60-a7f756fa3a7e" providerId="AD" clId="Web-{BA088795-17B2-6169-F45B-EC5CD4F019BF}" dt="2023-05-31T10:46:51.884" v="2232" actId="1076"/>
          <ac:spMkLst>
            <pc:docMk/>
            <pc:sldMk cId="3199129999" sldId="264"/>
            <ac:spMk id="2" creationId="{238825B6-0080-4AFC-17D8-7CABCC0DD7AC}"/>
          </ac:spMkLst>
        </pc:spChg>
        <pc:spChg chg="del">
          <ac:chgData name="Paulina Skoczek (2219392)" userId="S::2219392@student.uwtsd.ac.uk::297149ff-17fc-4bf9-ac60-a7f756fa3a7e" providerId="AD" clId="Web-{BA088795-17B2-6169-F45B-EC5CD4F019BF}" dt="2023-05-31T10:46:24.914" v="2227"/>
          <ac:spMkLst>
            <pc:docMk/>
            <pc:sldMk cId="3199129999" sldId="264"/>
            <ac:spMk id="3" creationId="{7621C924-8292-F82A-ED84-90814EE6B50C}"/>
          </ac:spMkLst>
        </pc:spChg>
        <pc:picChg chg="add mod ord">
          <ac:chgData name="Paulina Skoczek (2219392)" userId="S::2219392@student.uwtsd.ac.uk::297149ff-17fc-4bf9-ac60-a7f756fa3a7e" providerId="AD" clId="Web-{BA088795-17B2-6169-F45B-EC5CD4F019BF}" dt="2023-05-31T10:47:01.994" v="2235" actId="1076"/>
          <ac:picMkLst>
            <pc:docMk/>
            <pc:sldMk cId="3199129999" sldId="264"/>
            <ac:picMk id="4" creationId="{2D93FBA2-3A42-A457-0678-9A0B6D12C74E}"/>
          </ac:picMkLst>
        </pc:picChg>
      </pc:sldChg>
      <pc:sldChg chg="new">
        <pc:chgData name="Paulina Skoczek (2219392)" userId="S::2219392@student.uwtsd.ac.uk::297149ff-17fc-4bf9-ac60-a7f756fa3a7e" providerId="AD" clId="Web-{BA088795-17B2-6169-F45B-EC5CD4F019BF}" dt="2023-05-31T11:06:35.808" v="2283"/>
        <pc:sldMkLst>
          <pc:docMk/>
          <pc:sldMk cId="57010313" sldId="265"/>
        </pc:sldMkLst>
      </pc:sld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svg"/><Relationship Id="rId1" Type="http://schemas.openxmlformats.org/officeDocument/2006/relationships/image" Target="../media/image1.png"/><Relationship Id="rId6" Type="http://schemas.openxmlformats.org/officeDocument/2006/relationships/image" Target="../media/image6.svg"/><Relationship Id="rId5" Type="http://schemas.openxmlformats.org/officeDocument/2006/relationships/image" Target="../media/image5.png"/><Relationship Id="rId10" Type="http://schemas.openxmlformats.org/officeDocument/2006/relationships/image" Target="../media/image10.svg"/><Relationship Id="rId4" Type="http://schemas.openxmlformats.org/officeDocument/2006/relationships/image" Target="../media/image4.svg"/><Relationship Id="rId9" Type="http://schemas.openxmlformats.org/officeDocument/2006/relationships/image" Target="../media/image9.png"/></Relationships>
</file>

<file path=ppt/diagrams/_rels/data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23.svg"/></Relationships>
</file>

<file path=ppt/diagrams/_rels/data4.xml.rels><?xml version="1.0" encoding="UTF-8" standalone="yes"?>
<Relationships xmlns="http://schemas.openxmlformats.org/package/2006/relationships"><Relationship Id="rId2" Type="http://schemas.openxmlformats.org/officeDocument/2006/relationships/image" Target="../media/image28.svg"/><Relationship Id="rId1" Type="http://schemas.openxmlformats.org/officeDocument/2006/relationships/image" Target="../media/image27.png"/></Relationships>
</file>

<file path=ppt/diagrams/_rels/drawing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svg"/><Relationship Id="rId1" Type="http://schemas.openxmlformats.org/officeDocument/2006/relationships/image" Target="../media/image1.png"/><Relationship Id="rId6" Type="http://schemas.openxmlformats.org/officeDocument/2006/relationships/image" Target="../media/image6.svg"/><Relationship Id="rId5" Type="http://schemas.openxmlformats.org/officeDocument/2006/relationships/image" Target="../media/image5.png"/><Relationship Id="rId10" Type="http://schemas.openxmlformats.org/officeDocument/2006/relationships/image" Target="../media/image10.svg"/><Relationship Id="rId4" Type="http://schemas.openxmlformats.org/officeDocument/2006/relationships/image" Target="../media/image4.svg"/><Relationship Id="rId9" Type="http://schemas.openxmlformats.org/officeDocument/2006/relationships/image" Target="../media/image9.png"/></Relationships>
</file>

<file path=ppt/diagrams/_rels/drawing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23.svg"/></Relationships>
</file>

<file path=ppt/diagrams/_rels/drawing4.xml.rels><?xml version="1.0" encoding="UTF-8" standalone="yes"?>
<Relationships xmlns="http://schemas.openxmlformats.org/package/2006/relationships"><Relationship Id="rId2" Type="http://schemas.openxmlformats.org/officeDocument/2006/relationships/image" Target="../media/image28.svg"/><Relationship Id="rId1" Type="http://schemas.openxmlformats.org/officeDocument/2006/relationships/image" Target="../media/image27.png"/></Relationships>
</file>

<file path=ppt/diagrams/colors1.xml><?xml version="1.0" encoding="utf-8"?>
<dgm:colorsDef xmlns:dgm="http://schemas.openxmlformats.org/drawingml/2006/diagram" xmlns:a="http://schemas.openxmlformats.org/drawingml/2006/main" uniqueId="urn:microsoft.com/office/officeart/2018/5/colors/Iconchunking_neutralbg_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a:alpha val="0"/>
      </a:schemeClr>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E763C59-2736-4414-8E57-F3910B640F33}" type="doc">
      <dgm:prSet loTypeId="urn:microsoft.com/office/officeart/2018/2/layout/IconCircleList" loCatId="icon" qsTypeId="urn:microsoft.com/office/officeart/2005/8/quickstyle/simple1" qsCatId="simple" csTypeId="urn:microsoft.com/office/officeart/2018/5/colors/Iconchunking_neutralbg_colorful2" csCatId="colorful" phldr="1"/>
      <dgm:spPr/>
      <dgm:t>
        <a:bodyPr/>
        <a:lstStyle/>
        <a:p>
          <a:endParaRPr lang="en-US"/>
        </a:p>
      </dgm:t>
    </dgm:pt>
    <dgm:pt modelId="{8617FC6F-FB50-4994-A844-625EC02693C9}">
      <dgm:prSet phldrT="[Text]" phldr="0"/>
      <dgm:spPr/>
      <dgm:t>
        <a:bodyPr/>
        <a:lstStyle/>
        <a:p>
          <a:pPr rtl="0">
            <a:lnSpc>
              <a:spcPct val="100000"/>
            </a:lnSpc>
          </a:pPr>
          <a:r>
            <a:rPr lang="en-US" dirty="0">
              <a:latin typeface="Times New Roman"/>
              <a:cs typeface="Times New Roman"/>
            </a:rPr>
            <a:t>To identify an operational issue in a current placement provider.</a:t>
          </a:r>
        </a:p>
      </dgm:t>
    </dgm:pt>
    <dgm:pt modelId="{1367EC21-887B-4989-AAC6-3F5DC33457D4}" type="parTrans" cxnId="{6BABDB10-C139-44FF-BD03-B84CCC0E4F32}">
      <dgm:prSet/>
      <dgm:spPr/>
      <dgm:t>
        <a:bodyPr/>
        <a:lstStyle/>
        <a:p>
          <a:endParaRPr lang="en-US"/>
        </a:p>
      </dgm:t>
    </dgm:pt>
    <dgm:pt modelId="{E00662F8-770C-4892-B77C-6C5281804FDE}" type="sibTrans" cxnId="{6BABDB10-C139-44FF-BD03-B84CCC0E4F32}">
      <dgm:prSet/>
      <dgm:spPr/>
      <dgm:t>
        <a:bodyPr/>
        <a:lstStyle/>
        <a:p>
          <a:pPr>
            <a:lnSpc>
              <a:spcPct val="100000"/>
            </a:lnSpc>
          </a:pPr>
          <a:endParaRPr lang="en-US"/>
        </a:p>
      </dgm:t>
    </dgm:pt>
    <dgm:pt modelId="{87C93CE2-ADBB-499F-9F8D-3886B9D911AB}">
      <dgm:prSet phldrT="[Text]" phldr="0"/>
      <dgm:spPr/>
      <dgm:t>
        <a:bodyPr/>
        <a:lstStyle/>
        <a:p>
          <a:pPr rtl="0">
            <a:lnSpc>
              <a:spcPct val="100000"/>
            </a:lnSpc>
          </a:pPr>
          <a:r>
            <a:rPr lang="en-US" dirty="0">
              <a:latin typeface="Times New Roman"/>
              <a:cs typeface="Times New Roman"/>
            </a:rPr>
            <a:t>Analyse the issue and its root cause.</a:t>
          </a:r>
        </a:p>
      </dgm:t>
    </dgm:pt>
    <dgm:pt modelId="{C0A1AB3C-3BF3-431E-A314-61E0B8C00927}" type="parTrans" cxnId="{19E7361F-3BB7-45A6-BAB5-FD4B4FDF1D2A}">
      <dgm:prSet/>
      <dgm:spPr/>
      <dgm:t>
        <a:bodyPr/>
        <a:lstStyle/>
        <a:p>
          <a:endParaRPr lang="en-US"/>
        </a:p>
      </dgm:t>
    </dgm:pt>
    <dgm:pt modelId="{D4E276D5-2209-4748-8372-65F256544881}" type="sibTrans" cxnId="{19E7361F-3BB7-45A6-BAB5-FD4B4FDF1D2A}">
      <dgm:prSet/>
      <dgm:spPr/>
      <dgm:t>
        <a:bodyPr/>
        <a:lstStyle/>
        <a:p>
          <a:pPr>
            <a:lnSpc>
              <a:spcPct val="100000"/>
            </a:lnSpc>
          </a:pPr>
          <a:endParaRPr lang="en-US"/>
        </a:p>
      </dgm:t>
    </dgm:pt>
    <dgm:pt modelId="{390379C3-2EBC-4E4F-A3C1-13024A9A32EA}">
      <dgm:prSet phldrT="[Text]" phldr="0"/>
      <dgm:spPr/>
      <dgm:t>
        <a:bodyPr/>
        <a:lstStyle/>
        <a:p>
          <a:pPr>
            <a:lnSpc>
              <a:spcPct val="100000"/>
            </a:lnSpc>
          </a:pPr>
          <a:r>
            <a:rPr lang="en-US" dirty="0">
              <a:latin typeface="Times New Roman"/>
              <a:cs typeface="Times New Roman"/>
            </a:rPr>
            <a:t>Impact on the business and customers.</a:t>
          </a:r>
        </a:p>
      </dgm:t>
    </dgm:pt>
    <dgm:pt modelId="{23DB0908-5E5D-476A-A6E2-7433FAF389E1}" type="parTrans" cxnId="{C3C9D7CC-8C5A-40DC-8563-4E2029356E8A}">
      <dgm:prSet/>
      <dgm:spPr/>
      <dgm:t>
        <a:bodyPr/>
        <a:lstStyle/>
        <a:p>
          <a:endParaRPr lang="en-US"/>
        </a:p>
      </dgm:t>
    </dgm:pt>
    <dgm:pt modelId="{EB0AC323-7A81-4014-A1E7-116EF1098F30}" type="sibTrans" cxnId="{C3C9D7CC-8C5A-40DC-8563-4E2029356E8A}">
      <dgm:prSet/>
      <dgm:spPr/>
      <dgm:t>
        <a:bodyPr/>
        <a:lstStyle/>
        <a:p>
          <a:pPr>
            <a:lnSpc>
              <a:spcPct val="100000"/>
            </a:lnSpc>
          </a:pPr>
          <a:endParaRPr lang="en-US"/>
        </a:p>
      </dgm:t>
    </dgm:pt>
    <dgm:pt modelId="{593C3D20-B2F7-4017-9B2E-B1B48E58F8AC}">
      <dgm:prSet phldrT="[Text]" phldr="0"/>
      <dgm:spPr/>
      <dgm:t>
        <a:bodyPr/>
        <a:lstStyle/>
        <a:p>
          <a:pPr>
            <a:lnSpc>
              <a:spcPct val="100000"/>
            </a:lnSpc>
          </a:pPr>
          <a:r>
            <a:rPr lang="en-US" dirty="0">
              <a:latin typeface="Times New Roman"/>
              <a:cs typeface="Times New Roman"/>
            </a:rPr>
            <a:t>Questions?</a:t>
          </a:r>
        </a:p>
      </dgm:t>
    </dgm:pt>
    <dgm:pt modelId="{1DF09089-ACE3-46D3-8C24-6417F4B39931}" type="parTrans" cxnId="{DB9D8877-99E3-46A0-858A-20CE43CAD52F}">
      <dgm:prSet/>
      <dgm:spPr/>
      <dgm:t>
        <a:bodyPr/>
        <a:lstStyle/>
        <a:p>
          <a:endParaRPr lang="en-US"/>
        </a:p>
      </dgm:t>
    </dgm:pt>
    <dgm:pt modelId="{9E3A2315-D334-42A2-9C6F-A097D1911DDF}" type="sibTrans" cxnId="{DB9D8877-99E3-46A0-858A-20CE43CAD52F}">
      <dgm:prSet/>
      <dgm:spPr/>
      <dgm:t>
        <a:bodyPr/>
        <a:lstStyle/>
        <a:p>
          <a:pPr>
            <a:lnSpc>
              <a:spcPct val="100000"/>
            </a:lnSpc>
          </a:pPr>
          <a:endParaRPr lang="en-US"/>
        </a:p>
      </dgm:t>
    </dgm:pt>
    <dgm:pt modelId="{FB4A3854-6ED5-45A8-9EB3-51AC6666BFCE}">
      <dgm:prSet phldrT="[Text]" phldr="0"/>
      <dgm:spPr/>
      <dgm:t>
        <a:bodyPr/>
        <a:lstStyle/>
        <a:p>
          <a:pPr>
            <a:lnSpc>
              <a:spcPct val="100000"/>
            </a:lnSpc>
          </a:pPr>
          <a:r>
            <a:rPr lang="en-US" dirty="0">
              <a:latin typeface="Times New Roman"/>
              <a:cs typeface="Times New Roman"/>
            </a:rPr>
            <a:t>References.</a:t>
          </a:r>
        </a:p>
      </dgm:t>
    </dgm:pt>
    <dgm:pt modelId="{80C4F4FF-77E3-45A3-9709-8FD30BF50353}" type="parTrans" cxnId="{3FE0A67F-A9FD-42EF-A229-8969C6B0598E}">
      <dgm:prSet/>
      <dgm:spPr/>
      <dgm:t>
        <a:bodyPr/>
        <a:lstStyle/>
        <a:p>
          <a:endParaRPr lang="en-US"/>
        </a:p>
      </dgm:t>
    </dgm:pt>
    <dgm:pt modelId="{EE0B8EF4-C4EB-4DBF-BFD3-FF49C67F1375}" type="sibTrans" cxnId="{3FE0A67F-A9FD-42EF-A229-8969C6B0598E}">
      <dgm:prSet/>
      <dgm:spPr/>
      <dgm:t>
        <a:bodyPr/>
        <a:lstStyle/>
        <a:p>
          <a:endParaRPr lang="en-US"/>
        </a:p>
      </dgm:t>
    </dgm:pt>
    <dgm:pt modelId="{4DA4C1E9-2A3F-4622-817A-A070926C51E7}">
      <dgm:prSet phldr="0"/>
      <dgm:spPr/>
      <dgm:t>
        <a:bodyPr/>
        <a:lstStyle/>
        <a:p>
          <a:pPr>
            <a:lnSpc>
              <a:spcPct val="100000"/>
            </a:lnSpc>
          </a:pPr>
          <a:r>
            <a:rPr lang="en-US" dirty="0">
              <a:latin typeface="Times New Roman"/>
              <a:cs typeface="Times New Roman"/>
            </a:rPr>
            <a:t>Solutions. </a:t>
          </a:r>
        </a:p>
      </dgm:t>
    </dgm:pt>
    <dgm:pt modelId="{B8097D0F-5AB1-419A-8F2D-ADDB0D08414A}" type="parTrans" cxnId="{4463290E-9479-4B48-9885-6186C9E47923}">
      <dgm:prSet/>
      <dgm:spPr/>
    </dgm:pt>
    <dgm:pt modelId="{EA34D696-C476-48FE-9562-974FCBE9C693}" type="sibTrans" cxnId="{4463290E-9479-4B48-9885-6186C9E47923}">
      <dgm:prSet/>
      <dgm:spPr/>
      <dgm:t>
        <a:bodyPr/>
        <a:lstStyle/>
        <a:p>
          <a:pPr>
            <a:lnSpc>
              <a:spcPct val="100000"/>
            </a:lnSpc>
          </a:pPr>
          <a:endParaRPr lang="en-US"/>
        </a:p>
      </dgm:t>
    </dgm:pt>
    <dgm:pt modelId="{D5B37BBA-3100-4408-A570-FE21A7C0C027}">
      <dgm:prSet phldr="0"/>
      <dgm:spPr/>
      <dgm:t>
        <a:bodyPr/>
        <a:lstStyle/>
        <a:p>
          <a:pPr>
            <a:lnSpc>
              <a:spcPct val="100000"/>
            </a:lnSpc>
          </a:pPr>
          <a:r>
            <a:rPr lang="en-US" dirty="0">
              <a:latin typeface="Times New Roman"/>
              <a:cs typeface="Times New Roman"/>
            </a:rPr>
            <a:t>Benefits.</a:t>
          </a:r>
        </a:p>
      </dgm:t>
    </dgm:pt>
    <dgm:pt modelId="{D44ABFB3-2784-4FEA-8979-0293430D79D7}" type="parTrans" cxnId="{FE591A5F-058E-437A-9F32-9543160F3CED}">
      <dgm:prSet/>
      <dgm:spPr/>
    </dgm:pt>
    <dgm:pt modelId="{088CD855-A47C-4BDF-8E4C-6E973581A635}" type="sibTrans" cxnId="{FE591A5F-058E-437A-9F32-9543160F3CED}">
      <dgm:prSet/>
      <dgm:spPr/>
      <dgm:t>
        <a:bodyPr/>
        <a:lstStyle/>
        <a:p>
          <a:pPr>
            <a:lnSpc>
              <a:spcPct val="100000"/>
            </a:lnSpc>
          </a:pPr>
          <a:endParaRPr lang="en-US"/>
        </a:p>
      </dgm:t>
    </dgm:pt>
    <dgm:pt modelId="{5FC9ED5B-4504-46F7-A305-CB47B21F2F64}" type="pres">
      <dgm:prSet presAssocID="{0E763C59-2736-4414-8E57-F3910B640F33}" presName="root" presStyleCnt="0">
        <dgm:presLayoutVars>
          <dgm:dir/>
          <dgm:resizeHandles val="exact"/>
        </dgm:presLayoutVars>
      </dgm:prSet>
      <dgm:spPr/>
    </dgm:pt>
    <dgm:pt modelId="{314B8000-1593-4118-9B33-4BCF2E2F3689}" type="pres">
      <dgm:prSet presAssocID="{0E763C59-2736-4414-8E57-F3910B640F33}" presName="container" presStyleCnt="0">
        <dgm:presLayoutVars>
          <dgm:dir/>
          <dgm:resizeHandles val="exact"/>
        </dgm:presLayoutVars>
      </dgm:prSet>
      <dgm:spPr/>
    </dgm:pt>
    <dgm:pt modelId="{BE3C297E-AB87-4404-BAE6-87973AD5D16F}" type="pres">
      <dgm:prSet presAssocID="{8617FC6F-FB50-4994-A844-625EC02693C9}" presName="compNode" presStyleCnt="0"/>
      <dgm:spPr/>
    </dgm:pt>
    <dgm:pt modelId="{85517D64-E528-45CD-BDCC-DCAD2020D4C4}" type="pres">
      <dgm:prSet presAssocID="{8617FC6F-FB50-4994-A844-625EC02693C9}" presName="iconBgRect" presStyleLbl="bgShp" presStyleIdx="0" presStyleCnt="7"/>
      <dgm:spPr/>
    </dgm:pt>
    <dgm:pt modelId="{B6ABCA4D-8621-4230-9245-9C8A15C1DA2A}" type="pres">
      <dgm:prSet presAssocID="{8617FC6F-FB50-4994-A844-625EC02693C9}" presName="iconRect" presStyleLbl="node1" presStyleIdx="0" presStyleCnt="7"/>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agnifying glass"/>
        </a:ext>
      </dgm:extLst>
    </dgm:pt>
    <dgm:pt modelId="{4189E4A8-C021-47F7-82BF-F66B84A1BD35}" type="pres">
      <dgm:prSet presAssocID="{8617FC6F-FB50-4994-A844-625EC02693C9}" presName="spaceRect" presStyleCnt="0"/>
      <dgm:spPr/>
    </dgm:pt>
    <dgm:pt modelId="{AE971435-C948-438C-A143-0C04C66962BA}" type="pres">
      <dgm:prSet presAssocID="{8617FC6F-FB50-4994-A844-625EC02693C9}" presName="textRect" presStyleLbl="revTx" presStyleIdx="0" presStyleCnt="7">
        <dgm:presLayoutVars>
          <dgm:chMax val="1"/>
          <dgm:chPref val="1"/>
        </dgm:presLayoutVars>
      </dgm:prSet>
      <dgm:spPr/>
    </dgm:pt>
    <dgm:pt modelId="{3A8BACE6-A577-497C-BF78-05AE4B9BD500}" type="pres">
      <dgm:prSet presAssocID="{E00662F8-770C-4892-B77C-6C5281804FDE}" presName="sibTrans" presStyleLbl="sibTrans2D1" presStyleIdx="0" presStyleCnt="0"/>
      <dgm:spPr/>
    </dgm:pt>
    <dgm:pt modelId="{336C19A7-6F9F-4D97-BF50-3165B4DABCC5}" type="pres">
      <dgm:prSet presAssocID="{87C93CE2-ADBB-499F-9F8D-3886B9D911AB}" presName="compNode" presStyleCnt="0"/>
      <dgm:spPr/>
    </dgm:pt>
    <dgm:pt modelId="{723804BD-843C-450E-9F53-769FB051F77C}" type="pres">
      <dgm:prSet presAssocID="{87C93CE2-ADBB-499F-9F8D-3886B9D911AB}" presName="iconBgRect" presStyleLbl="bgShp" presStyleIdx="1" presStyleCnt="7"/>
      <dgm:spPr/>
    </dgm:pt>
    <dgm:pt modelId="{DE6016F5-585B-4917-976E-809413B6876E}" type="pres">
      <dgm:prSet presAssocID="{87C93CE2-ADBB-499F-9F8D-3886B9D911AB}" presName="iconRect" presStyleLbl="node1" presStyleIdx="1" presStyleCnt="7"/>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ead with Gears"/>
        </a:ext>
      </dgm:extLst>
    </dgm:pt>
    <dgm:pt modelId="{92323A14-F05D-4F0D-B33B-733202E4D2B0}" type="pres">
      <dgm:prSet presAssocID="{87C93CE2-ADBB-499F-9F8D-3886B9D911AB}" presName="spaceRect" presStyleCnt="0"/>
      <dgm:spPr/>
    </dgm:pt>
    <dgm:pt modelId="{645D07C6-9E7F-4704-ABDD-157E845AE360}" type="pres">
      <dgm:prSet presAssocID="{87C93CE2-ADBB-499F-9F8D-3886B9D911AB}" presName="textRect" presStyleLbl="revTx" presStyleIdx="1" presStyleCnt="7">
        <dgm:presLayoutVars>
          <dgm:chMax val="1"/>
          <dgm:chPref val="1"/>
        </dgm:presLayoutVars>
      </dgm:prSet>
      <dgm:spPr/>
    </dgm:pt>
    <dgm:pt modelId="{7E3F6384-0EB8-4B2A-BE3A-2F6873C2E8AC}" type="pres">
      <dgm:prSet presAssocID="{D4E276D5-2209-4748-8372-65F256544881}" presName="sibTrans" presStyleLbl="sibTrans2D1" presStyleIdx="0" presStyleCnt="0"/>
      <dgm:spPr/>
    </dgm:pt>
    <dgm:pt modelId="{28EE8E0B-A6BB-4412-8576-7DD5781AEEBF}" type="pres">
      <dgm:prSet presAssocID="{390379C3-2EBC-4E4F-A3C1-13024A9A32EA}" presName="compNode" presStyleCnt="0"/>
      <dgm:spPr/>
    </dgm:pt>
    <dgm:pt modelId="{811D2128-91C5-4061-91C1-DFC7CDDE38BD}" type="pres">
      <dgm:prSet presAssocID="{390379C3-2EBC-4E4F-A3C1-13024A9A32EA}" presName="iconBgRect" presStyleLbl="bgShp" presStyleIdx="2" presStyleCnt="7"/>
      <dgm:spPr/>
    </dgm:pt>
    <dgm:pt modelId="{1FF811A2-E871-459C-A0FD-43E58F2487C8}" type="pres">
      <dgm:prSet presAssocID="{390379C3-2EBC-4E4F-A3C1-13024A9A32EA}" presName="iconRect" presStyleLbl="node1" presStyleIdx="2" presStyleCnt="7"/>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Upward trend"/>
        </a:ext>
      </dgm:extLst>
    </dgm:pt>
    <dgm:pt modelId="{60956D7E-56F1-43D4-B2D7-C590052C4EB5}" type="pres">
      <dgm:prSet presAssocID="{390379C3-2EBC-4E4F-A3C1-13024A9A32EA}" presName="spaceRect" presStyleCnt="0"/>
      <dgm:spPr/>
    </dgm:pt>
    <dgm:pt modelId="{80428CE8-B58E-42F4-B927-DC76933583D7}" type="pres">
      <dgm:prSet presAssocID="{390379C3-2EBC-4E4F-A3C1-13024A9A32EA}" presName="textRect" presStyleLbl="revTx" presStyleIdx="2" presStyleCnt="7">
        <dgm:presLayoutVars>
          <dgm:chMax val="1"/>
          <dgm:chPref val="1"/>
        </dgm:presLayoutVars>
      </dgm:prSet>
      <dgm:spPr/>
    </dgm:pt>
    <dgm:pt modelId="{6F3BBADA-70F3-4B0E-8D33-87782C560D65}" type="pres">
      <dgm:prSet presAssocID="{EB0AC323-7A81-4014-A1E7-116EF1098F30}" presName="sibTrans" presStyleLbl="sibTrans2D1" presStyleIdx="0" presStyleCnt="0"/>
      <dgm:spPr/>
    </dgm:pt>
    <dgm:pt modelId="{6FC2066C-CC2E-449B-B07C-5511BA77E0CB}" type="pres">
      <dgm:prSet presAssocID="{4DA4C1E9-2A3F-4622-817A-A070926C51E7}" presName="compNode" presStyleCnt="0"/>
      <dgm:spPr/>
    </dgm:pt>
    <dgm:pt modelId="{D287DA4B-59F1-4E27-965D-B57EB1722A5C}" type="pres">
      <dgm:prSet presAssocID="{4DA4C1E9-2A3F-4622-817A-A070926C51E7}" presName="iconBgRect" presStyleLbl="bgShp" presStyleIdx="3" presStyleCnt="7"/>
      <dgm:spPr/>
    </dgm:pt>
    <dgm:pt modelId="{35B6AF4A-7167-4860-9DD5-73D04E550BED}" type="pres">
      <dgm:prSet presAssocID="{4DA4C1E9-2A3F-4622-817A-A070926C51E7}" presName="iconRect" presStyleLbl="node1" presStyleIdx="3" presStyleCnt="7"/>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Żarówka"/>
        </a:ext>
      </dgm:extLst>
    </dgm:pt>
    <dgm:pt modelId="{F3C6350A-21ED-4F53-8C9A-71B55070F3CD}" type="pres">
      <dgm:prSet presAssocID="{4DA4C1E9-2A3F-4622-817A-A070926C51E7}" presName="spaceRect" presStyleCnt="0"/>
      <dgm:spPr/>
    </dgm:pt>
    <dgm:pt modelId="{94A75072-7DE9-43A7-9A06-133627F8805D}" type="pres">
      <dgm:prSet presAssocID="{4DA4C1E9-2A3F-4622-817A-A070926C51E7}" presName="textRect" presStyleLbl="revTx" presStyleIdx="3" presStyleCnt="7">
        <dgm:presLayoutVars>
          <dgm:chMax val="1"/>
          <dgm:chPref val="1"/>
        </dgm:presLayoutVars>
      </dgm:prSet>
      <dgm:spPr/>
    </dgm:pt>
    <dgm:pt modelId="{C6E25DA7-C159-44FB-BD9F-C299EB164EE9}" type="pres">
      <dgm:prSet presAssocID="{EA34D696-C476-48FE-9562-974FCBE9C693}" presName="sibTrans" presStyleLbl="sibTrans2D1" presStyleIdx="0" presStyleCnt="0"/>
      <dgm:spPr/>
    </dgm:pt>
    <dgm:pt modelId="{223EEB2D-3F01-43F1-A302-AF3521D27014}" type="pres">
      <dgm:prSet presAssocID="{D5B37BBA-3100-4408-A570-FE21A7C0C027}" presName="compNode" presStyleCnt="0"/>
      <dgm:spPr/>
    </dgm:pt>
    <dgm:pt modelId="{2ED471FA-292B-4EB4-A51D-ED1F42F42FA6}" type="pres">
      <dgm:prSet presAssocID="{D5B37BBA-3100-4408-A570-FE21A7C0C027}" presName="iconBgRect" presStyleLbl="bgShp" presStyleIdx="4" presStyleCnt="7"/>
      <dgm:spPr/>
    </dgm:pt>
    <dgm:pt modelId="{76A2294D-E8B9-4CC7-9A13-7913F83BFA28}" type="pres">
      <dgm:prSet presAssocID="{D5B37BBA-3100-4408-A570-FE21A7C0C027}" presName="iconRect" presStyleLbl="node1" presStyleIdx="4" presStyleCnt="7"/>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Uścisk dłoni"/>
        </a:ext>
      </dgm:extLst>
    </dgm:pt>
    <dgm:pt modelId="{2D7ADC63-CFE5-4AE8-96D4-A248AF7C4EA1}" type="pres">
      <dgm:prSet presAssocID="{D5B37BBA-3100-4408-A570-FE21A7C0C027}" presName="spaceRect" presStyleCnt="0"/>
      <dgm:spPr/>
    </dgm:pt>
    <dgm:pt modelId="{D53DECF5-952B-443B-88B6-4350AE9A1827}" type="pres">
      <dgm:prSet presAssocID="{D5B37BBA-3100-4408-A570-FE21A7C0C027}" presName="textRect" presStyleLbl="revTx" presStyleIdx="4" presStyleCnt="7">
        <dgm:presLayoutVars>
          <dgm:chMax val="1"/>
          <dgm:chPref val="1"/>
        </dgm:presLayoutVars>
      </dgm:prSet>
      <dgm:spPr/>
    </dgm:pt>
    <dgm:pt modelId="{70A8104E-B26E-48E9-9296-7E049E53C98D}" type="pres">
      <dgm:prSet presAssocID="{088CD855-A47C-4BDF-8E4C-6E973581A635}" presName="sibTrans" presStyleLbl="sibTrans2D1" presStyleIdx="0" presStyleCnt="0"/>
      <dgm:spPr/>
    </dgm:pt>
    <dgm:pt modelId="{6061AFCC-2685-41D5-B855-03CC7E8818FC}" type="pres">
      <dgm:prSet presAssocID="{593C3D20-B2F7-4017-9B2E-B1B48E58F8AC}" presName="compNode" presStyleCnt="0"/>
      <dgm:spPr/>
    </dgm:pt>
    <dgm:pt modelId="{2BFE6ED5-2DCE-45CB-867E-6B8896F59982}" type="pres">
      <dgm:prSet presAssocID="{593C3D20-B2F7-4017-9B2E-B1B48E58F8AC}" presName="iconBgRect" presStyleLbl="bgShp" presStyleIdx="5" presStyleCnt="7"/>
      <dgm:spPr/>
    </dgm:pt>
    <dgm:pt modelId="{214FF1C9-FF49-4705-93F5-39AC22BAC63F}" type="pres">
      <dgm:prSet presAssocID="{593C3D20-B2F7-4017-9B2E-B1B48E58F8AC}" presName="iconRect" presStyleLbl="node1" presStyleIdx="5" presStyleCnt="7"/>
      <dgm:spPr>
        <a:ln>
          <a:noFill/>
        </a:ln>
      </dgm:spPr>
    </dgm:pt>
    <dgm:pt modelId="{8AABB1F4-8858-4CB4-AAB2-C3C9A66B54EB}" type="pres">
      <dgm:prSet presAssocID="{593C3D20-B2F7-4017-9B2E-B1B48E58F8AC}" presName="spaceRect" presStyleCnt="0"/>
      <dgm:spPr/>
    </dgm:pt>
    <dgm:pt modelId="{068BFBB4-7E76-48C4-AB23-E977730AE7E4}" type="pres">
      <dgm:prSet presAssocID="{593C3D20-B2F7-4017-9B2E-B1B48E58F8AC}" presName="textRect" presStyleLbl="revTx" presStyleIdx="5" presStyleCnt="7">
        <dgm:presLayoutVars>
          <dgm:chMax val="1"/>
          <dgm:chPref val="1"/>
        </dgm:presLayoutVars>
      </dgm:prSet>
      <dgm:spPr/>
    </dgm:pt>
    <dgm:pt modelId="{4B99570E-2746-462A-828A-838F158533B3}" type="pres">
      <dgm:prSet presAssocID="{9E3A2315-D334-42A2-9C6F-A097D1911DDF}" presName="sibTrans" presStyleLbl="sibTrans2D1" presStyleIdx="0" presStyleCnt="0"/>
      <dgm:spPr/>
    </dgm:pt>
    <dgm:pt modelId="{54E687C8-F082-4CB7-92E8-A16FE69533A6}" type="pres">
      <dgm:prSet presAssocID="{FB4A3854-6ED5-45A8-9EB3-51AC6666BFCE}" presName="compNode" presStyleCnt="0"/>
      <dgm:spPr/>
    </dgm:pt>
    <dgm:pt modelId="{DA204FFE-CAFF-4675-B627-C6A407967708}" type="pres">
      <dgm:prSet presAssocID="{FB4A3854-6ED5-45A8-9EB3-51AC6666BFCE}" presName="iconBgRect" presStyleLbl="bgShp" presStyleIdx="6" presStyleCnt="7"/>
      <dgm:spPr/>
    </dgm:pt>
    <dgm:pt modelId="{371714A7-8BCD-469B-A176-6B2E189BB18B}" type="pres">
      <dgm:prSet presAssocID="{FB4A3854-6ED5-45A8-9EB3-51AC6666BFCE}" presName="iconRect" presStyleLbl="node1" presStyleIdx="6" presStyleCnt="7"/>
      <dgm:spPr>
        <a:ln>
          <a:noFill/>
        </a:ln>
      </dgm:spPr>
    </dgm:pt>
    <dgm:pt modelId="{A99E701D-7F6E-46BD-948C-18C787BBE8C4}" type="pres">
      <dgm:prSet presAssocID="{FB4A3854-6ED5-45A8-9EB3-51AC6666BFCE}" presName="spaceRect" presStyleCnt="0"/>
      <dgm:spPr/>
    </dgm:pt>
    <dgm:pt modelId="{8AC3A784-9A79-4DDB-AD25-8128BE2DB1A4}" type="pres">
      <dgm:prSet presAssocID="{FB4A3854-6ED5-45A8-9EB3-51AC6666BFCE}" presName="textRect" presStyleLbl="revTx" presStyleIdx="6" presStyleCnt="7">
        <dgm:presLayoutVars>
          <dgm:chMax val="1"/>
          <dgm:chPref val="1"/>
        </dgm:presLayoutVars>
      </dgm:prSet>
      <dgm:spPr/>
    </dgm:pt>
  </dgm:ptLst>
  <dgm:cxnLst>
    <dgm:cxn modelId="{4463290E-9479-4B48-9885-6186C9E47923}" srcId="{0E763C59-2736-4414-8E57-F3910B640F33}" destId="{4DA4C1E9-2A3F-4622-817A-A070926C51E7}" srcOrd="3" destOrd="0" parTransId="{B8097D0F-5AB1-419A-8F2D-ADDB0D08414A}" sibTransId="{EA34D696-C476-48FE-9562-974FCBE9C693}"/>
    <dgm:cxn modelId="{6BABDB10-C139-44FF-BD03-B84CCC0E4F32}" srcId="{0E763C59-2736-4414-8E57-F3910B640F33}" destId="{8617FC6F-FB50-4994-A844-625EC02693C9}" srcOrd="0" destOrd="0" parTransId="{1367EC21-887B-4989-AAC6-3F5DC33457D4}" sibTransId="{E00662F8-770C-4892-B77C-6C5281804FDE}"/>
    <dgm:cxn modelId="{19E7361F-3BB7-45A6-BAB5-FD4B4FDF1D2A}" srcId="{0E763C59-2736-4414-8E57-F3910B640F33}" destId="{87C93CE2-ADBB-499F-9F8D-3886B9D911AB}" srcOrd="1" destOrd="0" parTransId="{C0A1AB3C-3BF3-431E-A314-61E0B8C00927}" sibTransId="{D4E276D5-2209-4748-8372-65F256544881}"/>
    <dgm:cxn modelId="{083D6B2A-2E3C-4F52-BBDF-7737D07AE283}" type="presOf" srcId="{D4E276D5-2209-4748-8372-65F256544881}" destId="{7E3F6384-0EB8-4B2A-BE3A-2F6873C2E8AC}" srcOrd="0" destOrd="0" presId="urn:microsoft.com/office/officeart/2018/2/layout/IconCircleList"/>
    <dgm:cxn modelId="{F5BEF63E-825D-449C-912A-7F5259AC9FED}" type="presOf" srcId="{EA34D696-C476-48FE-9562-974FCBE9C693}" destId="{C6E25DA7-C159-44FB-BD9F-C299EB164EE9}" srcOrd="0" destOrd="0" presId="urn:microsoft.com/office/officeart/2018/2/layout/IconCircleList"/>
    <dgm:cxn modelId="{FE591A5F-058E-437A-9F32-9543160F3CED}" srcId="{0E763C59-2736-4414-8E57-F3910B640F33}" destId="{D5B37BBA-3100-4408-A570-FE21A7C0C027}" srcOrd="4" destOrd="0" parTransId="{D44ABFB3-2784-4FEA-8979-0293430D79D7}" sibTransId="{088CD855-A47C-4BDF-8E4C-6E973581A635}"/>
    <dgm:cxn modelId="{456CE762-7667-4727-B37A-F947EFAD03B4}" type="presOf" srcId="{593C3D20-B2F7-4017-9B2E-B1B48E58F8AC}" destId="{068BFBB4-7E76-48C4-AB23-E977730AE7E4}" srcOrd="0" destOrd="0" presId="urn:microsoft.com/office/officeart/2018/2/layout/IconCircleList"/>
    <dgm:cxn modelId="{CE17784B-4BB7-46A3-92C9-83A2FFD698A6}" type="presOf" srcId="{87C93CE2-ADBB-499F-9F8D-3886B9D911AB}" destId="{645D07C6-9E7F-4704-ABDD-157E845AE360}" srcOrd="0" destOrd="0" presId="urn:microsoft.com/office/officeart/2018/2/layout/IconCircleList"/>
    <dgm:cxn modelId="{7845704C-3647-4FFC-9491-A40B65261E8D}" type="presOf" srcId="{E00662F8-770C-4892-B77C-6C5281804FDE}" destId="{3A8BACE6-A577-497C-BF78-05AE4B9BD500}" srcOrd="0" destOrd="0" presId="urn:microsoft.com/office/officeart/2018/2/layout/IconCircleList"/>
    <dgm:cxn modelId="{DB9D8877-99E3-46A0-858A-20CE43CAD52F}" srcId="{0E763C59-2736-4414-8E57-F3910B640F33}" destId="{593C3D20-B2F7-4017-9B2E-B1B48E58F8AC}" srcOrd="5" destOrd="0" parTransId="{1DF09089-ACE3-46D3-8C24-6417F4B39931}" sibTransId="{9E3A2315-D334-42A2-9C6F-A097D1911DDF}"/>
    <dgm:cxn modelId="{499C117C-5457-4712-8415-8AAFF22F0CAC}" type="presOf" srcId="{D5B37BBA-3100-4408-A570-FE21A7C0C027}" destId="{D53DECF5-952B-443B-88B6-4350AE9A1827}" srcOrd="0" destOrd="0" presId="urn:microsoft.com/office/officeart/2018/2/layout/IconCircleList"/>
    <dgm:cxn modelId="{3FE0A67F-A9FD-42EF-A229-8969C6B0598E}" srcId="{0E763C59-2736-4414-8E57-F3910B640F33}" destId="{FB4A3854-6ED5-45A8-9EB3-51AC6666BFCE}" srcOrd="6" destOrd="0" parTransId="{80C4F4FF-77E3-45A3-9709-8FD30BF50353}" sibTransId="{EE0B8EF4-C4EB-4DBF-BFD3-FF49C67F1375}"/>
    <dgm:cxn modelId="{7043FB80-F1A8-432D-B4EF-0C87DF2B1D9A}" type="presOf" srcId="{088CD855-A47C-4BDF-8E4C-6E973581A635}" destId="{70A8104E-B26E-48E9-9296-7E049E53C98D}" srcOrd="0" destOrd="0" presId="urn:microsoft.com/office/officeart/2018/2/layout/IconCircleList"/>
    <dgm:cxn modelId="{798A3B82-2C20-4A08-8AAA-E1230DE7B0AB}" type="presOf" srcId="{4DA4C1E9-2A3F-4622-817A-A070926C51E7}" destId="{94A75072-7DE9-43A7-9A06-133627F8805D}" srcOrd="0" destOrd="0" presId="urn:microsoft.com/office/officeart/2018/2/layout/IconCircleList"/>
    <dgm:cxn modelId="{2267CB83-E818-4752-9BC9-2B0E1D602904}" type="presOf" srcId="{390379C3-2EBC-4E4F-A3C1-13024A9A32EA}" destId="{80428CE8-B58E-42F4-B927-DC76933583D7}" srcOrd="0" destOrd="0" presId="urn:microsoft.com/office/officeart/2018/2/layout/IconCircleList"/>
    <dgm:cxn modelId="{4A615493-D579-4668-8425-76FDE9A0170B}" type="presOf" srcId="{0E763C59-2736-4414-8E57-F3910B640F33}" destId="{5FC9ED5B-4504-46F7-A305-CB47B21F2F64}" srcOrd="0" destOrd="0" presId="urn:microsoft.com/office/officeart/2018/2/layout/IconCircleList"/>
    <dgm:cxn modelId="{8E9B96C8-CE0D-4F09-97FA-07BA02722B74}" type="presOf" srcId="{8617FC6F-FB50-4994-A844-625EC02693C9}" destId="{AE971435-C948-438C-A143-0C04C66962BA}" srcOrd="0" destOrd="0" presId="urn:microsoft.com/office/officeart/2018/2/layout/IconCircleList"/>
    <dgm:cxn modelId="{C3C9D7CC-8C5A-40DC-8563-4E2029356E8A}" srcId="{0E763C59-2736-4414-8E57-F3910B640F33}" destId="{390379C3-2EBC-4E4F-A3C1-13024A9A32EA}" srcOrd="2" destOrd="0" parTransId="{23DB0908-5E5D-476A-A6E2-7433FAF389E1}" sibTransId="{EB0AC323-7A81-4014-A1E7-116EF1098F30}"/>
    <dgm:cxn modelId="{A17A99D7-26FD-467F-9097-DCED43E62016}" type="presOf" srcId="{9E3A2315-D334-42A2-9C6F-A097D1911DDF}" destId="{4B99570E-2746-462A-828A-838F158533B3}" srcOrd="0" destOrd="0" presId="urn:microsoft.com/office/officeart/2018/2/layout/IconCircleList"/>
    <dgm:cxn modelId="{77F2A8D7-74CB-4CA4-8382-BE6114FEB4E3}" type="presOf" srcId="{EB0AC323-7A81-4014-A1E7-116EF1098F30}" destId="{6F3BBADA-70F3-4B0E-8D33-87782C560D65}" srcOrd="0" destOrd="0" presId="urn:microsoft.com/office/officeart/2018/2/layout/IconCircleList"/>
    <dgm:cxn modelId="{E8A12BEB-76C7-4DF0-8D63-67936DAC14F9}" type="presOf" srcId="{FB4A3854-6ED5-45A8-9EB3-51AC6666BFCE}" destId="{8AC3A784-9A79-4DDB-AD25-8128BE2DB1A4}" srcOrd="0" destOrd="0" presId="urn:microsoft.com/office/officeart/2018/2/layout/IconCircleList"/>
    <dgm:cxn modelId="{67FBF2CE-2642-45FC-9080-6E7B4EB63DA8}" type="presParOf" srcId="{5FC9ED5B-4504-46F7-A305-CB47B21F2F64}" destId="{314B8000-1593-4118-9B33-4BCF2E2F3689}" srcOrd="0" destOrd="0" presId="urn:microsoft.com/office/officeart/2018/2/layout/IconCircleList"/>
    <dgm:cxn modelId="{FACAC082-46A5-48E1-87C8-D5A69E5F9FD1}" type="presParOf" srcId="{314B8000-1593-4118-9B33-4BCF2E2F3689}" destId="{BE3C297E-AB87-4404-BAE6-87973AD5D16F}" srcOrd="0" destOrd="0" presId="urn:microsoft.com/office/officeart/2018/2/layout/IconCircleList"/>
    <dgm:cxn modelId="{50C265EC-A407-4990-B892-DE1E46A79B73}" type="presParOf" srcId="{BE3C297E-AB87-4404-BAE6-87973AD5D16F}" destId="{85517D64-E528-45CD-BDCC-DCAD2020D4C4}" srcOrd="0" destOrd="0" presId="urn:microsoft.com/office/officeart/2018/2/layout/IconCircleList"/>
    <dgm:cxn modelId="{C4D3D75A-F665-46B9-9888-77E56ADE9013}" type="presParOf" srcId="{BE3C297E-AB87-4404-BAE6-87973AD5D16F}" destId="{B6ABCA4D-8621-4230-9245-9C8A15C1DA2A}" srcOrd="1" destOrd="0" presId="urn:microsoft.com/office/officeart/2018/2/layout/IconCircleList"/>
    <dgm:cxn modelId="{69A7A7BA-96D4-4C29-9A11-F6E2A170E4BE}" type="presParOf" srcId="{BE3C297E-AB87-4404-BAE6-87973AD5D16F}" destId="{4189E4A8-C021-47F7-82BF-F66B84A1BD35}" srcOrd="2" destOrd="0" presId="urn:microsoft.com/office/officeart/2018/2/layout/IconCircleList"/>
    <dgm:cxn modelId="{C9FFE651-D298-44C4-846A-64FBF915DB0C}" type="presParOf" srcId="{BE3C297E-AB87-4404-BAE6-87973AD5D16F}" destId="{AE971435-C948-438C-A143-0C04C66962BA}" srcOrd="3" destOrd="0" presId="urn:microsoft.com/office/officeart/2018/2/layout/IconCircleList"/>
    <dgm:cxn modelId="{910497E4-C445-4801-9EB1-B81DEEFBA0C4}" type="presParOf" srcId="{314B8000-1593-4118-9B33-4BCF2E2F3689}" destId="{3A8BACE6-A577-497C-BF78-05AE4B9BD500}" srcOrd="1" destOrd="0" presId="urn:microsoft.com/office/officeart/2018/2/layout/IconCircleList"/>
    <dgm:cxn modelId="{E1B2EDDE-6826-40A9-8BAC-C77DA7339A22}" type="presParOf" srcId="{314B8000-1593-4118-9B33-4BCF2E2F3689}" destId="{336C19A7-6F9F-4D97-BF50-3165B4DABCC5}" srcOrd="2" destOrd="0" presId="urn:microsoft.com/office/officeart/2018/2/layout/IconCircleList"/>
    <dgm:cxn modelId="{FAB588CB-C61B-4C70-9AA5-4CEBEA502215}" type="presParOf" srcId="{336C19A7-6F9F-4D97-BF50-3165B4DABCC5}" destId="{723804BD-843C-450E-9F53-769FB051F77C}" srcOrd="0" destOrd="0" presId="urn:microsoft.com/office/officeart/2018/2/layout/IconCircleList"/>
    <dgm:cxn modelId="{D6B39634-8F5D-4BC5-BCFF-8E35D848132B}" type="presParOf" srcId="{336C19A7-6F9F-4D97-BF50-3165B4DABCC5}" destId="{DE6016F5-585B-4917-976E-809413B6876E}" srcOrd="1" destOrd="0" presId="urn:microsoft.com/office/officeart/2018/2/layout/IconCircleList"/>
    <dgm:cxn modelId="{4A484205-2FF3-4186-BE7A-4A56405D43AF}" type="presParOf" srcId="{336C19A7-6F9F-4D97-BF50-3165B4DABCC5}" destId="{92323A14-F05D-4F0D-B33B-733202E4D2B0}" srcOrd="2" destOrd="0" presId="urn:microsoft.com/office/officeart/2018/2/layout/IconCircleList"/>
    <dgm:cxn modelId="{D43B4D2D-CD13-4316-8AC6-AA7A3F4489F6}" type="presParOf" srcId="{336C19A7-6F9F-4D97-BF50-3165B4DABCC5}" destId="{645D07C6-9E7F-4704-ABDD-157E845AE360}" srcOrd="3" destOrd="0" presId="urn:microsoft.com/office/officeart/2018/2/layout/IconCircleList"/>
    <dgm:cxn modelId="{E00DDBFD-3AA0-4131-BF08-7C3BD5C72C0F}" type="presParOf" srcId="{314B8000-1593-4118-9B33-4BCF2E2F3689}" destId="{7E3F6384-0EB8-4B2A-BE3A-2F6873C2E8AC}" srcOrd="3" destOrd="0" presId="urn:microsoft.com/office/officeart/2018/2/layout/IconCircleList"/>
    <dgm:cxn modelId="{8ADB1EC2-3753-498D-99C8-9A25C105296D}" type="presParOf" srcId="{314B8000-1593-4118-9B33-4BCF2E2F3689}" destId="{28EE8E0B-A6BB-4412-8576-7DD5781AEEBF}" srcOrd="4" destOrd="0" presId="urn:microsoft.com/office/officeart/2018/2/layout/IconCircleList"/>
    <dgm:cxn modelId="{ED7352A9-240C-4468-B89A-734E97DD862E}" type="presParOf" srcId="{28EE8E0B-A6BB-4412-8576-7DD5781AEEBF}" destId="{811D2128-91C5-4061-91C1-DFC7CDDE38BD}" srcOrd="0" destOrd="0" presId="urn:microsoft.com/office/officeart/2018/2/layout/IconCircleList"/>
    <dgm:cxn modelId="{94E35320-37F0-49FC-B003-C17F08A71B99}" type="presParOf" srcId="{28EE8E0B-A6BB-4412-8576-7DD5781AEEBF}" destId="{1FF811A2-E871-459C-A0FD-43E58F2487C8}" srcOrd="1" destOrd="0" presId="urn:microsoft.com/office/officeart/2018/2/layout/IconCircleList"/>
    <dgm:cxn modelId="{411464C1-508D-4651-83DE-2401F832ED38}" type="presParOf" srcId="{28EE8E0B-A6BB-4412-8576-7DD5781AEEBF}" destId="{60956D7E-56F1-43D4-B2D7-C590052C4EB5}" srcOrd="2" destOrd="0" presId="urn:microsoft.com/office/officeart/2018/2/layout/IconCircleList"/>
    <dgm:cxn modelId="{325F4F95-2FC2-476E-8ED7-3FD583AFC9D8}" type="presParOf" srcId="{28EE8E0B-A6BB-4412-8576-7DD5781AEEBF}" destId="{80428CE8-B58E-42F4-B927-DC76933583D7}" srcOrd="3" destOrd="0" presId="urn:microsoft.com/office/officeart/2018/2/layout/IconCircleList"/>
    <dgm:cxn modelId="{676B7765-4F0A-4287-8955-510983E2B63B}" type="presParOf" srcId="{314B8000-1593-4118-9B33-4BCF2E2F3689}" destId="{6F3BBADA-70F3-4B0E-8D33-87782C560D65}" srcOrd="5" destOrd="0" presId="urn:microsoft.com/office/officeart/2018/2/layout/IconCircleList"/>
    <dgm:cxn modelId="{56EF7297-89B9-4E7F-B4D2-C4AE95874021}" type="presParOf" srcId="{314B8000-1593-4118-9B33-4BCF2E2F3689}" destId="{6FC2066C-CC2E-449B-B07C-5511BA77E0CB}" srcOrd="6" destOrd="0" presId="urn:microsoft.com/office/officeart/2018/2/layout/IconCircleList"/>
    <dgm:cxn modelId="{534E444E-10CB-49D1-87FA-AB17F2F9E106}" type="presParOf" srcId="{6FC2066C-CC2E-449B-B07C-5511BA77E0CB}" destId="{D287DA4B-59F1-4E27-965D-B57EB1722A5C}" srcOrd="0" destOrd="0" presId="urn:microsoft.com/office/officeart/2018/2/layout/IconCircleList"/>
    <dgm:cxn modelId="{458121DC-9065-479C-B0E2-DFE0837458E7}" type="presParOf" srcId="{6FC2066C-CC2E-449B-B07C-5511BA77E0CB}" destId="{35B6AF4A-7167-4860-9DD5-73D04E550BED}" srcOrd="1" destOrd="0" presId="urn:microsoft.com/office/officeart/2018/2/layout/IconCircleList"/>
    <dgm:cxn modelId="{C1B91AAA-8C57-4856-AB47-4AAF81E2855F}" type="presParOf" srcId="{6FC2066C-CC2E-449B-B07C-5511BA77E0CB}" destId="{F3C6350A-21ED-4F53-8C9A-71B55070F3CD}" srcOrd="2" destOrd="0" presId="urn:microsoft.com/office/officeart/2018/2/layout/IconCircleList"/>
    <dgm:cxn modelId="{00B3CCE9-E61A-44D3-9586-0E195F47CC13}" type="presParOf" srcId="{6FC2066C-CC2E-449B-B07C-5511BA77E0CB}" destId="{94A75072-7DE9-43A7-9A06-133627F8805D}" srcOrd="3" destOrd="0" presId="urn:microsoft.com/office/officeart/2018/2/layout/IconCircleList"/>
    <dgm:cxn modelId="{C904C6A6-B5A7-4508-81A8-4F5277991658}" type="presParOf" srcId="{314B8000-1593-4118-9B33-4BCF2E2F3689}" destId="{C6E25DA7-C159-44FB-BD9F-C299EB164EE9}" srcOrd="7" destOrd="0" presId="urn:microsoft.com/office/officeart/2018/2/layout/IconCircleList"/>
    <dgm:cxn modelId="{C2CBA1E1-D7A5-49D9-A804-E54CE9CD6D93}" type="presParOf" srcId="{314B8000-1593-4118-9B33-4BCF2E2F3689}" destId="{223EEB2D-3F01-43F1-A302-AF3521D27014}" srcOrd="8" destOrd="0" presId="urn:microsoft.com/office/officeart/2018/2/layout/IconCircleList"/>
    <dgm:cxn modelId="{387851BE-B8DB-4E14-AC9B-928C76114CBC}" type="presParOf" srcId="{223EEB2D-3F01-43F1-A302-AF3521D27014}" destId="{2ED471FA-292B-4EB4-A51D-ED1F42F42FA6}" srcOrd="0" destOrd="0" presId="urn:microsoft.com/office/officeart/2018/2/layout/IconCircleList"/>
    <dgm:cxn modelId="{65493671-08FE-402D-AD17-1B9647076B51}" type="presParOf" srcId="{223EEB2D-3F01-43F1-A302-AF3521D27014}" destId="{76A2294D-E8B9-4CC7-9A13-7913F83BFA28}" srcOrd="1" destOrd="0" presId="urn:microsoft.com/office/officeart/2018/2/layout/IconCircleList"/>
    <dgm:cxn modelId="{9AB2914E-C605-4D4A-B39C-39D060B28515}" type="presParOf" srcId="{223EEB2D-3F01-43F1-A302-AF3521D27014}" destId="{2D7ADC63-CFE5-4AE8-96D4-A248AF7C4EA1}" srcOrd="2" destOrd="0" presId="urn:microsoft.com/office/officeart/2018/2/layout/IconCircleList"/>
    <dgm:cxn modelId="{14D261C8-B921-42D9-9053-3D97FEFE7ECF}" type="presParOf" srcId="{223EEB2D-3F01-43F1-A302-AF3521D27014}" destId="{D53DECF5-952B-443B-88B6-4350AE9A1827}" srcOrd="3" destOrd="0" presId="urn:microsoft.com/office/officeart/2018/2/layout/IconCircleList"/>
    <dgm:cxn modelId="{344315E9-14F6-400C-8E92-324C913543D7}" type="presParOf" srcId="{314B8000-1593-4118-9B33-4BCF2E2F3689}" destId="{70A8104E-B26E-48E9-9296-7E049E53C98D}" srcOrd="9" destOrd="0" presId="urn:microsoft.com/office/officeart/2018/2/layout/IconCircleList"/>
    <dgm:cxn modelId="{B35D494C-3E9F-4563-950E-0993593DB718}" type="presParOf" srcId="{314B8000-1593-4118-9B33-4BCF2E2F3689}" destId="{6061AFCC-2685-41D5-B855-03CC7E8818FC}" srcOrd="10" destOrd="0" presId="urn:microsoft.com/office/officeart/2018/2/layout/IconCircleList"/>
    <dgm:cxn modelId="{E52E256F-5D91-4FC2-A467-DC545B1106FB}" type="presParOf" srcId="{6061AFCC-2685-41D5-B855-03CC7E8818FC}" destId="{2BFE6ED5-2DCE-45CB-867E-6B8896F59982}" srcOrd="0" destOrd="0" presId="urn:microsoft.com/office/officeart/2018/2/layout/IconCircleList"/>
    <dgm:cxn modelId="{87D84B59-D457-4DB1-A4F3-847BBD331F2D}" type="presParOf" srcId="{6061AFCC-2685-41D5-B855-03CC7E8818FC}" destId="{214FF1C9-FF49-4705-93F5-39AC22BAC63F}" srcOrd="1" destOrd="0" presId="urn:microsoft.com/office/officeart/2018/2/layout/IconCircleList"/>
    <dgm:cxn modelId="{A48E50AF-308D-4BE3-BD16-0572E2C33C68}" type="presParOf" srcId="{6061AFCC-2685-41D5-B855-03CC7E8818FC}" destId="{8AABB1F4-8858-4CB4-AAB2-C3C9A66B54EB}" srcOrd="2" destOrd="0" presId="urn:microsoft.com/office/officeart/2018/2/layout/IconCircleList"/>
    <dgm:cxn modelId="{422EE504-F052-4357-8A63-170A3CC64764}" type="presParOf" srcId="{6061AFCC-2685-41D5-B855-03CC7E8818FC}" destId="{068BFBB4-7E76-48C4-AB23-E977730AE7E4}" srcOrd="3" destOrd="0" presId="urn:microsoft.com/office/officeart/2018/2/layout/IconCircleList"/>
    <dgm:cxn modelId="{8214EDEE-E3D1-4BC1-A7D1-9E039FA11FDB}" type="presParOf" srcId="{314B8000-1593-4118-9B33-4BCF2E2F3689}" destId="{4B99570E-2746-462A-828A-838F158533B3}" srcOrd="11" destOrd="0" presId="urn:microsoft.com/office/officeart/2018/2/layout/IconCircleList"/>
    <dgm:cxn modelId="{F8848F52-8BE6-4926-A19C-205CA34CADF0}" type="presParOf" srcId="{314B8000-1593-4118-9B33-4BCF2E2F3689}" destId="{54E687C8-F082-4CB7-92E8-A16FE69533A6}" srcOrd="12" destOrd="0" presId="urn:microsoft.com/office/officeart/2018/2/layout/IconCircleList"/>
    <dgm:cxn modelId="{44FCE255-42CC-46F2-8CAF-C0CA44D46377}" type="presParOf" srcId="{54E687C8-F082-4CB7-92E8-A16FE69533A6}" destId="{DA204FFE-CAFF-4675-B627-C6A407967708}" srcOrd="0" destOrd="0" presId="urn:microsoft.com/office/officeart/2018/2/layout/IconCircleList"/>
    <dgm:cxn modelId="{C133BF6A-2864-4E92-B8AC-D9985D59A383}" type="presParOf" srcId="{54E687C8-F082-4CB7-92E8-A16FE69533A6}" destId="{371714A7-8BCD-469B-A176-6B2E189BB18B}" srcOrd="1" destOrd="0" presId="urn:microsoft.com/office/officeart/2018/2/layout/IconCircleList"/>
    <dgm:cxn modelId="{97E9A9CF-1934-44AC-B775-AFAE0A571023}" type="presParOf" srcId="{54E687C8-F082-4CB7-92E8-A16FE69533A6}" destId="{A99E701D-7F6E-46BD-948C-18C787BBE8C4}" srcOrd="2" destOrd="0" presId="urn:microsoft.com/office/officeart/2018/2/layout/IconCircleList"/>
    <dgm:cxn modelId="{91133BBB-8AB8-4952-8A30-3AF7F5D235AF}" type="presParOf" srcId="{54E687C8-F082-4CB7-92E8-A16FE69533A6}" destId="{8AC3A784-9A79-4DDB-AD25-8128BE2DB1A4}"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E43833B-4C2D-44F1-8412-489A9B195A46}"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D06F9A03-E941-4FC6-84BA-5220ACD20BAE}">
      <dgm:prSet phldrT="[Text]" phldr="0"/>
      <dgm:spPr/>
      <dgm:t>
        <a:bodyPr/>
        <a:lstStyle/>
        <a:p>
          <a:pPr rtl="0"/>
          <a:r>
            <a:rPr lang="en-US" dirty="0">
              <a:latin typeface="Calibri Light" panose="020F0302020204030204"/>
            </a:rPr>
            <a:t>Manager/Owner</a:t>
          </a:r>
          <a:endParaRPr lang="en-US" dirty="0"/>
        </a:p>
      </dgm:t>
    </dgm:pt>
    <dgm:pt modelId="{AB0BED9B-9466-4546-BE59-9F1DC4DE1810}" type="parTrans" cxnId="{A7A167E2-1A69-47EC-9E96-3EDBA5025FB2}">
      <dgm:prSet/>
      <dgm:spPr/>
      <dgm:t>
        <a:bodyPr/>
        <a:lstStyle/>
        <a:p>
          <a:endParaRPr lang="en-US"/>
        </a:p>
      </dgm:t>
    </dgm:pt>
    <dgm:pt modelId="{C7C380D9-3AD8-4AA5-9C0A-BA8FC5AD2C02}" type="sibTrans" cxnId="{A7A167E2-1A69-47EC-9E96-3EDBA5025FB2}">
      <dgm:prSet/>
      <dgm:spPr/>
      <dgm:t>
        <a:bodyPr/>
        <a:lstStyle/>
        <a:p>
          <a:endParaRPr lang="en-US"/>
        </a:p>
      </dgm:t>
    </dgm:pt>
    <dgm:pt modelId="{9768E5CB-C7C1-4AAE-8341-9BA1AA337025}">
      <dgm:prSet phldrT="[Text]" phldr="0"/>
      <dgm:spPr/>
      <dgm:t>
        <a:bodyPr/>
        <a:lstStyle/>
        <a:p>
          <a:pPr rtl="0"/>
          <a:r>
            <a:rPr lang="en-US" dirty="0">
              <a:latin typeface="Calibri Light" panose="020F0302020204030204"/>
            </a:rPr>
            <a:t>Assistant manager </a:t>
          </a:r>
          <a:endParaRPr lang="en-US" dirty="0"/>
        </a:p>
      </dgm:t>
    </dgm:pt>
    <dgm:pt modelId="{CAC66467-16E1-4A98-93BE-22E3C1338D60}" type="parTrans" cxnId="{C9CE99BB-DD60-498D-9A12-96A4DFCD8EAC}">
      <dgm:prSet/>
      <dgm:spPr/>
      <dgm:t>
        <a:bodyPr/>
        <a:lstStyle/>
        <a:p>
          <a:endParaRPr lang="en-US"/>
        </a:p>
      </dgm:t>
    </dgm:pt>
    <dgm:pt modelId="{7F873427-5F52-4365-BA0D-FE73DBD2D6F8}" type="sibTrans" cxnId="{C9CE99BB-DD60-498D-9A12-96A4DFCD8EAC}">
      <dgm:prSet/>
      <dgm:spPr/>
      <dgm:t>
        <a:bodyPr/>
        <a:lstStyle/>
        <a:p>
          <a:endParaRPr lang="en-US"/>
        </a:p>
      </dgm:t>
    </dgm:pt>
    <dgm:pt modelId="{A157746B-5E07-4D5E-A21F-01312D7F8D6E}">
      <dgm:prSet phldrT="[Text]" phldr="0"/>
      <dgm:spPr/>
      <dgm:t>
        <a:bodyPr/>
        <a:lstStyle/>
        <a:p>
          <a:r>
            <a:rPr lang="en-US" dirty="0">
              <a:latin typeface="Calibri Light" panose="020F0302020204030204"/>
            </a:rPr>
            <a:t>Shiftleader</a:t>
          </a:r>
          <a:endParaRPr lang="en-US" dirty="0"/>
        </a:p>
      </dgm:t>
    </dgm:pt>
    <dgm:pt modelId="{E1B36450-5913-49E9-8C99-8D6727D844F3}" type="parTrans" cxnId="{52841BB2-F11C-49A8-8E08-0BC0E78B6A44}">
      <dgm:prSet/>
      <dgm:spPr/>
      <dgm:t>
        <a:bodyPr/>
        <a:lstStyle/>
        <a:p>
          <a:endParaRPr lang="en-US"/>
        </a:p>
      </dgm:t>
    </dgm:pt>
    <dgm:pt modelId="{18B41704-0D3B-4DBB-9DC9-4A80EF254702}" type="sibTrans" cxnId="{52841BB2-F11C-49A8-8E08-0BC0E78B6A44}">
      <dgm:prSet/>
      <dgm:spPr/>
      <dgm:t>
        <a:bodyPr/>
        <a:lstStyle/>
        <a:p>
          <a:endParaRPr lang="en-US"/>
        </a:p>
      </dgm:t>
    </dgm:pt>
    <dgm:pt modelId="{0C2C7C53-E802-4154-992B-B9B9AB31F140}">
      <dgm:prSet phldrT="[Text]" phldr="0"/>
      <dgm:spPr/>
      <dgm:t>
        <a:bodyPr/>
        <a:lstStyle/>
        <a:p>
          <a:r>
            <a:rPr lang="en-US" dirty="0">
              <a:latin typeface="Calibri Light" panose="020F0302020204030204"/>
            </a:rPr>
            <a:t>Barista</a:t>
          </a:r>
          <a:endParaRPr lang="en-US" dirty="0"/>
        </a:p>
      </dgm:t>
    </dgm:pt>
    <dgm:pt modelId="{961C87A6-D3DB-4A2F-8F48-FAC0E93CAE6E}" type="parTrans" cxnId="{29DD045C-1D9C-43B5-A77F-A3D12237F2FB}">
      <dgm:prSet/>
      <dgm:spPr/>
      <dgm:t>
        <a:bodyPr/>
        <a:lstStyle/>
        <a:p>
          <a:endParaRPr lang="en-US"/>
        </a:p>
      </dgm:t>
    </dgm:pt>
    <dgm:pt modelId="{76684301-6C0C-4A26-8F8C-ACEA7D590D44}" type="sibTrans" cxnId="{29DD045C-1D9C-43B5-A77F-A3D12237F2FB}">
      <dgm:prSet/>
      <dgm:spPr/>
      <dgm:t>
        <a:bodyPr/>
        <a:lstStyle/>
        <a:p>
          <a:endParaRPr lang="en-US"/>
        </a:p>
      </dgm:t>
    </dgm:pt>
    <dgm:pt modelId="{19CAE55E-8058-4394-B442-DA17957E6110}" type="pres">
      <dgm:prSet presAssocID="{4E43833B-4C2D-44F1-8412-489A9B195A46}" presName="hierChild1" presStyleCnt="0">
        <dgm:presLayoutVars>
          <dgm:orgChart val="1"/>
          <dgm:chPref val="1"/>
          <dgm:dir/>
          <dgm:animOne val="branch"/>
          <dgm:animLvl val="lvl"/>
          <dgm:resizeHandles/>
        </dgm:presLayoutVars>
      </dgm:prSet>
      <dgm:spPr/>
    </dgm:pt>
    <dgm:pt modelId="{F698A137-6925-4028-93E9-9EBB7A58A3BA}" type="pres">
      <dgm:prSet presAssocID="{D06F9A03-E941-4FC6-84BA-5220ACD20BAE}" presName="hierRoot1" presStyleCnt="0">
        <dgm:presLayoutVars>
          <dgm:hierBranch val="init"/>
        </dgm:presLayoutVars>
      </dgm:prSet>
      <dgm:spPr/>
    </dgm:pt>
    <dgm:pt modelId="{A731A2B5-7024-4FF5-8804-B6276B301FDE}" type="pres">
      <dgm:prSet presAssocID="{D06F9A03-E941-4FC6-84BA-5220ACD20BAE}" presName="rootComposite1" presStyleCnt="0"/>
      <dgm:spPr/>
    </dgm:pt>
    <dgm:pt modelId="{15E03818-DAA6-4FEA-86A9-8B8A941C9AAF}" type="pres">
      <dgm:prSet presAssocID="{D06F9A03-E941-4FC6-84BA-5220ACD20BAE}" presName="rootText1" presStyleLbl="node0" presStyleIdx="0" presStyleCnt="1">
        <dgm:presLayoutVars>
          <dgm:chPref val="3"/>
        </dgm:presLayoutVars>
      </dgm:prSet>
      <dgm:spPr/>
    </dgm:pt>
    <dgm:pt modelId="{C7292ED1-8BA5-4957-9976-B369FD449E64}" type="pres">
      <dgm:prSet presAssocID="{D06F9A03-E941-4FC6-84BA-5220ACD20BAE}" presName="rootConnector1" presStyleLbl="node1" presStyleIdx="0" presStyleCnt="0"/>
      <dgm:spPr/>
    </dgm:pt>
    <dgm:pt modelId="{1A675E0A-A847-4800-B962-5A6C815E0624}" type="pres">
      <dgm:prSet presAssocID="{D06F9A03-E941-4FC6-84BA-5220ACD20BAE}" presName="hierChild2" presStyleCnt="0"/>
      <dgm:spPr/>
    </dgm:pt>
    <dgm:pt modelId="{1934A206-274A-4513-A404-4CE171EA808E}" type="pres">
      <dgm:prSet presAssocID="{CAC66467-16E1-4A98-93BE-22E3C1338D60}" presName="Name37" presStyleLbl="parChTrans1D2" presStyleIdx="0" presStyleCnt="3"/>
      <dgm:spPr/>
    </dgm:pt>
    <dgm:pt modelId="{4B98AE9A-3C5D-49BA-8976-0871AC77301D}" type="pres">
      <dgm:prSet presAssocID="{9768E5CB-C7C1-4AAE-8341-9BA1AA337025}" presName="hierRoot2" presStyleCnt="0">
        <dgm:presLayoutVars>
          <dgm:hierBranch val="init"/>
        </dgm:presLayoutVars>
      </dgm:prSet>
      <dgm:spPr/>
    </dgm:pt>
    <dgm:pt modelId="{7A50F66F-EA60-4F25-9257-ED6B3FD6A7F0}" type="pres">
      <dgm:prSet presAssocID="{9768E5CB-C7C1-4AAE-8341-9BA1AA337025}" presName="rootComposite" presStyleCnt="0"/>
      <dgm:spPr/>
    </dgm:pt>
    <dgm:pt modelId="{92530A58-3295-40C8-9C88-90170EC33007}" type="pres">
      <dgm:prSet presAssocID="{9768E5CB-C7C1-4AAE-8341-9BA1AA337025}" presName="rootText" presStyleLbl="node2" presStyleIdx="0" presStyleCnt="3">
        <dgm:presLayoutVars>
          <dgm:chPref val="3"/>
        </dgm:presLayoutVars>
      </dgm:prSet>
      <dgm:spPr/>
    </dgm:pt>
    <dgm:pt modelId="{3B76A4B4-CAA3-4DF1-BE83-DD1B0BE2A452}" type="pres">
      <dgm:prSet presAssocID="{9768E5CB-C7C1-4AAE-8341-9BA1AA337025}" presName="rootConnector" presStyleLbl="node2" presStyleIdx="0" presStyleCnt="3"/>
      <dgm:spPr/>
    </dgm:pt>
    <dgm:pt modelId="{218A0F7A-11CE-4FB9-B6C6-D29C55B679C2}" type="pres">
      <dgm:prSet presAssocID="{9768E5CB-C7C1-4AAE-8341-9BA1AA337025}" presName="hierChild4" presStyleCnt="0"/>
      <dgm:spPr/>
    </dgm:pt>
    <dgm:pt modelId="{40533EDC-AD21-4D44-97DF-C6A939EB4D35}" type="pres">
      <dgm:prSet presAssocID="{9768E5CB-C7C1-4AAE-8341-9BA1AA337025}" presName="hierChild5" presStyleCnt="0"/>
      <dgm:spPr/>
    </dgm:pt>
    <dgm:pt modelId="{17075683-57EE-4D82-8AF9-BEE5EF2CCA53}" type="pres">
      <dgm:prSet presAssocID="{E1B36450-5913-49E9-8C99-8D6727D844F3}" presName="Name37" presStyleLbl="parChTrans1D2" presStyleIdx="1" presStyleCnt="3"/>
      <dgm:spPr/>
    </dgm:pt>
    <dgm:pt modelId="{B79EFD01-2839-40F6-A4EB-D1963EF0A092}" type="pres">
      <dgm:prSet presAssocID="{A157746B-5E07-4D5E-A21F-01312D7F8D6E}" presName="hierRoot2" presStyleCnt="0">
        <dgm:presLayoutVars>
          <dgm:hierBranch val="init"/>
        </dgm:presLayoutVars>
      </dgm:prSet>
      <dgm:spPr/>
    </dgm:pt>
    <dgm:pt modelId="{08FF4D55-443F-4290-9218-9A9068276D13}" type="pres">
      <dgm:prSet presAssocID="{A157746B-5E07-4D5E-A21F-01312D7F8D6E}" presName="rootComposite" presStyleCnt="0"/>
      <dgm:spPr/>
    </dgm:pt>
    <dgm:pt modelId="{4540872E-050B-4EE9-BA04-E064862A40A1}" type="pres">
      <dgm:prSet presAssocID="{A157746B-5E07-4D5E-A21F-01312D7F8D6E}" presName="rootText" presStyleLbl="node2" presStyleIdx="1" presStyleCnt="3">
        <dgm:presLayoutVars>
          <dgm:chPref val="3"/>
        </dgm:presLayoutVars>
      </dgm:prSet>
      <dgm:spPr/>
    </dgm:pt>
    <dgm:pt modelId="{8BC3593E-8B00-4B78-AAA2-860683FE67AF}" type="pres">
      <dgm:prSet presAssocID="{A157746B-5E07-4D5E-A21F-01312D7F8D6E}" presName="rootConnector" presStyleLbl="node2" presStyleIdx="1" presStyleCnt="3"/>
      <dgm:spPr/>
    </dgm:pt>
    <dgm:pt modelId="{3BC4247B-5050-4017-B124-16FDBA000BF9}" type="pres">
      <dgm:prSet presAssocID="{A157746B-5E07-4D5E-A21F-01312D7F8D6E}" presName="hierChild4" presStyleCnt="0"/>
      <dgm:spPr/>
    </dgm:pt>
    <dgm:pt modelId="{2D825560-4A11-4993-B656-0B05DD91D08F}" type="pres">
      <dgm:prSet presAssocID="{A157746B-5E07-4D5E-A21F-01312D7F8D6E}" presName="hierChild5" presStyleCnt="0"/>
      <dgm:spPr/>
    </dgm:pt>
    <dgm:pt modelId="{D3321043-818C-43E1-A459-98C4BEDBE19F}" type="pres">
      <dgm:prSet presAssocID="{961C87A6-D3DB-4A2F-8F48-FAC0E93CAE6E}" presName="Name37" presStyleLbl="parChTrans1D2" presStyleIdx="2" presStyleCnt="3"/>
      <dgm:spPr/>
    </dgm:pt>
    <dgm:pt modelId="{42E2CB9F-AA2E-42AA-9C6C-0E9ACF3482C3}" type="pres">
      <dgm:prSet presAssocID="{0C2C7C53-E802-4154-992B-B9B9AB31F140}" presName="hierRoot2" presStyleCnt="0">
        <dgm:presLayoutVars>
          <dgm:hierBranch val="init"/>
        </dgm:presLayoutVars>
      </dgm:prSet>
      <dgm:spPr/>
    </dgm:pt>
    <dgm:pt modelId="{C940435C-32E4-484B-83C9-C477C4AC569C}" type="pres">
      <dgm:prSet presAssocID="{0C2C7C53-E802-4154-992B-B9B9AB31F140}" presName="rootComposite" presStyleCnt="0"/>
      <dgm:spPr/>
    </dgm:pt>
    <dgm:pt modelId="{FFE97E58-CB5C-430A-91E1-63D094CA739B}" type="pres">
      <dgm:prSet presAssocID="{0C2C7C53-E802-4154-992B-B9B9AB31F140}" presName="rootText" presStyleLbl="node2" presStyleIdx="2" presStyleCnt="3">
        <dgm:presLayoutVars>
          <dgm:chPref val="3"/>
        </dgm:presLayoutVars>
      </dgm:prSet>
      <dgm:spPr/>
    </dgm:pt>
    <dgm:pt modelId="{29FA8974-A09B-480D-80D4-59A83FF99D07}" type="pres">
      <dgm:prSet presAssocID="{0C2C7C53-E802-4154-992B-B9B9AB31F140}" presName="rootConnector" presStyleLbl="node2" presStyleIdx="2" presStyleCnt="3"/>
      <dgm:spPr/>
    </dgm:pt>
    <dgm:pt modelId="{D7D9399A-D69F-4231-B5CC-53B5B45EA77B}" type="pres">
      <dgm:prSet presAssocID="{0C2C7C53-E802-4154-992B-B9B9AB31F140}" presName="hierChild4" presStyleCnt="0"/>
      <dgm:spPr/>
    </dgm:pt>
    <dgm:pt modelId="{F3DA321F-AC65-49CF-B93A-3A893E8F960A}" type="pres">
      <dgm:prSet presAssocID="{0C2C7C53-E802-4154-992B-B9B9AB31F140}" presName="hierChild5" presStyleCnt="0"/>
      <dgm:spPr/>
    </dgm:pt>
    <dgm:pt modelId="{82ED9211-18B0-4208-92B4-9D81420A39F2}" type="pres">
      <dgm:prSet presAssocID="{D06F9A03-E941-4FC6-84BA-5220ACD20BAE}" presName="hierChild3" presStyleCnt="0"/>
      <dgm:spPr/>
    </dgm:pt>
  </dgm:ptLst>
  <dgm:cxnLst>
    <dgm:cxn modelId="{F7B45A0B-1E7A-4E22-B4AC-DC8EDB26C930}" type="presOf" srcId="{4E43833B-4C2D-44F1-8412-489A9B195A46}" destId="{19CAE55E-8058-4394-B442-DA17957E6110}" srcOrd="0" destOrd="0" presId="urn:microsoft.com/office/officeart/2005/8/layout/orgChart1"/>
    <dgm:cxn modelId="{6ACAEE1E-5EAF-4F37-9C93-4DA1326CDBF2}" type="presOf" srcId="{0C2C7C53-E802-4154-992B-B9B9AB31F140}" destId="{FFE97E58-CB5C-430A-91E1-63D094CA739B}" srcOrd="0" destOrd="0" presId="urn:microsoft.com/office/officeart/2005/8/layout/orgChart1"/>
    <dgm:cxn modelId="{D862E829-A5DE-46A2-93FD-2FA813809609}" type="presOf" srcId="{9768E5CB-C7C1-4AAE-8341-9BA1AA337025}" destId="{3B76A4B4-CAA3-4DF1-BE83-DD1B0BE2A452}" srcOrd="1" destOrd="0" presId="urn:microsoft.com/office/officeart/2005/8/layout/orgChart1"/>
    <dgm:cxn modelId="{4EFAF239-6EF3-4DF0-85B4-CD1824AAA9AC}" type="presOf" srcId="{961C87A6-D3DB-4A2F-8F48-FAC0E93CAE6E}" destId="{D3321043-818C-43E1-A459-98C4BEDBE19F}" srcOrd="0" destOrd="0" presId="urn:microsoft.com/office/officeart/2005/8/layout/orgChart1"/>
    <dgm:cxn modelId="{29DD045C-1D9C-43B5-A77F-A3D12237F2FB}" srcId="{D06F9A03-E941-4FC6-84BA-5220ACD20BAE}" destId="{0C2C7C53-E802-4154-992B-B9B9AB31F140}" srcOrd="2" destOrd="0" parTransId="{961C87A6-D3DB-4A2F-8F48-FAC0E93CAE6E}" sibTransId="{76684301-6C0C-4A26-8F8C-ACEA7D590D44}"/>
    <dgm:cxn modelId="{361B5B46-B38C-48F3-9B53-E3C708EE554C}" type="presOf" srcId="{A157746B-5E07-4D5E-A21F-01312D7F8D6E}" destId="{8BC3593E-8B00-4B78-AAA2-860683FE67AF}" srcOrd="1" destOrd="0" presId="urn:microsoft.com/office/officeart/2005/8/layout/orgChart1"/>
    <dgm:cxn modelId="{A48D956C-39FF-45C5-9499-BBFEDF4FDF15}" type="presOf" srcId="{D06F9A03-E941-4FC6-84BA-5220ACD20BAE}" destId="{15E03818-DAA6-4FEA-86A9-8B8A941C9AAF}" srcOrd="0" destOrd="0" presId="urn:microsoft.com/office/officeart/2005/8/layout/orgChart1"/>
    <dgm:cxn modelId="{0E3EA381-8122-4E99-B9F4-502F71525A55}" type="presOf" srcId="{D06F9A03-E941-4FC6-84BA-5220ACD20BAE}" destId="{C7292ED1-8BA5-4957-9976-B369FD449E64}" srcOrd="1" destOrd="0" presId="urn:microsoft.com/office/officeart/2005/8/layout/orgChart1"/>
    <dgm:cxn modelId="{4D05D090-7D7B-4BD0-8AB5-F630C603FB2A}" type="presOf" srcId="{9768E5CB-C7C1-4AAE-8341-9BA1AA337025}" destId="{92530A58-3295-40C8-9C88-90170EC33007}" srcOrd="0" destOrd="0" presId="urn:microsoft.com/office/officeart/2005/8/layout/orgChart1"/>
    <dgm:cxn modelId="{138CBAA2-7781-43FE-A4EF-2D800C635361}" type="presOf" srcId="{A157746B-5E07-4D5E-A21F-01312D7F8D6E}" destId="{4540872E-050B-4EE9-BA04-E064862A40A1}" srcOrd="0" destOrd="0" presId="urn:microsoft.com/office/officeart/2005/8/layout/orgChart1"/>
    <dgm:cxn modelId="{52841BB2-F11C-49A8-8E08-0BC0E78B6A44}" srcId="{D06F9A03-E941-4FC6-84BA-5220ACD20BAE}" destId="{A157746B-5E07-4D5E-A21F-01312D7F8D6E}" srcOrd="1" destOrd="0" parTransId="{E1B36450-5913-49E9-8C99-8D6727D844F3}" sibTransId="{18B41704-0D3B-4DBB-9DC9-4A80EF254702}"/>
    <dgm:cxn modelId="{C9CE99BB-DD60-498D-9A12-96A4DFCD8EAC}" srcId="{D06F9A03-E941-4FC6-84BA-5220ACD20BAE}" destId="{9768E5CB-C7C1-4AAE-8341-9BA1AA337025}" srcOrd="0" destOrd="0" parTransId="{CAC66467-16E1-4A98-93BE-22E3C1338D60}" sibTransId="{7F873427-5F52-4365-BA0D-FE73DBD2D6F8}"/>
    <dgm:cxn modelId="{726DB9DC-6191-4590-B573-C1DD017769C2}" type="presOf" srcId="{CAC66467-16E1-4A98-93BE-22E3C1338D60}" destId="{1934A206-274A-4513-A404-4CE171EA808E}" srcOrd="0" destOrd="0" presId="urn:microsoft.com/office/officeart/2005/8/layout/orgChart1"/>
    <dgm:cxn modelId="{A7A167E2-1A69-47EC-9E96-3EDBA5025FB2}" srcId="{4E43833B-4C2D-44F1-8412-489A9B195A46}" destId="{D06F9A03-E941-4FC6-84BA-5220ACD20BAE}" srcOrd="0" destOrd="0" parTransId="{AB0BED9B-9466-4546-BE59-9F1DC4DE1810}" sibTransId="{C7C380D9-3AD8-4AA5-9C0A-BA8FC5AD2C02}"/>
    <dgm:cxn modelId="{249BB0EF-A075-4DAF-A1BC-D4AF2C351550}" type="presOf" srcId="{0C2C7C53-E802-4154-992B-B9B9AB31F140}" destId="{29FA8974-A09B-480D-80D4-59A83FF99D07}" srcOrd="1" destOrd="0" presId="urn:microsoft.com/office/officeart/2005/8/layout/orgChart1"/>
    <dgm:cxn modelId="{631E12FB-652A-47CA-A745-FC5435045761}" type="presOf" srcId="{E1B36450-5913-49E9-8C99-8D6727D844F3}" destId="{17075683-57EE-4D82-8AF9-BEE5EF2CCA53}" srcOrd="0" destOrd="0" presId="urn:microsoft.com/office/officeart/2005/8/layout/orgChart1"/>
    <dgm:cxn modelId="{B0F460FC-F0C1-4731-8298-912040F2F5F3}" type="presParOf" srcId="{19CAE55E-8058-4394-B442-DA17957E6110}" destId="{F698A137-6925-4028-93E9-9EBB7A58A3BA}" srcOrd="0" destOrd="0" presId="urn:microsoft.com/office/officeart/2005/8/layout/orgChart1"/>
    <dgm:cxn modelId="{D43BE7FE-A3F4-487F-B86A-01CD46BF67C1}" type="presParOf" srcId="{F698A137-6925-4028-93E9-9EBB7A58A3BA}" destId="{A731A2B5-7024-4FF5-8804-B6276B301FDE}" srcOrd="0" destOrd="0" presId="urn:microsoft.com/office/officeart/2005/8/layout/orgChart1"/>
    <dgm:cxn modelId="{1CEAD6D6-8997-4E7C-BC63-5F1B4126F4CD}" type="presParOf" srcId="{A731A2B5-7024-4FF5-8804-B6276B301FDE}" destId="{15E03818-DAA6-4FEA-86A9-8B8A941C9AAF}" srcOrd="0" destOrd="0" presId="urn:microsoft.com/office/officeart/2005/8/layout/orgChart1"/>
    <dgm:cxn modelId="{8C05B066-CEB1-4F83-B507-5121E29B9FCA}" type="presParOf" srcId="{A731A2B5-7024-4FF5-8804-B6276B301FDE}" destId="{C7292ED1-8BA5-4957-9976-B369FD449E64}" srcOrd="1" destOrd="0" presId="urn:microsoft.com/office/officeart/2005/8/layout/orgChart1"/>
    <dgm:cxn modelId="{7FADB43F-9817-4559-B59B-1D060EE2D71C}" type="presParOf" srcId="{F698A137-6925-4028-93E9-9EBB7A58A3BA}" destId="{1A675E0A-A847-4800-B962-5A6C815E0624}" srcOrd="1" destOrd="0" presId="urn:microsoft.com/office/officeart/2005/8/layout/orgChart1"/>
    <dgm:cxn modelId="{5F2E480F-3A50-4C01-B015-26730EAB8ECC}" type="presParOf" srcId="{1A675E0A-A847-4800-B962-5A6C815E0624}" destId="{1934A206-274A-4513-A404-4CE171EA808E}" srcOrd="0" destOrd="0" presId="urn:microsoft.com/office/officeart/2005/8/layout/orgChart1"/>
    <dgm:cxn modelId="{D8F6D8E6-31F4-447B-8B86-55B36218BD71}" type="presParOf" srcId="{1A675E0A-A847-4800-B962-5A6C815E0624}" destId="{4B98AE9A-3C5D-49BA-8976-0871AC77301D}" srcOrd="1" destOrd="0" presId="urn:microsoft.com/office/officeart/2005/8/layout/orgChart1"/>
    <dgm:cxn modelId="{9D38CFB8-2908-46FA-AC5D-E79CCFB03DA5}" type="presParOf" srcId="{4B98AE9A-3C5D-49BA-8976-0871AC77301D}" destId="{7A50F66F-EA60-4F25-9257-ED6B3FD6A7F0}" srcOrd="0" destOrd="0" presId="urn:microsoft.com/office/officeart/2005/8/layout/orgChart1"/>
    <dgm:cxn modelId="{5733F453-6AEC-4F86-A6A7-0F0DDBDE2F86}" type="presParOf" srcId="{7A50F66F-EA60-4F25-9257-ED6B3FD6A7F0}" destId="{92530A58-3295-40C8-9C88-90170EC33007}" srcOrd="0" destOrd="0" presId="urn:microsoft.com/office/officeart/2005/8/layout/orgChart1"/>
    <dgm:cxn modelId="{7C956632-EF1C-4165-9CAB-831A68023DA2}" type="presParOf" srcId="{7A50F66F-EA60-4F25-9257-ED6B3FD6A7F0}" destId="{3B76A4B4-CAA3-4DF1-BE83-DD1B0BE2A452}" srcOrd="1" destOrd="0" presId="urn:microsoft.com/office/officeart/2005/8/layout/orgChart1"/>
    <dgm:cxn modelId="{294B9C05-56A2-44E6-88B3-FB2588851F20}" type="presParOf" srcId="{4B98AE9A-3C5D-49BA-8976-0871AC77301D}" destId="{218A0F7A-11CE-4FB9-B6C6-D29C55B679C2}" srcOrd="1" destOrd="0" presId="urn:microsoft.com/office/officeart/2005/8/layout/orgChart1"/>
    <dgm:cxn modelId="{A5E59C6D-5467-4B47-AB5B-5EF524E198E2}" type="presParOf" srcId="{4B98AE9A-3C5D-49BA-8976-0871AC77301D}" destId="{40533EDC-AD21-4D44-97DF-C6A939EB4D35}" srcOrd="2" destOrd="0" presId="urn:microsoft.com/office/officeart/2005/8/layout/orgChart1"/>
    <dgm:cxn modelId="{9F827EB8-B844-4B0A-8AE8-1452C39C1B70}" type="presParOf" srcId="{1A675E0A-A847-4800-B962-5A6C815E0624}" destId="{17075683-57EE-4D82-8AF9-BEE5EF2CCA53}" srcOrd="2" destOrd="0" presId="urn:microsoft.com/office/officeart/2005/8/layout/orgChart1"/>
    <dgm:cxn modelId="{755F7243-EC9A-47E9-9C1C-049B1D9B84DE}" type="presParOf" srcId="{1A675E0A-A847-4800-B962-5A6C815E0624}" destId="{B79EFD01-2839-40F6-A4EB-D1963EF0A092}" srcOrd="3" destOrd="0" presId="urn:microsoft.com/office/officeart/2005/8/layout/orgChart1"/>
    <dgm:cxn modelId="{A945BE59-43C8-4A29-971A-DDE292C175B3}" type="presParOf" srcId="{B79EFD01-2839-40F6-A4EB-D1963EF0A092}" destId="{08FF4D55-443F-4290-9218-9A9068276D13}" srcOrd="0" destOrd="0" presId="urn:microsoft.com/office/officeart/2005/8/layout/orgChart1"/>
    <dgm:cxn modelId="{968C3C88-1BF5-4DEB-9CDE-E8FF39BEEF42}" type="presParOf" srcId="{08FF4D55-443F-4290-9218-9A9068276D13}" destId="{4540872E-050B-4EE9-BA04-E064862A40A1}" srcOrd="0" destOrd="0" presId="urn:microsoft.com/office/officeart/2005/8/layout/orgChart1"/>
    <dgm:cxn modelId="{CCC3BA5F-11D5-423A-8542-F3B74E3B2A32}" type="presParOf" srcId="{08FF4D55-443F-4290-9218-9A9068276D13}" destId="{8BC3593E-8B00-4B78-AAA2-860683FE67AF}" srcOrd="1" destOrd="0" presId="urn:microsoft.com/office/officeart/2005/8/layout/orgChart1"/>
    <dgm:cxn modelId="{198B4264-B3E9-4795-892C-C71CC73E82FE}" type="presParOf" srcId="{B79EFD01-2839-40F6-A4EB-D1963EF0A092}" destId="{3BC4247B-5050-4017-B124-16FDBA000BF9}" srcOrd="1" destOrd="0" presId="urn:microsoft.com/office/officeart/2005/8/layout/orgChart1"/>
    <dgm:cxn modelId="{050E786C-F065-4F5F-9FAC-2D4902D3C3A6}" type="presParOf" srcId="{B79EFD01-2839-40F6-A4EB-D1963EF0A092}" destId="{2D825560-4A11-4993-B656-0B05DD91D08F}" srcOrd="2" destOrd="0" presId="urn:microsoft.com/office/officeart/2005/8/layout/orgChart1"/>
    <dgm:cxn modelId="{9262FF15-4C40-4C3B-BA75-841689434A77}" type="presParOf" srcId="{1A675E0A-A847-4800-B962-5A6C815E0624}" destId="{D3321043-818C-43E1-A459-98C4BEDBE19F}" srcOrd="4" destOrd="0" presId="urn:microsoft.com/office/officeart/2005/8/layout/orgChart1"/>
    <dgm:cxn modelId="{880C25E1-B921-4116-9B2A-505F26BA5DD2}" type="presParOf" srcId="{1A675E0A-A847-4800-B962-5A6C815E0624}" destId="{42E2CB9F-AA2E-42AA-9C6C-0E9ACF3482C3}" srcOrd="5" destOrd="0" presId="urn:microsoft.com/office/officeart/2005/8/layout/orgChart1"/>
    <dgm:cxn modelId="{9551F67E-DD19-4A5D-B776-00648F6CF199}" type="presParOf" srcId="{42E2CB9F-AA2E-42AA-9C6C-0E9ACF3482C3}" destId="{C940435C-32E4-484B-83C9-C477C4AC569C}" srcOrd="0" destOrd="0" presId="urn:microsoft.com/office/officeart/2005/8/layout/orgChart1"/>
    <dgm:cxn modelId="{EAD41532-7C8E-4EF0-BAEB-79B4FA92A51D}" type="presParOf" srcId="{C940435C-32E4-484B-83C9-C477C4AC569C}" destId="{FFE97E58-CB5C-430A-91E1-63D094CA739B}" srcOrd="0" destOrd="0" presId="urn:microsoft.com/office/officeart/2005/8/layout/orgChart1"/>
    <dgm:cxn modelId="{255C330B-FDE7-4875-9AA1-70287C522CF7}" type="presParOf" srcId="{C940435C-32E4-484B-83C9-C477C4AC569C}" destId="{29FA8974-A09B-480D-80D4-59A83FF99D07}" srcOrd="1" destOrd="0" presId="urn:microsoft.com/office/officeart/2005/8/layout/orgChart1"/>
    <dgm:cxn modelId="{939D06D4-4147-4149-BF15-A5E03949262C}" type="presParOf" srcId="{42E2CB9F-AA2E-42AA-9C6C-0E9ACF3482C3}" destId="{D7D9399A-D69F-4231-B5CC-53B5B45EA77B}" srcOrd="1" destOrd="0" presId="urn:microsoft.com/office/officeart/2005/8/layout/orgChart1"/>
    <dgm:cxn modelId="{5B6A3DFC-5530-4080-B0F3-A3D2B148FB7F}" type="presParOf" srcId="{42E2CB9F-AA2E-42AA-9C6C-0E9ACF3482C3}" destId="{F3DA321F-AC65-49CF-B93A-3A893E8F960A}" srcOrd="2" destOrd="0" presId="urn:microsoft.com/office/officeart/2005/8/layout/orgChart1"/>
    <dgm:cxn modelId="{04F14A67-543D-471F-8BD6-A90F7BBFF338}" type="presParOf" srcId="{F698A137-6925-4028-93E9-9EBB7A58A3BA}" destId="{82ED9211-18B0-4208-92B4-9D81420A39F2}"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4C132CB-ABBC-46B6-BCFB-FC3320FA281A}"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pt>
    <dgm:pt modelId="{08C618B2-9CA7-4C0A-9F39-2F97A6DD0F73}">
      <dgm:prSet phldrT="[Text]" phldr="0"/>
      <dgm:spPr/>
      <dgm:t>
        <a:bodyPr/>
        <a:lstStyle/>
        <a:p>
          <a:pPr>
            <a:lnSpc>
              <a:spcPct val="100000"/>
            </a:lnSpc>
          </a:pPr>
          <a:r>
            <a:rPr lang="en-US" dirty="0">
              <a:latin typeface="Times New Roman"/>
              <a:cs typeface="Times New Roman"/>
            </a:rPr>
            <a:t>Internships </a:t>
          </a:r>
        </a:p>
      </dgm:t>
    </dgm:pt>
    <dgm:pt modelId="{583B7A6F-588D-4D58-80F8-209106EBA3B7}" type="parTrans" cxnId="{1467F718-AD4B-467A-8228-7A8F70CAC350}">
      <dgm:prSet/>
      <dgm:spPr/>
    </dgm:pt>
    <dgm:pt modelId="{2D29F3F9-7159-4D48-BFC1-FC2FAC725684}" type="sibTrans" cxnId="{1467F718-AD4B-467A-8228-7A8F70CAC350}">
      <dgm:prSet/>
      <dgm:spPr/>
      <dgm:t>
        <a:bodyPr/>
        <a:lstStyle/>
        <a:p>
          <a:endParaRPr lang="en-US"/>
        </a:p>
      </dgm:t>
    </dgm:pt>
    <dgm:pt modelId="{4EFC69A2-9D3E-4117-8797-69D40F465424}">
      <dgm:prSet phldrT="[Text]" phldr="0"/>
      <dgm:spPr/>
      <dgm:t>
        <a:bodyPr/>
        <a:lstStyle/>
        <a:p>
          <a:pPr>
            <a:lnSpc>
              <a:spcPct val="100000"/>
            </a:lnSpc>
          </a:pPr>
          <a:r>
            <a:rPr lang="en-US" dirty="0">
              <a:latin typeface="Times New Roman"/>
              <a:cs typeface="Times New Roman"/>
            </a:rPr>
            <a:t>Staffing Agency</a:t>
          </a:r>
        </a:p>
      </dgm:t>
    </dgm:pt>
    <dgm:pt modelId="{34B23896-43EC-4A9A-952A-2D2A6DA2EF6C}" type="parTrans" cxnId="{6575DB40-8703-41B3-8EBF-F2C9532EF9DE}">
      <dgm:prSet/>
      <dgm:spPr/>
    </dgm:pt>
    <dgm:pt modelId="{7F976878-A885-4285-9F84-59A22F99E2E1}" type="sibTrans" cxnId="{6575DB40-8703-41B3-8EBF-F2C9532EF9DE}">
      <dgm:prSet/>
      <dgm:spPr/>
      <dgm:t>
        <a:bodyPr/>
        <a:lstStyle/>
        <a:p>
          <a:endParaRPr lang="en-US"/>
        </a:p>
      </dgm:t>
    </dgm:pt>
    <dgm:pt modelId="{FF56D74D-2518-41F5-A8CE-4E2DA87FBA57}">
      <dgm:prSet phldr="0"/>
      <dgm:spPr/>
      <dgm:t>
        <a:bodyPr/>
        <a:lstStyle/>
        <a:p>
          <a:pPr>
            <a:lnSpc>
              <a:spcPct val="100000"/>
            </a:lnSpc>
          </a:pPr>
          <a:r>
            <a:rPr lang="en-US" dirty="0">
              <a:latin typeface="Times New Roman"/>
              <a:cs typeface="Times New Roman"/>
            </a:rPr>
            <a:t>Benefits?</a:t>
          </a:r>
        </a:p>
      </dgm:t>
    </dgm:pt>
    <dgm:pt modelId="{C9163261-2E83-42EC-A4DD-B7D89417F7FF}" type="parTrans" cxnId="{E154C5FF-8FD9-4428-A4E8-374A42F9D874}">
      <dgm:prSet/>
      <dgm:spPr/>
    </dgm:pt>
    <dgm:pt modelId="{3A700861-9C21-4F1A-A29B-3D3B883F979B}" type="sibTrans" cxnId="{E154C5FF-8FD9-4428-A4E8-374A42F9D874}">
      <dgm:prSet/>
      <dgm:spPr/>
    </dgm:pt>
    <dgm:pt modelId="{88B872F8-3ABD-42B7-9C68-650A6A86C4EB}" type="pres">
      <dgm:prSet presAssocID="{F4C132CB-ABBC-46B6-BCFB-FC3320FA281A}" presName="root" presStyleCnt="0">
        <dgm:presLayoutVars>
          <dgm:dir/>
          <dgm:resizeHandles val="exact"/>
        </dgm:presLayoutVars>
      </dgm:prSet>
      <dgm:spPr/>
    </dgm:pt>
    <dgm:pt modelId="{263D55CE-7764-47E5-B26C-B2FB874E04EB}" type="pres">
      <dgm:prSet presAssocID="{08C618B2-9CA7-4C0A-9F39-2F97A6DD0F73}" presName="compNode" presStyleCnt="0"/>
      <dgm:spPr/>
    </dgm:pt>
    <dgm:pt modelId="{4CCB4D23-50E8-4686-BF21-263C55C51E0D}" type="pres">
      <dgm:prSet presAssocID="{08C618B2-9CA7-4C0A-9F39-2F97A6DD0F73}"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Uścisk dłoni"/>
        </a:ext>
      </dgm:extLst>
    </dgm:pt>
    <dgm:pt modelId="{9BA85223-21AD-46B3-97A5-D80663993106}" type="pres">
      <dgm:prSet presAssocID="{08C618B2-9CA7-4C0A-9F39-2F97A6DD0F73}" presName="spaceRect" presStyleCnt="0"/>
      <dgm:spPr/>
    </dgm:pt>
    <dgm:pt modelId="{0A29720B-7E95-4F4F-9AC5-6BA57C9858EF}" type="pres">
      <dgm:prSet presAssocID="{08C618B2-9CA7-4C0A-9F39-2F97A6DD0F73}" presName="textRect" presStyleLbl="revTx" presStyleIdx="0" presStyleCnt="3">
        <dgm:presLayoutVars>
          <dgm:chMax val="1"/>
          <dgm:chPref val="1"/>
        </dgm:presLayoutVars>
      </dgm:prSet>
      <dgm:spPr/>
    </dgm:pt>
    <dgm:pt modelId="{33D374CA-4F4F-42F3-B019-B29F11C027DB}" type="pres">
      <dgm:prSet presAssocID="{2D29F3F9-7159-4D48-BFC1-FC2FAC725684}" presName="sibTrans" presStyleCnt="0"/>
      <dgm:spPr/>
    </dgm:pt>
    <dgm:pt modelId="{BA5F1057-0937-49E8-A16E-D7D6CED0532F}" type="pres">
      <dgm:prSet presAssocID="{4EFC69A2-9D3E-4117-8797-69D40F465424}" presName="compNode" presStyleCnt="0"/>
      <dgm:spPr/>
    </dgm:pt>
    <dgm:pt modelId="{2A52F9F2-A8F6-475E-833A-F6E28B398036}" type="pres">
      <dgm:prSet presAssocID="{4EFC69A2-9D3E-4117-8797-69D40F465424}"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Użytkownicy"/>
        </a:ext>
      </dgm:extLst>
    </dgm:pt>
    <dgm:pt modelId="{37ACAC8D-EBF3-4580-9F62-4624157EF9F8}" type="pres">
      <dgm:prSet presAssocID="{4EFC69A2-9D3E-4117-8797-69D40F465424}" presName="spaceRect" presStyleCnt="0"/>
      <dgm:spPr/>
    </dgm:pt>
    <dgm:pt modelId="{07B5B880-1D7F-4966-976F-FCDF6AF5D28B}" type="pres">
      <dgm:prSet presAssocID="{4EFC69A2-9D3E-4117-8797-69D40F465424}" presName="textRect" presStyleLbl="revTx" presStyleIdx="1" presStyleCnt="3">
        <dgm:presLayoutVars>
          <dgm:chMax val="1"/>
          <dgm:chPref val="1"/>
        </dgm:presLayoutVars>
      </dgm:prSet>
      <dgm:spPr/>
    </dgm:pt>
    <dgm:pt modelId="{70ABC071-E195-4581-BCBD-5D963635A220}" type="pres">
      <dgm:prSet presAssocID="{7F976878-A885-4285-9F84-59A22F99E2E1}" presName="sibTrans" presStyleCnt="0"/>
      <dgm:spPr/>
    </dgm:pt>
    <dgm:pt modelId="{26362CBB-0F5B-4F9E-BB10-D8E9D7948291}" type="pres">
      <dgm:prSet presAssocID="{FF56D74D-2518-41F5-A8CE-4E2DA87FBA57}" presName="compNode" presStyleCnt="0"/>
      <dgm:spPr/>
    </dgm:pt>
    <dgm:pt modelId="{E83F4501-BA2C-48B7-B542-388C0427D5CE}" type="pres">
      <dgm:prSet presAssocID="{FF56D74D-2518-41F5-A8CE-4E2DA87FBA57}"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Upward trend"/>
        </a:ext>
      </dgm:extLst>
    </dgm:pt>
    <dgm:pt modelId="{C8F8D76B-6325-476C-860C-FAFEEF6FE4C7}" type="pres">
      <dgm:prSet presAssocID="{FF56D74D-2518-41F5-A8CE-4E2DA87FBA57}" presName="spaceRect" presStyleCnt="0"/>
      <dgm:spPr/>
    </dgm:pt>
    <dgm:pt modelId="{D56F2A2F-A8E4-4015-B84F-A559BDD6F36C}" type="pres">
      <dgm:prSet presAssocID="{FF56D74D-2518-41F5-A8CE-4E2DA87FBA57}" presName="textRect" presStyleLbl="revTx" presStyleIdx="2" presStyleCnt="3">
        <dgm:presLayoutVars>
          <dgm:chMax val="1"/>
          <dgm:chPref val="1"/>
        </dgm:presLayoutVars>
      </dgm:prSet>
      <dgm:spPr/>
    </dgm:pt>
  </dgm:ptLst>
  <dgm:cxnLst>
    <dgm:cxn modelId="{2EC2FF15-C886-4E51-B74A-C4753A7B27B4}" type="presOf" srcId="{F4C132CB-ABBC-46B6-BCFB-FC3320FA281A}" destId="{88B872F8-3ABD-42B7-9C68-650A6A86C4EB}" srcOrd="0" destOrd="0" presId="urn:microsoft.com/office/officeart/2018/2/layout/IconLabelList"/>
    <dgm:cxn modelId="{1467F718-AD4B-467A-8228-7A8F70CAC350}" srcId="{F4C132CB-ABBC-46B6-BCFB-FC3320FA281A}" destId="{08C618B2-9CA7-4C0A-9F39-2F97A6DD0F73}" srcOrd="0" destOrd="0" parTransId="{583B7A6F-588D-4D58-80F8-209106EBA3B7}" sibTransId="{2D29F3F9-7159-4D48-BFC1-FC2FAC725684}"/>
    <dgm:cxn modelId="{6575DB40-8703-41B3-8EBF-F2C9532EF9DE}" srcId="{F4C132CB-ABBC-46B6-BCFB-FC3320FA281A}" destId="{4EFC69A2-9D3E-4117-8797-69D40F465424}" srcOrd="1" destOrd="0" parTransId="{34B23896-43EC-4A9A-952A-2D2A6DA2EF6C}" sibTransId="{7F976878-A885-4285-9F84-59A22F99E2E1}"/>
    <dgm:cxn modelId="{C2E8B368-01A6-4CFC-9F78-E921B65CBD69}" type="presOf" srcId="{08C618B2-9CA7-4C0A-9F39-2F97A6DD0F73}" destId="{0A29720B-7E95-4F4F-9AC5-6BA57C9858EF}" srcOrd="0" destOrd="0" presId="urn:microsoft.com/office/officeart/2018/2/layout/IconLabelList"/>
    <dgm:cxn modelId="{9784735A-F851-47E2-ABF1-CBAEF59D9C8A}" type="presOf" srcId="{4EFC69A2-9D3E-4117-8797-69D40F465424}" destId="{07B5B880-1D7F-4966-976F-FCDF6AF5D28B}" srcOrd="0" destOrd="0" presId="urn:microsoft.com/office/officeart/2018/2/layout/IconLabelList"/>
    <dgm:cxn modelId="{9830CFF9-7E22-49E3-B111-231F176363AB}" type="presOf" srcId="{FF56D74D-2518-41F5-A8CE-4E2DA87FBA57}" destId="{D56F2A2F-A8E4-4015-B84F-A559BDD6F36C}" srcOrd="0" destOrd="0" presId="urn:microsoft.com/office/officeart/2018/2/layout/IconLabelList"/>
    <dgm:cxn modelId="{E154C5FF-8FD9-4428-A4E8-374A42F9D874}" srcId="{F4C132CB-ABBC-46B6-BCFB-FC3320FA281A}" destId="{FF56D74D-2518-41F5-A8CE-4E2DA87FBA57}" srcOrd="2" destOrd="0" parTransId="{C9163261-2E83-42EC-A4DD-B7D89417F7FF}" sibTransId="{3A700861-9C21-4F1A-A29B-3D3B883F979B}"/>
    <dgm:cxn modelId="{735B656E-5E40-4124-9553-360524A01D9D}" type="presParOf" srcId="{88B872F8-3ABD-42B7-9C68-650A6A86C4EB}" destId="{263D55CE-7764-47E5-B26C-B2FB874E04EB}" srcOrd="0" destOrd="0" presId="urn:microsoft.com/office/officeart/2018/2/layout/IconLabelList"/>
    <dgm:cxn modelId="{0AE2D7A7-79B7-40AB-8870-820A4DD3E5AE}" type="presParOf" srcId="{263D55CE-7764-47E5-B26C-B2FB874E04EB}" destId="{4CCB4D23-50E8-4686-BF21-263C55C51E0D}" srcOrd="0" destOrd="0" presId="urn:microsoft.com/office/officeart/2018/2/layout/IconLabelList"/>
    <dgm:cxn modelId="{D61CABE8-AB01-41C3-B39E-445A976023D9}" type="presParOf" srcId="{263D55CE-7764-47E5-B26C-B2FB874E04EB}" destId="{9BA85223-21AD-46B3-97A5-D80663993106}" srcOrd="1" destOrd="0" presId="urn:microsoft.com/office/officeart/2018/2/layout/IconLabelList"/>
    <dgm:cxn modelId="{A560CCA5-A8B0-4494-9021-502FC88B0BF5}" type="presParOf" srcId="{263D55CE-7764-47E5-B26C-B2FB874E04EB}" destId="{0A29720B-7E95-4F4F-9AC5-6BA57C9858EF}" srcOrd="2" destOrd="0" presId="urn:microsoft.com/office/officeart/2018/2/layout/IconLabelList"/>
    <dgm:cxn modelId="{2A6B91E9-6DFC-40E3-BE42-5FDF16B413F8}" type="presParOf" srcId="{88B872F8-3ABD-42B7-9C68-650A6A86C4EB}" destId="{33D374CA-4F4F-42F3-B019-B29F11C027DB}" srcOrd="1" destOrd="0" presId="urn:microsoft.com/office/officeart/2018/2/layout/IconLabelList"/>
    <dgm:cxn modelId="{4EC21765-E158-445F-AF50-4D04C669D936}" type="presParOf" srcId="{88B872F8-3ABD-42B7-9C68-650A6A86C4EB}" destId="{BA5F1057-0937-49E8-A16E-D7D6CED0532F}" srcOrd="2" destOrd="0" presId="urn:microsoft.com/office/officeart/2018/2/layout/IconLabelList"/>
    <dgm:cxn modelId="{C3637447-8434-443B-92CC-4EFF87013D4C}" type="presParOf" srcId="{BA5F1057-0937-49E8-A16E-D7D6CED0532F}" destId="{2A52F9F2-A8F6-475E-833A-F6E28B398036}" srcOrd="0" destOrd="0" presId="urn:microsoft.com/office/officeart/2018/2/layout/IconLabelList"/>
    <dgm:cxn modelId="{5DAF44B1-3D23-4DAA-9C09-B6CAD67382FD}" type="presParOf" srcId="{BA5F1057-0937-49E8-A16E-D7D6CED0532F}" destId="{37ACAC8D-EBF3-4580-9F62-4624157EF9F8}" srcOrd="1" destOrd="0" presId="urn:microsoft.com/office/officeart/2018/2/layout/IconLabelList"/>
    <dgm:cxn modelId="{3A355411-83C9-48AC-8CE4-370EB21CED1F}" type="presParOf" srcId="{BA5F1057-0937-49E8-A16E-D7D6CED0532F}" destId="{07B5B880-1D7F-4966-976F-FCDF6AF5D28B}" srcOrd="2" destOrd="0" presId="urn:microsoft.com/office/officeart/2018/2/layout/IconLabelList"/>
    <dgm:cxn modelId="{60329367-8CE8-42D2-B573-84939D4C6045}" type="presParOf" srcId="{88B872F8-3ABD-42B7-9C68-650A6A86C4EB}" destId="{70ABC071-E195-4581-BCBD-5D963635A220}" srcOrd="3" destOrd="0" presId="urn:microsoft.com/office/officeart/2018/2/layout/IconLabelList"/>
    <dgm:cxn modelId="{500BB6CA-BD4F-4298-88CE-21AB33DAF9F5}" type="presParOf" srcId="{88B872F8-3ABD-42B7-9C68-650A6A86C4EB}" destId="{26362CBB-0F5B-4F9E-BB10-D8E9D7948291}" srcOrd="4" destOrd="0" presId="urn:microsoft.com/office/officeart/2018/2/layout/IconLabelList"/>
    <dgm:cxn modelId="{461EEFD9-0708-44C3-BE59-2790A3486F8A}" type="presParOf" srcId="{26362CBB-0F5B-4F9E-BB10-D8E9D7948291}" destId="{E83F4501-BA2C-48B7-B542-388C0427D5CE}" srcOrd="0" destOrd="0" presId="urn:microsoft.com/office/officeart/2018/2/layout/IconLabelList"/>
    <dgm:cxn modelId="{8B212C20-18C5-4078-9013-271361E659E5}" type="presParOf" srcId="{26362CBB-0F5B-4F9E-BB10-D8E9D7948291}" destId="{C8F8D76B-6325-476C-860C-FAFEEF6FE4C7}" srcOrd="1" destOrd="0" presId="urn:microsoft.com/office/officeart/2018/2/layout/IconLabelList"/>
    <dgm:cxn modelId="{CB2E1888-9B92-4C57-9F3A-DBFA03A8BE9D}" type="presParOf" srcId="{26362CBB-0F5B-4F9E-BB10-D8E9D7948291}" destId="{D56F2A2F-A8E4-4015-B84F-A559BDD6F36C}"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3B2D84F-1935-4BEA-8807-B81C866D41FE}"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2DCFCF41-2D95-415F-9AA3-54999977D53A}">
      <dgm:prSet/>
      <dgm:spPr/>
      <dgm:t>
        <a:bodyPr/>
        <a:lstStyle/>
        <a:p>
          <a:pPr rtl="0">
            <a:lnSpc>
              <a:spcPct val="100000"/>
            </a:lnSpc>
          </a:pPr>
          <a:r>
            <a:rPr lang="en-US" b="1" i="0" dirty="0">
              <a:latin typeface="Times New Roman"/>
              <a:cs typeface="Times New Roman"/>
            </a:rPr>
            <a:t>Working with staffing agency</a:t>
          </a:r>
          <a:br>
            <a:rPr lang="en-US" b="1" i="0" dirty="0"/>
          </a:br>
          <a:br>
            <a:rPr lang="en-US" b="1" dirty="0">
              <a:latin typeface="Calibri Light"/>
              <a:cs typeface="Calibri Light"/>
            </a:rPr>
          </a:br>
          <a:r>
            <a:rPr lang="en-US" dirty="0">
              <a:latin typeface="Times New Roman"/>
              <a:cs typeface="Times New Roman"/>
            </a:rPr>
            <a:t>-Gives the business the flexibility and successfully source individuals with diverse talents that match or exceed business requirements and expectations in a time efficient manner. </a:t>
          </a:r>
          <a:br>
            <a:rPr lang="en-US" dirty="0">
              <a:latin typeface="Times New Roman"/>
              <a:cs typeface="Times New Roman"/>
            </a:rPr>
          </a:br>
          <a:br>
            <a:rPr lang="en-US" dirty="0">
              <a:latin typeface="Times New Roman"/>
              <a:cs typeface="Times New Roman"/>
            </a:rPr>
          </a:br>
          <a:r>
            <a:rPr lang="en-US" dirty="0">
              <a:latin typeface="Times New Roman"/>
              <a:cs typeface="Times New Roman"/>
            </a:rPr>
            <a:t>-It is a time saving process as there is no need for the business to go through recruitment process and prohibitional periods. </a:t>
          </a:r>
          <a:br>
            <a:rPr lang="en-US" dirty="0">
              <a:latin typeface="Times New Roman"/>
              <a:cs typeface="Times New Roman"/>
            </a:rPr>
          </a:br>
          <a:br>
            <a:rPr lang="en-US" dirty="0">
              <a:latin typeface="Times New Roman"/>
              <a:cs typeface="Times New Roman"/>
            </a:rPr>
          </a:br>
          <a:r>
            <a:rPr lang="en-US" dirty="0">
              <a:latin typeface="Times New Roman"/>
              <a:cs typeface="Times New Roman"/>
            </a:rPr>
            <a:t>-It creates savings in labor cost and training. With the help of staffing agency, the business will be able to benefit from a lower labor budget as in comparison to hiring employees with a traditional payroll approach. </a:t>
          </a:r>
          <a:endParaRPr lang="en-US" b="1" i="1" dirty="0">
            <a:latin typeface="Calibri Light" panose="020F0302020204030204"/>
            <a:cs typeface="Calibri Light" panose="020F0302020204030204"/>
          </a:endParaRPr>
        </a:p>
      </dgm:t>
    </dgm:pt>
    <dgm:pt modelId="{A54EDEF2-EC40-4C5E-A0BA-03C24324E881}" type="parTrans" cxnId="{BBA605B6-0D60-422F-9855-66E64316C6EF}">
      <dgm:prSet/>
      <dgm:spPr/>
      <dgm:t>
        <a:bodyPr/>
        <a:lstStyle/>
        <a:p>
          <a:endParaRPr lang="en-US"/>
        </a:p>
      </dgm:t>
    </dgm:pt>
    <dgm:pt modelId="{A51EAF5B-40CF-4C5A-BD10-8D1CCAF2E4F7}" type="sibTrans" cxnId="{BBA605B6-0D60-422F-9855-66E64316C6EF}">
      <dgm:prSet/>
      <dgm:spPr/>
      <dgm:t>
        <a:bodyPr/>
        <a:lstStyle/>
        <a:p>
          <a:endParaRPr lang="en-US"/>
        </a:p>
      </dgm:t>
    </dgm:pt>
    <dgm:pt modelId="{7CACBBED-5333-4AB4-AC3F-92C299475408}" type="pres">
      <dgm:prSet presAssocID="{23B2D84F-1935-4BEA-8807-B81C866D41FE}" presName="root" presStyleCnt="0">
        <dgm:presLayoutVars>
          <dgm:dir/>
          <dgm:resizeHandles val="exact"/>
        </dgm:presLayoutVars>
      </dgm:prSet>
      <dgm:spPr/>
    </dgm:pt>
    <dgm:pt modelId="{44207AF3-C603-4EB4-9D06-E03ACC9C86CB}" type="pres">
      <dgm:prSet presAssocID="{2DCFCF41-2D95-415F-9AA3-54999977D53A}" presName="compNode" presStyleCnt="0"/>
      <dgm:spPr/>
    </dgm:pt>
    <dgm:pt modelId="{7DED85DB-4AF9-4258-9A34-95914A757E49}" type="pres">
      <dgm:prSet presAssocID="{2DCFCF41-2D95-415F-9AA3-54999977D53A}" presName="bgRect" presStyleLbl="bgShp" presStyleIdx="0" presStyleCnt="1"/>
      <dgm:spPr/>
    </dgm:pt>
    <dgm:pt modelId="{931ED758-C35F-4723-9B64-36BCC773A249}" type="pres">
      <dgm:prSet presAssocID="{2DCFCF41-2D95-415F-9AA3-54999977D53A}" presName="iconRect" presStyleLbl="node1" presStyleIdx="0" presStyleCnt="1"/>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Użytkownicy"/>
        </a:ext>
      </dgm:extLst>
    </dgm:pt>
    <dgm:pt modelId="{BECF49D6-FF0C-404E-9D3A-7DA0BA70BBE6}" type="pres">
      <dgm:prSet presAssocID="{2DCFCF41-2D95-415F-9AA3-54999977D53A}" presName="spaceRect" presStyleCnt="0"/>
      <dgm:spPr/>
    </dgm:pt>
    <dgm:pt modelId="{568AFB3B-192A-4954-8E6F-8B2F3F362044}" type="pres">
      <dgm:prSet presAssocID="{2DCFCF41-2D95-415F-9AA3-54999977D53A}" presName="parTx" presStyleLbl="revTx" presStyleIdx="0" presStyleCnt="1">
        <dgm:presLayoutVars>
          <dgm:chMax val="0"/>
          <dgm:chPref val="0"/>
        </dgm:presLayoutVars>
      </dgm:prSet>
      <dgm:spPr/>
    </dgm:pt>
  </dgm:ptLst>
  <dgm:cxnLst>
    <dgm:cxn modelId="{7C5CE70E-D55C-4123-BE75-C1F167482F44}" type="presOf" srcId="{2DCFCF41-2D95-415F-9AA3-54999977D53A}" destId="{568AFB3B-192A-4954-8E6F-8B2F3F362044}" srcOrd="0" destOrd="0" presId="urn:microsoft.com/office/officeart/2018/2/layout/IconVerticalSolidList"/>
    <dgm:cxn modelId="{509FFF46-8467-45E5-A2AD-5E413182110D}" type="presOf" srcId="{23B2D84F-1935-4BEA-8807-B81C866D41FE}" destId="{7CACBBED-5333-4AB4-AC3F-92C299475408}" srcOrd="0" destOrd="0" presId="urn:microsoft.com/office/officeart/2018/2/layout/IconVerticalSolidList"/>
    <dgm:cxn modelId="{BBA605B6-0D60-422F-9855-66E64316C6EF}" srcId="{23B2D84F-1935-4BEA-8807-B81C866D41FE}" destId="{2DCFCF41-2D95-415F-9AA3-54999977D53A}" srcOrd="0" destOrd="0" parTransId="{A54EDEF2-EC40-4C5E-A0BA-03C24324E881}" sibTransId="{A51EAF5B-40CF-4C5A-BD10-8D1CCAF2E4F7}"/>
    <dgm:cxn modelId="{6C50FB75-7D5B-4939-8EB8-EF7BD960FB8E}" type="presParOf" srcId="{7CACBBED-5333-4AB4-AC3F-92C299475408}" destId="{44207AF3-C603-4EB4-9D06-E03ACC9C86CB}" srcOrd="0" destOrd="0" presId="urn:microsoft.com/office/officeart/2018/2/layout/IconVerticalSolidList"/>
    <dgm:cxn modelId="{97F5644A-E23C-4CEE-A4DA-71B927C79423}" type="presParOf" srcId="{44207AF3-C603-4EB4-9D06-E03ACC9C86CB}" destId="{7DED85DB-4AF9-4258-9A34-95914A757E49}" srcOrd="0" destOrd="0" presId="urn:microsoft.com/office/officeart/2018/2/layout/IconVerticalSolidList"/>
    <dgm:cxn modelId="{A9118AC0-7031-419A-907F-08CE784B9086}" type="presParOf" srcId="{44207AF3-C603-4EB4-9D06-E03ACC9C86CB}" destId="{931ED758-C35F-4723-9B64-36BCC773A249}" srcOrd="1" destOrd="0" presId="urn:microsoft.com/office/officeart/2018/2/layout/IconVerticalSolidList"/>
    <dgm:cxn modelId="{3BAAED1B-582A-4FE3-BD9D-77ED63A78091}" type="presParOf" srcId="{44207AF3-C603-4EB4-9D06-E03ACC9C86CB}" destId="{BECF49D6-FF0C-404E-9D3A-7DA0BA70BBE6}" srcOrd="2" destOrd="0" presId="urn:microsoft.com/office/officeart/2018/2/layout/IconVerticalSolidList"/>
    <dgm:cxn modelId="{98A6CBB7-0793-4C38-BC06-E4E11B1094AA}" type="presParOf" srcId="{44207AF3-C603-4EB4-9D06-E03ACC9C86CB}" destId="{568AFB3B-192A-4954-8E6F-8B2F3F362044}"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517D64-E528-45CD-BDCC-DCAD2020D4C4}">
      <dsp:nvSpPr>
        <dsp:cNvPr id="0" name=""/>
        <dsp:cNvSpPr/>
      </dsp:nvSpPr>
      <dsp:spPr>
        <a:xfrm>
          <a:off x="82613" y="92113"/>
          <a:ext cx="897246" cy="897246"/>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6ABCA4D-8621-4230-9245-9C8A15C1DA2A}">
      <dsp:nvSpPr>
        <dsp:cNvPr id="0" name=""/>
        <dsp:cNvSpPr/>
      </dsp:nvSpPr>
      <dsp:spPr>
        <a:xfrm>
          <a:off x="271034" y="280535"/>
          <a:ext cx="520402" cy="52040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E971435-C948-438C-A143-0C04C66962BA}">
      <dsp:nvSpPr>
        <dsp:cNvPr id="0" name=""/>
        <dsp:cNvSpPr/>
      </dsp:nvSpPr>
      <dsp:spPr>
        <a:xfrm>
          <a:off x="1172126" y="92113"/>
          <a:ext cx="2114937" cy="89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rtl="0">
            <a:lnSpc>
              <a:spcPct val="100000"/>
            </a:lnSpc>
            <a:spcBef>
              <a:spcPct val="0"/>
            </a:spcBef>
            <a:spcAft>
              <a:spcPct val="35000"/>
            </a:spcAft>
            <a:buNone/>
          </a:pPr>
          <a:r>
            <a:rPr lang="en-US" sz="1600" kern="1200" dirty="0">
              <a:latin typeface="Times New Roman"/>
              <a:cs typeface="Times New Roman"/>
            </a:rPr>
            <a:t>To identify an operational issue in a current placement provider.</a:t>
          </a:r>
        </a:p>
      </dsp:txBody>
      <dsp:txXfrm>
        <a:off x="1172126" y="92113"/>
        <a:ext cx="2114937" cy="897246"/>
      </dsp:txXfrm>
    </dsp:sp>
    <dsp:sp modelId="{723804BD-843C-450E-9F53-769FB051F77C}">
      <dsp:nvSpPr>
        <dsp:cNvPr id="0" name=""/>
        <dsp:cNvSpPr/>
      </dsp:nvSpPr>
      <dsp:spPr>
        <a:xfrm>
          <a:off x="3655575" y="92113"/>
          <a:ext cx="897246" cy="897246"/>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E6016F5-585B-4917-976E-809413B6876E}">
      <dsp:nvSpPr>
        <dsp:cNvPr id="0" name=""/>
        <dsp:cNvSpPr/>
      </dsp:nvSpPr>
      <dsp:spPr>
        <a:xfrm>
          <a:off x="3843996" y="280535"/>
          <a:ext cx="520402" cy="52040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45D07C6-9E7F-4704-ABDD-157E845AE360}">
      <dsp:nvSpPr>
        <dsp:cNvPr id="0" name=""/>
        <dsp:cNvSpPr/>
      </dsp:nvSpPr>
      <dsp:spPr>
        <a:xfrm>
          <a:off x="4745088" y="92113"/>
          <a:ext cx="2114937" cy="89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rtl="0">
            <a:lnSpc>
              <a:spcPct val="100000"/>
            </a:lnSpc>
            <a:spcBef>
              <a:spcPct val="0"/>
            </a:spcBef>
            <a:spcAft>
              <a:spcPct val="35000"/>
            </a:spcAft>
            <a:buNone/>
          </a:pPr>
          <a:r>
            <a:rPr lang="en-US" sz="1600" kern="1200" dirty="0">
              <a:latin typeface="Times New Roman"/>
              <a:cs typeface="Times New Roman"/>
            </a:rPr>
            <a:t>Analyse the issue and its root cause.</a:t>
          </a:r>
        </a:p>
      </dsp:txBody>
      <dsp:txXfrm>
        <a:off x="4745088" y="92113"/>
        <a:ext cx="2114937" cy="897246"/>
      </dsp:txXfrm>
    </dsp:sp>
    <dsp:sp modelId="{811D2128-91C5-4061-91C1-DFC7CDDE38BD}">
      <dsp:nvSpPr>
        <dsp:cNvPr id="0" name=""/>
        <dsp:cNvSpPr/>
      </dsp:nvSpPr>
      <dsp:spPr>
        <a:xfrm>
          <a:off x="7228536" y="92113"/>
          <a:ext cx="897246" cy="897246"/>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FF811A2-E871-459C-A0FD-43E58F2487C8}">
      <dsp:nvSpPr>
        <dsp:cNvPr id="0" name=""/>
        <dsp:cNvSpPr/>
      </dsp:nvSpPr>
      <dsp:spPr>
        <a:xfrm>
          <a:off x="7416958" y="280535"/>
          <a:ext cx="520402" cy="52040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0428CE8-B58E-42F4-B927-DC76933583D7}">
      <dsp:nvSpPr>
        <dsp:cNvPr id="0" name=""/>
        <dsp:cNvSpPr/>
      </dsp:nvSpPr>
      <dsp:spPr>
        <a:xfrm>
          <a:off x="8318049" y="92113"/>
          <a:ext cx="2114937" cy="89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100000"/>
            </a:lnSpc>
            <a:spcBef>
              <a:spcPct val="0"/>
            </a:spcBef>
            <a:spcAft>
              <a:spcPct val="35000"/>
            </a:spcAft>
            <a:buNone/>
          </a:pPr>
          <a:r>
            <a:rPr lang="en-US" sz="1600" kern="1200" dirty="0">
              <a:latin typeface="Times New Roman"/>
              <a:cs typeface="Times New Roman"/>
            </a:rPr>
            <a:t>Impact on the business and customers.</a:t>
          </a:r>
        </a:p>
      </dsp:txBody>
      <dsp:txXfrm>
        <a:off x="8318049" y="92113"/>
        <a:ext cx="2114937" cy="897246"/>
      </dsp:txXfrm>
    </dsp:sp>
    <dsp:sp modelId="{D287DA4B-59F1-4E27-965D-B57EB1722A5C}">
      <dsp:nvSpPr>
        <dsp:cNvPr id="0" name=""/>
        <dsp:cNvSpPr/>
      </dsp:nvSpPr>
      <dsp:spPr>
        <a:xfrm>
          <a:off x="82613" y="1730139"/>
          <a:ext cx="897246" cy="897246"/>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5B6AF4A-7167-4860-9DD5-73D04E550BED}">
      <dsp:nvSpPr>
        <dsp:cNvPr id="0" name=""/>
        <dsp:cNvSpPr/>
      </dsp:nvSpPr>
      <dsp:spPr>
        <a:xfrm>
          <a:off x="271034" y="1918560"/>
          <a:ext cx="520402" cy="520402"/>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4A75072-7DE9-43A7-9A06-133627F8805D}">
      <dsp:nvSpPr>
        <dsp:cNvPr id="0" name=""/>
        <dsp:cNvSpPr/>
      </dsp:nvSpPr>
      <dsp:spPr>
        <a:xfrm>
          <a:off x="1172126" y="1730139"/>
          <a:ext cx="2114937" cy="89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100000"/>
            </a:lnSpc>
            <a:spcBef>
              <a:spcPct val="0"/>
            </a:spcBef>
            <a:spcAft>
              <a:spcPct val="35000"/>
            </a:spcAft>
            <a:buNone/>
          </a:pPr>
          <a:r>
            <a:rPr lang="en-US" sz="1600" kern="1200" dirty="0">
              <a:latin typeface="Times New Roman"/>
              <a:cs typeface="Times New Roman"/>
            </a:rPr>
            <a:t>Solutions. </a:t>
          </a:r>
        </a:p>
      </dsp:txBody>
      <dsp:txXfrm>
        <a:off x="1172126" y="1730139"/>
        <a:ext cx="2114937" cy="897246"/>
      </dsp:txXfrm>
    </dsp:sp>
    <dsp:sp modelId="{2ED471FA-292B-4EB4-A51D-ED1F42F42FA6}">
      <dsp:nvSpPr>
        <dsp:cNvPr id="0" name=""/>
        <dsp:cNvSpPr/>
      </dsp:nvSpPr>
      <dsp:spPr>
        <a:xfrm>
          <a:off x="3655575" y="1730139"/>
          <a:ext cx="897246" cy="897246"/>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6A2294D-E8B9-4CC7-9A13-7913F83BFA28}">
      <dsp:nvSpPr>
        <dsp:cNvPr id="0" name=""/>
        <dsp:cNvSpPr/>
      </dsp:nvSpPr>
      <dsp:spPr>
        <a:xfrm>
          <a:off x="3843996" y="1918560"/>
          <a:ext cx="520402" cy="520402"/>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53DECF5-952B-443B-88B6-4350AE9A1827}">
      <dsp:nvSpPr>
        <dsp:cNvPr id="0" name=""/>
        <dsp:cNvSpPr/>
      </dsp:nvSpPr>
      <dsp:spPr>
        <a:xfrm>
          <a:off x="4745088" y="1730139"/>
          <a:ext cx="2114937" cy="89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100000"/>
            </a:lnSpc>
            <a:spcBef>
              <a:spcPct val="0"/>
            </a:spcBef>
            <a:spcAft>
              <a:spcPct val="35000"/>
            </a:spcAft>
            <a:buNone/>
          </a:pPr>
          <a:r>
            <a:rPr lang="en-US" sz="1600" kern="1200" dirty="0">
              <a:latin typeface="Times New Roman"/>
              <a:cs typeface="Times New Roman"/>
            </a:rPr>
            <a:t>Benefits.</a:t>
          </a:r>
        </a:p>
      </dsp:txBody>
      <dsp:txXfrm>
        <a:off x="4745088" y="1730139"/>
        <a:ext cx="2114937" cy="897246"/>
      </dsp:txXfrm>
    </dsp:sp>
    <dsp:sp modelId="{2BFE6ED5-2DCE-45CB-867E-6B8896F59982}">
      <dsp:nvSpPr>
        <dsp:cNvPr id="0" name=""/>
        <dsp:cNvSpPr/>
      </dsp:nvSpPr>
      <dsp:spPr>
        <a:xfrm>
          <a:off x="7228536" y="1730139"/>
          <a:ext cx="897246" cy="897246"/>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14FF1C9-FF49-4705-93F5-39AC22BAC63F}">
      <dsp:nvSpPr>
        <dsp:cNvPr id="0" name=""/>
        <dsp:cNvSpPr/>
      </dsp:nvSpPr>
      <dsp:spPr>
        <a:xfrm>
          <a:off x="7416958" y="1918560"/>
          <a:ext cx="520402" cy="520402"/>
        </a:xfrm>
        <a:prstGeom prst="rect">
          <a:avLst/>
        </a:prstGeom>
        <a:solidFill>
          <a:schemeClr val="accent2">
            <a:hueOff val="-1212803"/>
            <a:satOff val="-69940"/>
            <a:lumOff val="719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68BFBB4-7E76-48C4-AB23-E977730AE7E4}">
      <dsp:nvSpPr>
        <dsp:cNvPr id="0" name=""/>
        <dsp:cNvSpPr/>
      </dsp:nvSpPr>
      <dsp:spPr>
        <a:xfrm>
          <a:off x="8318049" y="1730139"/>
          <a:ext cx="2114937" cy="89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100000"/>
            </a:lnSpc>
            <a:spcBef>
              <a:spcPct val="0"/>
            </a:spcBef>
            <a:spcAft>
              <a:spcPct val="35000"/>
            </a:spcAft>
            <a:buNone/>
          </a:pPr>
          <a:r>
            <a:rPr lang="en-US" sz="1600" kern="1200" dirty="0">
              <a:latin typeface="Times New Roman"/>
              <a:cs typeface="Times New Roman"/>
            </a:rPr>
            <a:t>Questions?</a:t>
          </a:r>
        </a:p>
      </dsp:txBody>
      <dsp:txXfrm>
        <a:off x="8318049" y="1730139"/>
        <a:ext cx="2114937" cy="897246"/>
      </dsp:txXfrm>
    </dsp:sp>
    <dsp:sp modelId="{DA204FFE-CAFF-4675-B627-C6A407967708}">
      <dsp:nvSpPr>
        <dsp:cNvPr id="0" name=""/>
        <dsp:cNvSpPr/>
      </dsp:nvSpPr>
      <dsp:spPr>
        <a:xfrm>
          <a:off x="82613" y="3368164"/>
          <a:ext cx="897246" cy="897246"/>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71714A7-8BCD-469B-A176-6B2E189BB18B}">
      <dsp:nvSpPr>
        <dsp:cNvPr id="0" name=""/>
        <dsp:cNvSpPr/>
      </dsp:nvSpPr>
      <dsp:spPr>
        <a:xfrm>
          <a:off x="271034" y="3556585"/>
          <a:ext cx="520402" cy="520402"/>
        </a:xfrm>
        <a:prstGeom prst="rect">
          <a:avLst/>
        </a:prstGeom>
        <a:solidFill>
          <a:schemeClr val="accent2">
            <a:hueOff val="-1455363"/>
            <a:satOff val="-83928"/>
            <a:lumOff val="8628"/>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AC3A784-9A79-4DDB-AD25-8128BE2DB1A4}">
      <dsp:nvSpPr>
        <dsp:cNvPr id="0" name=""/>
        <dsp:cNvSpPr/>
      </dsp:nvSpPr>
      <dsp:spPr>
        <a:xfrm>
          <a:off x="1172126" y="3368164"/>
          <a:ext cx="2114937" cy="89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100000"/>
            </a:lnSpc>
            <a:spcBef>
              <a:spcPct val="0"/>
            </a:spcBef>
            <a:spcAft>
              <a:spcPct val="35000"/>
            </a:spcAft>
            <a:buNone/>
          </a:pPr>
          <a:r>
            <a:rPr lang="en-US" sz="1600" kern="1200" dirty="0">
              <a:latin typeface="Times New Roman"/>
              <a:cs typeface="Times New Roman"/>
            </a:rPr>
            <a:t>References.</a:t>
          </a:r>
        </a:p>
      </dsp:txBody>
      <dsp:txXfrm>
        <a:off x="1172126" y="3368164"/>
        <a:ext cx="2114937" cy="89724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321043-818C-43E1-A459-98C4BEDBE19F}">
      <dsp:nvSpPr>
        <dsp:cNvPr id="0" name=""/>
        <dsp:cNvSpPr/>
      </dsp:nvSpPr>
      <dsp:spPr>
        <a:xfrm>
          <a:off x="2286000" y="1688450"/>
          <a:ext cx="1617361" cy="280699"/>
        </a:xfrm>
        <a:custGeom>
          <a:avLst/>
          <a:gdLst/>
          <a:ahLst/>
          <a:cxnLst/>
          <a:rect l="0" t="0" r="0" b="0"/>
          <a:pathLst>
            <a:path>
              <a:moveTo>
                <a:pt x="0" y="0"/>
              </a:moveTo>
              <a:lnTo>
                <a:pt x="0" y="140349"/>
              </a:lnTo>
              <a:lnTo>
                <a:pt x="1617361" y="140349"/>
              </a:lnTo>
              <a:lnTo>
                <a:pt x="1617361" y="28069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7075683-57EE-4D82-8AF9-BEE5EF2CCA53}">
      <dsp:nvSpPr>
        <dsp:cNvPr id="0" name=""/>
        <dsp:cNvSpPr/>
      </dsp:nvSpPr>
      <dsp:spPr>
        <a:xfrm>
          <a:off x="2240280" y="1688450"/>
          <a:ext cx="91440" cy="280699"/>
        </a:xfrm>
        <a:custGeom>
          <a:avLst/>
          <a:gdLst/>
          <a:ahLst/>
          <a:cxnLst/>
          <a:rect l="0" t="0" r="0" b="0"/>
          <a:pathLst>
            <a:path>
              <a:moveTo>
                <a:pt x="45720" y="0"/>
              </a:moveTo>
              <a:lnTo>
                <a:pt x="45720" y="28069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934A206-274A-4513-A404-4CE171EA808E}">
      <dsp:nvSpPr>
        <dsp:cNvPr id="0" name=""/>
        <dsp:cNvSpPr/>
      </dsp:nvSpPr>
      <dsp:spPr>
        <a:xfrm>
          <a:off x="668638" y="1688450"/>
          <a:ext cx="1617361" cy="280699"/>
        </a:xfrm>
        <a:custGeom>
          <a:avLst/>
          <a:gdLst/>
          <a:ahLst/>
          <a:cxnLst/>
          <a:rect l="0" t="0" r="0" b="0"/>
          <a:pathLst>
            <a:path>
              <a:moveTo>
                <a:pt x="1617361" y="0"/>
              </a:moveTo>
              <a:lnTo>
                <a:pt x="1617361" y="140349"/>
              </a:lnTo>
              <a:lnTo>
                <a:pt x="0" y="140349"/>
              </a:lnTo>
              <a:lnTo>
                <a:pt x="0" y="28069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5E03818-DAA6-4FEA-86A9-8B8A941C9AAF}">
      <dsp:nvSpPr>
        <dsp:cNvPr id="0" name=""/>
        <dsp:cNvSpPr/>
      </dsp:nvSpPr>
      <dsp:spPr>
        <a:xfrm>
          <a:off x="1617668" y="1020119"/>
          <a:ext cx="1336662" cy="66833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rtl="0">
            <a:lnSpc>
              <a:spcPct val="90000"/>
            </a:lnSpc>
            <a:spcBef>
              <a:spcPct val="0"/>
            </a:spcBef>
            <a:spcAft>
              <a:spcPct val="35000"/>
            </a:spcAft>
            <a:buNone/>
          </a:pPr>
          <a:r>
            <a:rPr lang="en-US" sz="1500" kern="1200" dirty="0">
              <a:latin typeface="Calibri Light" panose="020F0302020204030204"/>
            </a:rPr>
            <a:t>Manager/Owner</a:t>
          </a:r>
          <a:endParaRPr lang="en-US" sz="1500" kern="1200" dirty="0"/>
        </a:p>
      </dsp:txBody>
      <dsp:txXfrm>
        <a:off x="1617668" y="1020119"/>
        <a:ext cx="1336662" cy="668331"/>
      </dsp:txXfrm>
    </dsp:sp>
    <dsp:sp modelId="{92530A58-3295-40C8-9C88-90170EC33007}">
      <dsp:nvSpPr>
        <dsp:cNvPr id="0" name=""/>
        <dsp:cNvSpPr/>
      </dsp:nvSpPr>
      <dsp:spPr>
        <a:xfrm>
          <a:off x="306" y="1969149"/>
          <a:ext cx="1336662" cy="66833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rtl="0">
            <a:lnSpc>
              <a:spcPct val="90000"/>
            </a:lnSpc>
            <a:spcBef>
              <a:spcPct val="0"/>
            </a:spcBef>
            <a:spcAft>
              <a:spcPct val="35000"/>
            </a:spcAft>
            <a:buNone/>
          </a:pPr>
          <a:r>
            <a:rPr lang="en-US" sz="1500" kern="1200" dirty="0">
              <a:latin typeface="Calibri Light" panose="020F0302020204030204"/>
            </a:rPr>
            <a:t>Assistant manager </a:t>
          </a:r>
          <a:endParaRPr lang="en-US" sz="1500" kern="1200" dirty="0"/>
        </a:p>
      </dsp:txBody>
      <dsp:txXfrm>
        <a:off x="306" y="1969149"/>
        <a:ext cx="1336662" cy="668331"/>
      </dsp:txXfrm>
    </dsp:sp>
    <dsp:sp modelId="{4540872E-050B-4EE9-BA04-E064862A40A1}">
      <dsp:nvSpPr>
        <dsp:cNvPr id="0" name=""/>
        <dsp:cNvSpPr/>
      </dsp:nvSpPr>
      <dsp:spPr>
        <a:xfrm>
          <a:off x="1617668" y="1969149"/>
          <a:ext cx="1336662" cy="66833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en-US" sz="1500" kern="1200" dirty="0">
              <a:latin typeface="Calibri Light" panose="020F0302020204030204"/>
            </a:rPr>
            <a:t>Shiftleader</a:t>
          </a:r>
          <a:endParaRPr lang="en-US" sz="1500" kern="1200" dirty="0"/>
        </a:p>
      </dsp:txBody>
      <dsp:txXfrm>
        <a:off x="1617668" y="1969149"/>
        <a:ext cx="1336662" cy="668331"/>
      </dsp:txXfrm>
    </dsp:sp>
    <dsp:sp modelId="{FFE97E58-CB5C-430A-91E1-63D094CA739B}">
      <dsp:nvSpPr>
        <dsp:cNvPr id="0" name=""/>
        <dsp:cNvSpPr/>
      </dsp:nvSpPr>
      <dsp:spPr>
        <a:xfrm>
          <a:off x="3235030" y="1969149"/>
          <a:ext cx="1336662" cy="66833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en-US" sz="1500" kern="1200" dirty="0">
              <a:latin typeface="Calibri Light" panose="020F0302020204030204"/>
            </a:rPr>
            <a:t>Barista</a:t>
          </a:r>
          <a:endParaRPr lang="en-US" sz="1500" kern="1200" dirty="0"/>
        </a:p>
      </dsp:txBody>
      <dsp:txXfrm>
        <a:off x="3235030" y="1969149"/>
        <a:ext cx="1336662" cy="66833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CB4D23-50E8-4686-BF21-263C55C51E0D}">
      <dsp:nvSpPr>
        <dsp:cNvPr id="0" name=""/>
        <dsp:cNvSpPr/>
      </dsp:nvSpPr>
      <dsp:spPr>
        <a:xfrm>
          <a:off x="1212569" y="987197"/>
          <a:ext cx="1300252" cy="130025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A29720B-7E95-4F4F-9AC5-6BA57C9858EF}">
      <dsp:nvSpPr>
        <dsp:cNvPr id="0" name=""/>
        <dsp:cNvSpPr/>
      </dsp:nvSpPr>
      <dsp:spPr>
        <a:xfrm>
          <a:off x="417971" y="2644140"/>
          <a:ext cx="28894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511300">
            <a:lnSpc>
              <a:spcPct val="100000"/>
            </a:lnSpc>
            <a:spcBef>
              <a:spcPct val="0"/>
            </a:spcBef>
            <a:spcAft>
              <a:spcPct val="35000"/>
            </a:spcAft>
            <a:buNone/>
          </a:pPr>
          <a:r>
            <a:rPr lang="en-US" sz="3400" kern="1200" dirty="0">
              <a:latin typeface="Times New Roman"/>
              <a:cs typeface="Times New Roman"/>
            </a:rPr>
            <a:t>Internships </a:t>
          </a:r>
        </a:p>
      </dsp:txBody>
      <dsp:txXfrm>
        <a:off x="417971" y="2644140"/>
        <a:ext cx="2889450" cy="720000"/>
      </dsp:txXfrm>
    </dsp:sp>
    <dsp:sp modelId="{2A52F9F2-A8F6-475E-833A-F6E28B398036}">
      <dsp:nvSpPr>
        <dsp:cNvPr id="0" name=""/>
        <dsp:cNvSpPr/>
      </dsp:nvSpPr>
      <dsp:spPr>
        <a:xfrm>
          <a:off x="4607673" y="987197"/>
          <a:ext cx="1300252" cy="130025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7B5B880-1D7F-4966-976F-FCDF6AF5D28B}">
      <dsp:nvSpPr>
        <dsp:cNvPr id="0" name=""/>
        <dsp:cNvSpPr/>
      </dsp:nvSpPr>
      <dsp:spPr>
        <a:xfrm>
          <a:off x="3813075" y="2644140"/>
          <a:ext cx="28894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511300">
            <a:lnSpc>
              <a:spcPct val="100000"/>
            </a:lnSpc>
            <a:spcBef>
              <a:spcPct val="0"/>
            </a:spcBef>
            <a:spcAft>
              <a:spcPct val="35000"/>
            </a:spcAft>
            <a:buNone/>
          </a:pPr>
          <a:r>
            <a:rPr lang="en-US" sz="3400" kern="1200" dirty="0">
              <a:latin typeface="Times New Roman"/>
              <a:cs typeface="Times New Roman"/>
            </a:rPr>
            <a:t>Staffing Agency</a:t>
          </a:r>
        </a:p>
      </dsp:txBody>
      <dsp:txXfrm>
        <a:off x="3813075" y="2644140"/>
        <a:ext cx="2889450" cy="720000"/>
      </dsp:txXfrm>
    </dsp:sp>
    <dsp:sp modelId="{E83F4501-BA2C-48B7-B542-388C0427D5CE}">
      <dsp:nvSpPr>
        <dsp:cNvPr id="0" name=""/>
        <dsp:cNvSpPr/>
      </dsp:nvSpPr>
      <dsp:spPr>
        <a:xfrm>
          <a:off x="8002777" y="987197"/>
          <a:ext cx="1300252" cy="130025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56F2A2F-A8E4-4015-B84F-A559BDD6F36C}">
      <dsp:nvSpPr>
        <dsp:cNvPr id="0" name=""/>
        <dsp:cNvSpPr/>
      </dsp:nvSpPr>
      <dsp:spPr>
        <a:xfrm>
          <a:off x="7208178" y="2644140"/>
          <a:ext cx="28894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511300">
            <a:lnSpc>
              <a:spcPct val="100000"/>
            </a:lnSpc>
            <a:spcBef>
              <a:spcPct val="0"/>
            </a:spcBef>
            <a:spcAft>
              <a:spcPct val="35000"/>
            </a:spcAft>
            <a:buNone/>
          </a:pPr>
          <a:r>
            <a:rPr lang="en-US" sz="3400" kern="1200" dirty="0">
              <a:latin typeface="Times New Roman"/>
              <a:cs typeface="Times New Roman"/>
            </a:rPr>
            <a:t>Benefits?</a:t>
          </a:r>
        </a:p>
      </dsp:txBody>
      <dsp:txXfrm>
        <a:off x="7208178" y="2644140"/>
        <a:ext cx="2889450" cy="7200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ED85DB-4AF9-4258-9A34-95914A757E49}">
      <dsp:nvSpPr>
        <dsp:cNvPr id="0" name=""/>
        <dsp:cNvSpPr/>
      </dsp:nvSpPr>
      <dsp:spPr>
        <a:xfrm>
          <a:off x="0" y="1882018"/>
          <a:ext cx="12050972" cy="235013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31ED758-C35F-4723-9B64-36BCC773A249}">
      <dsp:nvSpPr>
        <dsp:cNvPr id="0" name=""/>
        <dsp:cNvSpPr/>
      </dsp:nvSpPr>
      <dsp:spPr>
        <a:xfrm>
          <a:off x="710915" y="2410798"/>
          <a:ext cx="1292574" cy="129257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68AFB3B-192A-4954-8E6F-8B2F3F362044}">
      <dsp:nvSpPr>
        <dsp:cNvPr id="0" name=""/>
        <dsp:cNvSpPr/>
      </dsp:nvSpPr>
      <dsp:spPr>
        <a:xfrm>
          <a:off x="2714405" y="1882018"/>
          <a:ext cx="9336566" cy="23501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8723" tIns="248723" rIns="248723" bIns="248723" numCol="1" spcCol="1270" anchor="ctr" anchorCtr="0">
          <a:noAutofit/>
        </a:bodyPr>
        <a:lstStyle/>
        <a:p>
          <a:pPr marL="0" lvl="0" indent="0" algn="l" defTabSz="622300" rtl="0">
            <a:lnSpc>
              <a:spcPct val="100000"/>
            </a:lnSpc>
            <a:spcBef>
              <a:spcPct val="0"/>
            </a:spcBef>
            <a:spcAft>
              <a:spcPct val="35000"/>
            </a:spcAft>
            <a:buNone/>
          </a:pPr>
          <a:r>
            <a:rPr lang="en-US" sz="1400" b="1" i="0" kern="1200" dirty="0">
              <a:latin typeface="Times New Roman"/>
              <a:cs typeface="Times New Roman"/>
            </a:rPr>
            <a:t>Working with staffing agency</a:t>
          </a:r>
          <a:br>
            <a:rPr lang="en-US" sz="1400" b="1" i="0" kern="1200" dirty="0"/>
          </a:br>
          <a:br>
            <a:rPr lang="en-US" sz="1400" b="1" kern="1200" dirty="0">
              <a:latin typeface="Calibri Light"/>
              <a:cs typeface="Calibri Light"/>
            </a:rPr>
          </a:br>
          <a:r>
            <a:rPr lang="en-US" sz="1400" kern="1200" dirty="0">
              <a:latin typeface="Times New Roman"/>
              <a:cs typeface="Times New Roman"/>
            </a:rPr>
            <a:t>-Gives the business the flexibility and successfully source individuals with diverse talents that match or exceed business requirements and expectations in a time efficient manner. </a:t>
          </a:r>
          <a:br>
            <a:rPr lang="en-US" sz="1400" kern="1200" dirty="0">
              <a:latin typeface="Times New Roman"/>
              <a:cs typeface="Times New Roman"/>
            </a:rPr>
          </a:br>
          <a:br>
            <a:rPr lang="en-US" sz="1400" kern="1200" dirty="0">
              <a:latin typeface="Times New Roman"/>
              <a:cs typeface="Times New Roman"/>
            </a:rPr>
          </a:br>
          <a:r>
            <a:rPr lang="en-US" sz="1400" kern="1200" dirty="0">
              <a:latin typeface="Times New Roman"/>
              <a:cs typeface="Times New Roman"/>
            </a:rPr>
            <a:t>-It is a time saving process as there is no need for the business to go through recruitment process and prohibitional periods. </a:t>
          </a:r>
          <a:br>
            <a:rPr lang="en-US" sz="1400" kern="1200" dirty="0">
              <a:latin typeface="Times New Roman"/>
              <a:cs typeface="Times New Roman"/>
            </a:rPr>
          </a:br>
          <a:br>
            <a:rPr lang="en-US" sz="1400" kern="1200" dirty="0">
              <a:latin typeface="Times New Roman"/>
              <a:cs typeface="Times New Roman"/>
            </a:rPr>
          </a:br>
          <a:r>
            <a:rPr lang="en-US" sz="1400" kern="1200" dirty="0">
              <a:latin typeface="Times New Roman"/>
              <a:cs typeface="Times New Roman"/>
            </a:rPr>
            <a:t>-It creates savings in labor cost and training. With the help of staffing agency, the business will be able to benefit from a lower labor budget as in comparison to hiring employees with a traditional payroll approach. </a:t>
          </a:r>
          <a:endParaRPr lang="en-US" sz="1400" b="1" i="1" kern="1200" dirty="0">
            <a:latin typeface="Calibri Light" panose="020F0302020204030204"/>
            <a:cs typeface="Calibri Light" panose="020F0302020204030204"/>
          </a:endParaRPr>
        </a:p>
      </dsp:txBody>
      <dsp:txXfrm>
        <a:off x="2714405" y="1882018"/>
        <a:ext cx="9336566" cy="2350134"/>
      </dsp:txXfrm>
    </dsp:sp>
  </dsp:spTree>
</dsp:drawing>
</file>

<file path=ppt/diagrams/layout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p:cNvSpPr>
            <a:spLocks noGrp="1"/>
          </p:cNvSpPr>
          <p:nvPr>
            <p:ph type="ctrTitle"/>
          </p:nvPr>
        </p:nvSpPr>
        <p:spPr>
          <a:xfrm>
            <a:off x="1524000" y="1122363"/>
            <a:ext cx="9144000" cy="2387600"/>
          </a:xfrm>
        </p:spPr>
        <p:txBody>
          <a:bodyPr anchor="b"/>
          <a:lstStyle>
            <a:lvl1pPr algn="ctr">
              <a:defRPr sz="6000"/>
            </a:lvl1pPr>
          </a:lstStyle>
          <a:p>
            <a:r>
              <a:rPr lang="pl-PL"/>
              <a:t>Kliknij, aby edytować styl</a:t>
            </a:r>
          </a:p>
        </p:txBody>
      </p:sp>
      <p:sp>
        <p:nvSpPr>
          <p:cNvPr id="3" name="Podtytuł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l-PL"/>
              <a:t>Kliknij, aby edytować styl wzorca podtytułu</a:t>
            </a:r>
          </a:p>
        </p:txBody>
      </p:sp>
      <p:sp>
        <p:nvSpPr>
          <p:cNvPr id="4" name="Symbol zastępczy daty 3"/>
          <p:cNvSpPr>
            <a:spLocks noGrp="1"/>
          </p:cNvSpPr>
          <p:nvPr>
            <p:ph type="dt" sz="half" idx="10"/>
          </p:nvPr>
        </p:nvSpPr>
        <p:spPr/>
        <p:txBody>
          <a:bodyPr/>
          <a:lstStyle/>
          <a:p>
            <a:fld id="{F98AA868-8872-43E4-8C98-D34DABD1FD38}" type="datetimeFigureOut">
              <a:rPr lang="pl-PL" smtClean="0"/>
              <a:t>01.06.2023</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C77C6C3F-668B-4AF5-BFA9-0F657EB068D6}" type="slidenum">
              <a:rPr lang="pl-PL" smtClean="0"/>
              <a:t>‹#›</a:t>
            </a:fld>
            <a:endParaRPr lang="pl-PL"/>
          </a:p>
        </p:txBody>
      </p:sp>
    </p:spTree>
    <p:extLst>
      <p:ext uri="{BB962C8B-B14F-4D97-AF65-F5344CB8AC3E}">
        <p14:creationId xmlns:p14="http://schemas.microsoft.com/office/powerpoint/2010/main" val="33917574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p>
        </p:txBody>
      </p:sp>
      <p:sp>
        <p:nvSpPr>
          <p:cNvPr id="3" name="Symbol zastępczy zawartości 2"/>
          <p:cNvSpPr>
            <a:spLocks noGrp="1"/>
          </p:cNvSpPr>
          <p:nvPr>
            <p:ph idx="1"/>
          </p:nvPr>
        </p:nvSpPr>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p:cNvSpPr>
            <a:spLocks noGrp="1"/>
          </p:cNvSpPr>
          <p:nvPr>
            <p:ph type="dt" sz="half" idx="10"/>
          </p:nvPr>
        </p:nvSpPr>
        <p:spPr/>
        <p:txBody>
          <a:bodyPr/>
          <a:lstStyle/>
          <a:p>
            <a:fld id="{F98AA868-8872-43E4-8C98-D34DABD1FD38}" type="datetimeFigureOut">
              <a:rPr lang="pl-PL" smtClean="0"/>
              <a:t>01.06.2023</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C77C6C3F-668B-4AF5-BFA9-0F657EB068D6}" type="slidenum">
              <a:rPr lang="pl-PL" smtClean="0"/>
              <a:t>‹#›</a:t>
            </a:fld>
            <a:endParaRPr lang="pl-PL"/>
          </a:p>
        </p:txBody>
      </p:sp>
    </p:spTree>
    <p:extLst>
      <p:ext uri="{BB962C8B-B14F-4D97-AF65-F5344CB8AC3E}">
        <p14:creationId xmlns:p14="http://schemas.microsoft.com/office/powerpoint/2010/main" val="9673800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p:cNvSpPr>
            <a:spLocks noGrp="1"/>
          </p:cNvSpPr>
          <p:nvPr>
            <p:ph type="title"/>
          </p:nvPr>
        </p:nvSpPr>
        <p:spPr>
          <a:xfrm>
            <a:off x="831850" y="1709738"/>
            <a:ext cx="10515600" cy="2852737"/>
          </a:xfrm>
        </p:spPr>
        <p:txBody>
          <a:bodyPr anchor="b"/>
          <a:lstStyle>
            <a:lvl1pPr>
              <a:defRPr sz="6000"/>
            </a:lvl1pPr>
          </a:lstStyle>
          <a:p>
            <a:r>
              <a:rPr lang="pl-PL"/>
              <a:t>Kliknij, aby edytować styl</a:t>
            </a:r>
          </a:p>
        </p:txBody>
      </p:sp>
      <p:sp>
        <p:nvSpPr>
          <p:cNvPr id="3" name="Symbol zastępczy tekst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l-PL"/>
              <a:t>Kliknij, aby edytować style wzorca tekstu</a:t>
            </a:r>
          </a:p>
        </p:txBody>
      </p:sp>
      <p:sp>
        <p:nvSpPr>
          <p:cNvPr id="4" name="Symbol zastępczy daty 3"/>
          <p:cNvSpPr>
            <a:spLocks noGrp="1"/>
          </p:cNvSpPr>
          <p:nvPr>
            <p:ph type="dt" sz="half" idx="10"/>
          </p:nvPr>
        </p:nvSpPr>
        <p:spPr/>
        <p:txBody>
          <a:bodyPr/>
          <a:lstStyle/>
          <a:p>
            <a:fld id="{F98AA868-8872-43E4-8C98-D34DABD1FD38}" type="datetimeFigureOut">
              <a:rPr lang="pl-PL" smtClean="0"/>
              <a:t>01.06.2023</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C77C6C3F-668B-4AF5-BFA9-0F657EB068D6}" type="slidenum">
              <a:rPr lang="pl-PL" smtClean="0"/>
              <a:t>‹#›</a:t>
            </a:fld>
            <a:endParaRPr lang="pl-PL"/>
          </a:p>
        </p:txBody>
      </p:sp>
    </p:spTree>
    <p:extLst>
      <p:ext uri="{BB962C8B-B14F-4D97-AF65-F5344CB8AC3E}">
        <p14:creationId xmlns:p14="http://schemas.microsoft.com/office/powerpoint/2010/main" val="132341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p>
        </p:txBody>
      </p:sp>
      <p:sp>
        <p:nvSpPr>
          <p:cNvPr id="3" name="Symbol zastępczy zawartości 2"/>
          <p:cNvSpPr>
            <a:spLocks noGrp="1"/>
          </p:cNvSpPr>
          <p:nvPr>
            <p:ph sz="half" idx="1"/>
          </p:nvPr>
        </p:nvSpPr>
        <p:spPr>
          <a:xfrm>
            <a:off x="838200" y="1825625"/>
            <a:ext cx="5181600" cy="4351338"/>
          </a:xfrm>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zawartości 3"/>
          <p:cNvSpPr>
            <a:spLocks noGrp="1"/>
          </p:cNvSpPr>
          <p:nvPr>
            <p:ph sz="half" idx="2"/>
          </p:nvPr>
        </p:nvSpPr>
        <p:spPr>
          <a:xfrm>
            <a:off x="6172200" y="1825625"/>
            <a:ext cx="5181600" cy="4351338"/>
          </a:xfrm>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5" name="Symbol zastępczy daty 4"/>
          <p:cNvSpPr>
            <a:spLocks noGrp="1"/>
          </p:cNvSpPr>
          <p:nvPr>
            <p:ph type="dt" sz="half" idx="10"/>
          </p:nvPr>
        </p:nvSpPr>
        <p:spPr/>
        <p:txBody>
          <a:bodyPr/>
          <a:lstStyle/>
          <a:p>
            <a:fld id="{F98AA868-8872-43E4-8C98-D34DABD1FD38}" type="datetimeFigureOut">
              <a:rPr lang="pl-PL" smtClean="0"/>
              <a:t>01.06.2023</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C77C6C3F-668B-4AF5-BFA9-0F657EB068D6}" type="slidenum">
              <a:rPr lang="pl-PL" smtClean="0"/>
              <a:t>‹#›</a:t>
            </a:fld>
            <a:endParaRPr lang="pl-PL"/>
          </a:p>
        </p:txBody>
      </p:sp>
    </p:spTree>
    <p:extLst>
      <p:ext uri="{BB962C8B-B14F-4D97-AF65-F5344CB8AC3E}">
        <p14:creationId xmlns:p14="http://schemas.microsoft.com/office/powerpoint/2010/main" val="38830362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a:xfrm>
            <a:off x="839788" y="365125"/>
            <a:ext cx="10515600" cy="1325563"/>
          </a:xfrm>
        </p:spPr>
        <p:txBody>
          <a:bodyPr/>
          <a:lstStyle/>
          <a:p>
            <a:r>
              <a:rPr lang="pl-PL"/>
              <a:t>Kliknij, aby edytować styl</a:t>
            </a:r>
          </a:p>
        </p:txBody>
      </p:sp>
      <p:sp>
        <p:nvSpPr>
          <p:cNvPr id="3" name="Symbol zastępczy tekst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4" name="Symbol zastępczy zawartości 3"/>
          <p:cNvSpPr>
            <a:spLocks noGrp="1"/>
          </p:cNvSpPr>
          <p:nvPr>
            <p:ph sz="half" idx="2"/>
          </p:nvPr>
        </p:nvSpPr>
        <p:spPr>
          <a:xfrm>
            <a:off x="839788" y="2505075"/>
            <a:ext cx="5157787" cy="3684588"/>
          </a:xfrm>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5" name="Symbol zastępczy tekst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6" name="Symbol zastępczy zawartości 5"/>
          <p:cNvSpPr>
            <a:spLocks noGrp="1"/>
          </p:cNvSpPr>
          <p:nvPr>
            <p:ph sz="quarter" idx="4"/>
          </p:nvPr>
        </p:nvSpPr>
        <p:spPr>
          <a:xfrm>
            <a:off x="6172200" y="2505075"/>
            <a:ext cx="5183188" cy="3684588"/>
          </a:xfrm>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7" name="Symbol zastępczy daty 6"/>
          <p:cNvSpPr>
            <a:spLocks noGrp="1"/>
          </p:cNvSpPr>
          <p:nvPr>
            <p:ph type="dt" sz="half" idx="10"/>
          </p:nvPr>
        </p:nvSpPr>
        <p:spPr/>
        <p:txBody>
          <a:bodyPr/>
          <a:lstStyle/>
          <a:p>
            <a:fld id="{F98AA868-8872-43E4-8C98-D34DABD1FD38}" type="datetimeFigureOut">
              <a:rPr lang="pl-PL" smtClean="0"/>
              <a:t>01.06.2023</a:t>
            </a:fld>
            <a:endParaRPr lang="pl-PL"/>
          </a:p>
        </p:txBody>
      </p:sp>
      <p:sp>
        <p:nvSpPr>
          <p:cNvPr id="8" name="Symbol zastępczy stopki 7"/>
          <p:cNvSpPr>
            <a:spLocks noGrp="1"/>
          </p:cNvSpPr>
          <p:nvPr>
            <p:ph type="ftr" sz="quarter" idx="11"/>
          </p:nvPr>
        </p:nvSpPr>
        <p:spPr/>
        <p:txBody>
          <a:bodyPr/>
          <a:lstStyle/>
          <a:p>
            <a:endParaRPr lang="pl-PL"/>
          </a:p>
        </p:txBody>
      </p:sp>
      <p:sp>
        <p:nvSpPr>
          <p:cNvPr id="9" name="Symbol zastępczy numeru slajdu 8"/>
          <p:cNvSpPr>
            <a:spLocks noGrp="1"/>
          </p:cNvSpPr>
          <p:nvPr>
            <p:ph type="sldNum" sz="quarter" idx="12"/>
          </p:nvPr>
        </p:nvSpPr>
        <p:spPr/>
        <p:txBody>
          <a:bodyPr/>
          <a:lstStyle/>
          <a:p>
            <a:fld id="{C77C6C3F-668B-4AF5-BFA9-0F657EB068D6}" type="slidenum">
              <a:rPr lang="pl-PL" smtClean="0"/>
              <a:t>‹#›</a:t>
            </a:fld>
            <a:endParaRPr lang="pl-PL"/>
          </a:p>
        </p:txBody>
      </p:sp>
    </p:spTree>
    <p:extLst>
      <p:ext uri="{BB962C8B-B14F-4D97-AF65-F5344CB8AC3E}">
        <p14:creationId xmlns:p14="http://schemas.microsoft.com/office/powerpoint/2010/main" val="9618082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p>
        </p:txBody>
      </p:sp>
      <p:sp>
        <p:nvSpPr>
          <p:cNvPr id="3" name="Symbol zastępczy daty 2"/>
          <p:cNvSpPr>
            <a:spLocks noGrp="1"/>
          </p:cNvSpPr>
          <p:nvPr>
            <p:ph type="dt" sz="half" idx="10"/>
          </p:nvPr>
        </p:nvSpPr>
        <p:spPr/>
        <p:txBody>
          <a:bodyPr/>
          <a:lstStyle/>
          <a:p>
            <a:fld id="{F98AA868-8872-43E4-8C98-D34DABD1FD38}" type="datetimeFigureOut">
              <a:rPr lang="pl-PL" smtClean="0"/>
              <a:t>01.06.2023</a:t>
            </a:fld>
            <a:endParaRPr lang="pl-PL"/>
          </a:p>
        </p:txBody>
      </p:sp>
      <p:sp>
        <p:nvSpPr>
          <p:cNvPr id="4" name="Symbol zastępczy stopki 3"/>
          <p:cNvSpPr>
            <a:spLocks noGrp="1"/>
          </p:cNvSpPr>
          <p:nvPr>
            <p:ph type="ftr" sz="quarter" idx="11"/>
          </p:nvPr>
        </p:nvSpPr>
        <p:spPr/>
        <p:txBody>
          <a:bodyPr/>
          <a:lstStyle/>
          <a:p>
            <a:endParaRPr lang="pl-PL"/>
          </a:p>
        </p:txBody>
      </p:sp>
      <p:sp>
        <p:nvSpPr>
          <p:cNvPr id="5" name="Symbol zastępczy numeru slajdu 4"/>
          <p:cNvSpPr>
            <a:spLocks noGrp="1"/>
          </p:cNvSpPr>
          <p:nvPr>
            <p:ph type="sldNum" sz="quarter" idx="12"/>
          </p:nvPr>
        </p:nvSpPr>
        <p:spPr/>
        <p:txBody>
          <a:bodyPr/>
          <a:lstStyle/>
          <a:p>
            <a:fld id="{C77C6C3F-668B-4AF5-BFA9-0F657EB068D6}" type="slidenum">
              <a:rPr lang="pl-PL" smtClean="0"/>
              <a:t>‹#›</a:t>
            </a:fld>
            <a:endParaRPr lang="pl-PL"/>
          </a:p>
        </p:txBody>
      </p:sp>
    </p:spTree>
    <p:extLst>
      <p:ext uri="{BB962C8B-B14F-4D97-AF65-F5344CB8AC3E}">
        <p14:creationId xmlns:p14="http://schemas.microsoft.com/office/powerpoint/2010/main" val="15447972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1"/>
          <p:cNvSpPr>
            <a:spLocks noGrp="1"/>
          </p:cNvSpPr>
          <p:nvPr>
            <p:ph type="dt" sz="half" idx="10"/>
          </p:nvPr>
        </p:nvSpPr>
        <p:spPr/>
        <p:txBody>
          <a:bodyPr/>
          <a:lstStyle/>
          <a:p>
            <a:fld id="{F98AA868-8872-43E4-8C98-D34DABD1FD38}" type="datetimeFigureOut">
              <a:rPr lang="pl-PL" smtClean="0"/>
              <a:t>01.06.2023</a:t>
            </a:fld>
            <a:endParaRPr lang="pl-PL"/>
          </a:p>
        </p:txBody>
      </p:sp>
      <p:sp>
        <p:nvSpPr>
          <p:cNvPr id="3" name="Symbol zastępczy stopki 2"/>
          <p:cNvSpPr>
            <a:spLocks noGrp="1"/>
          </p:cNvSpPr>
          <p:nvPr>
            <p:ph type="ftr" sz="quarter" idx="11"/>
          </p:nvPr>
        </p:nvSpPr>
        <p:spPr/>
        <p:txBody>
          <a:bodyPr/>
          <a:lstStyle/>
          <a:p>
            <a:endParaRPr lang="pl-PL"/>
          </a:p>
        </p:txBody>
      </p:sp>
      <p:sp>
        <p:nvSpPr>
          <p:cNvPr id="4" name="Symbol zastępczy numeru slajdu 3"/>
          <p:cNvSpPr>
            <a:spLocks noGrp="1"/>
          </p:cNvSpPr>
          <p:nvPr>
            <p:ph type="sldNum" sz="quarter" idx="12"/>
          </p:nvPr>
        </p:nvSpPr>
        <p:spPr/>
        <p:txBody>
          <a:bodyPr/>
          <a:lstStyle/>
          <a:p>
            <a:fld id="{C77C6C3F-668B-4AF5-BFA9-0F657EB068D6}" type="slidenum">
              <a:rPr lang="pl-PL" smtClean="0"/>
              <a:t>‹#›</a:t>
            </a:fld>
            <a:endParaRPr lang="pl-PL"/>
          </a:p>
        </p:txBody>
      </p:sp>
    </p:spTree>
    <p:extLst>
      <p:ext uri="{BB962C8B-B14F-4D97-AF65-F5344CB8AC3E}">
        <p14:creationId xmlns:p14="http://schemas.microsoft.com/office/powerpoint/2010/main" val="18508391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839788" y="457200"/>
            <a:ext cx="3932237" cy="1600200"/>
          </a:xfrm>
        </p:spPr>
        <p:txBody>
          <a:bodyPr anchor="b"/>
          <a:lstStyle>
            <a:lvl1pPr>
              <a:defRPr sz="3200"/>
            </a:lvl1pPr>
          </a:lstStyle>
          <a:p>
            <a:r>
              <a:rPr lang="pl-PL"/>
              <a:t>Kliknij, aby edytować styl</a:t>
            </a:r>
          </a:p>
        </p:txBody>
      </p:sp>
      <p:sp>
        <p:nvSpPr>
          <p:cNvPr id="3" name="Symbol zastępczy zawartości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tekst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l-PL"/>
              <a:t>Kliknij, aby edytować style wzorca tekstu</a:t>
            </a:r>
          </a:p>
        </p:txBody>
      </p:sp>
      <p:sp>
        <p:nvSpPr>
          <p:cNvPr id="5" name="Symbol zastępczy daty 4"/>
          <p:cNvSpPr>
            <a:spLocks noGrp="1"/>
          </p:cNvSpPr>
          <p:nvPr>
            <p:ph type="dt" sz="half" idx="10"/>
          </p:nvPr>
        </p:nvSpPr>
        <p:spPr/>
        <p:txBody>
          <a:bodyPr/>
          <a:lstStyle/>
          <a:p>
            <a:fld id="{F98AA868-8872-43E4-8C98-D34DABD1FD38}" type="datetimeFigureOut">
              <a:rPr lang="pl-PL" smtClean="0"/>
              <a:t>01.06.2023</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C77C6C3F-668B-4AF5-BFA9-0F657EB068D6}" type="slidenum">
              <a:rPr lang="pl-PL" smtClean="0"/>
              <a:t>‹#›</a:t>
            </a:fld>
            <a:endParaRPr lang="pl-PL"/>
          </a:p>
        </p:txBody>
      </p:sp>
    </p:spTree>
    <p:extLst>
      <p:ext uri="{BB962C8B-B14F-4D97-AF65-F5344CB8AC3E}">
        <p14:creationId xmlns:p14="http://schemas.microsoft.com/office/powerpoint/2010/main" val="27155304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839788" y="457200"/>
            <a:ext cx="3932237" cy="1600200"/>
          </a:xfrm>
        </p:spPr>
        <p:txBody>
          <a:bodyPr anchor="b"/>
          <a:lstStyle>
            <a:lvl1pPr>
              <a:defRPr sz="3200"/>
            </a:lvl1pPr>
          </a:lstStyle>
          <a:p>
            <a:r>
              <a:rPr lang="pl-PL"/>
              <a:t>Kliknij, aby edytować styl</a:t>
            </a:r>
          </a:p>
        </p:txBody>
      </p:sp>
      <p:sp>
        <p:nvSpPr>
          <p:cNvPr id="3" name="Symbol zastępczy obraz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l-PL"/>
          </a:p>
        </p:txBody>
      </p:sp>
      <p:sp>
        <p:nvSpPr>
          <p:cNvPr id="4" name="Symbol zastępczy tekst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l-PL"/>
              <a:t>Kliknij, aby edytować style wzorca tekstu</a:t>
            </a:r>
          </a:p>
        </p:txBody>
      </p:sp>
      <p:sp>
        <p:nvSpPr>
          <p:cNvPr id="5" name="Symbol zastępczy daty 4"/>
          <p:cNvSpPr>
            <a:spLocks noGrp="1"/>
          </p:cNvSpPr>
          <p:nvPr>
            <p:ph type="dt" sz="half" idx="10"/>
          </p:nvPr>
        </p:nvSpPr>
        <p:spPr/>
        <p:txBody>
          <a:bodyPr/>
          <a:lstStyle/>
          <a:p>
            <a:fld id="{F98AA868-8872-43E4-8C98-D34DABD1FD38}" type="datetimeFigureOut">
              <a:rPr lang="pl-PL" smtClean="0"/>
              <a:t>01.06.2023</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C77C6C3F-668B-4AF5-BFA9-0F657EB068D6}" type="slidenum">
              <a:rPr lang="pl-PL" smtClean="0"/>
              <a:t>‹#›</a:t>
            </a:fld>
            <a:endParaRPr lang="pl-PL"/>
          </a:p>
        </p:txBody>
      </p:sp>
    </p:spTree>
    <p:extLst>
      <p:ext uri="{BB962C8B-B14F-4D97-AF65-F5344CB8AC3E}">
        <p14:creationId xmlns:p14="http://schemas.microsoft.com/office/powerpoint/2010/main" val="30249060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p>
        </p:txBody>
      </p:sp>
      <p:sp>
        <p:nvSpPr>
          <p:cNvPr id="3" name="Symbol zastępczy tytułu pionowego 2"/>
          <p:cNvSpPr>
            <a:spLocks noGrp="1"/>
          </p:cNvSpPr>
          <p:nvPr>
            <p:ph type="body" orient="vert" idx="1"/>
          </p:nvPr>
        </p:nvSpPr>
        <p:spPr/>
        <p:txBody>
          <a:bodyPr vert="eaVe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p:cNvSpPr>
            <a:spLocks noGrp="1"/>
          </p:cNvSpPr>
          <p:nvPr>
            <p:ph type="dt" sz="half" idx="10"/>
          </p:nvPr>
        </p:nvSpPr>
        <p:spPr/>
        <p:txBody>
          <a:bodyPr/>
          <a:lstStyle/>
          <a:p>
            <a:fld id="{F98AA868-8872-43E4-8C98-D34DABD1FD38}" type="datetimeFigureOut">
              <a:rPr lang="pl-PL" smtClean="0"/>
              <a:t>01.06.2023</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C77C6C3F-668B-4AF5-BFA9-0F657EB068D6}" type="slidenum">
              <a:rPr lang="pl-PL" smtClean="0"/>
              <a:t>‹#›</a:t>
            </a:fld>
            <a:endParaRPr lang="pl-PL"/>
          </a:p>
        </p:txBody>
      </p:sp>
    </p:spTree>
    <p:extLst>
      <p:ext uri="{BB962C8B-B14F-4D97-AF65-F5344CB8AC3E}">
        <p14:creationId xmlns:p14="http://schemas.microsoft.com/office/powerpoint/2010/main" val="24545081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8724900" y="365125"/>
            <a:ext cx="2628900" cy="5811838"/>
          </a:xfrm>
        </p:spPr>
        <p:txBody>
          <a:bodyPr vert="eaVert"/>
          <a:lstStyle/>
          <a:p>
            <a:r>
              <a:rPr lang="pl-PL"/>
              <a:t>Kliknij, aby edytować styl</a:t>
            </a:r>
          </a:p>
        </p:txBody>
      </p:sp>
      <p:sp>
        <p:nvSpPr>
          <p:cNvPr id="3" name="Symbol zastępczy tytułu pionowego 2"/>
          <p:cNvSpPr>
            <a:spLocks noGrp="1"/>
          </p:cNvSpPr>
          <p:nvPr>
            <p:ph type="body" orient="vert" idx="1"/>
          </p:nvPr>
        </p:nvSpPr>
        <p:spPr>
          <a:xfrm>
            <a:off x="838200" y="365125"/>
            <a:ext cx="7734300" cy="5811838"/>
          </a:xfrm>
        </p:spPr>
        <p:txBody>
          <a:bodyPr vert="eaVe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p:cNvSpPr>
            <a:spLocks noGrp="1"/>
          </p:cNvSpPr>
          <p:nvPr>
            <p:ph type="dt" sz="half" idx="10"/>
          </p:nvPr>
        </p:nvSpPr>
        <p:spPr/>
        <p:txBody>
          <a:bodyPr/>
          <a:lstStyle/>
          <a:p>
            <a:fld id="{F98AA868-8872-43E4-8C98-D34DABD1FD38}" type="datetimeFigureOut">
              <a:rPr lang="pl-PL" smtClean="0"/>
              <a:t>01.06.2023</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C77C6C3F-668B-4AF5-BFA9-0F657EB068D6}" type="slidenum">
              <a:rPr lang="pl-PL" smtClean="0"/>
              <a:t>‹#›</a:t>
            </a:fld>
            <a:endParaRPr lang="pl-PL"/>
          </a:p>
        </p:txBody>
      </p:sp>
    </p:spTree>
    <p:extLst>
      <p:ext uri="{BB962C8B-B14F-4D97-AF65-F5344CB8AC3E}">
        <p14:creationId xmlns:p14="http://schemas.microsoft.com/office/powerpoint/2010/main" val="13403866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tytuł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pl-PL"/>
              <a:t>Kliknij, aby edytować styl</a:t>
            </a:r>
          </a:p>
        </p:txBody>
      </p:sp>
      <p:sp>
        <p:nvSpPr>
          <p:cNvPr id="3" name="Symbol zastępczy tekst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p>
        </p:txBody>
      </p:sp>
      <p:sp>
        <p:nvSpPr>
          <p:cNvPr id="4" name="Symbol zastępczy daty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98AA868-8872-43E4-8C98-D34DABD1FD38}" type="datetimeFigureOut">
              <a:rPr lang="pl-PL" smtClean="0"/>
              <a:t>01.06.2023</a:t>
            </a:fld>
            <a:endParaRPr lang="pl-PL"/>
          </a:p>
        </p:txBody>
      </p:sp>
      <p:sp>
        <p:nvSpPr>
          <p:cNvPr id="5" name="Symbol zastępczy stopki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l-PL"/>
          </a:p>
        </p:txBody>
      </p:sp>
      <p:sp>
        <p:nvSpPr>
          <p:cNvPr id="6" name="Symbol zastępczy numeru slajd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7C6C3F-668B-4AF5-BFA9-0F657EB068D6}" type="slidenum">
              <a:rPr lang="pl-PL" smtClean="0"/>
              <a:t>‹#›</a:t>
            </a:fld>
            <a:endParaRPr lang="pl-PL"/>
          </a:p>
        </p:txBody>
      </p:sp>
    </p:spTree>
    <p:extLst>
      <p:ext uri="{BB962C8B-B14F-4D97-AF65-F5344CB8AC3E}">
        <p14:creationId xmlns:p14="http://schemas.microsoft.com/office/powerpoint/2010/main" val="39266336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8" Type="http://schemas.openxmlformats.org/officeDocument/2006/relationships/image" Target="../media/image13.png"/><Relationship Id="rId3" Type="http://schemas.microsoft.com/office/2007/relationships/media" Target="../media/media2.mp4"/><Relationship Id="rId7" Type="http://schemas.openxmlformats.org/officeDocument/2006/relationships/image" Target="../media/image12.jpe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11.jpeg"/><Relationship Id="rId5" Type="http://schemas.openxmlformats.org/officeDocument/2006/relationships/slideLayout" Target="../slideLayouts/slideLayout2.xml"/><Relationship Id="rId4" Type="http://schemas.openxmlformats.org/officeDocument/2006/relationships/video" Target="../media/media2.mp4"/><Relationship Id="rId9" Type="http://schemas.openxmlformats.org/officeDocument/2006/relationships/image" Target="../media/image14.png"/></Relationships>
</file>

<file path=ppt/slides/_rels/slide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8.svg"/></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9.jpe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26.jpe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slideLayout" Target="../slideLayouts/slideLayout2.xml"/><Relationship Id="rId1" Type="http://schemas.openxmlformats.org/officeDocument/2006/relationships/video" Target="https://www.youtube.com/embed/f60dheI4ARg?feature=oembed"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e-days.com/news/understaffing-and-how-can-it-damage-your-business" TargetMode="External"/><Relationship Id="rId2" Type="http://schemas.openxmlformats.org/officeDocument/2006/relationships/hyperlink" Target="https://www.apifonica.com/pl/blog/braki-kadrowe-co-to-znaczy-jak-je-uzupelnic/" TargetMode="External"/><Relationship Id="rId1" Type="http://schemas.openxmlformats.org/officeDocument/2006/relationships/slideLayout" Target="../slideLayouts/slideLayout2.xml"/><Relationship Id="rId6" Type="http://schemas.openxmlformats.org/officeDocument/2006/relationships/hyperlink" Target="https://www.millefoglie.co.uk/" TargetMode="External"/><Relationship Id="rId5" Type="http://schemas.openxmlformats.org/officeDocument/2006/relationships/hyperlink" Target="https://www.runn.io/blog/human-resource-planning-hrp" TargetMode="External"/><Relationship Id="rId4" Type="http://schemas.openxmlformats.org/officeDocument/2006/relationships/hyperlink" Target="https://www.indeed.com/career-advice/career-development/team-based-structure"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www.youtube.com/watch?v=ACucrVBq8Yg" TargetMode="External"/><Relationship Id="rId2" Type="http://schemas.openxmlformats.org/officeDocument/2006/relationships/hyperlink" Target="https://ascelibrary.org/doi/full/10.1061/%28ASCE%29LM.1943-5630.0000160#:~:text=A%20carefully%20designed%20organizational%20structure%20is%20essential%20for,companywide%20information%20dissemination%2C%20structure%20loses%20its%20full%20effectiveness." TargetMode="External"/><Relationship Id="rId1" Type="http://schemas.openxmlformats.org/officeDocument/2006/relationships/slideLayout" Target="../slideLayouts/slideLayout2.xml"/><Relationship Id="rId6" Type="http://schemas.openxmlformats.org/officeDocument/2006/relationships/hyperlink" Target="https://www.instagram.com/millefoglieswansea" TargetMode="External"/><Relationship Id="rId5" Type="http://schemas.openxmlformats.org/officeDocument/2006/relationships/hyperlink" Target="https://www.who.int/news/item/17-05-2021-long-working-hours-increasing-deaths-from-heart-disease-and-stroke-who-ilo" TargetMode="External"/><Relationship Id="rId4" Type="http://schemas.openxmlformats.org/officeDocument/2006/relationships/hyperlink" Target="https://pro4work.pl/jak-brak-pracownikow-wplywa-na-hamowanie-rozwoju-firm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a:xfrm>
            <a:off x="432180" y="189766"/>
            <a:ext cx="11304894" cy="5776794"/>
          </a:xfrm>
        </p:spPr>
        <p:txBody>
          <a:bodyPr/>
          <a:lstStyle/>
          <a:p>
            <a:endParaRPr lang="pl-PL" sz="1100" dirty="0">
              <a:latin typeface="Times New Roman"/>
              <a:cs typeface="Calibri"/>
            </a:endParaRPr>
          </a:p>
          <a:p>
            <a:r>
              <a:rPr lang="en-GB" sz="2000" dirty="0">
                <a:latin typeface="Times New Roman"/>
                <a:cs typeface="Calibri"/>
              </a:rPr>
              <a:t>BA Dip Cert HE International Gastronomy Management.</a:t>
            </a:r>
            <a:br>
              <a:rPr lang="en-GB" sz="2000" dirty="0">
                <a:latin typeface="Times New Roman"/>
                <a:cs typeface="Calibri"/>
              </a:rPr>
            </a:br>
            <a:endParaRPr lang="pl-PL" sz="2000">
              <a:latin typeface="Times New Roman"/>
              <a:cs typeface="Calibri"/>
            </a:endParaRPr>
          </a:p>
          <a:p>
            <a:r>
              <a:rPr lang="en-GB" sz="2000" dirty="0">
                <a:latin typeface="Times New Roman"/>
                <a:cs typeface="Calibri"/>
              </a:rPr>
              <a:t>Assignment 1: 10 Minute Presentation </a:t>
            </a:r>
            <a:br>
              <a:rPr lang="en-GB" sz="2000" dirty="0">
                <a:latin typeface="Times New Roman"/>
                <a:cs typeface="Calibri"/>
              </a:rPr>
            </a:br>
            <a:br>
              <a:rPr lang="en-GB" sz="2000" dirty="0">
                <a:latin typeface="Times New Roman"/>
                <a:cs typeface="Calibri"/>
              </a:rPr>
            </a:br>
            <a:r>
              <a:rPr lang="en-GB" sz="2000" dirty="0">
                <a:latin typeface="Times New Roman"/>
                <a:cs typeface="Calibri"/>
              </a:rPr>
              <a:t>Module: Placement: Restaurant Management –BMGM4004.</a:t>
            </a:r>
            <a:br>
              <a:rPr lang="en-GB" sz="2000" dirty="0">
                <a:latin typeface="Times New Roman"/>
                <a:cs typeface="Calibri"/>
              </a:rPr>
            </a:br>
            <a:br>
              <a:rPr lang="en-GB" sz="2000" dirty="0">
                <a:latin typeface="Times New Roman"/>
                <a:cs typeface="Calibri"/>
              </a:rPr>
            </a:br>
            <a:r>
              <a:rPr lang="en-GB" sz="2000" dirty="0">
                <a:latin typeface="Times New Roman"/>
                <a:cs typeface="Calibri"/>
              </a:rPr>
              <a:t>Student:  Paulina Anna Skoczek.</a:t>
            </a:r>
            <a:br>
              <a:rPr lang="en-GB" sz="2000" dirty="0">
                <a:latin typeface="Times New Roman"/>
                <a:cs typeface="Calibri"/>
              </a:rPr>
            </a:br>
            <a:br>
              <a:rPr lang="en-GB" sz="2000" dirty="0">
                <a:latin typeface="Times New Roman"/>
                <a:cs typeface="Calibri"/>
              </a:rPr>
            </a:br>
            <a:r>
              <a:rPr lang="en-GB" sz="2000" dirty="0">
                <a:latin typeface="Times New Roman"/>
                <a:cs typeface="Calibri"/>
              </a:rPr>
              <a:t>ID :  2219392</a:t>
            </a:r>
            <a:br>
              <a:rPr lang="en-GB" sz="2000" dirty="0">
                <a:latin typeface="Times New Roman"/>
                <a:cs typeface="Calibri"/>
              </a:rPr>
            </a:br>
            <a:endParaRPr lang="pl-PL" sz="2000">
              <a:latin typeface="Times New Roman"/>
              <a:cs typeface="Calibri"/>
            </a:endParaRPr>
          </a:p>
          <a:p>
            <a:r>
              <a:rPr lang="en-GB" sz="2000" dirty="0">
                <a:latin typeface="Times New Roman"/>
                <a:cs typeface="Calibri"/>
              </a:rPr>
              <a:t>Lecturer: Ffion </a:t>
            </a:r>
            <a:r>
              <a:rPr lang="en-GB" sz="2000" err="1">
                <a:latin typeface="Times New Roman"/>
                <a:cs typeface="Calibri"/>
              </a:rPr>
              <a:t>Cubmerpatch</a:t>
            </a:r>
            <a:r>
              <a:rPr lang="en-GB" sz="2000" dirty="0">
                <a:latin typeface="Times New Roman"/>
                <a:cs typeface="Calibri"/>
              </a:rPr>
              <a:t>.</a:t>
            </a:r>
            <a:endParaRPr lang="pl-PL" sz="2000">
              <a:latin typeface="Times New Roman"/>
              <a:cs typeface="Calibri"/>
            </a:endParaRPr>
          </a:p>
          <a:p>
            <a:endParaRPr lang="pl-PL" sz="9600" dirty="0">
              <a:cs typeface="Calibri Light"/>
            </a:endParaRPr>
          </a:p>
        </p:txBody>
      </p:sp>
    </p:spTree>
    <p:extLst>
      <p:ext uri="{BB962C8B-B14F-4D97-AF65-F5344CB8AC3E}">
        <p14:creationId xmlns:p14="http://schemas.microsoft.com/office/powerpoint/2010/main" val="6503171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0">
            <a:extLst>
              <a:ext uri="{FF2B5EF4-FFF2-40B4-BE49-F238E27FC236}">
                <a16:creationId xmlns:a16="http://schemas.microsoft.com/office/drawing/2014/main" id="{53B021B3-DE93-4AB7-8A18-CF5F1CED8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0C5D8DFA-3475-6CEC-B918-53EBC1FD4881}"/>
              </a:ext>
            </a:extLst>
          </p:cNvPr>
          <p:cNvSpPr txBox="1"/>
          <p:nvPr/>
        </p:nvSpPr>
        <p:spPr>
          <a:xfrm>
            <a:off x="841248" y="256032"/>
            <a:ext cx="10506456" cy="1014984"/>
          </a:xfrm>
          <a:prstGeom prst="rect">
            <a:avLst/>
          </a:prstGeom>
        </p:spPr>
        <p:txBody>
          <a:bodyPr rot="0" spcFirstLastPara="0" vertOverflow="overflow" horzOverflow="overflow" vert="horz" lIns="91440" tIns="45720" rIns="91440" bIns="45720" numCol="1" spcCol="0" rtlCol="0" fromWordArt="0" anchor="b" anchorCtr="0" forceAA="0" compatLnSpc="1">
            <a:prstTxWarp prst="textNoShape">
              <a:avLst/>
            </a:prstTxWarp>
            <a:normAutofit/>
          </a:bodyPr>
          <a:lstStyle/>
          <a:p>
            <a:pPr>
              <a:lnSpc>
                <a:spcPct val="90000"/>
              </a:lnSpc>
              <a:spcBef>
                <a:spcPct val="0"/>
              </a:spcBef>
              <a:spcAft>
                <a:spcPts val="600"/>
              </a:spcAft>
            </a:pPr>
            <a:r>
              <a:rPr lang="en-US" sz="4400" kern="1200" dirty="0">
                <a:latin typeface="Times New Roman"/>
                <a:ea typeface="+mj-ea"/>
                <a:cs typeface="Times New Roman"/>
              </a:rPr>
              <a:t>The purpose of the presentation</a:t>
            </a:r>
            <a:r>
              <a:rPr lang="en-US" sz="4400" kern="1200" dirty="0">
                <a:latin typeface="+mj-lt"/>
                <a:ea typeface="+mj-ea"/>
                <a:cs typeface="+mj-cs"/>
              </a:rPr>
              <a:t> </a:t>
            </a:r>
          </a:p>
        </p:txBody>
      </p:sp>
      <p:sp>
        <p:nvSpPr>
          <p:cNvPr id="23" name="Rectangle 22">
            <a:extLst>
              <a:ext uri="{FF2B5EF4-FFF2-40B4-BE49-F238E27FC236}">
                <a16:creationId xmlns:a16="http://schemas.microsoft.com/office/drawing/2014/main" id="{52D502E5-F6B4-4D58-B4AE-FC466FF15E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5953" y="1634502"/>
            <a:ext cx="10451592"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5" name="Rectangle 24">
            <a:extLst>
              <a:ext uri="{FF2B5EF4-FFF2-40B4-BE49-F238E27FC236}">
                <a16:creationId xmlns:a16="http://schemas.microsoft.com/office/drawing/2014/main" id="{9DECDBF4-02B6-4BB4-B65B-B8107AD6A9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41248" y="1538176"/>
            <a:ext cx="1873457" cy="10981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4" name="Diagram 4">
            <a:extLst>
              <a:ext uri="{FF2B5EF4-FFF2-40B4-BE49-F238E27FC236}">
                <a16:creationId xmlns:a16="http://schemas.microsoft.com/office/drawing/2014/main" id="{9B2A8C33-BBA4-5249-52E3-A3D468A6D8FC}"/>
              </a:ext>
            </a:extLst>
          </p:cNvPr>
          <p:cNvGraphicFramePr/>
          <p:nvPr>
            <p:extLst>
              <p:ext uri="{D42A27DB-BD31-4B8C-83A1-F6EECF244321}">
                <p14:modId xmlns:p14="http://schemas.microsoft.com/office/powerpoint/2010/main" val="2092028707"/>
              </p:ext>
            </p:extLst>
          </p:nvPr>
        </p:nvGraphicFramePr>
        <p:xfrm>
          <a:off x="838200" y="1926266"/>
          <a:ext cx="10515600" cy="43575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553354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6">
            <a:extLst>
              <a:ext uri="{FF2B5EF4-FFF2-40B4-BE49-F238E27FC236}">
                <a16:creationId xmlns:a16="http://schemas.microsoft.com/office/drawing/2014/main" id="{D8463EDB-DF1D-0D9B-7C3D-0266EAEE8032}"/>
              </a:ext>
            </a:extLst>
          </p:cNvPr>
          <p:cNvPicPr>
            <a:picLocks noChangeAspect="1"/>
          </p:cNvPicPr>
          <p:nvPr/>
        </p:nvPicPr>
        <p:blipFill>
          <a:blip r:embed="rId6"/>
          <a:stretch>
            <a:fillRect/>
          </a:stretch>
        </p:blipFill>
        <p:spPr>
          <a:xfrm>
            <a:off x="282100" y="230147"/>
            <a:ext cx="4171280" cy="3074777"/>
          </a:xfrm>
          <a:prstGeom prst="rect">
            <a:avLst/>
          </a:prstGeom>
        </p:spPr>
      </p:pic>
      <p:cxnSp>
        <p:nvCxnSpPr>
          <p:cNvPr id="29" name="Straight Connector 28">
            <a:extLst>
              <a:ext uri="{FF2B5EF4-FFF2-40B4-BE49-F238E27FC236}">
                <a16:creationId xmlns:a16="http://schemas.microsoft.com/office/drawing/2014/main" id="{D4BDCD00-BA97-40D8-93CD-0A9CA931BE1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02080" y="3429000"/>
            <a:ext cx="2636520" cy="0"/>
          </a:xfrm>
          <a:prstGeom prst="line">
            <a:avLst/>
          </a:prstGeom>
          <a:ln w="19050">
            <a:solidFill>
              <a:srgbClr val="7F7F7F"/>
            </a:solidFill>
          </a:ln>
        </p:spPr>
        <p:style>
          <a:lnRef idx="1">
            <a:schemeClr val="accent1"/>
          </a:lnRef>
          <a:fillRef idx="0">
            <a:schemeClr val="accent1"/>
          </a:fillRef>
          <a:effectRef idx="0">
            <a:schemeClr val="accent1"/>
          </a:effectRef>
          <a:fontRef idx="minor">
            <a:schemeClr val="tx1"/>
          </a:fontRef>
        </p:style>
      </p:cxnSp>
      <p:pic>
        <p:nvPicPr>
          <p:cNvPr id="5" name="Picture 5">
            <a:extLst>
              <a:ext uri="{FF2B5EF4-FFF2-40B4-BE49-F238E27FC236}">
                <a16:creationId xmlns:a16="http://schemas.microsoft.com/office/drawing/2014/main" id="{BB17C4AC-82E9-7F87-034A-58C65E9FE739}"/>
              </a:ext>
            </a:extLst>
          </p:cNvPr>
          <p:cNvPicPr>
            <a:picLocks noChangeAspect="1"/>
          </p:cNvPicPr>
          <p:nvPr/>
        </p:nvPicPr>
        <p:blipFill>
          <a:blip r:embed="rId7"/>
          <a:stretch>
            <a:fillRect/>
          </a:stretch>
        </p:blipFill>
        <p:spPr>
          <a:xfrm>
            <a:off x="386194" y="3553074"/>
            <a:ext cx="3976589" cy="3094907"/>
          </a:xfrm>
          <a:prstGeom prst="rect">
            <a:avLst/>
          </a:prstGeom>
        </p:spPr>
      </p:pic>
      <p:cxnSp>
        <p:nvCxnSpPr>
          <p:cNvPr id="31" name="Straight Connector 30">
            <a:extLst>
              <a:ext uri="{FF2B5EF4-FFF2-40B4-BE49-F238E27FC236}">
                <a16:creationId xmlns:a16="http://schemas.microsoft.com/office/drawing/2014/main" id="{2D631E40-F51C-4828-B23B-DF903513296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573887"/>
            <a:ext cx="0" cy="3710227"/>
          </a:xfrm>
          <a:prstGeom prst="line">
            <a:avLst/>
          </a:prstGeom>
          <a:ln w="19050">
            <a:solidFill>
              <a:srgbClr val="7F7F7F"/>
            </a:solidFill>
          </a:ln>
        </p:spPr>
        <p:style>
          <a:lnRef idx="1">
            <a:schemeClr val="accent1"/>
          </a:lnRef>
          <a:fillRef idx="0">
            <a:schemeClr val="accent1"/>
          </a:fillRef>
          <a:effectRef idx="0">
            <a:schemeClr val="accent1"/>
          </a:effectRef>
          <a:fontRef idx="minor">
            <a:schemeClr val="tx1"/>
          </a:fontRef>
        </p:style>
      </p:cxnSp>
      <p:pic>
        <p:nvPicPr>
          <p:cNvPr id="4" name="349158936_6284450798279945_7626873560533097647_n">
            <a:hlinkClick r:id="" action="ppaction://media"/>
            <a:extLst>
              <a:ext uri="{FF2B5EF4-FFF2-40B4-BE49-F238E27FC236}">
                <a16:creationId xmlns:a16="http://schemas.microsoft.com/office/drawing/2014/main" id="{43B5BD3F-9D6F-EABC-8F2D-CF2216074CDE}"/>
              </a:ext>
            </a:extLst>
          </p:cNvPr>
          <p:cNvPicPr>
            <a:picLocks noChangeAspect="1"/>
          </p:cNvPicPr>
          <p:nvPr>
            <a:videoFile r:link="rId2"/>
            <p:extLst>
              <p:ext uri="{DAA4B4D4-6D71-4841-9C94-3DE7FCFB9230}">
                <p14:media xmlns:p14="http://schemas.microsoft.com/office/powerpoint/2010/main" r:embed="rId1"/>
              </p:ext>
            </p:extLst>
          </p:nvPr>
        </p:nvPicPr>
        <p:blipFill>
          <a:blip r:embed="rId8"/>
          <a:stretch>
            <a:fillRect/>
          </a:stretch>
        </p:blipFill>
        <p:spPr>
          <a:xfrm>
            <a:off x="4864589" y="335252"/>
            <a:ext cx="3417235" cy="6430971"/>
          </a:xfrm>
          <a:prstGeom prst="rect">
            <a:avLst/>
          </a:prstGeom>
        </p:spPr>
      </p:pic>
      <p:pic>
        <p:nvPicPr>
          <p:cNvPr id="26" name="349151450_5634406963326284_8550334595714028324_n">
            <a:hlinkClick r:id="" action="ppaction://media"/>
            <a:extLst>
              <a:ext uri="{FF2B5EF4-FFF2-40B4-BE49-F238E27FC236}">
                <a16:creationId xmlns:a16="http://schemas.microsoft.com/office/drawing/2014/main" id="{B2F01C0B-45D4-C5DE-AA86-5C53BDACB48F}"/>
              </a:ext>
            </a:extLst>
          </p:cNvPr>
          <p:cNvPicPr>
            <a:picLocks noChangeAspect="1"/>
          </p:cNvPicPr>
          <p:nvPr>
            <a:videoFile r:link="rId4"/>
            <p:extLst>
              <p:ext uri="{DAA4B4D4-6D71-4841-9C94-3DE7FCFB9230}">
                <p14:media xmlns:p14="http://schemas.microsoft.com/office/powerpoint/2010/main" r:embed="rId3"/>
              </p:ext>
            </p:extLst>
          </p:nvPr>
        </p:nvPicPr>
        <p:blipFill>
          <a:blip r:embed="rId9"/>
          <a:stretch>
            <a:fillRect/>
          </a:stretch>
        </p:blipFill>
        <p:spPr>
          <a:xfrm>
            <a:off x="8458529" y="295602"/>
            <a:ext cx="3499287" cy="6516414"/>
          </a:xfrm>
          <a:prstGeom prst="rect">
            <a:avLst/>
          </a:prstGeom>
        </p:spPr>
      </p:pic>
    </p:spTree>
    <p:extLst>
      <p:ext uri="{BB962C8B-B14F-4D97-AF65-F5344CB8AC3E}">
        <p14:creationId xmlns:p14="http://schemas.microsoft.com/office/powerpoint/2010/main" val="86377700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 fill="hold"/>
                                        <p:tgtEl>
                                          <p:spTgt spid="2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11" fill="hold" display="0">
                  <p:stCondLst>
                    <p:cond delay="indefinite"/>
                  </p:stCondLst>
                </p:cTn>
                <p:tgtEl>
                  <p:spTgt spid="4"/>
                </p:tgtEl>
              </p:cMediaNode>
            </p:video>
            <p:seq concurrent="1" nextAc="seek">
              <p:cTn id="12" restart="whenNotActive" fill="hold" evtFilter="cancelBubble" nodeType="interactiveSeq">
                <p:stCondLst>
                  <p:cond evt="onClick" delay="0">
                    <p:tgtEl>
                      <p:spTgt spid="4"/>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4"/>
                                        </p:tgtEl>
                                      </p:cBhvr>
                                    </p:cmd>
                                  </p:childTnLst>
                                </p:cTn>
                              </p:par>
                            </p:childTnLst>
                          </p:cTn>
                        </p:par>
                      </p:childTnLst>
                    </p:cTn>
                  </p:par>
                </p:childTnLst>
              </p:cTn>
              <p:nextCondLst>
                <p:cond evt="onClick" delay="0">
                  <p:tgtEl>
                    <p:spTgt spid="4"/>
                  </p:tgtEl>
                </p:cond>
              </p:nextCondLst>
            </p:seq>
            <p:video>
              <p:cMediaNode>
                <p:cTn id="17" fill="hold" display="0">
                  <p:stCondLst>
                    <p:cond delay="indefinite"/>
                  </p:stCondLst>
                </p:cTn>
                <p:tgtEl>
                  <p:spTgt spid="26"/>
                </p:tgtEl>
              </p:cMediaNode>
            </p:video>
            <p:seq concurrent="1" nextAc="seek">
              <p:cTn id="18" restart="whenNotActive" fill="hold" evtFilter="cancelBubble" nodeType="interactiveSeq">
                <p:stCondLst>
                  <p:cond evt="onClick" delay="0">
                    <p:tgtEl>
                      <p:spTgt spid="26"/>
                    </p:tgtEl>
                  </p:cond>
                </p:stCondLst>
                <p:endSync evt="end" delay="0">
                  <p:rtn val="all"/>
                </p:endSync>
                <p:childTnLst>
                  <p:par>
                    <p:cTn id="19" fill="hold">
                      <p:stCondLst>
                        <p:cond delay="0"/>
                      </p:stCondLst>
                      <p:childTnLst>
                        <p:par>
                          <p:cTn id="20" fill="hold">
                            <p:stCondLst>
                              <p:cond delay="0"/>
                            </p:stCondLst>
                            <p:childTnLst>
                              <p:par>
                                <p:cTn id="21" presetID="2" presetClass="mediacall" presetSubtype="0" fill="hold" nodeType="clickEffect">
                                  <p:stCondLst>
                                    <p:cond delay="0"/>
                                  </p:stCondLst>
                                  <p:childTnLst>
                                    <p:cmd type="call" cmd="togglePause">
                                      <p:cBhvr>
                                        <p:cTn id="22" dur="1" fill="hold"/>
                                        <p:tgtEl>
                                          <p:spTgt spid="26"/>
                                        </p:tgtEl>
                                      </p:cBhvr>
                                    </p:cmd>
                                  </p:childTnLst>
                                </p:cTn>
                              </p:par>
                            </p:childTnLst>
                          </p:cTn>
                        </p:par>
                      </p:childTnLst>
                    </p:cTn>
                  </p:par>
                </p:childTnLst>
              </p:cTn>
              <p:nextCondLst>
                <p:cond evt="onClick" delay="0">
                  <p:tgtEl>
                    <p:spTgt spid="26"/>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0" name="Rectangle 99">
            <a:extLst>
              <a:ext uri="{FF2B5EF4-FFF2-40B4-BE49-F238E27FC236}">
                <a16:creationId xmlns:a16="http://schemas.microsoft.com/office/drawing/2014/main" id="{0D7B6173-1D58-48E2-83CF-37350F315F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Rectangle 101">
            <a:extLst>
              <a:ext uri="{FF2B5EF4-FFF2-40B4-BE49-F238E27FC236}">
                <a16:creationId xmlns:a16="http://schemas.microsoft.com/office/drawing/2014/main" id="{2F36CA75-CFBF-4844-B719-8FE9EBADA9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4" name="Rectangle 103">
            <a:extLst>
              <a:ext uri="{FF2B5EF4-FFF2-40B4-BE49-F238E27FC236}">
                <a16:creationId xmlns:a16="http://schemas.microsoft.com/office/drawing/2014/main" id="{3D4A84B9-E564-4DD0-97F8-DBF1C460C2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6" name="Picture 105">
            <a:extLst>
              <a:ext uri="{FF2B5EF4-FFF2-40B4-BE49-F238E27FC236}">
                <a16:creationId xmlns:a16="http://schemas.microsoft.com/office/drawing/2014/main" id="{4A599609-F5C2-4A0B-A992-913F814A631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40000"/>
            <a:extLst>
              <a:ext uri="{28A0092B-C50C-407E-A947-70E740481C1C}">
                <a14:useLocalDpi xmlns:a14="http://schemas.microsoft.com/office/drawing/2010/main" val="0"/>
              </a:ext>
            </a:extLst>
          </a:blip>
          <a:stretch>
            <a:fillRect/>
          </a:stretch>
        </p:blipFill>
        <p:spPr>
          <a:xfrm>
            <a:off x="5414" y="0"/>
            <a:ext cx="12181172" cy="6858000"/>
          </a:xfrm>
          <a:prstGeom prst="rect">
            <a:avLst/>
          </a:prstGeom>
        </p:spPr>
      </p:pic>
      <p:sp>
        <p:nvSpPr>
          <p:cNvPr id="108" name="Rectangle 107">
            <a:extLst>
              <a:ext uri="{FF2B5EF4-FFF2-40B4-BE49-F238E27FC236}">
                <a16:creationId xmlns:a16="http://schemas.microsoft.com/office/drawing/2014/main" id="{102382E0-0A09-46AE-B955-B911CAFE7F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0" name="Rectangle 109">
            <a:extLst>
              <a:ext uri="{FF2B5EF4-FFF2-40B4-BE49-F238E27FC236}">
                <a16:creationId xmlns:a16="http://schemas.microsoft.com/office/drawing/2014/main" id="{7DE75D4A-0965-4973-BE75-DECCAC9A96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5" name="Picture 81">
            <a:extLst>
              <a:ext uri="{FF2B5EF4-FFF2-40B4-BE49-F238E27FC236}">
                <a16:creationId xmlns:a16="http://schemas.microsoft.com/office/drawing/2014/main" id="{48BDE225-3524-EFFF-9E02-C8FAE1AD7A9F}"/>
              </a:ext>
            </a:extLst>
          </p:cNvPr>
          <p:cNvPicPr>
            <a:picLocks noChangeAspect="1"/>
          </p:cNvPicPr>
          <p:nvPr/>
        </p:nvPicPr>
        <p:blipFill rotWithShape="1">
          <a:blip r:embed="rId3">
            <a:alphaModFix amt="60000"/>
          </a:blip>
          <a:srcRect t="8875" r="1" b="1"/>
          <a:stretch/>
        </p:blipFill>
        <p:spPr>
          <a:xfrm>
            <a:off x="20" y="10"/>
            <a:ext cx="6095980" cy="6857990"/>
          </a:xfrm>
          <a:prstGeom prst="rect">
            <a:avLst/>
          </a:prstGeom>
        </p:spPr>
      </p:pic>
      <p:pic>
        <p:nvPicPr>
          <p:cNvPr id="7" name="Picture 44">
            <a:extLst>
              <a:ext uri="{FF2B5EF4-FFF2-40B4-BE49-F238E27FC236}">
                <a16:creationId xmlns:a16="http://schemas.microsoft.com/office/drawing/2014/main" id="{63320451-6C9A-1865-B8E0-A464CA73EC8F}"/>
              </a:ext>
            </a:extLst>
          </p:cNvPr>
          <p:cNvPicPr>
            <a:picLocks noChangeAspect="1"/>
          </p:cNvPicPr>
          <p:nvPr/>
        </p:nvPicPr>
        <p:blipFill rotWithShape="1">
          <a:blip r:embed="rId4">
            <a:alphaModFix amt="60000"/>
          </a:blip>
          <a:srcRect l="17000" r="17000" b="1"/>
          <a:stretch/>
        </p:blipFill>
        <p:spPr>
          <a:xfrm>
            <a:off x="6096000" y="10"/>
            <a:ext cx="6096000" cy="6857990"/>
          </a:xfrm>
          <a:prstGeom prst="rect">
            <a:avLst/>
          </a:prstGeom>
        </p:spPr>
      </p:pic>
      <p:sp>
        <p:nvSpPr>
          <p:cNvPr id="73" name="Content Placeholder 58">
            <a:extLst>
              <a:ext uri="{FF2B5EF4-FFF2-40B4-BE49-F238E27FC236}">
                <a16:creationId xmlns:a16="http://schemas.microsoft.com/office/drawing/2014/main" id="{0D9233FD-3476-C182-B09A-F9E2B0BB7A25}"/>
              </a:ext>
            </a:extLst>
          </p:cNvPr>
          <p:cNvSpPr>
            <a:spLocks noGrp="1"/>
          </p:cNvSpPr>
          <p:nvPr>
            <p:ph idx="1"/>
          </p:nvPr>
        </p:nvSpPr>
        <p:spPr>
          <a:xfrm>
            <a:off x="1351190" y="200894"/>
            <a:ext cx="9801854" cy="2614231"/>
          </a:xfrm>
        </p:spPr>
        <p:txBody>
          <a:bodyPr vert="horz" lIns="91440" tIns="45720" rIns="91440" bIns="45720" rtlCol="0" anchor="t">
            <a:normAutofit/>
          </a:bodyPr>
          <a:lstStyle/>
          <a:p>
            <a:pPr marL="0" indent="0" algn="ctr">
              <a:buNone/>
            </a:pPr>
            <a:r>
              <a:rPr lang="en-US" sz="4400" b="1" dirty="0">
                <a:solidFill>
                  <a:srgbClr val="FFFFFF"/>
                </a:solidFill>
                <a:latin typeface="Times New Roman"/>
                <a:cs typeface="Calibri"/>
              </a:rPr>
              <a:t>The restaurant and its operational issue</a:t>
            </a:r>
            <a:r>
              <a:rPr lang="en-US" sz="1800" b="1" dirty="0">
                <a:solidFill>
                  <a:srgbClr val="FFFFFF"/>
                </a:solidFill>
                <a:latin typeface="Times New Roman"/>
                <a:cs typeface="Calibri"/>
              </a:rPr>
              <a:t> </a:t>
            </a:r>
          </a:p>
        </p:txBody>
      </p:sp>
      <p:sp>
        <p:nvSpPr>
          <p:cNvPr id="6" name="TextBox 5">
            <a:extLst>
              <a:ext uri="{FF2B5EF4-FFF2-40B4-BE49-F238E27FC236}">
                <a16:creationId xmlns:a16="http://schemas.microsoft.com/office/drawing/2014/main" id="{0132D4BE-A430-F17E-6BFB-01B5B10363CA}"/>
              </a:ext>
            </a:extLst>
          </p:cNvPr>
          <p:cNvSpPr txBox="1"/>
          <p:nvPr/>
        </p:nvSpPr>
        <p:spPr>
          <a:xfrm>
            <a:off x="841248" y="3502152"/>
            <a:ext cx="10506456" cy="2670048"/>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a:lnSpc>
                <a:spcPct val="90000"/>
              </a:lnSpc>
              <a:spcAft>
                <a:spcPts val="600"/>
              </a:spcAft>
            </a:pPr>
            <a:endParaRPr lang="en-US" sz="2000" dirty="0">
              <a:cs typeface="Calibri" panose="020F0502020204030204"/>
            </a:endParaRPr>
          </a:p>
        </p:txBody>
      </p:sp>
    </p:spTree>
    <p:extLst>
      <p:ext uri="{BB962C8B-B14F-4D97-AF65-F5344CB8AC3E}">
        <p14:creationId xmlns:p14="http://schemas.microsoft.com/office/powerpoint/2010/main" val="237593890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2" name="Rectangle 91">
            <a:extLst>
              <a:ext uri="{FF2B5EF4-FFF2-40B4-BE49-F238E27FC236}">
                <a16:creationId xmlns:a16="http://schemas.microsoft.com/office/drawing/2014/main" id="{2550BE34-C2B8-49B8-8519-67A8CAD51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4" name="Rectangle 93">
            <a:extLst>
              <a:ext uri="{FF2B5EF4-FFF2-40B4-BE49-F238E27FC236}">
                <a16:creationId xmlns:a16="http://schemas.microsoft.com/office/drawing/2014/main" id="{A7457DD9-5A45-400A-AB4B-4B4EDECA25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4416" y="365125"/>
            <a:ext cx="11167447" cy="2089317"/>
          </a:xfrm>
          <a:prstGeom prst="rect">
            <a:avLst/>
          </a:prstGeom>
          <a:ln w="12700">
            <a:solidFill>
              <a:srgbClr val="DEDEDE"/>
            </a:solidFill>
          </a:ln>
          <a:effectLst>
            <a:outerShdw blurRad="50800" dist="38100" dir="2700000" algn="tl" rotWithShape="0">
              <a:schemeClr val="bg2">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80395C8-7B5A-08DF-F5DE-1F2C8DB4FB9D}"/>
              </a:ext>
            </a:extLst>
          </p:cNvPr>
          <p:cNvSpPr>
            <a:spLocks noGrp="1"/>
          </p:cNvSpPr>
          <p:nvPr>
            <p:ph type="title"/>
          </p:nvPr>
        </p:nvSpPr>
        <p:spPr>
          <a:xfrm>
            <a:off x="1046746" y="586822"/>
            <a:ext cx="3560252" cy="1645920"/>
          </a:xfrm>
        </p:spPr>
        <p:txBody>
          <a:bodyPr>
            <a:normAutofit/>
          </a:bodyPr>
          <a:lstStyle/>
          <a:p>
            <a:r>
              <a:rPr lang="en-US" sz="3200" dirty="0">
                <a:latin typeface="Times New Roman"/>
                <a:cs typeface="Calibri Light"/>
              </a:rPr>
              <a:t>Absence Of Management Team Structure. </a:t>
            </a:r>
            <a:endParaRPr lang="en-US" sz="3200" dirty="0"/>
          </a:p>
        </p:txBody>
      </p:sp>
      <p:sp>
        <p:nvSpPr>
          <p:cNvPr id="96" name="Rectangle 95">
            <a:extLst>
              <a:ext uri="{FF2B5EF4-FFF2-40B4-BE49-F238E27FC236}">
                <a16:creationId xmlns:a16="http://schemas.microsoft.com/office/drawing/2014/main" id="{441CF7D6-A660-431A-B0BB-140A0D5556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408" y="1057739"/>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panose="020F0502020204030204"/>
            </a:endParaRPr>
          </a:p>
        </p:txBody>
      </p:sp>
      <p:sp>
        <p:nvSpPr>
          <p:cNvPr id="98" name="Rectangle 97">
            <a:extLst>
              <a:ext uri="{FF2B5EF4-FFF2-40B4-BE49-F238E27FC236}">
                <a16:creationId xmlns:a16="http://schemas.microsoft.com/office/drawing/2014/main" id="{0570A85B-3810-4F95-97B0-CBF4CCDB38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243541" y="1400638"/>
            <a:ext cx="14630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43" name="Content Placeholder 42">
            <a:extLst>
              <a:ext uri="{FF2B5EF4-FFF2-40B4-BE49-F238E27FC236}">
                <a16:creationId xmlns:a16="http://schemas.microsoft.com/office/drawing/2014/main" id="{401031D6-634A-52BF-F6A2-02AA4799AAC2}"/>
              </a:ext>
            </a:extLst>
          </p:cNvPr>
          <p:cNvSpPr>
            <a:spLocks noGrp="1"/>
          </p:cNvSpPr>
          <p:nvPr>
            <p:ph idx="1"/>
          </p:nvPr>
        </p:nvSpPr>
        <p:spPr>
          <a:xfrm>
            <a:off x="5351164" y="586822"/>
            <a:ext cx="6002636" cy="1645920"/>
          </a:xfrm>
        </p:spPr>
        <p:txBody>
          <a:bodyPr vert="horz" lIns="91440" tIns="45720" rIns="91440" bIns="45720" rtlCol="0" anchor="ctr">
            <a:normAutofit/>
          </a:bodyPr>
          <a:lstStyle/>
          <a:p>
            <a:pPr marL="0" indent="0">
              <a:buNone/>
            </a:pPr>
            <a:r>
              <a:rPr lang="en-US" sz="1600" dirty="0">
                <a:latin typeface="Times New Roman"/>
                <a:cs typeface="Calibri"/>
              </a:rPr>
              <a:t>The starting point of any organization is a realistic management team structure that is based on well-thought strategy and needs of the business (Tiller. S.R, 2012)</a:t>
            </a:r>
          </a:p>
        </p:txBody>
      </p:sp>
      <p:graphicFrame>
        <p:nvGraphicFramePr>
          <p:cNvPr id="185" name="Diagram 185">
            <a:extLst>
              <a:ext uri="{FF2B5EF4-FFF2-40B4-BE49-F238E27FC236}">
                <a16:creationId xmlns:a16="http://schemas.microsoft.com/office/drawing/2014/main" id="{6159B336-6E9F-ECD5-074B-0F0A577CF1EE}"/>
              </a:ext>
            </a:extLst>
          </p:cNvPr>
          <p:cNvGraphicFramePr/>
          <p:nvPr>
            <p:extLst>
              <p:ext uri="{D42A27DB-BD31-4B8C-83A1-F6EECF244321}">
                <p14:modId xmlns:p14="http://schemas.microsoft.com/office/powerpoint/2010/main" val="2875224686"/>
              </p:ext>
            </p:extLst>
          </p:nvPr>
        </p:nvGraphicFramePr>
        <p:xfrm>
          <a:off x="409725" y="2854598"/>
          <a:ext cx="4572000" cy="3657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55" name="TextBox 754">
            <a:extLst>
              <a:ext uri="{FF2B5EF4-FFF2-40B4-BE49-F238E27FC236}">
                <a16:creationId xmlns:a16="http://schemas.microsoft.com/office/drawing/2014/main" id="{222CE8B5-8A11-3762-E557-B56CDEDC5D2B}"/>
              </a:ext>
            </a:extLst>
          </p:cNvPr>
          <p:cNvSpPr txBox="1"/>
          <p:nvPr/>
        </p:nvSpPr>
        <p:spPr>
          <a:xfrm>
            <a:off x="882219" y="2640097"/>
            <a:ext cx="372470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1" dirty="0">
                <a:latin typeface="Times New Roman"/>
                <a:cs typeface="Calibri"/>
              </a:rPr>
              <a:t>Figure1</a:t>
            </a:r>
            <a:r>
              <a:rPr lang="en-US" sz="1400" dirty="0">
                <a:latin typeface="Times New Roman"/>
                <a:cs typeface="Calibri"/>
              </a:rPr>
              <a:t>. - Theoretical Team structure</a:t>
            </a:r>
            <a:r>
              <a:rPr lang="en-US" dirty="0">
                <a:cs typeface="Calibri"/>
              </a:rPr>
              <a:t> </a:t>
            </a:r>
            <a:endParaRPr lang="en-US" dirty="0"/>
          </a:p>
        </p:txBody>
      </p:sp>
      <p:sp>
        <p:nvSpPr>
          <p:cNvPr id="773" name="TextBox 772">
            <a:extLst>
              <a:ext uri="{FF2B5EF4-FFF2-40B4-BE49-F238E27FC236}">
                <a16:creationId xmlns:a16="http://schemas.microsoft.com/office/drawing/2014/main" id="{31C95A74-FDA3-4E67-AF16-412D470AA899}"/>
              </a:ext>
            </a:extLst>
          </p:cNvPr>
          <p:cNvSpPr txBox="1"/>
          <p:nvPr/>
        </p:nvSpPr>
        <p:spPr>
          <a:xfrm>
            <a:off x="5245857" y="2644254"/>
            <a:ext cx="665328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dirty="0">
              <a:latin typeface="Times New Roman"/>
              <a:cs typeface="Calibri"/>
            </a:endParaRPr>
          </a:p>
        </p:txBody>
      </p:sp>
      <p:sp>
        <p:nvSpPr>
          <p:cNvPr id="785" name="TextBox 784">
            <a:extLst>
              <a:ext uri="{FF2B5EF4-FFF2-40B4-BE49-F238E27FC236}">
                <a16:creationId xmlns:a16="http://schemas.microsoft.com/office/drawing/2014/main" id="{B3DF7EA9-AFD9-DE44-CBEB-E4AA980421E9}"/>
              </a:ext>
            </a:extLst>
          </p:cNvPr>
          <p:cNvSpPr txBox="1"/>
          <p:nvPr/>
        </p:nvSpPr>
        <p:spPr>
          <a:xfrm>
            <a:off x="5390790" y="4970495"/>
            <a:ext cx="6437339" cy="29238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Calibri"/>
              <a:buChar char="-"/>
            </a:pPr>
            <a:r>
              <a:rPr lang="en-GB" sz="1400" dirty="0">
                <a:latin typeface="Times New Roman"/>
                <a:cs typeface="Calibri"/>
              </a:rPr>
              <a:t>Independent, small and newly opened business on the market.</a:t>
            </a:r>
          </a:p>
          <a:p>
            <a:pPr marL="285750" indent="-285750">
              <a:buFont typeface="Calibri"/>
              <a:buChar char="-"/>
            </a:pPr>
            <a:r>
              <a:rPr lang="en-GB" sz="1400" dirty="0">
                <a:latin typeface="Times New Roman"/>
                <a:cs typeface="Calibri"/>
              </a:rPr>
              <a:t>Uncertainty of the business success, grow and demand.</a:t>
            </a:r>
          </a:p>
          <a:p>
            <a:pPr marL="285750" indent="-285750">
              <a:buFont typeface="Calibri"/>
              <a:buChar char="-"/>
            </a:pPr>
            <a:r>
              <a:rPr lang="en-GB" sz="1400" dirty="0">
                <a:latin typeface="Times New Roman"/>
                <a:cs typeface="Calibri"/>
              </a:rPr>
              <a:t>Operating on thin margins</a:t>
            </a:r>
          </a:p>
          <a:p>
            <a:pPr marL="285750" indent="-285750">
              <a:buFont typeface="Calibri"/>
              <a:buChar char="-"/>
            </a:pPr>
            <a:r>
              <a:rPr lang="en-GB" sz="1400" dirty="0">
                <a:latin typeface="Times New Roman"/>
                <a:cs typeface="Calibri"/>
              </a:rPr>
              <a:t>Limited business budget for staff internal training. </a:t>
            </a:r>
            <a:r>
              <a:rPr lang="en-GB" sz="1400" dirty="0" err="1">
                <a:latin typeface="Times New Roman"/>
                <a:cs typeface="Calibri"/>
              </a:rPr>
              <a:t>MillieFogile</a:t>
            </a:r>
            <a:r>
              <a:rPr lang="en-GB" sz="1400" dirty="0">
                <a:latin typeface="Times New Roman"/>
                <a:cs typeface="Calibri"/>
              </a:rPr>
              <a:t> has less ability to absorb unexpected financial blows, therefore, making the business more cautious when it comes to hiring. </a:t>
            </a:r>
            <a:endParaRPr lang="en-GB" sz="1400" dirty="0">
              <a:latin typeface="Calibri" panose="020F0502020204030204"/>
              <a:cs typeface="Calibri"/>
            </a:endParaRPr>
          </a:p>
          <a:p>
            <a:pPr marL="285750" indent="-285750">
              <a:buFont typeface="Calibri"/>
              <a:buChar char="-"/>
            </a:pPr>
            <a:r>
              <a:rPr lang="en-GB" sz="1400" dirty="0">
                <a:latin typeface="Times New Roman"/>
                <a:cs typeface="Times New Roman"/>
              </a:rPr>
              <a:t>Lack of experience in management sector.</a:t>
            </a:r>
          </a:p>
          <a:p>
            <a:pPr marL="285750" indent="-285750">
              <a:buFont typeface="Calibri"/>
              <a:buChar char="-"/>
            </a:pPr>
            <a:r>
              <a:rPr lang="en-GB" sz="1400" dirty="0">
                <a:latin typeface="Times New Roman"/>
                <a:cs typeface="Times New Roman"/>
              </a:rPr>
              <a:t>Poor employee interest due to lack of available staff benefits. </a:t>
            </a:r>
          </a:p>
          <a:p>
            <a:endParaRPr lang="en-GB" dirty="0">
              <a:latin typeface="Times New Roman"/>
              <a:ea typeface="Calibri" panose="020F0502020204030204"/>
              <a:cs typeface="Times New Roman"/>
            </a:endParaRPr>
          </a:p>
          <a:p>
            <a:endParaRPr lang="en-GB" dirty="0">
              <a:ea typeface="Calibri" panose="020F0502020204030204"/>
              <a:cs typeface="Calibri"/>
            </a:endParaRPr>
          </a:p>
          <a:p>
            <a:pPr marL="285750" indent="-285750">
              <a:buFont typeface="Calibri"/>
              <a:buChar char="-"/>
            </a:pPr>
            <a:endParaRPr lang="en-GB" dirty="0">
              <a:ea typeface="Calibri" panose="020F0502020204030204"/>
              <a:cs typeface="Calibri"/>
            </a:endParaRPr>
          </a:p>
          <a:p>
            <a:pPr marL="285750" indent="-285750">
              <a:buFont typeface="Calibri"/>
              <a:buChar char="-"/>
            </a:pPr>
            <a:endParaRPr lang="en-GB" dirty="0">
              <a:ea typeface="Calibri" panose="020F0502020204030204"/>
              <a:cs typeface="Calibri"/>
            </a:endParaRPr>
          </a:p>
        </p:txBody>
      </p:sp>
      <p:sp>
        <p:nvSpPr>
          <p:cNvPr id="786" name="TextBox 785">
            <a:extLst>
              <a:ext uri="{FF2B5EF4-FFF2-40B4-BE49-F238E27FC236}">
                <a16:creationId xmlns:a16="http://schemas.microsoft.com/office/drawing/2014/main" id="{11B5EF2C-5173-7AE3-F3E2-82C2B3E5614D}"/>
              </a:ext>
            </a:extLst>
          </p:cNvPr>
          <p:cNvSpPr txBox="1"/>
          <p:nvPr/>
        </p:nvSpPr>
        <p:spPr>
          <a:xfrm>
            <a:off x="7255913" y="2453462"/>
            <a:ext cx="5800298"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1" dirty="0">
                <a:latin typeface="Times New Roman"/>
                <a:cs typeface="Calibri"/>
              </a:rPr>
              <a:t>Issue analyzation:</a:t>
            </a:r>
            <a:endParaRPr lang="en-US" sz="1400" b="1" dirty="0">
              <a:cs typeface="Calibri"/>
            </a:endParaRPr>
          </a:p>
        </p:txBody>
      </p:sp>
      <p:sp>
        <p:nvSpPr>
          <p:cNvPr id="819" name="TextBox 818">
            <a:extLst>
              <a:ext uri="{FF2B5EF4-FFF2-40B4-BE49-F238E27FC236}">
                <a16:creationId xmlns:a16="http://schemas.microsoft.com/office/drawing/2014/main" id="{4DC3AD06-CD7A-F068-AEAF-7A365C3DCD65}"/>
              </a:ext>
            </a:extLst>
          </p:cNvPr>
          <p:cNvSpPr txBox="1"/>
          <p:nvPr/>
        </p:nvSpPr>
        <p:spPr>
          <a:xfrm>
            <a:off x="5776056" y="2642576"/>
            <a:ext cx="5578230"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dirty="0">
                <a:latin typeface="Times New Roman"/>
                <a:cs typeface="Calibri"/>
              </a:rPr>
              <a:t>Milliefogile is a café </a:t>
            </a:r>
            <a:r>
              <a:rPr lang="en-US" sz="1400" dirty="0">
                <a:latin typeface="Times New Roman"/>
                <a:ea typeface="+mn-lt"/>
                <a:cs typeface="+mn-lt"/>
              </a:rPr>
              <a:t>which, is successively taking steps forward on  market. The increased demand and popularity among customers makes the management -solely under the care of the owners- simply unachievable and difficult.  Stress and work overload are not good companion. World and Health Organization (2021), has found that people working 55h a week face an estimated  42% risk of heart disease and a 19% risk of stroke.  Consequently, solving the understaffing in </a:t>
            </a:r>
            <a:r>
              <a:rPr lang="en-US" sz="1400" dirty="0" err="1">
                <a:latin typeface="Times New Roman"/>
                <a:ea typeface="+mn-lt"/>
                <a:cs typeface="+mn-lt"/>
              </a:rPr>
              <a:t>MillieFogile</a:t>
            </a:r>
            <a:r>
              <a:rPr lang="en-US" sz="1400" dirty="0">
                <a:latin typeface="Times New Roman"/>
                <a:ea typeface="+mn-lt"/>
                <a:cs typeface="+mn-lt"/>
              </a:rPr>
              <a:t> will not only improve the business operations but also potentially improve the overall psychical and mental health of the owners. </a:t>
            </a:r>
            <a:endParaRPr lang="en-US" sz="1400" dirty="0">
              <a:solidFill>
                <a:srgbClr val="000000"/>
              </a:solidFill>
              <a:latin typeface="Times New Roman"/>
              <a:ea typeface="Calibri"/>
              <a:cs typeface="Calibri"/>
            </a:endParaRPr>
          </a:p>
        </p:txBody>
      </p:sp>
      <p:sp>
        <p:nvSpPr>
          <p:cNvPr id="836" name="TextBox 835">
            <a:extLst>
              <a:ext uri="{FF2B5EF4-FFF2-40B4-BE49-F238E27FC236}">
                <a16:creationId xmlns:a16="http://schemas.microsoft.com/office/drawing/2014/main" id="{6567B751-09E4-C4AE-C82E-96AC812798B2}"/>
              </a:ext>
            </a:extLst>
          </p:cNvPr>
          <p:cNvSpPr txBox="1"/>
          <p:nvPr/>
        </p:nvSpPr>
        <p:spPr>
          <a:xfrm>
            <a:off x="6169266" y="4738075"/>
            <a:ext cx="4359519"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1400" b="1" dirty="0">
                <a:latin typeface="Times New Roman"/>
                <a:cs typeface="Calibri"/>
              </a:rPr>
              <a:t>Root Cause of the issue in </a:t>
            </a:r>
            <a:r>
              <a:rPr lang="en-US" sz="1400" b="1" dirty="0" err="1">
                <a:latin typeface="Times New Roman"/>
                <a:cs typeface="Calibri"/>
              </a:rPr>
              <a:t>MillieFogile</a:t>
            </a:r>
            <a:r>
              <a:rPr lang="en-US" sz="1400" b="1" dirty="0">
                <a:latin typeface="Times New Roman"/>
                <a:cs typeface="Calibri"/>
              </a:rPr>
              <a:t>: </a:t>
            </a:r>
            <a:endParaRPr lang="en-US" sz="1400" b="1" dirty="0">
              <a:latin typeface="Times New Roman"/>
              <a:cs typeface="Times New Roman"/>
            </a:endParaRPr>
          </a:p>
        </p:txBody>
      </p:sp>
      <p:sp>
        <p:nvSpPr>
          <p:cNvPr id="11" name="TextBox 1">
            <a:extLst>
              <a:ext uri="{FF2B5EF4-FFF2-40B4-BE49-F238E27FC236}">
                <a16:creationId xmlns:a16="http://schemas.microsoft.com/office/drawing/2014/main" id="{7E9C69AB-1363-BD1F-9BE2-5C7F502DE16F}"/>
              </a:ext>
            </a:extLst>
          </p:cNvPr>
          <p:cNvSpPr txBox="1"/>
          <p:nvPr/>
        </p:nvSpPr>
        <p:spPr>
          <a:xfrm>
            <a:off x="3995613" y="305287"/>
            <a:ext cx="7424615" cy="307777"/>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1400" dirty="0">
              <a:solidFill>
                <a:srgbClr val="2B2A3A"/>
              </a:solidFill>
              <a:ea typeface="Calibri"/>
              <a:cs typeface="Calibri"/>
            </a:endParaRPr>
          </a:p>
        </p:txBody>
      </p:sp>
    </p:spTree>
    <p:extLst>
      <p:ext uri="{BB962C8B-B14F-4D97-AF65-F5344CB8AC3E}">
        <p14:creationId xmlns:p14="http://schemas.microsoft.com/office/powerpoint/2010/main" val="6250108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8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5"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1" name="Rectangle 154">
            <a:extLst>
              <a:ext uri="{FF2B5EF4-FFF2-40B4-BE49-F238E27FC236}">
                <a16:creationId xmlns:a16="http://schemas.microsoft.com/office/drawing/2014/main" id="{73C994B4-9721-4148-9EEC-6793CECDE8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3" y="-1"/>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72" name="Rectangle 156">
            <a:extLst>
              <a:ext uri="{FF2B5EF4-FFF2-40B4-BE49-F238E27FC236}">
                <a16:creationId xmlns:a16="http://schemas.microsoft.com/office/drawing/2014/main" id="{F9D95E49-763A-4886-B038-82F7347405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bg2">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59" name="Rectangle 158">
            <a:extLst>
              <a:ext uri="{FF2B5EF4-FFF2-40B4-BE49-F238E27FC236}">
                <a16:creationId xmlns:a16="http://schemas.microsoft.com/office/drawing/2014/main" id="{1335D9B3-B2C5-40E1-BFF9-E01D0DB424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78324" y="699899"/>
            <a:ext cx="10713676" cy="543331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044F895-4C83-3732-ED9C-8B1F4E8B84C1}"/>
              </a:ext>
            </a:extLst>
          </p:cNvPr>
          <p:cNvSpPr>
            <a:spLocks noGrp="1"/>
          </p:cNvSpPr>
          <p:nvPr>
            <p:ph type="title"/>
          </p:nvPr>
        </p:nvSpPr>
        <p:spPr>
          <a:xfrm>
            <a:off x="422900" y="540167"/>
            <a:ext cx="4028783" cy="2135867"/>
          </a:xfrm>
          <a:prstGeom prst="ellipse">
            <a:avLst/>
          </a:prstGeom>
        </p:spPr>
        <p:txBody>
          <a:bodyPr vert="horz" lIns="91440" tIns="45720" rIns="91440" bIns="45720" rtlCol="0" anchor="b">
            <a:normAutofit/>
          </a:bodyPr>
          <a:lstStyle/>
          <a:p>
            <a:r>
              <a:rPr lang="en-US" sz="2300" kern="1200" dirty="0">
                <a:latin typeface="Times New Roman"/>
                <a:cs typeface="Times New Roman"/>
              </a:rPr>
              <a:t>The Consequences and Negative Impacts of being understaffed. </a:t>
            </a:r>
          </a:p>
        </p:txBody>
      </p:sp>
      <p:sp>
        <p:nvSpPr>
          <p:cNvPr id="68" name="TextBox 67">
            <a:extLst>
              <a:ext uri="{FF2B5EF4-FFF2-40B4-BE49-F238E27FC236}">
                <a16:creationId xmlns:a16="http://schemas.microsoft.com/office/drawing/2014/main" id="{97220D91-D110-98D0-4D56-1799C12686C0}"/>
              </a:ext>
            </a:extLst>
          </p:cNvPr>
          <p:cNvSpPr txBox="1"/>
          <p:nvPr/>
        </p:nvSpPr>
        <p:spPr>
          <a:xfrm>
            <a:off x="422900" y="2880452"/>
            <a:ext cx="4028783" cy="3095445"/>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a:lnSpc>
                <a:spcPct val="90000"/>
              </a:lnSpc>
              <a:spcAft>
                <a:spcPts val="600"/>
              </a:spcAft>
            </a:pPr>
            <a:r>
              <a:rPr lang="en-US" dirty="0"/>
              <a:t>According to research conducted by Work Service (2017), over 50% of entrepreneurs reported lack of staff, which translates into problems with their functioning. Taking that into consideration, this part of the presentation is dedicated to demonstrate those problems and confront, how being understaffed can influence the business as well as customers on a long-term effect. </a:t>
            </a:r>
            <a:endParaRPr lang="en-US" dirty="0">
              <a:ea typeface="Calibri"/>
              <a:cs typeface="Calibri"/>
            </a:endParaRPr>
          </a:p>
        </p:txBody>
      </p:sp>
      <p:sp>
        <p:nvSpPr>
          <p:cNvPr id="173" name="Rectangle 160">
            <a:extLst>
              <a:ext uri="{FF2B5EF4-FFF2-40B4-BE49-F238E27FC236}">
                <a16:creationId xmlns:a16="http://schemas.microsoft.com/office/drawing/2014/main" id="{6D95061B-ADFC-4592-8BB1-0D542F6F64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900169" y="6081915"/>
            <a:ext cx="6460098" cy="781696"/>
          </a:xfrm>
          <a:prstGeom prst="rect">
            <a:avLst/>
          </a:prstGeom>
          <a:solidFill>
            <a:schemeClr val="accent1">
              <a:alpha val="25000"/>
            </a:schemeClr>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ctr">
            <a:spAutoFit/>
          </a:bodyPr>
          <a:lstStyle/>
          <a:p>
            <a:pPr marL="0" marR="0" indent="0" algn="ctr" defTabSz="825500" rtl="0" fontAlgn="auto" latinLnBrk="0" hangingPunct="0">
              <a:lnSpc>
                <a:spcPct val="100000"/>
              </a:lnSpc>
              <a:spcBef>
                <a:spcPts val="0"/>
              </a:spcBef>
              <a:spcAft>
                <a:spcPts val="0"/>
              </a:spcAft>
              <a:buClrTx/>
              <a:buSzTx/>
              <a:buFontTx/>
              <a:buNone/>
              <a:tabLst/>
            </a:pPr>
            <a:endParaRPr kumimoji="0" lang="en-US" sz="3000" b="0" i="0" u="none" strike="noStrike" cap="none" spc="0" normalizeH="0" baseline="0">
              <a:ln>
                <a:noFill/>
              </a:ln>
              <a:solidFill>
                <a:srgbClr val="000000"/>
              </a:solidFill>
              <a:effectLst/>
              <a:uFillTx/>
              <a:latin typeface="Helvetica Neue Medium"/>
              <a:ea typeface="Helvetica Neue Medium"/>
              <a:cs typeface="Helvetica Neue Medium"/>
              <a:sym typeface="Helvetica Neue Medium"/>
            </a:endParaRPr>
          </a:p>
        </p:txBody>
      </p:sp>
      <p:cxnSp>
        <p:nvCxnSpPr>
          <p:cNvPr id="174" name="Straight Connector 162">
            <a:extLst>
              <a:ext uri="{FF2B5EF4-FFF2-40B4-BE49-F238E27FC236}">
                <a16:creationId xmlns:a16="http://schemas.microsoft.com/office/drawing/2014/main" id="{F085D7B9-E066-4923-8CB7-294BF306296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11365990" y="5610"/>
            <a:ext cx="0" cy="6858000"/>
          </a:xfrm>
          <a:prstGeom prst="line">
            <a:avLst/>
          </a:prstGeom>
          <a:ln w="9525" cap="rnd">
            <a:solidFill>
              <a:schemeClr val="accent1"/>
            </a:solidFill>
            <a:prstDash val="dash"/>
          </a:ln>
        </p:spPr>
        <p:style>
          <a:lnRef idx="1">
            <a:schemeClr val="accent1"/>
          </a:lnRef>
          <a:fillRef idx="0">
            <a:schemeClr val="accent1"/>
          </a:fillRef>
          <a:effectRef idx="0">
            <a:schemeClr val="accent1"/>
          </a:effectRef>
          <a:fontRef idx="minor">
            <a:schemeClr val="tx1"/>
          </a:fontRef>
        </p:style>
      </p:cxnSp>
      <p:cxnSp>
        <p:nvCxnSpPr>
          <p:cNvPr id="165" name="Straight Connector 164">
            <a:extLst>
              <a:ext uri="{FF2B5EF4-FFF2-40B4-BE49-F238E27FC236}">
                <a16:creationId xmlns:a16="http://schemas.microsoft.com/office/drawing/2014/main" id="{4C5153A6-657E-4227-A555-CE6891B6C46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18001"/>
            <a:ext cx="12192000" cy="0"/>
          </a:xfrm>
          <a:prstGeom prst="line">
            <a:avLst/>
          </a:prstGeom>
          <a:ln w="9525" cap="rnd">
            <a:solidFill>
              <a:schemeClr val="accent1"/>
            </a:solidFill>
            <a:prstDash val="dash"/>
          </a:ln>
        </p:spPr>
        <p:style>
          <a:lnRef idx="1">
            <a:schemeClr val="accent1"/>
          </a:lnRef>
          <a:fillRef idx="0">
            <a:schemeClr val="accent1"/>
          </a:fillRef>
          <a:effectRef idx="0">
            <a:schemeClr val="accent1"/>
          </a:effectRef>
          <a:fontRef idx="minor">
            <a:schemeClr val="tx1"/>
          </a:fontRef>
        </p:style>
      </p:cxnSp>
      <p:graphicFrame>
        <p:nvGraphicFramePr>
          <p:cNvPr id="65" name="Table 65">
            <a:extLst>
              <a:ext uri="{FF2B5EF4-FFF2-40B4-BE49-F238E27FC236}">
                <a16:creationId xmlns:a16="http://schemas.microsoft.com/office/drawing/2014/main" id="{222A9067-696A-6406-4773-40C9FD71A75E}"/>
              </a:ext>
            </a:extLst>
          </p:cNvPr>
          <p:cNvGraphicFramePr>
            <a:graphicFrameLocks noGrp="1"/>
          </p:cNvGraphicFramePr>
          <p:nvPr>
            <p:extLst>
              <p:ext uri="{D42A27DB-BD31-4B8C-83A1-F6EECF244321}">
                <p14:modId xmlns:p14="http://schemas.microsoft.com/office/powerpoint/2010/main" val="1206491209"/>
              </p:ext>
            </p:extLst>
          </p:nvPr>
        </p:nvGraphicFramePr>
        <p:xfrm>
          <a:off x="4894447" y="926753"/>
          <a:ext cx="6460089" cy="5047559"/>
        </p:xfrm>
        <a:graphic>
          <a:graphicData uri="http://schemas.openxmlformats.org/drawingml/2006/table">
            <a:tbl>
              <a:tblPr firstRow="1" bandRow="1">
                <a:noFill/>
                <a:tableStyleId>{5C22544A-7EE6-4342-B048-85BDC9FD1C3A}</a:tableStyleId>
              </a:tblPr>
              <a:tblGrid>
                <a:gridCol w="3112992">
                  <a:extLst>
                    <a:ext uri="{9D8B030D-6E8A-4147-A177-3AD203B41FA5}">
                      <a16:colId xmlns:a16="http://schemas.microsoft.com/office/drawing/2014/main" val="3889831637"/>
                    </a:ext>
                  </a:extLst>
                </a:gridCol>
                <a:gridCol w="3347097">
                  <a:extLst>
                    <a:ext uri="{9D8B030D-6E8A-4147-A177-3AD203B41FA5}">
                      <a16:colId xmlns:a16="http://schemas.microsoft.com/office/drawing/2014/main" val="2354138238"/>
                    </a:ext>
                  </a:extLst>
                </a:gridCol>
              </a:tblGrid>
              <a:tr h="640396">
                <a:tc>
                  <a:txBody>
                    <a:bodyPr/>
                    <a:lstStyle/>
                    <a:p>
                      <a:r>
                        <a:rPr lang="en-US" sz="2200" b="0" cap="none" spc="0" dirty="0">
                          <a:solidFill>
                            <a:schemeClr val="tx1"/>
                          </a:solidFill>
                          <a:latin typeface="Times New Roman"/>
                        </a:rPr>
                        <a:t>Business </a:t>
                      </a:r>
                    </a:p>
                  </a:txBody>
                  <a:tcPr marL="63675" marR="63675" marT="134533" marB="127350" anchor="b">
                    <a:lnL w="12700" cmpd="sng">
                      <a:noFill/>
                      <a:prstDash val="solid"/>
                    </a:lnL>
                    <a:lnR w="12700" cmpd="sng">
                      <a:noFill/>
                    </a:lnR>
                    <a:lnT w="9525" cap="flat" cmpd="sng" algn="ctr">
                      <a:noFill/>
                      <a:prstDash val="solid"/>
                    </a:lnT>
                    <a:lnB w="38100" cmpd="sng">
                      <a:noFill/>
                    </a:lnB>
                    <a:noFill/>
                  </a:tcPr>
                </a:tc>
                <a:tc>
                  <a:txBody>
                    <a:bodyPr/>
                    <a:lstStyle/>
                    <a:p>
                      <a:r>
                        <a:rPr lang="en-US" sz="2200" b="0" cap="none" spc="0" dirty="0">
                          <a:solidFill>
                            <a:schemeClr val="tx1"/>
                          </a:solidFill>
                          <a:latin typeface="Times New Roman"/>
                        </a:rPr>
                        <a:t>Customers </a:t>
                      </a:r>
                    </a:p>
                  </a:txBody>
                  <a:tcPr marL="63675" marR="63675" marT="134533" marB="127350" anchor="b">
                    <a:lnL w="12700" cmpd="sng">
                      <a:noFill/>
                    </a:lnL>
                    <a:lnR w="12700" cmpd="sng">
                      <a:noFill/>
                    </a:lnR>
                    <a:lnT w="9525" cap="flat" cmpd="sng" algn="ctr">
                      <a:noFill/>
                      <a:prstDash val="solid"/>
                    </a:lnT>
                    <a:lnB w="38100" cmpd="sng">
                      <a:noFill/>
                    </a:lnB>
                    <a:noFill/>
                  </a:tcPr>
                </a:tc>
                <a:extLst>
                  <a:ext uri="{0D108BD9-81ED-4DB2-BD59-A6C34878D82A}">
                    <a16:rowId xmlns:a16="http://schemas.microsoft.com/office/drawing/2014/main" val="245407614"/>
                  </a:ext>
                </a:extLst>
              </a:tr>
              <a:tr h="4357925">
                <a:tc>
                  <a:txBody>
                    <a:bodyPr/>
                    <a:lstStyle/>
                    <a:p>
                      <a:pPr marL="285750" indent="-285750">
                        <a:buFont typeface="Wingdings"/>
                        <a:buChar char="§"/>
                      </a:pPr>
                      <a:r>
                        <a:rPr lang="en-US" sz="1700" cap="none" spc="0" dirty="0">
                          <a:solidFill>
                            <a:schemeClr val="tx1"/>
                          </a:solidFill>
                          <a:latin typeface="Times New Roman"/>
                        </a:rPr>
                        <a:t>Loss of Sales. </a:t>
                      </a:r>
                    </a:p>
                    <a:p>
                      <a:pPr marL="285750" lvl="0" indent="-285750">
                        <a:buFont typeface="Wingdings"/>
                        <a:buChar char="§"/>
                      </a:pPr>
                      <a:r>
                        <a:rPr lang="en-US" sz="1700" cap="none" spc="0" dirty="0">
                          <a:solidFill>
                            <a:schemeClr val="tx1"/>
                          </a:solidFill>
                          <a:latin typeface="Times New Roman"/>
                        </a:rPr>
                        <a:t>Brand damage and poor reputation. </a:t>
                      </a:r>
                    </a:p>
                    <a:p>
                      <a:pPr marL="285750" lvl="0" indent="-285750">
                        <a:buFont typeface="Wingdings"/>
                        <a:buChar char="§"/>
                      </a:pPr>
                      <a:r>
                        <a:rPr lang="en-US" sz="1700" cap="none" spc="0" dirty="0">
                          <a:solidFill>
                            <a:schemeClr val="tx1"/>
                          </a:solidFill>
                          <a:latin typeface="Times New Roman"/>
                        </a:rPr>
                        <a:t>A decrease in work quality. </a:t>
                      </a:r>
                    </a:p>
                    <a:p>
                      <a:pPr marL="285750" lvl="0" indent="-285750">
                        <a:buFont typeface="Wingdings"/>
                        <a:buChar char="§"/>
                      </a:pPr>
                      <a:r>
                        <a:rPr lang="en-US" sz="1700" cap="none" spc="0" dirty="0">
                          <a:solidFill>
                            <a:schemeClr val="tx1"/>
                          </a:solidFill>
                          <a:latin typeface="Times New Roman"/>
                        </a:rPr>
                        <a:t>A decrease in service quality. </a:t>
                      </a:r>
                    </a:p>
                    <a:p>
                      <a:pPr marL="285750" lvl="0" indent="-285750">
                        <a:buFont typeface="Wingdings"/>
                        <a:buChar char="§"/>
                      </a:pPr>
                      <a:r>
                        <a:rPr lang="en-US" sz="1700" cap="none" spc="0" dirty="0">
                          <a:solidFill>
                            <a:schemeClr val="tx1"/>
                          </a:solidFill>
                          <a:latin typeface="Times New Roman"/>
                        </a:rPr>
                        <a:t>Missed chance for marketing. </a:t>
                      </a:r>
                      <a:br>
                        <a:rPr lang="en-US" sz="1700" cap="none" spc="0" dirty="0">
                          <a:solidFill>
                            <a:srgbClr val="000000"/>
                          </a:solidFill>
                          <a:latin typeface="Times New Roman"/>
                        </a:rPr>
                      </a:br>
                      <a:r>
                        <a:rPr lang="en-US" sz="1700" cap="none" spc="0" dirty="0">
                          <a:solidFill>
                            <a:schemeClr val="tx1"/>
                          </a:solidFill>
                          <a:latin typeface="Times New Roman"/>
                        </a:rPr>
                        <a:t>Complaints .</a:t>
                      </a:r>
                    </a:p>
                    <a:p>
                      <a:pPr marL="285750" lvl="0" indent="-285750">
                        <a:buFont typeface="Wingdings"/>
                        <a:buChar char="§"/>
                      </a:pPr>
                      <a:r>
                        <a:rPr lang="en-US" sz="1700" cap="none" spc="0" dirty="0">
                          <a:solidFill>
                            <a:schemeClr val="tx1"/>
                          </a:solidFill>
                          <a:latin typeface="Times New Roman"/>
                        </a:rPr>
                        <a:t>Limits for the company to expand</a:t>
                      </a:r>
                    </a:p>
                    <a:p>
                      <a:pPr marL="285750" lvl="0" indent="-285750">
                        <a:buFont typeface="Wingdings"/>
                        <a:buChar char="§"/>
                      </a:pPr>
                      <a:r>
                        <a:rPr lang="en-US" sz="1700" cap="none" spc="0" dirty="0">
                          <a:solidFill>
                            <a:schemeClr val="tx1"/>
                          </a:solidFill>
                          <a:latin typeface="Times New Roman"/>
                        </a:rPr>
                        <a:t>Increased risk of accidents </a:t>
                      </a:r>
                    </a:p>
                    <a:p>
                      <a:pPr marL="285750" lvl="0" indent="-285750">
                        <a:buFont typeface="Wingdings"/>
                        <a:buChar char="§"/>
                      </a:pPr>
                      <a:r>
                        <a:rPr lang="en-US" sz="1700" cap="none" spc="0" dirty="0">
                          <a:solidFill>
                            <a:schemeClr val="tx1"/>
                          </a:solidFill>
                          <a:latin typeface="Times New Roman"/>
                        </a:rPr>
                        <a:t>Safety and operating procedures are exchanged for service expectations. </a:t>
                      </a:r>
                    </a:p>
                    <a:p>
                      <a:pPr marL="285750" lvl="0" indent="-285750">
                        <a:buFont typeface="Wingdings"/>
                        <a:buChar char="§"/>
                      </a:pPr>
                      <a:r>
                        <a:rPr lang="en-US" sz="1700" cap="none" spc="0" dirty="0">
                          <a:solidFill>
                            <a:schemeClr val="tx1"/>
                          </a:solidFill>
                          <a:latin typeface="Times New Roman"/>
                        </a:rPr>
                        <a:t>Less repeat business</a:t>
                      </a:r>
                    </a:p>
                    <a:p>
                      <a:pPr marL="285750" lvl="0" indent="-285750">
                        <a:buFont typeface="Wingdings"/>
                        <a:buChar char="§"/>
                      </a:pPr>
                      <a:r>
                        <a:rPr lang="en-US" sz="1700" cap="none" spc="0" dirty="0">
                          <a:solidFill>
                            <a:schemeClr val="tx1"/>
                          </a:solidFill>
                          <a:latin typeface="Times New Roman"/>
                        </a:rPr>
                        <a:t>Word of mouth effect. </a:t>
                      </a:r>
                    </a:p>
                    <a:p>
                      <a:pPr marL="0" lvl="0" indent="0">
                        <a:buNone/>
                      </a:pPr>
                      <a:endParaRPr lang="en-US" sz="1700" cap="none" spc="0">
                        <a:solidFill>
                          <a:schemeClr val="tx1"/>
                        </a:solidFill>
                        <a:latin typeface="Times New Roman"/>
                      </a:endParaRPr>
                    </a:p>
                  </a:txBody>
                  <a:tcPr marL="63675" marR="63675" marT="134533" marB="127350">
                    <a:lnL w="12700" cmpd="sng">
                      <a:noFill/>
                      <a:prstDash val="solid"/>
                    </a:lnL>
                    <a:lnR w="12700" cmpd="sng">
                      <a:noFill/>
                      <a:prstDash val="solid"/>
                    </a:lnR>
                    <a:lnT w="38100" cmpd="sng">
                      <a:noFill/>
                    </a:lnT>
                    <a:lnB w="12700" cmpd="sng">
                      <a:noFill/>
                      <a:prstDash val="solid"/>
                    </a:lnB>
                    <a:noFill/>
                  </a:tcPr>
                </a:tc>
                <a:tc>
                  <a:txBody>
                    <a:bodyPr/>
                    <a:lstStyle/>
                    <a:p>
                      <a:pPr marL="285750" indent="-285750">
                        <a:buFont typeface="Wingdings"/>
                        <a:buChar char="§"/>
                      </a:pPr>
                      <a:r>
                        <a:rPr lang="en-US" sz="1700" cap="none" spc="0" dirty="0">
                          <a:solidFill>
                            <a:schemeClr val="tx1"/>
                          </a:solidFill>
                          <a:latin typeface="Times New Roman"/>
                        </a:rPr>
                        <a:t>Unfulfilled marketing promises therefore, customer disappointment.</a:t>
                      </a:r>
                    </a:p>
                    <a:p>
                      <a:pPr marL="285750" lvl="0" indent="-285750">
                        <a:buFont typeface="Wingdings"/>
                        <a:buChar char="§"/>
                      </a:pPr>
                      <a:r>
                        <a:rPr lang="en-US" sz="1700" cap="none" spc="0" dirty="0">
                          <a:solidFill>
                            <a:schemeClr val="tx1"/>
                          </a:solidFill>
                          <a:latin typeface="Times New Roman"/>
                        </a:rPr>
                        <a:t>Frustration due to long waiting times.</a:t>
                      </a:r>
                    </a:p>
                    <a:p>
                      <a:pPr marL="285750" lvl="0" indent="-285750">
                        <a:buFont typeface="Wingdings"/>
                        <a:buChar char="§"/>
                      </a:pPr>
                      <a:r>
                        <a:rPr lang="en-US" sz="1700" cap="none" spc="0" dirty="0">
                          <a:solidFill>
                            <a:schemeClr val="tx1"/>
                          </a:solidFill>
                          <a:latin typeface="Times New Roman"/>
                        </a:rPr>
                        <a:t>Poor service experience and lack of creating positive memories. </a:t>
                      </a:r>
                    </a:p>
                    <a:p>
                      <a:pPr marL="0" lvl="0" indent="0">
                        <a:buNone/>
                      </a:pPr>
                      <a:br>
                        <a:rPr lang="en-US" sz="1700" cap="none" spc="0" dirty="0">
                          <a:solidFill>
                            <a:srgbClr val="000000"/>
                          </a:solidFill>
                          <a:latin typeface="Times New Roman"/>
                        </a:rPr>
                      </a:br>
                      <a:r>
                        <a:rPr lang="en-US" sz="1700" cap="none" spc="0" dirty="0">
                          <a:solidFill>
                            <a:schemeClr val="tx1"/>
                          </a:solidFill>
                        </a:rPr>
                        <a:t> </a:t>
                      </a:r>
                      <a:br>
                        <a:rPr lang="en-US" sz="1700" cap="none" spc="0" dirty="0">
                          <a:solidFill>
                            <a:schemeClr val="tx1"/>
                          </a:solidFill>
                        </a:rPr>
                      </a:br>
                      <a:endParaRPr lang="en-US" sz="1700" cap="none" spc="0" dirty="0">
                        <a:solidFill>
                          <a:schemeClr val="tx1"/>
                        </a:solidFill>
                      </a:endParaRPr>
                    </a:p>
                    <a:p>
                      <a:pPr marL="0" lvl="0" indent="0">
                        <a:buNone/>
                      </a:pPr>
                      <a:endParaRPr lang="en-US" sz="1700" cap="none" spc="0" dirty="0">
                        <a:solidFill>
                          <a:schemeClr val="tx1"/>
                        </a:solidFill>
                      </a:endParaRPr>
                    </a:p>
                    <a:p>
                      <a:pPr marL="0" lvl="0" indent="0">
                        <a:buNone/>
                      </a:pPr>
                      <a:endParaRPr lang="en-US" sz="1700" cap="none" spc="0" dirty="0">
                        <a:solidFill>
                          <a:schemeClr val="tx1"/>
                        </a:solidFill>
                      </a:endParaRPr>
                    </a:p>
                    <a:p>
                      <a:pPr marL="0" lvl="0" indent="0">
                        <a:buNone/>
                      </a:pPr>
                      <a:endParaRPr lang="en-US" sz="1700" cap="none" spc="0" dirty="0">
                        <a:solidFill>
                          <a:schemeClr val="tx1"/>
                        </a:solidFill>
                      </a:endParaRPr>
                    </a:p>
                    <a:p>
                      <a:pPr marL="0" lvl="0" indent="0">
                        <a:buNone/>
                      </a:pPr>
                      <a:endParaRPr lang="en-US" sz="1700" cap="none" spc="0" dirty="0">
                        <a:solidFill>
                          <a:schemeClr val="tx1"/>
                        </a:solidFill>
                      </a:endParaRPr>
                    </a:p>
                    <a:p>
                      <a:pPr marL="0" lvl="0" indent="0">
                        <a:buNone/>
                      </a:pPr>
                      <a:endParaRPr lang="en-US" sz="1700" cap="none" spc="0" dirty="0">
                        <a:solidFill>
                          <a:schemeClr val="tx1"/>
                        </a:solidFill>
                      </a:endParaRPr>
                    </a:p>
                    <a:p>
                      <a:pPr marL="0" lvl="0" indent="0">
                        <a:buNone/>
                      </a:pPr>
                      <a:r>
                        <a:rPr lang="en-US" sz="1700" cap="none" spc="0" dirty="0">
                          <a:solidFill>
                            <a:schemeClr val="tx1"/>
                          </a:solidFill>
                        </a:rPr>
                        <a:t>(Edays,2020)</a:t>
                      </a:r>
                    </a:p>
                  </a:txBody>
                  <a:tcPr marL="63675" marR="63675" marT="134533" marB="127350">
                    <a:lnL w="12700" cmpd="sng">
                      <a:noFill/>
                      <a:prstDash val="solid"/>
                    </a:lnL>
                    <a:lnR w="12700" cmpd="sng">
                      <a:noFill/>
                      <a:prstDash val="solid"/>
                    </a:lnR>
                    <a:lnT w="38100" cmpd="sng">
                      <a:noFill/>
                    </a:lnT>
                    <a:lnB w="12700" cmpd="sng">
                      <a:noFill/>
                      <a:prstDash val="solid"/>
                    </a:lnB>
                    <a:noFill/>
                  </a:tcPr>
                </a:tc>
                <a:extLst>
                  <a:ext uri="{0D108BD9-81ED-4DB2-BD59-A6C34878D82A}">
                    <a16:rowId xmlns:a16="http://schemas.microsoft.com/office/drawing/2014/main" val="678831976"/>
                  </a:ext>
                </a:extLst>
              </a:tr>
            </a:tbl>
          </a:graphicData>
        </a:graphic>
      </p:graphicFrame>
    </p:spTree>
    <p:extLst>
      <p:ext uri="{BB962C8B-B14F-4D97-AF65-F5344CB8AC3E}">
        <p14:creationId xmlns:p14="http://schemas.microsoft.com/office/powerpoint/2010/main" val="8624760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9" name="Rectangle 24">
            <a:extLst>
              <a:ext uri="{FF2B5EF4-FFF2-40B4-BE49-F238E27FC236}">
                <a16:creationId xmlns:a16="http://schemas.microsoft.com/office/drawing/2014/main" id="{AC8EEB0F-BA72-49AC-956F-331B60FDE7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pic>
        <p:nvPicPr>
          <p:cNvPr id="4" name="Picture 5">
            <a:extLst>
              <a:ext uri="{FF2B5EF4-FFF2-40B4-BE49-F238E27FC236}">
                <a16:creationId xmlns:a16="http://schemas.microsoft.com/office/drawing/2014/main" id="{1D31A275-526B-D453-965C-E34B2D2AA78B}"/>
              </a:ext>
            </a:extLst>
          </p:cNvPr>
          <p:cNvPicPr>
            <a:picLocks noChangeAspect="1"/>
          </p:cNvPicPr>
          <p:nvPr/>
        </p:nvPicPr>
        <p:blipFill rotWithShape="1">
          <a:blip r:embed="rId2"/>
          <a:srcRect t="24241" r="-1" b="-1"/>
          <a:stretch/>
        </p:blipFill>
        <p:spPr>
          <a:xfrm>
            <a:off x="-1219" y="-4"/>
            <a:ext cx="12191695" cy="6858000"/>
          </a:xfrm>
          <a:prstGeom prst="rect">
            <a:avLst/>
          </a:prstGeom>
        </p:spPr>
      </p:pic>
      <p:sp>
        <p:nvSpPr>
          <p:cNvPr id="40" name="Freeform: Shape 26">
            <a:extLst>
              <a:ext uri="{FF2B5EF4-FFF2-40B4-BE49-F238E27FC236}">
                <a16:creationId xmlns:a16="http://schemas.microsoft.com/office/drawing/2014/main" id="{8CC700D5-9809-43F4-89D5-7DBBCB0DCC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81377" y="1386250"/>
            <a:ext cx="4598786" cy="4113402"/>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1" name="Freeform: Shape 28">
            <a:extLst>
              <a:ext uri="{FF2B5EF4-FFF2-40B4-BE49-F238E27FC236}">
                <a16:creationId xmlns:a16="http://schemas.microsoft.com/office/drawing/2014/main" id="{C7163242-6303-46DC-BAC1-2A204F0613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9573" y="1494845"/>
            <a:ext cx="4354593" cy="3861126"/>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chemeClr val="bg2">
              <a:tint val="95000"/>
              <a:satMod val="1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b="1" dirty="0">
              <a:solidFill>
                <a:prstClr val="white"/>
              </a:solidFill>
              <a:latin typeface="Meiryo"/>
            </a:endParaRPr>
          </a:p>
        </p:txBody>
      </p:sp>
      <p:sp>
        <p:nvSpPr>
          <p:cNvPr id="42" name="Freeform: Shape 30">
            <a:extLst>
              <a:ext uri="{FF2B5EF4-FFF2-40B4-BE49-F238E27FC236}">
                <a16:creationId xmlns:a16="http://schemas.microsoft.com/office/drawing/2014/main" id="{805C4C40-D70E-4C4F-B228-98A0A6132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300000" flipH="1">
            <a:off x="987224" y="1122042"/>
            <a:ext cx="4908132" cy="4613915"/>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noFill/>
          <a:ln w="19050">
            <a:solidFill>
              <a:srgbClr val="FFFFFF">
                <a:alpha val="70000"/>
              </a:srgb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2E4B52BB-57FD-8BA3-273F-FF80E1A88347}"/>
              </a:ext>
            </a:extLst>
          </p:cNvPr>
          <p:cNvSpPr>
            <a:spLocks noGrp="1"/>
          </p:cNvSpPr>
          <p:nvPr>
            <p:ph type="title"/>
          </p:nvPr>
        </p:nvSpPr>
        <p:spPr>
          <a:xfrm>
            <a:off x="1636511" y="1872171"/>
            <a:ext cx="3555692" cy="2042712"/>
          </a:xfrm>
          <a:prstGeom prst="ellipse">
            <a:avLst/>
          </a:prstGeom>
        </p:spPr>
        <p:txBody>
          <a:bodyPr vert="horz" lIns="91440" tIns="45720" rIns="91440" bIns="45720" rtlCol="0" anchor="b">
            <a:normAutofit/>
          </a:bodyPr>
          <a:lstStyle/>
          <a:p>
            <a:pPr algn="ctr"/>
            <a:r>
              <a:rPr lang="en-US" sz="4000" kern="1200" dirty="0">
                <a:solidFill>
                  <a:schemeClr val="tx1">
                    <a:lumMod val="75000"/>
                    <a:lumOff val="25000"/>
                  </a:schemeClr>
                </a:solidFill>
                <a:latin typeface="Times New Roman"/>
                <a:cs typeface="Times New Roman"/>
              </a:rPr>
              <a:t>Solutions</a:t>
            </a:r>
            <a:r>
              <a:rPr lang="en-US" sz="4000" kern="1200" dirty="0">
                <a:solidFill>
                  <a:schemeClr val="tx1">
                    <a:lumMod val="75000"/>
                    <a:lumOff val="25000"/>
                  </a:schemeClr>
                </a:solidFill>
                <a:latin typeface="+mj-lt"/>
                <a:ea typeface="+mj-ea"/>
                <a:cs typeface="+mj-cs"/>
              </a:rPr>
              <a:t> </a:t>
            </a:r>
          </a:p>
        </p:txBody>
      </p:sp>
      <p:grpSp>
        <p:nvGrpSpPr>
          <p:cNvPr id="43" name="Group 32">
            <a:extLst>
              <a:ext uri="{FF2B5EF4-FFF2-40B4-BE49-F238E27FC236}">
                <a16:creationId xmlns:a16="http://schemas.microsoft.com/office/drawing/2014/main" id="{06536C0D-2219-44F1-94EC-B9A56501DB3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516303" y="1122043"/>
            <a:ext cx="4908132" cy="4613915"/>
            <a:chOff x="6516303" y="1122043"/>
            <a:chExt cx="4908132" cy="4613915"/>
          </a:xfrm>
        </p:grpSpPr>
        <p:sp>
          <p:nvSpPr>
            <p:cNvPr id="34" name="Freeform: Shape 33">
              <a:extLst>
                <a:ext uri="{FF2B5EF4-FFF2-40B4-BE49-F238E27FC236}">
                  <a16:creationId xmlns:a16="http://schemas.microsoft.com/office/drawing/2014/main" id="{9DF0CCBF-D7FD-451C-92EB-84C362B690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710901" y="1264257"/>
              <a:ext cx="4534335" cy="4235395"/>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5" name="Freeform: Shape 34">
              <a:extLst>
                <a:ext uri="{FF2B5EF4-FFF2-40B4-BE49-F238E27FC236}">
                  <a16:creationId xmlns:a16="http://schemas.microsoft.com/office/drawing/2014/main" id="{2B1B8EEB-4E8B-43EC-AB8F-F7E2CD9682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300000">
              <a:off x="6516303" y="1122043"/>
              <a:ext cx="4908132" cy="4613915"/>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noFill/>
            <a:ln w="19050">
              <a:solidFill>
                <a:srgbClr val="FFFFFF">
                  <a:alpha val="70000"/>
                </a:srgb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pic>
        <p:nvPicPr>
          <p:cNvPr id="7" name="Graphic 7" descr="Pomoc kontur">
            <a:extLst>
              <a:ext uri="{FF2B5EF4-FFF2-40B4-BE49-F238E27FC236}">
                <a16:creationId xmlns:a16="http://schemas.microsoft.com/office/drawing/2014/main" id="{B70F1A06-DF8D-152D-23F1-C139ACE974D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277367" y="2676098"/>
            <a:ext cx="1471684" cy="1494430"/>
          </a:xfrm>
          <a:prstGeom prst="rect">
            <a:avLst/>
          </a:prstGeom>
        </p:spPr>
      </p:pic>
    </p:spTree>
    <p:extLst>
      <p:ext uri="{BB962C8B-B14F-4D97-AF65-F5344CB8AC3E}">
        <p14:creationId xmlns:p14="http://schemas.microsoft.com/office/powerpoint/2010/main" val="30450978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Picture 21">
            <a:extLst>
              <a:ext uri="{FF2B5EF4-FFF2-40B4-BE49-F238E27FC236}">
                <a16:creationId xmlns:a16="http://schemas.microsoft.com/office/drawing/2014/main" id="{1B10770A-E7B7-B842-9DA6-6DA419CBC5F8}"/>
              </a:ext>
            </a:extLst>
          </p:cNvPr>
          <p:cNvPicPr>
            <a:picLocks noChangeAspect="1"/>
          </p:cNvPicPr>
          <p:nvPr/>
        </p:nvPicPr>
        <p:blipFill rotWithShape="1">
          <a:blip r:embed="rId2">
            <a:alphaModFix amt="35000"/>
          </a:blip>
          <a:srcRect t="14286" r="-2" b="-2"/>
          <a:stretch/>
        </p:blipFill>
        <p:spPr>
          <a:xfrm>
            <a:off x="20" y="10"/>
            <a:ext cx="12191980" cy="6857990"/>
          </a:xfrm>
          <a:prstGeom prst="rect">
            <a:avLst/>
          </a:prstGeom>
        </p:spPr>
      </p:pic>
      <p:sp>
        <p:nvSpPr>
          <p:cNvPr id="2" name="Title 1">
            <a:extLst>
              <a:ext uri="{FF2B5EF4-FFF2-40B4-BE49-F238E27FC236}">
                <a16:creationId xmlns:a16="http://schemas.microsoft.com/office/drawing/2014/main" id="{F1C73982-9079-968B-E2C9-224F3F38DA11}"/>
              </a:ext>
            </a:extLst>
          </p:cNvPr>
          <p:cNvSpPr>
            <a:spLocks noGrp="1"/>
          </p:cNvSpPr>
          <p:nvPr>
            <p:ph type="title"/>
          </p:nvPr>
        </p:nvSpPr>
        <p:spPr>
          <a:xfrm>
            <a:off x="735842" y="160409"/>
            <a:ext cx="10515600" cy="1325563"/>
          </a:xfrm>
        </p:spPr>
        <p:txBody>
          <a:bodyPr>
            <a:normAutofit/>
          </a:bodyPr>
          <a:lstStyle/>
          <a:p>
            <a:r>
              <a:rPr lang="en-US" dirty="0">
                <a:solidFill>
                  <a:srgbClr val="FFFFFF"/>
                </a:solidFill>
                <a:latin typeface="Times New Roman"/>
                <a:cs typeface="Calibri Light"/>
              </a:rPr>
              <a:t>How to solve a restaurant operation issue in MillieFogile? </a:t>
            </a:r>
          </a:p>
        </p:txBody>
      </p:sp>
      <p:sp>
        <p:nvSpPr>
          <p:cNvPr id="3" name="Content Placeholder 2">
            <a:extLst>
              <a:ext uri="{FF2B5EF4-FFF2-40B4-BE49-F238E27FC236}">
                <a16:creationId xmlns:a16="http://schemas.microsoft.com/office/drawing/2014/main" id="{D9E4682C-2210-F555-77FF-C1D1F29211D4}"/>
              </a:ext>
            </a:extLst>
          </p:cNvPr>
          <p:cNvSpPr>
            <a:spLocks noGrp="1"/>
          </p:cNvSpPr>
          <p:nvPr>
            <p:ph idx="1"/>
          </p:nvPr>
        </p:nvSpPr>
        <p:spPr>
          <a:xfrm>
            <a:off x="433141" y="1644383"/>
            <a:ext cx="11000562" cy="2025096"/>
          </a:xfrm>
        </p:spPr>
        <p:txBody>
          <a:bodyPr vert="horz" lIns="91440" tIns="45720" rIns="91440" bIns="45720" rtlCol="0" anchor="t">
            <a:normAutofit/>
          </a:bodyPr>
          <a:lstStyle/>
          <a:p>
            <a:pPr marL="0" indent="0">
              <a:buNone/>
            </a:pPr>
            <a:r>
              <a:rPr lang="en-US" sz="1700" dirty="0">
                <a:latin typeface="Times New Roman"/>
                <a:cs typeface="Calibri"/>
              </a:rPr>
              <a:t>The research has proven that 72% of managers practicing a careful conduction of staffing needs and creating a human resource plan  improves the business profitability. (Viter. I ,2022) This finding demonstrates that without this practice, it will be impossible to move from point A to point B and for example  start a hiring process that helps find the right candidates.  </a:t>
            </a:r>
            <a:br>
              <a:rPr lang="en-US" sz="1700" dirty="0">
                <a:latin typeface="Times New Roman"/>
                <a:cs typeface="Calibri"/>
              </a:rPr>
            </a:br>
            <a:br>
              <a:rPr lang="en-US" sz="1700" dirty="0">
                <a:latin typeface="Times New Roman"/>
                <a:cs typeface="Calibri"/>
              </a:rPr>
            </a:br>
            <a:endParaRPr lang="en-US" sz="1700" dirty="0">
              <a:latin typeface="Times New Roman"/>
              <a:cs typeface="Calibri"/>
            </a:endParaRPr>
          </a:p>
        </p:txBody>
      </p:sp>
      <p:graphicFrame>
        <p:nvGraphicFramePr>
          <p:cNvPr id="20" name="Diagram 20">
            <a:extLst>
              <a:ext uri="{FF2B5EF4-FFF2-40B4-BE49-F238E27FC236}">
                <a16:creationId xmlns:a16="http://schemas.microsoft.com/office/drawing/2014/main" id="{67BBA6AD-5DC9-F7E8-DE5A-4768E4C3649C}"/>
              </a:ext>
            </a:extLst>
          </p:cNvPr>
          <p:cNvGraphicFramePr/>
          <p:nvPr>
            <p:extLst>
              <p:ext uri="{D42A27DB-BD31-4B8C-83A1-F6EECF244321}">
                <p14:modId xmlns:p14="http://schemas.microsoft.com/office/powerpoint/2010/main" val="783310027"/>
              </p:ext>
            </p:extLst>
          </p:nvPr>
        </p:nvGraphicFramePr>
        <p:xfrm>
          <a:off x="838200" y="2155446"/>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7010313"/>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8" name="Picture 67">
            <a:extLst>
              <a:ext uri="{FF2B5EF4-FFF2-40B4-BE49-F238E27FC236}">
                <a16:creationId xmlns:a16="http://schemas.microsoft.com/office/drawing/2014/main" id="{E1ED97B0-C78F-26FB-CBCD-30816717793A}"/>
              </a:ext>
            </a:extLst>
          </p:cNvPr>
          <p:cNvPicPr>
            <a:picLocks noChangeAspect="1"/>
          </p:cNvPicPr>
          <p:nvPr/>
        </p:nvPicPr>
        <p:blipFill rotWithShape="1">
          <a:blip r:embed="rId2">
            <a:duotone>
              <a:schemeClr val="bg2">
                <a:shade val="45000"/>
                <a:satMod val="135000"/>
              </a:schemeClr>
              <a:prstClr val="white"/>
            </a:duotone>
          </a:blip>
          <a:srcRect t="23677" r="9091"/>
          <a:stretch/>
        </p:blipFill>
        <p:spPr>
          <a:xfrm>
            <a:off x="20" y="10"/>
            <a:ext cx="12191980" cy="6857990"/>
          </a:xfrm>
          <a:prstGeom prst="rect">
            <a:avLst/>
          </a:prstGeom>
        </p:spPr>
      </p:pic>
      <p:sp>
        <p:nvSpPr>
          <p:cNvPr id="86" name="Rectangle 85">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Content Placeholder 2">
            <a:extLst>
              <a:ext uri="{FF2B5EF4-FFF2-40B4-BE49-F238E27FC236}">
                <a16:creationId xmlns:a16="http://schemas.microsoft.com/office/drawing/2014/main" id="{C8A1BEEF-030F-B363-9876-A00B3075689E}"/>
              </a:ext>
            </a:extLst>
          </p:cNvPr>
          <p:cNvGraphicFramePr>
            <a:graphicFrameLocks noGrp="1"/>
          </p:cNvGraphicFramePr>
          <p:nvPr>
            <p:ph idx="1"/>
            <p:extLst>
              <p:ext uri="{D42A27DB-BD31-4B8C-83A1-F6EECF244321}">
                <p14:modId xmlns:p14="http://schemas.microsoft.com/office/powerpoint/2010/main" val="3726208671"/>
              </p:ext>
            </p:extLst>
          </p:nvPr>
        </p:nvGraphicFramePr>
        <p:xfrm>
          <a:off x="144439" y="-73688"/>
          <a:ext cx="12050972" cy="61141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510196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Hands-on top of each other">
            <a:extLst>
              <a:ext uri="{FF2B5EF4-FFF2-40B4-BE49-F238E27FC236}">
                <a16:creationId xmlns:a16="http://schemas.microsoft.com/office/drawing/2014/main" id="{4D7892CC-3E2C-9DF2-A04D-184543ED0272}"/>
              </a:ext>
            </a:extLst>
          </p:cNvPr>
          <p:cNvPicPr>
            <a:picLocks noChangeAspect="1"/>
          </p:cNvPicPr>
          <p:nvPr/>
        </p:nvPicPr>
        <p:blipFill rotWithShape="1">
          <a:blip r:embed="rId2"/>
          <a:srcRect t="3824" b="26610"/>
          <a:stretch/>
        </p:blipFill>
        <p:spPr>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3" name="Content Placeholder 2">
            <a:extLst>
              <a:ext uri="{FF2B5EF4-FFF2-40B4-BE49-F238E27FC236}">
                <a16:creationId xmlns:a16="http://schemas.microsoft.com/office/drawing/2014/main" id="{6BBFA414-A5E5-EDCA-CE38-E244D60C006B}"/>
              </a:ext>
            </a:extLst>
          </p:cNvPr>
          <p:cNvSpPr>
            <a:spLocks noGrp="1"/>
          </p:cNvSpPr>
          <p:nvPr>
            <p:ph idx="1"/>
          </p:nvPr>
        </p:nvSpPr>
        <p:spPr>
          <a:xfrm>
            <a:off x="4223982" y="3752850"/>
            <a:ext cx="7485413" cy="2452687"/>
          </a:xfrm>
        </p:spPr>
        <p:txBody>
          <a:bodyPr vert="horz" lIns="91440" tIns="45720" rIns="91440" bIns="45720" rtlCol="0" anchor="ctr">
            <a:normAutofit/>
          </a:bodyPr>
          <a:lstStyle/>
          <a:p>
            <a:pPr marL="0" indent="0">
              <a:buNone/>
            </a:pPr>
            <a:r>
              <a:rPr lang="en-US" sz="1800" b="1" dirty="0">
                <a:latin typeface="Times New Roman"/>
                <a:cs typeface="Calibri"/>
              </a:rPr>
              <a:t>University, College collaborations and internships. </a:t>
            </a:r>
            <a:br>
              <a:rPr lang="en-US" sz="1800" dirty="0">
                <a:latin typeface="Times New Roman"/>
                <a:cs typeface="Calibri"/>
              </a:rPr>
            </a:br>
            <a:br>
              <a:rPr lang="en-US" sz="1800" dirty="0">
                <a:latin typeface="Times New Roman"/>
                <a:cs typeface="Calibri"/>
              </a:rPr>
            </a:br>
            <a:r>
              <a:rPr lang="en-US" sz="1800" dirty="0">
                <a:latin typeface="Times New Roman"/>
                <a:cs typeface="Calibri"/>
              </a:rPr>
              <a:t>-Positive publicity and additional marketing to potential jobseekers. </a:t>
            </a:r>
            <a:br>
              <a:rPr lang="en-US" sz="1800" dirty="0">
                <a:latin typeface="Times New Roman"/>
                <a:cs typeface="Calibri"/>
              </a:rPr>
            </a:br>
            <a:br>
              <a:rPr lang="en-US" sz="1800" dirty="0">
                <a:latin typeface="Times New Roman"/>
                <a:cs typeface="Calibri"/>
              </a:rPr>
            </a:br>
            <a:r>
              <a:rPr lang="en-US" sz="1800" dirty="0">
                <a:latin typeface="Times New Roman"/>
                <a:cs typeface="Calibri"/>
              </a:rPr>
              <a:t>-By offering internships the business can grow connections, therefore, increase its visibility on the market, promote community and have a positive impact in developing students or future employees. As a result, increasing staff retention.</a:t>
            </a:r>
            <a:br>
              <a:rPr lang="en-US" sz="1800" dirty="0">
                <a:latin typeface="Times New Roman"/>
                <a:cs typeface="Calibri"/>
              </a:rPr>
            </a:br>
            <a:br>
              <a:rPr lang="en-US" sz="1800" dirty="0">
                <a:latin typeface="Times New Roman"/>
                <a:cs typeface="Calibri"/>
              </a:rPr>
            </a:br>
            <a:r>
              <a:rPr lang="en-US" sz="1800" dirty="0">
                <a:latin typeface="Times New Roman"/>
                <a:cs typeface="Calibri"/>
              </a:rPr>
              <a:t>- It is a valuable and budget safe support.</a:t>
            </a:r>
            <a:r>
              <a:rPr lang="en-US" sz="1800" dirty="0">
                <a:cs typeface="Calibri"/>
              </a:rPr>
              <a:t> </a:t>
            </a:r>
          </a:p>
        </p:txBody>
      </p:sp>
    </p:spTree>
    <p:extLst>
      <p:ext uri="{BB962C8B-B14F-4D97-AF65-F5344CB8AC3E}">
        <p14:creationId xmlns:p14="http://schemas.microsoft.com/office/powerpoint/2010/main" val="28084563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38825B6-0080-4AFC-17D8-7CABCC0DD7AC}"/>
              </a:ext>
            </a:extLst>
          </p:cNvPr>
          <p:cNvSpPr>
            <a:spLocks noGrp="1"/>
          </p:cNvSpPr>
          <p:nvPr>
            <p:ph type="title"/>
          </p:nvPr>
        </p:nvSpPr>
        <p:spPr>
          <a:xfrm>
            <a:off x="630936" y="639520"/>
            <a:ext cx="3429000" cy="1719072"/>
          </a:xfrm>
        </p:spPr>
        <p:txBody>
          <a:bodyPr anchor="b">
            <a:normAutofit/>
          </a:bodyPr>
          <a:lstStyle/>
          <a:p>
            <a:r>
              <a:rPr lang="en-US" sz="3800" dirty="0">
                <a:latin typeface="Times New Roman"/>
                <a:cs typeface="Calibri Light"/>
              </a:rPr>
              <a:t>The benefits of applied solutions </a:t>
            </a:r>
          </a:p>
        </p:txBody>
      </p:sp>
      <p:sp>
        <p:nvSpPr>
          <p:cNvPr id="13"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7">
            <a:extLst>
              <a:ext uri="{FF2B5EF4-FFF2-40B4-BE49-F238E27FC236}">
                <a16:creationId xmlns:a16="http://schemas.microsoft.com/office/drawing/2014/main" id="{445CA2B6-D951-70E7-196D-AE74EBC3B650}"/>
              </a:ext>
            </a:extLst>
          </p:cNvPr>
          <p:cNvSpPr>
            <a:spLocks noGrp="1"/>
          </p:cNvSpPr>
          <p:nvPr>
            <p:ph idx="1"/>
          </p:nvPr>
        </p:nvSpPr>
        <p:spPr>
          <a:xfrm>
            <a:off x="630936" y="2807208"/>
            <a:ext cx="3429000" cy="3410712"/>
          </a:xfrm>
        </p:spPr>
        <p:txBody>
          <a:bodyPr anchor="t">
            <a:normAutofit/>
          </a:bodyPr>
          <a:lstStyle/>
          <a:p>
            <a:pPr marL="0" indent="0">
              <a:buNone/>
            </a:pPr>
            <a:r>
              <a:rPr lang="en-US" sz="1600" dirty="0">
                <a:latin typeface="Times New Roman"/>
                <a:cs typeface="Calibri"/>
              </a:rPr>
              <a:t>-Teamwork! Innovations and new ideas.</a:t>
            </a:r>
            <a:br>
              <a:rPr lang="en-US" sz="1600" dirty="0">
                <a:latin typeface="Times New Roman"/>
                <a:cs typeface="Calibri"/>
              </a:rPr>
            </a:br>
            <a:r>
              <a:rPr lang="en-US" sz="1600" dirty="0">
                <a:latin typeface="Times New Roman"/>
                <a:cs typeface="Calibri"/>
              </a:rPr>
              <a:t>-Work-life balance.</a:t>
            </a:r>
            <a:br>
              <a:rPr lang="en-US" sz="1600" dirty="0">
                <a:latin typeface="Times New Roman"/>
                <a:cs typeface="Calibri"/>
              </a:rPr>
            </a:br>
            <a:r>
              <a:rPr lang="en-US" sz="1600" dirty="0">
                <a:latin typeface="Times New Roman"/>
                <a:cs typeface="Calibri"/>
              </a:rPr>
              <a:t>-Increased performance</a:t>
            </a:r>
            <a:br>
              <a:rPr lang="en-US" sz="1600" dirty="0">
                <a:latin typeface="Times New Roman"/>
                <a:cs typeface="Calibri"/>
              </a:rPr>
            </a:br>
            <a:r>
              <a:rPr lang="en-US" sz="1600" dirty="0">
                <a:latin typeface="Times New Roman"/>
                <a:cs typeface="Calibri"/>
              </a:rPr>
              <a:t>-Better communication </a:t>
            </a:r>
            <a:br>
              <a:rPr lang="en-US" sz="1600" dirty="0">
                <a:latin typeface="Times New Roman"/>
                <a:cs typeface="Calibri"/>
              </a:rPr>
            </a:br>
            <a:r>
              <a:rPr lang="en-US" sz="1600" dirty="0">
                <a:latin typeface="Times New Roman"/>
                <a:cs typeface="Calibri"/>
              </a:rPr>
              <a:t>-Increased efficiency</a:t>
            </a:r>
            <a:br>
              <a:rPr lang="en-US" sz="1600" dirty="0">
                <a:latin typeface="Times New Roman"/>
                <a:cs typeface="Calibri"/>
              </a:rPr>
            </a:br>
            <a:r>
              <a:rPr lang="en-US" sz="1600" dirty="0">
                <a:latin typeface="Times New Roman"/>
                <a:cs typeface="Calibri"/>
              </a:rPr>
              <a:t>-Larger sense of work community within the organization. </a:t>
            </a:r>
            <a:br>
              <a:rPr lang="en-US" sz="1600" dirty="0">
                <a:latin typeface="Times New Roman"/>
                <a:cs typeface="Calibri"/>
              </a:rPr>
            </a:br>
            <a:r>
              <a:rPr lang="en-US" sz="1600" dirty="0">
                <a:latin typeface="Times New Roman"/>
                <a:cs typeface="Calibri"/>
              </a:rPr>
              <a:t>-Better trust and stronger bonds. </a:t>
            </a:r>
            <a:br>
              <a:rPr lang="en-US" sz="1600" dirty="0">
                <a:latin typeface="Times New Roman"/>
                <a:cs typeface="Calibri"/>
              </a:rPr>
            </a:br>
            <a:endParaRPr lang="en-US" sz="1600" dirty="0">
              <a:latin typeface="Times New Roman"/>
              <a:cs typeface="Calibri"/>
            </a:endParaRPr>
          </a:p>
          <a:p>
            <a:pPr marL="0" indent="0">
              <a:buNone/>
            </a:pPr>
            <a:r>
              <a:rPr lang="en-US" sz="1600" dirty="0">
                <a:latin typeface="Times New Roman"/>
                <a:cs typeface="Calibri"/>
              </a:rPr>
              <a:t>(Indeed. E.T, 2023) </a:t>
            </a:r>
            <a:br>
              <a:rPr lang="en-US" sz="2200" dirty="0">
                <a:cs typeface="Calibri"/>
              </a:rPr>
            </a:br>
            <a:endParaRPr lang="en-US" sz="2200">
              <a:cs typeface="Calibri"/>
            </a:endParaRPr>
          </a:p>
        </p:txBody>
      </p:sp>
      <p:pic>
        <p:nvPicPr>
          <p:cNvPr id="4" name="Online Media 3" title="Steve Jobs talks about managing people">
            <a:hlinkClick r:id="" action="ppaction://media"/>
            <a:extLst>
              <a:ext uri="{FF2B5EF4-FFF2-40B4-BE49-F238E27FC236}">
                <a16:creationId xmlns:a16="http://schemas.microsoft.com/office/drawing/2014/main" id="{2D93FBA2-3A42-A457-0678-9A0B6D12C74E}"/>
              </a:ext>
            </a:extLst>
          </p:cNvPr>
          <p:cNvPicPr>
            <a:picLocks noRot="1" noChangeAspect="1"/>
          </p:cNvPicPr>
          <p:nvPr>
            <a:videoFile r:link="rId1"/>
          </p:nvPr>
        </p:nvPicPr>
        <p:blipFill>
          <a:blip r:embed="rId3"/>
          <a:stretch>
            <a:fillRect/>
          </a:stretch>
        </p:blipFill>
        <p:spPr>
          <a:xfrm>
            <a:off x="4654296" y="840105"/>
            <a:ext cx="6903720" cy="5177790"/>
          </a:xfrm>
          <a:prstGeom prst="rect">
            <a:avLst/>
          </a:prstGeom>
        </p:spPr>
      </p:pic>
    </p:spTree>
    <p:extLst>
      <p:ext uri="{BB962C8B-B14F-4D97-AF65-F5344CB8AC3E}">
        <p14:creationId xmlns:p14="http://schemas.microsoft.com/office/powerpoint/2010/main" val="3199129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1000"/>
                                        <p:tgtEl>
                                          <p:spTgt spid="8">
                                            <p:txEl>
                                              <p:pRg st="0" end="0"/>
                                            </p:txEl>
                                          </p:spTgt>
                                        </p:tgtEl>
                                      </p:cBhvr>
                                    </p:animEffect>
                                    <p:anim calcmode="lin" valueType="num">
                                      <p:cBhvr>
                                        <p:cTn id="8"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9" dur="900" decel="100000" fill="hold"/>
                                        <p:tgtEl>
                                          <p:spTgt spid="8">
                                            <p:txEl>
                                              <p:pRg st="0" end="0"/>
                                            </p:txEl>
                                          </p:spTgt>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8">
                                            <p:txEl>
                                              <p:pRg st="0" end="0"/>
                                            </p:txEl>
                                          </p:spTgt>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8">
                                            <p:txEl>
                                              <p:pRg st="1" end="1"/>
                                            </p:txEl>
                                          </p:spTgt>
                                        </p:tgtEl>
                                        <p:attrNameLst>
                                          <p:attrName>style.visibility</p:attrName>
                                        </p:attrNameLst>
                                      </p:cBhvr>
                                      <p:to>
                                        <p:strVal val="visible"/>
                                      </p:to>
                                    </p:set>
                                    <p:animEffect transition="in" filter="fade">
                                      <p:cBhvr>
                                        <p:cTn id="15" dur="1000"/>
                                        <p:tgtEl>
                                          <p:spTgt spid="8">
                                            <p:txEl>
                                              <p:pRg st="1" end="1"/>
                                            </p:txEl>
                                          </p:spTgt>
                                        </p:tgtEl>
                                      </p:cBhvr>
                                    </p:animEffect>
                                    <p:anim calcmode="lin" valueType="num">
                                      <p:cBhvr>
                                        <p:cTn id="16" dur="1000" fill="hold"/>
                                        <p:tgtEl>
                                          <p:spTgt spid="8">
                                            <p:txEl>
                                              <p:pRg st="1" end="1"/>
                                            </p:txEl>
                                          </p:spTgt>
                                        </p:tgtEl>
                                        <p:attrNameLst>
                                          <p:attrName>ppt_x</p:attrName>
                                        </p:attrNameLst>
                                      </p:cBhvr>
                                      <p:tavLst>
                                        <p:tav tm="0">
                                          <p:val>
                                            <p:strVal val="#ppt_x"/>
                                          </p:val>
                                        </p:tav>
                                        <p:tav tm="100000">
                                          <p:val>
                                            <p:strVal val="#ppt_x"/>
                                          </p:val>
                                        </p:tav>
                                      </p:tavLst>
                                    </p:anim>
                                    <p:anim calcmode="lin" valueType="num">
                                      <p:cBhvr>
                                        <p:cTn id="17" dur="900" decel="100000" fill="hold"/>
                                        <p:tgtEl>
                                          <p:spTgt spid="8">
                                            <p:txEl>
                                              <p:pRg st="1" end="1"/>
                                            </p:txEl>
                                          </p:spTgt>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8">
                                            <p:txEl>
                                              <p:pRg st="1" end="1"/>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61293E-6EBE-43EF-A52C-9BEBFD7679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Magnifying glass and question mark">
            <a:extLst>
              <a:ext uri="{FF2B5EF4-FFF2-40B4-BE49-F238E27FC236}">
                <a16:creationId xmlns:a16="http://schemas.microsoft.com/office/drawing/2014/main" id="{38F9A7CC-4435-9187-4085-C78AC98925A6}"/>
              </a:ext>
            </a:extLst>
          </p:cNvPr>
          <p:cNvPicPr>
            <a:picLocks noChangeAspect="1"/>
          </p:cNvPicPr>
          <p:nvPr/>
        </p:nvPicPr>
        <p:blipFill rotWithShape="1">
          <a:blip r:embed="rId2"/>
          <a:srcRect l="34784" r="31976" b="-2"/>
          <a:stretch/>
        </p:blipFill>
        <p:spPr>
          <a:xfrm>
            <a:off x="20" y="1"/>
            <a:ext cx="4052522" cy="6858000"/>
          </a:xfrm>
          <a:custGeom>
            <a:avLst/>
            <a:gdLst/>
            <a:ahLst/>
            <a:cxnLst/>
            <a:rect l="l" t="t" r="r" b="b"/>
            <a:pathLst>
              <a:path w="4052542" h="6858000">
                <a:moveTo>
                  <a:pt x="0" y="0"/>
                </a:moveTo>
                <a:lnTo>
                  <a:pt x="4020923" y="0"/>
                </a:lnTo>
                <a:lnTo>
                  <a:pt x="4022656" y="14697"/>
                </a:lnTo>
                <a:cubicBezTo>
                  <a:pt x="4037606" y="98462"/>
                  <a:pt x="4035072" y="183369"/>
                  <a:pt x="4039126" y="267642"/>
                </a:cubicBezTo>
                <a:cubicBezTo>
                  <a:pt x="4043941" y="370699"/>
                  <a:pt x="4037860" y="474136"/>
                  <a:pt x="4035579" y="577446"/>
                </a:cubicBezTo>
                <a:cubicBezTo>
                  <a:pt x="4033805" y="665399"/>
                  <a:pt x="4025063" y="753226"/>
                  <a:pt x="4027724" y="841306"/>
                </a:cubicBezTo>
                <a:cubicBezTo>
                  <a:pt x="4027914" y="844352"/>
                  <a:pt x="4027914" y="847398"/>
                  <a:pt x="4027724" y="850444"/>
                </a:cubicBezTo>
                <a:cubicBezTo>
                  <a:pt x="4019615" y="947281"/>
                  <a:pt x="4019615" y="1044626"/>
                  <a:pt x="4027724" y="1141464"/>
                </a:cubicBezTo>
                <a:cubicBezTo>
                  <a:pt x="4030296" y="1181772"/>
                  <a:pt x="4029574" y="1222221"/>
                  <a:pt x="4025570" y="1262415"/>
                </a:cubicBezTo>
                <a:cubicBezTo>
                  <a:pt x="4021769" y="1313563"/>
                  <a:pt x="4009606" y="1365472"/>
                  <a:pt x="4018348" y="1416238"/>
                </a:cubicBezTo>
                <a:cubicBezTo>
                  <a:pt x="4024037" y="1458058"/>
                  <a:pt x="4027166" y="1500194"/>
                  <a:pt x="4027724" y="1542394"/>
                </a:cubicBezTo>
                <a:cubicBezTo>
                  <a:pt x="4032158" y="1636820"/>
                  <a:pt x="4027977" y="1731753"/>
                  <a:pt x="4026330" y="1826433"/>
                </a:cubicBezTo>
                <a:cubicBezTo>
                  <a:pt x="4024556" y="1936724"/>
                  <a:pt x="4027344" y="2047015"/>
                  <a:pt x="4018475" y="2157432"/>
                </a:cubicBezTo>
                <a:cubicBezTo>
                  <a:pt x="4013597" y="2246629"/>
                  <a:pt x="4013597" y="2336029"/>
                  <a:pt x="4018475" y="2425226"/>
                </a:cubicBezTo>
                <a:cubicBezTo>
                  <a:pt x="4020882" y="2506961"/>
                  <a:pt x="4033172" y="2587934"/>
                  <a:pt x="4031145" y="2670557"/>
                </a:cubicBezTo>
                <a:cubicBezTo>
                  <a:pt x="4028737" y="2766886"/>
                  <a:pt x="4017335" y="2862962"/>
                  <a:pt x="4020882" y="2959546"/>
                </a:cubicBezTo>
                <a:cubicBezTo>
                  <a:pt x="4022529" y="3005617"/>
                  <a:pt x="4022656" y="3051688"/>
                  <a:pt x="4023543" y="3097758"/>
                </a:cubicBezTo>
                <a:cubicBezTo>
                  <a:pt x="4024683" y="3153221"/>
                  <a:pt x="4034692" y="3208556"/>
                  <a:pt x="4029117" y="3263892"/>
                </a:cubicBezTo>
                <a:cubicBezTo>
                  <a:pt x="4019869" y="3356161"/>
                  <a:pt x="3995923" y="3446906"/>
                  <a:pt x="4010873" y="3541459"/>
                </a:cubicBezTo>
                <a:cubicBezTo>
                  <a:pt x="4019108" y="3593495"/>
                  <a:pt x="4028357" y="3645658"/>
                  <a:pt x="4033172" y="3698201"/>
                </a:cubicBezTo>
                <a:cubicBezTo>
                  <a:pt x="4037353" y="3745160"/>
                  <a:pt x="4047868" y="3792881"/>
                  <a:pt x="4039886" y="3839586"/>
                </a:cubicBezTo>
                <a:cubicBezTo>
                  <a:pt x="4033045" y="3879565"/>
                  <a:pt x="4036592" y="3919544"/>
                  <a:pt x="4031271" y="3959523"/>
                </a:cubicBezTo>
                <a:cubicBezTo>
                  <a:pt x="4024303" y="4011939"/>
                  <a:pt x="4020629" y="4065244"/>
                  <a:pt x="4015308" y="4118042"/>
                </a:cubicBezTo>
                <a:cubicBezTo>
                  <a:pt x="4010620" y="4165889"/>
                  <a:pt x="4006946" y="4213610"/>
                  <a:pt x="4019615" y="4258539"/>
                </a:cubicBezTo>
                <a:cubicBezTo>
                  <a:pt x="4050656" y="4371622"/>
                  <a:pt x="4033679" y="4484070"/>
                  <a:pt x="4022023" y="4596391"/>
                </a:cubicBezTo>
                <a:cubicBezTo>
                  <a:pt x="4016321" y="4650965"/>
                  <a:pt x="4007959" y="4708712"/>
                  <a:pt x="4020629" y="4758718"/>
                </a:cubicBezTo>
                <a:cubicBezTo>
                  <a:pt x="4043941" y="4847432"/>
                  <a:pt x="4025697" y="4931705"/>
                  <a:pt x="4015561" y="5016866"/>
                </a:cubicBezTo>
                <a:cubicBezTo>
                  <a:pt x="4003335" y="5100174"/>
                  <a:pt x="4005096" y="5184929"/>
                  <a:pt x="4020756" y="5267654"/>
                </a:cubicBezTo>
                <a:cubicBezTo>
                  <a:pt x="4033172" y="5326035"/>
                  <a:pt x="4033172" y="5385432"/>
                  <a:pt x="4034692" y="5444194"/>
                </a:cubicBezTo>
                <a:cubicBezTo>
                  <a:pt x="4035579" y="5481001"/>
                  <a:pt x="4022023" y="5518441"/>
                  <a:pt x="4013027" y="5555120"/>
                </a:cubicBezTo>
                <a:cubicBezTo>
                  <a:pt x="3996937" y="5621371"/>
                  <a:pt x="3991109" y="5688636"/>
                  <a:pt x="4013027" y="5753237"/>
                </a:cubicBezTo>
                <a:cubicBezTo>
                  <a:pt x="4043561" y="5842713"/>
                  <a:pt x="4061045" y="5932189"/>
                  <a:pt x="4048375" y="6026870"/>
                </a:cubicBezTo>
                <a:cubicBezTo>
                  <a:pt x="4041027" y="6085251"/>
                  <a:pt x="4039380" y="6144902"/>
                  <a:pt x="4028357" y="6202522"/>
                </a:cubicBezTo>
                <a:cubicBezTo>
                  <a:pt x="4010240" y="6298091"/>
                  <a:pt x="4016701" y="6393024"/>
                  <a:pt x="4031145" y="6487196"/>
                </a:cubicBezTo>
                <a:cubicBezTo>
                  <a:pt x="4041293" y="6565885"/>
                  <a:pt x="4042395" y="6645474"/>
                  <a:pt x="4034439" y="6724403"/>
                </a:cubicBezTo>
                <a:lnTo>
                  <a:pt x="4025206" y="6858000"/>
                </a:lnTo>
                <a:lnTo>
                  <a:pt x="0" y="6858000"/>
                </a:lnTo>
                <a:close/>
              </a:path>
            </a:pathLst>
          </a:custGeom>
        </p:spPr>
      </p:pic>
      <p:sp>
        <p:nvSpPr>
          <p:cNvPr id="11" name="sketchy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2395728"/>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19B22B5-A279-60EC-548F-71C9BAC8E583}"/>
              </a:ext>
            </a:extLst>
          </p:cNvPr>
          <p:cNvSpPr>
            <a:spLocks noGrp="1"/>
          </p:cNvSpPr>
          <p:nvPr>
            <p:ph idx="1"/>
          </p:nvPr>
        </p:nvSpPr>
        <p:spPr>
          <a:xfrm>
            <a:off x="4654296" y="2706624"/>
            <a:ext cx="6894576" cy="3483864"/>
          </a:xfrm>
        </p:spPr>
        <p:txBody>
          <a:bodyPr vert="horz" lIns="91440" tIns="45720" rIns="91440" bIns="45720" rtlCol="0">
            <a:normAutofit/>
          </a:bodyPr>
          <a:lstStyle/>
          <a:p>
            <a:r>
              <a:rPr lang="en-US" sz="2200">
                <a:cs typeface="Calibri"/>
              </a:rPr>
              <a:t>Any Questions? </a:t>
            </a:r>
            <a:endParaRPr lang="en-US" sz="2200"/>
          </a:p>
        </p:txBody>
      </p:sp>
    </p:spTree>
    <p:extLst>
      <p:ext uri="{BB962C8B-B14F-4D97-AF65-F5344CB8AC3E}">
        <p14:creationId xmlns:p14="http://schemas.microsoft.com/office/powerpoint/2010/main" val="11963704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8A95209C-5275-4E15-8EA7-7F42980ABF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Glasses on top of a book">
            <a:extLst>
              <a:ext uri="{FF2B5EF4-FFF2-40B4-BE49-F238E27FC236}">
                <a16:creationId xmlns:a16="http://schemas.microsoft.com/office/drawing/2014/main" id="{68CCB0D0-76A4-14B4-8C43-4C3008BEBA7B}"/>
              </a:ext>
            </a:extLst>
          </p:cNvPr>
          <p:cNvPicPr>
            <a:picLocks noChangeAspect="1"/>
          </p:cNvPicPr>
          <p:nvPr/>
        </p:nvPicPr>
        <p:blipFill rotWithShape="1">
          <a:blip r:embed="rId2">
            <a:alphaModFix amt="50000"/>
          </a:blip>
          <a:srcRect t="13314" r="-1" b="1758"/>
          <a:stretch/>
        </p:blipFill>
        <p:spPr>
          <a:xfrm>
            <a:off x="20" y="10"/>
            <a:ext cx="12188931" cy="6857990"/>
          </a:xfrm>
          <a:prstGeom prst="rect">
            <a:avLst/>
          </a:prstGeom>
        </p:spPr>
      </p:pic>
      <p:sp>
        <p:nvSpPr>
          <p:cNvPr id="2" name="Title 1">
            <a:extLst>
              <a:ext uri="{FF2B5EF4-FFF2-40B4-BE49-F238E27FC236}">
                <a16:creationId xmlns:a16="http://schemas.microsoft.com/office/drawing/2014/main" id="{B89D3CE0-7424-28FB-C4FA-BEE3DD24BA2C}"/>
              </a:ext>
            </a:extLst>
          </p:cNvPr>
          <p:cNvSpPr>
            <a:spLocks noGrp="1"/>
          </p:cNvSpPr>
          <p:nvPr>
            <p:ph type="title"/>
          </p:nvPr>
        </p:nvSpPr>
        <p:spPr>
          <a:xfrm>
            <a:off x="1527048" y="1124712"/>
            <a:ext cx="9144000" cy="3063240"/>
          </a:xfrm>
        </p:spPr>
        <p:txBody>
          <a:bodyPr vert="horz" lIns="91440" tIns="45720" rIns="91440" bIns="45720" rtlCol="0" anchor="b">
            <a:normAutofit/>
          </a:bodyPr>
          <a:lstStyle/>
          <a:p>
            <a:pPr algn="ctr"/>
            <a:r>
              <a:rPr lang="en-US" sz="6600" dirty="0">
                <a:solidFill>
                  <a:srgbClr val="FFFFFF"/>
                </a:solidFill>
                <a:latin typeface="Times New Roman"/>
                <a:cs typeface="Times New Roman"/>
              </a:rPr>
              <a:t>References: </a:t>
            </a:r>
          </a:p>
        </p:txBody>
      </p:sp>
      <p:sp>
        <p:nvSpPr>
          <p:cNvPr id="20" name="sketchy box">
            <a:extLst>
              <a:ext uri="{FF2B5EF4-FFF2-40B4-BE49-F238E27FC236}">
                <a16:creationId xmlns:a16="http://schemas.microsoft.com/office/drawing/2014/main" id="{4F2ED431-E304-4FF0-9F4E-032783C9D6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38200" y="720953"/>
            <a:ext cx="10515600" cy="5416094"/>
          </a:xfrm>
          <a:custGeom>
            <a:avLst/>
            <a:gdLst>
              <a:gd name="connsiteX0" fmla="*/ 0 w 10515600"/>
              <a:gd name="connsiteY0" fmla="*/ 0 h 5416094"/>
              <a:gd name="connsiteX1" fmla="*/ 552069 w 10515600"/>
              <a:gd name="connsiteY1" fmla="*/ 0 h 5416094"/>
              <a:gd name="connsiteX2" fmla="*/ 893826 w 10515600"/>
              <a:gd name="connsiteY2" fmla="*/ 0 h 5416094"/>
              <a:gd name="connsiteX3" fmla="*/ 1761363 w 10515600"/>
              <a:gd name="connsiteY3" fmla="*/ 0 h 5416094"/>
              <a:gd name="connsiteX4" fmla="*/ 2313432 w 10515600"/>
              <a:gd name="connsiteY4" fmla="*/ 0 h 5416094"/>
              <a:gd name="connsiteX5" fmla="*/ 2865501 w 10515600"/>
              <a:gd name="connsiteY5" fmla="*/ 0 h 5416094"/>
              <a:gd name="connsiteX6" fmla="*/ 3733038 w 10515600"/>
              <a:gd name="connsiteY6" fmla="*/ 0 h 5416094"/>
              <a:gd name="connsiteX7" fmla="*/ 4179951 w 10515600"/>
              <a:gd name="connsiteY7" fmla="*/ 0 h 5416094"/>
              <a:gd name="connsiteX8" fmla="*/ 5047488 w 10515600"/>
              <a:gd name="connsiteY8" fmla="*/ 0 h 5416094"/>
              <a:gd name="connsiteX9" fmla="*/ 5915025 w 10515600"/>
              <a:gd name="connsiteY9" fmla="*/ 0 h 5416094"/>
              <a:gd name="connsiteX10" fmla="*/ 6572250 w 10515600"/>
              <a:gd name="connsiteY10" fmla="*/ 0 h 5416094"/>
              <a:gd name="connsiteX11" fmla="*/ 7439787 w 10515600"/>
              <a:gd name="connsiteY11" fmla="*/ 0 h 5416094"/>
              <a:gd name="connsiteX12" fmla="*/ 7991856 w 10515600"/>
              <a:gd name="connsiteY12" fmla="*/ 0 h 5416094"/>
              <a:gd name="connsiteX13" fmla="*/ 8543925 w 10515600"/>
              <a:gd name="connsiteY13" fmla="*/ 0 h 5416094"/>
              <a:gd name="connsiteX14" fmla="*/ 9306306 w 10515600"/>
              <a:gd name="connsiteY14" fmla="*/ 0 h 5416094"/>
              <a:gd name="connsiteX15" fmla="*/ 9858375 w 10515600"/>
              <a:gd name="connsiteY15" fmla="*/ 0 h 5416094"/>
              <a:gd name="connsiteX16" fmla="*/ 10515600 w 10515600"/>
              <a:gd name="connsiteY16" fmla="*/ 0 h 5416094"/>
              <a:gd name="connsiteX17" fmla="*/ 10515600 w 10515600"/>
              <a:gd name="connsiteY17" fmla="*/ 785334 h 5416094"/>
              <a:gd name="connsiteX18" fmla="*/ 10515600 w 10515600"/>
              <a:gd name="connsiteY18" fmla="*/ 1516506 h 5416094"/>
              <a:gd name="connsiteX19" fmla="*/ 10515600 w 10515600"/>
              <a:gd name="connsiteY19" fmla="*/ 2247679 h 5416094"/>
              <a:gd name="connsiteX20" fmla="*/ 10515600 w 10515600"/>
              <a:gd name="connsiteY20" fmla="*/ 2762208 h 5416094"/>
              <a:gd name="connsiteX21" fmla="*/ 10515600 w 10515600"/>
              <a:gd name="connsiteY21" fmla="*/ 3330898 h 5416094"/>
              <a:gd name="connsiteX22" fmla="*/ 10515600 w 10515600"/>
              <a:gd name="connsiteY22" fmla="*/ 4062071 h 5416094"/>
              <a:gd name="connsiteX23" fmla="*/ 10515600 w 10515600"/>
              <a:gd name="connsiteY23" fmla="*/ 4684921 h 5416094"/>
              <a:gd name="connsiteX24" fmla="*/ 10515600 w 10515600"/>
              <a:gd name="connsiteY24" fmla="*/ 5416094 h 5416094"/>
              <a:gd name="connsiteX25" fmla="*/ 9753219 w 10515600"/>
              <a:gd name="connsiteY25" fmla="*/ 5416094 h 5416094"/>
              <a:gd name="connsiteX26" fmla="*/ 9411462 w 10515600"/>
              <a:gd name="connsiteY26" fmla="*/ 5416094 h 5416094"/>
              <a:gd name="connsiteX27" fmla="*/ 8754237 w 10515600"/>
              <a:gd name="connsiteY27" fmla="*/ 5416094 h 5416094"/>
              <a:gd name="connsiteX28" fmla="*/ 8307324 w 10515600"/>
              <a:gd name="connsiteY28" fmla="*/ 5416094 h 5416094"/>
              <a:gd name="connsiteX29" fmla="*/ 7544943 w 10515600"/>
              <a:gd name="connsiteY29" fmla="*/ 5416094 h 5416094"/>
              <a:gd name="connsiteX30" fmla="*/ 7098030 w 10515600"/>
              <a:gd name="connsiteY30" fmla="*/ 5416094 h 5416094"/>
              <a:gd name="connsiteX31" fmla="*/ 6335649 w 10515600"/>
              <a:gd name="connsiteY31" fmla="*/ 5416094 h 5416094"/>
              <a:gd name="connsiteX32" fmla="*/ 5993892 w 10515600"/>
              <a:gd name="connsiteY32" fmla="*/ 5416094 h 5416094"/>
              <a:gd name="connsiteX33" fmla="*/ 5231511 w 10515600"/>
              <a:gd name="connsiteY33" fmla="*/ 5416094 h 5416094"/>
              <a:gd name="connsiteX34" fmla="*/ 4784598 w 10515600"/>
              <a:gd name="connsiteY34" fmla="*/ 5416094 h 5416094"/>
              <a:gd name="connsiteX35" fmla="*/ 4442841 w 10515600"/>
              <a:gd name="connsiteY35" fmla="*/ 5416094 h 5416094"/>
              <a:gd name="connsiteX36" fmla="*/ 3995928 w 10515600"/>
              <a:gd name="connsiteY36" fmla="*/ 5416094 h 5416094"/>
              <a:gd name="connsiteX37" fmla="*/ 3233547 w 10515600"/>
              <a:gd name="connsiteY37" fmla="*/ 5416094 h 5416094"/>
              <a:gd name="connsiteX38" fmla="*/ 2786634 w 10515600"/>
              <a:gd name="connsiteY38" fmla="*/ 5416094 h 5416094"/>
              <a:gd name="connsiteX39" fmla="*/ 2444877 w 10515600"/>
              <a:gd name="connsiteY39" fmla="*/ 5416094 h 5416094"/>
              <a:gd name="connsiteX40" fmla="*/ 1997964 w 10515600"/>
              <a:gd name="connsiteY40" fmla="*/ 5416094 h 5416094"/>
              <a:gd name="connsiteX41" fmla="*/ 1445895 w 10515600"/>
              <a:gd name="connsiteY41" fmla="*/ 5416094 h 5416094"/>
              <a:gd name="connsiteX42" fmla="*/ 788670 w 10515600"/>
              <a:gd name="connsiteY42" fmla="*/ 5416094 h 5416094"/>
              <a:gd name="connsiteX43" fmla="*/ 0 w 10515600"/>
              <a:gd name="connsiteY43" fmla="*/ 5416094 h 5416094"/>
              <a:gd name="connsiteX44" fmla="*/ 0 w 10515600"/>
              <a:gd name="connsiteY44" fmla="*/ 4630760 h 5416094"/>
              <a:gd name="connsiteX45" fmla="*/ 0 w 10515600"/>
              <a:gd name="connsiteY45" fmla="*/ 3953749 h 5416094"/>
              <a:gd name="connsiteX46" fmla="*/ 0 w 10515600"/>
              <a:gd name="connsiteY46" fmla="*/ 3276737 h 5416094"/>
              <a:gd name="connsiteX47" fmla="*/ 0 w 10515600"/>
              <a:gd name="connsiteY47" fmla="*/ 2599725 h 5416094"/>
              <a:gd name="connsiteX48" fmla="*/ 0 w 10515600"/>
              <a:gd name="connsiteY48" fmla="*/ 1922713 h 5416094"/>
              <a:gd name="connsiteX49" fmla="*/ 0 w 10515600"/>
              <a:gd name="connsiteY49" fmla="*/ 1299863 h 5416094"/>
              <a:gd name="connsiteX50" fmla="*/ 0 w 10515600"/>
              <a:gd name="connsiteY50" fmla="*/ 0 h 5416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10515600" h="5416094"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24919" y="196329"/>
                  <a:pt x="10549062" y="488432"/>
                  <a:pt x="10515600" y="785334"/>
                </a:cubicBezTo>
                <a:cubicBezTo>
                  <a:pt x="10482138" y="1082236"/>
                  <a:pt x="10536385" y="1323726"/>
                  <a:pt x="10515600" y="1516506"/>
                </a:cubicBezTo>
                <a:cubicBezTo>
                  <a:pt x="10494815" y="1709286"/>
                  <a:pt x="10546328" y="2097632"/>
                  <a:pt x="10515600" y="2247679"/>
                </a:cubicBezTo>
                <a:cubicBezTo>
                  <a:pt x="10484872" y="2397726"/>
                  <a:pt x="10491771" y="2577292"/>
                  <a:pt x="10515600" y="2762208"/>
                </a:cubicBezTo>
                <a:cubicBezTo>
                  <a:pt x="10539429" y="2947124"/>
                  <a:pt x="10511007" y="3105736"/>
                  <a:pt x="10515600" y="3330898"/>
                </a:cubicBezTo>
                <a:cubicBezTo>
                  <a:pt x="10520194" y="3556060"/>
                  <a:pt x="10497393" y="3882611"/>
                  <a:pt x="10515600" y="4062071"/>
                </a:cubicBezTo>
                <a:cubicBezTo>
                  <a:pt x="10533807" y="4241531"/>
                  <a:pt x="10544791" y="4505155"/>
                  <a:pt x="10515600" y="4684921"/>
                </a:cubicBezTo>
                <a:cubicBezTo>
                  <a:pt x="10486410" y="4864687"/>
                  <a:pt x="10497356" y="5246484"/>
                  <a:pt x="10515600" y="5416094"/>
                </a:cubicBezTo>
                <a:cubicBezTo>
                  <a:pt x="10245623" y="5445692"/>
                  <a:pt x="10029676" y="5415505"/>
                  <a:pt x="9753219" y="5416094"/>
                </a:cubicBezTo>
                <a:cubicBezTo>
                  <a:pt x="9476762" y="5416683"/>
                  <a:pt x="9553148" y="5422760"/>
                  <a:pt x="9411462" y="5416094"/>
                </a:cubicBezTo>
                <a:cubicBezTo>
                  <a:pt x="9269776" y="5409428"/>
                  <a:pt x="8927709" y="5385012"/>
                  <a:pt x="8754237" y="5416094"/>
                </a:cubicBezTo>
                <a:cubicBezTo>
                  <a:pt x="8580766" y="5447176"/>
                  <a:pt x="8413264" y="5410024"/>
                  <a:pt x="8307324" y="5416094"/>
                </a:cubicBezTo>
                <a:cubicBezTo>
                  <a:pt x="8201384" y="5422164"/>
                  <a:pt x="7912690" y="5421686"/>
                  <a:pt x="7544943" y="5416094"/>
                </a:cubicBezTo>
                <a:cubicBezTo>
                  <a:pt x="7177196" y="5410502"/>
                  <a:pt x="7304235" y="5418502"/>
                  <a:pt x="7098030" y="5416094"/>
                </a:cubicBezTo>
                <a:cubicBezTo>
                  <a:pt x="6891825" y="5413686"/>
                  <a:pt x="6541479" y="5434609"/>
                  <a:pt x="6335649" y="5416094"/>
                </a:cubicBezTo>
                <a:cubicBezTo>
                  <a:pt x="6129819" y="5397579"/>
                  <a:pt x="6106541" y="5402791"/>
                  <a:pt x="5993892" y="5416094"/>
                </a:cubicBezTo>
                <a:cubicBezTo>
                  <a:pt x="5881243" y="5429397"/>
                  <a:pt x="5545248" y="5437743"/>
                  <a:pt x="5231511" y="5416094"/>
                </a:cubicBezTo>
                <a:cubicBezTo>
                  <a:pt x="4917774" y="5394445"/>
                  <a:pt x="4963237" y="5426599"/>
                  <a:pt x="4784598" y="5416094"/>
                </a:cubicBezTo>
                <a:cubicBezTo>
                  <a:pt x="4605959" y="5405589"/>
                  <a:pt x="4605904" y="5406658"/>
                  <a:pt x="4442841" y="5416094"/>
                </a:cubicBezTo>
                <a:cubicBezTo>
                  <a:pt x="4279778" y="5425530"/>
                  <a:pt x="4177180" y="5426138"/>
                  <a:pt x="3995928" y="5416094"/>
                </a:cubicBezTo>
                <a:cubicBezTo>
                  <a:pt x="3814676" y="5406050"/>
                  <a:pt x="3516440" y="5429234"/>
                  <a:pt x="3233547" y="5416094"/>
                </a:cubicBezTo>
                <a:cubicBezTo>
                  <a:pt x="2950654" y="5402954"/>
                  <a:pt x="2884354" y="5436103"/>
                  <a:pt x="2786634" y="5416094"/>
                </a:cubicBezTo>
                <a:cubicBezTo>
                  <a:pt x="2688914" y="5396085"/>
                  <a:pt x="2522958" y="5423232"/>
                  <a:pt x="2444877" y="5416094"/>
                </a:cubicBezTo>
                <a:cubicBezTo>
                  <a:pt x="2366796" y="5408956"/>
                  <a:pt x="2104768" y="5395479"/>
                  <a:pt x="1997964" y="5416094"/>
                </a:cubicBezTo>
                <a:cubicBezTo>
                  <a:pt x="1891160" y="5436709"/>
                  <a:pt x="1573016" y="5412376"/>
                  <a:pt x="1445895" y="5416094"/>
                </a:cubicBezTo>
                <a:cubicBezTo>
                  <a:pt x="1318774" y="5419812"/>
                  <a:pt x="986443" y="5400529"/>
                  <a:pt x="788670" y="5416094"/>
                </a:cubicBezTo>
                <a:cubicBezTo>
                  <a:pt x="590897" y="5431659"/>
                  <a:pt x="363709" y="5381266"/>
                  <a:pt x="0" y="5416094"/>
                </a:cubicBezTo>
                <a:cubicBezTo>
                  <a:pt x="-22973" y="5218643"/>
                  <a:pt x="-26699" y="5010779"/>
                  <a:pt x="0" y="4630760"/>
                </a:cubicBezTo>
                <a:cubicBezTo>
                  <a:pt x="26699" y="4250741"/>
                  <a:pt x="-15389" y="4196664"/>
                  <a:pt x="0" y="3953749"/>
                </a:cubicBezTo>
                <a:cubicBezTo>
                  <a:pt x="15389" y="3710834"/>
                  <a:pt x="468" y="3611311"/>
                  <a:pt x="0" y="3276737"/>
                </a:cubicBezTo>
                <a:cubicBezTo>
                  <a:pt x="-468" y="2942163"/>
                  <a:pt x="15360" y="2781998"/>
                  <a:pt x="0" y="2599725"/>
                </a:cubicBezTo>
                <a:cubicBezTo>
                  <a:pt x="-15360" y="2417452"/>
                  <a:pt x="14816" y="2100232"/>
                  <a:pt x="0" y="1922713"/>
                </a:cubicBezTo>
                <a:cubicBezTo>
                  <a:pt x="-14816" y="1745194"/>
                  <a:pt x="-24648" y="1604167"/>
                  <a:pt x="0" y="1299863"/>
                </a:cubicBezTo>
                <a:cubicBezTo>
                  <a:pt x="24648" y="995559"/>
                  <a:pt x="2182" y="279525"/>
                  <a:pt x="0" y="0"/>
                </a:cubicBezTo>
                <a:close/>
              </a:path>
            </a:pathLst>
          </a:custGeom>
          <a:noFill/>
          <a:ln w="47625" cap="rnd">
            <a:solidFill>
              <a:srgbClr val="FFFFFF">
                <a:alpha val="75000"/>
              </a:srgbClr>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sketchy line">
            <a:extLst>
              <a:ext uri="{FF2B5EF4-FFF2-40B4-BE49-F238E27FC236}">
                <a16:creationId xmlns:a16="http://schemas.microsoft.com/office/drawing/2014/main" id="{4E87FCFB-2CCE-460D-B3DD-557C8BD1B9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419423"/>
            <a:ext cx="4243589" cy="18288"/>
          </a:xfrm>
          <a:custGeom>
            <a:avLst/>
            <a:gdLst>
              <a:gd name="connsiteX0" fmla="*/ 0 w 4243589"/>
              <a:gd name="connsiteY0" fmla="*/ 0 h 18288"/>
              <a:gd name="connsiteX1" fmla="*/ 563791 w 4243589"/>
              <a:gd name="connsiteY1" fmla="*/ 0 h 18288"/>
              <a:gd name="connsiteX2" fmla="*/ 1042710 w 4243589"/>
              <a:gd name="connsiteY2" fmla="*/ 0 h 18288"/>
              <a:gd name="connsiteX3" fmla="*/ 1564066 w 4243589"/>
              <a:gd name="connsiteY3" fmla="*/ 0 h 18288"/>
              <a:gd name="connsiteX4" fmla="*/ 2212729 w 4243589"/>
              <a:gd name="connsiteY4" fmla="*/ 0 h 18288"/>
              <a:gd name="connsiteX5" fmla="*/ 2776520 w 4243589"/>
              <a:gd name="connsiteY5" fmla="*/ 0 h 18288"/>
              <a:gd name="connsiteX6" fmla="*/ 3297875 w 4243589"/>
              <a:gd name="connsiteY6" fmla="*/ 0 h 18288"/>
              <a:gd name="connsiteX7" fmla="*/ 4243589 w 4243589"/>
              <a:gd name="connsiteY7" fmla="*/ 0 h 18288"/>
              <a:gd name="connsiteX8" fmla="*/ 4243589 w 4243589"/>
              <a:gd name="connsiteY8" fmla="*/ 18288 h 18288"/>
              <a:gd name="connsiteX9" fmla="*/ 3637362 w 4243589"/>
              <a:gd name="connsiteY9" fmla="*/ 18288 h 18288"/>
              <a:gd name="connsiteX10" fmla="*/ 3116007 w 4243589"/>
              <a:gd name="connsiteY10" fmla="*/ 18288 h 18288"/>
              <a:gd name="connsiteX11" fmla="*/ 2424908 w 4243589"/>
              <a:gd name="connsiteY11" fmla="*/ 18288 h 18288"/>
              <a:gd name="connsiteX12" fmla="*/ 1861117 w 4243589"/>
              <a:gd name="connsiteY12" fmla="*/ 18288 h 18288"/>
              <a:gd name="connsiteX13" fmla="*/ 1382198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3987" y="7429"/>
                  <a:pt x="4243569" y="10822"/>
                  <a:pt x="4243589" y="18288"/>
                </a:cubicBezTo>
                <a:cubicBezTo>
                  <a:pt x="4112949" y="-2855"/>
                  <a:pt x="3928037" y="1831"/>
                  <a:pt x="3637362" y="18288"/>
                </a:cubicBezTo>
                <a:cubicBezTo>
                  <a:pt x="3346687" y="34745"/>
                  <a:pt x="3254446" y="26669"/>
                  <a:pt x="3116007" y="18288"/>
                </a:cubicBezTo>
                <a:cubicBezTo>
                  <a:pt x="2977569" y="9907"/>
                  <a:pt x="2620228" y="28873"/>
                  <a:pt x="2424908" y="18288"/>
                </a:cubicBezTo>
                <a:cubicBezTo>
                  <a:pt x="2229588" y="7703"/>
                  <a:pt x="2088287" y="-3854"/>
                  <a:pt x="1861117" y="18288"/>
                </a:cubicBezTo>
                <a:cubicBezTo>
                  <a:pt x="1633947" y="40430"/>
                  <a:pt x="1502447" y="-871"/>
                  <a:pt x="1382198" y="18288"/>
                </a:cubicBezTo>
                <a:cubicBezTo>
                  <a:pt x="1261949" y="37447"/>
                  <a:pt x="1045440" y="28353"/>
                  <a:pt x="733535" y="18288"/>
                </a:cubicBezTo>
                <a:cubicBezTo>
                  <a:pt x="421630" y="8223"/>
                  <a:pt x="341257" y="-18359"/>
                  <a:pt x="0" y="18288"/>
                </a:cubicBezTo>
                <a:cubicBezTo>
                  <a:pt x="-591" y="13205"/>
                  <a:pt x="-663" y="6329"/>
                  <a:pt x="0" y="0"/>
                </a:cubicBezTo>
                <a:close/>
              </a:path>
              <a:path w="4243589" h="18288"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2703" y="5429"/>
                  <a:pt x="4244410" y="14046"/>
                  <a:pt x="4243589" y="18288"/>
                </a:cubicBezTo>
                <a:cubicBezTo>
                  <a:pt x="4130424" y="-1240"/>
                  <a:pt x="3932803" y="42249"/>
                  <a:pt x="3722234" y="18288"/>
                </a:cubicBezTo>
                <a:cubicBezTo>
                  <a:pt x="3511665" y="-5673"/>
                  <a:pt x="3269903" y="45994"/>
                  <a:pt x="3116007" y="18288"/>
                </a:cubicBezTo>
                <a:cubicBezTo>
                  <a:pt x="2962111" y="-9418"/>
                  <a:pt x="2744280" y="23224"/>
                  <a:pt x="2509780" y="18288"/>
                </a:cubicBezTo>
                <a:cubicBezTo>
                  <a:pt x="2275280" y="13352"/>
                  <a:pt x="2066059" y="43664"/>
                  <a:pt x="1945989" y="18288"/>
                </a:cubicBezTo>
                <a:cubicBezTo>
                  <a:pt x="1825919" y="-7088"/>
                  <a:pt x="1407329" y="12616"/>
                  <a:pt x="1254890" y="18288"/>
                </a:cubicBezTo>
                <a:cubicBezTo>
                  <a:pt x="1102451" y="23960"/>
                  <a:pt x="837950" y="31673"/>
                  <a:pt x="563791" y="18288"/>
                </a:cubicBezTo>
                <a:cubicBezTo>
                  <a:pt x="289632" y="4903"/>
                  <a:pt x="132768" y="7105"/>
                  <a:pt x="0" y="18288"/>
                </a:cubicBezTo>
                <a:cubicBezTo>
                  <a:pt x="668" y="13665"/>
                  <a:pt x="578" y="5675"/>
                  <a:pt x="0" y="0"/>
                </a:cubicBezTo>
                <a:close/>
              </a:path>
            </a:pathLst>
          </a:custGeom>
          <a:solidFill>
            <a:srgbClr val="FFFFFF">
              <a:alpha val="75000"/>
            </a:srgbClr>
          </a:solidFill>
          <a:ln w="41275" cap="rnd">
            <a:solidFill>
              <a:srgbClr val="FFFFFF">
                <a:alpha val="75000"/>
              </a:srgbClr>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08288760"/>
      </p:ext>
    </p:extLst>
  </p:cSld>
  <p:clrMapOvr>
    <a:overrideClrMapping bg1="dk1" tx1="lt1" bg2="dk2" tx2="lt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C6B6318-16B4-8018-0C6B-940C279A96C1}"/>
              </a:ext>
            </a:extLst>
          </p:cNvPr>
          <p:cNvSpPr txBox="1"/>
          <p:nvPr/>
        </p:nvSpPr>
        <p:spPr>
          <a:xfrm>
            <a:off x="-6087" y="1203"/>
            <a:ext cx="12152483" cy="412420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pl-PL" sz="1200" dirty="0">
                <a:latin typeface="Times New Roman"/>
                <a:cs typeface="Calibri"/>
              </a:rPr>
              <a:t>1.Apifonica (2023) Braki Kadrowe- Przyczyny, Skutki, Przeciwdziałanie  </a:t>
            </a:r>
            <a:br>
              <a:rPr lang="pl-PL" sz="1200" dirty="0">
                <a:latin typeface="Times New Roman"/>
                <a:cs typeface="Calibri"/>
              </a:rPr>
            </a:br>
            <a:r>
              <a:rPr lang="pl-PL" sz="1200" dirty="0" err="1">
                <a:latin typeface="Times New Roman"/>
                <a:cs typeface="Calibri"/>
              </a:rPr>
              <a:t>Available</a:t>
            </a:r>
            <a:r>
              <a:rPr lang="pl-PL" sz="1200" dirty="0">
                <a:latin typeface="Times New Roman"/>
                <a:cs typeface="Calibri"/>
              </a:rPr>
              <a:t> </a:t>
            </a:r>
            <a:r>
              <a:rPr lang="pl-PL" sz="1200" dirty="0" err="1">
                <a:latin typeface="Times New Roman"/>
                <a:cs typeface="Calibri"/>
              </a:rPr>
              <a:t>at</a:t>
            </a:r>
            <a:r>
              <a:rPr lang="pl-PL" sz="1200" dirty="0">
                <a:latin typeface="Times New Roman"/>
                <a:cs typeface="Calibri"/>
              </a:rPr>
              <a:t>: </a:t>
            </a:r>
            <a:r>
              <a:rPr lang="pl-PL" sz="1200" u="sng" dirty="0">
                <a:solidFill>
                  <a:srgbClr val="0563C1"/>
                </a:solidFill>
                <a:latin typeface="Times New Roman"/>
                <a:cs typeface="Calibri"/>
                <a:hlinkClick r:id="rId2"/>
              </a:rPr>
              <a:t>Prowadź komunikację dowolnym kanałem i na całym świecie | Apifonica</a:t>
            </a:r>
            <a:br>
              <a:rPr lang="pl-PL" sz="1200" u="sng" dirty="0">
                <a:latin typeface="Times New Roman"/>
                <a:cs typeface="Calibri"/>
              </a:rPr>
            </a:br>
            <a:r>
              <a:rPr lang="pl-PL" sz="1200" dirty="0">
                <a:latin typeface="Times New Roman"/>
                <a:cs typeface="Calibri"/>
              </a:rPr>
              <a:t>(</a:t>
            </a:r>
            <a:r>
              <a:rPr lang="en-GB" sz="1200" dirty="0">
                <a:latin typeface="Times New Roman"/>
                <a:cs typeface="Calibri"/>
              </a:rPr>
              <a:t>Accessed</a:t>
            </a:r>
            <a:r>
              <a:rPr lang="pl-PL" sz="1200" dirty="0">
                <a:latin typeface="Times New Roman"/>
                <a:cs typeface="Calibri"/>
              </a:rPr>
              <a:t>: 01.06.2023)</a:t>
            </a:r>
            <a:br>
              <a:rPr lang="pl-PL" sz="1200" dirty="0">
                <a:latin typeface="Times New Roman"/>
                <a:cs typeface="Calibri"/>
              </a:rPr>
            </a:br>
            <a:endParaRPr lang="pl-PL" sz="1200" dirty="0">
              <a:latin typeface="Times New Roman"/>
              <a:cs typeface="Calibri"/>
            </a:endParaRPr>
          </a:p>
          <a:p>
            <a:r>
              <a:rPr lang="pl-PL" sz="1200" dirty="0">
                <a:latin typeface="Times New Roman"/>
                <a:cs typeface="Calibri"/>
              </a:rPr>
              <a:t>2.Edays (2020) - </a:t>
            </a:r>
            <a:r>
              <a:rPr lang="pl-PL" sz="1200" dirty="0" err="1">
                <a:latin typeface="Times New Roman"/>
                <a:cs typeface="Calibri"/>
              </a:rPr>
              <a:t>What</a:t>
            </a:r>
            <a:r>
              <a:rPr lang="pl-PL" sz="1200" dirty="0">
                <a:latin typeface="Times New Roman"/>
                <a:cs typeface="Calibri"/>
              </a:rPr>
              <a:t> </a:t>
            </a:r>
            <a:r>
              <a:rPr lang="pl-PL" sz="1200" dirty="0" err="1">
                <a:latin typeface="Times New Roman"/>
                <a:cs typeface="Calibri"/>
              </a:rPr>
              <a:t>is</a:t>
            </a:r>
            <a:r>
              <a:rPr lang="pl-PL" sz="1200" dirty="0">
                <a:latin typeface="Times New Roman"/>
                <a:cs typeface="Calibri"/>
              </a:rPr>
              <a:t> </a:t>
            </a:r>
            <a:r>
              <a:rPr lang="pl-PL" sz="1200" dirty="0" err="1">
                <a:latin typeface="Times New Roman"/>
                <a:cs typeface="Calibri"/>
              </a:rPr>
              <a:t>understaffing</a:t>
            </a:r>
            <a:r>
              <a:rPr lang="pl-PL" sz="1200" dirty="0">
                <a:latin typeface="Times New Roman"/>
                <a:cs typeface="Calibri"/>
              </a:rPr>
              <a:t> and </a:t>
            </a:r>
            <a:r>
              <a:rPr lang="pl-PL" sz="1200" dirty="0" err="1">
                <a:latin typeface="Times New Roman"/>
                <a:cs typeface="Calibri"/>
              </a:rPr>
              <a:t>how</a:t>
            </a:r>
            <a:r>
              <a:rPr lang="pl-PL" sz="1200" dirty="0">
                <a:latin typeface="Times New Roman"/>
                <a:cs typeface="Calibri"/>
              </a:rPr>
              <a:t> </a:t>
            </a:r>
            <a:r>
              <a:rPr lang="pl-PL" sz="1200" dirty="0" err="1">
                <a:latin typeface="Times New Roman"/>
                <a:cs typeface="Calibri"/>
              </a:rPr>
              <a:t>it</a:t>
            </a:r>
            <a:r>
              <a:rPr lang="pl-PL" sz="1200" dirty="0">
                <a:latin typeface="Times New Roman"/>
                <a:cs typeface="Calibri"/>
              </a:rPr>
              <a:t> </a:t>
            </a:r>
            <a:r>
              <a:rPr lang="pl-PL" sz="1200" dirty="0" err="1">
                <a:latin typeface="Times New Roman"/>
                <a:cs typeface="Calibri"/>
              </a:rPr>
              <a:t>can</a:t>
            </a:r>
            <a:r>
              <a:rPr lang="pl-PL" sz="1200" dirty="0">
                <a:latin typeface="Times New Roman"/>
                <a:cs typeface="Calibri"/>
              </a:rPr>
              <a:t> </a:t>
            </a:r>
            <a:r>
              <a:rPr lang="pl-PL" sz="1200" dirty="0" err="1">
                <a:latin typeface="Times New Roman"/>
                <a:cs typeface="Calibri"/>
              </a:rPr>
              <a:t>damage</a:t>
            </a:r>
            <a:r>
              <a:rPr lang="pl-PL" sz="1200" dirty="0">
                <a:latin typeface="Times New Roman"/>
                <a:cs typeface="Calibri"/>
              </a:rPr>
              <a:t> the </a:t>
            </a:r>
            <a:r>
              <a:rPr lang="pl-PL" sz="1200" dirty="0" err="1">
                <a:latin typeface="Times New Roman"/>
                <a:cs typeface="Calibri"/>
              </a:rPr>
              <a:t>organisation</a:t>
            </a:r>
            <a:r>
              <a:rPr lang="pl-PL" sz="1200" dirty="0">
                <a:latin typeface="Times New Roman"/>
                <a:cs typeface="Calibri"/>
              </a:rPr>
              <a:t>?</a:t>
            </a:r>
            <a:br>
              <a:rPr lang="pl-PL" sz="1200" dirty="0">
                <a:latin typeface="Times New Roman"/>
                <a:cs typeface="Calibri"/>
              </a:rPr>
            </a:br>
            <a:r>
              <a:rPr lang="pl-PL" sz="1200" dirty="0" err="1">
                <a:latin typeface="Times New Roman"/>
                <a:cs typeface="Calibri"/>
              </a:rPr>
              <a:t>Available</a:t>
            </a:r>
            <a:r>
              <a:rPr lang="pl-PL" sz="1200" dirty="0">
                <a:latin typeface="Times New Roman"/>
                <a:cs typeface="Calibri"/>
              </a:rPr>
              <a:t> </a:t>
            </a:r>
            <a:r>
              <a:rPr lang="pl-PL" sz="1200" dirty="0" err="1">
                <a:latin typeface="Times New Roman"/>
                <a:cs typeface="Calibri"/>
              </a:rPr>
              <a:t>at</a:t>
            </a:r>
            <a:r>
              <a:rPr lang="pl-PL" sz="1200" dirty="0">
                <a:latin typeface="Times New Roman"/>
                <a:cs typeface="Calibri"/>
              </a:rPr>
              <a:t>: </a:t>
            </a:r>
            <a:r>
              <a:rPr lang="pl-PL" sz="1200" u="sng" dirty="0">
                <a:solidFill>
                  <a:srgbClr val="0563C1"/>
                </a:solidFill>
                <a:latin typeface="Times New Roman"/>
                <a:cs typeface="Calibri"/>
                <a:hlinkClick r:id="rId3"/>
              </a:rPr>
              <a:t>What is Understaffing | edays (e-days.com)</a:t>
            </a:r>
            <a:br>
              <a:rPr lang="pl-PL" sz="1200" u="sng" dirty="0">
                <a:latin typeface="Times New Roman"/>
                <a:cs typeface="Calibri"/>
              </a:rPr>
            </a:br>
            <a:r>
              <a:rPr lang="pl-PL" sz="1200" dirty="0">
                <a:latin typeface="Times New Roman"/>
                <a:cs typeface="Calibri"/>
              </a:rPr>
              <a:t>(Accessed:31.05.2023)</a:t>
            </a:r>
            <a:br>
              <a:rPr lang="pl-PL" sz="1200" dirty="0">
                <a:latin typeface="Times New Roman"/>
                <a:cs typeface="Calibri"/>
              </a:rPr>
            </a:br>
            <a:endParaRPr lang="pl-PL" sz="1200" dirty="0">
              <a:solidFill>
                <a:srgbClr val="000000"/>
              </a:solidFill>
              <a:latin typeface="Times New Roman"/>
              <a:cs typeface="Calibri"/>
            </a:endParaRPr>
          </a:p>
          <a:p>
            <a:r>
              <a:rPr lang="pl-PL" sz="1200" dirty="0">
                <a:solidFill>
                  <a:srgbClr val="2D2D2D"/>
                </a:solidFill>
                <a:latin typeface="Times New Roman"/>
                <a:cs typeface="Times New Roman"/>
              </a:rPr>
              <a:t>3.Indeed </a:t>
            </a:r>
            <a:r>
              <a:rPr lang="pl-PL" sz="1200" err="1">
                <a:solidFill>
                  <a:srgbClr val="2D2D2D"/>
                </a:solidFill>
                <a:latin typeface="Times New Roman"/>
                <a:cs typeface="Times New Roman"/>
              </a:rPr>
              <a:t>Editiorial</a:t>
            </a:r>
            <a:r>
              <a:rPr lang="pl-PL" sz="1200" dirty="0">
                <a:solidFill>
                  <a:srgbClr val="2D2D2D"/>
                </a:solidFill>
                <a:latin typeface="Times New Roman"/>
                <a:cs typeface="Times New Roman"/>
              </a:rPr>
              <a:t> Team (2023) - 8 </a:t>
            </a:r>
            <a:r>
              <a:rPr lang="pl-PL" sz="1200" err="1">
                <a:solidFill>
                  <a:srgbClr val="2D2D2D"/>
                </a:solidFill>
                <a:latin typeface="Times New Roman"/>
                <a:cs typeface="Times New Roman"/>
              </a:rPr>
              <a:t>Advantages</a:t>
            </a:r>
            <a:r>
              <a:rPr lang="pl-PL" sz="1200" dirty="0">
                <a:solidFill>
                  <a:srgbClr val="2D2D2D"/>
                </a:solidFill>
                <a:latin typeface="Times New Roman"/>
                <a:cs typeface="Times New Roman"/>
              </a:rPr>
              <a:t> of Using a Team-</a:t>
            </a:r>
            <a:r>
              <a:rPr lang="pl-PL" sz="1200" err="1">
                <a:solidFill>
                  <a:srgbClr val="2D2D2D"/>
                </a:solidFill>
                <a:latin typeface="Times New Roman"/>
                <a:cs typeface="Times New Roman"/>
              </a:rPr>
              <a:t>Based</a:t>
            </a:r>
            <a:r>
              <a:rPr lang="pl-PL" sz="1200" dirty="0">
                <a:solidFill>
                  <a:srgbClr val="2D2D2D"/>
                </a:solidFill>
                <a:latin typeface="Times New Roman"/>
                <a:cs typeface="Times New Roman"/>
              </a:rPr>
              <a:t> </a:t>
            </a:r>
            <a:r>
              <a:rPr lang="pl-PL" sz="1200" err="1">
                <a:solidFill>
                  <a:srgbClr val="2D2D2D"/>
                </a:solidFill>
                <a:latin typeface="Times New Roman"/>
                <a:cs typeface="Times New Roman"/>
              </a:rPr>
              <a:t>Structure</a:t>
            </a:r>
            <a:r>
              <a:rPr lang="pl-PL" sz="1200" dirty="0">
                <a:solidFill>
                  <a:srgbClr val="2D2D2D"/>
                </a:solidFill>
                <a:latin typeface="Times New Roman"/>
                <a:cs typeface="Times New Roman"/>
              </a:rPr>
              <a:t> in Business. </a:t>
            </a:r>
            <a:br>
              <a:rPr lang="pl-PL" sz="1200" dirty="0">
                <a:latin typeface="Times New Roman"/>
                <a:cs typeface="Times New Roman"/>
              </a:rPr>
            </a:br>
            <a:r>
              <a:rPr lang="en-GB" sz="1200" dirty="0">
                <a:solidFill>
                  <a:srgbClr val="2D2D2D"/>
                </a:solidFill>
                <a:latin typeface="Times New Roman"/>
                <a:cs typeface="Times New Roman"/>
              </a:rPr>
              <a:t>Available</a:t>
            </a:r>
            <a:r>
              <a:rPr lang="pl-PL" sz="1200" dirty="0">
                <a:solidFill>
                  <a:srgbClr val="2D2D2D"/>
                </a:solidFill>
                <a:latin typeface="Times New Roman"/>
                <a:cs typeface="Times New Roman"/>
              </a:rPr>
              <a:t> </a:t>
            </a:r>
            <a:r>
              <a:rPr lang="pl-PL" sz="1200" err="1">
                <a:solidFill>
                  <a:srgbClr val="2D2D2D"/>
                </a:solidFill>
                <a:latin typeface="Times New Roman"/>
                <a:cs typeface="Times New Roman"/>
              </a:rPr>
              <a:t>at</a:t>
            </a:r>
            <a:r>
              <a:rPr lang="pl-PL" sz="1200" dirty="0">
                <a:solidFill>
                  <a:srgbClr val="2D2D2D"/>
                </a:solidFill>
                <a:latin typeface="Times New Roman"/>
                <a:cs typeface="Times New Roman"/>
              </a:rPr>
              <a:t>: </a:t>
            </a:r>
            <a:r>
              <a:rPr lang="pl-PL" sz="1200" u="sng" dirty="0">
                <a:solidFill>
                  <a:srgbClr val="0563C1"/>
                </a:solidFill>
                <a:latin typeface="Times New Roman"/>
                <a:cs typeface="Calibri"/>
                <a:hlinkClick r:id="rId4"/>
              </a:rPr>
              <a:t>8 Advantages of Using a Team-Based Structure in Business | Indeed.com</a:t>
            </a:r>
            <a:br>
              <a:rPr lang="pl-PL" sz="1200" u="sng" dirty="0">
                <a:latin typeface="Times New Roman"/>
                <a:cs typeface="Calibri"/>
              </a:rPr>
            </a:br>
            <a:r>
              <a:rPr lang="pl-PL" sz="1200" dirty="0">
                <a:latin typeface="Times New Roman"/>
                <a:cs typeface="Calibri"/>
              </a:rPr>
              <a:t>(</a:t>
            </a:r>
            <a:r>
              <a:rPr lang="pl-PL" sz="1200" err="1">
                <a:latin typeface="Times New Roman"/>
                <a:cs typeface="Calibri"/>
              </a:rPr>
              <a:t>Accessed</a:t>
            </a:r>
            <a:r>
              <a:rPr lang="pl-PL" sz="1200" dirty="0">
                <a:latin typeface="Times New Roman"/>
                <a:cs typeface="Calibri"/>
              </a:rPr>
              <a:t>: 01.06.2023)</a:t>
            </a:r>
            <a:br>
              <a:rPr lang="pl-PL" sz="1200" dirty="0">
                <a:latin typeface="Times New Roman"/>
                <a:cs typeface="Calibri"/>
              </a:rPr>
            </a:br>
            <a:endParaRPr lang="pl-PL" sz="1200" u="sng" dirty="0">
              <a:solidFill>
                <a:srgbClr val="0563C1"/>
              </a:solidFill>
              <a:latin typeface="Times New Roman"/>
              <a:cs typeface="Calibri"/>
            </a:endParaRPr>
          </a:p>
          <a:p>
            <a:r>
              <a:rPr lang="pl-PL" sz="1200" dirty="0">
                <a:latin typeface="Times New Roman"/>
                <a:cs typeface="Calibri"/>
              </a:rPr>
              <a:t> 4.Irina </a:t>
            </a:r>
            <a:r>
              <a:rPr lang="pl-PL" sz="1200" err="1">
                <a:latin typeface="Times New Roman"/>
                <a:cs typeface="Calibri"/>
              </a:rPr>
              <a:t>Viter</a:t>
            </a:r>
            <a:r>
              <a:rPr lang="pl-PL" sz="1200" dirty="0">
                <a:latin typeface="Times New Roman"/>
                <a:cs typeface="Calibri"/>
              </a:rPr>
              <a:t> (2022)-</a:t>
            </a:r>
            <a:r>
              <a:rPr lang="pl-PL" sz="1200" b="1" dirty="0">
                <a:latin typeface="Times New Roman"/>
                <a:cs typeface="Calibri"/>
              </a:rPr>
              <a:t> </a:t>
            </a:r>
            <a:r>
              <a:rPr lang="pl-PL" sz="1200" dirty="0">
                <a:latin typeface="Times New Roman"/>
                <a:cs typeface="Times New Roman"/>
              </a:rPr>
              <a:t>Human Resource Planning </a:t>
            </a:r>
            <a:r>
              <a:rPr lang="pl-PL" sz="1200" err="1">
                <a:latin typeface="Times New Roman"/>
                <a:cs typeface="Times New Roman"/>
              </a:rPr>
              <a:t>Done</a:t>
            </a:r>
            <a:r>
              <a:rPr lang="pl-PL" sz="1200" dirty="0">
                <a:latin typeface="Times New Roman"/>
                <a:cs typeface="Times New Roman"/>
              </a:rPr>
              <a:t> Right: A Step-by-Step Guide. </a:t>
            </a:r>
            <a:endParaRPr lang="pl-PL" sz="1200" u="sng" dirty="0">
              <a:solidFill>
                <a:srgbClr val="0563C1"/>
              </a:solidFill>
              <a:latin typeface="Times New Roman"/>
              <a:cs typeface="Calibri"/>
            </a:endParaRPr>
          </a:p>
          <a:p>
            <a:r>
              <a:rPr lang="pl-PL" sz="1200" err="1">
                <a:latin typeface="Times New Roman"/>
                <a:cs typeface="Times New Roman"/>
              </a:rPr>
              <a:t>Available</a:t>
            </a:r>
            <a:r>
              <a:rPr lang="pl-PL" sz="1200" dirty="0">
                <a:latin typeface="Times New Roman"/>
                <a:cs typeface="Times New Roman"/>
              </a:rPr>
              <a:t> </a:t>
            </a:r>
            <a:r>
              <a:rPr lang="pl-PL" sz="1200" err="1">
                <a:latin typeface="Times New Roman"/>
                <a:cs typeface="Times New Roman"/>
              </a:rPr>
              <a:t>at</a:t>
            </a:r>
            <a:r>
              <a:rPr lang="pl-PL" sz="1200" dirty="0">
                <a:latin typeface="Times New Roman"/>
                <a:cs typeface="Times New Roman"/>
              </a:rPr>
              <a:t>:</a:t>
            </a:r>
            <a:r>
              <a:rPr lang="pl-PL" sz="1200" u="sng" dirty="0">
                <a:latin typeface="Times New Roman"/>
                <a:cs typeface="Calibri"/>
                <a:hlinkClick r:id="rId5">
                  <a:extLst>
                    <a:ext uri="{A12FA001-AC4F-418D-AE19-62706E023703}">
                      <ahyp:hlinkClr xmlns:ahyp="http://schemas.microsoft.com/office/drawing/2018/hyperlinkcolor" val="tx"/>
                    </a:ext>
                  </a:extLst>
                </a:hlinkClick>
              </a:rPr>
              <a:t>Human Resource Planning Done Right: A Step-by-Step Guide | Runn</a:t>
            </a:r>
            <a:br>
              <a:rPr lang="pl-PL" sz="1200" u="sng" dirty="0">
                <a:latin typeface="Times New Roman"/>
                <a:cs typeface="Calibri"/>
              </a:rPr>
            </a:br>
            <a:r>
              <a:rPr lang="pl-PL" sz="1200" dirty="0">
                <a:latin typeface="Times New Roman"/>
                <a:cs typeface="Calibri"/>
              </a:rPr>
              <a:t>(Accessed:31.05.2023)</a:t>
            </a:r>
            <a:endParaRPr lang="pl-PL" sz="1200" u="sng" dirty="0">
              <a:solidFill>
                <a:srgbClr val="0563C1"/>
              </a:solidFill>
              <a:latin typeface="Times New Roman"/>
              <a:cs typeface="Calibri"/>
            </a:endParaRPr>
          </a:p>
          <a:p>
            <a:endParaRPr lang="pl-PL" sz="1200" dirty="0">
              <a:latin typeface="Times New Roman"/>
              <a:cs typeface="Calibri"/>
            </a:endParaRPr>
          </a:p>
          <a:p>
            <a:r>
              <a:rPr lang="pl-PL" sz="1200" dirty="0">
                <a:latin typeface="Times New Roman"/>
                <a:cs typeface="Calibri"/>
              </a:rPr>
              <a:t> 5.Pictures </a:t>
            </a:r>
            <a:r>
              <a:rPr lang="pl-PL" sz="1200" err="1">
                <a:latin typeface="Times New Roman"/>
                <a:cs typeface="Calibri"/>
              </a:rPr>
              <a:t>used</a:t>
            </a:r>
            <a:r>
              <a:rPr lang="pl-PL" sz="1200" dirty="0">
                <a:latin typeface="Times New Roman"/>
                <a:cs typeface="Calibri"/>
              </a:rPr>
              <a:t> in the </a:t>
            </a:r>
            <a:r>
              <a:rPr lang="pl-PL" sz="1200" err="1">
                <a:latin typeface="Times New Roman"/>
                <a:cs typeface="Calibri"/>
              </a:rPr>
              <a:t>presentation</a:t>
            </a:r>
            <a:r>
              <a:rPr lang="pl-PL" sz="1200" dirty="0">
                <a:latin typeface="Times New Roman"/>
                <a:cs typeface="Calibri"/>
              </a:rPr>
              <a:t> </a:t>
            </a:r>
            <a:r>
              <a:rPr lang="pl-PL" sz="1200" err="1">
                <a:latin typeface="Times New Roman"/>
                <a:cs typeface="Calibri"/>
              </a:rPr>
              <a:t>are</a:t>
            </a:r>
            <a:r>
              <a:rPr lang="pl-PL" sz="1200" dirty="0">
                <a:latin typeface="Times New Roman"/>
                <a:cs typeface="Calibri"/>
              </a:rPr>
              <a:t> </a:t>
            </a:r>
            <a:r>
              <a:rPr lang="pl-PL" sz="1200" err="1">
                <a:latin typeface="Times New Roman"/>
                <a:cs typeface="Calibri"/>
              </a:rPr>
              <a:t>sourced</a:t>
            </a:r>
            <a:r>
              <a:rPr lang="pl-PL" sz="1200" dirty="0">
                <a:latin typeface="Times New Roman"/>
                <a:cs typeface="Calibri"/>
              </a:rPr>
              <a:t> from the </a:t>
            </a:r>
            <a:r>
              <a:rPr lang="pl-PL" sz="1200" err="1">
                <a:latin typeface="Times New Roman"/>
                <a:cs typeface="Calibri"/>
              </a:rPr>
              <a:t>Cafe</a:t>
            </a:r>
            <a:r>
              <a:rPr lang="pl-PL" sz="1200" dirty="0">
                <a:latin typeface="Times New Roman"/>
                <a:cs typeface="Calibri"/>
              </a:rPr>
              <a:t> </a:t>
            </a:r>
            <a:r>
              <a:rPr lang="pl-PL" sz="1200" err="1">
                <a:latin typeface="Times New Roman"/>
                <a:cs typeface="Calibri"/>
              </a:rPr>
              <a:t>Website</a:t>
            </a:r>
            <a:r>
              <a:rPr lang="pl-PL" sz="1200" dirty="0">
                <a:latin typeface="Times New Roman"/>
                <a:cs typeface="Calibri"/>
              </a:rPr>
              <a:t>:</a:t>
            </a:r>
            <a:br>
              <a:rPr lang="pl-PL" sz="1200" dirty="0">
                <a:latin typeface="Times New Roman"/>
                <a:cs typeface="Calibri"/>
              </a:rPr>
            </a:br>
            <a:r>
              <a:rPr lang="pl-PL" sz="1200" err="1">
                <a:latin typeface="Times New Roman"/>
                <a:cs typeface="Calibri"/>
              </a:rPr>
              <a:t>Available</a:t>
            </a:r>
            <a:r>
              <a:rPr lang="pl-PL" sz="1200" dirty="0">
                <a:latin typeface="Times New Roman"/>
                <a:cs typeface="Calibri"/>
              </a:rPr>
              <a:t> </a:t>
            </a:r>
            <a:r>
              <a:rPr lang="pl-PL" sz="1200" err="1">
                <a:latin typeface="Times New Roman"/>
                <a:cs typeface="Calibri"/>
              </a:rPr>
              <a:t>at</a:t>
            </a:r>
            <a:r>
              <a:rPr lang="pl-PL" sz="1200" dirty="0">
                <a:latin typeface="Times New Roman"/>
                <a:cs typeface="Calibri"/>
              </a:rPr>
              <a:t>: </a:t>
            </a:r>
            <a:r>
              <a:rPr lang="pl-PL" sz="1200" u="sng" dirty="0">
                <a:solidFill>
                  <a:srgbClr val="0563C1"/>
                </a:solidFill>
                <a:latin typeface="Times New Roman"/>
                <a:cs typeface="Calibri"/>
                <a:hlinkClick r:id="rId6"/>
              </a:rPr>
              <a:t>Pastry Shop | Millefoglie Italian Coffee &amp; Pastry | Wales</a:t>
            </a:r>
            <a:r>
              <a:rPr lang="pl-PL" sz="1200" dirty="0">
                <a:latin typeface="Times New Roman"/>
                <a:cs typeface="Calibri"/>
              </a:rPr>
              <a:t> </a:t>
            </a:r>
            <a:br>
              <a:rPr lang="pl-PL" sz="1200" dirty="0">
                <a:latin typeface="Times New Roman"/>
                <a:cs typeface="Calibri"/>
              </a:rPr>
            </a:br>
            <a:r>
              <a:rPr lang="pl-PL" sz="1200" dirty="0">
                <a:latin typeface="Times New Roman"/>
                <a:cs typeface="Calibri"/>
              </a:rPr>
              <a:t>(</a:t>
            </a:r>
            <a:r>
              <a:rPr lang="pl-PL" sz="1200" err="1">
                <a:latin typeface="Times New Roman"/>
                <a:cs typeface="Calibri"/>
              </a:rPr>
              <a:t>Accessed</a:t>
            </a:r>
            <a:r>
              <a:rPr lang="pl-PL" sz="1200" dirty="0">
                <a:latin typeface="Times New Roman"/>
                <a:cs typeface="Calibri"/>
              </a:rPr>
              <a:t>: 29.05.2023)</a:t>
            </a:r>
            <a:endParaRPr lang="pl-PL" sz="1200" u="sng" dirty="0">
              <a:solidFill>
                <a:srgbClr val="0563C1"/>
              </a:solidFill>
              <a:latin typeface="Times New Roman"/>
              <a:cs typeface="Calibri"/>
            </a:endParaRPr>
          </a:p>
          <a:p>
            <a:endParaRPr lang="pl-PL" sz="1200" dirty="0">
              <a:latin typeface="Times New Roman"/>
              <a:cs typeface="Calibri"/>
            </a:endParaRPr>
          </a:p>
          <a:p>
            <a:br>
              <a:rPr lang="pl-PL" sz="1100" u="sng" dirty="0">
                <a:latin typeface="Calibri"/>
                <a:cs typeface="Calibri"/>
              </a:rPr>
            </a:br>
            <a:endParaRPr lang="pl-PL" sz="1100" u="sng">
              <a:solidFill>
                <a:srgbClr val="0563C1"/>
              </a:solidFill>
              <a:latin typeface="Calibri"/>
              <a:cs typeface="Calibri"/>
            </a:endParaRPr>
          </a:p>
        </p:txBody>
      </p:sp>
    </p:spTree>
    <p:extLst>
      <p:ext uri="{BB962C8B-B14F-4D97-AF65-F5344CB8AC3E}">
        <p14:creationId xmlns:p14="http://schemas.microsoft.com/office/powerpoint/2010/main" val="4967138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3DE53A8-6222-1CC1-8B36-B1F6896B857F}"/>
              </a:ext>
            </a:extLst>
          </p:cNvPr>
          <p:cNvSpPr>
            <a:spLocks noGrp="1"/>
          </p:cNvSpPr>
          <p:nvPr>
            <p:ph idx="1"/>
          </p:nvPr>
        </p:nvSpPr>
        <p:spPr>
          <a:xfrm>
            <a:off x="189932" y="278879"/>
            <a:ext cx="11163868" cy="5898084"/>
          </a:xfrm>
        </p:spPr>
        <p:txBody>
          <a:bodyPr vert="horz" lIns="91440" tIns="45720" rIns="91440" bIns="45720" rtlCol="0" anchor="t">
            <a:normAutofit/>
          </a:bodyPr>
          <a:lstStyle/>
          <a:p>
            <a:pPr marL="0" indent="0">
              <a:lnSpc>
                <a:spcPct val="100000"/>
              </a:lnSpc>
              <a:spcBef>
                <a:spcPts val="0"/>
              </a:spcBef>
              <a:buNone/>
            </a:pPr>
            <a:r>
              <a:rPr lang="pl-PL" sz="1200" dirty="0">
                <a:latin typeface="Times New Roman"/>
                <a:cs typeface="Times New Roman"/>
              </a:rPr>
              <a:t>6.Stephen </a:t>
            </a:r>
            <a:r>
              <a:rPr lang="pl-PL" sz="1200" dirty="0" err="1">
                <a:latin typeface="Times New Roman"/>
                <a:cs typeface="Times New Roman"/>
              </a:rPr>
              <a:t>R.Tiller</a:t>
            </a:r>
            <a:r>
              <a:rPr lang="pl-PL" sz="1200" dirty="0">
                <a:latin typeface="Times New Roman"/>
                <a:cs typeface="Times New Roman"/>
              </a:rPr>
              <a:t>, (2012) </a:t>
            </a:r>
            <a:r>
              <a:rPr lang="pl-PL" sz="1200" dirty="0" err="1">
                <a:latin typeface="Times New Roman"/>
                <a:cs typeface="Times New Roman"/>
              </a:rPr>
              <a:t>Organizational</a:t>
            </a:r>
            <a:r>
              <a:rPr lang="pl-PL" sz="1200" dirty="0">
                <a:latin typeface="Times New Roman"/>
                <a:cs typeface="Times New Roman"/>
              </a:rPr>
              <a:t> </a:t>
            </a:r>
            <a:r>
              <a:rPr lang="pl-PL" sz="1200" dirty="0" err="1">
                <a:latin typeface="Times New Roman"/>
                <a:cs typeface="Times New Roman"/>
              </a:rPr>
              <a:t>Structure</a:t>
            </a:r>
            <a:r>
              <a:rPr lang="pl-PL" sz="1200" dirty="0">
                <a:latin typeface="Times New Roman"/>
                <a:cs typeface="Times New Roman"/>
              </a:rPr>
              <a:t> and Management Systems. </a:t>
            </a:r>
            <a:br>
              <a:rPr lang="pl-PL" sz="1200" dirty="0">
                <a:latin typeface="Times New Roman"/>
                <a:cs typeface="Times New Roman"/>
              </a:rPr>
            </a:br>
            <a:r>
              <a:rPr lang="pl-PL" sz="1200" dirty="0" err="1">
                <a:latin typeface="Times New Roman"/>
                <a:cs typeface="Times New Roman"/>
              </a:rPr>
              <a:t>Available</a:t>
            </a:r>
            <a:r>
              <a:rPr lang="pl-PL" sz="1200" dirty="0">
                <a:latin typeface="Times New Roman"/>
                <a:cs typeface="Times New Roman"/>
              </a:rPr>
              <a:t> </a:t>
            </a:r>
            <a:r>
              <a:rPr lang="pl-PL" sz="1200" dirty="0" err="1">
                <a:latin typeface="Times New Roman"/>
                <a:cs typeface="Times New Roman"/>
              </a:rPr>
              <a:t>at</a:t>
            </a:r>
            <a:r>
              <a:rPr lang="pl-PL" sz="1200" dirty="0">
                <a:latin typeface="Times New Roman"/>
                <a:cs typeface="Times New Roman"/>
              </a:rPr>
              <a:t>: </a:t>
            </a:r>
            <a:r>
              <a:rPr lang="pl-PL" sz="1200" u="sng" dirty="0">
                <a:solidFill>
                  <a:srgbClr val="0563C1"/>
                </a:solidFill>
                <a:latin typeface="Times New Roman"/>
                <a:cs typeface="Times New Roman"/>
                <a:hlinkClick r:id="rId2"/>
              </a:rPr>
              <a:t>Organizational Structure and Management Systems | Leadership and Management in Engineering | Vol 12, No 1 (ascelibrary.org)</a:t>
            </a:r>
            <a:br>
              <a:rPr lang="pl-PL" sz="1200" u="sng" dirty="0">
                <a:solidFill>
                  <a:srgbClr val="0563C1"/>
                </a:solidFill>
                <a:latin typeface="Times New Roman"/>
                <a:cs typeface="Times New Roman"/>
              </a:rPr>
            </a:br>
            <a:r>
              <a:rPr lang="pl-PL" sz="1200" u="sng" dirty="0">
                <a:solidFill>
                  <a:srgbClr val="0563C1"/>
                </a:solidFill>
                <a:latin typeface="Times New Roman"/>
                <a:cs typeface="Times New Roman"/>
              </a:rPr>
              <a:t>(</a:t>
            </a:r>
            <a:r>
              <a:rPr lang="pl-PL" sz="1200" dirty="0" err="1">
                <a:latin typeface="Times New Roman"/>
                <a:cs typeface="Times New Roman"/>
              </a:rPr>
              <a:t>Accessed</a:t>
            </a:r>
            <a:r>
              <a:rPr lang="pl-PL" sz="1200" dirty="0">
                <a:latin typeface="Times New Roman"/>
                <a:cs typeface="Times New Roman"/>
              </a:rPr>
              <a:t>: 30.05.2023)</a:t>
            </a:r>
            <a:endParaRPr lang="en-US" sz="1200">
              <a:latin typeface="Times New Roman"/>
              <a:cs typeface="Times New Roman"/>
            </a:endParaRPr>
          </a:p>
          <a:p>
            <a:pPr marL="285750" indent="-285750">
              <a:lnSpc>
                <a:spcPct val="100000"/>
              </a:lnSpc>
              <a:spcBef>
                <a:spcPts val="0"/>
              </a:spcBef>
              <a:buFont typeface="Arial,Sans-Serif"/>
              <a:buChar char="•"/>
            </a:pPr>
            <a:endParaRPr lang="pl-PL" sz="1200" dirty="0">
              <a:latin typeface="Times New Roman"/>
              <a:cs typeface="Times New Roman"/>
            </a:endParaRPr>
          </a:p>
          <a:p>
            <a:pPr marL="0" indent="0">
              <a:lnSpc>
                <a:spcPct val="100000"/>
              </a:lnSpc>
              <a:spcBef>
                <a:spcPts val="0"/>
              </a:spcBef>
              <a:buNone/>
            </a:pPr>
            <a:r>
              <a:rPr lang="pl-PL" sz="1200" dirty="0">
                <a:latin typeface="Times New Roman"/>
                <a:cs typeface="Times New Roman"/>
              </a:rPr>
              <a:t>7.</a:t>
            </a:r>
            <a:r>
              <a:rPr lang="pl-PL" sz="1200" dirty="0">
                <a:solidFill>
                  <a:srgbClr val="0F0F0F"/>
                </a:solidFill>
                <a:latin typeface="Times New Roman"/>
                <a:cs typeface="Times New Roman"/>
              </a:rPr>
              <a:t>Steve </a:t>
            </a:r>
            <a:r>
              <a:rPr lang="pl-PL" sz="1200" err="1">
                <a:solidFill>
                  <a:srgbClr val="0F0F0F"/>
                </a:solidFill>
                <a:latin typeface="Times New Roman"/>
                <a:cs typeface="Times New Roman"/>
              </a:rPr>
              <a:t>Jobs</a:t>
            </a:r>
            <a:r>
              <a:rPr lang="pl-PL" sz="1200" dirty="0">
                <a:solidFill>
                  <a:srgbClr val="0F0F0F"/>
                </a:solidFill>
                <a:latin typeface="Times New Roman"/>
                <a:cs typeface="Times New Roman"/>
              </a:rPr>
              <a:t> &amp; Bill Gates interview (2007) </a:t>
            </a:r>
            <a:br>
              <a:rPr lang="pl-PL" sz="1200" dirty="0">
                <a:solidFill>
                  <a:srgbClr val="0F0F0F"/>
                </a:solidFill>
                <a:latin typeface="Times New Roman"/>
                <a:cs typeface="Times New Roman"/>
              </a:rPr>
            </a:br>
            <a:r>
              <a:rPr lang="pl-PL" sz="1200" err="1">
                <a:solidFill>
                  <a:srgbClr val="0F0F0F"/>
                </a:solidFill>
                <a:latin typeface="Times New Roman"/>
                <a:cs typeface="Times New Roman"/>
              </a:rPr>
              <a:t>Available</a:t>
            </a:r>
            <a:r>
              <a:rPr lang="pl-PL" sz="1200" dirty="0">
                <a:solidFill>
                  <a:srgbClr val="0F0F0F"/>
                </a:solidFill>
                <a:latin typeface="Times New Roman"/>
                <a:cs typeface="Times New Roman"/>
              </a:rPr>
              <a:t> </a:t>
            </a:r>
            <a:r>
              <a:rPr lang="pl-PL" sz="1200" err="1">
                <a:solidFill>
                  <a:srgbClr val="0F0F0F"/>
                </a:solidFill>
                <a:latin typeface="Times New Roman"/>
                <a:cs typeface="Times New Roman"/>
              </a:rPr>
              <a:t>at</a:t>
            </a:r>
            <a:r>
              <a:rPr lang="pl-PL" sz="1200" dirty="0">
                <a:solidFill>
                  <a:srgbClr val="0F0F0F"/>
                </a:solidFill>
                <a:latin typeface="Times New Roman"/>
                <a:cs typeface="Times New Roman"/>
              </a:rPr>
              <a:t>: </a:t>
            </a:r>
            <a:r>
              <a:rPr lang="pl-PL" sz="1200" u="sng" dirty="0">
                <a:solidFill>
                  <a:srgbClr val="0563C1"/>
                </a:solidFill>
                <a:latin typeface="Times New Roman"/>
                <a:cs typeface="Times New Roman"/>
                <a:hlinkClick r:id="rId3"/>
              </a:rPr>
              <a:t>(6) Steve Jobs &amp; Bill Gates interview 2007 - YouTube</a:t>
            </a:r>
            <a:r>
              <a:rPr lang="pl-PL" sz="1200" dirty="0">
                <a:solidFill>
                  <a:srgbClr val="0F0F0F"/>
                </a:solidFill>
                <a:latin typeface="Times New Roman"/>
                <a:cs typeface="Times New Roman"/>
              </a:rPr>
              <a:t> </a:t>
            </a:r>
            <a:br>
              <a:rPr lang="pl-PL" sz="1200" dirty="0">
                <a:solidFill>
                  <a:srgbClr val="0F0F0F"/>
                </a:solidFill>
                <a:latin typeface="Times New Roman"/>
                <a:cs typeface="Times New Roman"/>
              </a:rPr>
            </a:br>
            <a:r>
              <a:rPr lang="pl-PL" sz="1200" dirty="0">
                <a:solidFill>
                  <a:srgbClr val="0F0F0F"/>
                </a:solidFill>
                <a:latin typeface="Times New Roman"/>
                <a:cs typeface="Times New Roman"/>
              </a:rPr>
              <a:t>(Accessed:31.05.2023)</a:t>
            </a:r>
            <a:br>
              <a:rPr lang="pl-PL" sz="1200" dirty="0">
                <a:solidFill>
                  <a:srgbClr val="0F0F0F"/>
                </a:solidFill>
                <a:latin typeface="Times New Roman"/>
                <a:cs typeface="Times New Roman"/>
              </a:rPr>
            </a:br>
            <a:br>
              <a:rPr lang="pl-PL" sz="1200" dirty="0">
                <a:solidFill>
                  <a:srgbClr val="0F0F0F"/>
                </a:solidFill>
                <a:latin typeface="Times New Roman"/>
                <a:cs typeface="Times New Roman"/>
              </a:rPr>
            </a:br>
            <a:r>
              <a:rPr lang="pl-PL" sz="1200" dirty="0">
                <a:solidFill>
                  <a:srgbClr val="0F0F0F"/>
                </a:solidFill>
                <a:latin typeface="Times New Roman"/>
                <a:cs typeface="Times New Roman"/>
              </a:rPr>
              <a:t>8.</a:t>
            </a:r>
            <a:r>
              <a:rPr lang="pl-PL" sz="1200" dirty="0">
                <a:latin typeface="Times New Roman"/>
                <a:cs typeface="Times New Roman"/>
              </a:rPr>
              <a:t>Workservice (2017) -Jak brak </a:t>
            </a:r>
            <a:r>
              <a:rPr lang="pl-PL" sz="1200" err="1">
                <a:latin typeface="Times New Roman"/>
                <a:cs typeface="Times New Roman"/>
              </a:rPr>
              <a:t>pracownikow</a:t>
            </a:r>
            <a:r>
              <a:rPr lang="pl-PL" sz="1200" dirty="0">
                <a:latin typeface="Times New Roman"/>
                <a:cs typeface="Times New Roman"/>
              </a:rPr>
              <a:t> wpływa na hamowanie rozwoju firmy? </a:t>
            </a:r>
            <a:br>
              <a:rPr lang="pl-PL" sz="1200" dirty="0">
                <a:latin typeface="Times New Roman"/>
                <a:cs typeface="Times New Roman"/>
              </a:rPr>
            </a:br>
            <a:r>
              <a:rPr lang="pl-PL" sz="1200" err="1">
                <a:latin typeface="Times New Roman"/>
                <a:cs typeface="Times New Roman"/>
              </a:rPr>
              <a:t>Available</a:t>
            </a:r>
            <a:r>
              <a:rPr lang="pl-PL" sz="1200" dirty="0">
                <a:latin typeface="Times New Roman"/>
                <a:cs typeface="Times New Roman"/>
              </a:rPr>
              <a:t> </a:t>
            </a:r>
            <a:r>
              <a:rPr lang="pl-PL" sz="1200" err="1">
                <a:latin typeface="Times New Roman"/>
                <a:cs typeface="Times New Roman"/>
              </a:rPr>
              <a:t>at</a:t>
            </a:r>
            <a:r>
              <a:rPr lang="pl-PL" sz="1200" dirty="0">
                <a:latin typeface="Times New Roman"/>
                <a:cs typeface="Times New Roman"/>
              </a:rPr>
              <a:t>: </a:t>
            </a:r>
            <a:r>
              <a:rPr lang="pl-PL" sz="1200" u="sng" dirty="0">
                <a:solidFill>
                  <a:srgbClr val="0563C1"/>
                </a:solidFill>
                <a:latin typeface="Times New Roman"/>
                <a:cs typeface="Times New Roman"/>
                <a:hlinkClick r:id="rId4"/>
              </a:rPr>
              <a:t>Jak brak pracowników wpływa na hamowanie rozwoju firmy - Pro4work karta pobytu Wrocław, Legnica, Wałbrzych, Opole</a:t>
            </a:r>
            <a:br>
              <a:rPr lang="pl-PL" sz="1200" u="sng" dirty="0">
                <a:solidFill>
                  <a:srgbClr val="0563C1"/>
                </a:solidFill>
                <a:latin typeface="Times New Roman"/>
                <a:cs typeface="Times New Roman"/>
              </a:rPr>
            </a:br>
            <a:r>
              <a:rPr lang="pl-PL" sz="1200" u="sng" dirty="0">
                <a:solidFill>
                  <a:srgbClr val="0563C1"/>
                </a:solidFill>
                <a:latin typeface="Times New Roman"/>
                <a:cs typeface="Times New Roman"/>
              </a:rPr>
              <a:t>(Accessed:31.05.2023) </a:t>
            </a:r>
            <a:br>
              <a:rPr lang="pl-PL" sz="1200" u="sng" dirty="0">
                <a:solidFill>
                  <a:srgbClr val="0563C1"/>
                </a:solidFill>
                <a:latin typeface="Times New Roman"/>
                <a:cs typeface="Times New Roman"/>
              </a:rPr>
            </a:br>
            <a:br>
              <a:rPr lang="pl-PL" sz="1200" u="sng" dirty="0">
                <a:solidFill>
                  <a:srgbClr val="0563C1"/>
                </a:solidFill>
                <a:latin typeface="Times New Roman"/>
                <a:cs typeface="Times New Roman"/>
              </a:rPr>
            </a:br>
            <a:r>
              <a:rPr lang="pl-PL" sz="1200" u="sng" dirty="0">
                <a:solidFill>
                  <a:srgbClr val="0563C1"/>
                </a:solidFill>
                <a:latin typeface="Times New Roman"/>
                <a:cs typeface="Times New Roman"/>
              </a:rPr>
              <a:t>9.</a:t>
            </a:r>
            <a:r>
              <a:rPr lang="pl-PL" sz="1200" dirty="0">
                <a:latin typeface="Times New Roman"/>
                <a:cs typeface="Calibri"/>
              </a:rPr>
              <a:t>World and </a:t>
            </a:r>
            <a:r>
              <a:rPr lang="pl-PL" sz="1200" err="1">
                <a:latin typeface="Times New Roman"/>
                <a:cs typeface="Calibri"/>
              </a:rPr>
              <a:t>Health</a:t>
            </a:r>
            <a:r>
              <a:rPr lang="pl-PL" sz="1200" dirty="0">
                <a:latin typeface="Times New Roman"/>
                <a:cs typeface="Calibri"/>
              </a:rPr>
              <a:t> Organization (2021) -</a:t>
            </a:r>
            <a:r>
              <a:rPr lang="pl-PL" sz="1200" err="1">
                <a:latin typeface="Times New Roman"/>
                <a:cs typeface="Calibri"/>
              </a:rPr>
              <a:t>Long</a:t>
            </a:r>
            <a:r>
              <a:rPr lang="pl-PL" sz="1200" dirty="0">
                <a:latin typeface="Times New Roman"/>
                <a:cs typeface="Calibri"/>
              </a:rPr>
              <a:t> </a:t>
            </a:r>
            <a:r>
              <a:rPr lang="pl-PL" sz="1200" err="1">
                <a:latin typeface="Times New Roman"/>
                <a:cs typeface="Calibri"/>
              </a:rPr>
              <a:t>working</a:t>
            </a:r>
            <a:r>
              <a:rPr lang="pl-PL" sz="1200" dirty="0">
                <a:latin typeface="Times New Roman"/>
                <a:cs typeface="Calibri"/>
              </a:rPr>
              <a:t> </a:t>
            </a:r>
            <a:r>
              <a:rPr lang="pl-PL" sz="1200" err="1">
                <a:latin typeface="Times New Roman"/>
                <a:cs typeface="Calibri"/>
              </a:rPr>
              <a:t>hours</a:t>
            </a:r>
            <a:r>
              <a:rPr lang="pl-PL" sz="1200" dirty="0">
                <a:latin typeface="Times New Roman"/>
                <a:cs typeface="Calibri"/>
              </a:rPr>
              <a:t> </a:t>
            </a:r>
            <a:r>
              <a:rPr lang="pl-PL" sz="1200" err="1">
                <a:latin typeface="Times New Roman"/>
                <a:cs typeface="Calibri"/>
              </a:rPr>
              <a:t>increasing</a:t>
            </a:r>
            <a:r>
              <a:rPr lang="pl-PL" sz="1200" dirty="0">
                <a:latin typeface="Times New Roman"/>
                <a:cs typeface="Calibri"/>
              </a:rPr>
              <a:t> </a:t>
            </a:r>
            <a:r>
              <a:rPr lang="pl-PL" sz="1200" err="1">
                <a:latin typeface="Times New Roman"/>
                <a:cs typeface="Calibri"/>
              </a:rPr>
              <a:t>deaths</a:t>
            </a:r>
            <a:r>
              <a:rPr lang="pl-PL" sz="1200" dirty="0">
                <a:latin typeface="Times New Roman"/>
                <a:cs typeface="Calibri"/>
              </a:rPr>
              <a:t> from </a:t>
            </a:r>
            <a:r>
              <a:rPr lang="pl-PL" sz="1200" err="1">
                <a:latin typeface="Times New Roman"/>
                <a:cs typeface="Calibri"/>
              </a:rPr>
              <a:t>heart</a:t>
            </a:r>
            <a:r>
              <a:rPr lang="pl-PL" sz="1200" dirty="0">
                <a:latin typeface="Times New Roman"/>
                <a:cs typeface="Calibri"/>
              </a:rPr>
              <a:t> </a:t>
            </a:r>
            <a:r>
              <a:rPr lang="pl-PL" sz="1200" err="1">
                <a:latin typeface="Times New Roman"/>
                <a:cs typeface="Calibri"/>
              </a:rPr>
              <a:t>disease</a:t>
            </a:r>
            <a:r>
              <a:rPr lang="pl-PL" sz="1200" dirty="0">
                <a:latin typeface="Times New Roman"/>
                <a:cs typeface="Calibri"/>
              </a:rPr>
              <a:t> and </a:t>
            </a:r>
            <a:r>
              <a:rPr lang="pl-PL" sz="1200" err="1">
                <a:latin typeface="Times New Roman"/>
                <a:cs typeface="Calibri"/>
              </a:rPr>
              <a:t>stroke</a:t>
            </a:r>
            <a:br>
              <a:rPr lang="pl-PL" sz="1200" dirty="0">
                <a:latin typeface="Times New Roman"/>
                <a:cs typeface="Calibri"/>
              </a:rPr>
            </a:br>
            <a:r>
              <a:rPr lang="pl-PL" sz="1200" err="1">
                <a:latin typeface="Times New Roman"/>
                <a:cs typeface="Calibri"/>
              </a:rPr>
              <a:t>Available</a:t>
            </a:r>
            <a:r>
              <a:rPr lang="pl-PL" sz="1200" dirty="0">
                <a:latin typeface="Times New Roman"/>
                <a:cs typeface="Calibri"/>
              </a:rPr>
              <a:t> </a:t>
            </a:r>
            <a:r>
              <a:rPr lang="pl-PL" sz="1200" err="1">
                <a:latin typeface="Times New Roman"/>
                <a:cs typeface="Calibri"/>
              </a:rPr>
              <a:t>at</a:t>
            </a:r>
            <a:r>
              <a:rPr lang="pl-PL" sz="1200" dirty="0">
                <a:latin typeface="Times New Roman"/>
                <a:cs typeface="Calibri"/>
              </a:rPr>
              <a:t>: </a:t>
            </a:r>
            <a:r>
              <a:rPr lang="pl-PL" sz="1200" u="sng" dirty="0">
                <a:solidFill>
                  <a:srgbClr val="0563C1"/>
                </a:solidFill>
                <a:latin typeface="Times New Roman"/>
                <a:cs typeface="Calibri"/>
                <a:hlinkClick r:id="rId5"/>
              </a:rPr>
              <a:t>Long working hours increasing deaths from heart disease and stroke: WHO, ILO</a:t>
            </a:r>
            <a:r>
              <a:rPr lang="pl-PL" sz="1200" dirty="0">
                <a:latin typeface="Times New Roman"/>
                <a:cs typeface="Calibri"/>
              </a:rPr>
              <a:t> </a:t>
            </a:r>
            <a:br>
              <a:rPr lang="pl-PL" sz="1200" dirty="0">
                <a:latin typeface="Times New Roman"/>
                <a:cs typeface="Calibri"/>
              </a:rPr>
            </a:br>
            <a:r>
              <a:rPr lang="pl-PL" sz="1200" dirty="0">
                <a:latin typeface="Times New Roman"/>
                <a:cs typeface="Calibri"/>
              </a:rPr>
              <a:t>(Accessed:31.05.2023)</a:t>
            </a:r>
            <a:br>
              <a:rPr lang="pl-PL" sz="1200" dirty="0">
                <a:latin typeface="Times New Roman"/>
                <a:cs typeface="Calibri"/>
              </a:rPr>
            </a:br>
            <a:endParaRPr lang="pl-PL" sz="1200" dirty="0">
              <a:latin typeface="Times New Roman"/>
              <a:cs typeface="Calibri"/>
            </a:endParaRPr>
          </a:p>
          <a:p>
            <a:pPr marL="0" indent="0">
              <a:buNone/>
            </a:pPr>
            <a:r>
              <a:rPr lang="en-US" sz="1200" dirty="0">
                <a:latin typeface="Times New Roman"/>
                <a:cs typeface="Times New Roman"/>
              </a:rPr>
              <a:t>10. </a:t>
            </a:r>
            <a:r>
              <a:rPr lang="pl-PL" sz="1200" err="1">
                <a:latin typeface="Times New Roman"/>
                <a:cs typeface="Calibri"/>
              </a:rPr>
              <a:t>Videos</a:t>
            </a:r>
            <a:r>
              <a:rPr lang="pl-PL" sz="1200" dirty="0">
                <a:latin typeface="Times New Roman"/>
                <a:cs typeface="Calibri"/>
              </a:rPr>
              <a:t> </a:t>
            </a:r>
            <a:r>
              <a:rPr lang="pl-PL" sz="1200" err="1">
                <a:latin typeface="Times New Roman"/>
                <a:cs typeface="Calibri"/>
              </a:rPr>
              <a:t>used</a:t>
            </a:r>
            <a:r>
              <a:rPr lang="pl-PL" sz="1200" dirty="0">
                <a:latin typeface="Times New Roman"/>
                <a:cs typeface="Calibri"/>
              </a:rPr>
              <a:t> in the </a:t>
            </a:r>
            <a:r>
              <a:rPr lang="pl-PL" sz="1200" err="1">
                <a:latin typeface="Times New Roman"/>
                <a:cs typeface="Calibri"/>
              </a:rPr>
              <a:t>presentation</a:t>
            </a:r>
            <a:r>
              <a:rPr lang="pl-PL" sz="1200" dirty="0">
                <a:latin typeface="Times New Roman"/>
                <a:cs typeface="Calibri"/>
              </a:rPr>
              <a:t> </a:t>
            </a:r>
            <a:r>
              <a:rPr lang="pl-PL" sz="1200" err="1">
                <a:latin typeface="Times New Roman"/>
                <a:cs typeface="Calibri"/>
              </a:rPr>
              <a:t>are</a:t>
            </a:r>
            <a:r>
              <a:rPr lang="pl-PL" sz="1200" dirty="0">
                <a:latin typeface="Times New Roman"/>
                <a:cs typeface="Calibri"/>
              </a:rPr>
              <a:t> </a:t>
            </a:r>
            <a:r>
              <a:rPr lang="pl-PL" sz="1200" err="1">
                <a:latin typeface="Times New Roman"/>
                <a:cs typeface="Calibri"/>
              </a:rPr>
              <a:t>sourced</a:t>
            </a:r>
            <a:r>
              <a:rPr lang="pl-PL" sz="1200" dirty="0">
                <a:latin typeface="Times New Roman"/>
                <a:cs typeface="Calibri"/>
              </a:rPr>
              <a:t> from the </a:t>
            </a:r>
            <a:r>
              <a:rPr lang="pl-PL" sz="1200" err="1">
                <a:latin typeface="Times New Roman"/>
                <a:cs typeface="Calibri"/>
              </a:rPr>
              <a:t>Milliefogile</a:t>
            </a:r>
            <a:r>
              <a:rPr lang="pl-PL" sz="1200" dirty="0">
                <a:latin typeface="Times New Roman"/>
                <a:cs typeface="Calibri"/>
              </a:rPr>
              <a:t> Instagram </a:t>
            </a:r>
            <a:br>
              <a:rPr lang="pl-PL" sz="1200" dirty="0">
                <a:latin typeface="Times New Roman"/>
                <a:cs typeface="Calibri"/>
              </a:rPr>
            </a:br>
            <a:r>
              <a:rPr lang="pl-PL" sz="1200" err="1">
                <a:latin typeface="Times New Roman"/>
                <a:cs typeface="Calibri"/>
              </a:rPr>
              <a:t>Available</a:t>
            </a:r>
            <a:r>
              <a:rPr lang="pl-PL" sz="1200" dirty="0">
                <a:latin typeface="Times New Roman"/>
                <a:cs typeface="Calibri"/>
              </a:rPr>
              <a:t> </a:t>
            </a:r>
            <a:r>
              <a:rPr lang="pl-PL" sz="1200" err="1">
                <a:latin typeface="Times New Roman"/>
                <a:cs typeface="Calibri"/>
              </a:rPr>
              <a:t>at</a:t>
            </a:r>
            <a:r>
              <a:rPr lang="pl-PL" sz="1200" dirty="0">
                <a:latin typeface="Times New Roman"/>
                <a:cs typeface="Calibri"/>
              </a:rPr>
              <a:t>: </a:t>
            </a:r>
            <a:r>
              <a:rPr lang="pl-PL" sz="1200" u="sng" dirty="0">
                <a:solidFill>
                  <a:srgbClr val="0563C1"/>
                </a:solidFill>
                <a:latin typeface="Times New Roman"/>
                <a:cs typeface="Calibri"/>
                <a:hlinkClick r:id="rId6"/>
              </a:rPr>
              <a:t>https://www.instagram.com/millefoglieswansea</a:t>
            </a:r>
            <a:br>
              <a:rPr lang="pl-PL" sz="1200" u="sng" dirty="0">
                <a:latin typeface="Times New Roman"/>
                <a:cs typeface="Calibri"/>
              </a:rPr>
            </a:br>
            <a:r>
              <a:rPr lang="pl-PL" sz="1200" dirty="0">
                <a:latin typeface="Times New Roman"/>
                <a:cs typeface="Calibri"/>
              </a:rPr>
              <a:t>(Accessed:29.05.2023)</a:t>
            </a:r>
            <a:br>
              <a:rPr lang="pl-PL" sz="1200" u="sng" dirty="0">
                <a:latin typeface="Times New Roman"/>
                <a:cs typeface="Calibri"/>
              </a:rPr>
            </a:br>
            <a:endParaRPr lang="pl-PL" sz="1200" u="sng">
              <a:solidFill>
                <a:srgbClr val="0563C1"/>
              </a:solidFill>
              <a:latin typeface="Times New Roman"/>
              <a:cs typeface="Calibri"/>
            </a:endParaRPr>
          </a:p>
        </p:txBody>
      </p:sp>
    </p:spTree>
    <p:extLst>
      <p:ext uri="{BB962C8B-B14F-4D97-AF65-F5344CB8AC3E}">
        <p14:creationId xmlns:p14="http://schemas.microsoft.com/office/powerpoint/2010/main" val="1640089850"/>
      </p:ext>
    </p:extLst>
  </p:cSld>
  <p:clrMapOvr>
    <a:masterClrMapping/>
  </p:clrMapOvr>
</p:sld>
</file>

<file path=ppt/theme/theme1.xml><?xml version="1.0" encoding="utf-8"?>
<a:theme xmlns:a="http://schemas.openxmlformats.org/drawingml/2006/main" name="Motyw pakietu Office">
  <a:themeElements>
    <a:clrScheme name="Pakiet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Pakiet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kiet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Widescreen</PresentationFormat>
  <Paragraphs>0</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Motyw pakietu Office</vt:lpstr>
      <vt:lpstr> BA Dip Cert HE International Gastronomy Management.  Assignment 1: 10 Minute Presentation   Module: Placement: Restaurant Management –BMGM4004.  Student:  Paulina Anna Skoczek.  ID :  2219392  Lecturer: Ffion Cubmerpatch. </vt:lpstr>
      <vt:lpstr>PowerPoint Presentation</vt:lpstr>
      <vt:lpstr>PowerPoint Presentation</vt:lpstr>
      <vt:lpstr>PowerPoint Presentation</vt:lpstr>
      <vt:lpstr>Absence Of Management Team Structure. </vt:lpstr>
      <vt:lpstr>The Consequences and Negative Impacts of being understaffed. </vt:lpstr>
      <vt:lpstr>Solutions </vt:lpstr>
      <vt:lpstr>How to solve a restaurant operation issue in MillieFogile? </vt:lpstr>
      <vt:lpstr>PowerPoint Presentation</vt:lpstr>
      <vt:lpstr>PowerPoint Presentation</vt:lpstr>
      <vt:lpstr>The benefits of applied solutions </vt:lpstr>
      <vt:lpstr>PowerPoint Presentation</vt:lpstr>
      <vt:lpstr>References: </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1744</cp:revision>
  <dcterms:created xsi:type="dcterms:W3CDTF">2023-05-29T21:11:23Z</dcterms:created>
  <dcterms:modified xsi:type="dcterms:W3CDTF">2023-06-01T22:06:10Z</dcterms:modified>
</cp:coreProperties>
</file>