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C2FF"/>
    <a:srgbClr val="D88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9"/>
  </p:normalViewPr>
  <p:slideViewPr>
    <p:cSldViewPr snapToGrid="0" snapToObjects="1">
      <p:cViewPr>
        <p:scale>
          <a:sx n="105" d="100"/>
          <a:sy n="105" d="100"/>
        </p:scale>
        <p:origin x="8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18963-A3CE-654C-AF1C-BEA66D25A7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719EF-2D85-954D-9956-FB08902796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FEA9B-46ED-B047-BAA4-D391D4E80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4121D-6F47-654D-8779-81E65306B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5B47E-9047-194B-8122-2CBC83AF5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029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4A99C-4C21-6F49-A320-EB5D9C158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D2E4A-59BA-3C41-8C90-64A198F5C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1F5FD-010D-1A47-8EED-34DEF34FC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EC3C6-C8E4-FA4B-B160-895F17E9B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959F1-B40A-3847-A840-007B6D7BB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414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C4A53-02AB-7346-A877-3F4C6CDC5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608C2F-61A3-6E44-AE53-379726AD1B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EBCCF-E67B-1742-8A98-EC577CF0A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3039C-AA85-1A41-AEE1-BA48CD8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D94C87-7FBF-104F-B922-A047DFA71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97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7C555-5EB4-A543-8A48-B58902A6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F8FF5-AA75-BF4C-A0C0-D49E25800D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6BF30F-BD3A-BE44-B4F4-27F39ABCB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392E80-487B-9943-86E9-D9ED282C4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63D5BF-7B97-334B-A1F4-7A877344A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15765-1FAC-F741-B959-7DF4E7A08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236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9BC88-F57B-1E49-BF58-F03A26492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A82D1F-4AAC-294F-9C69-A2E58BBE1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7BA913-7D27-2A49-8D95-294733C65C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A95F6E-A4AC-674E-8201-530CF8433E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B21B85-DC5C-6743-A6AF-3A4269C2B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070484-6540-2E4C-AC49-2B1972294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3B22B6-43F3-4844-8525-9787FDFD5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1D147E-0A95-604E-820A-BDE608413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423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173CE-8BA1-6340-8A8F-5ED620B93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E936A9-9DF2-BE49-9026-AB800ABD2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0F12AC-C341-FB45-AAA3-1765C76E1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98306F-0232-A64E-A6A9-EE24640EC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967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F6EEFF-4C1E-ED4A-B50B-16864621E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4874C5-CD12-364B-BAE6-0E2673594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D3513-D515-EC42-81DA-7347561FE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09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53C5C-FF10-BF49-B6C3-F0FCFF6F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1A674-2BEC-0246-9587-ECB7482A6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6C2C71-5421-4F41-B09E-F759BB9297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B40687-715B-0842-8810-E8B1975A6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24453A-E356-E94E-AC06-43ED2B2EE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1E987B-1AB9-8D48-A7CC-3632D198B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502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3F9F1-03EE-504B-8C28-12E67682A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981A51-57F6-D642-8B98-5F0AE0C990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08D1-A446-8C44-86EE-48084AAF4D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692A2F-4E17-1046-972C-CCF0100BF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E723B3-ED10-D844-B81F-4694012DF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457484-4549-B441-8D7A-1DD45FF36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081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8C53-2489-C949-B413-5C2E6EA55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00EF08-7CB2-284D-8BF3-929C43E52D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926EB-62D2-EE4A-BE74-F8A2D5339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B7419-7255-3F46-A70E-6A51D5162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ADC97-18EF-9548-8B23-46DA029CB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010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EFD677-D7D4-2949-9471-70DADB073A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021453-54B8-E843-BE70-D6374B599A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E2303-902B-6D47-AED9-EA7DEB588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F5CB7-F23E-7340-9D62-668862639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EA271-EC59-9D40-85C7-F80CEC12F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016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C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436F02-FBBD-BA45-A300-726CA73CD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8BF04C-12E6-DA4F-85D0-A9CFFA6FA8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389181-FA6A-EB47-AFE0-4DEAAD0B33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0A01D-6FFB-7543-87DE-F26AF339CE4C}" type="datetimeFigureOut">
              <a:rPr lang="en-US" smtClean="0"/>
              <a:t>8/20/20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58486-89D9-1C4F-AFF7-AE6D9F00F6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6493C-1DC1-2441-81BF-872C12127D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5A8EB-B8DA-1245-B09D-7C9D5287D0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57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pe.org.uk/about-us/social-model-of-disability/" TargetMode="External"/><Relationship Id="rId2" Type="http://schemas.openxmlformats.org/officeDocument/2006/relationships/hyperlink" Target="https://www.mentalhealth.org.uk/learning-disabilities/a-to-z/s/social-model-disabilit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acsu.asn.au/The-Social-Model-of-Disability~19142" TargetMode="External"/><Relationship Id="rId4" Type="http://schemas.openxmlformats.org/officeDocument/2006/relationships/hyperlink" Target="http://cambridgeneurodiversityhub.co.uk/social-model-of-disabil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CD845D3-00D2-E847-A2A5-02A2BAAD6B43}"/>
              </a:ext>
            </a:extLst>
          </p:cNvPr>
          <p:cNvSpPr/>
          <p:nvPr/>
        </p:nvSpPr>
        <p:spPr>
          <a:xfrm>
            <a:off x="0" y="64075"/>
            <a:ext cx="121920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the Social Model of Disability?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C02C6D-A45B-4641-BDB7-121DD02810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209310" y="771961"/>
            <a:ext cx="6817930" cy="37169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7CB2253-0103-B34E-A23F-A6D4F70A2ACA}"/>
              </a:ext>
            </a:extLst>
          </p:cNvPr>
          <p:cNvSpPr txBox="1"/>
          <p:nvPr/>
        </p:nvSpPr>
        <p:spPr>
          <a:xfrm>
            <a:off x="7561216" y="3912548"/>
            <a:ext cx="2557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Neurodiversity (2018)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F6D994C-282D-9848-8FEA-EEB9303E6AF5}"/>
              </a:ext>
            </a:extLst>
          </p:cNvPr>
          <p:cNvSpPr/>
          <p:nvPr/>
        </p:nvSpPr>
        <p:spPr>
          <a:xfrm>
            <a:off x="5777114" y="4565310"/>
            <a:ext cx="446602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”</a:t>
            </a:r>
            <a:r>
              <a:rPr lang="en-GB" b="0" i="0" u="none" strike="noStrike" dirty="0">
                <a:effectLst/>
              </a:rPr>
              <a:t>The social model of disability is a way of viewing the world, developed by disabled people.” (Scope, </a:t>
            </a:r>
            <a:r>
              <a:rPr lang="en-GB" b="0" i="0" u="none" strike="noStrike" dirty="0" err="1">
                <a:effectLst/>
              </a:rPr>
              <a:t>n.d</a:t>
            </a:r>
            <a:r>
              <a:rPr lang="en-GB" b="0" i="0" u="none" strike="noStrike" dirty="0">
                <a:effectLst/>
              </a:rPr>
              <a:t>)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00F267-E6EE-B449-9E0D-DF9D4720A6D2}"/>
              </a:ext>
            </a:extLst>
          </p:cNvPr>
          <p:cNvSpPr/>
          <p:nvPr/>
        </p:nvSpPr>
        <p:spPr>
          <a:xfrm>
            <a:off x="8509166" y="5565077"/>
            <a:ext cx="3518074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effectLst/>
              </a:rPr>
              <a:t>“The model says that people are disabled by barriers in society, not by their impairment or difference.” (Scope, </a:t>
            </a:r>
            <a:r>
              <a:rPr lang="en-GB" b="0" i="0" u="none" strike="noStrike" dirty="0" err="1">
                <a:effectLst/>
              </a:rPr>
              <a:t>n.d</a:t>
            </a:r>
            <a:r>
              <a:rPr lang="en-GB" b="0" i="0" u="none" strike="noStrike" dirty="0">
                <a:effectLst/>
              </a:rPr>
              <a:t>)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E709393-4FA8-CA42-BA93-1A5F0A0E04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29000"/>
            <a:ext cx="5652655" cy="29734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F66AF5-895A-3B46-97FA-1F15A4C25DC5}"/>
              </a:ext>
            </a:extLst>
          </p:cNvPr>
          <p:cNvSpPr txBox="1"/>
          <p:nvPr/>
        </p:nvSpPr>
        <p:spPr>
          <a:xfrm>
            <a:off x="2069197" y="6430177"/>
            <a:ext cx="1514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HACSU (2019)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6EACFA-AB87-0C4E-9AC9-A6117CE4FF9B}"/>
              </a:ext>
            </a:extLst>
          </p:cNvPr>
          <p:cNvSpPr/>
          <p:nvPr/>
        </p:nvSpPr>
        <p:spPr>
          <a:xfrm>
            <a:off x="324751" y="1223317"/>
            <a:ext cx="4559808" cy="17543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effectLst/>
              </a:rPr>
              <a:t>The social model of disability was developed by people with disabilities in the 1970s and 1980s. It came as a reaction to the medical model of disability which had been widely agreed with at the time. (Foundation for people with learning disabilities, </a:t>
            </a:r>
            <a:r>
              <a:rPr lang="en-GB" b="0" i="0" u="none" strike="noStrike" dirty="0" err="1">
                <a:effectLst/>
              </a:rPr>
              <a:t>n.d</a:t>
            </a:r>
            <a:r>
              <a:rPr lang="en-GB" b="0" i="0" u="none" strike="noStrike" dirty="0">
                <a:effectLst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214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69747-922C-1C4F-B629-125B2D495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76E42-392B-DF48-B160-D1E462411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Foundation for people with learning disabilities (</a:t>
            </a:r>
            <a:r>
              <a:rPr lang="en-US" sz="2000" dirty="0" err="1"/>
              <a:t>n.d</a:t>
            </a:r>
            <a:r>
              <a:rPr lang="en-US" sz="2000" dirty="0"/>
              <a:t>). </a:t>
            </a:r>
            <a:r>
              <a:rPr lang="en-US" sz="2000" i="1" dirty="0"/>
              <a:t>Social Model of Disability. </a:t>
            </a:r>
            <a:r>
              <a:rPr lang="en-US" sz="2000" dirty="0"/>
              <a:t>Available at:  </a:t>
            </a:r>
            <a:r>
              <a:rPr lang="en-US" sz="2000" dirty="0">
                <a:hlinkClick r:id="rId2"/>
              </a:rPr>
              <a:t>https://www.mentalhealth.org.uk/learning-disabilities/a-to-z/s/social-model-disability</a:t>
            </a:r>
            <a:r>
              <a:rPr lang="en-US" sz="2000" dirty="0"/>
              <a:t> (Accessed 12</a:t>
            </a:r>
            <a:r>
              <a:rPr lang="en-US" sz="2000" baseline="30000" dirty="0"/>
              <a:t>th</a:t>
            </a:r>
            <a:r>
              <a:rPr lang="en-US" sz="2000" dirty="0"/>
              <a:t> August 2020).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Scope (</a:t>
            </a:r>
            <a:r>
              <a:rPr lang="en-US" sz="2000" dirty="0" err="1"/>
              <a:t>n.d</a:t>
            </a:r>
            <a:r>
              <a:rPr lang="en-US" sz="2000" dirty="0"/>
              <a:t>). </a:t>
            </a:r>
            <a:r>
              <a:rPr lang="en-US" sz="2000" i="1" dirty="0"/>
              <a:t>What is the Social Model of Disability? </a:t>
            </a:r>
            <a:r>
              <a:rPr lang="en-US" sz="2000" dirty="0"/>
              <a:t>Available at: </a:t>
            </a:r>
            <a:r>
              <a:rPr lang="en-US" sz="2000" dirty="0">
                <a:hlinkClick r:id="rId3"/>
              </a:rPr>
              <a:t>https://www.scope.org.uk/about-us/social-model-of-disability/</a:t>
            </a:r>
            <a:r>
              <a:rPr lang="en-US" sz="2000" dirty="0"/>
              <a:t>  (Accessed: 12</a:t>
            </a:r>
            <a:r>
              <a:rPr lang="en-US" sz="2000" baseline="30000" dirty="0"/>
              <a:t>th</a:t>
            </a:r>
            <a:r>
              <a:rPr lang="en-US" sz="2000" dirty="0"/>
              <a:t> August 2020).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Neurodiversity (2018). </a:t>
            </a:r>
            <a:r>
              <a:rPr lang="en-US" sz="2000" i="1" dirty="0"/>
              <a:t>Social Model of Disability </a:t>
            </a:r>
            <a:r>
              <a:rPr lang="en-US" sz="2000" dirty="0"/>
              <a:t>[Image]. Available at: </a:t>
            </a:r>
            <a:r>
              <a:rPr lang="en-US" sz="2000" dirty="0">
                <a:hlinkClick r:id="rId4"/>
              </a:rPr>
              <a:t>http://cambridgeneurodiversityhub.co.uk/social-model-of-disability/</a:t>
            </a:r>
            <a:r>
              <a:rPr lang="en-US" sz="2000" dirty="0"/>
              <a:t>  (Accessed 12</a:t>
            </a:r>
            <a:r>
              <a:rPr lang="en-US" sz="2000" baseline="30000" dirty="0"/>
              <a:t>th</a:t>
            </a:r>
            <a:r>
              <a:rPr lang="en-US" sz="2000" dirty="0"/>
              <a:t> August 2020).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HACSU (2019). </a:t>
            </a:r>
            <a:r>
              <a:rPr lang="en-US" sz="2000" i="1" dirty="0"/>
              <a:t>Social Model of Disability. </a:t>
            </a:r>
            <a:r>
              <a:rPr lang="en-US" sz="2000" dirty="0"/>
              <a:t>Available at:  </a:t>
            </a:r>
            <a:r>
              <a:rPr lang="en-US" sz="2000" dirty="0">
                <a:hlinkClick r:id="rId5"/>
              </a:rPr>
              <a:t>https://hacsu.asn.au/The-Social-Model-of-Disability~19142</a:t>
            </a:r>
            <a:r>
              <a:rPr lang="en-US" sz="2000" dirty="0"/>
              <a:t>  (Accessed: 12</a:t>
            </a:r>
            <a:r>
              <a:rPr lang="en-US" sz="2000" baseline="30000" dirty="0"/>
              <a:t>th</a:t>
            </a:r>
            <a:r>
              <a:rPr lang="en-US" sz="2000" dirty="0"/>
              <a:t> August 2020).</a:t>
            </a:r>
          </a:p>
        </p:txBody>
      </p:sp>
    </p:spTree>
    <p:extLst>
      <p:ext uri="{BB962C8B-B14F-4D97-AF65-F5344CB8AC3E}">
        <p14:creationId xmlns:p14="http://schemas.microsoft.com/office/powerpoint/2010/main" val="1450006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260</Words>
  <Application>Microsoft Macintosh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Smith (1907806)</dc:creator>
  <cp:lastModifiedBy>Megan Smith (1907806)</cp:lastModifiedBy>
  <cp:revision>7</cp:revision>
  <dcterms:created xsi:type="dcterms:W3CDTF">2020-08-20T12:38:18Z</dcterms:created>
  <dcterms:modified xsi:type="dcterms:W3CDTF">2020-08-20T15:38:50Z</dcterms:modified>
</cp:coreProperties>
</file>