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sldIdLst>
    <p:sldId id="256" r:id="rId2"/>
    <p:sldId id="263" r:id="rId3"/>
    <p:sldId id="262" r:id="rId4"/>
    <p:sldId id="266" r:id="rId5"/>
    <p:sldId id="269" r:id="rId6"/>
    <p:sldId id="258" r:id="rId7"/>
    <p:sldId id="259" r:id="rId8"/>
    <p:sldId id="260" r:id="rId9"/>
    <p:sldId id="261" r:id="rId10"/>
    <p:sldId id="267" r:id="rId11"/>
    <p:sldId id="268"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7D3D9C-B60D-8367-B75B-7D1DB937A762}" v="10" dt="2024-05-02T09:34:15.954"/>
    <p1510:client id="{9FD1E06A-884D-5FFB-1CE6-8FF4B1DA6F51}" v="159" dt="2024-05-01T16:10:29.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amh Tudor (2300460)" userId="S::2300460@student.uwtsd.ac.uk::8cb85eed-67d8-4922-8042-0fadbfade4e7" providerId="AD" clId="Web-{3852AE3A-FE11-8B54-FD35-DC6832C60023}"/>
    <pc:docChg chg="addSld modSld sldOrd">
      <pc:chgData name="Niamh Tudor (2300460)" userId="S::2300460@student.uwtsd.ac.uk::8cb85eed-67d8-4922-8042-0fadbfade4e7" providerId="AD" clId="Web-{3852AE3A-FE11-8B54-FD35-DC6832C60023}" dt="2024-04-24T15:24:24.955" v="589" actId="20577"/>
      <pc:docMkLst>
        <pc:docMk/>
      </pc:docMkLst>
      <pc:sldChg chg="modSp">
        <pc:chgData name="Niamh Tudor (2300460)" userId="S::2300460@student.uwtsd.ac.uk::8cb85eed-67d8-4922-8042-0fadbfade4e7" providerId="AD" clId="Web-{3852AE3A-FE11-8B54-FD35-DC6832C60023}" dt="2024-04-24T14:06:37.658" v="82" actId="20577"/>
        <pc:sldMkLst>
          <pc:docMk/>
          <pc:sldMk cId="1958534209" sldId="258"/>
        </pc:sldMkLst>
        <pc:spChg chg="mod">
          <ac:chgData name="Niamh Tudor (2300460)" userId="S::2300460@student.uwtsd.ac.uk::8cb85eed-67d8-4922-8042-0fadbfade4e7" providerId="AD" clId="Web-{3852AE3A-FE11-8B54-FD35-DC6832C60023}" dt="2024-04-24T14:06:37.658" v="82" actId="20577"/>
          <ac:spMkLst>
            <pc:docMk/>
            <pc:sldMk cId="1958534209" sldId="258"/>
            <ac:spMk id="3" creationId="{7309C4A3-542D-144C-2F13-81088988116B}"/>
          </ac:spMkLst>
        </pc:spChg>
      </pc:sldChg>
      <pc:sldChg chg="modSp">
        <pc:chgData name="Niamh Tudor (2300460)" userId="S::2300460@student.uwtsd.ac.uk::8cb85eed-67d8-4922-8042-0fadbfade4e7" providerId="AD" clId="Web-{3852AE3A-FE11-8B54-FD35-DC6832C60023}" dt="2024-04-24T14:06:09.501" v="80" actId="20577"/>
        <pc:sldMkLst>
          <pc:docMk/>
          <pc:sldMk cId="1812959175" sldId="259"/>
        </pc:sldMkLst>
        <pc:spChg chg="mod">
          <ac:chgData name="Niamh Tudor (2300460)" userId="S::2300460@student.uwtsd.ac.uk::8cb85eed-67d8-4922-8042-0fadbfade4e7" providerId="AD" clId="Web-{3852AE3A-FE11-8B54-FD35-DC6832C60023}" dt="2024-04-24T14:06:09.501" v="80" actId="20577"/>
          <ac:spMkLst>
            <pc:docMk/>
            <pc:sldMk cId="1812959175" sldId="259"/>
            <ac:spMk id="3" creationId="{E0E6CAB6-777E-3A1B-950A-378EF3DF76AD}"/>
          </ac:spMkLst>
        </pc:spChg>
      </pc:sldChg>
      <pc:sldChg chg="addSp delSp modSp mod setBg">
        <pc:chgData name="Niamh Tudor (2300460)" userId="S::2300460@student.uwtsd.ac.uk::8cb85eed-67d8-4922-8042-0fadbfade4e7" providerId="AD" clId="Web-{3852AE3A-FE11-8B54-FD35-DC6832C60023}" dt="2024-04-24T14:07:24.003" v="88" actId="14100"/>
        <pc:sldMkLst>
          <pc:docMk/>
          <pc:sldMk cId="3234779071" sldId="260"/>
        </pc:sldMkLst>
        <pc:spChg chg="mod">
          <ac:chgData name="Niamh Tudor (2300460)" userId="S::2300460@student.uwtsd.ac.uk::8cb85eed-67d8-4922-8042-0fadbfade4e7" providerId="AD" clId="Web-{3852AE3A-FE11-8B54-FD35-DC6832C60023}" dt="2024-04-24T13:54:37.918" v="8"/>
          <ac:spMkLst>
            <pc:docMk/>
            <pc:sldMk cId="3234779071" sldId="260"/>
            <ac:spMk id="2" creationId="{A9ACF6F1-A6E1-FED8-B4F0-E68B5D850CCD}"/>
          </ac:spMkLst>
        </pc:spChg>
        <pc:spChg chg="mod">
          <ac:chgData name="Niamh Tudor (2300460)" userId="S::2300460@student.uwtsd.ac.uk::8cb85eed-67d8-4922-8042-0fadbfade4e7" providerId="AD" clId="Web-{3852AE3A-FE11-8B54-FD35-DC6832C60023}" dt="2024-04-24T14:07:24.003" v="88" actId="14100"/>
          <ac:spMkLst>
            <pc:docMk/>
            <pc:sldMk cId="3234779071" sldId="260"/>
            <ac:spMk id="3" creationId="{180E722C-9F6C-C83A-FCAD-D4380B0A60B8}"/>
          </ac:spMkLst>
        </pc:spChg>
        <pc:spChg chg="add">
          <ac:chgData name="Niamh Tudor (2300460)" userId="S::2300460@student.uwtsd.ac.uk::8cb85eed-67d8-4922-8042-0fadbfade4e7" providerId="AD" clId="Web-{3852AE3A-FE11-8B54-FD35-DC6832C60023}" dt="2024-04-24T13:54:37.918" v="8"/>
          <ac:spMkLst>
            <pc:docMk/>
            <pc:sldMk cId="3234779071" sldId="260"/>
            <ac:spMk id="9" creationId="{45D37F4E-DDB4-456B-97E0-9937730A039F}"/>
          </ac:spMkLst>
        </pc:spChg>
        <pc:spChg chg="add">
          <ac:chgData name="Niamh Tudor (2300460)" userId="S::2300460@student.uwtsd.ac.uk::8cb85eed-67d8-4922-8042-0fadbfade4e7" providerId="AD" clId="Web-{3852AE3A-FE11-8B54-FD35-DC6832C60023}" dt="2024-04-24T13:54:37.918" v="8"/>
          <ac:spMkLst>
            <pc:docMk/>
            <pc:sldMk cId="3234779071" sldId="260"/>
            <ac:spMk id="11" creationId="{B2DD41CD-8F47-4F56-AD12-4E2FF7696987}"/>
          </ac:spMkLst>
        </pc:spChg>
        <pc:picChg chg="add del mod">
          <ac:chgData name="Niamh Tudor (2300460)" userId="S::2300460@student.uwtsd.ac.uk::8cb85eed-67d8-4922-8042-0fadbfade4e7" providerId="AD" clId="Web-{3852AE3A-FE11-8B54-FD35-DC6832C60023}" dt="2024-04-24T13:54:41.981" v="9"/>
          <ac:picMkLst>
            <pc:docMk/>
            <pc:sldMk cId="3234779071" sldId="260"/>
            <ac:picMk id="4" creationId="{B492BD6D-4E12-0A9D-F7A7-B3823FBDB64C}"/>
          </ac:picMkLst>
        </pc:picChg>
        <pc:picChg chg="add mod">
          <ac:chgData name="Niamh Tudor (2300460)" userId="S::2300460@student.uwtsd.ac.uk::8cb85eed-67d8-4922-8042-0fadbfade4e7" providerId="AD" clId="Web-{3852AE3A-FE11-8B54-FD35-DC6832C60023}" dt="2024-04-24T13:57:29.236" v="15" actId="14100"/>
          <ac:picMkLst>
            <pc:docMk/>
            <pc:sldMk cId="3234779071" sldId="260"/>
            <ac:picMk id="5" creationId="{5FF87970-874E-851F-4C47-C98FDD6A36BC}"/>
          </ac:picMkLst>
        </pc:picChg>
      </pc:sldChg>
      <pc:sldChg chg="addSp delSp modSp mod setBg">
        <pc:chgData name="Niamh Tudor (2300460)" userId="S::2300460@student.uwtsd.ac.uk::8cb85eed-67d8-4922-8042-0fadbfade4e7" providerId="AD" clId="Web-{3852AE3A-FE11-8B54-FD35-DC6832C60023}" dt="2024-04-24T14:07:17.785" v="87"/>
        <pc:sldMkLst>
          <pc:docMk/>
          <pc:sldMk cId="2203680198" sldId="261"/>
        </pc:sldMkLst>
        <pc:spChg chg="mod">
          <ac:chgData name="Niamh Tudor (2300460)" userId="S::2300460@student.uwtsd.ac.uk::8cb85eed-67d8-4922-8042-0fadbfade4e7" providerId="AD" clId="Web-{3852AE3A-FE11-8B54-FD35-DC6832C60023}" dt="2024-04-24T14:04:56.218" v="61"/>
          <ac:spMkLst>
            <pc:docMk/>
            <pc:sldMk cId="2203680198" sldId="261"/>
            <ac:spMk id="2" creationId="{75D3073E-FF7A-030F-3035-FF1A42ED4DA9}"/>
          </ac:spMkLst>
        </pc:spChg>
        <pc:spChg chg="mod">
          <ac:chgData name="Niamh Tudor (2300460)" userId="S::2300460@student.uwtsd.ac.uk::8cb85eed-67d8-4922-8042-0fadbfade4e7" providerId="AD" clId="Web-{3852AE3A-FE11-8B54-FD35-DC6832C60023}" dt="2024-04-24T14:07:17.785" v="87"/>
          <ac:spMkLst>
            <pc:docMk/>
            <pc:sldMk cId="2203680198" sldId="261"/>
            <ac:spMk id="3" creationId="{7B31EDA3-62E1-C82D-39E3-3D7C5E96D902}"/>
          </ac:spMkLst>
        </pc:spChg>
        <pc:spChg chg="add">
          <ac:chgData name="Niamh Tudor (2300460)" userId="S::2300460@student.uwtsd.ac.uk::8cb85eed-67d8-4922-8042-0fadbfade4e7" providerId="AD" clId="Web-{3852AE3A-FE11-8B54-FD35-DC6832C60023}" dt="2024-04-24T14:04:56.218" v="61"/>
          <ac:spMkLst>
            <pc:docMk/>
            <pc:sldMk cId="2203680198" sldId="261"/>
            <ac:spMk id="9" creationId="{45D37F4E-DDB4-456B-97E0-9937730A039F}"/>
          </ac:spMkLst>
        </pc:spChg>
        <pc:spChg chg="add">
          <ac:chgData name="Niamh Tudor (2300460)" userId="S::2300460@student.uwtsd.ac.uk::8cb85eed-67d8-4922-8042-0fadbfade4e7" providerId="AD" clId="Web-{3852AE3A-FE11-8B54-FD35-DC6832C60023}" dt="2024-04-24T14:04:56.218" v="61"/>
          <ac:spMkLst>
            <pc:docMk/>
            <pc:sldMk cId="2203680198" sldId="261"/>
            <ac:spMk id="11" creationId="{B2DD41CD-8F47-4F56-AD12-4E2FF7696987}"/>
          </ac:spMkLst>
        </pc:spChg>
        <pc:picChg chg="add del mod">
          <ac:chgData name="Niamh Tudor (2300460)" userId="S::2300460@student.uwtsd.ac.uk::8cb85eed-67d8-4922-8042-0fadbfade4e7" providerId="AD" clId="Web-{3852AE3A-FE11-8B54-FD35-DC6832C60023}" dt="2024-04-24T14:05:01.030" v="62"/>
          <ac:picMkLst>
            <pc:docMk/>
            <pc:sldMk cId="2203680198" sldId="261"/>
            <ac:picMk id="4" creationId="{244456BE-67A1-4BA1-F850-63C6A917BFE7}"/>
          </ac:picMkLst>
        </pc:picChg>
        <pc:picChg chg="add del mod">
          <ac:chgData name="Niamh Tudor (2300460)" userId="S::2300460@student.uwtsd.ac.uk::8cb85eed-67d8-4922-8042-0fadbfade4e7" providerId="AD" clId="Web-{3852AE3A-FE11-8B54-FD35-DC6832C60023}" dt="2024-04-24T14:05:08.671" v="66"/>
          <ac:picMkLst>
            <pc:docMk/>
            <pc:sldMk cId="2203680198" sldId="261"/>
            <ac:picMk id="5" creationId="{403F222C-2683-9D28-445E-1501299DF53F}"/>
          </ac:picMkLst>
        </pc:picChg>
        <pc:picChg chg="add mod">
          <ac:chgData name="Niamh Tudor (2300460)" userId="S::2300460@student.uwtsd.ac.uk::8cb85eed-67d8-4922-8042-0fadbfade4e7" providerId="AD" clId="Web-{3852AE3A-FE11-8B54-FD35-DC6832C60023}" dt="2024-04-24T14:05:29.672" v="69" actId="1076"/>
          <ac:picMkLst>
            <pc:docMk/>
            <pc:sldMk cId="2203680198" sldId="261"/>
            <ac:picMk id="6" creationId="{A15C3E89-2685-F4EC-DF26-A328EFE2E742}"/>
          </ac:picMkLst>
        </pc:picChg>
      </pc:sldChg>
      <pc:sldChg chg="modSp">
        <pc:chgData name="Niamh Tudor (2300460)" userId="S::2300460@student.uwtsd.ac.uk::8cb85eed-67d8-4922-8042-0fadbfade4e7" providerId="AD" clId="Web-{3852AE3A-FE11-8B54-FD35-DC6832C60023}" dt="2024-04-24T14:05:56.907" v="76" actId="20577"/>
        <pc:sldMkLst>
          <pc:docMk/>
          <pc:sldMk cId="587005309" sldId="262"/>
        </pc:sldMkLst>
        <pc:spChg chg="mod">
          <ac:chgData name="Niamh Tudor (2300460)" userId="S::2300460@student.uwtsd.ac.uk::8cb85eed-67d8-4922-8042-0fadbfade4e7" providerId="AD" clId="Web-{3852AE3A-FE11-8B54-FD35-DC6832C60023}" dt="2024-04-24T14:05:56.907" v="76" actId="20577"/>
          <ac:spMkLst>
            <pc:docMk/>
            <pc:sldMk cId="587005309" sldId="262"/>
            <ac:spMk id="3" creationId="{EF0CDFFD-C092-C2FC-9FC4-B415E02E0641}"/>
          </ac:spMkLst>
        </pc:spChg>
      </pc:sldChg>
      <pc:sldChg chg="modSp">
        <pc:chgData name="Niamh Tudor (2300460)" userId="S::2300460@student.uwtsd.ac.uk::8cb85eed-67d8-4922-8042-0fadbfade4e7" providerId="AD" clId="Web-{3852AE3A-FE11-8B54-FD35-DC6832C60023}" dt="2024-04-24T14:05:46.407" v="74" actId="20577"/>
        <pc:sldMkLst>
          <pc:docMk/>
          <pc:sldMk cId="3711357036" sldId="263"/>
        </pc:sldMkLst>
        <pc:spChg chg="mod">
          <ac:chgData name="Niamh Tudor (2300460)" userId="S::2300460@student.uwtsd.ac.uk::8cb85eed-67d8-4922-8042-0fadbfade4e7" providerId="AD" clId="Web-{3852AE3A-FE11-8B54-FD35-DC6832C60023}" dt="2024-04-24T14:05:46.407" v="74" actId="20577"/>
          <ac:spMkLst>
            <pc:docMk/>
            <pc:sldMk cId="3711357036" sldId="263"/>
            <ac:spMk id="3" creationId="{636A0D92-BD75-B5BB-BEFD-C74CD9AAD35D}"/>
          </ac:spMkLst>
        </pc:spChg>
      </pc:sldChg>
      <pc:sldChg chg="addSp delSp modSp new mod ord setBg">
        <pc:chgData name="Niamh Tudor (2300460)" userId="S::2300460@student.uwtsd.ac.uk::8cb85eed-67d8-4922-8042-0fadbfade4e7" providerId="AD" clId="Web-{3852AE3A-FE11-8B54-FD35-DC6832C60023}" dt="2024-04-24T14:25:46.365" v="172"/>
        <pc:sldMkLst>
          <pc:docMk/>
          <pc:sldMk cId="1233226727" sldId="266"/>
        </pc:sldMkLst>
        <pc:spChg chg="mod">
          <ac:chgData name="Niamh Tudor (2300460)" userId="S::2300460@student.uwtsd.ac.uk::8cb85eed-67d8-4922-8042-0fadbfade4e7" providerId="AD" clId="Web-{3852AE3A-FE11-8B54-FD35-DC6832C60023}" dt="2024-04-24T14:20:07.323" v="170"/>
          <ac:spMkLst>
            <pc:docMk/>
            <pc:sldMk cId="1233226727" sldId="266"/>
            <ac:spMk id="2" creationId="{A738A271-4491-C0B6-FC1F-C1B7191EF4F5}"/>
          </ac:spMkLst>
        </pc:spChg>
        <pc:spChg chg="mod">
          <ac:chgData name="Niamh Tudor (2300460)" userId="S::2300460@student.uwtsd.ac.uk::8cb85eed-67d8-4922-8042-0fadbfade4e7" providerId="AD" clId="Web-{3852AE3A-FE11-8B54-FD35-DC6832C60023}" dt="2024-04-24T14:20:07.323" v="170"/>
          <ac:spMkLst>
            <pc:docMk/>
            <pc:sldMk cId="1233226727" sldId="266"/>
            <ac:spMk id="3" creationId="{5AB9DF27-9C55-CDB7-F66F-0BB16DF20A6D}"/>
          </ac:spMkLst>
        </pc:spChg>
        <pc:spChg chg="add del">
          <ac:chgData name="Niamh Tudor (2300460)" userId="S::2300460@student.uwtsd.ac.uk::8cb85eed-67d8-4922-8042-0fadbfade4e7" providerId="AD" clId="Web-{3852AE3A-FE11-8B54-FD35-DC6832C60023}" dt="2024-04-24T14:16:57.552" v="149"/>
          <ac:spMkLst>
            <pc:docMk/>
            <pc:sldMk cId="1233226727" sldId="266"/>
            <ac:spMk id="9" creationId="{45D37F4E-DDB4-456B-97E0-9937730A039F}"/>
          </ac:spMkLst>
        </pc:spChg>
        <pc:spChg chg="add del">
          <ac:chgData name="Niamh Tudor (2300460)" userId="S::2300460@student.uwtsd.ac.uk::8cb85eed-67d8-4922-8042-0fadbfade4e7" providerId="AD" clId="Web-{3852AE3A-FE11-8B54-FD35-DC6832C60023}" dt="2024-04-24T14:16:57.552" v="149"/>
          <ac:spMkLst>
            <pc:docMk/>
            <pc:sldMk cId="1233226727" sldId="266"/>
            <ac:spMk id="11" creationId="{B2DD41CD-8F47-4F56-AD12-4E2FF7696987}"/>
          </ac:spMkLst>
        </pc:spChg>
        <pc:spChg chg="add del">
          <ac:chgData name="Niamh Tudor (2300460)" userId="S::2300460@student.uwtsd.ac.uk::8cb85eed-67d8-4922-8042-0fadbfade4e7" providerId="AD" clId="Web-{3852AE3A-FE11-8B54-FD35-DC6832C60023}" dt="2024-04-24T14:17:08.318" v="152"/>
          <ac:spMkLst>
            <pc:docMk/>
            <pc:sldMk cId="1233226727" sldId="266"/>
            <ac:spMk id="16" creationId="{45D37F4E-DDB4-456B-97E0-9937730A039F}"/>
          </ac:spMkLst>
        </pc:spChg>
        <pc:spChg chg="add del">
          <ac:chgData name="Niamh Tudor (2300460)" userId="S::2300460@student.uwtsd.ac.uk::8cb85eed-67d8-4922-8042-0fadbfade4e7" providerId="AD" clId="Web-{3852AE3A-FE11-8B54-FD35-DC6832C60023}" dt="2024-04-24T14:17:08.318" v="152"/>
          <ac:spMkLst>
            <pc:docMk/>
            <pc:sldMk cId="1233226727" sldId="266"/>
            <ac:spMk id="18" creationId="{B2DD41CD-8F47-4F56-AD12-4E2FF7696987}"/>
          </ac:spMkLst>
        </pc:spChg>
        <pc:spChg chg="add del">
          <ac:chgData name="Niamh Tudor (2300460)" userId="S::2300460@student.uwtsd.ac.uk::8cb85eed-67d8-4922-8042-0fadbfade4e7" providerId="AD" clId="Web-{3852AE3A-FE11-8B54-FD35-DC6832C60023}" dt="2024-04-24T14:18:04.492" v="156"/>
          <ac:spMkLst>
            <pc:docMk/>
            <pc:sldMk cId="1233226727" sldId="266"/>
            <ac:spMk id="23" creationId="{45D37F4E-DDB4-456B-97E0-9937730A039F}"/>
          </ac:spMkLst>
        </pc:spChg>
        <pc:spChg chg="add del">
          <ac:chgData name="Niamh Tudor (2300460)" userId="S::2300460@student.uwtsd.ac.uk::8cb85eed-67d8-4922-8042-0fadbfade4e7" providerId="AD" clId="Web-{3852AE3A-FE11-8B54-FD35-DC6832C60023}" dt="2024-04-24T14:18:04.492" v="156"/>
          <ac:spMkLst>
            <pc:docMk/>
            <pc:sldMk cId="1233226727" sldId="266"/>
            <ac:spMk id="25" creationId="{B2DD41CD-8F47-4F56-AD12-4E2FF7696987}"/>
          </ac:spMkLst>
        </pc:spChg>
        <pc:spChg chg="add del">
          <ac:chgData name="Niamh Tudor (2300460)" userId="S::2300460@student.uwtsd.ac.uk::8cb85eed-67d8-4922-8042-0fadbfade4e7" providerId="AD" clId="Web-{3852AE3A-FE11-8B54-FD35-DC6832C60023}" dt="2024-04-24T14:20:07.323" v="170"/>
          <ac:spMkLst>
            <pc:docMk/>
            <pc:sldMk cId="1233226727" sldId="266"/>
            <ac:spMk id="30" creationId="{45D37F4E-DDB4-456B-97E0-9937730A039F}"/>
          </ac:spMkLst>
        </pc:spChg>
        <pc:spChg chg="add del">
          <ac:chgData name="Niamh Tudor (2300460)" userId="S::2300460@student.uwtsd.ac.uk::8cb85eed-67d8-4922-8042-0fadbfade4e7" providerId="AD" clId="Web-{3852AE3A-FE11-8B54-FD35-DC6832C60023}" dt="2024-04-24T14:20:07.323" v="170"/>
          <ac:spMkLst>
            <pc:docMk/>
            <pc:sldMk cId="1233226727" sldId="266"/>
            <ac:spMk id="32" creationId="{B2DD41CD-8F47-4F56-AD12-4E2FF7696987}"/>
          </ac:spMkLst>
        </pc:spChg>
        <pc:spChg chg="add">
          <ac:chgData name="Niamh Tudor (2300460)" userId="S::2300460@student.uwtsd.ac.uk::8cb85eed-67d8-4922-8042-0fadbfade4e7" providerId="AD" clId="Web-{3852AE3A-FE11-8B54-FD35-DC6832C60023}" dt="2024-04-24T14:20:07.323" v="170"/>
          <ac:spMkLst>
            <pc:docMk/>
            <pc:sldMk cId="1233226727" sldId="266"/>
            <ac:spMk id="37" creationId="{743AA782-23D1-4521-8CAD-47662984AA08}"/>
          </ac:spMkLst>
        </pc:spChg>
        <pc:spChg chg="add">
          <ac:chgData name="Niamh Tudor (2300460)" userId="S::2300460@student.uwtsd.ac.uk::8cb85eed-67d8-4922-8042-0fadbfade4e7" providerId="AD" clId="Web-{3852AE3A-FE11-8B54-FD35-DC6832C60023}" dt="2024-04-24T14:20:07.323" v="170"/>
          <ac:spMkLst>
            <pc:docMk/>
            <pc:sldMk cId="1233226727" sldId="266"/>
            <ac:spMk id="39" creationId="{71877DBC-BB60-40F0-AC93-2ACDBAAE60CE}"/>
          </ac:spMkLst>
        </pc:spChg>
        <pc:picChg chg="add del mod">
          <ac:chgData name="Niamh Tudor (2300460)" userId="S::2300460@student.uwtsd.ac.uk::8cb85eed-67d8-4922-8042-0fadbfade4e7" providerId="AD" clId="Web-{3852AE3A-FE11-8B54-FD35-DC6832C60023}" dt="2024-04-24T14:16:02.254" v="143"/>
          <ac:picMkLst>
            <pc:docMk/>
            <pc:sldMk cId="1233226727" sldId="266"/>
            <ac:picMk id="4" creationId="{667F1E91-4659-7B83-768D-BCB963634C42}"/>
          </ac:picMkLst>
        </pc:picChg>
        <pc:picChg chg="add del mod">
          <ac:chgData name="Niamh Tudor (2300460)" userId="S::2300460@student.uwtsd.ac.uk::8cb85eed-67d8-4922-8042-0fadbfade4e7" providerId="AD" clId="Web-{3852AE3A-FE11-8B54-FD35-DC6832C60023}" dt="2024-04-24T14:17:00.193" v="150"/>
          <ac:picMkLst>
            <pc:docMk/>
            <pc:sldMk cId="1233226727" sldId="266"/>
            <ac:picMk id="5" creationId="{31AEED06-5865-9EFB-FCA9-786B8E0D7296}"/>
          </ac:picMkLst>
        </pc:picChg>
        <pc:picChg chg="add del mod">
          <ac:chgData name="Niamh Tudor (2300460)" userId="S::2300460@student.uwtsd.ac.uk::8cb85eed-67d8-4922-8042-0fadbfade4e7" providerId="AD" clId="Web-{3852AE3A-FE11-8B54-FD35-DC6832C60023}" dt="2024-04-24T14:17:34.866" v="154"/>
          <ac:picMkLst>
            <pc:docMk/>
            <pc:sldMk cId="1233226727" sldId="266"/>
            <ac:picMk id="6" creationId="{DAB09721-8664-D29F-DCE1-9B72BC2DC2DA}"/>
          </ac:picMkLst>
        </pc:picChg>
        <pc:picChg chg="add del mod modCrop">
          <ac:chgData name="Niamh Tudor (2300460)" userId="S::2300460@student.uwtsd.ac.uk::8cb85eed-67d8-4922-8042-0fadbfade4e7" providerId="AD" clId="Web-{3852AE3A-FE11-8B54-FD35-DC6832C60023}" dt="2024-04-24T14:18:51.524" v="160"/>
          <ac:picMkLst>
            <pc:docMk/>
            <pc:sldMk cId="1233226727" sldId="266"/>
            <ac:picMk id="7" creationId="{329C78A8-D79B-EEA3-AB1A-51F3A7569A5C}"/>
          </ac:picMkLst>
        </pc:picChg>
        <pc:picChg chg="add mod modCrop">
          <ac:chgData name="Niamh Tudor (2300460)" userId="S::2300460@student.uwtsd.ac.uk::8cb85eed-67d8-4922-8042-0fadbfade4e7" providerId="AD" clId="Web-{3852AE3A-FE11-8B54-FD35-DC6832C60023}" dt="2024-04-24T14:20:07.323" v="170"/>
          <ac:picMkLst>
            <pc:docMk/>
            <pc:sldMk cId="1233226727" sldId="266"/>
            <ac:picMk id="8" creationId="{4502ED0C-0F0C-0568-9F22-C7936F706C0F}"/>
          </ac:picMkLst>
        </pc:picChg>
      </pc:sldChg>
      <pc:sldChg chg="delSp modSp new">
        <pc:chgData name="Niamh Tudor (2300460)" userId="S::2300460@student.uwtsd.ac.uk::8cb85eed-67d8-4922-8042-0fadbfade4e7" providerId="AD" clId="Web-{3852AE3A-FE11-8B54-FD35-DC6832C60023}" dt="2024-04-24T15:24:24.955" v="589" actId="20577"/>
        <pc:sldMkLst>
          <pc:docMk/>
          <pc:sldMk cId="3381858667" sldId="267"/>
        </pc:sldMkLst>
        <pc:spChg chg="del">
          <ac:chgData name="Niamh Tudor (2300460)" userId="S::2300460@student.uwtsd.ac.uk::8cb85eed-67d8-4922-8042-0fadbfade4e7" providerId="AD" clId="Web-{3852AE3A-FE11-8B54-FD35-DC6832C60023}" dt="2024-04-24T14:48:00.030" v="174"/>
          <ac:spMkLst>
            <pc:docMk/>
            <pc:sldMk cId="3381858667" sldId="267"/>
            <ac:spMk id="2" creationId="{B61FC4C2-ADC5-61B3-910D-2616033078B5}"/>
          </ac:spMkLst>
        </pc:spChg>
        <pc:spChg chg="mod">
          <ac:chgData name="Niamh Tudor (2300460)" userId="S::2300460@student.uwtsd.ac.uk::8cb85eed-67d8-4922-8042-0fadbfade4e7" providerId="AD" clId="Web-{3852AE3A-FE11-8B54-FD35-DC6832C60023}" dt="2024-04-24T15:24:24.955" v="589" actId="20577"/>
          <ac:spMkLst>
            <pc:docMk/>
            <pc:sldMk cId="3381858667" sldId="267"/>
            <ac:spMk id="3" creationId="{77CD91F3-7651-FD51-5080-7A0F76779AFA}"/>
          </ac:spMkLst>
        </pc:spChg>
      </pc:sldChg>
      <pc:sldChg chg="addSp delSp modSp new mod setBg">
        <pc:chgData name="Niamh Tudor (2300460)" userId="S::2300460@student.uwtsd.ac.uk::8cb85eed-67d8-4922-8042-0fadbfade4e7" providerId="AD" clId="Web-{3852AE3A-FE11-8B54-FD35-DC6832C60023}" dt="2024-04-24T15:21:45.107" v="570" actId="1076"/>
        <pc:sldMkLst>
          <pc:docMk/>
          <pc:sldMk cId="878277332" sldId="268"/>
        </pc:sldMkLst>
        <pc:spChg chg="del">
          <ac:chgData name="Niamh Tudor (2300460)" userId="S::2300460@student.uwtsd.ac.uk::8cb85eed-67d8-4922-8042-0fadbfade4e7" providerId="AD" clId="Web-{3852AE3A-FE11-8B54-FD35-DC6832C60023}" dt="2024-04-24T15:10:27.930" v="412"/>
          <ac:spMkLst>
            <pc:docMk/>
            <pc:sldMk cId="878277332" sldId="268"/>
            <ac:spMk id="2" creationId="{6327B66B-BF9C-5C2A-17DD-0721294623BF}"/>
          </ac:spMkLst>
        </pc:spChg>
        <pc:spChg chg="mod ord">
          <ac:chgData name="Niamh Tudor (2300460)" userId="S::2300460@student.uwtsd.ac.uk::8cb85eed-67d8-4922-8042-0fadbfade4e7" providerId="AD" clId="Web-{3852AE3A-FE11-8B54-FD35-DC6832C60023}" dt="2024-04-24T15:21:23.012" v="567" actId="20577"/>
          <ac:spMkLst>
            <pc:docMk/>
            <pc:sldMk cId="878277332" sldId="268"/>
            <ac:spMk id="3" creationId="{D0DC4BD0-D312-B9DD-3408-CE6EC7052E7D}"/>
          </ac:spMkLst>
        </pc:spChg>
        <pc:spChg chg="add del">
          <ac:chgData name="Niamh Tudor (2300460)" userId="S::2300460@student.uwtsd.ac.uk::8cb85eed-67d8-4922-8042-0fadbfade4e7" providerId="AD" clId="Web-{3852AE3A-FE11-8B54-FD35-DC6832C60023}" dt="2024-04-24T15:20:41.527" v="544"/>
          <ac:spMkLst>
            <pc:docMk/>
            <pc:sldMk cId="878277332" sldId="268"/>
            <ac:spMk id="9" creationId="{743AA782-23D1-4521-8CAD-47662984AA08}"/>
          </ac:spMkLst>
        </pc:spChg>
        <pc:spChg chg="add del">
          <ac:chgData name="Niamh Tudor (2300460)" userId="S::2300460@student.uwtsd.ac.uk::8cb85eed-67d8-4922-8042-0fadbfade4e7" providerId="AD" clId="Web-{3852AE3A-FE11-8B54-FD35-DC6832C60023}" dt="2024-04-24T15:20:41.527" v="544"/>
          <ac:spMkLst>
            <pc:docMk/>
            <pc:sldMk cId="878277332" sldId="268"/>
            <ac:spMk id="11" creationId="{71877DBC-BB60-40F0-AC93-2ACDBAAE60CE}"/>
          </ac:spMkLst>
        </pc:spChg>
        <pc:spChg chg="add del">
          <ac:chgData name="Niamh Tudor (2300460)" userId="S::2300460@student.uwtsd.ac.uk::8cb85eed-67d8-4922-8042-0fadbfade4e7" providerId="AD" clId="Web-{3852AE3A-FE11-8B54-FD35-DC6832C60023}" dt="2024-04-24T15:20:45.371" v="546"/>
          <ac:spMkLst>
            <pc:docMk/>
            <pc:sldMk cId="878277332" sldId="268"/>
            <ac:spMk id="13" creationId="{7B831B6F-405A-4B47-B9BB-5CA88F285844}"/>
          </ac:spMkLst>
        </pc:spChg>
        <pc:spChg chg="add del">
          <ac:chgData name="Niamh Tudor (2300460)" userId="S::2300460@student.uwtsd.ac.uk::8cb85eed-67d8-4922-8042-0fadbfade4e7" providerId="AD" clId="Web-{3852AE3A-FE11-8B54-FD35-DC6832C60023}" dt="2024-04-24T15:20:45.371" v="546"/>
          <ac:spMkLst>
            <pc:docMk/>
            <pc:sldMk cId="878277332" sldId="268"/>
            <ac:spMk id="14" creationId="{953EE71A-6488-4203-A7C4-77102FD0DCCA}"/>
          </ac:spMkLst>
        </pc:spChg>
        <pc:spChg chg="add">
          <ac:chgData name="Niamh Tudor (2300460)" userId="S::2300460@student.uwtsd.ac.uk::8cb85eed-67d8-4922-8042-0fadbfade4e7" providerId="AD" clId="Web-{3852AE3A-FE11-8B54-FD35-DC6832C60023}" dt="2024-04-24T15:20:45.371" v="547"/>
          <ac:spMkLst>
            <pc:docMk/>
            <pc:sldMk cId="878277332" sldId="268"/>
            <ac:spMk id="16" creationId="{743AA782-23D1-4521-8CAD-47662984AA08}"/>
          </ac:spMkLst>
        </pc:spChg>
        <pc:spChg chg="add">
          <ac:chgData name="Niamh Tudor (2300460)" userId="S::2300460@student.uwtsd.ac.uk::8cb85eed-67d8-4922-8042-0fadbfade4e7" providerId="AD" clId="Web-{3852AE3A-FE11-8B54-FD35-DC6832C60023}" dt="2024-04-24T15:20:45.371" v="547"/>
          <ac:spMkLst>
            <pc:docMk/>
            <pc:sldMk cId="878277332" sldId="268"/>
            <ac:spMk id="17" creationId="{71877DBC-BB60-40F0-AC93-2ACDBAAE60CE}"/>
          </ac:spMkLst>
        </pc:spChg>
        <pc:picChg chg="add mod">
          <ac:chgData name="Niamh Tudor (2300460)" userId="S::2300460@student.uwtsd.ac.uk::8cb85eed-67d8-4922-8042-0fadbfade4e7" providerId="AD" clId="Web-{3852AE3A-FE11-8B54-FD35-DC6832C60023}" dt="2024-04-24T15:21:45.107" v="570" actId="1076"/>
          <ac:picMkLst>
            <pc:docMk/>
            <pc:sldMk cId="878277332" sldId="268"/>
            <ac:picMk id="4" creationId="{CAB38090-DB64-0FC6-7E58-7558B00396AD}"/>
          </ac:picMkLst>
        </pc:picChg>
      </pc:sldChg>
    </pc:docChg>
  </pc:docChgLst>
  <pc:docChgLst>
    <pc:chgData name="Niamh Tudor (2300460)" userId="S::2300460@student.uwtsd.ac.uk::8cb85eed-67d8-4922-8042-0fadbfade4e7" providerId="AD" clId="Web-{3FC9449A-FA58-25C1-F3BA-37B33BBBF596}"/>
    <pc:docChg chg="addSld delSld modSld">
      <pc:chgData name="Niamh Tudor (2300460)" userId="S::2300460@student.uwtsd.ac.uk::8cb85eed-67d8-4922-8042-0fadbfade4e7" providerId="AD" clId="Web-{3FC9449A-FA58-25C1-F3BA-37B33BBBF596}" dt="2024-04-24T11:48:45.292" v="59" actId="20577"/>
      <pc:docMkLst>
        <pc:docMk/>
      </pc:docMkLst>
      <pc:sldChg chg="modSp del">
        <pc:chgData name="Niamh Tudor (2300460)" userId="S::2300460@student.uwtsd.ac.uk::8cb85eed-67d8-4922-8042-0fadbfade4e7" providerId="AD" clId="Web-{3FC9449A-FA58-25C1-F3BA-37B33BBBF596}" dt="2024-04-24T11:40:19.041" v="49"/>
        <pc:sldMkLst>
          <pc:docMk/>
          <pc:sldMk cId="4243485607" sldId="257"/>
        </pc:sldMkLst>
        <pc:spChg chg="mod">
          <ac:chgData name="Niamh Tudor (2300460)" userId="S::2300460@student.uwtsd.ac.uk::8cb85eed-67d8-4922-8042-0fadbfade4e7" providerId="AD" clId="Web-{3FC9449A-FA58-25C1-F3BA-37B33BBBF596}" dt="2024-04-24T11:38:26.600" v="7" actId="20577"/>
          <ac:spMkLst>
            <pc:docMk/>
            <pc:sldMk cId="4243485607" sldId="257"/>
            <ac:spMk id="2" creationId="{9A9AC0F9-D53D-CB93-530A-25669D657BC0}"/>
          </ac:spMkLst>
        </pc:spChg>
      </pc:sldChg>
      <pc:sldChg chg="modSp new">
        <pc:chgData name="Niamh Tudor (2300460)" userId="S::2300460@student.uwtsd.ac.uk::8cb85eed-67d8-4922-8042-0fadbfade4e7" providerId="AD" clId="Web-{3FC9449A-FA58-25C1-F3BA-37B33BBBF596}" dt="2024-04-24T11:38:57.632" v="19" actId="20577"/>
        <pc:sldMkLst>
          <pc:docMk/>
          <pc:sldMk cId="1958534209" sldId="258"/>
        </pc:sldMkLst>
        <pc:spChg chg="mod">
          <ac:chgData name="Niamh Tudor (2300460)" userId="S::2300460@student.uwtsd.ac.uk::8cb85eed-67d8-4922-8042-0fadbfade4e7" providerId="AD" clId="Web-{3FC9449A-FA58-25C1-F3BA-37B33BBBF596}" dt="2024-04-24T11:38:57.632" v="19" actId="20577"/>
          <ac:spMkLst>
            <pc:docMk/>
            <pc:sldMk cId="1958534209" sldId="258"/>
            <ac:spMk id="2" creationId="{43EAED4A-7EFF-4AA8-10E7-1A190B85CFCD}"/>
          </ac:spMkLst>
        </pc:spChg>
      </pc:sldChg>
      <pc:sldChg chg="modSp new">
        <pc:chgData name="Niamh Tudor (2300460)" userId="S::2300460@student.uwtsd.ac.uk::8cb85eed-67d8-4922-8042-0fadbfade4e7" providerId="AD" clId="Web-{3FC9449A-FA58-25C1-F3BA-37B33BBBF596}" dt="2024-04-24T11:39:17.039" v="31" actId="20577"/>
        <pc:sldMkLst>
          <pc:docMk/>
          <pc:sldMk cId="1812959175" sldId="259"/>
        </pc:sldMkLst>
        <pc:spChg chg="mod">
          <ac:chgData name="Niamh Tudor (2300460)" userId="S::2300460@student.uwtsd.ac.uk::8cb85eed-67d8-4922-8042-0fadbfade4e7" providerId="AD" clId="Web-{3FC9449A-FA58-25C1-F3BA-37B33BBBF596}" dt="2024-04-24T11:39:17.039" v="31" actId="20577"/>
          <ac:spMkLst>
            <pc:docMk/>
            <pc:sldMk cId="1812959175" sldId="259"/>
            <ac:spMk id="2" creationId="{03311E20-FC21-01E4-90FC-1462039C9359}"/>
          </ac:spMkLst>
        </pc:spChg>
      </pc:sldChg>
      <pc:sldChg chg="modSp new">
        <pc:chgData name="Niamh Tudor (2300460)" userId="S::2300460@student.uwtsd.ac.uk::8cb85eed-67d8-4922-8042-0fadbfade4e7" providerId="AD" clId="Web-{3FC9449A-FA58-25C1-F3BA-37B33BBBF596}" dt="2024-04-24T11:48:45.292" v="59" actId="20577"/>
        <pc:sldMkLst>
          <pc:docMk/>
          <pc:sldMk cId="3234779071" sldId="260"/>
        </pc:sldMkLst>
        <pc:spChg chg="mod">
          <ac:chgData name="Niamh Tudor (2300460)" userId="S::2300460@student.uwtsd.ac.uk::8cb85eed-67d8-4922-8042-0fadbfade4e7" providerId="AD" clId="Web-{3FC9449A-FA58-25C1-F3BA-37B33BBBF596}" dt="2024-04-24T11:48:45.292" v="59" actId="20577"/>
          <ac:spMkLst>
            <pc:docMk/>
            <pc:sldMk cId="3234779071" sldId="260"/>
            <ac:spMk id="2" creationId="{A9ACF6F1-A6E1-FED8-B4F0-E68B5D850CCD}"/>
          </ac:spMkLst>
        </pc:spChg>
      </pc:sldChg>
      <pc:sldChg chg="modSp new">
        <pc:chgData name="Niamh Tudor (2300460)" userId="S::2300460@student.uwtsd.ac.uk::8cb85eed-67d8-4922-8042-0fadbfade4e7" providerId="AD" clId="Web-{3FC9449A-FA58-25C1-F3BA-37B33BBBF596}" dt="2024-04-24T11:40:13.822" v="48" actId="20577"/>
        <pc:sldMkLst>
          <pc:docMk/>
          <pc:sldMk cId="2203680198" sldId="261"/>
        </pc:sldMkLst>
        <pc:spChg chg="mod">
          <ac:chgData name="Niamh Tudor (2300460)" userId="S::2300460@student.uwtsd.ac.uk::8cb85eed-67d8-4922-8042-0fadbfade4e7" providerId="AD" clId="Web-{3FC9449A-FA58-25C1-F3BA-37B33BBBF596}" dt="2024-04-24T11:40:13.822" v="48" actId="20577"/>
          <ac:spMkLst>
            <pc:docMk/>
            <pc:sldMk cId="2203680198" sldId="261"/>
            <ac:spMk id="2" creationId="{75D3073E-FF7A-030F-3035-FF1A42ED4DA9}"/>
          </ac:spMkLst>
        </pc:spChg>
      </pc:sldChg>
      <pc:sldChg chg="modSp new">
        <pc:chgData name="Niamh Tudor (2300460)" userId="S::2300460@student.uwtsd.ac.uk::8cb85eed-67d8-4922-8042-0fadbfade4e7" providerId="AD" clId="Web-{3FC9449A-FA58-25C1-F3BA-37B33BBBF596}" dt="2024-04-24T11:40:39.354" v="58" actId="20577"/>
        <pc:sldMkLst>
          <pc:docMk/>
          <pc:sldMk cId="587005309" sldId="262"/>
        </pc:sldMkLst>
        <pc:spChg chg="mod">
          <ac:chgData name="Niamh Tudor (2300460)" userId="S::2300460@student.uwtsd.ac.uk::8cb85eed-67d8-4922-8042-0fadbfade4e7" providerId="AD" clId="Web-{3FC9449A-FA58-25C1-F3BA-37B33BBBF596}" dt="2024-04-24T11:40:39.354" v="58" actId="20577"/>
          <ac:spMkLst>
            <pc:docMk/>
            <pc:sldMk cId="587005309" sldId="262"/>
            <ac:spMk id="2" creationId="{B704F7E5-F4AE-F046-DBFE-1974DA17DDEE}"/>
          </ac:spMkLst>
        </pc:spChg>
      </pc:sldChg>
    </pc:docChg>
  </pc:docChgLst>
  <pc:docChgLst>
    <pc:chgData name="Niamh Tudor (2300460)" userId="S::2300460@student.uwtsd.ac.uk::8cb85eed-67d8-4922-8042-0fadbfade4e7" providerId="AD" clId="Web-{C36CCB30-D472-AD39-B374-AD9DABE7C807}"/>
    <pc:docChg chg="addSld modSld">
      <pc:chgData name="Niamh Tudor (2300460)" userId="S::2300460@student.uwtsd.ac.uk::8cb85eed-67d8-4922-8042-0fadbfade4e7" providerId="AD" clId="Web-{C36CCB30-D472-AD39-B374-AD9DABE7C807}" dt="2024-04-24T13:13:02.546" v="1037" actId="20577"/>
      <pc:docMkLst>
        <pc:docMk/>
      </pc:docMkLst>
      <pc:sldChg chg="addSp modSp mod setBg">
        <pc:chgData name="Niamh Tudor (2300460)" userId="S::2300460@student.uwtsd.ac.uk::8cb85eed-67d8-4922-8042-0fadbfade4e7" providerId="AD" clId="Web-{C36CCB30-D472-AD39-B374-AD9DABE7C807}" dt="2024-04-24T12:56:14.343" v="818"/>
        <pc:sldMkLst>
          <pc:docMk/>
          <pc:sldMk cId="109857222" sldId="256"/>
        </pc:sldMkLst>
        <pc:spChg chg="mod">
          <ac:chgData name="Niamh Tudor (2300460)" userId="S::2300460@student.uwtsd.ac.uk::8cb85eed-67d8-4922-8042-0fadbfade4e7" providerId="AD" clId="Web-{C36CCB30-D472-AD39-B374-AD9DABE7C807}" dt="2024-04-24T12:56:14.343" v="818"/>
          <ac:spMkLst>
            <pc:docMk/>
            <pc:sldMk cId="109857222" sldId="256"/>
            <ac:spMk id="2" creationId="{00000000-0000-0000-0000-000000000000}"/>
          </ac:spMkLst>
        </pc:spChg>
        <pc:spChg chg="mod">
          <ac:chgData name="Niamh Tudor (2300460)" userId="S::2300460@student.uwtsd.ac.uk::8cb85eed-67d8-4922-8042-0fadbfade4e7" providerId="AD" clId="Web-{C36CCB30-D472-AD39-B374-AD9DABE7C807}" dt="2024-04-24T12:56:14.343" v="818"/>
          <ac:spMkLst>
            <pc:docMk/>
            <pc:sldMk cId="109857222" sldId="256"/>
            <ac:spMk id="3" creationId="{00000000-0000-0000-0000-000000000000}"/>
          </ac:spMkLst>
        </pc:spChg>
        <pc:spChg chg="add">
          <ac:chgData name="Niamh Tudor (2300460)" userId="S::2300460@student.uwtsd.ac.uk::8cb85eed-67d8-4922-8042-0fadbfade4e7" providerId="AD" clId="Web-{C36CCB30-D472-AD39-B374-AD9DABE7C807}" dt="2024-04-24T12:56:14.343" v="818"/>
          <ac:spMkLst>
            <pc:docMk/>
            <pc:sldMk cId="109857222" sldId="256"/>
            <ac:spMk id="5" creationId="{FFD48BC7-DC40-47DE-87EE-9F4B6ECB9ABB}"/>
          </ac:spMkLst>
        </pc:spChg>
        <pc:spChg chg="add">
          <ac:chgData name="Niamh Tudor (2300460)" userId="S::2300460@student.uwtsd.ac.uk::8cb85eed-67d8-4922-8042-0fadbfade4e7" providerId="AD" clId="Web-{C36CCB30-D472-AD39-B374-AD9DABE7C807}" dt="2024-04-24T12:56:14.343" v="818"/>
          <ac:spMkLst>
            <pc:docMk/>
            <pc:sldMk cId="109857222" sldId="256"/>
            <ac:spMk id="6" creationId="{E502BBC7-2C76-46F3-BC24-5985BC13DB88}"/>
          </ac:spMkLst>
        </pc:spChg>
        <pc:spChg chg="add">
          <ac:chgData name="Niamh Tudor (2300460)" userId="S::2300460@student.uwtsd.ac.uk::8cb85eed-67d8-4922-8042-0fadbfade4e7" providerId="AD" clId="Web-{C36CCB30-D472-AD39-B374-AD9DABE7C807}" dt="2024-04-24T12:56:14.343" v="818"/>
          <ac:spMkLst>
            <pc:docMk/>
            <pc:sldMk cId="109857222" sldId="256"/>
            <ac:spMk id="7" creationId="{C7F28D52-2A5F-4D23-81AE-7CB8B591C7AF}"/>
          </ac:spMkLst>
        </pc:spChg>
        <pc:spChg chg="add">
          <ac:chgData name="Niamh Tudor (2300460)" userId="S::2300460@student.uwtsd.ac.uk::8cb85eed-67d8-4922-8042-0fadbfade4e7" providerId="AD" clId="Web-{C36CCB30-D472-AD39-B374-AD9DABE7C807}" dt="2024-04-24T12:56:14.343" v="818"/>
          <ac:spMkLst>
            <pc:docMk/>
            <pc:sldMk cId="109857222" sldId="256"/>
            <ac:spMk id="13" creationId="{3629484E-3792-4B3D-89AD-7C8A1ED0E0D4}"/>
          </ac:spMkLst>
        </pc:spChg>
      </pc:sldChg>
      <pc:sldChg chg="addSp delSp modSp mod setBg">
        <pc:chgData name="Niamh Tudor (2300460)" userId="S::2300460@student.uwtsd.ac.uk::8cb85eed-67d8-4922-8042-0fadbfade4e7" providerId="AD" clId="Web-{C36CCB30-D472-AD39-B374-AD9DABE7C807}" dt="2024-04-24T12:59:03.588" v="841"/>
        <pc:sldMkLst>
          <pc:docMk/>
          <pc:sldMk cId="1958534209" sldId="258"/>
        </pc:sldMkLst>
        <pc:spChg chg="mod">
          <ac:chgData name="Niamh Tudor (2300460)" userId="S::2300460@student.uwtsd.ac.uk::8cb85eed-67d8-4922-8042-0fadbfade4e7" providerId="AD" clId="Web-{C36CCB30-D472-AD39-B374-AD9DABE7C807}" dt="2024-04-24T12:53:00.191" v="799"/>
          <ac:spMkLst>
            <pc:docMk/>
            <pc:sldMk cId="1958534209" sldId="258"/>
            <ac:spMk id="2" creationId="{43EAED4A-7EFF-4AA8-10E7-1A190B85CFCD}"/>
          </ac:spMkLst>
        </pc:spChg>
        <pc:spChg chg="mod">
          <ac:chgData name="Niamh Tudor (2300460)" userId="S::2300460@student.uwtsd.ac.uk::8cb85eed-67d8-4922-8042-0fadbfade4e7" providerId="AD" clId="Web-{C36CCB30-D472-AD39-B374-AD9DABE7C807}" dt="2024-04-24T12:59:03.588" v="841"/>
          <ac:spMkLst>
            <pc:docMk/>
            <pc:sldMk cId="1958534209" sldId="258"/>
            <ac:spMk id="3" creationId="{7309C4A3-542D-144C-2F13-81088988116B}"/>
          </ac:spMkLst>
        </pc:spChg>
        <pc:spChg chg="add del">
          <ac:chgData name="Niamh Tudor (2300460)" userId="S::2300460@student.uwtsd.ac.uk::8cb85eed-67d8-4922-8042-0fadbfade4e7" providerId="AD" clId="Web-{C36CCB30-D472-AD39-B374-AD9DABE7C807}" dt="2024-04-24T12:53:00.191" v="799"/>
          <ac:spMkLst>
            <pc:docMk/>
            <pc:sldMk cId="1958534209" sldId="258"/>
            <ac:spMk id="9" creationId="{058A14AF-9FB5-4CC7-BA35-E8E85D3EDF0E}"/>
          </ac:spMkLst>
        </pc:spChg>
        <pc:spChg chg="add del">
          <ac:chgData name="Niamh Tudor (2300460)" userId="S::2300460@student.uwtsd.ac.uk::8cb85eed-67d8-4922-8042-0fadbfade4e7" providerId="AD" clId="Web-{C36CCB30-D472-AD39-B374-AD9DABE7C807}" dt="2024-04-24T12:53:00.191" v="799"/>
          <ac:spMkLst>
            <pc:docMk/>
            <pc:sldMk cId="1958534209" sldId="258"/>
            <ac:spMk id="11" creationId="{3A9A4357-BD1D-4622-A4FE-766E6AB8DE84}"/>
          </ac:spMkLst>
        </pc:spChg>
        <pc:spChg chg="add del">
          <ac:chgData name="Niamh Tudor (2300460)" userId="S::2300460@student.uwtsd.ac.uk::8cb85eed-67d8-4922-8042-0fadbfade4e7" providerId="AD" clId="Web-{C36CCB30-D472-AD39-B374-AD9DABE7C807}" dt="2024-04-24T12:53:00.191" v="799"/>
          <ac:spMkLst>
            <pc:docMk/>
            <pc:sldMk cId="1958534209" sldId="258"/>
            <ac:spMk id="13" creationId="{E659831F-0D9A-4C63-9EBB-8435B85A440F}"/>
          </ac:spMkLst>
        </pc:spChg>
        <pc:spChg chg="add del">
          <ac:chgData name="Niamh Tudor (2300460)" userId="S::2300460@student.uwtsd.ac.uk::8cb85eed-67d8-4922-8042-0fadbfade4e7" providerId="AD" clId="Web-{C36CCB30-D472-AD39-B374-AD9DABE7C807}" dt="2024-04-24T12:53:00.191" v="799"/>
          <ac:spMkLst>
            <pc:docMk/>
            <pc:sldMk cId="1958534209" sldId="258"/>
            <ac:spMk id="15" creationId="{E6995CE5-F890-4ABA-82A2-26507CE8D2A3}"/>
          </ac:spMkLst>
        </pc:spChg>
        <pc:spChg chg="add">
          <ac:chgData name="Niamh Tudor (2300460)" userId="S::2300460@student.uwtsd.ac.uk::8cb85eed-67d8-4922-8042-0fadbfade4e7" providerId="AD" clId="Web-{C36CCB30-D472-AD39-B374-AD9DABE7C807}" dt="2024-04-24T12:53:00.191" v="799"/>
          <ac:spMkLst>
            <pc:docMk/>
            <pc:sldMk cId="1958534209" sldId="258"/>
            <ac:spMk id="20" creationId="{45D37F4E-DDB4-456B-97E0-9937730A039F}"/>
          </ac:spMkLst>
        </pc:spChg>
        <pc:spChg chg="add">
          <ac:chgData name="Niamh Tudor (2300460)" userId="S::2300460@student.uwtsd.ac.uk::8cb85eed-67d8-4922-8042-0fadbfade4e7" providerId="AD" clId="Web-{C36CCB30-D472-AD39-B374-AD9DABE7C807}" dt="2024-04-24T12:53:00.191" v="799"/>
          <ac:spMkLst>
            <pc:docMk/>
            <pc:sldMk cId="1958534209" sldId="258"/>
            <ac:spMk id="22" creationId="{B2DD41CD-8F47-4F56-AD12-4E2FF7696987}"/>
          </ac:spMkLst>
        </pc:spChg>
        <pc:picChg chg="add del mod">
          <ac:chgData name="Niamh Tudor (2300460)" userId="S::2300460@student.uwtsd.ac.uk::8cb85eed-67d8-4922-8042-0fadbfade4e7" providerId="AD" clId="Web-{C36CCB30-D472-AD39-B374-AD9DABE7C807}" dt="2024-04-24T12:53:07.332" v="801"/>
          <ac:picMkLst>
            <pc:docMk/>
            <pc:sldMk cId="1958534209" sldId="258"/>
            <ac:picMk id="4" creationId="{4ADEADBB-E619-EDF8-C1F0-7CE6EB4DE0E8}"/>
          </ac:picMkLst>
        </pc:picChg>
        <pc:picChg chg="add mod">
          <ac:chgData name="Niamh Tudor (2300460)" userId="S::2300460@student.uwtsd.ac.uk::8cb85eed-67d8-4922-8042-0fadbfade4e7" providerId="AD" clId="Web-{C36CCB30-D472-AD39-B374-AD9DABE7C807}" dt="2024-04-24T12:54:54.291" v="809" actId="1076"/>
          <ac:picMkLst>
            <pc:docMk/>
            <pc:sldMk cId="1958534209" sldId="258"/>
            <ac:picMk id="5" creationId="{C2E899DC-FF84-3E61-DE10-45B3E102EA9B}"/>
          </ac:picMkLst>
        </pc:picChg>
      </pc:sldChg>
      <pc:sldChg chg="addSp modSp mod setBg">
        <pc:chgData name="Niamh Tudor (2300460)" userId="S::2300460@student.uwtsd.ac.uk::8cb85eed-67d8-4922-8042-0fadbfade4e7" providerId="AD" clId="Web-{C36CCB30-D472-AD39-B374-AD9DABE7C807}" dt="2024-04-24T12:58:59.041" v="840"/>
        <pc:sldMkLst>
          <pc:docMk/>
          <pc:sldMk cId="1812959175" sldId="259"/>
        </pc:sldMkLst>
        <pc:spChg chg="mod">
          <ac:chgData name="Niamh Tudor (2300460)" userId="S::2300460@student.uwtsd.ac.uk::8cb85eed-67d8-4922-8042-0fadbfade4e7" providerId="AD" clId="Web-{C36CCB30-D472-AD39-B374-AD9DABE7C807}" dt="2024-04-24T12:52:56.065" v="798"/>
          <ac:spMkLst>
            <pc:docMk/>
            <pc:sldMk cId="1812959175" sldId="259"/>
            <ac:spMk id="2" creationId="{03311E20-FC21-01E4-90FC-1462039C9359}"/>
          </ac:spMkLst>
        </pc:spChg>
        <pc:spChg chg="mod">
          <ac:chgData name="Niamh Tudor (2300460)" userId="S::2300460@student.uwtsd.ac.uk::8cb85eed-67d8-4922-8042-0fadbfade4e7" providerId="AD" clId="Web-{C36CCB30-D472-AD39-B374-AD9DABE7C807}" dt="2024-04-24T12:58:59.041" v="840"/>
          <ac:spMkLst>
            <pc:docMk/>
            <pc:sldMk cId="1812959175" sldId="259"/>
            <ac:spMk id="3" creationId="{E0E6CAB6-777E-3A1B-950A-378EF3DF76AD}"/>
          </ac:spMkLst>
        </pc:spChg>
        <pc:spChg chg="add">
          <ac:chgData name="Niamh Tudor (2300460)" userId="S::2300460@student.uwtsd.ac.uk::8cb85eed-67d8-4922-8042-0fadbfade4e7" providerId="AD" clId="Web-{C36CCB30-D472-AD39-B374-AD9DABE7C807}" dt="2024-04-24T12:52:56.065" v="798"/>
          <ac:spMkLst>
            <pc:docMk/>
            <pc:sldMk cId="1812959175" sldId="259"/>
            <ac:spMk id="9" creationId="{45D37F4E-DDB4-456B-97E0-9937730A039F}"/>
          </ac:spMkLst>
        </pc:spChg>
        <pc:spChg chg="add">
          <ac:chgData name="Niamh Tudor (2300460)" userId="S::2300460@student.uwtsd.ac.uk::8cb85eed-67d8-4922-8042-0fadbfade4e7" providerId="AD" clId="Web-{C36CCB30-D472-AD39-B374-AD9DABE7C807}" dt="2024-04-24T12:52:56.065" v="798"/>
          <ac:spMkLst>
            <pc:docMk/>
            <pc:sldMk cId="1812959175" sldId="259"/>
            <ac:spMk id="11" creationId="{B2DD41CD-8F47-4F56-AD12-4E2FF7696987}"/>
          </ac:spMkLst>
        </pc:spChg>
        <pc:picChg chg="add mod">
          <ac:chgData name="Niamh Tudor (2300460)" userId="S::2300460@student.uwtsd.ac.uk::8cb85eed-67d8-4922-8042-0fadbfade4e7" providerId="AD" clId="Web-{C36CCB30-D472-AD39-B374-AD9DABE7C807}" dt="2024-04-24T12:53:14.145" v="803" actId="1076"/>
          <ac:picMkLst>
            <pc:docMk/>
            <pc:sldMk cId="1812959175" sldId="259"/>
            <ac:picMk id="4" creationId="{59D957E7-4FBA-9C9B-F24F-64AD5D762BD4}"/>
          </ac:picMkLst>
        </pc:picChg>
      </pc:sldChg>
      <pc:sldChg chg="modSp">
        <pc:chgData name="Niamh Tudor (2300460)" userId="S::2300460@student.uwtsd.ac.uk::8cb85eed-67d8-4922-8042-0fadbfade4e7" providerId="AD" clId="Web-{C36CCB30-D472-AD39-B374-AD9DABE7C807}" dt="2024-04-24T13:13:02.546" v="1037" actId="20577"/>
        <pc:sldMkLst>
          <pc:docMk/>
          <pc:sldMk cId="3234779071" sldId="260"/>
        </pc:sldMkLst>
        <pc:spChg chg="mod">
          <ac:chgData name="Niamh Tudor (2300460)" userId="S::2300460@student.uwtsd.ac.uk::8cb85eed-67d8-4922-8042-0fadbfade4e7" providerId="AD" clId="Web-{C36CCB30-D472-AD39-B374-AD9DABE7C807}" dt="2024-04-24T13:13:02.546" v="1037" actId="20577"/>
          <ac:spMkLst>
            <pc:docMk/>
            <pc:sldMk cId="3234779071" sldId="260"/>
            <ac:spMk id="3" creationId="{180E722C-9F6C-C83A-FCAD-D4380B0A60B8}"/>
          </ac:spMkLst>
        </pc:spChg>
      </pc:sldChg>
      <pc:sldChg chg="addSp delSp modSp mod setBg">
        <pc:chgData name="Niamh Tudor (2300460)" userId="S::2300460@student.uwtsd.ac.uk::8cb85eed-67d8-4922-8042-0fadbfade4e7" providerId="AD" clId="Web-{C36CCB30-D472-AD39-B374-AD9DABE7C807}" dt="2024-04-24T12:55:44.013" v="814" actId="20577"/>
        <pc:sldMkLst>
          <pc:docMk/>
          <pc:sldMk cId="587005309" sldId="262"/>
        </pc:sldMkLst>
        <pc:spChg chg="mod">
          <ac:chgData name="Niamh Tudor (2300460)" userId="S::2300460@student.uwtsd.ac.uk::8cb85eed-67d8-4922-8042-0fadbfade4e7" providerId="AD" clId="Web-{C36CCB30-D472-AD39-B374-AD9DABE7C807}" dt="2024-04-24T12:55:32.966" v="811"/>
          <ac:spMkLst>
            <pc:docMk/>
            <pc:sldMk cId="587005309" sldId="262"/>
            <ac:spMk id="2" creationId="{B704F7E5-F4AE-F046-DBFE-1974DA17DDEE}"/>
          </ac:spMkLst>
        </pc:spChg>
        <pc:spChg chg="add del mod">
          <ac:chgData name="Niamh Tudor (2300460)" userId="S::2300460@student.uwtsd.ac.uk::8cb85eed-67d8-4922-8042-0fadbfade4e7" providerId="AD" clId="Web-{C36CCB30-D472-AD39-B374-AD9DABE7C807}" dt="2024-04-24T12:55:44.013" v="814" actId="20577"/>
          <ac:spMkLst>
            <pc:docMk/>
            <pc:sldMk cId="587005309" sldId="262"/>
            <ac:spMk id="3" creationId="{EF0CDFFD-C092-C2FC-9FC4-B415E02E0641}"/>
          </ac:spMkLst>
        </pc:spChg>
        <pc:spChg chg="add">
          <ac:chgData name="Niamh Tudor (2300460)" userId="S::2300460@student.uwtsd.ac.uk::8cb85eed-67d8-4922-8042-0fadbfade4e7" providerId="AD" clId="Web-{C36CCB30-D472-AD39-B374-AD9DABE7C807}" dt="2024-04-24T12:55:32.966" v="811"/>
          <ac:spMkLst>
            <pc:docMk/>
            <pc:sldMk cId="587005309" sldId="262"/>
            <ac:spMk id="8" creationId="{100EDD19-6802-4EC3-95CE-CFFAB042CFD6}"/>
          </ac:spMkLst>
        </pc:spChg>
        <pc:spChg chg="add">
          <ac:chgData name="Niamh Tudor (2300460)" userId="S::2300460@student.uwtsd.ac.uk::8cb85eed-67d8-4922-8042-0fadbfade4e7" providerId="AD" clId="Web-{C36CCB30-D472-AD39-B374-AD9DABE7C807}" dt="2024-04-24T12:55:32.966" v="811"/>
          <ac:spMkLst>
            <pc:docMk/>
            <pc:sldMk cId="587005309" sldId="262"/>
            <ac:spMk id="10" creationId="{DB17E863-922E-4C26-BD64-E8FD41D28661}"/>
          </ac:spMkLst>
        </pc:spChg>
        <pc:graphicFrameChg chg="add del mod ord modGraphic">
          <ac:chgData name="Niamh Tudor (2300460)" userId="S::2300460@student.uwtsd.ac.uk::8cb85eed-67d8-4922-8042-0fadbfade4e7" providerId="AD" clId="Web-{C36CCB30-D472-AD39-B374-AD9DABE7C807}" dt="2024-04-24T12:13:11.278" v="93"/>
          <ac:graphicFrameMkLst>
            <pc:docMk/>
            <pc:sldMk cId="587005309" sldId="262"/>
            <ac:graphicFrameMk id="4" creationId="{96062FE4-B423-4990-6DD1-43247335C95E}"/>
          </ac:graphicFrameMkLst>
        </pc:graphicFrameChg>
      </pc:sldChg>
      <pc:sldChg chg="addSp delSp modSp new mod setBg">
        <pc:chgData name="Niamh Tudor (2300460)" userId="S::2300460@student.uwtsd.ac.uk::8cb85eed-67d8-4922-8042-0fadbfade4e7" providerId="AD" clId="Web-{C36CCB30-D472-AD39-B374-AD9DABE7C807}" dt="2024-04-24T12:55:57.717" v="817"/>
        <pc:sldMkLst>
          <pc:docMk/>
          <pc:sldMk cId="3711357036" sldId="263"/>
        </pc:sldMkLst>
        <pc:spChg chg="mod">
          <ac:chgData name="Niamh Tudor (2300460)" userId="S::2300460@student.uwtsd.ac.uk::8cb85eed-67d8-4922-8042-0fadbfade4e7" providerId="AD" clId="Web-{C36CCB30-D472-AD39-B374-AD9DABE7C807}" dt="2024-04-24T12:55:57.717" v="817"/>
          <ac:spMkLst>
            <pc:docMk/>
            <pc:sldMk cId="3711357036" sldId="263"/>
            <ac:spMk id="2" creationId="{469B20FB-07F8-ED15-465A-0520B7FF499F}"/>
          </ac:spMkLst>
        </pc:spChg>
        <pc:spChg chg="mod">
          <ac:chgData name="Niamh Tudor (2300460)" userId="S::2300460@student.uwtsd.ac.uk::8cb85eed-67d8-4922-8042-0fadbfade4e7" providerId="AD" clId="Web-{C36CCB30-D472-AD39-B374-AD9DABE7C807}" dt="2024-04-24T12:55:57.717" v="817"/>
          <ac:spMkLst>
            <pc:docMk/>
            <pc:sldMk cId="3711357036" sldId="263"/>
            <ac:spMk id="3" creationId="{636A0D92-BD75-B5BB-BEFD-C74CD9AAD35D}"/>
          </ac:spMkLst>
        </pc:spChg>
        <pc:spChg chg="add del">
          <ac:chgData name="Niamh Tudor (2300460)" userId="S::2300460@student.uwtsd.ac.uk::8cb85eed-67d8-4922-8042-0fadbfade4e7" providerId="AD" clId="Web-{C36CCB30-D472-AD39-B374-AD9DABE7C807}" dt="2024-04-24T12:55:57.717" v="816"/>
          <ac:spMkLst>
            <pc:docMk/>
            <pc:sldMk cId="3711357036" sldId="263"/>
            <ac:spMk id="8" creationId="{100EDD19-6802-4EC3-95CE-CFFAB042CFD6}"/>
          </ac:spMkLst>
        </pc:spChg>
        <pc:spChg chg="add del">
          <ac:chgData name="Niamh Tudor (2300460)" userId="S::2300460@student.uwtsd.ac.uk::8cb85eed-67d8-4922-8042-0fadbfade4e7" providerId="AD" clId="Web-{C36CCB30-D472-AD39-B374-AD9DABE7C807}" dt="2024-04-24T12:55:57.717" v="816"/>
          <ac:spMkLst>
            <pc:docMk/>
            <pc:sldMk cId="3711357036" sldId="263"/>
            <ac:spMk id="10" creationId="{DB17E863-922E-4C26-BD64-E8FD41D28661}"/>
          </ac:spMkLst>
        </pc:spChg>
        <pc:spChg chg="add">
          <ac:chgData name="Niamh Tudor (2300460)" userId="S::2300460@student.uwtsd.ac.uk::8cb85eed-67d8-4922-8042-0fadbfade4e7" providerId="AD" clId="Web-{C36CCB30-D472-AD39-B374-AD9DABE7C807}" dt="2024-04-24T12:55:57.717" v="817"/>
          <ac:spMkLst>
            <pc:docMk/>
            <pc:sldMk cId="3711357036" sldId="263"/>
            <ac:spMk id="12" creationId="{777A147A-9ED8-46B4-8660-1B3C2AA880B5}"/>
          </ac:spMkLst>
        </pc:spChg>
        <pc:spChg chg="add">
          <ac:chgData name="Niamh Tudor (2300460)" userId="S::2300460@student.uwtsd.ac.uk::8cb85eed-67d8-4922-8042-0fadbfade4e7" providerId="AD" clId="Web-{C36CCB30-D472-AD39-B374-AD9DABE7C807}" dt="2024-04-24T12:55:57.717" v="817"/>
          <ac:spMkLst>
            <pc:docMk/>
            <pc:sldMk cId="3711357036" sldId="263"/>
            <ac:spMk id="13" creationId="{5D6C15A0-C087-4593-8414-2B4EC1CDC3DE}"/>
          </ac:spMkLst>
        </pc:spChg>
      </pc:sldChg>
      <pc:sldChg chg="modSp new">
        <pc:chgData name="Niamh Tudor (2300460)" userId="S::2300460@student.uwtsd.ac.uk::8cb85eed-67d8-4922-8042-0fadbfade4e7" providerId="AD" clId="Web-{C36CCB30-D472-AD39-B374-AD9DABE7C807}" dt="2024-04-24T12:10:37.393" v="66" actId="20577"/>
        <pc:sldMkLst>
          <pc:docMk/>
          <pc:sldMk cId="2492552083" sldId="264"/>
        </pc:sldMkLst>
        <pc:spChg chg="mod">
          <ac:chgData name="Niamh Tudor (2300460)" userId="S::2300460@student.uwtsd.ac.uk::8cb85eed-67d8-4922-8042-0fadbfade4e7" providerId="AD" clId="Web-{C36CCB30-D472-AD39-B374-AD9DABE7C807}" dt="2024-04-24T12:10:37.393" v="66" actId="20577"/>
          <ac:spMkLst>
            <pc:docMk/>
            <pc:sldMk cId="2492552083" sldId="264"/>
            <ac:spMk id="2" creationId="{EFD5B2C7-1517-74B9-41B0-37F451683E1B}"/>
          </ac:spMkLst>
        </pc:spChg>
      </pc:sldChg>
      <pc:sldChg chg="modSp new">
        <pc:chgData name="Niamh Tudor (2300460)" userId="S::2300460@student.uwtsd.ac.uk::8cb85eed-67d8-4922-8042-0fadbfade4e7" providerId="AD" clId="Web-{C36CCB30-D472-AD39-B374-AD9DABE7C807}" dt="2024-04-24T12:10:54.113" v="75" actId="20577"/>
        <pc:sldMkLst>
          <pc:docMk/>
          <pc:sldMk cId="2315809181" sldId="265"/>
        </pc:sldMkLst>
        <pc:spChg chg="mod">
          <ac:chgData name="Niamh Tudor (2300460)" userId="S::2300460@student.uwtsd.ac.uk::8cb85eed-67d8-4922-8042-0fadbfade4e7" providerId="AD" clId="Web-{C36CCB30-D472-AD39-B374-AD9DABE7C807}" dt="2024-04-24T12:10:54.113" v="75" actId="20577"/>
          <ac:spMkLst>
            <pc:docMk/>
            <pc:sldMk cId="2315809181" sldId="265"/>
            <ac:spMk id="2" creationId="{DA935BA6-5E1E-2835-0B78-EE6E048B7819}"/>
          </ac:spMkLst>
        </pc:spChg>
      </pc:sldChg>
    </pc:docChg>
  </pc:docChgLst>
  <pc:docChgLst>
    <pc:chgData name="Niamh Tudor (2300460)" userId="S::2300460@student.uwtsd.ac.uk::8cb85eed-67d8-4922-8042-0fadbfade4e7" providerId="AD" clId="Web-{8D4A1BE9-6F06-938C-D859-72E375245144}"/>
    <pc:docChg chg="modSld">
      <pc:chgData name="Niamh Tudor (2300460)" userId="S::2300460@student.uwtsd.ac.uk::8cb85eed-67d8-4922-8042-0fadbfade4e7" providerId="AD" clId="Web-{8D4A1BE9-6F06-938C-D859-72E375245144}" dt="2024-04-29T14:13:34.526" v="30" actId="20577"/>
      <pc:docMkLst>
        <pc:docMk/>
      </pc:docMkLst>
      <pc:sldChg chg="addSp delSp modSp">
        <pc:chgData name="Niamh Tudor (2300460)" userId="S::2300460@student.uwtsd.ac.uk::8cb85eed-67d8-4922-8042-0fadbfade4e7" providerId="AD" clId="Web-{8D4A1BE9-6F06-938C-D859-72E375245144}" dt="2024-04-29T14:13:34.526" v="30" actId="20577"/>
        <pc:sldMkLst>
          <pc:docMk/>
          <pc:sldMk cId="2315809181" sldId="265"/>
        </pc:sldMkLst>
        <pc:spChg chg="del">
          <ac:chgData name="Niamh Tudor (2300460)" userId="S::2300460@student.uwtsd.ac.uk::8cb85eed-67d8-4922-8042-0fadbfade4e7" providerId="AD" clId="Web-{8D4A1BE9-6F06-938C-D859-72E375245144}" dt="2024-04-29T14:10:57.793" v="0"/>
          <ac:spMkLst>
            <pc:docMk/>
            <pc:sldMk cId="2315809181" sldId="265"/>
            <ac:spMk id="3" creationId="{4667EE15-5651-B7BE-2CB5-68B7AFBFEAFF}"/>
          </ac:spMkLst>
        </pc:spChg>
        <pc:spChg chg="add mod">
          <ac:chgData name="Niamh Tudor (2300460)" userId="S::2300460@student.uwtsd.ac.uk::8cb85eed-67d8-4922-8042-0fadbfade4e7" providerId="AD" clId="Web-{8D4A1BE9-6F06-938C-D859-72E375245144}" dt="2024-04-29T14:13:34.526" v="30" actId="20577"/>
          <ac:spMkLst>
            <pc:docMk/>
            <pc:sldMk cId="2315809181" sldId="265"/>
            <ac:spMk id="5" creationId="{E3044A04-EF4B-7B59-B956-63F9CDA4398D}"/>
          </ac:spMkLst>
        </pc:spChg>
        <pc:spChg chg="add mod">
          <ac:chgData name="Niamh Tudor (2300460)" userId="S::2300460@student.uwtsd.ac.uk::8cb85eed-67d8-4922-8042-0fadbfade4e7" providerId="AD" clId="Web-{8D4A1BE9-6F06-938C-D859-72E375245144}" dt="2024-04-29T14:13:22.196" v="29"/>
          <ac:spMkLst>
            <pc:docMk/>
            <pc:sldMk cId="2315809181" sldId="265"/>
            <ac:spMk id="6" creationId="{4667EE15-5651-B7BE-2CB5-68B7AFBFEAFF}"/>
          </ac:spMkLst>
        </pc:spChg>
      </pc:sldChg>
    </pc:docChg>
  </pc:docChgLst>
  <pc:docChgLst>
    <pc:chgData name="Niamh Tudor (2300460)" userId="S::2300460@student.uwtsd.ac.uk::8cb85eed-67d8-4922-8042-0fadbfade4e7" providerId="AD" clId="Web-{D97C8398-3276-3C28-5987-6BBAF0F52369}"/>
    <pc:docChg chg="addSld modSld addMainMaster delMainMaster">
      <pc:chgData name="Niamh Tudor (2300460)" userId="S::2300460@student.uwtsd.ac.uk::8cb85eed-67d8-4922-8042-0fadbfade4e7" providerId="AD" clId="Web-{D97C8398-3276-3C28-5987-6BBAF0F52369}" dt="2024-04-23T12:59:26.576" v="39"/>
      <pc:docMkLst>
        <pc:docMk/>
      </pc:docMkLst>
      <pc:sldChg chg="addSp delSp modSp mod setBg modClrScheme delDesignElem chgLayout">
        <pc:chgData name="Niamh Tudor (2300460)" userId="S::2300460@student.uwtsd.ac.uk::8cb85eed-67d8-4922-8042-0fadbfade4e7" providerId="AD" clId="Web-{D97C8398-3276-3C28-5987-6BBAF0F52369}" dt="2024-04-23T12:59:21.091" v="38"/>
        <pc:sldMkLst>
          <pc:docMk/>
          <pc:sldMk cId="109857222" sldId="256"/>
        </pc:sldMkLst>
        <pc:spChg chg="mod ord">
          <ac:chgData name="Niamh Tudor (2300460)" userId="S::2300460@student.uwtsd.ac.uk::8cb85eed-67d8-4922-8042-0fadbfade4e7" providerId="AD" clId="Web-{D97C8398-3276-3C28-5987-6BBAF0F52369}" dt="2024-04-23T12:58:54.652" v="24" actId="20577"/>
          <ac:spMkLst>
            <pc:docMk/>
            <pc:sldMk cId="109857222" sldId="256"/>
            <ac:spMk id="2" creationId="{00000000-0000-0000-0000-000000000000}"/>
          </ac:spMkLst>
        </pc:spChg>
        <pc:spChg chg="mod ord">
          <ac:chgData name="Niamh Tudor (2300460)" userId="S::2300460@student.uwtsd.ac.uk::8cb85eed-67d8-4922-8042-0fadbfade4e7" providerId="AD" clId="Web-{D97C8398-3276-3C28-5987-6BBAF0F52369}" dt="2024-04-23T12:59:21.091" v="38"/>
          <ac:spMkLst>
            <pc:docMk/>
            <pc:sldMk cId="109857222" sldId="256"/>
            <ac:spMk id="3" creationId="{00000000-0000-0000-0000-000000000000}"/>
          </ac:spMkLst>
        </pc:spChg>
        <pc:spChg chg="add del">
          <ac:chgData name="Niamh Tudor (2300460)" userId="S::2300460@student.uwtsd.ac.uk::8cb85eed-67d8-4922-8042-0fadbfade4e7" providerId="AD" clId="Web-{D97C8398-3276-3C28-5987-6BBAF0F52369}" dt="2024-04-23T12:53:11.871" v="3"/>
          <ac:spMkLst>
            <pc:docMk/>
            <pc:sldMk cId="109857222" sldId="256"/>
            <ac:spMk id="8" creationId="{683168C5-529E-4E00-9D4C-9F5E3252EAD8}"/>
          </ac:spMkLst>
        </pc:spChg>
        <pc:spChg chg="add del">
          <ac:chgData name="Niamh Tudor (2300460)" userId="S::2300460@student.uwtsd.ac.uk::8cb85eed-67d8-4922-8042-0fadbfade4e7" providerId="AD" clId="Web-{D97C8398-3276-3C28-5987-6BBAF0F52369}" dt="2024-04-23T12:53:01.074" v="1"/>
          <ac:spMkLst>
            <pc:docMk/>
            <pc:sldMk cId="109857222" sldId="256"/>
            <ac:spMk id="9" creationId="{9B37791B-B040-4694-BFDC-8DD132D86E8E}"/>
          </ac:spMkLst>
        </pc:spChg>
        <pc:spChg chg="add del">
          <ac:chgData name="Niamh Tudor (2300460)" userId="S::2300460@student.uwtsd.ac.uk::8cb85eed-67d8-4922-8042-0fadbfade4e7" providerId="AD" clId="Web-{D97C8398-3276-3C28-5987-6BBAF0F52369}" dt="2024-04-23T12:57:28.789" v="7"/>
          <ac:spMkLst>
            <pc:docMk/>
            <pc:sldMk cId="109857222" sldId="256"/>
            <ac:spMk id="16" creationId="{F69F96FE-C3F5-4F02-8428-78ADCB975ED9}"/>
          </ac:spMkLst>
        </pc:spChg>
        <pc:grpChg chg="add del">
          <ac:chgData name="Niamh Tudor (2300460)" userId="S::2300460@student.uwtsd.ac.uk::8cb85eed-67d8-4922-8042-0fadbfade4e7" providerId="AD" clId="Web-{D97C8398-3276-3C28-5987-6BBAF0F52369}" dt="2024-04-23T12:53:01.074" v="1"/>
          <ac:grpSpMkLst>
            <pc:docMk/>
            <pc:sldMk cId="109857222" sldId="256"/>
            <ac:grpSpMk id="11" creationId="{A7900967-84CA-47B4-9F1C-E787BAC1496A}"/>
          </ac:grpSpMkLst>
        </pc:grpChg>
        <pc:picChg chg="add del">
          <ac:chgData name="Niamh Tudor (2300460)" userId="S::2300460@student.uwtsd.ac.uk::8cb85eed-67d8-4922-8042-0fadbfade4e7" providerId="AD" clId="Web-{D97C8398-3276-3C28-5987-6BBAF0F52369}" dt="2024-04-23T12:53:01.074" v="1"/>
          <ac:picMkLst>
            <pc:docMk/>
            <pc:sldMk cId="109857222" sldId="256"/>
            <ac:picMk id="4" creationId="{CADB587D-040B-E2C6-841E-89F2C0B08D19}"/>
          </ac:picMkLst>
        </pc:picChg>
        <pc:cxnChg chg="add del">
          <ac:chgData name="Niamh Tudor (2300460)" userId="S::2300460@student.uwtsd.ac.uk::8cb85eed-67d8-4922-8042-0fadbfade4e7" providerId="AD" clId="Web-{D97C8398-3276-3C28-5987-6BBAF0F52369}" dt="2024-04-23T12:53:11.871" v="3"/>
          <ac:cxnSpMkLst>
            <pc:docMk/>
            <pc:sldMk cId="109857222" sldId="256"/>
            <ac:cxnSpMk id="10" creationId="{8F07BAF3-9192-40BA-915C-84551923BF6E}"/>
          </ac:cxnSpMkLst>
        </pc:cxnChg>
        <pc:cxnChg chg="add del">
          <ac:chgData name="Niamh Tudor (2300460)" userId="S::2300460@student.uwtsd.ac.uk::8cb85eed-67d8-4922-8042-0fadbfade4e7" providerId="AD" clId="Web-{D97C8398-3276-3C28-5987-6BBAF0F52369}" dt="2024-04-23T12:53:11.871" v="3"/>
          <ac:cxnSpMkLst>
            <pc:docMk/>
            <pc:sldMk cId="109857222" sldId="256"/>
            <ac:cxnSpMk id="12" creationId="{CEDD632D-A8D0-4079-A550-5557F5E3BA6A}"/>
          </ac:cxnSpMkLst>
        </pc:cxnChg>
        <pc:cxnChg chg="add del">
          <ac:chgData name="Niamh Tudor (2300460)" userId="S::2300460@student.uwtsd.ac.uk::8cb85eed-67d8-4922-8042-0fadbfade4e7" providerId="AD" clId="Web-{D97C8398-3276-3C28-5987-6BBAF0F52369}" dt="2024-04-23T12:53:11.871" v="3"/>
          <ac:cxnSpMkLst>
            <pc:docMk/>
            <pc:sldMk cId="109857222" sldId="256"/>
            <ac:cxnSpMk id="14" creationId="{DB70C4DD-D704-4C63-874C-EA8923E7FABB}"/>
          </ac:cxnSpMkLst>
        </pc:cxnChg>
        <pc:cxnChg chg="add del">
          <ac:chgData name="Niamh Tudor (2300460)" userId="S::2300460@student.uwtsd.ac.uk::8cb85eed-67d8-4922-8042-0fadbfade4e7" providerId="AD" clId="Web-{D97C8398-3276-3C28-5987-6BBAF0F52369}" dt="2024-04-23T12:57:28.789" v="7"/>
          <ac:cxnSpMkLst>
            <pc:docMk/>
            <pc:sldMk cId="109857222" sldId="256"/>
            <ac:cxnSpMk id="17" creationId="{16BEECB0-0766-4C59-B86E-5D26B7D8EF4D}"/>
          </ac:cxnSpMkLst>
        </pc:cxnChg>
      </pc:sldChg>
      <pc:sldChg chg="new">
        <pc:chgData name="Niamh Tudor (2300460)" userId="S::2300460@student.uwtsd.ac.uk::8cb85eed-67d8-4922-8042-0fadbfade4e7" providerId="AD" clId="Web-{D97C8398-3276-3C28-5987-6BBAF0F52369}" dt="2024-04-23T12:59:26.576" v="39"/>
        <pc:sldMkLst>
          <pc:docMk/>
          <pc:sldMk cId="4243485607" sldId="257"/>
        </pc:sldMkLst>
      </pc:sldChg>
      <pc:sldMasterChg chg="add del addSldLayout delSldLayout">
        <pc:chgData name="Niamh Tudor (2300460)" userId="S::2300460@student.uwtsd.ac.uk::8cb85eed-67d8-4922-8042-0fadbfade4e7" providerId="AD" clId="Web-{D97C8398-3276-3C28-5987-6BBAF0F52369}" dt="2024-04-23T12:53:11.934" v="4"/>
        <pc:sldMasterMkLst>
          <pc:docMk/>
          <pc:sldMasterMk cId="2460954070" sldId="2147483660"/>
        </pc:sldMasterMkLst>
        <pc:sldLayoutChg chg="add del">
          <pc:chgData name="Niamh Tudor (2300460)" userId="S::2300460@student.uwtsd.ac.uk::8cb85eed-67d8-4922-8042-0fadbfade4e7" providerId="AD" clId="Web-{D97C8398-3276-3C28-5987-6BBAF0F52369}" dt="2024-04-23T12:53:11.934" v="4"/>
          <pc:sldLayoutMkLst>
            <pc:docMk/>
            <pc:sldMasterMk cId="2460954070" sldId="2147483660"/>
            <pc:sldLayoutMk cId="2385387890" sldId="2147483661"/>
          </pc:sldLayoutMkLst>
        </pc:sldLayoutChg>
        <pc:sldLayoutChg chg="add del">
          <pc:chgData name="Niamh Tudor (2300460)" userId="S::2300460@student.uwtsd.ac.uk::8cb85eed-67d8-4922-8042-0fadbfade4e7" providerId="AD" clId="Web-{D97C8398-3276-3C28-5987-6BBAF0F52369}" dt="2024-04-23T12:53:11.934" v="4"/>
          <pc:sldLayoutMkLst>
            <pc:docMk/>
            <pc:sldMasterMk cId="2460954070" sldId="2147483660"/>
            <pc:sldLayoutMk cId="949138452" sldId="2147483662"/>
          </pc:sldLayoutMkLst>
        </pc:sldLayoutChg>
        <pc:sldLayoutChg chg="add del">
          <pc:chgData name="Niamh Tudor (2300460)" userId="S::2300460@student.uwtsd.ac.uk::8cb85eed-67d8-4922-8042-0fadbfade4e7" providerId="AD" clId="Web-{D97C8398-3276-3C28-5987-6BBAF0F52369}" dt="2024-04-23T12:53:11.934" v="4"/>
          <pc:sldLayoutMkLst>
            <pc:docMk/>
            <pc:sldMasterMk cId="2460954070" sldId="2147483660"/>
            <pc:sldLayoutMk cId="2591524520" sldId="2147483663"/>
          </pc:sldLayoutMkLst>
        </pc:sldLayoutChg>
        <pc:sldLayoutChg chg="add del">
          <pc:chgData name="Niamh Tudor (2300460)" userId="S::2300460@student.uwtsd.ac.uk::8cb85eed-67d8-4922-8042-0fadbfade4e7" providerId="AD" clId="Web-{D97C8398-3276-3C28-5987-6BBAF0F52369}" dt="2024-04-23T12:53:11.934" v="4"/>
          <pc:sldLayoutMkLst>
            <pc:docMk/>
            <pc:sldMasterMk cId="2460954070" sldId="2147483660"/>
            <pc:sldLayoutMk cId="1203092039" sldId="2147483664"/>
          </pc:sldLayoutMkLst>
        </pc:sldLayoutChg>
        <pc:sldLayoutChg chg="add del">
          <pc:chgData name="Niamh Tudor (2300460)" userId="S::2300460@student.uwtsd.ac.uk::8cb85eed-67d8-4922-8042-0fadbfade4e7" providerId="AD" clId="Web-{D97C8398-3276-3C28-5987-6BBAF0F52369}" dt="2024-04-23T12:53:11.934" v="4"/>
          <pc:sldLayoutMkLst>
            <pc:docMk/>
            <pc:sldMasterMk cId="2460954070" sldId="2147483660"/>
            <pc:sldLayoutMk cId="3733172339" sldId="2147483665"/>
          </pc:sldLayoutMkLst>
        </pc:sldLayoutChg>
        <pc:sldLayoutChg chg="add del">
          <pc:chgData name="Niamh Tudor (2300460)" userId="S::2300460@student.uwtsd.ac.uk::8cb85eed-67d8-4922-8042-0fadbfade4e7" providerId="AD" clId="Web-{D97C8398-3276-3C28-5987-6BBAF0F52369}" dt="2024-04-23T12:53:11.934" v="4"/>
          <pc:sldLayoutMkLst>
            <pc:docMk/>
            <pc:sldMasterMk cId="2460954070" sldId="2147483660"/>
            <pc:sldLayoutMk cId="3210312558" sldId="2147483666"/>
          </pc:sldLayoutMkLst>
        </pc:sldLayoutChg>
        <pc:sldLayoutChg chg="add del">
          <pc:chgData name="Niamh Tudor (2300460)" userId="S::2300460@student.uwtsd.ac.uk::8cb85eed-67d8-4922-8042-0fadbfade4e7" providerId="AD" clId="Web-{D97C8398-3276-3C28-5987-6BBAF0F52369}" dt="2024-04-23T12:53:11.934" v="4"/>
          <pc:sldLayoutMkLst>
            <pc:docMk/>
            <pc:sldMasterMk cId="2460954070" sldId="2147483660"/>
            <pc:sldLayoutMk cId="3146388984" sldId="2147483667"/>
          </pc:sldLayoutMkLst>
        </pc:sldLayoutChg>
        <pc:sldLayoutChg chg="add del">
          <pc:chgData name="Niamh Tudor (2300460)" userId="S::2300460@student.uwtsd.ac.uk::8cb85eed-67d8-4922-8042-0fadbfade4e7" providerId="AD" clId="Web-{D97C8398-3276-3C28-5987-6BBAF0F52369}" dt="2024-04-23T12:53:11.934" v="4"/>
          <pc:sldLayoutMkLst>
            <pc:docMk/>
            <pc:sldMasterMk cId="2460954070" sldId="2147483660"/>
            <pc:sldLayoutMk cId="3171841454" sldId="2147483668"/>
          </pc:sldLayoutMkLst>
        </pc:sldLayoutChg>
        <pc:sldLayoutChg chg="add del">
          <pc:chgData name="Niamh Tudor (2300460)" userId="S::2300460@student.uwtsd.ac.uk::8cb85eed-67d8-4922-8042-0fadbfade4e7" providerId="AD" clId="Web-{D97C8398-3276-3C28-5987-6BBAF0F52369}" dt="2024-04-23T12:53:11.934" v="4"/>
          <pc:sldLayoutMkLst>
            <pc:docMk/>
            <pc:sldMasterMk cId="2460954070" sldId="2147483660"/>
            <pc:sldLayoutMk cId="1718958274" sldId="2147483669"/>
          </pc:sldLayoutMkLst>
        </pc:sldLayoutChg>
        <pc:sldLayoutChg chg="add del">
          <pc:chgData name="Niamh Tudor (2300460)" userId="S::2300460@student.uwtsd.ac.uk::8cb85eed-67d8-4922-8042-0fadbfade4e7" providerId="AD" clId="Web-{D97C8398-3276-3C28-5987-6BBAF0F52369}" dt="2024-04-23T12:53:11.934" v="4"/>
          <pc:sldLayoutMkLst>
            <pc:docMk/>
            <pc:sldMasterMk cId="2460954070" sldId="2147483660"/>
            <pc:sldLayoutMk cId="2202905451" sldId="2147483670"/>
          </pc:sldLayoutMkLst>
        </pc:sldLayoutChg>
        <pc:sldLayoutChg chg="add del">
          <pc:chgData name="Niamh Tudor (2300460)" userId="S::2300460@student.uwtsd.ac.uk::8cb85eed-67d8-4922-8042-0fadbfade4e7" providerId="AD" clId="Web-{D97C8398-3276-3C28-5987-6BBAF0F52369}" dt="2024-04-23T12:53:11.934" v="4"/>
          <pc:sldLayoutMkLst>
            <pc:docMk/>
            <pc:sldMasterMk cId="2460954070" sldId="2147483660"/>
            <pc:sldLayoutMk cId="3479445657" sldId="2147483671"/>
          </pc:sldLayoutMkLst>
        </pc:sldLayoutChg>
      </pc:sldMasterChg>
      <pc:sldMasterChg chg="add del replId addSldLayout delSldLayout">
        <pc:chgData name="Niamh Tudor (2300460)" userId="S::2300460@student.uwtsd.ac.uk::8cb85eed-67d8-4922-8042-0fadbfade4e7" providerId="AD" clId="Web-{D97C8398-3276-3C28-5987-6BBAF0F52369}" dt="2024-04-23T12:53:01.074" v="1"/>
        <pc:sldMasterMkLst>
          <pc:docMk/>
          <pc:sldMasterMk cId="3516763478" sldId="2147483672"/>
        </pc:sldMasterMkLst>
        <pc:sldLayoutChg chg="add del">
          <pc:chgData name="Niamh Tudor (2300460)" userId="S::2300460@student.uwtsd.ac.uk::8cb85eed-67d8-4922-8042-0fadbfade4e7" providerId="AD" clId="Web-{D97C8398-3276-3C28-5987-6BBAF0F52369}" dt="2024-04-23T12:53:01.074" v="1"/>
          <pc:sldLayoutMkLst>
            <pc:docMk/>
            <pc:sldMasterMk cId="3516763478" sldId="2147483672"/>
            <pc:sldLayoutMk cId="2862638028" sldId="2147483673"/>
          </pc:sldLayoutMkLst>
        </pc:sldLayoutChg>
        <pc:sldLayoutChg chg="add del replId">
          <pc:chgData name="Niamh Tudor (2300460)" userId="S::2300460@student.uwtsd.ac.uk::8cb85eed-67d8-4922-8042-0fadbfade4e7" providerId="AD" clId="Web-{D97C8398-3276-3C28-5987-6BBAF0F52369}" dt="2024-04-23T12:53:01.074" v="1"/>
          <pc:sldLayoutMkLst>
            <pc:docMk/>
            <pc:sldMasterMk cId="3516763478" sldId="2147483672"/>
            <pc:sldLayoutMk cId="1791241648" sldId="2147483674"/>
          </pc:sldLayoutMkLst>
        </pc:sldLayoutChg>
        <pc:sldLayoutChg chg="add del replId">
          <pc:chgData name="Niamh Tudor (2300460)" userId="S::2300460@student.uwtsd.ac.uk::8cb85eed-67d8-4922-8042-0fadbfade4e7" providerId="AD" clId="Web-{D97C8398-3276-3C28-5987-6BBAF0F52369}" dt="2024-04-23T12:53:01.074" v="1"/>
          <pc:sldLayoutMkLst>
            <pc:docMk/>
            <pc:sldMasterMk cId="3516763478" sldId="2147483672"/>
            <pc:sldLayoutMk cId="2754653663" sldId="2147483675"/>
          </pc:sldLayoutMkLst>
        </pc:sldLayoutChg>
        <pc:sldLayoutChg chg="add del replId">
          <pc:chgData name="Niamh Tudor (2300460)" userId="S::2300460@student.uwtsd.ac.uk::8cb85eed-67d8-4922-8042-0fadbfade4e7" providerId="AD" clId="Web-{D97C8398-3276-3C28-5987-6BBAF0F52369}" dt="2024-04-23T12:53:01.074" v="1"/>
          <pc:sldLayoutMkLst>
            <pc:docMk/>
            <pc:sldMasterMk cId="3516763478" sldId="2147483672"/>
            <pc:sldLayoutMk cId="1438574912" sldId="2147483676"/>
          </pc:sldLayoutMkLst>
        </pc:sldLayoutChg>
        <pc:sldLayoutChg chg="add del replId">
          <pc:chgData name="Niamh Tudor (2300460)" userId="S::2300460@student.uwtsd.ac.uk::8cb85eed-67d8-4922-8042-0fadbfade4e7" providerId="AD" clId="Web-{D97C8398-3276-3C28-5987-6BBAF0F52369}" dt="2024-04-23T12:53:01.074" v="1"/>
          <pc:sldLayoutMkLst>
            <pc:docMk/>
            <pc:sldMasterMk cId="3516763478" sldId="2147483672"/>
            <pc:sldLayoutMk cId="2125867498" sldId="2147483677"/>
          </pc:sldLayoutMkLst>
        </pc:sldLayoutChg>
        <pc:sldLayoutChg chg="add del replId">
          <pc:chgData name="Niamh Tudor (2300460)" userId="S::2300460@student.uwtsd.ac.uk::8cb85eed-67d8-4922-8042-0fadbfade4e7" providerId="AD" clId="Web-{D97C8398-3276-3C28-5987-6BBAF0F52369}" dt="2024-04-23T12:53:01.074" v="1"/>
          <pc:sldLayoutMkLst>
            <pc:docMk/>
            <pc:sldMasterMk cId="3516763478" sldId="2147483672"/>
            <pc:sldLayoutMk cId="3173023891" sldId="2147483678"/>
          </pc:sldLayoutMkLst>
        </pc:sldLayoutChg>
        <pc:sldLayoutChg chg="add del replId">
          <pc:chgData name="Niamh Tudor (2300460)" userId="S::2300460@student.uwtsd.ac.uk::8cb85eed-67d8-4922-8042-0fadbfade4e7" providerId="AD" clId="Web-{D97C8398-3276-3C28-5987-6BBAF0F52369}" dt="2024-04-23T12:53:01.074" v="1"/>
          <pc:sldLayoutMkLst>
            <pc:docMk/>
            <pc:sldMasterMk cId="3516763478" sldId="2147483672"/>
            <pc:sldLayoutMk cId="3226735956" sldId="2147483679"/>
          </pc:sldLayoutMkLst>
        </pc:sldLayoutChg>
        <pc:sldLayoutChg chg="add del replId">
          <pc:chgData name="Niamh Tudor (2300460)" userId="S::2300460@student.uwtsd.ac.uk::8cb85eed-67d8-4922-8042-0fadbfade4e7" providerId="AD" clId="Web-{D97C8398-3276-3C28-5987-6BBAF0F52369}" dt="2024-04-23T12:53:01.074" v="1"/>
          <pc:sldLayoutMkLst>
            <pc:docMk/>
            <pc:sldMasterMk cId="3516763478" sldId="2147483672"/>
            <pc:sldLayoutMk cId="3062996897" sldId="2147483680"/>
          </pc:sldLayoutMkLst>
        </pc:sldLayoutChg>
        <pc:sldLayoutChg chg="add del replId">
          <pc:chgData name="Niamh Tudor (2300460)" userId="S::2300460@student.uwtsd.ac.uk::8cb85eed-67d8-4922-8042-0fadbfade4e7" providerId="AD" clId="Web-{D97C8398-3276-3C28-5987-6BBAF0F52369}" dt="2024-04-23T12:53:01.074" v="1"/>
          <pc:sldLayoutMkLst>
            <pc:docMk/>
            <pc:sldMasterMk cId="3516763478" sldId="2147483672"/>
            <pc:sldLayoutMk cId="1069069915" sldId="2147483681"/>
          </pc:sldLayoutMkLst>
        </pc:sldLayoutChg>
        <pc:sldLayoutChg chg="add del replId">
          <pc:chgData name="Niamh Tudor (2300460)" userId="S::2300460@student.uwtsd.ac.uk::8cb85eed-67d8-4922-8042-0fadbfade4e7" providerId="AD" clId="Web-{D97C8398-3276-3C28-5987-6BBAF0F52369}" dt="2024-04-23T12:53:01.074" v="1"/>
          <pc:sldLayoutMkLst>
            <pc:docMk/>
            <pc:sldMasterMk cId="3516763478" sldId="2147483672"/>
            <pc:sldLayoutMk cId="2711514288" sldId="2147483682"/>
          </pc:sldLayoutMkLst>
        </pc:sldLayoutChg>
        <pc:sldLayoutChg chg="add del replId">
          <pc:chgData name="Niamh Tudor (2300460)" userId="S::2300460@student.uwtsd.ac.uk::8cb85eed-67d8-4922-8042-0fadbfade4e7" providerId="AD" clId="Web-{D97C8398-3276-3C28-5987-6BBAF0F52369}" dt="2024-04-23T12:53:01.074" v="1"/>
          <pc:sldLayoutMkLst>
            <pc:docMk/>
            <pc:sldMasterMk cId="3516763478" sldId="2147483672"/>
            <pc:sldLayoutMk cId="3838267494" sldId="2147483683"/>
          </pc:sldLayoutMkLst>
        </pc:sldLayoutChg>
      </pc:sldMasterChg>
      <pc:sldMasterChg chg="add del addSldLayout delSldLayout">
        <pc:chgData name="Niamh Tudor (2300460)" userId="S::2300460@student.uwtsd.ac.uk::8cb85eed-67d8-4922-8042-0fadbfade4e7" providerId="AD" clId="Web-{D97C8398-3276-3C28-5987-6BBAF0F52369}" dt="2024-04-23T12:57:28.789" v="7"/>
        <pc:sldMasterMkLst>
          <pc:docMk/>
          <pc:sldMasterMk cId="1623840918" sldId="2147483685"/>
        </pc:sldMasterMkLst>
        <pc:sldLayoutChg chg="add del">
          <pc:chgData name="Niamh Tudor (2300460)" userId="S::2300460@student.uwtsd.ac.uk::8cb85eed-67d8-4922-8042-0fadbfade4e7" providerId="AD" clId="Web-{D97C8398-3276-3C28-5987-6BBAF0F52369}" dt="2024-04-23T12:57:28.789" v="7"/>
          <pc:sldLayoutMkLst>
            <pc:docMk/>
            <pc:sldMasterMk cId="1623840918" sldId="2147483685"/>
            <pc:sldLayoutMk cId="3218369715" sldId="2147483674"/>
          </pc:sldLayoutMkLst>
        </pc:sldLayoutChg>
        <pc:sldLayoutChg chg="add del">
          <pc:chgData name="Niamh Tudor (2300460)" userId="S::2300460@student.uwtsd.ac.uk::8cb85eed-67d8-4922-8042-0fadbfade4e7" providerId="AD" clId="Web-{D97C8398-3276-3C28-5987-6BBAF0F52369}" dt="2024-04-23T12:57:28.789" v="7"/>
          <pc:sldLayoutMkLst>
            <pc:docMk/>
            <pc:sldMasterMk cId="1623840918" sldId="2147483685"/>
            <pc:sldLayoutMk cId="8660892" sldId="2147483675"/>
          </pc:sldLayoutMkLst>
        </pc:sldLayoutChg>
        <pc:sldLayoutChg chg="add del">
          <pc:chgData name="Niamh Tudor (2300460)" userId="S::2300460@student.uwtsd.ac.uk::8cb85eed-67d8-4922-8042-0fadbfade4e7" providerId="AD" clId="Web-{D97C8398-3276-3C28-5987-6BBAF0F52369}" dt="2024-04-23T12:57:28.789" v="7"/>
          <pc:sldLayoutMkLst>
            <pc:docMk/>
            <pc:sldMasterMk cId="1623840918" sldId="2147483685"/>
            <pc:sldLayoutMk cId="3197282017" sldId="2147483676"/>
          </pc:sldLayoutMkLst>
        </pc:sldLayoutChg>
        <pc:sldLayoutChg chg="add del">
          <pc:chgData name="Niamh Tudor (2300460)" userId="S::2300460@student.uwtsd.ac.uk::8cb85eed-67d8-4922-8042-0fadbfade4e7" providerId="AD" clId="Web-{D97C8398-3276-3C28-5987-6BBAF0F52369}" dt="2024-04-23T12:57:28.789" v="7"/>
          <pc:sldLayoutMkLst>
            <pc:docMk/>
            <pc:sldMasterMk cId="1623840918" sldId="2147483685"/>
            <pc:sldLayoutMk cId="2221695235" sldId="2147483677"/>
          </pc:sldLayoutMkLst>
        </pc:sldLayoutChg>
        <pc:sldLayoutChg chg="add del">
          <pc:chgData name="Niamh Tudor (2300460)" userId="S::2300460@student.uwtsd.ac.uk::8cb85eed-67d8-4922-8042-0fadbfade4e7" providerId="AD" clId="Web-{D97C8398-3276-3C28-5987-6BBAF0F52369}" dt="2024-04-23T12:57:28.789" v="7"/>
          <pc:sldLayoutMkLst>
            <pc:docMk/>
            <pc:sldMasterMk cId="1623840918" sldId="2147483685"/>
            <pc:sldLayoutMk cId="3719153648" sldId="2147483678"/>
          </pc:sldLayoutMkLst>
        </pc:sldLayoutChg>
        <pc:sldLayoutChg chg="add del">
          <pc:chgData name="Niamh Tudor (2300460)" userId="S::2300460@student.uwtsd.ac.uk::8cb85eed-67d8-4922-8042-0fadbfade4e7" providerId="AD" clId="Web-{D97C8398-3276-3C28-5987-6BBAF0F52369}" dt="2024-04-23T12:57:28.789" v="7"/>
          <pc:sldLayoutMkLst>
            <pc:docMk/>
            <pc:sldMasterMk cId="1623840918" sldId="2147483685"/>
            <pc:sldLayoutMk cId="2033912597" sldId="2147483679"/>
          </pc:sldLayoutMkLst>
        </pc:sldLayoutChg>
        <pc:sldLayoutChg chg="add del">
          <pc:chgData name="Niamh Tudor (2300460)" userId="S::2300460@student.uwtsd.ac.uk::8cb85eed-67d8-4922-8042-0fadbfade4e7" providerId="AD" clId="Web-{D97C8398-3276-3C28-5987-6BBAF0F52369}" dt="2024-04-23T12:57:28.789" v="7"/>
          <pc:sldLayoutMkLst>
            <pc:docMk/>
            <pc:sldMasterMk cId="1623840918" sldId="2147483685"/>
            <pc:sldLayoutMk cId="594109546" sldId="2147483680"/>
          </pc:sldLayoutMkLst>
        </pc:sldLayoutChg>
        <pc:sldLayoutChg chg="add del">
          <pc:chgData name="Niamh Tudor (2300460)" userId="S::2300460@student.uwtsd.ac.uk::8cb85eed-67d8-4922-8042-0fadbfade4e7" providerId="AD" clId="Web-{D97C8398-3276-3C28-5987-6BBAF0F52369}" dt="2024-04-23T12:57:28.789" v="7"/>
          <pc:sldLayoutMkLst>
            <pc:docMk/>
            <pc:sldMasterMk cId="1623840918" sldId="2147483685"/>
            <pc:sldLayoutMk cId="3401329642" sldId="2147483681"/>
          </pc:sldLayoutMkLst>
        </pc:sldLayoutChg>
        <pc:sldLayoutChg chg="add del">
          <pc:chgData name="Niamh Tudor (2300460)" userId="S::2300460@student.uwtsd.ac.uk::8cb85eed-67d8-4922-8042-0fadbfade4e7" providerId="AD" clId="Web-{D97C8398-3276-3C28-5987-6BBAF0F52369}" dt="2024-04-23T12:57:28.789" v="7"/>
          <pc:sldLayoutMkLst>
            <pc:docMk/>
            <pc:sldMasterMk cId="1623840918" sldId="2147483685"/>
            <pc:sldLayoutMk cId="462773522" sldId="2147483682"/>
          </pc:sldLayoutMkLst>
        </pc:sldLayoutChg>
        <pc:sldLayoutChg chg="add del">
          <pc:chgData name="Niamh Tudor (2300460)" userId="S::2300460@student.uwtsd.ac.uk::8cb85eed-67d8-4922-8042-0fadbfade4e7" providerId="AD" clId="Web-{D97C8398-3276-3C28-5987-6BBAF0F52369}" dt="2024-04-23T12:57:28.789" v="7"/>
          <pc:sldLayoutMkLst>
            <pc:docMk/>
            <pc:sldMasterMk cId="1623840918" sldId="2147483685"/>
            <pc:sldLayoutMk cId="2037715186" sldId="2147483683"/>
          </pc:sldLayoutMkLst>
        </pc:sldLayoutChg>
        <pc:sldLayoutChg chg="add del">
          <pc:chgData name="Niamh Tudor (2300460)" userId="S::2300460@student.uwtsd.ac.uk::8cb85eed-67d8-4922-8042-0fadbfade4e7" providerId="AD" clId="Web-{D97C8398-3276-3C28-5987-6BBAF0F52369}" dt="2024-04-23T12:57:28.789" v="7"/>
          <pc:sldLayoutMkLst>
            <pc:docMk/>
            <pc:sldMasterMk cId="1623840918" sldId="2147483685"/>
            <pc:sldLayoutMk cId="2283980886" sldId="2147483684"/>
          </pc:sldLayoutMkLst>
        </pc:sldLayoutChg>
      </pc:sldMasterChg>
      <pc:sldMasterChg chg="add del addSldLayout delSldLayout modSldLayout">
        <pc:chgData name="Niamh Tudor (2300460)" userId="S::2300460@student.uwtsd.ac.uk::8cb85eed-67d8-4922-8042-0fadbfade4e7" providerId="AD" clId="Web-{D97C8398-3276-3C28-5987-6BBAF0F52369}" dt="2024-04-23T12:57:38.196" v="8"/>
        <pc:sldMasterMkLst>
          <pc:docMk/>
          <pc:sldMasterMk cId="4228153477" sldId="2147483686"/>
        </pc:sldMasterMkLst>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3773861477" sldId="2147483687"/>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2402568248" sldId="2147483688"/>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3981927081" sldId="2147483689"/>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169541918" sldId="2147483690"/>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2858932240" sldId="2147483691"/>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3733269977" sldId="2147483692"/>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1440995742" sldId="2147483693"/>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3062088869" sldId="2147483694"/>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439029327" sldId="2147483695"/>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1858415786" sldId="2147483696"/>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3264092735" sldId="2147483697"/>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3742782610" sldId="2147483698"/>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3757491565" sldId="2147483699"/>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1039705072" sldId="2147483700"/>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735817463" sldId="2147483701"/>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933964785" sldId="2147483702"/>
          </pc:sldLayoutMkLst>
        </pc:sldLayoutChg>
        <pc:sldLayoutChg chg="add del mod replId">
          <pc:chgData name="Niamh Tudor (2300460)" userId="S::2300460@student.uwtsd.ac.uk::8cb85eed-67d8-4922-8042-0fadbfade4e7" providerId="AD" clId="Web-{D97C8398-3276-3C28-5987-6BBAF0F52369}" dt="2024-04-23T12:57:38.196" v="8"/>
          <pc:sldLayoutMkLst>
            <pc:docMk/>
            <pc:sldMasterMk cId="4228153477" sldId="2147483686"/>
            <pc:sldLayoutMk cId="2344197267" sldId="2147483703"/>
          </pc:sldLayoutMkLst>
        </pc:sldLayoutChg>
      </pc:sldMasterChg>
      <pc:sldMasterChg chg="add addSldLayout modSldLayout">
        <pc:chgData name="Niamh Tudor (2300460)" userId="S::2300460@student.uwtsd.ac.uk::8cb85eed-67d8-4922-8042-0fadbfade4e7" providerId="AD" clId="Web-{D97C8398-3276-3C28-5987-6BBAF0F52369}" dt="2024-04-23T12:57:38.196" v="8"/>
        <pc:sldMasterMkLst>
          <pc:docMk/>
          <pc:sldMasterMk cId="451914920" sldId="2147483704"/>
        </pc:sldMasterMkLst>
        <pc:sldLayoutChg chg="add mod replId">
          <pc:chgData name="Niamh Tudor (2300460)" userId="S::2300460@student.uwtsd.ac.uk::8cb85eed-67d8-4922-8042-0fadbfade4e7" providerId="AD" clId="Web-{D97C8398-3276-3C28-5987-6BBAF0F52369}" dt="2024-04-23T12:57:38.196" v="8"/>
          <pc:sldLayoutMkLst>
            <pc:docMk/>
            <pc:sldMasterMk cId="451914920" sldId="2147483704"/>
            <pc:sldLayoutMk cId="832884852" sldId="2147483705"/>
          </pc:sldLayoutMkLst>
        </pc:sldLayoutChg>
        <pc:sldLayoutChg chg="add mod replId">
          <pc:chgData name="Niamh Tudor (2300460)" userId="S::2300460@student.uwtsd.ac.uk::8cb85eed-67d8-4922-8042-0fadbfade4e7" providerId="AD" clId="Web-{D97C8398-3276-3C28-5987-6BBAF0F52369}" dt="2024-04-23T12:57:38.196" v="8"/>
          <pc:sldLayoutMkLst>
            <pc:docMk/>
            <pc:sldMasterMk cId="451914920" sldId="2147483704"/>
            <pc:sldLayoutMk cId="1734456843" sldId="2147483706"/>
          </pc:sldLayoutMkLst>
        </pc:sldLayoutChg>
        <pc:sldLayoutChg chg="add mod replId">
          <pc:chgData name="Niamh Tudor (2300460)" userId="S::2300460@student.uwtsd.ac.uk::8cb85eed-67d8-4922-8042-0fadbfade4e7" providerId="AD" clId="Web-{D97C8398-3276-3C28-5987-6BBAF0F52369}" dt="2024-04-23T12:57:38.196" v="8"/>
          <pc:sldLayoutMkLst>
            <pc:docMk/>
            <pc:sldMasterMk cId="451914920" sldId="2147483704"/>
            <pc:sldLayoutMk cId="726562377" sldId="2147483707"/>
          </pc:sldLayoutMkLst>
        </pc:sldLayoutChg>
        <pc:sldLayoutChg chg="add mod replId">
          <pc:chgData name="Niamh Tudor (2300460)" userId="S::2300460@student.uwtsd.ac.uk::8cb85eed-67d8-4922-8042-0fadbfade4e7" providerId="AD" clId="Web-{D97C8398-3276-3C28-5987-6BBAF0F52369}" dt="2024-04-23T12:57:38.196" v="8"/>
          <pc:sldLayoutMkLst>
            <pc:docMk/>
            <pc:sldMasterMk cId="451914920" sldId="2147483704"/>
            <pc:sldLayoutMk cId="1160367012" sldId="2147483708"/>
          </pc:sldLayoutMkLst>
        </pc:sldLayoutChg>
        <pc:sldLayoutChg chg="add mod replId">
          <pc:chgData name="Niamh Tudor (2300460)" userId="S::2300460@student.uwtsd.ac.uk::8cb85eed-67d8-4922-8042-0fadbfade4e7" providerId="AD" clId="Web-{D97C8398-3276-3C28-5987-6BBAF0F52369}" dt="2024-04-23T12:57:38.196" v="8"/>
          <pc:sldLayoutMkLst>
            <pc:docMk/>
            <pc:sldMasterMk cId="451914920" sldId="2147483704"/>
            <pc:sldLayoutMk cId="1067642379" sldId="2147483709"/>
          </pc:sldLayoutMkLst>
        </pc:sldLayoutChg>
        <pc:sldLayoutChg chg="add mod replId">
          <pc:chgData name="Niamh Tudor (2300460)" userId="S::2300460@student.uwtsd.ac.uk::8cb85eed-67d8-4922-8042-0fadbfade4e7" providerId="AD" clId="Web-{D97C8398-3276-3C28-5987-6BBAF0F52369}" dt="2024-04-23T12:57:38.196" v="8"/>
          <pc:sldLayoutMkLst>
            <pc:docMk/>
            <pc:sldMasterMk cId="451914920" sldId="2147483704"/>
            <pc:sldLayoutMk cId="4135431146" sldId="2147483710"/>
          </pc:sldLayoutMkLst>
        </pc:sldLayoutChg>
        <pc:sldLayoutChg chg="add mod replId">
          <pc:chgData name="Niamh Tudor (2300460)" userId="S::2300460@student.uwtsd.ac.uk::8cb85eed-67d8-4922-8042-0fadbfade4e7" providerId="AD" clId="Web-{D97C8398-3276-3C28-5987-6BBAF0F52369}" dt="2024-04-23T12:57:38.196" v="8"/>
          <pc:sldLayoutMkLst>
            <pc:docMk/>
            <pc:sldMasterMk cId="451914920" sldId="2147483704"/>
            <pc:sldLayoutMk cId="801955050" sldId="2147483711"/>
          </pc:sldLayoutMkLst>
        </pc:sldLayoutChg>
        <pc:sldLayoutChg chg="add mod replId">
          <pc:chgData name="Niamh Tudor (2300460)" userId="S::2300460@student.uwtsd.ac.uk::8cb85eed-67d8-4922-8042-0fadbfade4e7" providerId="AD" clId="Web-{D97C8398-3276-3C28-5987-6BBAF0F52369}" dt="2024-04-23T12:57:38.196" v="8"/>
          <pc:sldLayoutMkLst>
            <pc:docMk/>
            <pc:sldMasterMk cId="451914920" sldId="2147483704"/>
            <pc:sldLayoutMk cId="1524483577" sldId="2147483712"/>
          </pc:sldLayoutMkLst>
        </pc:sldLayoutChg>
        <pc:sldLayoutChg chg="add mod replId">
          <pc:chgData name="Niamh Tudor (2300460)" userId="S::2300460@student.uwtsd.ac.uk::8cb85eed-67d8-4922-8042-0fadbfade4e7" providerId="AD" clId="Web-{D97C8398-3276-3C28-5987-6BBAF0F52369}" dt="2024-04-23T12:57:38.196" v="8"/>
          <pc:sldLayoutMkLst>
            <pc:docMk/>
            <pc:sldMasterMk cId="451914920" sldId="2147483704"/>
            <pc:sldLayoutMk cId="1503832226" sldId="2147483713"/>
          </pc:sldLayoutMkLst>
        </pc:sldLayoutChg>
        <pc:sldLayoutChg chg="add mod replId">
          <pc:chgData name="Niamh Tudor (2300460)" userId="S::2300460@student.uwtsd.ac.uk::8cb85eed-67d8-4922-8042-0fadbfade4e7" providerId="AD" clId="Web-{D97C8398-3276-3C28-5987-6BBAF0F52369}" dt="2024-04-23T12:57:38.196" v="8"/>
          <pc:sldLayoutMkLst>
            <pc:docMk/>
            <pc:sldMasterMk cId="451914920" sldId="2147483704"/>
            <pc:sldLayoutMk cId="3474812267" sldId="2147483714"/>
          </pc:sldLayoutMkLst>
        </pc:sldLayoutChg>
        <pc:sldLayoutChg chg="add mod replId">
          <pc:chgData name="Niamh Tudor (2300460)" userId="S::2300460@student.uwtsd.ac.uk::8cb85eed-67d8-4922-8042-0fadbfade4e7" providerId="AD" clId="Web-{D97C8398-3276-3C28-5987-6BBAF0F52369}" dt="2024-04-23T12:57:38.196" v="8"/>
          <pc:sldLayoutMkLst>
            <pc:docMk/>
            <pc:sldMasterMk cId="451914920" sldId="2147483704"/>
            <pc:sldLayoutMk cId="3958670465" sldId="2147483715"/>
          </pc:sldLayoutMkLst>
        </pc:sldLayoutChg>
      </pc:sldMasterChg>
      <pc:sldMasterChg chg="add del addSldLayout delSldLayout">
        <pc:chgData name="Niamh Tudor (2300460)" userId="S::2300460@student.uwtsd.ac.uk::8cb85eed-67d8-4922-8042-0fadbfade4e7" providerId="AD" clId="Web-{D97C8398-3276-3C28-5987-6BBAF0F52369}" dt="2024-04-23T12:53:11.871" v="3"/>
        <pc:sldMasterMkLst>
          <pc:docMk/>
          <pc:sldMasterMk cId="92528693" sldId="2147483711"/>
        </pc:sldMasterMkLst>
        <pc:sldLayoutChg chg="add del">
          <pc:chgData name="Niamh Tudor (2300460)" userId="S::2300460@student.uwtsd.ac.uk::8cb85eed-67d8-4922-8042-0fadbfade4e7" providerId="AD" clId="Web-{D97C8398-3276-3C28-5987-6BBAF0F52369}" dt="2024-04-23T12:53:11.871" v="3"/>
          <pc:sldLayoutMkLst>
            <pc:docMk/>
            <pc:sldMasterMk cId="92528693" sldId="2147483711"/>
            <pc:sldLayoutMk cId="3520035987" sldId="2147483700"/>
          </pc:sldLayoutMkLst>
        </pc:sldLayoutChg>
        <pc:sldLayoutChg chg="add del">
          <pc:chgData name="Niamh Tudor (2300460)" userId="S::2300460@student.uwtsd.ac.uk::8cb85eed-67d8-4922-8042-0fadbfade4e7" providerId="AD" clId="Web-{D97C8398-3276-3C28-5987-6BBAF0F52369}" dt="2024-04-23T12:53:11.871" v="3"/>
          <pc:sldLayoutMkLst>
            <pc:docMk/>
            <pc:sldMasterMk cId="92528693" sldId="2147483711"/>
            <pc:sldLayoutMk cId="2991092449" sldId="2147483701"/>
          </pc:sldLayoutMkLst>
        </pc:sldLayoutChg>
        <pc:sldLayoutChg chg="add del">
          <pc:chgData name="Niamh Tudor (2300460)" userId="S::2300460@student.uwtsd.ac.uk::8cb85eed-67d8-4922-8042-0fadbfade4e7" providerId="AD" clId="Web-{D97C8398-3276-3C28-5987-6BBAF0F52369}" dt="2024-04-23T12:53:11.871" v="3"/>
          <pc:sldLayoutMkLst>
            <pc:docMk/>
            <pc:sldMasterMk cId="92528693" sldId="2147483711"/>
            <pc:sldLayoutMk cId="473174750" sldId="2147483702"/>
          </pc:sldLayoutMkLst>
        </pc:sldLayoutChg>
        <pc:sldLayoutChg chg="add del">
          <pc:chgData name="Niamh Tudor (2300460)" userId="S::2300460@student.uwtsd.ac.uk::8cb85eed-67d8-4922-8042-0fadbfade4e7" providerId="AD" clId="Web-{D97C8398-3276-3C28-5987-6BBAF0F52369}" dt="2024-04-23T12:53:11.871" v="3"/>
          <pc:sldLayoutMkLst>
            <pc:docMk/>
            <pc:sldMasterMk cId="92528693" sldId="2147483711"/>
            <pc:sldLayoutMk cId="3990586618" sldId="2147483703"/>
          </pc:sldLayoutMkLst>
        </pc:sldLayoutChg>
        <pc:sldLayoutChg chg="add del">
          <pc:chgData name="Niamh Tudor (2300460)" userId="S::2300460@student.uwtsd.ac.uk::8cb85eed-67d8-4922-8042-0fadbfade4e7" providerId="AD" clId="Web-{D97C8398-3276-3C28-5987-6BBAF0F52369}" dt="2024-04-23T12:53:11.871" v="3"/>
          <pc:sldLayoutMkLst>
            <pc:docMk/>
            <pc:sldMasterMk cId="92528693" sldId="2147483711"/>
            <pc:sldLayoutMk cId="4198602246" sldId="2147483704"/>
          </pc:sldLayoutMkLst>
        </pc:sldLayoutChg>
        <pc:sldLayoutChg chg="add del">
          <pc:chgData name="Niamh Tudor (2300460)" userId="S::2300460@student.uwtsd.ac.uk::8cb85eed-67d8-4922-8042-0fadbfade4e7" providerId="AD" clId="Web-{D97C8398-3276-3C28-5987-6BBAF0F52369}" dt="2024-04-23T12:53:11.871" v="3"/>
          <pc:sldLayoutMkLst>
            <pc:docMk/>
            <pc:sldMasterMk cId="92528693" sldId="2147483711"/>
            <pc:sldLayoutMk cId="1969718814" sldId="2147483705"/>
          </pc:sldLayoutMkLst>
        </pc:sldLayoutChg>
        <pc:sldLayoutChg chg="add del">
          <pc:chgData name="Niamh Tudor (2300460)" userId="S::2300460@student.uwtsd.ac.uk::8cb85eed-67d8-4922-8042-0fadbfade4e7" providerId="AD" clId="Web-{D97C8398-3276-3C28-5987-6BBAF0F52369}" dt="2024-04-23T12:53:11.871" v="3"/>
          <pc:sldLayoutMkLst>
            <pc:docMk/>
            <pc:sldMasterMk cId="92528693" sldId="2147483711"/>
            <pc:sldLayoutMk cId="3949399542" sldId="2147483706"/>
          </pc:sldLayoutMkLst>
        </pc:sldLayoutChg>
        <pc:sldLayoutChg chg="add del">
          <pc:chgData name="Niamh Tudor (2300460)" userId="S::2300460@student.uwtsd.ac.uk::8cb85eed-67d8-4922-8042-0fadbfade4e7" providerId="AD" clId="Web-{D97C8398-3276-3C28-5987-6BBAF0F52369}" dt="2024-04-23T12:53:11.871" v="3"/>
          <pc:sldLayoutMkLst>
            <pc:docMk/>
            <pc:sldMasterMk cId="92528693" sldId="2147483711"/>
            <pc:sldLayoutMk cId="1902863723" sldId="2147483707"/>
          </pc:sldLayoutMkLst>
        </pc:sldLayoutChg>
        <pc:sldLayoutChg chg="add del">
          <pc:chgData name="Niamh Tudor (2300460)" userId="S::2300460@student.uwtsd.ac.uk::8cb85eed-67d8-4922-8042-0fadbfade4e7" providerId="AD" clId="Web-{D97C8398-3276-3C28-5987-6BBAF0F52369}" dt="2024-04-23T12:53:11.871" v="3"/>
          <pc:sldLayoutMkLst>
            <pc:docMk/>
            <pc:sldMasterMk cId="92528693" sldId="2147483711"/>
            <pc:sldLayoutMk cId="1260118995" sldId="2147483708"/>
          </pc:sldLayoutMkLst>
        </pc:sldLayoutChg>
        <pc:sldLayoutChg chg="add del">
          <pc:chgData name="Niamh Tudor (2300460)" userId="S::2300460@student.uwtsd.ac.uk::8cb85eed-67d8-4922-8042-0fadbfade4e7" providerId="AD" clId="Web-{D97C8398-3276-3C28-5987-6BBAF0F52369}" dt="2024-04-23T12:53:11.871" v="3"/>
          <pc:sldLayoutMkLst>
            <pc:docMk/>
            <pc:sldMasterMk cId="92528693" sldId="2147483711"/>
            <pc:sldLayoutMk cId="2206633184" sldId="2147483709"/>
          </pc:sldLayoutMkLst>
        </pc:sldLayoutChg>
        <pc:sldLayoutChg chg="add del">
          <pc:chgData name="Niamh Tudor (2300460)" userId="S::2300460@student.uwtsd.ac.uk::8cb85eed-67d8-4922-8042-0fadbfade4e7" providerId="AD" clId="Web-{D97C8398-3276-3C28-5987-6BBAF0F52369}" dt="2024-04-23T12:53:11.871" v="3"/>
          <pc:sldLayoutMkLst>
            <pc:docMk/>
            <pc:sldMasterMk cId="92528693" sldId="2147483711"/>
            <pc:sldLayoutMk cId="1545428016" sldId="2147483710"/>
          </pc:sldLayoutMkLst>
        </pc:sldLayoutChg>
      </pc:sldMasterChg>
    </pc:docChg>
  </pc:docChgLst>
  <pc:docChgLst>
    <pc:chgData name="Niamh Tudor (2300460)" userId="S::2300460@student.uwtsd.ac.uk::8cb85eed-67d8-4922-8042-0fadbfade4e7" providerId="AD" clId="Web-{117D3D9C-B60D-8367-B75B-7D1DB937A762}"/>
    <pc:docChg chg="modSld">
      <pc:chgData name="Niamh Tudor (2300460)" userId="S::2300460@student.uwtsd.ac.uk::8cb85eed-67d8-4922-8042-0fadbfade4e7" providerId="AD" clId="Web-{117D3D9C-B60D-8367-B75B-7D1DB937A762}" dt="2024-05-02T09:34:14.720" v="8" actId="20577"/>
      <pc:docMkLst>
        <pc:docMk/>
      </pc:docMkLst>
      <pc:sldChg chg="modSp">
        <pc:chgData name="Niamh Tudor (2300460)" userId="S::2300460@student.uwtsd.ac.uk::8cb85eed-67d8-4922-8042-0fadbfade4e7" providerId="AD" clId="Web-{117D3D9C-B60D-8367-B75B-7D1DB937A762}" dt="2024-05-02T09:34:14.720" v="8" actId="20577"/>
        <pc:sldMkLst>
          <pc:docMk/>
          <pc:sldMk cId="2492552083" sldId="264"/>
        </pc:sldMkLst>
        <pc:spChg chg="mod">
          <ac:chgData name="Niamh Tudor (2300460)" userId="S::2300460@student.uwtsd.ac.uk::8cb85eed-67d8-4922-8042-0fadbfade4e7" providerId="AD" clId="Web-{117D3D9C-B60D-8367-B75B-7D1DB937A762}" dt="2024-05-02T09:34:14.720" v="8" actId="20577"/>
          <ac:spMkLst>
            <pc:docMk/>
            <pc:sldMk cId="2492552083" sldId="264"/>
            <ac:spMk id="3" creationId="{0B9A7E84-9A2E-9E6F-8F70-7D46BE41C68C}"/>
          </ac:spMkLst>
        </pc:spChg>
      </pc:sldChg>
    </pc:docChg>
  </pc:docChgLst>
  <pc:docChgLst>
    <pc:chgData name="Niamh Tudor (2300460)" userId="S::2300460@student.uwtsd.ac.uk::8cb85eed-67d8-4922-8042-0fadbfade4e7" providerId="AD" clId="Web-{560A5D60-1BA4-A104-1F2F-098D9886B061}"/>
    <pc:docChg chg="addSld modSld">
      <pc:chgData name="Niamh Tudor (2300460)" userId="S::2300460@student.uwtsd.ac.uk::8cb85eed-67d8-4922-8042-0fadbfade4e7" providerId="AD" clId="Web-{560A5D60-1BA4-A104-1F2F-098D9886B061}" dt="2024-04-26T12:50:35.383" v="603" actId="20577"/>
      <pc:docMkLst>
        <pc:docMk/>
      </pc:docMkLst>
      <pc:sldChg chg="modSp">
        <pc:chgData name="Niamh Tudor (2300460)" userId="S::2300460@student.uwtsd.ac.uk::8cb85eed-67d8-4922-8042-0fadbfade4e7" providerId="AD" clId="Web-{560A5D60-1BA4-A104-1F2F-098D9886B061}" dt="2024-04-26T12:24:52.246" v="243" actId="20577"/>
        <pc:sldMkLst>
          <pc:docMk/>
          <pc:sldMk cId="1958534209" sldId="258"/>
        </pc:sldMkLst>
        <pc:spChg chg="mod">
          <ac:chgData name="Niamh Tudor (2300460)" userId="S::2300460@student.uwtsd.ac.uk::8cb85eed-67d8-4922-8042-0fadbfade4e7" providerId="AD" clId="Web-{560A5D60-1BA4-A104-1F2F-098D9886B061}" dt="2024-04-26T12:24:52.246" v="243" actId="20577"/>
          <ac:spMkLst>
            <pc:docMk/>
            <pc:sldMk cId="1958534209" sldId="258"/>
            <ac:spMk id="2" creationId="{43EAED4A-7EFF-4AA8-10E7-1A190B85CFCD}"/>
          </ac:spMkLst>
        </pc:spChg>
        <pc:spChg chg="mod">
          <ac:chgData name="Niamh Tudor (2300460)" userId="S::2300460@student.uwtsd.ac.uk::8cb85eed-67d8-4922-8042-0fadbfade4e7" providerId="AD" clId="Web-{560A5D60-1BA4-A104-1F2F-098D9886B061}" dt="2024-04-26T12:19:41.968" v="131" actId="20577"/>
          <ac:spMkLst>
            <pc:docMk/>
            <pc:sldMk cId="1958534209" sldId="258"/>
            <ac:spMk id="3" creationId="{7309C4A3-542D-144C-2F13-81088988116B}"/>
          </ac:spMkLst>
        </pc:spChg>
      </pc:sldChg>
      <pc:sldChg chg="modSp">
        <pc:chgData name="Niamh Tudor (2300460)" userId="S::2300460@student.uwtsd.ac.uk::8cb85eed-67d8-4922-8042-0fadbfade4e7" providerId="AD" clId="Web-{560A5D60-1BA4-A104-1F2F-098D9886B061}" dt="2024-04-26T12:24:47.293" v="242" actId="20577"/>
        <pc:sldMkLst>
          <pc:docMk/>
          <pc:sldMk cId="1812959175" sldId="259"/>
        </pc:sldMkLst>
        <pc:spChg chg="mod">
          <ac:chgData name="Niamh Tudor (2300460)" userId="S::2300460@student.uwtsd.ac.uk::8cb85eed-67d8-4922-8042-0fadbfade4e7" providerId="AD" clId="Web-{560A5D60-1BA4-A104-1F2F-098D9886B061}" dt="2024-04-26T12:24:47.293" v="242" actId="20577"/>
          <ac:spMkLst>
            <pc:docMk/>
            <pc:sldMk cId="1812959175" sldId="259"/>
            <ac:spMk id="2" creationId="{03311E20-FC21-01E4-90FC-1462039C9359}"/>
          </ac:spMkLst>
        </pc:spChg>
      </pc:sldChg>
      <pc:sldChg chg="modSp">
        <pc:chgData name="Niamh Tudor (2300460)" userId="S::2300460@student.uwtsd.ac.uk::8cb85eed-67d8-4922-8042-0fadbfade4e7" providerId="AD" clId="Web-{560A5D60-1BA4-A104-1F2F-098D9886B061}" dt="2024-04-26T12:24:39.183" v="241" actId="20577"/>
        <pc:sldMkLst>
          <pc:docMk/>
          <pc:sldMk cId="3234779071" sldId="260"/>
        </pc:sldMkLst>
        <pc:spChg chg="mod">
          <ac:chgData name="Niamh Tudor (2300460)" userId="S::2300460@student.uwtsd.ac.uk::8cb85eed-67d8-4922-8042-0fadbfade4e7" providerId="AD" clId="Web-{560A5D60-1BA4-A104-1F2F-098D9886B061}" dt="2024-04-26T12:24:39.183" v="241" actId="20577"/>
          <ac:spMkLst>
            <pc:docMk/>
            <pc:sldMk cId="3234779071" sldId="260"/>
            <ac:spMk id="2" creationId="{A9ACF6F1-A6E1-FED8-B4F0-E68B5D850CCD}"/>
          </ac:spMkLst>
        </pc:spChg>
        <pc:spChg chg="mod">
          <ac:chgData name="Niamh Tudor (2300460)" userId="S::2300460@student.uwtsd.ac.uk::8cb85eed-67d8-4922-8042-0fadbfade4e7" providerId="AD" clId="Web-{560A5D60-1BA4-A104-1F2F-098D9886B061}" dt="2024-04-26T12:23:56.275" v="236" actId="20577"/>
          <ac:spMkLst>
            <pc:docMk/>
            <pc:sldMk cId="3234779071" sldId="260"/>
            <ac:spMk id="3" creationId="{180E722C-9F6C-C83A-FCAD-D4380B0A60B8}"/>
          </ac:spMkLst>
        </pc:spChg>
      </pc:sldChg>
      <pc:sldChg chg="modSp">
        <pc:chgData name="Niamh Tudor (2300460)" userId="S::2300460@student.uwtsd.ac.uk::8cb85eed-67d8-4922-8042-0fadbfade4e7" providerId="AD" clId="Web-{560A5D60-1BA4-A104-1F2F-098D9886B061}" dt="2024-04-26T12:24:32.480" v="240" actId="20577"/>
        <pc:sldMkLst>
          <pc:docMk/>
          <pc:sldMk cId="2203680198" sldId="261"/>
        </pc:sldMkLst>
        <pc:spChg chg="mod">
          <ac:chgData name="Niamh Tudor (2300460)" userId="S::2300460@student.uwtsd.ac.uk::8cb85eed-67d8-4922-8042-0fadbfade4e7" providerId="AD" clId="Web-{560A5D60-1BA4-A104-1F2F-098D9886B061}" dt="2024-04-26T12:24:32.480" v="240" actId="20577"/>
          <ac:spMkLst>
            <pc:docMk/>
            <pc:sldMk cId="2203680198" sldId="261"/>
            <ac:spMk id="2" creationId="{75D3073E-FF7A-030F-3035-FF1A42ED4DA9}"/>
          </ac:spMkLst>
        </pc:spChg>
      </pc:sldChg>
      <pc:sldChg chg="modSp">
        <pc:chgData name="Niamh Tudor (2300460)" userId="S::2300460@student.uwtsd.ac.uk::8cb85eed-67d8-4922-8042-0fadbfade4e7" providerId="AD" clId="Web-{560A5D60-1BA4-A104-1F2F-098D9886B061}" dt="2024-04-26T12:50:35.383" v="603" actId="20577"/>
        <pc:sldMkLst>
          <pc:docMk/>
          <pc:sldMk cId="2315809181" sldId="265"/>
        </pc:sldMkLst>
        <pc:spChg chg="mod">
          <ac:chgData name="Niamh Tudor (2300460)" userId="S::2300460@student.uwtsd.ac.uk::8cb85eed-67d8-4922-8042-0fadbfade4e7" providerId="AD" clId="Web-{560A5D60-1BA4-A104-1F2F-098D9886B061}" dt="2024-04-26T12:50:35.383" v="603" actId="20577"/>
          <ac:spMkLst>
            <pc:docMk/>
            <pc:sldMk cId="2315809181" sldId="265"/>
            <ac:spMk id="3" creationId="{4667EE15-5651-B7BE-2CB5-68B7AFBFEAFF}"/>
          </ac:spMkLst>
        </pc:spChg>
      </pc:sldChg>
      <pc:sldChg chg="modSp">
        <pc:chgData name="Niamh Tudor (2300460)" userId="S::2300460@student.uwtsd.ac.uk::8cb85eed-67d8-4922-8042-0fadbfade4e7" providerId="AD" clId="Web-{560A5D60-1BA4-A104-1F2F-098D9886B061}" dt="2024-04-26T12:11:52.560" v="120" actId="20577"/>
        <pc:sldMkLst>
          <pc:docMk/>
          <pc:sldMk cId="3381858667" sldId="267"/>
        </pc:sldMkLst>
        <pc:spChg chg="mod">
          <ac:chgData name="Niamh Tudor (2300460)" userId="S::2300460@student.uwtsd.ac.uk::8cb85eed-67d8-4922-8042-0fadbfade4e7" providerId="AD" clId="Web-{560A5D60-1BA4-A104-1F2F-098D9886B061}" dt="2024-04-26T12:11:52.560" v="120" actId="20577"/>
          <ac:spMkLst>
            <pc:docMk/>
            <pc:sldMk cId="3381858667" sldId="267"/>
            <ac:spMk id="3" creationId="{77CD91F3-7651-FD51-5080-7A0F76779AFA}"/>
          </ac:spMkLst>
        </pc:spChg>
      </pc:sldChg>
      <pc:sldChg chg="modSp">
        <pc:chgData name="Niamh Tudor (2300460)" userId="S::2300460@student.uwtsd.ac.uk::8cb85eed-67d8-4922-8042-0fadbfade4e7" providerId="AD" clId="Web-{560A5D60-1BA4-A104-1F2F-098D9886B061}" dt="2024-04-26T12:09:11.194" v="88" actId="20577"/>
        <pc:sldMkLst>
          <pc:docMk/>
          <pc:sldMk cId="878277332" sldId="268"/>
        </pc:sldMkLst>
        <pc:spChg chg="mod">
          <ac:chgData name="Niamh Tudor (2300460)" userId="S::2300460@student.uwtsd.ac.uk::8cb85eed-67d8-4922-8042-0fadbfade4e7" providerId="AD" clId="Web-{560A5D60-1BA4-A104-1F2F-098D9886B061}" dt="2024-04-26T12:09:11.194" v="88" actId="20577"/>
          <ac:spMkLst>
            <pc:docMk/>
            <pc:sldMk cId="878277332" sldId="268"/>
            <ac:spMk id="3" creationId="{D0DC4BD0-D312-B9DD-3408-CE6EC7052E7D}"/>
          </ac:spMkLst>
        </pc:spChg>
      </pc:sldChg>
      <pc:sldChg chg="addSp delSp modSp new mod setBg">
        <pc:chgData name="Niamh Tudor (2300460)" userId="S::2300460@student.uwtsd.ac.uk::8cb85eed-67d8-4922-8042-0fadbfade4e7" providerId="AD" clId="Web-{560A5D60-1BA4-A104-1F2F-098D9886B061}" dt="2024-04-26T12:47:41.626" v="602"/>
        <pc:sldMkLst>
          <pc:docMk/>
          <pc:sldMk cId="1138984473" sldId="269"/>
        </pc:sldMkLst>
        <pc:spChg chg="mod">
          <ac:chgData name="Niamh Tudor (2300460)" userId="S::2300460@student.uwtsd.ac.uk::8cb85eed-67d8-4922-8042-0fadbfade4e7" providerId="AD" clId="Web-{560A5D60-1BA4-A104-1F2F-098D9886B061}" dt="2024-04-26T12:37:44.135" v="420"/>
          <ac:spMkLst>
            <pc:docMk/>
            <pc:sldMk cId="1138984473" sldId="269"/>
            <ac:spMk id="2" creationId="{2A62615E-9EA0-0152-ABDE-E41311F3B9D4}"/>
          </ac:spMkLst>
        </pc:spChg>
        <pc:spChg chg="mod">
          <ac:chgData name="Niamh Tudor (2300460)" userId="S::2300460@student.uwtsd.ac.uk::8cb85eed-67d8-4922-8042-0fadbfade4e7" providerId="AD" clId="Web-{560A5D60-1BA4-A104-1F2F-098D9886B061}" dt="2024-04-26T12:47:41.626" v="602"/>
          <ac:spMkLst>
            <pc:docMk/>
            <pc:sldMk cId="1138984473" sldId="269"/>
            <ac:spMk id="3" creationId="{4F03CA51-8685-0AD3-3A5D-92E6F9F51B0B}"/>
          </ac:spMkLst>
        </pc:spChg>
        <pc:spChg chg="add del">
          <ac:chgData name="Niamh Tudor (2300460)" userId="S::2300460@student.uwtsd.ac.uk::8cb85eed-67d8-4922-8042-0fadbfade4e7" providerId="AD" clId="Web-{560A5D60-1BA4-A104-1F2F-098D9886B061}" dt="2024-04-26T12:47:41.626" v="602"/>
          <ac:spMkLst>
            <pc:docMk/>
            <pc:sldMk cId="1138984473" sldId="269"/>
            <ac:spMk id="8" creationId="{907EF6B7-1338-4443-8C46-6A318D952DFD}"/>
          </ac:spMkLst>
        </pc:spChg>
        <pc:spChg chg="add del">
          <ac:chgData name="Niamh Tudor (2300460)" userId="S::2300460@student.uwtsd.ac.uk::8cb85eed-67d8-4922-8042-0fadbfade4e7" providerId="AD" clId="Web-{560A5D60-1BA4-A104-1F2F-098D9886B061}" dt="2024-04-26T12:47:41.626" v="602"/>
          <ac:spMkLst>
            <pc:docMk/>
            <pc:sldMk cId="1138984473" sldId="269"/>
            <ac:spMk id="10" creationId="{DAAE4CDD-124C-4DCF-9584-B6033B545DD5}"/>
          </ac:spMkLst>
        </pc:spChg>
        <pc:spChg chg="add del">
          <ac:chgData name="Niamh Tudor (2300460)" userId="S::2300460@student.uwtsd.ac.uk::8cb85eed-67d8-4922-8042-0fadbfade4e7" providerId="AD" clId="Web-{560A5D60-1BA4-A104-1F2F-098D9886B061}" dt="2024-04-26T12:47:41.626" v="602"/>
          <ac:spMkLst>
            <pc:docMk/>
            <pc:sldMk cId="1138984473" sldId="269"/>
            <ac:spMk id="12" creationId="{081E4A58-353D-44AE-B2FC-2A74E2E400F7}"/>
          </ac:spMkLst>
        </pc:spChg>
        <pc:spChg chg="add">
          <ac:chgData name="Niamh Tudor (2300460)" userId="S::2300460@student.uwtsd.ac.uk::8cb85eed-67d8-4922-8042-0fadbfade4e7" providerId="AD" clId="Web-{560A5D60-1BA4-A104-1F2F-098D9886B061}" dt="2024-04-26T12:47:41.626" v="602"/>
          <ac:spMkLst>
            <pc:docMk/>
            <pc:sldMk cId="1138984473" sldId="269"/>
            <ac:spMk id="17" creationId="{907EF6B7-1338-4443-8C46-6A318D952DFD}"/>
          </ac:spMkLst>
        </pc:spChg>
        <pc:spChg chg="add">
          <ac:chgData name="Niamh Tudor (2300460)" userId="S::2300460@student.uwtsd.ac.uk::8cb85eed-67d8-4922-8042-0fadbfade4e7" providerId="AD" clId="Web-{560A5D60-1BA4-A104-1F2F-098D9886B061}" dt="2024-04-26T12:47:41.626" v="602"/>
          <ac:spMkLst>
            <pc:docMk/>
            <pc:sldMk cId="1138984473" sldId="269"/>
            <ac:spMk id="19" creationId="{DAAE4CDD-124C-4DCF-9584-B6033B545DD5}"/>
          </ac:spMkLst>
        </pc:spChg>
        <pc:spChg chg="add">
          <ac:chgData name="Niamh Tudor (2300460)" userId="S::2300460@student.uwtsd.ac.uk::8cb85eed-67d8-4922-8042-0fadbfade4e7" providerId="AD" clId="Web-{560A5D60-1BA4-A104-1F2F-098D9886B061}" dt="2024-04-26T12:47:41.626" v="602"/>
          <ac:spMkLst>
            <pc:docMk/>
            <pc:sldMk cId="1138984473" sldId="269"/>
            <ac:spMk id="21" creationId="{081E4A58-353D-44AE-B2FC-2A74E2E400F7}"/>
          </ac:spMkLst>
        </pc:spChg>
      </pc:sldChg>
    </pc:docChg>
  </pc:docChgLst>
  <pc:docChgLst>
    <pc:chgData name="Niamh Tudor (2300460)" userId="S::2300460@student.uwtsd.ac.uk::8cb85eed-67d8-4922-8042-0fadbfade4e7" providerId="AD" clId="Web-{9FD1E06A-884D-5FFB-1CE6-8FF4B1DA6F51}"/>
    <pc:docChg chg="modSld">
      <pc:chgData name="Niamh Tudor (2300460)" userId="S::2300460@student.uwtsd.ac.uk::8cb85eed-67d8-4922-8042-0fadbfade4e7" providerId="AD" clId="Web-{9FD1E06A-884D-5FFB-1CE6-8FF4B1DA6F51}" dt="2024-05-01T16:10:29.082" v="159" actId="14100"/>
      <pc:docMkLst>
        <pc:docMk/>
      </pc:docMkLst>
      <pc:sldChg chg="modSp">
        <pc:chgData name="Niamh Tudor (2300460)" userId="S::2300460@student.uwtsd.ac.uk::8cb85eed-67d8-4922-8042-0fadbfade4e7" providerId="AD" clId="Web-{9FD1E06A-884D-5FFB-1CE6-8FF4B1DA6F51}" dt="2024-05-01T16:10:29.082" v="159" actId="14100"/>
        <pc:sldMkLst>
          <pc:docMk/>
          <pc:sldMk cId="3234779071" sldId="260"/>
        </pc:sldMkLst>
        <pc:spChg chg="mod">
          <ac:chgData name="Niamh Tudor (2300460)" userId="S::2300460@student.uwtsd.ac.uk::8cb85eed-67d8-4922-8042-0fadbfade4e7" providerId="AD" clId="Web-{9FD1E06A-884D-5FFB-1CE6-8FF4B1DA6F51}" dt="2024-05-01T16:10:29.082" v="159" actId="14100"/>
          <ac:spMkLst>
            <pc:docMk/>
            <pc:sldMk cId="3234779071" sldId="260"/>
            <ac:spMk id="3" creationId="{180E722C-9F6C-C83A-FCAD-D4380B0A60B8}"/>
          </ac:spMkLst>
        </pc:spChg>
      </pc:sldChg>
      <pc:sldChg chg="modSp">
        <pc:chgData name="Niamh Tudor (2300460)" userId="S::2300460@student.uwtsd.ac.uk::8cb85eed-67d8-4922-8042-0fadbfade4e7" providerId="AD" clId="Web-{9FD1E06A-884D-5FFB-1CE6-8FF4B1DA6F51}" dt="2024-05-01T16:09:54.581" v="144" actId="20577"/>
        <pc:sldMkLst>
          <pc:docMk/>
          <pc:sldMk cId="2203680198" sldId="261"/>
        </pc:sldMkLst>
        <pc:spChg chg="mod">
          <ac:chgData name="Niamh Tudor (2300460)" userId="S::2300460@student.uwtsd.ac.uk::8cb85eed-67d8-4922-8042-0fadbfade4e7" providerId="AD" clId="Web-{9FD1E06A-884D-5FFB-1CE6-8FF4B1DA6F51}" dt="2024-05-01T16:09:54.581" v="144" actId="20577"/>
          <ac:spMkLst>
            <pc:docMk/>
            <pc:sldMk cId="2203680198" sldId="261"/>
            <ac:spMk id="3" creationId="{7B31EDA3-62E1-C82D-39E3-3D7C5E96D902}"/>
          </ac:spMkLst>
        </pc:spChg>
      </pc:sldChg>
      <pc:sldChg chg="modSp">
        <pc:chgData name="Niamh Tudor (2300460)" userId="S::2300460@student.uwtsd.ac.uk::8cb85eed-67d8-4922-8042-0fadbfade4e7" providerId="AD" clId="Web-{9FD1E06A-884D-5FFB-1CE6-8FF4B1DA6F51}" dt="2024-05-01T16:02:33.614" v="92" actId="20577"/>
        <pc:sldMkLst>
          <pc:docMk/>
          <pc:sldMk cId="587005309" sldId="262"/>
        </pc:sldMkLst>
        <pc:spChg chg="mod">
          <ac:chgData name="Niamh Tudor (2300460)" userId="S::2300460@student.uwtsd.ac.uk::8cb85eed-67d8-4922-8042-0fadbfade4e7" providerId="AD" clId="Web-{9FD1E06A-884D-5FFB-1CE6-8FF4B1DA6F51}" dt="2024-05-01T16:02:33.614" v="92" actId="20577"/>
          <ac:spMkLst>
            <pc:docMk/>
            <pc:sldMk cId="587005309" sldId="262"/>
            <ac:spMk id="3" creationId="{EF0CDFFD-C092-C2FC-9FC4-B415E02E0641}"/>
          </ac:spMkLst>
        </pc:spChg>
      </pc:sldChg>
      <pc:sldChg chg="addSp delSp modSp mod setBg">
        <pc:chgData name="Niamh Tudor (2300460)" userId="S::2300460@student.uwtsd.ac.uk::8cb85eed-67d8-4922-8042-0fadbfade4e7" providerId="AD" clId="Web-{9FD1E06A-884D-5FFB-1CE6-8FF4B1DA6F51}" dt="2024-05-01T16:04:04.632" v="124" actId="14100"/>
        <pc:sldMkLst>
          <pc:docMk/>
          <pc:sldMk cId="2492552083" sldId="264"/>
        </pc:sldMkLst>
        <pc:spChg chg="mod">
          <ac:chgData name="Niamh Tudor (2300460)" userId="S::2300460@student.uwtsd.ac.uk::8cb85eed-67d8-4922-8042-0fadbfade4e7" providerId="AD" clId="Web-{9FD1E06A-884D-5FFB-1CE6-8FF4B1DA6F51}" dt="2024-05-01T16:03:56.195" v="123"/>
          <ac:spMkLst>
            <pc:docMk/>
            <pc:sldMk cId="2492552083" sldId="264"/>
            <ac:spMk id="2" creationId="{EFD5B2C7-1517-74B9-41B0-37F451683E1B}"/>
          </ac:spMkLst>
        </pc:spChg>
        <pc:spChg chg="mod">
          <ac:chgData name="Niamh Tudor (2300460)" userId="S::2300460@student.uwtsd.ac.uk::8cb85eed-67d8-4922-8042-0fadbfade4e7" providerId="AD" clId="Web-{9FD1E06A-884D-5FFB-1CE6-8FF4B1DA6F51}" dt="2024-05-01T16:03:56.195" v="123"/>
          <ac:spMkLst>
            <pc:docMk/>
            <pc:sldMk cId="2492552083" sldId="264"/>
            <ac:spMk id="3" creationId="{0B9A7E84-9A2E-9E6F-8F70-7D46BE41C68C}"/>
          </ac:spMkLst>
        </pc:spChg>
        <pc:spChg chg="add del">
          <ac:chgData name="Niamh Tudor (2300460)" userId="S::2300460@student.uwtsd.ac.uk::8cb85eed-67d8-4922-8042-0fadbfade4e7" providerId="AD" clId="Web-{9FD1E06A-884D-5FFB-1CE6-8FF4B1DA6F51}" dt="2024-05-01T16:03:56.179" v="122"/>
          <ac:spMkLst>
            <pc:docMk/>
            <pc:sldMk cId="2492552083" sldId="264"/>
            <ac:spMk id="9" creationId="{058A14AF-9FB5-4CC7-BA35-E8E85D3EDF0E}"/>
          </ac:spMkLst>
        </pc:spChg>
        <pc:spChg chg="add del">
          <ac:chgData name="Niamh Tudor (2300460)" userId="S::2300460@student.uwtsd.ac.uk::8cb85eed-67d8-4922-8042-0fadbfade4e7" providerId="AD" clId="Web-{9FD1E06A-884D-5FFB-1CE6-8FF4B1DA6F51}" dt="2024-05-01T16:03:56.179" v="122"/>
          <ac:spMkLst>
            <pc:docMk/>
            <pc:sldMk cId="2492552083" sldId="264"/>
            <ac:spMk id="11" creationId="{3A9A4357-BD1D-4622-A4FE-766E6AB8DE84}"/>
          </ac:spMkLst>
        </pc:spChg>
        <pc:spChg chg="add del">
          <ac:chgData name="Niamh Tudor (2300460)" userId="S::2300460@student.uwtsd.ac.uk::8cb85eed-67d8-4922-8042-0fadbfade4e7" providerId="AD" clId="Web-{9FD1E06A-884D-5FFB-1CE6-8FF4B1DA6F51}" dt="2024-05-01T16:03:56.179" v="122"/>
          <ac:spMkLst>
            <pc:docMk/>
            <pc:sldMk cId="2492552083" sldId="264"/>
            <ac:spMk id="13" creationId="{E659831F-0D9A-4C63-9EBB-8435B85A440F}"/>
          </ac:spMkLst>
        </pc:spChg>
        <pc:spChg chg="add del">
          <ac:chgData name="Niamh Tudor (2300460)" userId="S::2300460@student.uwtsd.ac.uk::8cb85eed-67d8-4922-8042-0fadbfade4e7" providerId="AD" clId="Web-{9FD1E06A-884D-5FFB-1CE6-8FF4B1DA6F51}" dt="2024-05-01T16:03:56.179" v="122"/>
          <ac:spMkLst>
            <pc:docMk/>
            <pc:sldMk cId="2492552083" sldId="264"/>
            <ac:spMk id="15" creationId="{E6995CE5-F890-4ABA-82A2-26507CE8D2A3}"/>
          </ac:spMkLst>
        </pc:spChg>
        <pc:spChg chg="add">
          <ac:chgData name="Niamh Tudor (2300460)" userId="S::2300460@student.uwtsd.ac.uk::8cb85eed-67d8-4922-8042-0fadbfade4e7" providerId="AD" clId="Web-{9FD1E06A-884D-5FFB-1CE6-8FF4B1DA6F51}" dt="2024-05-01T16:03:56.195" v="123"/>
          <ac:spMkLst>
            <pc:docMk/>
            <pc:sldMk cId="2492552083" sldId="264"/>
            <ac:spMk id="17" creationId="{743AA782-23D1-4521-8CAD-47662984AA08}"/>
          </ac:spMkLst>
        </pc:spChg>
        <pc:spChg chg="add">
          <ac:chgData name="Niamh Tudor (2300460)" userId="S::2300460@student.uwtsd.ac.uk::8cb85eed-67d8-4922-8042-0fadbfade4e7" providerId="AD" clId="Web-{9FD1E06A-884D-5FFB-1CE6-8FF4B1DA6F51}" dt="2024-05-01T16:03:56.195" v="123"/>
          <ac:spMkLst>
            <pc:docMk/>
            <pc:sldMk cId="2492552083" sldId="264"/>
            <ac:spMk id="18" creationId="{71877DBC-BB60-40F0-AC93-2ACDBAAE60CE}"/>
          </ac:spMkLst>
        </pc:spChg>
        <pc:picChg chg="add mod">
          <ac:chgData name="Niamh Tudor (2300460)" userId="S::2300460@student.uwtsd.ac.uk::8cb85eed-67d8-4922-8042-0fadbfade4e7" providerId="AD" clId="Web-{9FD1E06A-884D-5FFB-1CE6-8FF4B1DA6F51}" dt="2024-05-01T16:04:04.632" v="124" actId="14100"/>
          <ac:picMkLst>
            <pc:docMk/>
            <pc:sldMk cId="2492552083" sldId="264"/>
            <ac:picMk id="4" creationId="{8DFBE5D5-8835-260D-9928-2CF9DC708F7C}"/>
          </ac:picMkLst>
        </pc:picChg>
      </pc:sldChg>
      <pc:sldChg chg="modSp">
        <pc:chgData name="Niamh Tudor (2300460)" userId="S::2300460@student.uwtsd.ac.uk::8cb85eed-67d8-4922-8042-0fadbfade4e7" providerId="AD" clId="Web-{9FD1E06A-884D-5FFB-1CE6-8FF4B1DA6F51}" dt="2024-05-01T16:00:35.485" v="64" actId="20577"/>
        <pc:sldMkLst>
          <pc:docMk/>
          <pc:sldMk cId="2315809181" sldId="265"/>
        </pc:sldMkLst>
        <pc:spChg chg="mod">
          <ac:chgData name="Niamh Tudor (2300460)" userId="S::2300460@student.uwtsd.ac.uk::8cb85eed-67d8-4922-8042-0fadbfade4e7" providerId="AD" clId="Web-{9FD1E06A-884D-5FFB-1CE6-8FF4B1DA6F51}" dt="2024-05-01T16:00:35.485" v="64" actId="20577"/>
          <ac:spMkLst>
            <pc:docMk/>
            <pc:sldMk cId="2315809181" sldId="265"/>
            <ac:spMk id="5" creationId="{E3044A04-EF4B-7B59-B956-63F9CDA4398D}"/>
          </ac:spMkLst>
        </pc:spChg>
      </pc:sldChg>
      <pc:sldChg chg="modSp">
        <pc:chgData name="Niamh Tudor (2300460)" userId="S::2300460@student.uwtsd.ac.uk::8cb85eed-67d8-4922-8042-0fadbfade4e7" providerId="AD" clId="Web-{9FD1E06A-884D-5FFB-1CE6-8FF4B1DA6F51}" dt="2024-05-01T16:09:10.674" v="135" actId="20577"/>
        <pc:sldMkLst>
          <pc:docMk/>
          <pc:sldMk cId="1138984473" sldId="269"/>
        </pc:sldMkLst>
        <pc:spChg chg="mod">
          <ac:chgData name="Niamh Tudor (2300460)" userId="S::2300460@student.uwtsd.ac.uk::8cb85eed-67d8-4922-8042-0fadbfade4e7" providerId="AD" clId="Web-{9FD1E06A-884D-5FFB-1CE6-8FF4B1DA6F51}" dt="2024-05-01T16:09:10.674" v="135" actId="20577"/>
          <ac:spMkLst>
            <pc:docMk/>
            <pc:sldMk cId="1138984473" sldId="269"/>
            <ac:spMk id="3" creationId="{4F03CA51-8685-0AD3-3A5D-92E6F9F51B0B}"/>
          </ac:spMkLst>
        </pc:spChg>
      </pc:sldChg>
    </pc:docChg>
  </pc:docChgLst>
  <pc:docChgLst>
    <pc:chgData name="Niamh Tudor (2300460)" userId="S::2300460@student.uwtsd.ac.uk::8cb85eed-67d8-4922-8042-0fadbfade4e7" providerId="AD" clId="Web-{7406EAC8-ED27-CA6D-D8D7-83F1B1EC01E1}"/>
    <pc:docChg chg="modSld">
      <pc:chgData name="Niamh Tudor (2300460)" userId="S::2300460@student.uwtsd.ac.uk::8cb85eed-67d8-4922-8042-0fadbfade4e7" providerId="AD" clId="Web-{7406EAC8-ED27-CA6D-D8D7-83F1B1EC01E1}" dt="2024-04-29T14:17:26.707" v="54" actId="20577"/>
      <pc:docMkLst>
        <pc:docMk/>
      </pc:docMkLst>
      <pc:sldChg chg="modSp">
        <pc:chgData name="Niamh Tudor (2300460)" userId="S::2300460@student.uwtsd.ac.uk::8cb85eed-67d8-4922-8042-0fadbfade4e7" providerId="AD" clId="Web-{7406EAC8-ED27-CA6D-D8D7-83F1B1EC01E1}" dt="2024-04-29T14:15:42.092" v="14" actId="20577"/>
        <pc:sldMkLst>
          <pc:docMk/>
          <pc:sldMk cId="3234779071" sldId="260"/>
        </pc:sldMkLst>
        <pc:spChg chg="mod">
          <ac:chgData name="Niamh Tudor (2300460)" userId="S::2300460@student.uwtsd.ac.uk::8cb85eed-67d8-4922-8042-0fadbfade4e7" providerId="AD" clId="Web-{7406EAC8-ED27-CA6D-D8D7-83F1B1EC01E1}" dt="2024-04-29T14:15:42.092" v="14" actId="20577"/>
          <ac:spMkLst>
            <pc:docMk/>
            <pc:sldMk cId="3234779071" sldId="260"/>
            <ac:spMk id="3" creationId="{180E722C-9F6C-C83A-FCAD-D4380B0A60B8}"/>
          </ac:spMkLst>
        </pc:spChg>
      </pc:sldChg>
      <pc:sldChg chg="modSp">
        <pc:chgData name="Niamh Tudor (2300460)" userId="S::2300460@student.uwtsd.ac.uk::8cb85eed-67d8-4922-8042-0fadbfade4e7" providerId="AD" clId="Web-{7406EAC8-ED27-CA6D-D8D7-83F1B1EC01E1}" dt="2024-04-29T14:17:26.707" v="54" actId="20577"/>
        <pc:sldMkLst>
          <pc:docMk/>
          <pc:sldMk cId="2315809181" sldId="265"/>
        </pc:sldMkLst>
        <pc:spChg chg="mod">
          <ac:chgData name="Niamh Tudor (2300460)" userId="S::2300460@student.uwtsd.ac.uk::8cb85eed-67d8-4922-8042-0fadbfade4e7" providerId="AD" clId="Web-{7406EAC8-ED27-CA6D-D8D7-83F1B1EC01E1}" dt="2024-04-29T14:17:26.707" v="54" actId="20577"/>
          <ac:spMkLst>
            <pc:docMk/>
            <pc:sldMk cId="2315809181" sldId="265"/>
            <ac:spMk id="5" creationId="{E3044A04-EF4B-7B59-B956-63F9CDA4398D}"/>
          </ac:spMkLst>
        </pc:spChg>
      </pc:sldChg>
      <pc:sldChg chg="modSp">
        <pc:chgData name="Niamh Tudor (2300460)" userId="S::2300460@student.uwtsd.ac.uk::8cb85eed-67d8-4922-8042-0fadbfade4e7" providerId="AD" clId="Web-{7406EAC8-ED27-CA6D-D8D7-83F1B1EC01E1}" dt="2024-04-29T14:17:14.332" v="53" actId="20577"/>
        <pc:sldMkLst>
          <pc:docMk/>
          <pc:sldMk cId="878277332" sldId="268"/>
        </pc:sldMkLst>
        <pc:spChg chg="mod">
          <ac:chgData name="Niamh Tudor (2300460)" userId="S::2300460@student.uwtsd.ac.uk::8cb85eed-67d8-4922-8042-0fadbfade4e7" providerId="AD" clId="Web-{7406EAC8-ED27-CA6D-D8D7-83F1B1EC01E1}" dt="2024-04-29T14:17:14.332" v="53" actId="20577"/>
          <ac:spMkLst>
            <pc:docMk/>
            <pc:sldMk cId="878277332" sldId="268"/>
            <ac:spMk id="3" creationId="{D0DC4BD0-D312-B9DD-3408-CE6EC7052E7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32884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34456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26562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60367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67642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5431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01955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4483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0383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4812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58670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5/2/2024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51914920"/>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nurse.org/education/why-become-a-nurse/" TargetMode="External"/><Relationship Id="rId3" Type="http://schemas.openxmlformats.org/officeDocument/2006/relationships/hyperlink" Target="https://www.britishjournalofnursing.com/" TargetMode="External"/><Relationship Id="rId7" Type="http://schemas.openxmlformats.org/officeDocument/2006/relationships/hyperlink" Target="https://www.nmc.org.uk/standards/guidance/the-professional-duty-of-candour/read-the-professional-duty-of-candour/" TargetMode="External"/><Relationship Id="rId2" Type="http://schemas.openxmlformats.org/officeDocument/2006/relationships/hyperlink" Target="https://www.betterup.com/blog/personal-swot-analysis#:~:text=A%20personal%20SWOT%20analysis%20is%20a%20self-assessment%20tool,opportunities%20for%20growth%2C%20and%20threats%20to%20your%20success." TargetMode="External"/><Relationship Id="rId1" Type="http://schemas.openxmlformats.org/officeDocument/2006/relationships/slideLayout" Target="../slideLayouts/slideLayout2.xml"/><Relationship Id="rId6" Type="http://schemas.openxmlformats.org/officeDocument/2006/relationships/hyperlink" Target="https://executive.nhs.wales/functions/networks-and-planning/nandp-docs/developing-clinical-networks-to-support-the-ncf/" TargetMode="External"/><Relationship Id="rId11" Type="http://schemas.openxmlformats.org/officeDocument/2006/relationships/hyperlink" Target="https://assets.kingsfund.org.uk/f/256914/x/0158561602/nhs_70_what_will_new_technology_mean_2018.pdf" TargetMode="External"/><Relationship Id="rId5" Type="http://schemas.openxmlformats.org/officeDocument/2006/relationships/hyperlink" Target="https://www.ncbi.nlm.nih.gov/books/NBK537302/" TargetMode="External"/><Relationship Id="rId10" Type="http://schemas.openxmlformats.org/officeDocument/2006/relationships/hyperlink" Target="https://www.bmj.com/content/356/bmj.j1548/rr-0" TargetMode="External"/><Relationship Id="rId4" Type="http://schemas.openxmlformats.org/officeDocument/2006/relationships/hyperlink" Target="https://www.cipd.org/uk/knowledge/factsheets/swot-analysis-factsheet/#:~:text=A%20SWOT%20analysis%20is%20a%20planning%20tool%20which,capacities%20to%20the%20environment%20in%20which%20it%20operates." TargetMode="External"/><Relationship Id="rId9" Type="http://schemas.openxmlformats.org/officeDocument/2006/relationships/hyperlink" Target="https://rcni.com/nursing-standa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Freeform: Shape 5">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 name="Freeform: Shape 6">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003" y="1999615"/>
            <a:ext cx="9144000" cy="2764028"/>
          </a:xfrm>
        </p:spPr>
        <p:txBody>
          <a:bodyPr anchor="ctr">
            <a:normAutofit/>
          </a:bodyPr>
          <a:lstStyle/>
          <a:p>
            <a:r>
              <a:rPr lang="en-US" sz="4500" b="1" u="sng">
                <a:latin typeface="Lucida Bright"/>
                <a:cs typeface="Arial"/>
              </a:rPr>
              <a:t>Working with Others in Health and Social Care: My Experiences and Development</a:t>
            </a:r>
            <a:endParaRPr lang="en-US" sz="4500" u="sng">
              <a:latin typeface="Lucida Bright"/>
            </a:endParaRPr>
          </a:p>
          <a:p>
            <a:endParaRPr lang="en-US" sz="4500"/>
          </a:p>
        </p:txBody>
      </p:sp>
      <p:sp>
        <p:nvSpPr>
          <p:cNvPr id="3" name="Subtitle 2"/>
          <p:cNvSpPr>
            <a:spLocks noGrp="1"/>
          </p:cNvSpPr>
          <p:nvPr>
            <p:ph type="subTitle" idx="1"/>
          </p:nvPr>
        </p:nvSpPr>
        <p:spPr>
          <a:xfrm>
            <a:off x="1966912" y="5645150"/>
            <a:ext cx="8258176" cy="631825"/>
          </a:xfrm>
        </p:spPr>
        <p:txBody>
          <a:bodyPr anchor="ctr">
            <a:normAutofit/>
          </a:bodyPr>
          <a:lstStyle/>
          <a:p>
            <a:r>
              <a:rPr lang="en-US" sz="2800" b="1" u="sng">
                <a:latin typeface="Calibri"/>
                <a:cs typeface="Calibri"/>
              </a:rPr>
              <a:t>By Niamh Tudor (2300460)</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B20FB-07F8-ED15-465A-0520B7FF499F}"/>
              </a:ext>
            </a:extLst>
          </p:cNvPr>
          <p:cNvSpPr>
            <a:spLocks noGrp="1"/>
          </p:cNvSpPr>
          <p:nvPr>
            <p:ph type="title"/>
          </p:nvPr>
        </p:nvSpPr>
        <p:spPr>
          <a:xfrm>
            <a:off x="841248" y="548640"/>
            <a:ext cx="3600860" cy="5431536"/>
          </a:xfrm>
        </p:spPr>
        <p:txBody>
          <a:bodyPr>
            <a:normAutofit/>
          </a:bodyPr>
          <a:lstStyle/>
          <a:p>
            <a:r>
              <a:rPr lang="en-US" sz="5400" b="1" u="sng"/>
              <a:t>Context </a:t>
            </a:r>
            <a:endParaRPr lang="en-US" sz="5400"/>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6A0D92-BD75-B5BB-BEFD-C74CD9AAD35D}"/>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000">
                <a:latin typeface="Calibri"/>
                <a:ea typeface="Calibri"/>
                <a:cs typeface="Calibri"/>
              </a:rPr>
              <a:t>Introduction </a:t>
            </a:r>
          </a:p>
          <a:p>
            <a:r>
              <a:rPr lang="en-US" sz="2000">
                <a:latin typeface="Calibri"/>
                <a:ea typeface="Calibri"/>
                <a:cs typeface="Calibri"/>
              </a:rPr>
              <a:t>My interview experience</a:t>
            </a:r>
          </a:p>
          <a:p>
            <a:r>
              <a:rPr lang="en-US" sz="2000">
                <a:latin typeface="Calibri"/>
                <a:ea typeface="Calibri"/>
                <a:cs typeface="Calibri"/>
              </a:rPr>
              <a:t>Environment </a:t>
            </a:r>
          </a:p>
          <a:p>
            <a:r>
              <a:rPr lang="en-US" sz="2000">
                <a:latin typeface="Calibri"/>
                <a:ea typeface="Calibri"/>
                <a:cs typeface="Calibri"/>
              </a:rPr>
              <a:t>SWOT analysis </a:t>
            </a:r>
          </a:p>
          <a:p>
            <a:r>
              <a:rPr lang="en-US" sz="2000">
                <a:latin typeface="Calibri"/>
                <a:ea typeface="Calibri"/>
                <a:cs typeface="Calibri"/>
              </a:rPr>
              <a:t>Conclusion </a:t>
            </a:r>
          </a:p>
          <a:p>
            <a:r>
              <a:rPr lang="en-US" sz="2000">
                <a:latin typeface="Calibri"/>
                <a:ea typeface="Calibri"/>
                <a:cs typeface="Calibri"/>
              </a:rPr>
              <a:t>References </a:t>
            </a:r>
          </a:p>
          <a:p>
            <a:endParaRPr lang="en-US" sz="2200">
              <a:latin typeface="Calibri"/>
              <a:ea typeface="Calibri"/>
              <a:cs typeface="Calibri"/>
            </a:endParaRPr>
          </a:p>
        </p:txBody>
      </p:sp>
    </p:spTree>
    <p:extLst>
      <p:ext uri="{BB962C8B-B14F-4D97-AF65-F5344CB8AC3E}">
        <p14:creationId xmlns:p14="http://schemas.microsoft.com/office/powerpoint/2010/main" val="3711357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04F7E5-F4AE-F046-DBFE-1974DA17DDEE}"/>
              </a:ext>
            </a:extLst>
          </p:cNvPr>
          <p:cNvSpPr>
            <a:spLocks noGrp="1"/>
          </p:cNvSpPr>
          <p:nvPr>
            <p:ph type="title"/>
          </p:nvPr>
        </p:nvSpPr>
        <p:spPr>
          <a:xfrm>
            <a:off x="838200" y="365125"/>
            <a:ext cx="10515600" cy="1325563"/>
          </a:xfrm>
        </p:spPr>
        <p:txBody>
          <a:bodyPr>
            <a:normAutofit/>
          </a:bodyPr>
          <a:lstStyle/>
          <a:p>
            <a:r>
              <a:rPr lang="en-US" sz="5400" b="1" u="sng"/>
              <a:t>My Interview Experience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0CDFFD-C092-C2FC-9FC4-B415E02E0641}"/>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US" sz="2000" b="1" u="sng" dirty="0"/>
              <a:t>Environment </a:t>
            </a:r>
          </a:p>
          <a:p>
            <a:pPr marL="0" indent="0">
              <a:buNone/>
            </a:pPr>
            <a:r>
              <a:rPr lang="en-US" sz="1600" dirty="0">
                <a:latin typeface="Calibri"/>
                <a:ea typeface="Calibri"/>
                <a:cs typeface="Calibri"/>
              </a:rPr>
              <a:t>My interview experience went better than I had expected. I arrived 15minutes prior time, waiting outside the interview room, I felt extremely tense, nervous and anxious which is normal. Although, I prepared for it and did all my research about the job and felt I had the knowledge it was all new to me and I was unsure what to expect. However, when I entered the room, I was greeted with a smile by friendly approachable faces and was given a warm welcome by both interviewers. </a:t>
            </a:r>
          </a:p>
          <a:p>
            <a:pPr marL="0" indent="0">
              <a:buNone/>
            </a:pPr>
            <a:endParaRPr lang="en-US" sz="1600">
              <a:latin typeface="Calibri"/>
              <a:ea typeface="Calibri"/>
              <a:cs typeface="Calibri"/>
            </a:endParaRPr>
          </a:p>
          <a:p>
            <a:pPr marL="0" indent="0">
              <a:buNone/>
            </a:pPr>
            <a:r>
              <a:rPr lang="en-US" sz="1600" dirty="0">
                <a:latin typeface="Calibri"/>
                <a:ea typeface="Calibri"/>
                <a:cs typeface="Calibri"/>
              </a:rPr>
              <a:t>It was a very quiet, calming and relaxing environment to have an interview. When I started answering the questions I felt more at ease, I didn't feel under any pressure. I spoke about my experiences and knowledge that I had about the job. The interviewers asked open-ended questions, they were understanding and made me feel positive all the way throughout my interview. I felt positive leaving the interview room, feeling like I had covered everything they asked and given my best</a:t>
            </a:r>
            <a:r>
              <a:rPr lang="en-US" sz="1600" dirty="0">
                <a:latin typeface="Calibri"/>
                <a:cs typeface="Calibri"/>
              </a:rPr>
              <a:t>!</a:t>
            </a:r>
            <a:r>
              <a:rPr lang="en-US" sz="1600" dirty="0"/>
              <a:t>       </a:t>
            </a:r>
            <a:r>
              <a:rPr lang="en-US" sz="2000" dirty="0"/>
              <a:t>                                                                                                                                                                                                                                                                                                                                                    </a:t>
            </a:r>
          </a:p>
        </p:txBody>
      </p:sp>
    </p:spTree>
    <p:extLst>
      <p:ext uri="{BB962C8B-B14F-4D97-AF65-F5344CB8AC3E}">
        <p14:creationId xmlns:p14="http://schemas.microsoft.com/office/powerpoint/2010/main" val="587005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8A271-4491-C0B6-FC1F-C1B7191EF4F5}"/>
              </a:ext>
            </a:extLst>
          </p:cNvPr>
          <p:cNvSpPr>
            <a:spLocks noGrp="1"/>
          </p:cNvSpPr>
          <p:nvPr>
            <p:ph type="title"/>
          </p:nvPr>
        </p:nvSpPr>
        <p:spPr>
          <a:xfrm>
            <a:off x="630936" y="640080"/>
            <a:ext cx="4818888" cy="1481328"/>
          </a:xfrm>
        </p:spPr>
        <p:txBody>
          <a:bodyPr anchor="b">
            <a:normAutofit/>
          </a:bodyPr>
          <a:lstStyle/>
          <a:p>
            <a:r>
              <a:rPr lang="en-US" sz="5400" b="1" u="sng"/>
              <a:t>SWOT Analysis </a:t>
            </a:r>
            <a:endParaRPr lang="en-US" sz="5400"/>
          </a:p>
        </p:txBody>
      </p:sp>
      <p:sp>
        <p:nvSpPr>
          <p:cNvPr id="3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B9DF27-9C55-CDB7-F66F-0BB16DF20A6D}"/>
              </a:ext>
            </a:extLst>
          </p:cNvPr>
          <p:cNvSpPr>
            <a:spLocks noGrp="1"/>
          </p:cNvSpPr>
          <p:nvPr>
            <p:ph idx="1"/>
          </p:nvPr>
        </p:nvSpPr>
        <p:spPr>
          <a:xfrm>
            <a:off x="630936" y="2660904"/>
            <a:ext cx="4818888" cy="3547872"/>
          </a:xfrm>
        </p:spPr>
        <p:txBody>
          <a:bodyPr vert="horz" lIns="91440" tIns="45720" rIns="91440" bIns="45720" rtlCol="0" anchor="t">
            <a:normAutofit/>
          </a:bodyPr>
          <a:lstStyle/>
          <a:p>
            <a:pPr marL="0" indent="0">
              <a:buNone/>
            </a:pPr>
            <a:r>
              <a:rPr lang="en-US" sz="2000">
                <a:latin typeface="Calibri"/>
                <a:cs typeface="Times New Roman"/>
              </a:rPr>
              <a:t>'SWOT Analysis (short for strengths, weaknesses, opportunities, threats) is a business strategy tool to assess how an organization compares to its competition'. (National Library of Medicine, 2023) </a:t>
            </a:r>
            <a:endParaRPr lang="en-US" sz="2000"/>
          </a:p>
          <a:p>
            <a:pPr marL="0" indent="0">
              <a:buNone/>
            </a:pPr>
            <a:r>
              <a:rPr lang="en-US" sz="2000">
                <a:latin typeface="Calibri"/>
                <a:ea typeface="Roboto"/>
                <a:cs typeface="Roboto"/>
              </a:rPr>
              <a:t>'A personal SWOT analysis is a </a:t>
            </a:r>
            <a:r>
              <a:rPr lang="en-US" sz="2000" b="1">
                <a:latin typeface="Calibri"/>
                <a:ea typeface="Roboto"/>
                <a:cs typeface="Roboto"/>
              </a:rPr>
              <a:t>self-assessment tool</a:t>
            </a:r>
            <a:r>
              <a:rPr lang="en-US" sz="2000">
                <a:latin typeface="Calibri"/>
                <a:ea typeface="Roboto"/>
                <a:cs typeface="Roboto"/>
              </a:rPr>
              <a:t> focused on outlining your professional strengths and weaknesses, opportunities for growth, and threats to your success'. (</a:t>
            </a:r>
            <a:r>
              <a:rPr lang="en-US" sz="2000" err="1">
                <a:latin typeface="Calibri"/>
                <a:ea typeface="Roboto"/>
                <a:cs typeface="Roboto"/>
              </a:rPr>
              <a:t>Betterup</a:t>
            </a:r>
            <a:r>
              <a:rPr lang="en-US" sz="2000">
                <a:latin typeface="Calibri"/>
                <a:ea typeface="Roboto"/>
                <a:cs typeface="Roboto"/>
              </a:rPr>
              <a:t>, 2024) </a:t>
            </a:r>
            <a:endParaRPr lang="en-US" sz="2000">
              <a:latin typeface="Calibri"/>
              <a:cs typeface="Times New Roman"/>
            </a:endParaRPr>
          </a:p>
        </p:txBody>
      </p:sp>
      <p:pic>
        <p:nvPicPr>
          <p:cNvPr id="8" name="Picture 7" descr="A close-up of a white background&#10;&#10;Description automatically generated">
            <a:extLst>
              <a:ext uri="{FF2B5EF4-FFF2-40B4-BE49-F238E27FC236}">
                <a16:creationId xmlns:a16="http://schemas.microsoft.com/office/drawing/2014/main" id="{4502ED0C-0F0C-0568-9F22-C7936F706C0F}"/>
              </a:ext>
            </a:extLst>
          </p:cNvPr>
          <p:cNvPicPr>
            <a:picLocks noChangeAspect="1"/>
          </p:cNvPicPr>
          <p:nvPr/>
        </p:nvPicPr>
        <p:blipFill rotWithShape="1">
          <a:blip r:embed="rId2"/>
          <a:srcRect r="18647" b="1282"/>
          <a:stretch/>
        </p:blipFill>
        <p:spPr>
          <a:xfrm>
            <a:off x="6099048" y="2104160"/>
            <a:ext cx="5458968" cy="2649679"/>
          </a:xfrm>
          <a:prstGeom prst="rect">
            <a:avLst/>
          </a:prstGeom>
        </p:spPr>
      </p:pic>
    </p:spTree>
    <p:extLst>
      <p:ext uri="{BB962C8B-B14F-4D97-AF65-F5344CB8AC3E}">
        <p14:creationId xmlns:p14="http://schemas.microsoft.com/office/powerpoint/2010/main" val="1233226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2615E-9EA0-0152-ABDE-E41311F3B9D4}"/>
              </a:ext>
            </a:extLst>
          </p:cNvPr>
          <p:cNvSpPr>
            <a:spLocks noGrp="1"/>
          </p:cNvSpPr>
          <p:nvPr>
            <p:ph type="title"/>
          </p:nvPr>
        </p:nvSpPr>
        <p:spPr>
          <a:xfrm>
            <a:off x="686834" y="1153572"/>
            <a:ext cx="3200400" cy="4461163"/>
          </a:xfrm>
        </p:spPr>
        <p:txBody>
          <a:bodyPr>
            <a:normAutofit/>
          </a:bodyPr>
          <a:lstStyle/>
          <a:p>
            <a:r>
              <a:rPr lang="en-US" sz="3700" b="1" u="sng">
                <a:solidFill>
                  <a:srgbClr val="FFFFFF"/>
                </a:solidFill>
              </a:rPr>
              <a:t>Organisational SWOT Analysis </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03CA51-8685-0AD3-3A5D-92E6F9F51B0B}"/>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1100" b="1" u="sng" dirty="0">
                <a:latin typeface="Calibri"/>
                <a:ea typeface="Calibri"/>
                <a:cs typeface="Calibri"/>
              </a:rPr>
              <a:t>Strengths-</a:t>
            </a:r>
            <a:endParaRPr lang="en-US" sz="1100" u="sng" dirty="0">
              <a:latin typeface="Calibri"/>
              <a:ea typeface="Calibri"/>
              <a:cs typeface="Calibri"/>
            </a:endParaRPr>
          </a:p>
          <a:p>
            <a:r>
              <a:rPr lang="en-US" sz="1100" dirty="0">
                <a:latin typeface="Calibri"/>
                <a:ea typeface="Calibri"/>
                <a:cs typeface="Calibri"/>
              </a:rPr>
              <a:t>Highly skilled and trained clinical staff </a:t>
            </a:r>
          </a:p>
          <a:p>
            <a:r>
              <a:rPr lang="en-US" sz="1100" dirty="0">
                <a:latin typeface="Calibri"/>
                <a:ea typeface="Calibri"/>
                <a:cs typeface="Calibri"/>
              </a:rPr>
              <a:t>Local charities willing to participate to make the </a:t>
            </a:r>
            <a:r>
              <a:rPr lang="en-US" sz="1100" dirty="0" err="1">
                <a:latin typeface="Calibri"/>
                <a:ea typeface="Calibri"/>
                <a:cs typeface="Calibri"/>
              </a:rPr>
              <a:t>organisation</a:t>
            </a:r>
            <a:r>
              <a:rPr lang="en-US" sz="1100" dirty="0">
                <a:latin typeface="Calibri"/>
                <a:ea typeface="Calibri"/>
                <a:cs typeface="Calibri"/>
              </a:rPr>
              <a:t> better </a:t>
            </a:r>
          </a:p>
          <a:p>
            <a:r>
              <a:rPr lang="en-US" sz="1100" dirty="0">
                <a:latin typeface="Calibri"/>
                <a:ea typeface="Calibri"/>
                <a:cs typeface="Calibri"/>
              </a:rPr>
              <a:t>Staff adapt quickly to busy shifts </a:t>
            </a:r>
          </a:p>
          <a:p>
            <a:r>
              <a:rPr lang="en-US" sz="1100" dirty="0">
                <a:latin typeface="Calibri"/>
                <a:ea typeface="+mn-lt"/>
                <a:cs typeface="+mn-lt"/>
              </a:rPr>
              <a:t>Good professional equipment allowing to work faster</a:t>
            </a:r>
            <a:endParaRPr lang="en-US" sz="1100" dirty="0">
              <a:latin typeface="Calibri"/>
              <a:ea typeface="Calibri"/>
              <a:cs typeface="Calibri"/>
            </a:endParaRPr>
          </a:p>
          <a:p>
            <a:pPr marL="0" indent="0">
              <a:buNone/>
            </a:pPr>
            <a:r>
              <a:rPr lang="en-US" sz="1100" b="1" u="sng" dirty="0">
                <a:latin typeface="Calibri"/>
                <a:ea typeface="Calibri"/>
                <a:cs typeface="Calibri"/>
              </a:rPr>
              <a:t>Weaknesses- </a:t>
            </a:r>
          </a:p>
          <a:p>
            <a:r>
              <a:rPr lang="en-US" sz="1100" dirty="0">
                <a:latin typeface="Calibri"/>
                <a:ea typeface="Calibri"/>
                <a:cs typeface="Calibri"/>
              </a:rPr>
              <a:t>High risks of burnout due to demands </a:t>
            </a:r>
          </a:p>
          <a:p>
            <a:r>
              <a:rPr lang="en-US" sz="1100" dirty="0">
                <a:latin typeface="Calibri"/>
                <a:ea typeface="+mn-lt"/>
                <a:cs typeface="+mn-lt"/>
              </a:rPr>
              <a:t>Understaffing and low morals of workers</a:t>
            </a:r>
            <a:endParaRPr lang="en-US" sz="1100" dirty="0">
              <a:latin typeface="Calibri"/>
              <a:ea typeface="Calibri"/>
              <a:cs typeface="Calibri"/>
            </a:endParaRPr>
          </a:p>
          <a:p>
            <a:r>
              <a:rPr lang="en-US" sz="1100" dirty="0">
                <a:latin typeface="Calibri"/>
                <a:ea typeface="+mn-lt"/>
                <a:cs typeface="+mn-lt"/>
              </a:rPr>
              <a:t>Higher workload compared to other hospitals</a:t>
            </a:r>
            <a:endParaRPr lang="en-US" sz="1100" dirty="0">
              <a:latin typeface="Calibri"/>
              <a:ea typeface="Calibri"/>
              <a:cs typeface="Calibri"/>
            </a:endParaRPr>
          </a:p>
          <a:p>
            <a:r>
              <a:rPr lang="en-US" sz="1100" dirty="0">
                <a:latin typeface="Calibri"/>
                <a:ea typeface="Calibri"/>
                <a:cs typeface="Calibri"/>
              </a:rPr>
              <a:t>Services too stretched</a:t>
            </a:r>
          </a:p>
          <a:p>
            <a:r>
              <a:rPr lang="en-US" sz="1100" dirty="0">
                <a:latin typeface="Calibri"/>
                <a:ea typeface="Calibri"/>
                <a:cs typeface="Calibri"/>
              </a:rPr>
              <a:t>Staff not able to meet patients often enough </a:t>
            </a:r>
          </a:p>
          <a:p>
            <a:pPr marL="0" indent="0">
              <a:buNone/>
            </a:pPr>
            <a:r>
              <a:rPr lang="en-US" sz="1100" b="1" u="sng" dirty="0">
                <a:latin typeface="Calibri"/>
                <a:ea typeface="Calibri"/>
                <a:cs typeface="Calibri"/>
              </a:rPr>
              <a:t>Opportunities- </a:t>
            </a:r>
          </a:p>
          <a:p>
            <a:r>
              <a:rPr lang="en-US" sz="1100" dirty="0">
                <a:latin typeface="Calibri"/>
                <a:ea typeface="Calibri"/>
                <a:cs typeface="Calibri"/>
              </a:rPr>
              <a:t>Patient participation project can be asked for their opinions and suggestions </a:t>
            </a:r>
            <a:endParaRPr lang="en-US" sz="1100" b="1" u="sng" dirty="0">
              <a:latin typeface="Calibri"/>
              <a:ea typeface="Calibri"/>
              <a:cs typeface="Calibri"/>
            </a:endParaRPr>
          </a:p>
          <a:p>
            <a:r>
              <a:rPr lang="en-US" sz="1100" dirty="0">
                <a:latin typeface="Calibri"/>
                <a:ea typeface="Calibri"/>
                <a:cs typeface="Calibri"/>
              </a:rPr>
              <a:t>Flexable clinic times to free up clinical staff time</a:t>
            </a:r>
          </a:p>
          <a:p>
            <a:r>
              <a:rPr lang="en-US" sz="1100" dirty="0">
                <a:latin typeface="Calibri"/>
                <a:ea typeface="Calibri"/>
                <a:cs typeface="Calibri"/>
              </a:rPr>
              <a:t>Staff can work in different departments of the hospitals </a:t>
            </a:r>
          </a:p>
          <a:p>
            <a:r>
              <a:rPr lang="en-US" sz="1100" dirty="0">
                <a:latin typeface="Calibri"/>
                <a:ea typeface="Calibri"/>
                <a:cs typeface="Calibri"/>
              </a:rPr>
              <a:t>Active volunteer committees</a:t>
            </a:r>
          </a:p>
          <a:p>
            <a:pPr marL="0" indent="0">
              <a:buNone/>
            </a:pPr>
            <a:r>
              <a:rPr lang="en-US" sz="1100" b="1" u="sng" dirty="0">
                <a:latin typeface="Calibri"/>
                <a:ea typeface="Calibri"/>
                <a:cs typeface="Calibri"/>
              </a:rPr>
              <a:t>Threats- </a:t>
            </a:r>
          </a:p>
          <a:p>
            <a:r>
              <a:rPr lang="en-US" sz="1100" dirty="0">
                <a:latin typeface="Calibri"/>
                <a:ea typeface="Calibri"/>
                <a:cs typeface="Calibri"/>
              </a:rPr>
              <a:t>Confidentiality at risk </a:t>
            </a:r>
          </a:p>
          <a:p>
            <a:r>
              <a:rPr lang="en-US" sz="1100" dirty="0">
                <a:latin typeface="Calibri"/>
                <a:ea typeface="+mn-lt"/>
                <a:cs typeface="+mn-lt"/>
              </a:rPr>
              <a:t>Lack of engagement from higher management</a:t>
            </a:r>
            <a:endParaRPr lang="en-US" sz="1100" dirty="0">
              <a:latin typeface="Calibri"/>
              <a:ea typeface="Calibri"/>
              <a:cs typeface="Calibri"/>
            </a:endParaRPr>
          </a:p>
          <a:p>
            <a:r>
              <a:rPr lang="en-US" sz="1100" dirty="0">
                <a:latin typeface="Calibri"/>
                <a:ea typeface="+mn-lt"/>
                <a:cs typeface="+mn-lt"/>
              </a:rPr>
              <a:t>Lack of financial support                                                     (CIPD, 2024) </a:t>
            </a:r>
            <a:endParaRPr lang="en-US" sz="1100" dirty="0">
              <a:latin typeface="Calibri"/>
              <a:ea typeface="Calibri"/>
              <a:cs typeface="Calibri"/>
            </a:endParaRPr>
          </a:p>
          <a:p>
            <a:endParaRPr lang="en-US" sz="1100" b="1" u="sng">
              <a:latin typeface="Calibri"/>
              <a:ea typeface="Calibri"/>
              <a:cs typeface="Calibri"/>
            </a:endParaRPr>
          </a:p>
        </p:txBody>
      </p:sp>
    </p:spTree>
    <p:extLst>
      <p:ext uri="{BB962C8B-B14F-4D97-AF65-F5344CB8AC3E}">
        <p14:creationId xmlns:p14="http://schemas.microsoft.com/office/powerpoint/2010/main" val="1138984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AED4A-7EFF-4AA8-10E7-1A190B85CFCD}"/>
              </a:ext>
            </a:extLst>
          </p:cNvPr>
          <p:cNvSpPr>
            <a:spLocks noGrp="1"/>
          </p:cNvSpPr>
          <p:nvPr>
            <p:ph type="title"/>
          </p:nvPr>
        </p:nvSpPr>
        <p:spPr>
          <a:xfrm>
            <a:off x="572493" y="238539"/>
            <a:ext cx="11018520" cy="1434415"/>
          </a:xfrm>
        </p:spPr>
        <p:txBody>
          <a:bodyPr anchor="b">
            <a:normAutofit/>
          </a:bodyPr>
          <a:lstStyle/>
          <a:p>
            <a:r>
              <a:rPr lang="en-US" sz="5400" b="1" u="sng"/>
              <a:t>Strengths </a:t>
            </a:r>
            <a:r>
              <a:rPr lang="en-US" sz="2400" b="1" u="sng">
                <a:highlight>
                  <a:srgbClr val="FFFF00"/>
                </a:highlight>
              </a:rPr>
              <a:t>(Personal SWOT Analysis)</a:t>
            </a:r>
            <a:endParaRPr lang="en-US" sz="2400">
              <a:highlight>
                <a:srgbClr val="FFFF00"/>
              </a:highlight>
            </a:endParaRP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09C4A3-542D-144C-2F13-81088988116B}"/>
              </a:ext>
            </a:extLst>
          </p:cNvPr>
          <p:cNvSpPr>
            <a:spLocks noGrp="1"/>
          </p:cNvSpPr>
          <p:nvPr>
            <p:ph idx="1"/>
          </p:nvPr>
        </p:nvSpPr>
        <p:spPr>
          <a:xfrm>
            <a:off x="572493" y="2071316"/>
            <a:ext cx="6713552" cy="4119172"/>
          </a:xfrm>
          <a:ln>
            <a:solidFill>
              <a:schemeClr val="tx1"/>
            </a:solidFill>
          </a:ln>
        </p:spPr>
        <p:txBody>
          <a:bodyPr vert="horz" lIns="91440" tIns="45720" rIns="91440" bIns="45720" rtlCol="0" anchor="t">
            <a:normAutofit/>
          </a:bodyPr>
          <a:lstStyle/>
          <a:p>
            <a:r>
              <a:rPr lang="en-US" sz="1600">
                <a:latin typeface="Calibri"/>
                <a:cs typeface="Calibri"/>
              </a:rPr>
              <a:t>Good listening and communication skills</a:t>
            </a:r>
          </a:p>
          <a:p>
            <a:r>
              <a:rPr lang="en-US" sz="1600">
                <a:latin typeface="Calibri"/>
                <a:cs typeface="Calibri"/>
              </a:rPr>
              <a:t>Buidling positive relationships with individuals</a:t>
            </a:r>
          </a:p>
          <a:p>
            <a:r>
              <a:rPr lang="en-US" sz="1600">
                <a:latin typeface="Calibri"/>
                <a:cs typeface="Calibri"/>
              </a:rPr>
              <a:t>Good  writing skills to fill out care and support plans </a:t>
            </a:r>
            <a:endParaRPr lang="en-US" sz="1600">
              <a:latin typeface="Calibri"/>
              <a:ea typeface="Calibri"/>
              <a:cs typeface="Calibri"/>
            </a:endParaRPr>
          </a:p>
          <a:p>
            <a:r>
              <a:rPr lang="en-US" sz="1600">
                <a:latin typeface="Calibri"/>
                <a:cs typeface="Calibri"/>
              </a:rPr>
              <a:t>I show care, compassion, courage, commitment and empathy to all individuals within my care </a:t>
            </a:r>
          </a:p>
          <a:p>
            <a:r>
              <a:rPr lang="en-US" sz="1600">
                <a:latin typeface="Calibri"/>
                <a:cs typeface="Calibri"/>
              </a:rPr>
              <a:t>Know how to manage stress by staying calm under pressure </a:t>
            </a:r>
          </a:p>
          <a:p>
            <a:r>
              <a:rPr lang="en-US" sz="1600">
                <a:latin typeface="Calibri"/>
                <a:cs typeface="Calibri"/>
              </a:rPr>
              <a:t>How far I have come within my education </a:t>
            </a:r>
          </a:p>
          <a:p>
            <a:r>
              <a:rPr lang="en-US" sz="1600">
                <a:latin typeface="Calibri"/>
                <a:cs typeface="Calibri"/>
              </a:rPr>
              <a:t>Teamwork- having lots of support from my team as they help provide additional support and information </a:t>
            </a:r>
          </a:p>
          <a:p>
            <a:endParaRPr lang="en-US" sz="2000"/>
          </a:p>
        </p:txBody>
      </p:sp>
      <p:pic>
        <p:nvPicPr>
          <p:cNvPr id="5" name="Picture 4" descr="Image result for Nurse Strength">
            <a:extLst>
              <a:ext uri="{FF2B5EF4-FFF2-40B4-BE49-F238E27FC236}">
                <a16:creationId xmlns:a16="http://schemas.microsoft.com/office/drawing/2014/main" id="{C2E899DC-FF84-3E61-DE10-45B3E102EA9B}"/>
              </a:ext>
            </a:extLst>
          </p:cNvPr>
          <p:cNvPicPr>
            <a:picLocks noChangeAspect="1"/>
          </p:cNvPicPr>
          <p:nvPr/>
        </p:nvPicPr>
        <p:blipFill>
          <a:blip r:embed="rId2"/>
          <a:stretch>
            <a:fillRect/>
          </a:stretch>
        </p:blipFill>
        <p:spPr>
          <a:xfrm>
            <a:off x="8576892" y="2215491"/>
            <a:ext cx="2044657" cy="3139538"/>
          </a:xfrm>
          <a:prstGeom prst="rect">
            <a:avLst/>
          </a:prstGeom>
        </p:spPr>
      </p:pic>
    </p:spTree>
    <p:extLst>
      <p:ext uri="{BB962C8B-B14F-4D97-AF65-F5344CB8AC3E}">
        <p14:creationId xmlns:p14="http://schemas.microsoft.com/office/powerpoint/2010/main" val="1958534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11E20-FC21-01E4-90FC-1462039C9359}"/>
              </a:ext>
            </a:extLst>
          </p:cNvPr>
          <p:cNvSpPr>
            <a:spLocks noGrp="1"/>
          </p:cNvSpPr>
          <p:nvPr>
            <p:ph type="title"/>
          </p:nvPr>
        </p:nvSpPr>
        <p:spPr>
          <a:xfrm>
            <a:off x="572493" y="238539"/>
            <a:ext cx="11018520" cy="1434415"/>
          </a:xfrm>
        </p:spPr>
        <p:txBody>
          <a:bodyPr anchor="b">
            <a:normAutofit/>
          </a:bodyPr>
          <a:lstStyle/>
          <a:p>
            <a:r>
              <a:rPr lang="en-US" sz="5400" b="1" u="sng"/>
              <a:t>Weaknesses </a:t>
            </a:r>
            <a:r>
              <a:rPr lang="en-US" sz="2400" b="1" u="sng">
                <a:highlight>
                  <a:srgbClr val="FFFF00"/>
                </a:highlight>
                <a:ea typeface="+mj-lt"/>
                <a:cs typeface="+mj-lt"/>
              </a:rPr>
              <a:t>(Personal SWOT Analysis)</a:t>
            </a:r>
            <a:endParaRPr lang="en-US" sz="2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E6CAB6-777E-3A1B-950A-378EF3DF76AD}"/>
              </a:ext>
            </a:extLst>
          </p:cNvPr>
          <p:cNvSpPr>
            <a:spLocks noGrp="1"/>
          </p:cNvSpPr>
          <p:nvPr>
            <p:ph idx="1"/>
          </p:nvPr>
        </p:nvSpPr>
        <p:spPr>
          <a:xfrm>
            <a:off x="572493" y="2071316"/>
            <a:ext cx="6713552" cy="4119172"/>
          </a:xfrm>
          <a:ln>
            <a:solidFill>
              <a:schemeClr val="tx1"/>
            </a:solidFill>
          </a:ln>
        </p:spPr>
        <p:txBody>
          <a:bodyPr vert="horz" lIns="91440" tIns="45720" rIns="91440" bIns="45720" rtlCol="0" anchor="t">
            <a:normAutofit/>
          </a:bodyPr>
          <a:lstStyle/>
          <a:p>
            <a:r>
              <a:rPr lang="en-US" sz="1600">
                <a:latin typeface="Calibri"/>
                <a:ea typeface="Calibri"/>
                <a:cs typeface="Calibri"/>
              </a:rPr>
              <a:t>Excessive attention to detail </a:t>
            </a:r>
          </a:p>
          <a:p>
            <a:r>
              <a:rPr lang="en-US" sz="1600">
                <a:latin typeface="Calibri"/>
                <a:ea typeface="Calibri"/>
                <a:cs typeface="Calibri"/>
              </a:rPr>
              <a:t>If I don't have structure or follow a plan- I can go off task easily </a:t>
            </a:r>
          </a:p>
          <a:p>
            <a:r>
              <a:rPr lang="en-US" sz="1600">
                <a:latin typeface="Calibri"/>
                <a:ea typeface="Calibri"/>
                <a:cs typeface="Calibri"/>
              </a:rPr>
              <a:t>Spending too much time on paperwork</a:t>
            </a:r>
          </a:p>
          <a:p>
            <a:r>
              <a:rPr lang="en-US" sz="1600">
                <a:latin typeface="Calibri"/>
                <a:ea typeface="Calibri"/>
                <a:cs typeface="Calibri"/>
              </a:rPr>
              <a:t>Self-criticism </a:t>
            </a:r>
          </a:p>
          <a:p>
            <a:r>
              <a:rPr lang="en-US" sz="1600">
                <a:latin typeface="Calibri"/>
                <a:ea typeface="Calibri"/>
                <a:cs typeface="Calibri"/>
              </a:rPr>
              <a:t>Time management </a:t>
            </a:r>
          </a:p>
          <a:p>
            <a:r>
              <a:rPr lang="en-US" sz="1600">
                <a:latin typeface="Calibri"/>
                <a:ea typeface="Calibri"/>
                <a:cs typeface="Calibri"/>
              </a:rPr>
              <a:t>Uncomfortable/ fearful of public speaking when presenting my work </a:t>
            </a:r>
          </a:p>
          <a:p>
            <a:r>
              <a:rPr lang="en-US" sz="1600">
                <a:latin typeface="Calibri"/>
                <a:ea typeface="Calibri"/>
                <a:cs typeface="Calibri"/>
              </a:rPr>
              <a:t>Shyness when it comes to asking for help</a:t>
            </a:r>
            <a:r>
              <a:rPr lang="en-US" sz="2000">
                <a:latin typeface="Calibri"/>
                <a:ea typeface="Calibri"/>
                <a:cs typeface="Calibri"/>
              </a:rPr>
              <a:t> </a:t>
            </a:r>
          </a:p>
          <a:p>
            <a:endParaRPr lang="en-US" sz="2200">
              <a:latin typeface="Calibri"/>
              <a:ea typeface="Calibri"/>
              <a:cs typeface="Calibri"/>
            </a:endParaRPr>
          </a:p>
          <a:p>
            <a:endParaRPr lang="en-US" sz="2200">
              <a:latin typeface="Calibri"/>
              <a:ea typeface="Calibri"/>
              <a:cs typeface="Calibri"/>
            </a:endParaRPr>
          </a:p>
          <a:p>
            <a:endParaRPr lang="en-US" sz="2200">
              <a:latin typeface="Calibri"/>
              <a:ea typeface="Calibri"/>
              <a:cs typeface="Calibri"/>
            </a:endParaRPr>
          </a:p>
        </p:txBody>
      </p:sp>
      <p:pic>
        <p:nvPicPr>
          <p:cNvPr id="4" name="Picture 3" descr="Image result for Strength and Weakness">
            <a:extLst>
              <a:ext uri="{FF2B5EF4-FFF2-40B4-BE49-F238E27FC236}">
                <a16:creationId xmlns:a16="http://schemas.microsoft.com/office/drawing/2014/main" id="{59D957E7-4FBA-9C9B-F24F-64AD5D762BD4}"/>
              </a:ext>
            </a:extLst>
          </p:cNvPr>
          <p:cNvPicPr>
            <a:picLocks noChangeAspect="1"/>
          </p:cNvPicPr>
          <p:nvPr/>
        </p:nvPicPr>
        <p:blipFill rotWithShape="1">
          <a:blip r:embed="rId2"/>
          <a:srcRect l="1036" r="2757" b="-2"/>
          <a:stretch/>
        </p:blipFill>
        <p:spPr>
          <a:xfrm>
            <a:off x="7735035" y="2074183"/>
            <a:ext cx="3604597" cy="3760045"/>
          </a:xfrm>
          <a:prstGeom prst="rect">
            <a:avLst/>
          </a:prstGeom>
        </p:spPr>
      </p:pic>
    </p:spTree>
    <p:extLst>
      <p:ext uri="{BB962C8B-B14F-4D97-AF65-F5344CB8AC3E}">
        <p14:creationId xmlns:p14="http://schemas.microsoft.com/office/powerpoint/2010/main" val="1812959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CF6F1-A6E1-FED8-B4F0-E68B5D850CCD}"/>
              </a:ext>
            </a:extLst>
          </p:cNvPr>
          <p:cNvSpPr>
            <a:spLocks noGrp="1"/>
          </p:cNvSpPr>
          <p:nvPr>
            <p:ph type="title"/>
          </p:nvPr>
        </p:nvSpPr>
        <p:spPr>
          <a:xfrm>
            <a:off x="572493" y="238539"/>
            <a:ext cx="11018520" cy="1434415"/>
          </a:xfrm>
        </p:spPr>
        <p:txBody>
          <a:bodyPr anchor="b">
            <a:normAutofit/>
          </a:bodyPr>
          <a:lstStyle/>
          <a:p>
            <a:r>
              <a:rPr lang="en-US" sz="5400" b="1" u="sng"/>
              <a:t>Opportunities </a:t>
            </a:r>
            <a:r>
              <a:rPr lang="en-US" sz="2400" b="1" u="sng">
                <a:highlight>
                  <a:srgbClr val="FFFF00"/>
                </a:highlight>
                <a:ea typeface="+mj-lt"/>
                <a:cs typeface="+mj-lt"/>
              </a:rPr>
              <a:t>(Personal SWOT Analysis)</a:t>
            </a:r>
            <a:endParaRPr lang="en-US" sz="2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0E722C-9F6C-C83A-FCAD-D4380B0A60B8}"/>
              </a:ext>
            </a:extLst>
          </p:cNvPr>
          <p:cNvSpPr>
            <a:spLocks noGrp="1"/>
          </p:cNvSpPr>
          <p:nvPr>
            <p:ph idx="1"/>
          </p:nvPr>
        </p:nvSpPr>
        <p:spPr>
          <a:xfrm>
            <a:off x="572493" y="1952563"/>
            <a:ext cx="6713552" cy="4416054"/>
          </a:xfrm>
          <a:ln>
            <a:solidFill>
              <a:schemeClr val="tx1"/>
            </a:solidFill>
          </a:ln>
        </p:spPr>
        <p:txBody>
          <a:bodyPr vert="horz" lIns="91440" tIns="45720" rIns="91440" bIns="45720" rtlCol="0" anchor="t">
            <a:normAutofit fontScale="85000" lnSpcReduction="20000"/>
          </a:bodyPr>
          <a:lstStyle/>
          <a:p>
            <a:r>
              <a:rPr lang="en-US" sz="1600" dirty="0">
                <a:latin typeface="Calibri"/>
                <a:ea typeface="Calibri"/>
                <a:cs typeface="Calibri"/>
              </a:rPr>
              <a:t>Leadership </a:t>
            </a:r>
          </a:p>
          <a:p>
            <a:r>
              <a:rPr lang="en-US" sz="1600" dirty="0">
                <a:latin typeface="Calibri"/>
                <a:ea typeface="Calibri"/>
                <a:cs typeface="Calibri"/>
              </a:rPr>
              <a:t>The nursing field is always growing bigger-more opportunities for staff </a:t>
            </a:r>
            <a:endParaRPr lang="en-US" sz="1600" dirty="0">
              <a:latin typeface="Calibri"/>
              <a:cs typeface="Calibri"/>
            </a:endParaRPr>
          </a:p>
          <a:p>
            <a:r>
              <a:rPr lang="en-US" sz="1600" dirty="0">
                <a:latin typeface="Calibri"/>
                <a:ea typeface="Calibri"/>
                <a:cs typeface="Calibri"/>
              </a:rPr>
              <a:t>No day will be the same- you learn something new every day-New c</a:t>
            </a:r>
            <a:r>
              <a:rPr lang="en-US" sz="1600" dirty="0">
                <a:latin typeface="Calibri"/>
                <a:ea typeface="Calibri"/>
                <a:cs typeface="Arial"/>
              </a:rPr>
              <a:t>hallenges and no two situations are the same</a:t>
            </a:r>
            <a:endParaRPr lang="en-US" dirty="0"/>
          </a:p>
          <a:p>
            <a:r>
              <a:rPr lang="en-US" sz="1600" b="1" i="1" u="sng" dirty="0">
                <a:latin typeface="Calibri"/>
                <a:ea typeface="Calibri"/>
                <a:cs typeface="Calibri"/>
              </a:rPr>
              <a:t> Inclusive staff benefits-</a:t>
            </a:r>
            <a:endParaRPr lang="en-US" sz="1600" b="1" i="1" u="sng" dirty="0">
              <a:latin typeface="Calibri"/>
              <a:ea typeface="Calibri"/>
              <a:cs typeface="Arial"/>
            </a:endParaRPr>
          </a:p>
          <a:p>
            <a:r>
              <a:rPr lang="en-US" sz="1600" dirty="0">
                <a:latin typeface="Calibri"/>
                <a:ea typeface="Calibri"/>
                <a:cs typeface="Arial"/>
              </a:rPr>
              <a:t>Flexible working hours</a:t>
            </a:r>
            <a:endParaRPr lang="en-US" dirty="0">
              <a:latin typeface="Aptos" panose="02110004020202020204"/>
              <a:ea typeface="Calibri"/>
              <a:cs typeface="Arial"/>
            </a:endParaRPr>
          </a:p>
          <a:p>
            <a:r>
              <a:rPr lang="en-US" sz="1600" dirty="0">
                <a:latin typeface="Calibri"/>
                <a:ea typeface="Calibri"/>
                <a:cs typeface="Arial"/>
              </a:rPr>
              <a:t>Trade union</a:t>
            </a:r>
            <a:endParaRPr lang="en-US" dirty="0">
              <a:latin typeface="Aptos" panose="02110004020202020204"/>
              <a:ea typeface="Calibri"/>
              <a:cs typeface="Arial"/>
            </a:endParaRPr>
          </a:p>
          <a:p>
            <a:r>
              <a:rPr lang="en-US" sz="1600" dirty="0">
                <a:latin typeface="Calibri"/>
                <a:ea typeface="Calibri"/>
                <a:cs typeface="Arial"/>
              </a:rPr>
              <a:t>Sick-pay</a:t>
            </a:r>
            <a:endParaRPr lang="en-US" dirty="0">
              <a:latin typeface="Aptos" panose="02110004020202020204"/>
              <a:ea typeface="Calibri"/>
              <a:cs typeface="Arial"/>
            </a:endParaRPr>
          </a:p>
          <a:p>
            <a:r>
              <a:rPr lang="en-US" sz="1600" dirty="0">
                <a:latin typeface="Calibri"/>
                <a:ea typeface="Calibri"/>
                <a:cs typeface="Arial"/>
              </a:rPr>
              <a:t>Child-care schemes, </a:t>
            </a:r>
            <a:endParaRPr lang="en-US" dirty="0">
              <a:latin typeface="Aptos" panose="02110004020202020204"/>
              <a:ea typeface="Calibri"/>
              <a:cs typeface="Arial"/>
            </a:endParaRPr>
          </a:p>
          <a:p>
            <a:r>
              <a:rPr lang="en-US" sz="1600" dirty="0">
                <a:latin typeface="Calibri"/>
                <a:ea typeface="Calibri"/>
                <a:cs typeface="Arial"/>
              </a:rPr>
              <a:t>Bike scheme</a:t>
            </a:r>
            <a:endParaRPr lang="en-US" dirty="0">
              <a:latin typeface="Aptos" panose="02110004020202020204"/>
              <a:ea typeface="Calibri"/>
              <a:cs typeface="Arial"/>
            </a:endParaRPr>
          </a:p>
          <a:p>
            <a:r>
              <a:rPr lang="en-US" sz="1600" dirty="0">
                <a:latin typeface="Calibri"/>
                <a:ea typeface="Calibri"/>
                <a:cs typeface="Arial"/>
              </a:rPr>
              <a:t>Affordable living schemes</a:t>
            </a:r>
            <a:endParaRPr lang="en-US" dirty="0">
              <a:latin typeface="Aptos" panose="02110004020202020204"/>
              <a:ea typeface="Calibri"/>
              <a:cs typeface="Arial"/>
            </a:endParaRPr>
          </a:p>
          <a:p>
            <a:r>
              <a:rPr lang="en-US" sz="1600" dirty="0">
                <a:latin typeface="Calibri"/>
                <a:ea typeface="Calibri"/>
                <a:cs typeface="Arial"/>
              </a:rPr>
              <a:t>Car servicing scheme (Nurse.org, 2023) </a:t>
            </a:r>
            <a:endParaRPr lang="en-US" dirty="0"/>
          </a:p>
          <a:p>
            <a:r>
              <a:rPr lang="en-US" sz="1600" dirty="0">
                <a:latin typeface="Calibri"/>
                <a:ea typeface="Calibri"/>
                <a:cs typeface="Arial"/>
              </a:rPr>
              <a:t>Regular training and personal development reviews and plans to support your careers aspirations. </a:t>
            </a:r>
          </a:p>
          <a:p>
            <a:r>
              <a:rPr lang="en-US" sz="1600" dirty="0">
                <a:latin typeface="Calibri"/>
                <a:ea typeface="Calibri"/>
                <a:cs typeface="Calibri"/>
              </a:rPr>
              <a:t>You’ll never be out of a job-</a:t>
            </a:r>
            <a:r>
              <a:rPr lang="en-US" sz="1600" dirty="0">
                <a:latin typeface="Calibri"/>
                <a:ea typeface="Calibri"/>
                <a:cs typeface="Arial"/>
              </a:rPr>
              <a:t>there will always be jobs in healthcare, whether it’s full-time, part-time or through an agency, you'll never struggle to find work with your skills.</a:t>
            </a:r>
          </a:p>
          <a:p>
            <a:pPr marL="0" indent="0">
              <a:buNone/>
            </a:pPr>
            <a:r>
              <a:rPr lang="en-US" sz="1500" dirty="0">
                <a:latin typeface="Calibri"/>
                <a:ea typeface="Calibri"/>
                <a:cs typeface="Arial"/>
              </a:rPr>
              <a:t>(The Kings Fund, 2018) </a:t>
            </a:r>
          </a:p>
          <a:p>
            <a:endParaRPr lang="en-US" sz="1700">
              <a:latin typeface="Arial"/>
              <a:cs typeface="Arial"/>
            </a:endParaRPr>
          </a:p>
          <a:p>
            <a:endParaRPr lang="en-US" sz="1700">
              <a:latin typeface="Arial"/>
              <a:cs typeface="Arial"/>
            </a:endParaRPr>
          </a:p>
          <a:p>
            <a:endParaRPr lang="en-US" sz="1700">
              <a:latin typeface="Arial"/>
              <a:cs typeface="Arial"/>
            </a:endParaRPr>
          </a:p>
          <a:p>
            <a:endParaRPr lang="en-US" sz="1700">
              <a:latin typeface="Arial"/>
              <a:cs typeface="Arial"/>
            </a:endParaRPr>
          </a:p>
          <a:p>
            <a:endParaRPr lang="en-US" sz="1700">
              <a:latin typeface="Arial"/>
              <a:cs typeface="Arial"/>
            </a:endParaRPr>
          </a:p>
          <a:p>
            <a:endParaRPr lang="en-US" sz="1700">
              <a:latin typeface="Arial"/>
              <a:cs typeface="Arial"/>
            </a:endParaRPr>
          </a:p>
          <a:p>
            <a:endParaRPr lang="en-US" sz="1700">
              <a:cs typeface="Arial"/>
            </a:endParaRPr>
          </a:p>
          <a:p>
            <a:endParaRPr lang="en-US" sz="1700"/>
          </a:p>
          <a:p>
            <a:endParaRPr lang="en-US" sz="1700"/>
          </a:p>
        </p:txBody>
      </p:sp>
      <p:pic>
        <p:nvPicPr>
          <p:cNvPr id="5" name="Picture 4" descr="Image result for opportunities">
            <a:extLst>
              <a:ext uri="{FF2B5EF4-FFF2-40B4-BE49-F238E27FC236}">
                <a16:creationId xmlns:a16="http://schemas.microsoft.com/office/drawing/2014/main" id="{5FF87970-874E-851F-4C47-C98FDD6A36BC}"/>
              </a:ext>
            </a:extLst>
          </p:cNvPr>
          <p:cNvPicPr>
            <a:picLocks noChangeAspect="1"/>
          </p:cNvPicPr>
          <p:nvPr/>
        </p:nvPicPr>
        <p:blipFill>
          <a:blip r:embed="rId2"/>
          <a:stretch>
            <a:fillRect/>
          </a:stretch>
        </p:blipFill>
        <p:spPr>
          <a:xfrm>
            <a:off x="7861341" y="2690504"/>
            <a:ext cx="3574719" cy="2743693"/>
          </a:xfrm>
          <a:prstGeom prst="rect">
            <a:avLst/>
          </a:prstGeom>
        </p:spPr>
      </p:pic>
    </p:spTree>
    <p:extLst>
      <p:ext uri="{BB962C8B-B14F-4D97-AF65-F5344CB8AC3E}">
        <p14:creationId xmlns:p14="http://schemas.microsoft.com/office/powerpoint/2010/main" val="3234779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D3073E-FF7A-030F-3035-FF1A42ED4DA9}"/>
              </a:ext>
            </a:extLst>
          </p:cNvPr>
          <p:cNvSpPr>
            <a:spLocks noGrp="1"/>
          </p:cNvSpPr>
          <p:nvPr>
            <p:ph type="title"/>
          </p:nvPr>
        </p:nvSpPr>
        <p:spPr>
          <a:xfrm>
            <a:off x="572493" y="238539"/>
            <a:ext cx="11018520" cy="1434415"/>
          </a:xfrm>
        </p:spPr>
        <p:txBody>
          <a:bodyPr anchor="b">
            <a:normAutofit/>
          </a:bodyPr>
          <a:lstStyle/>
          <a:p>
            <a:r>
              <a:rPr lang="en-US" sz="5400" b="1" u="sng"/>
              <a:t>Threats </a:t>
            </a:r>
            <a:r>
              <a:rPr lang="en-US" sz="2400" b="1" u="sng">
                <a:highlight>
                  <a:srgbClr val="FFFF00"/>
                </a:highlight>
                <a:ea typeface="+mj-lt"/>
                <a:cs typeface="+mj-lt"/>
              </a:rPr>
              <a:t>(Personal SWOT Analysis)</a:t>
            </a:r>
            <a:endParaRPr lang="en-US" sz="2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31EDA3-62E1-C82D-39E3-3D7C5E96D902}"/>
              </a:ext>
            </a:extLst>
          </p:cNvPr>
          <p:cNvSpPr>
            <a:spLocks noGrp="1"/>
          </p:cNvSpPr>
          <p:nvPr>
            <p:ph idx="1"/>
          </p:nvPr>
        </p:nvSpPr>
        <p:spPr>
          <a:xfrm>
            <a:off x="572493" y="2071316"/>
            <a:ext cx="6713552" cy="4119172"/>
          </a:xfrm>
          <a:ln>
            <a:solidFill>
              <a:schemeClr val="tx1"/>
            </a:solidFill>
          </a:ln>
        </p:spPr>
        <p:txBody>
          <a:bodyPr vert="horz" lIns="91440" tIns="45720" rIns="91440" bIns="45720" rtlCol="0" anchor="t">
            <a:normAutofit/>
          </a:bodyPr>
          <a:lstStyle/>
          <a:p>
            <a:r>
              <a:rPr lang="en-US" sz="1600" dirty="0">
                <a:latin typeface="Calibri"/>
                <a:ea typeface="Roboto"/>
                <a:cs typeface="Roboto"/>
              </a:rPr>
              <a:t>Staff shortages directly affect quality and safety of care, patient experience, and staff experience of work</a:t>
            </a:r>
          </a:p>
          <a:p>
            <a:r>
              <a:rPr lang="en-US" sz="1600" dirty="0">
                <a:latin typeface="Calibri"/>
                <a:ea typeface="Roboto"/>
                <a:cs typeface="Roboto"/>
              </a:rPr>
              <a:t>Digital Technology </a:t>
            </a:r>
          </a:p>
          <a:p>
            <a:r>
              <a:rPr lang="en-US" sz="1600" dirty="0">
                <a:latin typeface="Calibri"/>
                <a:ea typeface="Roboto"/>
                <a:cs typeface="Roboto"/>
              </a:rPr>
              <a:t>Salary issues</a:t>
            </a:r>
          </a:p>
          <a:p>
            <a:r>
              <a:rPr lang="en-US" sz="1600" dirty="0">
                <a:latin typeface="Calibri"/>
                <a:ea typeface="Roboto"/>
                <a:cs typeface="Roboto"/>
              </a:rPr>
              <a:t>Budgetary constraints </a:t>
            </a:r>
          </a:p>
          <a:p>
            <a:r>
              <a:rPr lang="en-US" sz="1600" dirty="0">
                <a:latin typeface="Calibri"/>
                <a:ea typeface="Roboto"/>
                <a:cs typeface="Roboto"/>
              </a:rPr>
              <a:t>Lack of funding (NHS, 2024) </a:t>
            </a:r>
          </a:p>
          <a:p>
            <a:endParaRPr lang="en-US" sz="2200">
              <a:latin typeface="Roboto"/>
              <a:ea typeface="Roboto"/>
              <a:cs typeface="Roboto"/>
            </a:endParaRPr>
          </a:p>
          <a:p>
            <a:endParaRPr lang="en-US" sz="2200">
              <a:latin typeface="Roboto"/>
              <a:ea typeface="Roboto"/>
              <a:cs typeface="Roboto"/>
            </a:endParaRPr>
          </a:p>
          <a:p>
            <a:endParaRPr lang="en-US" sz="2200">
              <a:latin typeface="Roboto"/>
              <a:ea typeface="Roboto"/>
              <a:cs typeface="Roboto"/>
            </a:endParaRPr>
          </a:p>
          <a:p>
            <a:endParaRPr lang="en-US" sz="2200">
              <a:latin typeface="Roboto"/>
              <a:ea typeface="Roboto"/>
              <a:cs typeface="Roboto"/>
            </a:endParaRPr>
          </a:p>
        </p:txBody>
      </p:sp>
      <p:pic>
        <p:nvPicPr>
          <p:cNvPr id="6" name="Picture 5" descr="Image result for threats">
            <a:extLst>
              <a:ext uri="{FF2B5EF4-FFF2-40B4-BE49-F238E27FC236}">
                <a16:creationId xmlns:a16="http://schemas.microsoft.com/office/drawing/2014/main" id="{A15C3E89-2685-F4EC-DF26-A328EFE2E742}"/>
              </a:ext>
            </a:extLst>
          </p:cNvPr>
          <p:cNvPicPr>
            <a:picLocks noChangeAspect="1"/>
          </p:cNvPicPr>
          <p:nvPr/>
        </p:nvPicPr>
        <p:blipFill>
          <a:blip r:embed="rId2"/>
          <a:stretch>
            <a:fillRect/>
          </a:stretch>
        </p:blipFill>
        <p:spPr>
          <a:xfrm>
            <a:off x="7733124" y="2977490"/>
            <a:ext cx="3593646" cy="2456707"/>
          </a:xfrm>
          <a:prstGeom prst="rect">
            <a:avLst/>
          </a:prstGeom>
        </p:spPr>
      </p:pic>
    </p:spTree>
    <p:extLst>
      <p:ext uri="{BB962C8B-B14F-4D97-AF65-F5344CB8AC3E}">
        <p14:creationId xmlns:p14="http://schemas.microsoft.com/office/powerpoint/2010/main" val="2203680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CD91F3-7651-FD51-5080-7A0F76779AFA}"/>
              </a:ext>
            </a:extLst>
          </p:cNvPr>
          <p:cNvSpPr>
            <a:spLocks noGrp="1"/>
          </p:cNvSpPr>
          <p:nvPr>
            <p:ph idx="1"/>
          </p:nvPr>
        </p:nvSpPr>
        <p:spPr>
          <a:xfrm>
            <a:off x="838200" y="489651"/>
            <a:ext cx="10515600" cy="5687312"/>
          </a:xfrm>
        </p:spPr>
        <p:txBody>
          <a:bodyPr vert="horz" lIns="91440" tIns="45720" rIns="91440" bIns="45720" rtlCol="0" anchor="t">
            <a:normAutofit/>
          </a:bodyPr>
          <a:lstStyle/>
          <a:p>
            <a:pPr marL="0" indent="0">
              <a:buNone/>
            </a:pPr>
            <a:r>
              <a:rPr lang="en-US" sz="1600" b="1" u="sng">
                <a:latin typeface="Calibri"/>
                <a:cs typeface="Calibri"/>
              </a:rPr>
              <a:t>Knowledge and Understanding </a:t>
            </a:r>
          </a:p>
          <a:p>
            <a:pPr marL="0" indent="0">
              <a:buNone/>
            </a:pPr>
            <a:r>
              <a:rPr lang="en-US" sz="1600">
                <a:latin typeface="Calibri"/>
                <a:cs typeface="Calibri"/>
              </a:rPr>
              <a:t>Working with other professionals within a 'collaborative approach' this involves working together, learning new tasks and working on them together. It helps to improve communication, reduces wait time and improves patient satisfaction, improves working relationships and provides a better experience for individuals who uses health and social care services by providing a better healthcare experience. </a:t>
            </a:r>
          </a:p>
          <a:p>
            <a:pPr marL="0" indent="0">
              <a:buNone/>
            </a:pPr>
            <a:r>
              <a:rPr lang="en-US" sz="1600" b="1" u="sng">
                <a:latin typeface="Calibri"/>
                <a:cs typeface="Calibri"/>
              </a:rPr>
              <a:t>Duty of Candor and Congruence</a:t>
            </a:r>
            <a:endParaRPr lang="en-US" sz="1600">
              <a:latin typeface="Calibri"/>
              <a:cs typeface="Calibri"/>
            </a:endParaRPr>
          </a:p>
          <a:p>
            <a:pPr marL="0" indent="0">
              <a:buNone/>
            </a:pPr>
            <a:r>
              <a:rPr lang="en-US" sz="1600">
                <a:latin typeface="Calibri"/>
                <a:ea typeface="+mn-lt"/>
                <a:cs typeface="+mn-lt"/>
              </a:rPr>
              <a:t>'Every healthcare professional must be open and honest with patients when something that goes wrong with their treatment or care causes, or has the potential to cause, harm or distress. Healthcare professionals must also be open and honest with their colleagues, employers and relevant </a:t>
            </a:r>
            <a:r>
              <a:rPr lang="en-GB" sz="1600">
                <a:latin typeface="Calibri"/>
                <a:ea typeface="+mn-lt"/>
                <a:cs typeface="+mn-lt"/>
              </a:rPr>
              <a:t>organisations</a:t>
            </a:r>
            <a:r>
              <a:rPr lang="en-US" sz="1600">
                <a:latin typeface="Calibri"/>
                <a:ea typeface="+mn-lt"/>
                <a:cs typeface="+mn-lt"/>
              </a:rPr>
              <a:t>, and take part in reviews and investigations when requested'. (NMC, 2022). </a:t>
            </a:r>
            <a:r>
              <a:rPr lang="en-US" sz="1600">
                <a:latin typeface="Calibri"/>
                <a:ea typeface="Roboto"/>
                <a:cs typeface="Roboto"/>
              </a:rPr>
              <a:t>Congruence is important within healthcare and linked to the duty of candor as it's about the wellbeing and patient care and safety. </a:t>
            </a:r>
          </a:p>
          <a:p>
            <a:pPr marL="0" indent="0">
              <a:buNone/>
            </a:pPr>
            <a:r>
              <a:rPr lang="en-US" sz="1600" b="1" u="sng">
                <a:latin typeface="Calibri"/>
                <a:ea typeface="Roboto"/>
                <a:cs typeface="Roboto"/>
              </a:rPr>
              <a:t>Cognitive + Intellectual </a:t>
            </a:r>
          </a:p>
          <a:p>
            <a:pPr marL="0" indent="0">
              <a:buNone/>
            </a:pPr>
            <a:r>
              <a:rPr lang="en-US" sz="1600">
                <a:latin typeface="Calibri"/>
                <a:ea typeface="Roboto"/>
                <a:cs typeface="Roboto"/>
              </a:rPr>
              <a:t>'Nursing practice demands that practitioners display sound judgement and decision-making skills as critical thinking and clinical decision making is an essential component of nursing practice'. (The </a:t>
            </a:r>
            <a:r>
              <a:rPr lang="en-US" sz="1600" err="1">
                <a:latin typeface="Calibri"/>
                <a:ea typeface="Roboto"/>
                <a:cs typeface="Roboto"/>
              </a:rPr>
              <a:t>bmj</a:t>
            </a:r>
            <a:r>
              <a:rPr lang="en-US" sz="1600">
                <a:latin typeface="Calibri"/>
                <a:ea typeface="Roboto"/>
                <a:cs typeface="Roboto"/>
              </a:rPr>
              <a:t>, 2017). This is important as it focuses on the patient outcomes. </a:t>
            </a:r>
          </a:p>
          <a:p>
            <a:r>
              <a:rPr lang="en-US" sz="1600">
                <a:latin typeface="Calibri"/>
                <a:ea typeface="Roboto"/>
                <a:cs typeface="Roboto"/>
              </a:rPr>
              <a:t>Better use of resources </a:t>
            </a:r>
          </a:p>
          <a:p>
            <a:r>
              <a:rPr lang="en-US" sz="1600">
                <a:latin typeface="Calibri"/>
                <a:ea typeface="Roboto"/>
                <a:cs typeface="Roboto"/>
              </a:rPr>
              <a:t>Decreased costs </a:t>
            </a:r>
          </a:p>
          <a:p>
            <a:r>
              <a:rPr lang="en-US" sz="1600">
                <a:latin typeface="Calibri"/>
                <a:ea typeface="Roboto"/>
                <a:cs typeface="Roboto"/>
              </a:rPr>
              <a:t>Increased Satisfaction within care (Nursing standard, 2024) </a:t>
            </a:r>
          </a:p>
        </p:txBody>
      </p:sp>
    </p:spTree>
    <p:extLst>
      <p:ext uri="{BB962C8B-B14F-4D97-AF65-F5344CB8AC3E}">
        <p14:creationId xmlns:p14="http://schemas.microsoft.com/office/powerpoint/2010/main" val="3381858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DC4BD0-D312-B9DD-3408-CE6EC7052E7D}"/>
              </a:ext>
            </a:extLst>
          </p:cNvPr>
          <p:cNvSpPr>
            <a:spLocks noGrp="1"/>
          </p:cNvSpPr>
          <p:nvPr>
            <p:ph idx="1"/>
          </p:nvPr>
        </p:nvSpPr>
        <p:spPr>
          <a:xfrm>
            <a:off x="640832" y="295736"/>
            <a:ext cx="6194445" cy="5913040"/>
          </a:xfrm>
        </p:spPr>
        <p:txBody>
          <a:bodyPr vert="horz" lIns="91440" tIns="45720" rIns="91440" bIns="45720" rtlCol="0" anchor="t">
            <a:normAutofit/>
          </a:bodyPr>
          <a:lstStyle/>
          <a:p>
            <a:pPr marL="0" indent="0">
              <a:buNone/>
            </a:pPr>
            <a:r>
              <a:rPr lang="en-US" sz="1600" b="1" u="sng" dirty="0">
                <a:latin typeface="Calibri"/>
                <a:cs typeface="Calibri"/>
              </a:rPr>
              <a:t>Practical Skills </a:t>
            </a:r>
          </a:p>
          <a:p>
            <a:r>
              <a:rPr lang="en-US" sz="1600" dirty="0">
                <a:latin typeface="Calibri"/>
                <a:ea typeface="+mn-lt"/>
                <a:cs typeface="+mn-lt"/>
              </a:rPr>
              <a:t>Writing: creating clear and effective essays</a:t>
            </a:r>
            <a:endParaRPr lang="en-US" sz="1600" dirty="0">
              <a:latin typeface="Calibri"/>
              <a:cs typeface="Calibri"/>
            </a:endParaRPr>
          </a:p>
          <a:p>
            <a:r>
              <a:rPr lang="en-US" sz="1600" dirty="0">
                <a:latin typeface="Calibri"/>
                <a:ea typeface="+mn-lt"/>
                <a:cs typeface="+mn-lt"/>
              </a:rPr>
              <a:t>Listening and Communication: exchanging information and ideas</a:t>
            </a:r>
            <a:endParaRPr lang="en-US" sz="1600" dirty="0">
              <a:latin typeface="Calibri"/>
              <a:cs typeface="Calibri"/>
            </a:endParaRPr>
          </a:p>
          <a:p>
            <a:r>
              <a:rPr lang="en-US" sz="1600" dirty="0">
                <a:latin typeface="Calibri"/>
                <a:ea typeface="+mn-lt"/>
                <a:cs typeface="+mn-lt"/>
              </a:rPr>
              <a:t>Digital literacy: using computers and technology</a:t>
            </a:r>
            <a:endParaRPr lang="en-US" sz="1600" dirty="0">
              <a:latin typeface="Calibri"/>
              <a:cs typeface="Calibri"/>
            </a:endParaRPr>
          </a:p>
          <a:p>
            <a:r>
              <a:rPr lang="en-US" sz="1600" dirty="0">
                <a:latin typeface="Calibri"/>
                <a:ea typeface="+mn-lt"/>
                <a:cs typeface="+mn-lt"/>
              </a:rPr>
              <a:t>Problem-solving: finding solutions to challenges  </a:t>
            </a:r>
            <a:r>
              <a:rPr lang="en-US" sz="1600" dirty="0">
                <a:latin typeface="Aptos"/>
                <a:ea typeface="Calibri"/>
                <a:cs typeface="Calibri"/>
              </a:rPr>
              <a:t>                                 </a:t>
            </a:r>
            <a:r>
              <a:rPr lang="en-US" sz="1400" dirty="0">
                <a:latin typeface="Aptos"/>
                <a:ea typeface="Calibri"/>
                <a:cs typeface="Calibri"/>
              </a:rPr>
              <a:t> </a:t>
            </a:r>
            <a:r>
              <a:rPr lang="en-US" sz="1400" dirty="0">
                <a:latin typeface="Calibri"/>
                <a:ea typeface="Calibri"/>
                <a:cs typeface="Calibri"/>
              </a:rPr>
              <a:t>(British Journal of Nursing, 2024) </a:t>
            </a:r>
            <a:endParaRPr lang="en-GB" sz="1400" b="1" baseline="30000">
              <a:latin typeface="Calibri"/>
              <a:ea typeface="Calibri"/>
              <a:cs typeface="Calibri"/>
            </a:endParaRPr>
          </a:p>
          <a:p>
            <a:pPr marL="285750" indent="-285750"/>
            <a:endParaRPr lang="en-US" sz="700">
              <a:latin typeface="Calibri"/>
              <a:cs typeface="Calibri"/>
            </a:endParaRPr>
          </a:p>
          <a:p>
            <a:pPr marL="285750" indent="-285750"/>
            <a:endParaRPr lang="en-US" sz="700">
              <a:latin typeface="Calibri"/>
              <a:cs typeface="Calibri"/>
            </a:endParaRPr>
          </a:p>
          <a:p>
            <a:pPr marL="0" indent="0">
              <a:buNone/>
            </a:pPr>
            <a:r>
              <a:rPr lang="en-US" sz="1600" b="1" u="sng" dirty="0">
                <a:latin typeface="Calibri"/>
                <a:cs typeface="Calibri"/>
              </a:rPr>
              <a:t>Transferable Skills for life + Professional practice </a:t>
            </a:r>
            <a:endParaRPr lang="en-US" sz="1600" dirty="0">
              <a:latin typeface="Calibri"/>
              <a:cs typeface="Calibri"/>
            </a:endParaRPr>
          </a:p>
          <a:p>
            <a:pPr marL="285750" indent="-285750"/>
            <a:r>
              <a:rPr lang="en-US" sz="1600" dirty="0">
                <a:latin typeface="Calibri"/>
                <a:cs typeface="Calibri"/>
              </a:rPr>
              <a:t>People Skills </a:t>
            </a:r>
            <a:endParaRPr lang="en-US" sz="1600" dirty="0">
              <a:latin typeface="Calibri"/>
              <a:ea typeface="Calibri"/>
              <a:cs typeface="Calibri"/>
            </a:endParaRPr>
          </a:p>
          <a:p>
            <a:pPr marL="285750" indent="-285750"/>
            <a:r>
              <a:rPr lang="en-US" sz="1600" dirty="0">
                <a:latin typeface="Calibri"/>
                <a:cs typeface="Calibri"/>
              </a:rPr>
              <a:t>Critical Thinking </a:t>
            </a:r>
            <a:endParaRPr lang="en-US" sz="1600" dirty="0">
              <a:latin typeface="Calibri"/>
              <a:ea typeface="Calibri"/>
              <a:cs typeface="Calibri"/>
            </a:endParaRPr>
          </a:p>
          <a:p>
            <a:pPr marL="285750" indent="-285750"/>
            <a:r>
              <a:rPr lang="en-US" sz="1600" dirty="0">
                <a:latin typeface="Calibri"/>
                <a:cs typeface="Calibri"/>
              </a:rPr>
              <a:t>Teamwork                                                                          </a:t>
            </a:r>
            <a:endParaRPr lang="en-US" sz="1600" dirty="0">
              <a:latin typeface="Calibri"/>
              <a:ea typeface="Calibri"/>
              <a:cs typeface="Calibri"/>
            </a:endParaRPr>
          </a:p>
          <a:p>
            <a:pPr marL="285750" indent="-285750"/>
            <a:r>
              <a:rPr lang="en-US" sz="1600" dirty="0">
                <a:latin typeface="Calibri"/>
                <a:cs typeface="Calibri"/>
              </a:rPr>
              <a:t>Multitasking</a:t>
            </a:r>
            <a:endParaRPr lang="en-US" sz="1600" dirty="0">
              <a:latin typeface="Calibri"/>
              <a:ea typeface="Calibri"/>
              <a:cs typeface="Calibri"/>
            </a:endParaRPr>
          </a:p>
          <a:p>
            <a:pPr marL="285750" indent="-285750"/>
            <a:r>
              <a:rPr lang="en-US" sz="1600" dirty="0" err="1">
                <a:latin typeface="Calibri"/>
                <a:cs typeface="Calibri"/>
              </a:rPr>
              <a:t>Organisational</a:t>
            </a:r>
            <a:r>
              <a:rPr lang="en-US" sz="1600" dirty="0">
                <a:latin typeface="Calibri"/>
                <a:cs typeface="Calibri"/>
              </a:rPr>
              <a:t> </a:t>
            </a:r>
            <a:endParaRPr lang="en-US" sz="1600" dirty="0">
              <a:latin typeface="Calibri"/>
              <a:ea typeface="Calibri"/>
              <a:cs typeface="Calibri"/>
            </a:endParaRPr>
          </a:p>
          <a:p>
            <a:r>
              <a:rPr lang="en-US" sz="1600" dirty="0">
                <a:latin typeface="Calibri"/>
                <a:ea typeface="Roboto"/>
                <a:cs typeface="Roboto"/>
              </a:rPr>
              <a:t>Leadership.</a:t>
            </a:r>
            <a:endParaRPr lang="en-US" sz="1600" dirty="0">
              <a:latin typeface="Calibri"/>
              <a:cs typeface="Calibri"/>
            </a:endParaRPr>
          </a:p>
          <a:p>
            <a:r>
              <a:rPr lang="en-US" sz="1600" dirty="0">
                <a:latin typeface="Calibri"/>
                <a:ea typeface="Roboto"/>
                <a:cs typeface="Roboto"/>
              </a:rPr>
              <a:t>Emotional intelligence.</a:t>
            </a:r>
          </a:p>
          <a:p>
            <a:r>
              <a:rPr lang="en-US" sz="1600" dirty="0">
                <a:latin typeface="Calibri"/>
                <a:ea typeface="Roboto"/>
                <a:cs typeface="Roboto"/>
              </a:rPr>
              <a:t>Adaptability </a:t>
            </a:r>
          </a:p>
          <a:p>
            <a:pPr marL="285750" indent="-285750"/>
            <a:endParaRPr lang="en-US" sz="700">
              <a:latin typeface="Calibri"/>
              <a:cs typeface="Calibri"/>
            </a:endParaRPr>
          </a:p>
        </p:txBody>
      </p:sp>
      <p:pic>
        <p:nvPicPr>
          <p:cNvPr id="4" name="Picture 3" descr="Image result for skills">
            <a:extLst>
              <a:ext uri="{FF2B5EF4-FFF2-40B4-BE49-F238E27FC236}">
                <a16:creationId xmlns:a16="http://schemas.microsoft.com/office/drawing/2014/main" id="{CAB38090-DB64-0FC6-7E58-7558B00396AD}"/>
              </a:ext>
            </a:extLst>
          </p:cNvPr>
          <p:cNvPicPr>
            <a:picLocks noChangeAspect="1"/>
          </p:cNvPicPr>
          <p:nvPr/>
        </p:nvPicPr>
        <p:blipFill>
          <a:blip r:embed="rId2"/>
          <a:stretch>
            <a:fillRect/>
          </a:stretch>
        </p:blipFill>
        <p:spPr>
          <a:xfrm>
            <a:off x="7118345" y="2017430"/>
            <a:ext cx="4043826" cy="2971580"/>
          </a:xfrm>
          <a:prstGeom prst="rect">
            <a:avLst/>
          </a:prstGeom>
        </p:spPr>
      </p:pic>
    </p:spTree>
    <p:extLst>
      <p:ext uri="{BB962C8B-B14F-4D97-AF65-F5344CB8AC3E}">
        <p14:creationId xmlns:p14="http://schemas.microsoft.com/office/powerpoint/2010/main" val="878277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5B2C7-1517-74B9-41B0-37F451683E1B}"/>
              </a:ext>
            </a:extLst>
          </p:cNvPr>
          <p:cNvSpPr>
            <a:spLocks noGrp="1"/>
          </p:cNvSpPr>
          <p:nvPr>
            <p:ph type="title"/>
          </p:nvPr>
        </p:nvSpPr>
        <p:spPr>
          <a:xfrm>
            <a:off x="630936" y="640080"/>
            <a:ext cx="4818888" cy="1481328"/>
          </a:xfrm>
        </p:spPr>
        <p:txBody>
          <a:bodyPr anchor="b">
            <a:normAutofit/>
          </a:bodyPr>
          <a:lstStyle/>
          <a:p>
            <a:r>
              <a:rPr lang="en-US" sz="5400" b="1" u="sng"/>
              <a:t>Conclusion </a:t>
            </a:r>
          </a:p>
        </p:txBody>
      </p:sp>
      <p:sp>
        <p:nvSpPr>
          <p:cNvPr id="1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9A7E84-9A2E-9E6F-8F70-7D46BE41C68C}"/>
              </a:ext>
            </a:extLst>
          </p:cNvPr>
          <p:cNvSpPr>
            <a:spLocks noGrp="1"/>
          </p:cNvSpPr>
          <p:nvPr>
            <p:ph idx="1"/>
          </p:nvPr>
        </p:nvSpPr>
        <p:spPr>
          <a:xfrm>
            <a:off x="640832" y="2660904"/>
            <a:ext cx="4808992" cy="1261872"/>
          </a:xfrm>
          <a:ln>
            <a:solidFill>
              <a:schemeClr val="tx1"/>
            </a:solidFill>
          </a:ln>
        </p:spPr>
        <p:txBody>
          <a:bodyPr vert="horz" lIns="91440" tIns="45720" rIns="91440" bIns="45720" rtlCol="0" anchor="t">
            <a:normAutofit/>
          </a:bodyPr>
          <a:lstStyle/>
          <a:p>
            <a:pPr marL="0" indent="0">
              <a:buNone/>
            </a:pPr>
            <a:r>
              <a:rPr lang="en-US" sz="2000" baseline="30000" dirty="0">
                <a:latin typeface="Calibri"/>
                <a:cs typeface="Calibri"/>
              </a:rPr>
              <a:t>To conclude, for next time I must plan and not feel so nervous while taking the interview, ensuring I remain positive, and my nerves don’t take over and cause confusion for myself. </a:t>
            </a:r>
            <a:endParaRPr lang="en-US" sz="2000" baseline="30000">
              <a:latin typeface="Calibri"/>
              <a:ea typeface="Calibri"/>
              <a:cs typeface="Calibri"/>
            </a:endParaRPr>
          </a:p>
          <a:p>
            <a:pPr marL="0" indent="0">
              <a:buNone/>
            </a:pPr>
            <a:endParaRPr lang="en-US" sz="2200" baseline="30000">
              <a:latin typeface="Calibri"/>
              <a:cs typeface="Calibri"/>
            </a:endParaRPr>
          </a:p>
          <a:p>
            <a:pPr marL="0" indent="0">
              <a:buNone/>
            </a:pPr>
            <a:endParaRPr lang="en-US" sz="2200" baseline="30000">
              <a:latin typeface="Calibri"/>
              <a:cs typeface="Calibri"/>
            </a:endParaRPr>
          </a:p>
        </p:txBody>
      </p:sp>
      <p:pic>
        <p:nvPicPr>
          <p:cNvPr id="4" name="Picture 3" descr="Image result for conclusion">
            <a:extLst>
              <a:ext uri="{FF2B5EF4-FFF2-40B4-BE49-F238E27FC236}">
                <a16:creationId xmlns:a16="http://schemas.microsoft.com/office/drawing/2014/main" id="{8DFBE5D5-8835-260D-9928-2CF9DC708F7C}"/>
              </a:ext>
            </a:extLst>
          </p:cNvPr>
          <p:cNvPicPr>
            <a:picLocks noChangeAspect="1"/>
          </p:cNvPicPr>
          <p:nvPr/>
        </p:nvPicPr>
        <p:blipFill>
          <a:blip r:embed="rId2"/>
          <a:stretch>
            <a:fillRect/>
          </a:stretch>
        </p:blipFill>
        <p:spPr>
          <a:xfrm>
            <a:off x="6455307" y="1379064"/>
            <a:ext cx="5102709" cy="3802990"/>
          </a:xfrm>
          <a:prstGeom prst="rect">
            <a:avLst/>
          </a:prstGeom>
        </p:spPr>
      </p:pic>
    </p:spTree>
    <p:extLst>
      <p:ext uri="{BB962C8B-B14F-4D97-AF65-F5344CB8AC3E}">
        <p14:creationId xmlns:p14="http://schemas.microsoft.com/office/powerpoint/2010/main" val="2492552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35BA6-5E1E-2835-0B78-EE6E048B7819}"/>
              </a:ext>
            </a:extLst>
          </p:cNvPr>
          <p:cNvSpPr>
            <a:spLocks noGrp="1"/>
          </p:cNvSpPr>
          <p:nvPr>
            <p:ph type="title"/>
          </p:nvPr>
        </p:nvSpPr>
        <p:spPr/>
        <p:txBody>
          <a:bodyPr>
            <a:normAutofit/>
          </a:bodyPr>
          <a:lstStyle/>
          <a:p>
            <a:pPr algn="ctr"/>
            <a:r>
              <a:rPr lang="en-US" sz="3600" b="1" u="sng"/>
              <a:t>References </a:t>
            </a:r>
            <a:endParaRPr lang="en-US"/>
          </a:p>
        </p:txBody>
      </p:sp>
      <p:sp>
        <p:nvSpPr>
          <p:cNvPr id="5" name="Content Placeholder 4">
            <a:extLst>
              <a:ext uri="{FF2B5EF4-FFF2-40B4-BE49-F238E27FC236}">
                <a16:creationId xmlns:a16="http://schemas.microsoft.com/office/drawing/2014/main" id="{E3044A04-EF4B-7B59-B956-63F9CDA4398D}"/>
              </a:ext>
            </a:extLst>
          </p:cNvPr>
          <p:cNvSpPr>
            <a:spLocks noGrp="1"/>
          </p:cNvSpPr>
          <p:nvPr>
            <p:ph idx="1"/>
          </p:nvPr>
        </p:nvSpPr>
        <p:spPr/>
        <p:txBody>
          <a:bodyPr vert="horz" lIns="91440" tIns="45720" rIns="91440" bIns="45720" rtlCol="0" anchor="t">
            <a:normAutofit/>
          </a:bodyPr>
          <a:lstStyle/>
          <a:p>
            <a:pPr marL="0" indent="0">
              <a:buNone/>
            </a:pPr>
            <a:r>
              <a:rPr lang="en-GB" sz="1400" b="1" u="sng" dirty="0">
                <a:latin typeface="Calibri"/>
                <a:ea typeface="Calibri"/>
                <a:cs typeface="Calibri"/>
              </a:rPr>
              <a:t>References- </a:t>
            </a:r>
            <a:endParaRPr lang="en-US" sz="1400" dirty="0">
              <a:latin typeface="Calibri"/>
              <a:ea typeface="Calibri"/>
              <a:cs typeface="Calibri"/>
            </a:endParaRPr>
          </a:p>
          <a:p>
            <a:pPr>
              <a:buAutoNum type="arabicPeriod"/>
            </a:pPr>
            <a:r>
              <a:rPr lang="en-GB" sz="1400" b="1" baseline="30000" dirty="0">
                <a:latin typeface="Calibri"/>
                <a:cs typeface="Calibri"/>
              </a:rPr>
              <a:t>[</a:t>
            </a:r>
            <a:r>
              <a:rPr lang="en-GB" sz="1400" b="1" baseline="30000" err="1">
                <a:latin typeface="Calibri"/>
                <a:cs typeface="Calibri"/>
              </a:rPr>
              <a:t>Betterup</a:t>
            </a:r>
            <a:r>
              <a:rPr lang="en-GB" sz="1400" b="1" baseline="30000" dirty="0">
                <a:latin typeface="Calibri"/>
                <a:cs typeface="Calibri"/>
              </a:rPr>
              <a:t> (2024) Definition of ‘Personal SWOT Analysis. Available at: </a:t>
            </a:r>
            <a:r>
              <a:rPr lang="en-GB" sz="1400" dirty="0">
                <a:latin typeface="Calibri"/>
                <a:cs typeface="Calibri"/>
                <a:hlinkClick r:id="rId2"/>
              </a:rPr>
              <a:t>Personal SWOT Analysis: How To Conduct One (With Examples) (betterup.com)</a:t>
            </a:r>
            <a:r>
              <a:rPr lang="en-GB" sz="1400" b="1" dirty="0">
                <a:latin typeface="Calibri"/>
                <a:cs typeface="Calibri"/>
              </a:rPr>
              <a:t> ]</a:t>
            </a:r>
          </a:p>
          <a:p>
            <a:pPr>
              <a:buAutoNum type="arabicPeriod"/>
            </a:pPr>
            <a:r>
              <a:rPr lang="en-GB" sz="1400" b="1" baseline="30000" dirty="0">
                <a:latin typeface="Calibri"/>
                <a:cs typeface="Calibri"/>
              </a:rPr>
              <a:t>[British journal of nursing (2024) Practical skills. Available at:</a:t>
            </a:r>
            <a:r>
              <a:rPr lang="en-GB" sz="1400" baseline="30000" dirty="0">
                <a:latin typeface="Calibri"/>
                <a:cs typeface="Calibri"/>
              </a:rPr>
              <a:t> </a:t>
            </a:r>
            <a:r>
              <a:rPr lang="en-GB" sz="1400" dirty="0">
                <a:latin typeface="Calibri"/>
                <a:cs typeface="Calibri"/>
                <a:hlinkClick r:id="rId3"/>
              </a:rPr>
              <a:t>British Journal of Nursing</a:t>
            </a:r>
            <a:r>
              <a:rPr lang="en-GB" sz="1400" dirty="0">
                <a:latin typeface="Calibri"/>
                <a:cs typeface="Calibri"/>
              </a:rPr>
              <a:t> </a:t>
            </a:r>
            <a:r>
              <a:rPr lang="en-GB" sz="1400" b="1" dirty="0">
                <a:latin typeface="Calibri"/>
                <a:cs typeface="Calibri"/>
              </a:rPr>
              <a:t>]</a:t>
            </a:r>
          </a:p>
          <a:p>
            <a:pPr>
              <a:buAutoNum type="arabicPeriod"/>
            </a:pPr>
            <a:r>
              <a:rPr lang="en-GB" sz="1400" b="1" baseline="30000" dirty="0">
                <a:latin typeface="Calibri"/>
                <a:cs typeface="Calibri"/>
              </a:rPr>
              <a:t>[CIPD (2024) What is organisational SWOT Analysis. Available at</a:t>
            </a:r>
            <a:r>
              <a:rPr lang="en-GB" sz="1400" baseline="30000" dirty="0">
                <a:latin typeface="Calibri"/>
                <a:cs typeface="Calibri"/>
              </a:rPr>
              <a:t>: </a:t>
            </a:r>
            <a:r>
              <a:rPr lang="en-GB" sz="1400" dirty="0">
                <a:latin typeface="Calibri"/>
                <a:cs typeface="Calibri"/>
                <a:hlinkClick r:id="rId4"/>
              </a:rPr>
              <a:t>SWOT analysis | Factsheets | CIPD</a:t>
            </a:r>
            <a:r>
              <a:rPr lang="en-GB" sz="1400" dirty="0">
                <a:latin typeface="Calibri"/>
                <a:cs typeface="Calibri"/>
              </a:rPr>
              <a:t> </a:t>
            </a:r>
            <a:r>
              <a:rPr lang="en-GB" sz="1400" b="1" dirty="0">
                <a:latin typeface="Calibri"/>
                <a:cs typeface="Calibri"/>
              </a:rPr>
              <a:t>] </a:t>
            </a:r>
          </a:p>
          <a:p>
            <a:pPr>
              <a:buAutoNum type="arabicPeriod"/>
            </a:pPr>
            <a:r>
              <a:rPr lang="en-GB" sz="1400" b="1" baseline="30000" dirty="0">
                <a:latin typeface="Calibri"/>
                <a:cs typeface="Calibri"/>
              </a:rPr>
              <a:t>[National Library of Medicine (2023) Definition of ‘SWOT Analysis’. Available at: </a:t>
            </a:r>
            <a:r>
              <a:rPr lang="en-GB" sz="1400" dirty="0">
                <a:latin typeface="Calibri"/>
                <a:cs typeface="Calibri"/>
                <a:hlinkClick r:id="rId5"/>
              </a:rPr>
              <a:t>SWOT Analysis - StatPearls - NCBI Bookshelf (nih.gov)</a:t>
            </a:r>
            <a:r>
              <a:rPr lang="en-GB" sz="1400" b="1" dirty="0">
                <a:latin typeface="Calibri"/>
                <a:cs typeface="Calibri"/>
              </a:rPr>
              <a:t> ] </a:t>
            </a:r>
          </a:p>
          <a:p>
            <a:pPr>
              <a:buAutoNum type="arabicPeriod"/>
            </a:pPr>
            <a:r>
              <a:rPr lang="en-US" sz="1400" b="1" baseline="30000" dirty="0">
                <a:latin typeface="Calibri"/>
                <a:cs typeface="Calibri"/>
              </a:rPr>
              <a:t>[NHS (2024) Network strategic contacts. Available at:</a:t>
            </a:r>
            <a:r>
              <a:rPr lang="en-US" sz="1400" baseline="30000" dirty="0">
                <a:latin typeface="Calibri"/>
                <a:cs typeface="Calibri"/>
              </a:rPr>
              <a:t> </a:t>
            </a:r>
            <a:r>
              <a:rPr lang="en-US" sz="1400" dirty="0">
                <a:latin typeface="Calibri"/>
                <a:cs typeface="Calibri"/>
                <a:hlinkClick r:id="rId6"/>
              </a:rPr>
              <a:t>National Clinical Framework Implementation Programme (nhs.wales)</a:t>
            </a:r>
            <a:r>
              <a:rPr lang="en-US" sz="1400" dirty="0">
                <a:latin typeface="Calibri"/>
                <a:cs typeface="Calibri"/>
              </a:rPr>
              <a:t> </a:t>
            </a:r>
            <a:r>
              <a:rPr lang="en-US" sz="1400" b="1" dirty="0">
                <a:latin typeface="Calibri"/>
                <a:cs typeface="Calibri"/>
              </a:rPr>
              <a:t>] </a:t>
            </a:r>
          </a:p>
          <a:p>
            <a:pPr>
              <a:buAutoNum type="arabicPeriod"/>
            </a:pPr>
            <a:r>
              <a:rPr lang="en-GB" sz="1400" baseline="30000" dirty="0">
                <a:latin typeface="Calibri"/>
                <a:cs typeface="Calibri"/>
              </a:rPr>
              <a:t> </a:t>
            </a:r>
            <a:r>
              <a:rPr lang="en-GB" sz="1400" b="1" baseline="30000" dirty="0">
                <a:latin typeface="Calibri"/>
                <a:cs typeface="Calibri"/>
              </a:rPr>
              <a:t>[NMC (2022) Duty of Candour. Available at:</a:t>
            </a:r>
            <a:r>
              <a:rPr lang="en-GB" sz="1400" baseline="30000" dirty="0">
                <a:latin typeface="Calibri"/>
                <a:cs typeface="Calibri"/>
              </a:rPr>
              <a:t> </a:t>
            </a:r>
            <a:r>
              <a:rPr lang="en-GB" sz="1400" dirty="0">
                <a:latin typeface="Calibri"/>
                <a:cs typeface="Calibri"/>
                <a:hlinkClick r:id="rId7"/>
              </a:rPr>
              <a:t>Read the professional duty of candour - The Nursing and Midwifery Council (nmc.org.uk)</a:t>
            </a:r>
            <a:r>
              <a:rPr lang="en-GB" sz="1400" dirty="0">
                <a:latin typeface="Calibri"/>
                <a:cs typeface="Calibri"/>
              </a:rPr>
              <a:t> </a:t>
            </a:r>
            <a:r>
              <a:rPr lang="en-GB" sz="1400" b="1" dirty="0">
                <a:latin typeface="Calibri"/>
                <a:cs typeface="Calibri"/>
              </a:rPr>
              <a:t>]</a:t>
            </a:r>
          </a:p>
          <a:p>
            <a:pPr>
              <a:buAutoNum type="arabicPeriod"/>
            </a:pPr>
            <a:r>
              <a:rPr lang="en-GB" sz="1400" b="1" baseline="30000" dirty="0">
                <a:latin typeface="Calibri"/>
                <a:cs typeface="Calibri"/>
              </a:rPr>
              <a:t>[Nurse.org (2023) Opportunities for SWOT. Available at:</a:t>
            </a:r>
            <a:r>
              <a:rPr lang="en-GB" sz="1400" baseline="30000" dirty="0">
                <a:latin typeface="Calibri"/>
                <a:cs typeface="Calibri"/>
              </a:rPr>
              <a:t> </a:t>
            </a:r>
            <a:r>
              <a:rPr lang="en-GB" sz="1400" dirty="0">
                <a:latin typeface="Calibri"/>
                <a:cs typeface="Calibri"/>
                <a:hlinkClick r:id="rId8"/>
              </a:rPr>
              <a:t>Why Do You Want To Be a Nurse?  15 Reasons</a:t>
            </a:r>
            <a:r>
              <a:rPr lang="en-GB" sz="1400" dirty="0">
                <a:latin typeface="Calibri"/>
                <a:cs typeface="Calibri"/>
              </a:rPr>
              <a:t> </a:t>
            </a:r>
            <a:r>
              <a:rPr lang="en-GB" sz="1400" b="1" dirty="0">
                <a:latin typeface="Calibri"/>
                <a:cs typeface="Calibri"/>
              </a:rPr>
              <a:t>]</a:t>
            </a:r>
          </a:p>
          <a:p>
            <a:pPr>
              <a:buAutoNum type="arabicPeriod"/>
            </a:pPr>
            <a:r>
              <a:rPr lang="en-GB" sz="1400" b="1" baseline="30000" dirty="0">
                <a:latin typeface="Calibri"/>
                <a:cs typeface="Calibri"/>
              </a:rPr>
              <a:t>[Nursing standard (2024) Patient Outcomes. Available at:</a:t>
            </a:r>
            <a:r>
              <a:rPr lang="en-GB" sz="1400" baseline="30000" dirty="0">
                <a:latin typeface="Calibri"/>
                <a:cs typeface="Calibri"/>
              </a:rPr>
              <a:t> </a:t>
            </a:r>
            <a:r>
              <a:rPr lang="en-GB" sz="1400" dirty="0">
                <a:latin typeface="Calibri"/>
                <a:cs typeface="Calibri"/>
                <a:hlinkClick r:id="rId9"/>
              </a:rPr>
              <a:t>Nursing Standard | RCNi</a:t>
            </a:r>
            <a:r>
              <a:rPr lang="en-GB" sz="1400" dirty="0">
                <a:latin typeface="Calibri"/>
                <a:cs typeface="Calibri"/>
              </a:rPr>
              <a:t> </a:t>
            </a:r>
            <a:r>
              <a:rPr lang="en-GB" sz="1400" b="1" dirty="0">
                <a:latin typeface="Calibri"/>
                <a:cs typeface="Calibri"/>
              </a:rPr>
              <a:t>]</a:t>
            </a:r>
          </a:p>
          <a:p>
            <a:pPr marL="342900" indent="-342900">
              <a:buAutoNum type="arabicPeriod"/>
            </a:pPr>
            <a:r>
              <a:rPr lang="en-GB" sz="1400" b="1" baseline="30000" dirty="0">
                <a:latin typeface="Calibri"/>
                <a:cs typeface="Calibri"/>
              </a:rPr>
              <a:t>[The </a:t>
            </a:r>
            <a:r>
              <a:rPr lang="en-GB" sz="1400" b="1" baseline="30000" dirty="0" err="1">
                <a:latin typeface="Calibri"/>
                <a:cs typeface="Calibri"/>
              </a:rPr>
              <a:t>bmj</a:t>
            </a:r>
            <a:r>
              <a:rPr lang="en-GB" sz="1400" b="1" baseline="30000" dirty="0">
                <a:latin typeface="Calibri"/>
                <a:cs typeface="Calibri"/>
              </a:rPr>
              <a:t> (2017) Nursing practical demands. Available at</a:t>
            </a:r>
            <a:r>
              <a:rPr lang="en-GB" sz="1400" baseline="30000" dirty="0">
                <a:latin typeface="Calibri"/>
                <a:cs typeface="Calibri"/>
              </a:rPr>
              <a:t>: </a:t>
            </a:r>
            <a:r>
              <a:rPr lang="en-GB" sz="1400" dirty="0">
                <a:latin typeface="Calibri"/>
                <a:cs typeface="Calibri"/>
                <a:hlinkClick r:id="rId10"/>
              </a:rPr>
              <a:t>Nurses are critical thinkers | The BMJ</a:t>
            </a:r>
            <a:r>
              <a:rPr lang="en-GB" sz="1400" dirty="0">
                <a:latin typeface="Calibri"/>
                <a:cs typeface="Calibri"/>
              </a:rPr>
              <a:t> </a:t>
            </a:r>
            <a:r>
              <a:rPr lang="en-GB" sz="1400" b="1" dirty="0">
                <a:latin typeface="Calibri"/>
                <a:cs typeface="Calibri"/>
              </a:rPr>
              <a:t>] </a:t>
            </a:r>
            <a:endParaRPr lang="en-US" sz="1400" dirty="0">
              <a:latin typeface="Calibri"/>
              <a:cs typeface="Calibri"/>
            </a:endParaRPr>
          </a:p>
          <a:p>
            <a:pPr marL="342900" indent="-342900">
              <a:buAutoNum type="arabicPeriod"/>
            </a:pPr>
            <a:r>
              <a:rPr lang="en-US" sz="1400" b="1" baseline="30000" dirty="0">
                <a:latin typeface="Calibri"/>
                <a:cs typeface="Calibri"/>
              </a:rPr>
              <a:t>[The kings fund (2018) New technology within the NHS. Available at:</a:t>
            </a:r>
            <a:r>
              <a:rPr lang="en-US" sz="1400" baseline="30000" dirty="0">
                <a:latin typeface="Calibri"/>
                <a:cs typeface="Calibri"/>
              </a:rPr>
              <a:t> </a:t>
            </a:r>
            <a:r>
              <a:rPr lang="en-US" sz="1400" dirty="0">
                <a:latin typeface="Calibri"/>
                <a:cs typeface="Calibri"/>
                <a:hlinkClick r:id="rId11"/>
              </a:rPr>
              <a:t>nhs_70_what_will_new_technology_mean_2018.pdf (kingsfund.org.uk)</a:t>
            </a:r>
            <a:r>
              <a:rPr lang="en-US" sz="1400" dirty="0">
                <a:latin typeface="Calibri"/>
                <a:cs typeface="Calibri"/>
              </a:rPr>
              <a:t> </a:t>
            </a:r>
            <a:r>
              <a:rPr lang="en-US" sz="1400" b="1" dirty="0">
                <a:latin typeface="Calibri"/>
                <a:cs typeface="Calibri"/>
              </a:rPr>
              <a:t>]</a:t>
            </a:r>
            <a:endParaRPr lang="en-GB" dirty="0"/>
          </a:p>
          <a:p>
            <a:pPr>
              <a:buAutoNum type="arabicPeriod"/>
            </a:pPr>
            <a:endParaRPr lang="en-GB" sz="1400" b="1" dirty="0">
              <a:latin typeface="Calibri"/>
              <a:cs typeface="Calibri"/>
            </a:endParaRPr>
          </a:p>
          <a:p>
            <a:pPr>
              <a:buAutoNum type="arabicPeriod"/>
            </a:pPr>
            <a:endParaRPr lang="en-GB" sz="1400" b="1" dirty="0">
              <a:latin typeface="Calibri"/>
              <a:cs typeface="Calibri"/>
            </a:endParaRPr>
          </a:p>
          <a:p>
            <a:pPr>
              <a:buAutoNum type="arabicPeriod"/>
            </a:pPr>
            <a:endParaRPr lang="en-GB" sz="1400" b="1" dirty="0">
              <a:latin typeface="Calibri"/>
              <a:cs typeface="Calibri"/>
            </a:endParaRPr>
          </a:p>
          <a:p>
            <a:pPr>
              <a:buAutoNum type="arabicPeriod"/>
            </a:pPr>
            <a:endParaRPr lang="en-GB" sz="1400" b="1" dirty="0">
              <a:latin typeface="Calibri"/>
              <a:cs typeface="Calibri"/>
            </a:endParaRPr>
          </a:p>
          <a:p>
            <a:pPr>
              <a:buAutoNum type="arabicPeriod"/>
            </a:pPr>
            <a:endParaRPr lang="en-GB" sz="1200" b="1" dirty="0">
              <a:latin typeface="Calibri"/>
              <a:cs typeface="Calibri"/>
            </a:endParaRPr>
          </a:p>
          <a:p>
            <a:pPr>
              <a:buAutoNum type="arabicPeriod"/>
            </a:pPr>
            <a:endParaRPr lang="en-GB" sz="1400" b="1" dirty="0">
              <a:latin typeface="Calibri"/>
              <a:cs typeface="Calibri"/>
            </a:endParaRPr>
          </a:p>
          <a:p>
            <a:pPr>
              <a:buAutoNum type="arabicPeriod"/>
            </a:pPr>
            <a:endParaRPr lang="en-GB" sz="1200" b="1" dirty="0">
              <a:latin typeface="Calibri"/>
              <a:cs typeface="Calibri"/>
            </a:endParaRPr>
          </a:p>
        </p:txBody>
      </p:sp>
      <p:sp>
        <p:nvSpPr>
          <p:cNvPr id="6" name="Content Placeholder 2">
            <a:extLst>
              <a:ext uri="{FF2B5EF4-FFF2-40B4-BE49-F238E27FC236}">
                <a16:creationId xmlns:a16="http://schemas.microsoft.com/office/drawing/2014/main" id="{4667EE15-5651-B7BE-2CB5-68B7AFBFEAFF}"/>
              </a:ext>
            </a:extLst>
          </p:cNvPr>
          <p:cNvSpPr>
            <a:spLocks noGrp="1"/>
          </p:cNvSpPr>
          <p:nvPr/>
        </p:nvSpPr>
        <p:spPr>
          <a:xfrm>
            <a:off x="838200" y="1825625"/>
            <a:ext cx="10515600" cy="4351338"/>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000">
              <a:latin typeface="Calibri"/>
              <a:ea typeface="Calibri"/>
              <a:cs typeface="Calibri"/>
            </a:endParaRPr>
          </a:p>
          <a:p>
            <a:endParaRPr lang="en-US" sz="1600">
              <a:latin typeface="Calibri"/>
              <a:ea typeface="Calibri"/>
              <a:cs typeface="Calibri"/>
            </a:endParaRPr>
          </a:p>
          <a:p>
            <a:endParaRPr lang="en-US" sz="1600">
              <a:latin typeface="Calibri"/>
              <a:ea typeface="Calibri"/>
              <a:cs typeface="Calibri"/>
            </a:endParaRPr>
          </a:p>
          <a:p>
            <a:endParaRPr lang="en-US" sz="1600">
              <a:latin typeface="Calibri"/>
              <a:ea typeface="Calibri"/>
              <a:cs typeface="Calibri"/>
            </a:endParaRPr>
          </a:p>
          <a:p>
            <a:endParaRPr lang="en-US" sz="2000">
              <a:latin typeface="Calibri"/>
              <a:ea typeface="Calibri"/>
              <a:cs typeface="Calibri"/>
            </a:endParaRPr>
          </a:p>
        </p:txBody>
      </p:sp>
    </p:spTree>
    <p:extLst>
      <p:ext uri="{BB962C8B-B14F-4D97-AF65-F5344CB8AC3E}">
        <p14:creationId xmlns:p14="http://schemas.microsoft.com/office/powerpoint/2010/main" val="23158091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Working with Others in Health and Social Care: My Experiences and Development </vt:lpstr>
      <vt:lpstr>Context </vt:lpstr>
      <vt:lpstr>My Interview Experience </vt:lpstr>
      <vt:lpstr>SWOT Analysis </vt:lpstr>
      <vt:lpstr>Organisational SWOT Analysis </vt:lpstr>
      <vt:lpstr>Strengths (Personal SWOT Analysis)</vt:lpstr>
      <vt:lpstr>Weaknesses (Personal SWOT Analysis)</vt:lpstr>
      <vt:lpstr>Opportunities (Personal SWOT Analysis)</vt:lpstr>
      <vt:lpstr>Threats (Personal SWOT Analysis)</vt:lpstr>
      <vt:lpstr>PowerPoint Presentation</vt:lpstr>
      <vt:lpstr>PowerPoint Presentation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104</cp:revision>
  <dcterms:created xsi:type="dcterms:W3CDTF">2024-04-23T12:52:05Z</dcterms:created>
  <dcterms:modified xsi:type="dcterms:W3CDTF">2024-05-02T09:34:21Z</dcterms:modified>
</cp:coreProperties>
</file>