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slides/slide104.xml" ContentType="application/vnd.openxmlformats-officedocument.presentationml.slide+xml"/>
  <Override PartName="/ppt/slides/slide105.xml" ContentType="application/vnd.openxmlformats-officedocument.presentationml.slide+xml"/>
  <Override PartName="/ppt/slides/slide106.xml" ContentType="application/vnd.openxmlformats-officedocument.presentationml.slide+xml"/>
  <Override PartName="/ppt/slides/slide107.xml" ContentType="application/vnd.openxmlformats-officedocument.presentationml.slide+xml"/>
  <Override PartName="/ppt/slides/slide108.xml" ContentType="application/vnd.openxmlformats-officedocument.presentationml.slide+xml"/>
  <Override PartName="/ppt/slides/slide109.xml" ContentType="application/vnd.openxmlformats-officedocument.presentationml.slide+xml"/>
  <Override PartName="/ppt/slides/slide110.xml" ContentType="application/vnd.openxmlformats-officedocument.presentationml.slide+xml"/>
  <Override PartName="/ppt/slides/slide111.xml" ContentType="application/vnd.openxmlformats-officedocument.presentationml.slide+xml"/>
  <Override PartName="/ppt/slides/slide112.xml" ContentType="application/vnd.openxmlformats-officedocument.presentationml.slide+xml"/>
  <Override PartName="/ppt/slides/slide113.xml" ContentType="application/vnd.openxmlformats-officedocument.presentationml.slide+xml"/>
  <Override PartName="/ppt/slides/slide1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30" r:id="rId3"/>
    <p:sldId id="257" r:id="rId4"/>
    <p:sldId id="259" r:id="rId5"/>
    <p:sldId id="260" r:id="rId6"/>
    <p:sldId id="272" r:id="rId7"/>
    <p:sldId id="273" r:id="rId8"/>
    <p:sldId id="261" r:id="rId9"/>
    <p:sldId id="258" r:id="rId10"/>
    <p:sldId id="268" r:id="rId11"/>
    <p:sldId id="269" r:id="rId12"/>
    <p:sldId id="430" r:id="rId13"/>
    <p:sldId id="271" r:id="rId14"/>
    <p:sldId id="277" r:id="rId15"/>
    <p:sldId id="278" r:id="rId16"/>
    <p:sldId id="279" r:id="rId17"/>
    <p:sldId id="280" r:id="rId18"/>
    <p:sldId id="281" r:id="rId19"/>
    <p:sldId id="282" r:id="rId20"/>
    <p:sldId id="283" r:id="rId21"/>
    <p:sldId id="284" r:id="rId22"/>
    <p:sldId id="285" r:id="rId23"/>
    <p:sldId id="262" r:id="rId24"/>
    <p:sldId id="263" r:id="rId25"/>
    <p:sldId id="274" r:id="rId26"/>
    <p:sldId id="275" r:id="rId27"/>
    <p:sldId id="276" r:id="rId28"/>
    <p:sldId id="265" r:id="rId29"/>
    <p:sldId id="266" r:id="rId30"/>
    <p:sldId id="267" r:id="rId31"/>
    <p:sldId id="287" r:id="rId32"/>
    <p:sldId id="288" r:id="rId33"/>
    <p:sldId id="410" r:id="rId34"/>
    <p:sldId id="409" r:id="rId35"/>
    <p:sldId id="293" r:id="rId36"/>
    <p:sldId id="294" r:id="rId37"/>
    <p:sldId id="297" r:id="rId38"/>
    <p:sldId id="299" r:id="rId39"/>
    <p:sldId id="301" r:id="rId40"/>
    <p:sldId id="316" r:id="rId41"/>
    <p:sldId id="317" r:id="rId42"/>
    <p:sldId id="319" r:id="rId43"/>
    <p:sldId id="305" r:id="rId44"/>
    <p:sldId id="320" r:id="rId45"/>
    <p:sldId id="307" r:id="rId46"/>
    <p:sldId id="308" r:id="rId47"/>
    <p:sldId id="309" r:id="rId48"/>
    <p:sldId id="310" r:id="rId49"/>
    <p:sldId id="311" r:id="rId50"/>
    <p:sldId id="416" r:id="rId51"/>
    <p:sldId id="313" r:id="rId52"/>
    <p:sldId id="314" r:id="rId53"/>
    <p:sldId id="315" r:id="rId54"/>
    <p:sldId id="321" r:id="rId55"/>
    <p:sldId id="323" r:id="rId56"/>
    <p:sldId id="322" r:id="rId57"/>
    <p:sldId id="324" r:id="rId58"/>
    <p:sldId id="411" r:id="rId59"/>
    <p:sldId id="412" r:id="rId60"/>
    <p:sldId id="413" r:id="rId61"/>
    <p:sldId id="414" r:id="rId62"/>
    <p:sldId id="415" r:id="rId63"/>
    <p:sldId id="326" r:id="rId64"/>
    <p:sldId id="327" r:id="rId65"/>
    <p:sldId id="331" r:id="rId66"/>
    <p:sldId id="332" r:id="rId67"/>
    <p:sldId id="341" r:id="rId68"/>
    <p:sldId id="342" r:id="rId69"/>
    <p:sldId id="343" r:id="rId70"/>
    <p:sldId id="344" r:id="rId71"/>
    <p:sldId id="337" r:id="rId72"/>
    <p:sldId id="345" r:id="rId73"/>
    <p:sldId id="346" r:id="rId74"/>
    <p:sldId id="347" r:id="rId75"/>
    <p:sldId id="398" r:id="rId76"/>
    <p:sldId id="399" r:id="rId77"/>
    <p:sldId id="400" r:id="rId78"/>
    <p:sldId id="348" r:id="rId79"/>
    <p:sldId id="396" r:id="rId80"/>
    <p:sldId id="349" r:id="rId81"/>
    <p:sldId id="350" r:id="rId82"/>
    <p:sldId id="401" r:id="rId83"/>
    <p:sldId id="402" r:id="rId84"/>
    <p:sldId id="407" r:id="rId85"/>
    <p:sldId id="404" r:id="rId86"/>
    <p:sldId id="405" r:id="rId87"/>
    <p:sldId id="351" r:id="rId88"/>
    <p:sldId id="408" r:id="rId89"/>
    <p:sldId id="431" r:id="rId90"/>
    <p:sldId id="352" r:id="rId91"/>
    <p:sldId id="358" r:id="rId92"/>
    <p:sldId id="357" r:id="rId93"/>
    <p:sldId id="359" r:id="rId94"/>
    <p:sldId id="355" r:id="rId95"/>
    <p:sldId id="423" r:id="rId96"/>
    <p:sldId id="424" r:id="rId97"/>
    <p:sldId id="425" r:id="rId98"/>
    <p:sldId id="426" r:id="rId99"/>
    <p:sldId id="428" r:id="rId100"/>
    <p:sldId id="427" r:id="rId101"/>
    <p:sldId id="429" r:id="rId102"/>
    <p:sldId id="338" r:id="rId103"/>
    <p:sldId id="339" r:id="rId104"/>
    <p:sldId id="340" r:id="rId105"/>
    <p:sldId id="363" r:id="rId106"/>
    <p:sldId id="360" r:id="rId107"/>
    <p:sldId id="362" r:id="rId108"/>
    <p:sldId id="418" r:id="rId109"/>
    <p:sldId id="419" r:id="rId110"/>
    <p:sldId id="417" r:id="rId111"/>
    <p:sldId id="420" r:id="rId112"/>
    <p:sldId id="421" r:id="rId113"/>
    <p:sldId id="422" r:id="rId114"/>
    <p:sldId id="392" r:id="rId1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F4D48D-018C-0C32-C528-92988B93DF1F}" v="12" dt="2024-12-03T12:34:21.375"/>
    <p1510:client id="{90E7980E-6E54-54F3-07D1-215C209D5134}" v="2" dt="2024-12-04T12:55:50.357"/>
    <p1510:client id="{CC57F142-C000-F858-6482-EBB50B7E8F85}" v="69" dt="2024-12-02T20:03:42.2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01" autoAdjust="0"/>
    <p:restoredTop sz="94660"/>
  </p:normalViewPr>
  <p:slideViewPr>
    <p:cSldViewPr snapToGrid="0">
      <p:cViewPr varScale="1">
        <p:scale>
          <a:sx n="92" d="100"/>
          <a:sy n="92" d="100"/>
        </p:scale>
        <p:origin x="66" y="12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117" Type="http://schemas.openxmlformats.org/officeDocument/2006/relationships/viewProps" Target="viewProps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12" Type="http://schemas.openxmlformats.org/officeDocument/2006/relationships/slide" Target="slides/slide111.xml"/><Relationship Id="rId16" Type="http://schemas.openxmlformats.org/officeDocument/2006/relationships/slide" Target="slides/slide15.xml"/><Relationship Id="rId107" Type="http://schemas.openxmlformats.org/officeDocument/2006/relationships/slide" Target="slides/slide106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slide" Target="slides/slide10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113" Type="http://schemas.openxmlformats.org/officeDocument/2006/relationships/slide" Target="slides/slide112.xml"/><Relationship Id="rId118" Type="http://schemas.openxmlformats.org/officeDocument/2006/relationships/theme" Target="theme/theme1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59" Type="http://schemas.openxmlformats.org/officeDocument/2006/relationships/slide" Target="slides/slide58.xml"/><Relationship Id="rId103" Type="http://schemas.openxmlformats.org/officeDocument/2006/relationships/slide" Target="slides/slide102.xml"/><Relationship Id="rId108" Type="http://schemas.openxmlformats.org/officeDocument/2006/relationships/slide" Target="slides/slide107.xml"/><Relationship Id="rId54" Type="http://schemas.openxmlformats.org/officeDocument/2006/relationships/slide" Target="slides/slide53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49" Type="http://schemas.openxmlformats.org/officeDocument/2006/relationships/slide" Target="slides/slide48.xml"/><Relationship Id="rId114" Type="http://schemas.openxmlformats.org/officeDocument/2006/relationships/slide" Target="slides/slide113.xml"/><Relationship Id="rId119" Type="http://schemas.openxmlformats.org/officeDocument/2006/relationships/tableStyles" Target="tableStyles.xml"/><Relationship Id="rId44" Type="http://schemas.openxmlformats.org/officeDocument/2006/relationships/slide" Target="slides/slide43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109" Type="http://schemas.openxmlformats.org/officeDocument/2006/relationships/slide" Target="slides/slide10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104" Type="http://schemas.openxmlformats.org/officeDocument/2006/relationships/slide" Target="slides/slide103.xml"/><Relationship Id="rId120" Type="http://schemas.microsoft.com/office/2016/11/relationships/changesInfo" Target="changesInfos/changesInfo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110" Type="http://schemas.openxmlformats.org/officeDocument/2006/relationships/slide" Target="slides/slide109.xml"/><Relationship Id="rId115" Type="http://schemas.openxmlformats.org/officeDocument/2006/relationships/slide" Target="slides/slide114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slide" Target="slides/slide99.xml"/><Relationship Id="rId105" Type="http://schemas.openxmlformats.org/officeDocument/2006/relationships/slide" Target="slides/slide104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121" Type="http://schemas.microsoft.com/office/2015/10/relationships/revisionInfo" Target="revisionInfo.xml"/><Relationship Id="rId3" Type="http://schemas.openxmlformats.org/officeDocument/2006/relationships/slide" Target="slides/slide2.xml"/><Relationship Id="rId25" Type="http://schemas.openxmlformats.org/officeDocument/2006/relationships/slide" Target="slides/slide24.xml"/><Relationship Id="rId46" Type="http://schemas.openxmlformats.org/officeDocument/2006/relationships/slide" Target="slides/slide45.xml"/><Relationship Id="rId67" Type="http://schemas.openxmlformats.org/officeDocument/2006/relationships/slide" Target="slides/slide66.xml"/><Relationship Id="rId11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62" Type="http://schemas.openxmlformats.org/officeDocument/2006/relationships/slide" Target="slides/slide61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111" Type="http://schemas.openxmlformats.org/officeDocument/2006/relationships/slide" Target="slides/slide110.xml"/><Relationship Id="rId15" Type="http://schemas.openxmlformats.org/officeDocument/2006/relationships/slide" Target="slides/slide14.xml"/><Relationship Id="rId36" Type="http://schemas.openxmlformats.org/officeDocument/2006/relationships/slide" Target="slides/slide35.xml"/><Relationship Id="rId57" Type="http://schemas.openxmlformats.org/officeDocument/2006/relationships/slide" Target="slides/slide56.xml"/><Relationship Id="rId106" Type="http://schemas.openxmlformats.org/officeDocument/2006/relationships/slide" Target="slides/slide105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52" Type="http://schemas.openxmlformats.org/officeDocument/2006/relationships/slide" Target="slides/slide51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slide" Target="slides/slide10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DB9E9981-1951-914E-FF6E-16DFE93B1815}"/>
    <pc:docChg chg="modSld">
      <pc:chgData name="Moutushi Tanha" userId="S::m.tanha@uwtsd.ac.uk::62f9b1f3-ddcf-45d7-a6a4-b667feecf47e" providerId="AD" clId="Web-{DB9E9981-1951-914E-FF6E-16DFE93B1815}" dt="2023-12-12T08:58:03.305" v="0" actId="1076"/>
      <pc:docMkLst>
        <pc:docMk/>
      </pc:docMkLst>
      <pc:sldChg chg="modSp">
        <pc:chgData name="Moutushi Tanha" userId="S::m.tanha@uwtsd.ac.uk::62f9b1f3-ddcf-45d7-a6a4-b667feecf47e" providerId="AD" clId="Web-{DB9E9981-1951-914E-FF6E-16DFE93B1815}" dt="2023-12-12T08:58:03.305" v="0" actId="1076"/>
        <pc:sldMkLst>
          <pc:docMk/>
          <pc:sldMk cId="2166577481" sldId="301"/>
        </pc:sldMkLst>
        <pc:picChg chg="mod">
          <ac:chgData name="Moutushi Tanha" userId="S::m.tanha@uwtsd.ac.uk::62f9b1f3-ddcf-45d7-a6a4-b667feecf47e" providerId="AD" clId="Web-{DB9E9981-1951-914E-FF6E-16DFE93B1815}" dt="2023-12-12T08:58:03.305" v="0" actId="1076"/>
          <ac:picMkLst>
            <pc:docMk/>
            <pc:sldMk cId="2166577481" sldId="301"/>
            <ac:picMk id="7" creationId="{B48C7185-586B-19A9-2BED-03B3389BD33A}"/>
          </ac:picMkLst>
        </pc:picChg>
      </pc:sldChg>
    </pc:docChg>
  </pc:docChgLst>
  <pc:docChgLst>
    <pc:chgData name="Moutushi Tanha" userId="S::m.tanha@uwtsd.ac.uk::62f9b1f3-ddcf-45d7-a6a4-b667feecf47e" providerId="AD" clId="Web-{12FC460F-AF61-2979-F4BE-E627C236BFFD}"/>
    <pc:docChg chg="modSld">
      <pc:chgData name="Moutushi Tanha" userId="S::m.tanha@uwtsd.ac.uk::62f9b1f3-ddcf-45d7-a6a4-b667feecf47e" providerId="AD" clId="Web-{12FC460F-AF61-2979-F4BE-E627C236BFFD}" dt="2023-12-13T17:15:45.552" v="6" actId="20577"/>
      <pc:docMkLst>
        <pc:docMk/>
      </pc:docMkLst>
      <pc:sldChg chg="modSp">
        <pc:chgData name="Moutushi Tanha" userId="S::m.tanha@uwtsd.ac.uk::62f9b1f3-ddcf-45d7-a6a4-b667feecf47e" providerId="AD" clId="Web-{12FC460F-AF61-2979-F4BE-E627C236BFFD}" dt="2023-12-13T17:15:45.552" v="6" actId="20577"/>
        <pc:sldMkLst>
          <pc:docMk/>
          <pc:sldMk cId="1618605506" sldId="256"/>
        </pc:sldMkLst>
        <pc:spChg chg="mod">
          <ac:chgData name="Moutushi Tanha" userId="S::m.tanha@uwtsd.ac.uk::62f9b1f3-ddcf-45d7-a6a4-b667feecf47e" providerId="AD" clId="Web-{12FC460F-AF61-2979-F4BE-E627C236BFFD}" dt="2023-12-13T17:15:45.552" v="6" actId="20577"/>
          <ac:spMkLst>
            <pc:docMk/>
            <pc:sldMk cId="1618605506" sldId="256"/>
            <ac:spMk id="2" creationId="{B077295E-E383-8F7F-A88A-A4BBDDC7F9D7}"/>
          </ac:spMkLst>
        </pc:spChg>
      </pc:sldChg>
    </pc:docChg>
  </pc:docChgLst>
  <pc:docChgLst>
    <pc:chgData name="Moutushi Tanha" userId="S::m.tanha@uwtsd.ac.uk::62f9b1f3-ddcf-45d7-a6a4-b667feecf47e" providerId="AD" clId="Web-{DE3C79AE-3CC3-4F37-2249-9DFD1D624E08}"/>
    <pc:docChg chg="addSld delSld modSld">
      <pc:chgData name="Moutushi Tanha" userId="S::m.tanha@uwtsd.ac.uk::62f9b1f3-ddcf-45d7-a6a4-b667feecf47e" providerId="AD" clId="Web-{DE3C79AE-3CC3-4F37-2249-9DFD1D624E08}" dt="2023-12-12T17:36:05.081" v="3"/>
      <pc:docMkLst>
        <pc:docMk/>
      </pc:docMkLst>
      <pc:sldChg chg="del">
        <pc:chgData name="Moutushi Tanha" userId="S::m.tanha@uwtsd.ac.uk::62f9b1f3-ddcf-45d7-a6a4-b667feecf47e" providerId="AD" clId="Web-{DE3C79AE-3CC3-4F37-2249-9DFD1D624E08}" dt="2023-12-12T17:36:05.081" v="3"/>
        <pc:sldMkLst>
          <pc:docMk/>
          <pc:sldMk cId="4004217771" sldId="406"/>
        </pc:sldMkLst>
      </pc:sldChg>
      <pc:sldChg chg="addSp modSp new mod setBg">
        <pc:chgData name="Moutushi Tanha" userId="S::m.tanha@uwtsd.ac.uk::62f9b1f3-ddcf-45d7-a6a4-b667feecf47e" providerId="AD" clId="Web-{DE3C79AE-3CC3-4F37-2249-9DFD1D624E08}" dt="2023-12-12T17:35:55.940" v="2"/>
        <pc:sldMkLst>
          <pc:docMk/>
          <pc:sldMk cId="1227667191" sldId="408"/>
        </pc:sldMkLst>
        <pc:spChg chg="add">
          <ac:chgData name="Moutushi Tanha" userId="S::m.tanha@uwtsd.ac.uk::62f9b1f3-ddcf-45d7-a6a4-b667feecf47e" providerId="AD" clId="Web-{DE3C79AE-3CC3-4F37-2249-9DFD1D624E08}" dt="2023-12-12T17:35:55.940" v="2"/>
          <ac:spMkLst>
            <pc:docMk/>
            <pc:sldMk cId="1227667191" sldId="4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E3C79AE-3CC3-4F37-2249-9DFD1D624E08}" dt="2023-12-12T17:35:55.940" v="2"/>
          <ac:spMkLst>
            <pc:docMk/>
            <pc:sldMk cId="1227667191" sldId="4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E3C79AE-3CC3-4F37-2249-9DFD1D624E08}" dt="2023-12-12T17:35:55.940" v="2"/>
          <ac:spMkLst>
            <pc:docMk/>
            <pc:sldMk cId="1227667191" sldId="4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E3C79AE-3CC3-4F37-2249-9DFD1D624E08}" dt="2023-12-12T17:35:55.940" v="2"/>
          <ac:spMkLst>
            <pc:docMk/>
            <pc:sldMk cId="1227667191" sldId="4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E3C79AE-3CC3-4F37-2249-9DFD1D624E08}" dt="2023-12-12T17:35:55.940" v="2"/>
          <ac:picMkLst>
            <pc:docMk/>
            <pc:sldMk cId="1227667191" sldId="408"/>
            <ac:picMk id="2" creationId="{D15AD9C5-A51C-9A4F-9221-8D4F3B5699FF}"/>
          </ac:picMkLst>
        </pc:picChg>
      </pc:sldChg>
    </pc:docChg>
  </pc:docChgLst>
  <pc:docChgLst>
    <pc:chgData name="Moutushi Tanha" userId="S::m.tanha@uwtsd.ac.uk::62f9b1f3-ddcf-45d7-a6a4-b667feecf47e" providerId="AD" clId="Web-{D55B7989-7937-31F0-3715-F05127F0A3FB}"/>
    <pc:docChg chg="addSld delSld modSld sldOrd">
      <pc:chgData name="Moutushi Tanha" userId="S::m.tanha@uwtsd.ac.uk::62f9b1f3-ddcf-45d7-a6a4-b667feecf47e" providerId="AD" clId="Web-{D55B7989-7937-31F0-3715-F05127F0A3FB}" dt="2023-12-10T10:38:14.152" v="76" actId="14100"/>
      <pc:docMkLst>
        <pc:docMk/>
      </pc:docMkLst>
      <pc:sldChg chg="modSp">
        <pc:chgData name="Moutushi Tanha" userId="S::m.tanha@uwtsd.ac.uk::62f9b1f3-ddcf-45d7-a6a4-b667feecf47e" providerId="AD" clId="Web-{D55B7989-7937-31F0-3715-F05127F0A3FB}" dt="2023-12-10T09:08:24.037" v="5" actId="14100"/>
        <pc:sldMkLst>
          <pc:docMk/>
          <pc:sldMk cId="994157735" sldId="327"/>
        </pc:sldMkLst>
        <pc:picChg chg="mod">
          <ac:chgData name="Moutushi Tanha" userId="S::m.tanha@uwtsd.ac.uk::62f9b1f3-ddcf-45d7-a6a4-b667feecf47e" providerId="AD" clId="Web-{D55B7989-7937-31F0-3715-F05127F0A3FB}" dt="2023-12-10T09:08:24.037" v="5" actId="14100"/>
          <ac:picMkLst>
            <pc:docMk/>
            <pc:sldMk cId="994157735" sldId="327"/>
            <ac:picMk id="2" creationId="{A6B777F1-1DCD-0A54-D775-304C6B78CD38}"/>
          </ac:picMkLst>
        </pc:picChg>
      </pc:sldChg>
      <pc:sldChg chg="modSp">
        <pc:chgData name="Moutushi Tanha" userId="S::m.tanha@uwtsd.ac.uk::62f9b1f3-ddcf-45d7-a6a4-b667feecf47e" providerId="AD" clId="Web-{D55B7989-7937-31F0-3715-F05127F0A3FB}" dt="2023-12-10T10:38:14.152" v="76" actId="14100"/>
        <pc:sldMkLst>
          <pc:docMk/>
          <pc:sldMk cId="2475852629" sldId="352"/>
        </pc:sldMkLst>
        <pc:picChg chg="mod">
          <ac:chgData name="Moutushi Tanha" userId="S::m.tanha@uwtsd.ac.uk::62f9b1f3-ddcf-45d7-a6a4-b667feecf47e" providerId="AD" clId="Web-{D55B7989-7937-31F0-3715-F05127F0A3FB}" dt="2023-12-10T10:38:14.152" v="76" actId="14100"/>
          <ac:picMkLst>
            <pc:docMk/>
            <pc:sldMk cId="2475852629" sldId="352"/>
            <ac:picMk id="2" creationId="{42FE171E-1313-8AAF-240C-A60A34939E54}"/>
          </ac:picMkLst>
        </pc:picChg>
      </pc:sldChg>
      <pc:sldChg chg="addSp delSp modSp mod ord setBg">
        <pc:chgData name="Moutushi Tanha" userId="S::m.tanha@uwtsd.ac.uk::62f9b1f3-ddcf-45d7-a6a4-b667feecf47e" providerId="AD" clId="Web-{D55B7989-7937-31F0-3715-F05127F0A3FB}" dt="2023-12-10T09:54:45.842" v="27"/>
        <pc:sldMkLst>
          <pc:docMk/>
          <pc:sldMk cId="33782379" sldId="396"/>
        </pc:sldMkLst>
        <pc:spChg chg="add">
          <ac:chgData name="Moutushi Tanha" userId="S::m.tanha@uwtsd.ac.uk::62f9b1f3-ddcf-45d7-a6a4-b667feecf47e" providerId="AD" clId="Web-{D55B7989-7937-31F0-3715-F05127F0A3FB}" dt="2023-12-10T09:54:45.842" v="27"/>
          <ac:spMkLst>
            <pc:docMk/>
            <pc:sldMk cId="33782379" sldId="39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09:54:45.842" v="27"/>
          <ac:spMkLst>
            <pc:docMk/>
            <pc:sldMk cId="33782379" sldId="39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09:54:45.842" v="27"/>
          <ac:spMkLst>
            <pc:docMk/>
            <pc:sldMk cId="33782379" sldId="39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09:54:45.842" v="27"/>
          <ac:spMkLst>
            <pc:docMk/>
            <pc:sldMk cId="33782379" sldId="396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09:54:45.842" v="27"/>
          <ac:picMkLst>
            <pc:docMk/>
            <pc:sldMk cId="33782379" sldId="396"/>
            <ac:picMk id="2" creationId="{943C4D9B-BA7F-7BC8-B91A-585C3B7FA363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09:54:45.842" v="27"/>
          <ac:picMkLst>
            <pc:docMk/>
            <pc:sldMk cId="33782379" sldId="396"/>
            <ac:picMk id="4" creationId="{CC2D5CDF-8DA6-8C9B-E440-89D1DFE06AB9}"/>
          </ac:picMkLst>
        </pc:picChg>
      </pc:sldChg>
      <pc:sldChg chg="addSp delSp modSp del mod setBg">
        <pc:chgData name="Moutushi Tanha" userId="S::m.tanha@uwtsd.ac.uk::62f9b1f3-ddcf-45d7-a6a4-b667feecf47e" providerId="AD" clId="Web-{D55B7989-7937-31F0-3715-F05127F0A3FB}" dt="2023-12-10T10:01:06.556" v="35"/>
        <pc:sldMkLst>
          <pc:docMk/>
          <pc:sldMk cId="1087804943" sldId="397"/>
        </pc:sldMkLst>
        <pc:spChg chg="add">
          <ac:chgData name="Moutushi Tanha" userId="S::m.tanha@uwtsd.ac.uk::62f9b1f3-ddcf-45d7-a6a4-b667feecf47e" providerId="AD" clId="Web-{D55B7989-7937-31F0-3715-F05127F0A3FB}" dt="2023-12-10T09:59:50.476" v="30"/>
          <ac:spMkLst>
            <pc:docMk/>
            <pc:sldMk cId="1087804943" sldId="39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09:59:50.476" v="30"/>
          <ac:spMkLst>
            <pc:docMk/>
            <pc:sldMk cId="1087804943" sldId="39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09:59:50.476" v="30"/>
          <ac:spMkLst>
            <pc:docMk/>
            <pc:sldMk cId="1087804943" sldId="39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09:59:50.476" v="30"/>
          <ac:spMkLst>
            <pc:docMk/>
            <pc:sldMk cId="1087804943" sldId="397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09:59:50.476" v="30"/>
          <ac:picMkLst>
            <pc:docMk/>
            <pc:sldMk cId="1087804943" sldId="397"/>
            <ac:picMk id="2" creationId="{966B026D-0DA8-BA55-6941-DD268024EE77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09:59:50.476" v="30"/>
          <ac:picMkLst>
            <pc:docMk/>
            <pc:sldMk cId="1087804943" sldId="397"/>
            <ac:picMk id="4" creationId="{C3B785EC-F204-9B6B-D760-91D72DD32216}"/>
          </ac:picMkLst>
        </pc:picChg>
      </pc:sldChg>
      <pc:sldChg chg="addSp delSp modSp new mod ord setBg">
        <pc:chgData name="Moutushi Tanha" userId="S::m.tanha@uwtsd.ac.uk::62f9b1f3-ddcf-45d7-a6a4-b667feecf47e" providerId="AD" clId="Web-{D55B7989-7937-31F0-3715-F05127F0A3FB}" dt="2023-12-10T10:29:13.542" v="61"/>
        <pc:sldMkLst>
          <pc:docMk/>
          <pc:sldMk cId="2498287456" sldId="398"/>
        </pc:sldMkLst>
        <pc:spChg chg="add">
          <ac:chgData name="Moutushi Tanha" userId="S::m.tanha@uwtsd.ac.uk::62f9b1f3-ddcf-45d7-a6a4-b667feecf47e" providerId="AD" clId="Web-{D55B7989-7937-31F0-3715-F05127F0A3FB}" dt="2023-12-10T09:42:57.723" v="9"/>
          <ac:spMkLst>
            <pc:docMk/>
            <pc:sldMk cId="2498287456" sldId="39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09:42:57.723" v="9"/>
          <ac:spMkLst>
            <pc:docMk/>
            <pc:sldMk cId="2498287456" sldId="39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09:42:57.723" v="9"/>
          <ac:spMkLst>
            <pc:docMk/>
            <pc:sldMk cId="2498287456" sldId="39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09:42:57.723" v="9"/>
          <ac:spMkLst>
            <pc:docMk/>
            <pc:sldMk cId="2498287456" sldId="39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5B7989-7937-31F0-3715-F05127F0A3FB}" dt="2023-12-10T09:43:19.411" v="15" actId="14100"/>
          <ac:picMkLst>
            <pc:docMk/>
            <pc:sldMk cId="2498287456" sldId="398"/>
            <ac:picMk id="2" creationId="{04211C02-BF0D-0563-5EF5-E1386282F56B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09:42:57.723" v="9"/>
          <ac:picMkLst>
            <pc:docMk/>
            <pc:sldMk cId="2498287456" sldId="398"/>
            <ac:picMk id="4" creationId="{E3BAC024-61FC-4749-1D92-D52A65E43FFC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09:47:32.815" v="19"/>
        <pc:sldMkLst>
          <pc:docMk/>
          <pc:sldMk cId="1213255901" sldId="399"/>
        </pc:sldMkLst>
        <pc:spChg chg="add">
          <ac:chgData name="Moutushi Tanha" userId="S::m.tanha@uwtsd.ac.uk::62f9b1f3-ddcf-45d7-a6a4-b667feecf47e" providerId="AD" clId="Web-{D55B7989-7937-31F0-3715-F05127F0A3FB}" dt="2023-12-10T09:47:32.815" v="19"/>
          <ac:spMkLst>
            <pc:docMk/>
            <pc:sldMk cId="1213255901" sldId="39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09:47:32.815" v="19"/>
          <ac:spMkLst>
            <pc:docMk/>
            <pc:sldMk cId="1213255901" sldId="39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09:47:32.815" v="19"/>
          <ac:spMkLst>
            <pc:docMk/>
            <pc:sldMk cId="1213255901" sldId="39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09:47:32.815" v="19"/>
          <ac:spMkLst>
            <pc:docMk/>
            <pc:sldMk cId="1213255901" sldId="399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09:47:32.815" v="19"/>
          <ac:picMkLst>
            <pc:docMk/>
            <pc:sldMk cId="1213255901" sldId="399"/>
            <ac:picMk id="2" creationId="{5BAB6F80-4690-D2ED-95C5-8C9BFA48BC41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09:47:32.815" v="19"/>
          <ac:picMkLst>
            <pc:docMk/>
            <pc:sldMk cId="1213255901" sldId="399"/>
            <ac:picMk id="4" creationId="{A2256088-14FC-D6BD-F5DE-4BE925B8564A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09:52:34.729" v="23"/>
        <pc:sldMkLst>
          <pc:docMk/>
          <pc:sldMk cId="1854418332" sldId="400"/>
        </pc:sldMkLst>
        <pc:spChg chg="add">
          <ac:chgData name="Moutushi Tanha" userId="S::m.tanha@uwtsd.ac.uk::62f9b1f3-ddcf-45d7-a6a4-b667feecf47e" providerId="AD" clId="Web-{D55B7989-7937-31F0-3715-F05127F0A3FB}" dt="2023-12-10T09:52:34.729" v="23"/>
          <ac:spMkLst>
            <pc:docMk/>
            <pc:sldMk cId="1854418332" sldId="40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09:52:34.729" v="23"/>
          <ac:spMkLst>
            <pc:docMk/>
            <pc:sldMk cId="1854418332" sldId="40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09:52:34.729" v="23"/>
          <ac:spMkLst>
            <pc:docMk/>
            <pc:sldMk cId="1854418332" sldId="40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09:52:34.729" v="23"/>
          <ac:spMkLst>
            <pc:docMk/>
            <pc:sldMk cId="1854418332" sldId="400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09:52:34.729" v="23"/>
          <ac:picMkLst>
            <pc:docMk/>
            <pc:sldMk cId="1854418332" sldId="400"/>
            <ac:picMk id="2" creationId="{78B8A08C-33FB-FFFC-D9A3-2DED6A6FADBE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09:52:34.729" v="23"/>
          <ac:picMkLst>
            <pc:docMk/>
            <pc:sldMk cId="1854418332" sldId="400"/>
            <ac:picMk id="4" creationId="{DE7E75AE-DECC-7419-40DA-8FD6AF3D2CF5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10:00:57.103" v="34"/>
        <pc:sldMkLst>
          <pc:docMk/>
          <pc:sldMk cId="2064982502" sldId="401"/>
        </pc:sldMkLst>
        <pc:spChg chg="add">
          <ac:chgData name="Moutushi Tanha" userId="S::m.tanha@uwtsd.ac.uk::62f9b1f3-ddcf-45d7-a6a4-b667feecf47e" providerId="AD" clId="Web-{D55B7989-7937-31F0-3715-F05127F0A3FB}" dt="2023-12-10T10:00:57.103" v="34"/>
          <ac:spMkLst>
            <pc:docMk/>
            <pc:sldMk cId="2064982502" sldId="40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00:57.103" v="34"/>
          <ac:spMkLst>
            <pc:docMk/>
            <pc:sldMk cId="2064982502" sldId="40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00:57.103" v="34"/>
          <ac:spMkLst>
            <pc:docMk/>
            <pc:sldMk cId="2064982502" sldId="40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00:57.103" v="34"/>
          <ac:spMkLst>
            <pc:docMk/>
            <pc:sldMk cId="2064982502" sldId="401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10:00:57.103" v="34"/>
          <ac:picMkLst>
            <pc:docMk/>
            <pc:sldMk cId="2064982502" sldId="401"/>
            <ac:picMk id="2" creationId="{BD3E5CE6-CEAD-4372-E2CB-DD1F9C387752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00:57.103" v="34"/>
          <ac:picMkLst>
            <pc:docMk/>
            <pc:sldMk cId="2064982502" sldId="401"/>
            <ac:picMk id="4" creationId="{DF005A3A-1613-AC88-2AC1-EF126FEF95AE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10:03:52.295" v="40"/>
        <pc:sldMkLst>
          <pc:docMk/>
          <pc:sldMk cId="1468782383" sldId="402"/>
        </pc:sldMkLst>
        <pc:spChg chg="add">
          <ac:chgData name="Moutushi Tanha" userId="S::m.tanha@uwtsd.ac.uk::62f9b1f3-ddcf-45d7-a6a4-b667feecf47e" providerId="AD" clId="Web-{D55B7989-7937-31F0-3715-F05127F0A3FB}" dt="2023-12-10T10:03:52.295" v="40"/>
          <ac:spMkLst>
            <pc:docMk/>
            <pc:sldMk cId="1468782383" sldId="40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03:52.295" v="40"/>
          <ac:spMkLst>
            <pc:docMk/>
            <pc:sldMk cId="1468782383" sldId="40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03:52.295" v="40"/>
          <ac:spMkLst>
            <pc:docMk/>
            <pc:sldMk cId="1468782383" sldId="40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03:52.295" v="40"/>
          <ac:spMkLst>
            <pc:docMk/>
            <pc:sldMk cId="1468782383" sldId="402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10:03:52.295" v="40"/>
          <ac:picMkLst>
            <pc:docMk/>
            <pc:sldMk cId="1468782383" sldId="402"/>
            <ac:picMk id="2" creationId="{DDEE74C7-CA58-F291-A839-25AABB9C4420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03:52.295" v="40"/>
          <ac:picMkLst>
            <pc:docMk/>
            <pc:sldMk cId="1468782383" sldId="402"/>
            <ac:picMk id="4" creationId="{C748459A-6D66-C58B-ED43-06BF614EAE2F}"/>
          </ac:picMkLst>
        </pc:picChg>
      </pc:sldChg>
      <pc:sldChg chg="addSp delSp modSp new del mod setBg">
        <pc:chgData name="Moutushi Tanha" userId="S::m.tanha@uwtsd.ac.uk::62f9b1f3-ddcf-45d7-a6a4-b667feecf47e" providerId="AD" clId="Web-{D55B7989-7937-31F0-3715-F05127F0A3FB}" dt="2023-12-10T10:37:39.839" v="73"/>
        <pc:sldMkLst>
          <pc:docMk/>
          <pc:sldMk cId="3649947101" sldId="403"/>
        </pc:sldMkLst>
        <pc:spChg chg="add del">
          <ac:chgData name="Moutushi Tanha" userId="S::m.tanha@uwtsd.ac.uk::62f9b1f3-ddcf-45d7-a6a4-b667feecf47e" providerId="AD" clId="Web-{D55B7989-7937-31F0-3715-F05127F0A3FB}" dt="2023-12-10T10:05:26.641" v="44"/>
          <ac:spMkLst>
            <pc:docMk/>
            <pc:sldMk cId="3649947101" sldId="403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D55B7989-7937-31F0-3715-F05127F0A3FB}" dt="2023-12-10T10:05:26.641" v="44"/>
          <ac:spMkLst>
            <pc:docMk/>
            <pc:sldMk cId="3649947101" sldId="403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D55B7989-7937-31F0-3715-F05127F0A3FB}" dt="2023-12-10T10:05:26.641" v="44"/>
          <ac:spMkLst>
            <pc:docMk/>
            <pc:sldMk cId="3649947101" sldId="403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D55B7989-7937-31F0-3715-F05127F0A3FB}" dt="2023-12-10T10:05:26.641" v="44"/>
          <ac:spMkLst>
            <pc:docMk/>
            <pc:sldMk cId="3649947101" sldId="403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D55B7989-7937-31F0-3715-F05127F0A3FB}" dt="2023-12-10T10:05:26.657" v="47"/>
          <ac:spMkLst>
            <pc:docMk/>
            <pc:sldMk cId="3649947101" sldId="403"/>
            <ac:spMk id="15" creationId="{E5093ECC-8BEB-4546-A80D-0B48876623DE}"/>
          </ac:spMkLst>
        </pc:spChg>
        <pc:picChg chg="add">
          <ac:chgData name="Moutushi Tanha" userId="S::m.tanha@uwtsd.ac.uk::62f9b1f3-ddcf-45d7-a6a4-b667feecf47e" providerId="AD" clId="Web-{D55B7989-7937-31F0-3715-F05127F0A3FB}" dt="2023-12-10T10:05:26.657" v="47"/>
          <ac:picMkLst>
            <pc:docMk/>
            <pc:sldMk cId="3649947101" sldId="403"/>
            <ac:picMk id="2" creationId="{045B9C4D-B9DE-4DC3-AAEB-5CDDB1CD9DE0}"/>
          </ac:picMkLst>
        </pc:picChg>
        <pc:picChg chg="add del">
          <ac:chgData name="Moutushi Tanha" userId="S::m.tanha@uwtsd.ac.uk::62f9b1f3-ddcf-45d7-a6a4-b667feecf47e" providerId="AD" clId="Web-{D55B7989-7937-31F0-3715-F05127F0A3FB}" dt="2023-12-10T10:05:26.641" v="44"/>
          <ac:picMkLst>
            <pc:docMk/>
            <pc:sldMk cId="3649947101" sldId="403"/>
            <ac:picMk id="2" creationId="{E8CD5F25-6643-CF26-5BF4-558723E20E0D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05:26.657" v="47"/>
          <ac:picMkLst>
            <pc:docMk/>
            <pc:sldMk cId="3649947101" sldId="403"/>
            <ac:picMk id="16" creationId="{717E7747-3FF0-26D0-7B42-222550FA9B1C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10:14:55.460" v="55" actId="14100"/>
        <pc:sldMkLst>
          <pc:docMk/>
          <pc:sldMk cId="1281368045" sldId="404"/>
        </pc:sldMkLst>
        <pc:spChg chg="add">
          <ac:chgData name="Moutushi Tanha" userId="S::m.tanha@uwtsd.ac.uk::62f9b1f3-ddcf-45d7-a6a4-b667feecf47e" providerId="AD" clId="Web-{D55B7989-7937-31F0-3715-F05127F0A3FB}" dt="2023-12-10T10:14:35.444" v="51"/>
          <ac:spMkLst>
            <pc:docMk/>
            <pc:sldMk cId="1281368045" sldId="40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14:35.444" v="51"/>
          <ac:spMkLst>
            <pc:docMk/>
            <pc:sldMk cId="1281368045" sldId="40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14:35.444" v="51"/>
          <ac:spMkLst>
            <pc:docMk/>
            <pc:sldMk cId="1281368045" sldId="40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14:35.444" v="51"/>
          <ac:spMkLst>
            <pc:docMk/>
            <pc:sldMk cId="1281368045" sldId="40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5B7989-7937-31F0-3715-F05127F0A3FB}" dt="2023-12-10T10:14:55.460" v="55" actId="14100"/>
          <ac:picMkLst>
            <pc:docMk/>
            <pc:sldMk cId="1281368045" sldId="404"/>
            <ac:picMk id="2" creationId="{B2CC7D8F-7DC3-AF99-4AB9-9FA80957B08A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14:35.444" v="51"/>
          <ac:picMkLst>
            <pc:docMk/>
            <pc:sldMk cId="1281368045" sldId="404"/>
            <ac:picMk id="4" creationId="{E72C5C3B-D805-1123-5716-AD56730F1C75}"/>
          </ac:picMkLst>
        </pc:picChg>
      </pc:sldChg>
      <pc:sldChg chg="addSp delSp modSp new mod ord setBg">
        <pc:chgData name="Moutushi Tanha" userId="S::m.tanha@uwtsd.ac.uk::62f9b1f3-ddcf-45d7-a6a4-b667feecf47e" providerId="AD" clId="Web-{D55B7989-7937-31F0-3715-F05127F0A3FB}" dt="2023-12-10T10:34:04.850" v="66"/>
        <pc:sldMkLst>
          <pc:docMk/>
          <pc:sldMk cId="4164178676" sldId="405"/>
        </pc:sldMkLst>
        <pc:spChg chg="add">
          <ac:chgData name="Moutushi Tanha" userId="S::m.tanha@uwtsd.ac.uk::62f9b1f3-ddcf-45d7-a6a4-b667feecf47e" providerId="AD" clId="Web-{D55B7989-7937-31F0-3715-F05127F0A3FB}" dt="2023-12-10T10:27:37.696" v="59"/>
          <ac:spMkLst>
            <pc:docMk/>
            <pc:sldMk cId="4164178676" sldId="40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27:37.696" v="59"/>
          <ac:spMkLst>
            <pc:docMk/>
            <pc:sldMk cId="4164178676" sldId="40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27:37.696" v="59"/>
          <ac:spMkLst>
            <pc:docMk/>
            <pc:sldMk cId="4164178676" sldId="40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27:37.696" v="59"/>
          <ac:spMkLst>
            <pc:docMk/>
            <pc:sldMk cId="4164178676" sldId="405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10:27:37.696" v="59"/>
          <ac:picMkLst>
            <pc:docMk/>
            <pc:sldMk cId="4164178676" sldId="405"/>
            <ac:picMk id="2" creationId="{1666FAE0-6351-F3FC-9878-4C01EFA4A309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27:37.696" v="59"/>
          <ac:picMkLst>
            <pc:docMk/>
            <pc:sldMk cId="4164178676" sldId="405"/>
            <ac:picMk id="4" creationId="{E11A0653-9DF9-44FC-A3EE-B007AE810DB1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10:33:33.974" v="65"/>
        <pc:sldMkLst>
          <pc:docMk/>
          <pc:sldMk cId="4004217771" sldId="406"/>
        </pc:sldMkLst>
        <pc:spChg chg="add">
          <ac:chgData name="Moutushi Tanha" userId="S::m.tanha@uwtsd.ac.uk::62f9b1f3-ddcf-45d7-a6a4-b667feecf47e" providerId="AD" clId="Web-{D55B7989-7937-31F0-3715-F05127F0A3FB}" dt="2023-12-10T10:33:33.974" v="65"/>
          <ac:spMkLst>
            <pc:docMk/>
            <pc:sldMk cId="4004217771" sldId="40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33:33.974" v="65"/>
          <ac:spMkLst>
            <pc:docMk/>
            <pc:sldMk cId="4004217771" sldId="40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33:33.974" v="65"/>
          <ac:spMkLst>
            <pc:docMk/>
            <pc:sldMk cId="4004217771" sldId="40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33:33.974" v="65"/>
          <ac:spMkLst>
            <pc:docMk/>
            <pc:sldMk cId="4004217771" sldId="406"/>
            <ac:spMk id="13" creationId="{A8D57A06-A426-446D-B02C-A2DC6B62E45E}"/>
          </ac:spMkLst>
        </pc:spChg>
        <pc:picChg chg="add">
          <ac:chgData name="Moutushi Tanha" userId="S::m.tanha@uwtsd.ac.uk::62f9b1f3-ddcf-45d7-a6a4-b667feecf47e" providerId="AD" clId="Web-{D55B7989-7937-31F0-3715-F05127F0A3FB}" dt="2023-12-10T10:33:33.974" v="65"/>
          <ac:picMkLst>
            <pc:docMk/>
            <pc:sldMk cId="4004217771" sldId="406"/>
            <ac:picMk id="2" creationId="{7D1AC349-E5E9-D8D1-C471-B017D0DE1A65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33:33.974" v="65"/>
          <ac:picMkLst>
            <pc:docMk/>
            <pc:sldMk cId="4004217771" sldId="406"/>
            <ac:picMk id="4" creationId="{DDFF9ADE-7AC1-7E5E-B73F-20B9535147F1}"/>
          </ac:picMkLst>
        </pc:picChg>
      </pc:sldChg>
      <pc:sldChg chg="addSp delSp modSp new mod setBg">
        <pc:chgData name="Moutushi Tanha" userId="S::m.tanha@uwtsd.ac.uk::62f9b1f3-ddcf-45d7-a6a4-b667feecf47e" providerId="AD" clId="Web-{D55B7989-7937-31F0-3715-F05127F0A3FB}" dt="2023-12-10T10:37:30.385" v="72" actId="14100"/>
        <pc:sldMkLst>
          <pc:docMk/>
          <pc:sldMk cId="3716351268" sldId="407"/>
        </pc:sldMkLst>
        <pc:spChg chg="add">
          <ac:chgData name="Moutushi Tanha" userId="S::m.tanha@uwtsd.ac.uk::62f9b1f3-ddcf-45d7-a6a4-b667feecf47e" providerId="AD" clId="Web-{D55B7989-7937-31F0-3715-F05127F0A3FB}" dt="2023-12-10T10:37:21.010" v="70"/>
          <ac:spMkLst>
            <pc:docMk/>
            <pc:sldMk cId="3716351268" sldId="4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D55B7989-7937-31F0-3715-F05127F0A3FB}" dt="2023-12-10T10:37:21.010" v="70"/>
          <ac:spMkLst>
            <pc:docMk/>
            <pc:sldMk cId="3716351268" sldId="4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D55B7989-7937-31F0-3715-F05127F0A3FB}" dt="2023-12-10T10:37:21.010" v="70"/>
          <ac:spMkLst>
            <pc:docMk/>
            <pc:sldMk cId="3716351268" sldId="4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D55B7989-7937-31F0-3715-F05127F0A3FB}" dt="2023-12-10T10:37:21.010" v="70"/>
          <ac:spMkLst>
            <pc:docMk/>
            <pc:sldMk cId="3716351268" sldId="4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D55B7989-7937-31F0-3715-F05127F0A3FB}" dt="2023-12-10T10:37:30.385" v="72" actId="14100"/>
          <ac:picMkLst>
            <pc:docMk/>
            <pc:sldMk cId="3716351268" sldId="407"/>
            <ac:picMk id="2" creationId="{88779C31-38B8-3EDC-4C7C-773D8B96C32B}"/>
          </ac:picMkLst>
        </pc:picChg>
        <pc:picChg chg="add del mod replId">
          <ac:chgData name="Moutushi Tanha" userId="S::m.tanha@uwtsd.ac.uk::62f9b1f3-ddcf-45d7-a6a4-b667feecf47e" providerId="AD" clId="Web-{D55B7989-7937-31F0-3715-F05127F0A3FB}" dt="2023-12-10T10:37:21.010" v="70"/>
          <ac:picMkLst>
            <pc:docMk/>
            <pc:sldMk cId="3716351268" sldId="407"/>
            <ac:picMk id="4" creationId="{915FD9D8-1313-EF67-B19D-9BE623D4EF47}"/>
          </ac:picMkLst>
        </pc:picChg>
      </pc:sldChg>
    </pc:docChg>
  </pc:docChgLst>
  <pc:docChgLst>
    <pc:chgData name="Moutushi Tanha" userId="S::m.tanha@uwtsd.ac.uk::62f9b1f3-ddcf-45d7-a6a4-b667feecf47e" providerId="AD" clId="Web-{CC57F142-C000-F858-6482-EBB50B7E8F85}"/>
    <pc:docChg chg="addSld delSld modSld sldOrd">
      <pc:chgData name="Moutushi Tanha" userId="S::m.tanha@uwtsd.ac.uk::62f9b1f3-ddcf-45d7-a6a4-b667feecf47e" providerId="AD" clId="Web-{CC57F142-C000-F858-6482-EBB50B7E8F85}" dt="2024-12-02T20:03:42.200" v="70"/>
      <pc:docMkLst>
        <pc:docMk/>
      </pc:docMkLst>
      <pc:sldChg chg="modSp">
        <pc:chgData name="Moutushi Tanha" userId="S::m.tanha@uwtsd.ac.uk::62f9b1f3-ddcf-45d7-a6a4-b667feecf47e" providerId="AD" clId="Web-{CC57F142-C000-F858-6482-EBB50B7E8F85}" dt="2024-12-02T19:52:19.386" v="51" actId="1076"/>
        <pc:sldMkLst>
          <pc:docMk/>
          <pc:sldMk cId="4118720049" sldId="257"/>
        </pc:sldMkLst>
        <pc:picChg chg="mod">
          <ac:chgData name="Moutushi Tanha" userId="S::m.tanha@uwtsd.ac.uk::62f9b1f3-ddcf-45d7-a6a4-b667feecf47e" providerId="AD" clId="Web-{CC57F142-C000-F858-6482-EBB50B7E8F85}" dt="2024-12-02T19:52:19.386" v="51" actId="1076"/>
          <ac:picMkLst>
            <pc:docMk/>
            <pc:sldMk cId="4118720049" sldId="257"/>
            <ac:picMk id="3" creationId="{94D7EEEE-FF04-7450-A022-D9BE533730CE}"/>
          </ac:picMkLst>
        </pc:picChg>
      </pc:sldChg>
      <pc:sldChg chg="modSp">
        <pc:chgData name="Moutushi Tanha" userId="S::m.tanha@uwtsd.ac.uk::62f9b1f3-ddcf-45d7-a6a4-b667feecf47e" providerId="AD" clId="Web-{CC57F142-C000-F858-6482-EBB50B7E8F85}" dt="2024-12-02T19:52:23.855" v="52" actId="1076"/>
        <pc:sldMkLst>
          <pc:docMk/>
          <pc:sldMk cId="2957707768" sldId="259"/>
        </pc:sldMkLst>
        <pc:picChg chg="mod">
          <ac:chgData name="Moutushi Tanha" userId="S::m.tanha@uwtsd.ac.uk::62f9b1f3-ddcf-45d7-a6a4-b667feecf47e" providerId="AD" clId="Web-{CC57F142-C000-F858-6482-EBB50B7E8F85}" dt="2024-12-02T19:52:23.855" v="52" actId="1076"/>
          <ac:picMkLst>
            <pc:docMk/>
            <pc:sldMk cId="2957707768" sldId="259"/>
            <ac:picMk id="3" creationId="{D9E22B37-4D9D-20B4-57D7-5070CF6156AC}"/>
          </ac:picMkLst>
        </pc:picChg>
      </pc:sldChg>
      <pc:sldChg chg="modSp">
        <pc:chgData name="Moutushi Tanha" userId="S::m.tanha@uwtsd.ac.uk::62f9b1f3-ddcf-45d7-a6a4-b667feecf47e" providerId="AD" clId="Web-{CC57F142-C000-F858-6482-EBB50B7E8F85}" dt="2024-12-02T19:55:12.094" v="58" actId="14100"/>
        <pc:sldMkLst>
          <pc:docMk/>
          <pc:sldMk cId="316382793" sldId="268"/>
        </pc:sldMkLst>
        <pc:picChg chg="mod">
          <ac:chgData name="Moutushi Tanha" userId="S::m.tanha@uwtsd.ac.uk::62f9b1f3-ddcf-45d7-a6a4-b667feecf47e" providerId="AD" clId="Web-{CC57F142-C000-F858-6482-EBB50B7E8F85}" dt="2024-12-02T19:55:12.094" v="58" actId="14100"/>
          <ac:picMkLst>
            <pc:docMk/>
            <pc:sldMk cId="316382793" sldId="268"/>
            <ac:picMk id="3" creationId="{C161699E-B9A2-332A-B317-7742F8264DC8}"/>
          </ac:picMkLst>
        </pc:picChg>
      </pc:sldChg>
      <pc:sldChg chg="del">
        <pc:chgData name="Moutushi Tanha" userId="S::m.tanha@uwtsd.ac.uk::62f9b1f3-ddcf-45d7-a6a4-b667feecf47e" providerId="AD" clId="Web-{CC57F142-C000-F858-6482-EBB50B7E8F85}" dt="2024-12-02T20:03:42.200" v="70"/>
        <pc:sldMkLst>
          <pc:docMk/>
          <pc:sldMk cId="2972561397" sldId="270"/>
        </pc:sldMkLst>
      </pc:sldChg>
      <pc:sldChg chg="ord">
        <pc:chgData name="Moutushi Tanha" userId="S::m.tanha@uwtsd.ac.uk::62f9b1f3-ddcf-45d7-a6a4-b667feecf47e" providerId="AD" clId="Web-{CC57F142-C000-F858-6482-EBB50B7E8F85}" dt="2024-12-02T19:24:41.611" v="1"/>
        <pc:sldMkLst>
          <pc:docMk/>
          <pc:sldMk cId="2640916735" sldId="277"/>
        </pc:sldMkLst>
      </pc:sldChg>
      <pc:sldChg chg="ord">
        <pc:chgData name="Moutushi Tanha" userId="S::m.tanha@uwtsd.ac.uk::62f9b1f3-ddcf-45d7-a6a4-b667feecf47e" providerId="AD" clId="Web-{CC57F142-C000-F858-6482-EBB50B7E8F85}" dt="2024-12-02T19:24:35.501" v="0"/>
        <pc:sldMkLst>
          <pc:docMk/>
          <pc:sldMk cId="2763534850" sldId="278"/>
        </pc:sldMkLst>
      </pc:sldChg>
      <pc:sldChg chg="del">
        <pc:chgData name="Moutushi Tanha" userId="S::m.tanha@uwtsd.ac.uk::62f9b1f3-ddcf-45d7-a6a4-b667feecf47e" providerId="AD" clId="Web-{CC57F142-C000-F858-6482-EBB50B7E8F85}" dt="2024-12-02T19:49:47.711" v="35"/>
        <pc:sldMkLst>
          <pc:docMk/>
          <pc:sldMk cId="4074531108" sldId="394"/>
        </pc:sldMkLst>
      </pc:sldChg>
      <pc:sldChg chg="modSp">
        <pc:chgData name="Moutushi Tanha" userId="S::m.tanha@uwtsd.ac.uk::62f9b1f3-ddcf-45d7-a6a4-b667feecf47e" providerId="AD" clId="Web-{CC57F142-C000-F858-6482-EBB50B7E8F85}" dt="2024-12-02T19:51:15.182" v="47" actId="14100"/>
        <pc:sldMkLst>
          <pc:docMk/>
          <pc:sldMk cId="348713705" sldId="417"/>
        </pc:sldMkLst>
        <pc:picChg chg="mod">
          <ac:chgData name="Moutushi Tanha" userId="S::m.tanha@uwtsd.ac.uk::62f9b1f3-ddcf-45d7-a6a4-b667feecf47e" providerId="AD" clId="Web-{CC57F142-C000-F858-6482-EBB50B7E8F85}" dt="2024-12-02T19:51:15.182" v="47" actId="14100"/>
          <ac:picMkLst>
            <pc:docMk/>
            <pc:sldMk cId="348713705" sldId="417"/>
            <ac:picMk id="2" creationId="{C873AAE9-E7CB-0140-A535-1640B4A3967A}"/>
          </ac:picMkLst>
        </pc:picChg>
      </pc:sldChg>
      <pc:sldChg chg="modSp">
        <pc:chgData name="Moutushi Tanha" userId="S::m.tanha@uwtsd.ac.uk::62f9b1f3-ddcf-45d7-a6a4-b667feecf47e" providerId="AD" clId="Web-{CC57F142-C000-F858-6482-EBB50B7E8F85}" dt="2024-12-02T19:50:54.791" v="43" actId="14100"/>
        <pc:sldMkLst>
          <pc:docMk/>
          <pc:sldMk cId="2006158314" sldId="420"/>
        </pc:sldMkLst>
        <pc:picChg chg="mod">
          <ac:chgData name="Moutushi Tanha" userId="S::m.tanha@uwtsd.ac.uk::62f9b1f3-ddcf-45d7-a6a4-b667feecf47e" providerId="AD" clId="Web-{CC57F142-C000-F858-6482-EBB50B7E8F85}" dt="2024-12-02T19:50:54.791" v="43" actId="14100"/>
          <ac:picMkLst>
            <pc:docMk/>
            <pc:sldMk cId="2006158314" sldId="420"/>
            <ac:picMk id="2" creationId="{41174731-F5BF-910F-C9F2-851DC50D9FE0}"/>
          </ac:picMkLst>
        </pc:picChg>
      </pc:sldChg>
      <pc:sldChg chg="modSp">
        <pc:chgData name="Moutushi Tanha" userId="S::m.tanha@uwtsd.ac.uk::62f9b1f3-ddcf-45d7-a6a4-b667feecf47e" providerId="AD" clId="Web-{CC57F142-C000-F858-6482-EBB50B7E8F85}" dt="2024-12-02T19:50:20.930" v="39" actId="14100"/>
        <pc:sldMkLst>
          <pc:docMk/>
          <pc:sldMk cId="2234479011" sldId="422"/>
        </pc:sldMkLst>
        <pc:picChg chg="mod">
          <ac:chgData name="Moutushi Tanha" userId="S::m.tanha@uwtsd.ac.uk::62f9b1f3-ddcf-45d7-a6a4-b667feecf47e" providerId="AD" clId="Web-{CC57F142-C000-F858-6482-EBB50B7E8F85}" dt="2024-12-02T19:50:20.930" v="39" actId="14100"/>
          <ac:picMkLst>
            <pc:docMk/>
            <pc:sldMk cId="2234479011" sldId="422"/>
            <ac:picMk id="2" creationId="{D1CAA8F9-66CC-A50C-3D4E-39E4889D7469}"/>
          </ac:picMkLst>
        </pc:picChg>
      </pc:sldChg>
      <pc:sldChg chg="addSp modSp mod setBg">
        <pc:chgData name="Moutushi Tanha" userId="S::m.tanha@uwtsd.ac.uk::62f9b1f3-ddcf-45d7-a6a4-b667feecf47e" providerId="AD" clId="Web-{CC57F142-C000-F858-6482-EBB50B7E8F85}" dt="2024-12-02T19:41:09.823" v="7" actId="14100"/>
        <pc:sldMkLst>
          <pc:docMk/>
          <pc:sldMk cId="3563420449" sldId="424"/>
        </pc:sldMkLst>
        <pc:spChg chg="add">
          <ac:chgData name="Moutushi Tanha" userId="S::m.tanha@uwtsd.ac.uk::62f9b1f3-ddcf-45d7-a6a4-b667feecf47e" providerId="AD" clId="Web-{CC57F142-C000-F858-6482-EBB50B7E8F85}" dt="2024-12-02T19:40:54.104" v="3"/>
          <ac:spMkLst>
            <pc:docMk/>
            <pc:sldMk cId="3563420449" sldId="4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0:54.104" v="3"/>
          <ac:spMkLst>
            <pc:docMk/>
            <pc:sldMk cId="3563420449" sldId="4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0:54.104" v="3"/>
          <ac:spMkLst>
            <pc:docMk/>
            <pc:sldMk cId="3563420449" sldId="4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0:54.104" v="3"/>
          <ac:spMkLst>
            <pc:docMk/>
            <pc:sldMk cId="3563420449" sldId="4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1:09.823" v="7" actId="14100"/>
          <ac:picMkLst>
            <pc:docMk/>
            <pc:sldMk cId="3563420449" sldId="424"/>
            <ac:picMk id="2" creationId="{14DC6845-831E-78C2-638B-741181510C56}"/>
          </ac:picMkLst>
        </pc:picChg>
      </pc:sldChg>
      <pc:sldChg chg="addSp modSp mod setBg">
        <pc:chgData name="Moutushi Tanha" userId="S::m.tanha@uwtsd.ac.uk::62f9b1f3-ddcf-45d7-a6a4-b667feecf47e" providerId="AD" clId="Web-{CC57F142-C000-F858-6482-EBB50B7E8F85}" dt="2024-12-02T19:42:02.637" v="9"/>
        <pc:sldMkLst>
          <pc:docMk/>
          <pc:sldMk cId="1034856874" sldId="425"/>
        </pc:sldMkLst>
        <pc:spChg chg="add">
          <ac:chgData name="Moutushi Tanha" userId="S::m.tanha@uwtsd.ac.uk::62f9b1f3-ddcf-45d7-a6a4-b667feecf47e" providerId="AD" clId="Web-{CC57F142-C000-F858-6482-EBB50B7E8F85}" dt="2024-12-02T19:42:02.637" v="9"/>
          <ac:spMkLst>
            <pc:docMk/>
            <pc:sldMk cId="1034856874" sldId="42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2:02.637" v="9"/>
          <ac:spMkLst>
            <pc:docMk/>
            <pc:sldMk cId="1034856874" sldId="42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2:02.637" v="9"/>
          <ac:spMkLst>
            <pc:docMk/>
            <pc:sldMk cId="1034856874" sldId="42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2:02.637" v="9"/>
          <ac:spMkLst>
            <pc:docMk/>
            <pc:sldMk cId="1034856874" sldId="42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2:02.637" v="9"/>
          <ac:picMkLst>
            <pc:docMk/>
            <pc:sldMk cId="1034856874" sldId="425"/>
            <ac:picMk id="2" creationId="{8DBBC2FE-28C4-33B3-2951-2C59E814EFCC}"/>
          </ac:picMkLst>
        </pc:picChg>
      </pc:sldChg>
      <pc:sldChg chg="addSp modSp new mod setBg">
        <pc:chgData name="Moutushi Tanha" userId="S::m.tanha@uwtsd.ac.uk::62f9b1f3-ddcf-45d7-a6a4-b667feecf47e" providerId="AD" clId="Web-{CC57F142-C000-F858-6482-EBB50B7E8F85}" dt="2024-12-02T19:45:21.439" v="13"/>
        <pc:sldMkLst>
          <pc:docMk/>
          <pc:sldMk cId="4256866915" sldId="426"/>
        </pc:sldMkLst>
        <pc:spChg chg="add">
          <ac:chgData name="Moutushi Tanha" userId="S::m.tanha@uwtsd.ac.uk::62f9b1f3-ddcf-45d7-a6a4-b667feecf47e" providerId="AD" clId="Web-{CC57F142-C000-F858-6482-EBB50B7E8F85}" dt="2024-12-02T19:45:21.439" v="13"/>
          <ac:spMkLst>
            <pc:docMk/>
            <pc:sldMk cId="4256866915" sldId="42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5:21.439" v="13"/>
          <ac:spMkLst>
            <pc:docMk/>
            <pc:sldMk cId="4256866915" sldId="42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5:21.439" v="13"/>
          <ac:spMkLst>
            <pc:docMk/>
            <pc:sldMk cId="4256866915" sldId="42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5:21.439" v="13"/>
          <ac:spMkLst>
            <pc:docMk/>
            <pc:sldMk cId="4256866915" sldId="42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5:21.439" v="13"/>
          <ac:picMkLst>
            <pc:docMk/>
            <pc:sldMk cId="4256866915" sldId="426"/>
            <ac:picMk id="2" creationId="{AC618BE4-01E3-4F45-2FC7-FEC820A19DDD}"/>
          </ac:picMkLst>
        </pc:picChg>
      </pc:sldChg>
      <pc:sldChg chg="addSp delSp modSp new mod setBg">
        <pc:chgData name="Moutushi Tanha" userId="S::m.tanha@uwtsd.ac.uk::62f9b1f3-ddcf-45d7-a6a4-b667feecf47e" providerId="AD" clId="Web-{CC57F142-C000-F858-6482-EBB50B7E8F85}" dt="2024-12-02T19:46:53.269" v="17"/>
        <pc:sldMkLst>
          <pc:docMk/>
          <pc:sldMk cId="2918808530" sldId="427"/>
        </pc:sldMkLst>
        <pc:spChg chg="add del">
          <ac:chgData name="Moutushi Tanha" userId="S::m.tanha@uwtsd.ac.uk::62f9b1f3-ddcf-45d7-a6a4-b667feecf47e" providerId="AD" clId="Web-{CC57F142-C000-F858-6482-EBB50B7E8F85}" dt="2024-12-02T19:46:53.269" v="16"/>
          <ac:spMkLst>
            <pc:docMk/>
            <pc:sldMk cId="2918808530" sldId="427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CC57F142-C000-F858-6482-EBB50B7E8F85}" dt="2024-12-02T19:46:53.269" v="16"/>
          <ac:spMkLst>
            <pc:docMk/>
            <pc:sldMk cId="2918808530" sldId="427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CC57F142-C000-F858-6482-EBB50B7E8F85}" dt="2024-12-02T19:46:53.269" v="16"/>
          <ac:spMkLst>
            <pc:docMk/>
            <pc:sldMk cId="2918808530" sldId="427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CC57F142-C000-F858-6482-EBB50B7E8F85}" dt="2024-12-02T19:46:53.269" v="16"/>
          <ac:spMkLst>
            <pc:docMk/>
            <pc:sldMk cId="2918808530" sldId="427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CC57F142-C000-F858-6482-EBB50B7E8F85}" dt="2024-12-02T19:46:53.269" v="17"/>
          <ac:spMkLst>
            <pc:docMk/>
            <pc:sldMk cId="2918808530" sldId="427"/>
            <ac:spMk id="15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6:53.269" v="17"/>
          <ac:spMkLst>
            <pc:docMk/>
            <pc:sldMk cId="2918808530" sldId="427"/>
            <ac:spMk id="16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6:53.269" v="17"/>
          <ac:spMkLst>
            <pc:docMk/>
            <pc:sldMk cId="2918808530" sldId="427"/>
            <ac:spMk id="17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6:53.269" v="17"/>
          <ac:spMkLst>
            <pc:docMk/>
            <pc:sldMk cId="2918808530" sldId="427"/>
            <ac:spMk id="18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6:53.269" v="17"/>
          <ac:picMkLst>
            <pc:docMk/>
            <pc:sldMk cId="2918808530" sldId="427"/>
            <ac:picMk id="2" creationId="{984969F1-F1CC-5F53-322C-4630A2880FC8}"/>
          </ac:picMkLst>
        </pc:picChg>
      </pc:sldChg>
      <pc:sldChg chg="addSp modSp new mod setBg">
        <pc:chgData name="Moutushi Tanha" userId="S::m.tanha@uwtsd.ac.uk::62f9b1f3-ddcf-45d7-a6a4-b667feecf47e" providerId="AD" clId="Web-{CC57F142-C000-F858-6482-EBB50B7E8F85}" dt="2024-12-02T19:47:53.911" v="20"/>
        <pc:sldMkLst>
          <pc:docMk/>
          <pc:sldMk cId="3312393248" sldId="428"/>
        </pc:sldMkLst>
        <pc:spChg chg="add">
          <ac:chgData name="Moutushi Tanha" userId="S::m.tanha@uwtsd.ac.uk::62f9b1f3-ddcf-45d7-a6a4-b667feecf47e" providerId="AD" clId="Web-{CC57F142-C000-F858-6482-EBB50B7E8F85}" dt="2024-12-02T19:47:53.911" v="20"/>
          <ac:spMkLst>
            <pc:docMk/>
            <pc:sldMk cId="3312393248" sldId="42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7:53.911" v="20"/>
          <ac:spMkLst>
            <pc:docMk/>
            <pc:sldMk cId="3312393248" sldId="42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7:53.911" v="20"/>
          <ac:spMkLst>
            <pc:docMk/>
            <pc:sldMk cId="3312393248" sldId="42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7:53.911" v="20"/>
          <ac:spMkLst>
            <pc:docMk/>
            <pc:sldMk cId="3312393248" sldId="42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7:53.911" v="20"/>
          <ac:picMkLst>
            <pc:docMk/>
            <pc:sldMk cId="3312393248" sldId="428"/>
            <ac:picMk id="2" creationId="{A38BB174-D997-2496-5725-3F90CDBD4DF3}"/>
          </ac:picMkLst>
        </pc:picChg>
      </pc:sldChg>
      <pc:sldChg chg="addSp modSp new mod setBg">
        <pc:chgData name="Moutushi Tanha" userId="S::m.tanha@uwtsd.ac.uk::62f9b1f3-ddcf-45d7-a6a4-b667feecf47e" providerId="AD" clId="Web-{CC57F142-C000-F858-6482-EBB50B7E8F85}" dt="2024-12-02T19:49:39.586" v="34" actId="14100"/>
        <pc:sldMkLst>
          <pc:docMk/>
          <pc:sldMk cId="3594500209" sldId="429"/>
        </pc:sldMkLst>
        <pc:spChg chg="add">
          <ac:chgData name="Moutushi Tanha" userId="S::m.tanha@uwtsd.ac.uk::62f9b1f3-ddcf-45d7-a6a4-b667feecf47e" providerId="AD" clId="Web-{CC57F142-C000-F858-6482-EBB50B7E8F85}" dt="2024-12-02T19:48:49.834" v="23"/>
          <ac:spMkLst>
            <pc:docMk/>
            <pc:sldMk cId="3594500209" sldId="429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19:48:49.834" v="23"/>
          <ac:spMkLst>
            <pc:docMk/>
            <pc:sldMk cId="3594500209" sldId="429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19:48:49.834" v="23"/>
          <ac:spMkLst>
            <pc:docMk/>
            <pc:sldMk cId="3594500209" sldId="429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19:48:49.834" v="23"/>
          <ac:spMkLst>
            <pc:docMk/>
            <pc:sldMk cId="3594500209" sldId="429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19:49:35.179" v="33" actId="14100"/>
          <ac:picMkLst>
            <pc:docMk/>
            <pc:sldMk cId="3594500209" sldId="429"/>
            <ac:picMk id="3" creationId="{FB854010-69CF-09B5-5C94-DE9022F610FE}"/>
          </ac:picMkLst>
        </pc:picChg>
        <pc:picChg chg="add mod">
          <ac:chgData name="Moutushi Tanha" userId="S::m.tanha@uwtsd.ac.uk::62f9b1f3-ddcf-45d7-a6a4-b667feecf47e" providerId="AD" clId="Web-{CC57F142-C000-F858-6482-EBB50B7E8F85}" dt="2024-12-02T19:49:39.586" v="34" actId="14100"/>
          <ac:picMkLst>
            <pc:docMk/>
            <pc:sldMk cId="3594500209" sldId="429"/>
            <ac:picMk id="5" creationId="{2284B8BE-038A-A6E3-6BA7-27CAF65EC5C9}"/>
          </ac:picMkLst>
        </pc:picChg>
      </pc:sldChg>
      <pc:sldChg chg="addSp modSp new mod setBg">
        <pc:chgData name="Moutushi Tanha" userId="S::m.tanha@uwtsd.ac.uk::62f9b1f3-ddcf-45d7-a6a4-b667feecf47e" providerId="AD" clId="Web-{CC57F142-C000-F858-6482-EBB50B7E8F85}" dt="2024-12-02T20:03:34.559" v="69" actId="14100"/>
        <pc:sldMkLst>
          <pc:docMk/>
          <pc:sldMk cId="3101568225" sldId="430"/>
        </pc:sldMkLst>
        <pc:spChg chg="add">
          <ac:chgData name="Moutushi Tanha" userId="S::m.tanha@uwtsd.ac.uk::62f9b1f3-ddcf-45d7-a6a4-b667feecf47e" providerId="AD" clId="Web-{CC57F142-C000-F858-6482-EBB50B7E8F85}" dt="2024-12-02T20:02:47.980" v="61"/>
          <ac:spMkLst>
            <pc:docMk/>
            <pc:sldMk cId="3101568225" sldId="430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CC57F142-C000-F858-6482-EBB50B7E8F85}" dt="2024-12-02T20:02:47.980" v="61"/>
          <ac:spMkLst>
            <pc:docMk/>
            <pc:sldMk cId="3101568225" sldId="430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CC57F142-C000-F858-6482-EBB50B7E8F85}" dt="2024-12-02T20:02:47.980" v="61"/>
          <ac:spMkLst>
            <pc:docMk/>
            <pc:sldMk cId="3101568225" sldId="430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CC57F142-C000-F858-6482-EBB50B7E8F85}" dt="2024-12-02T20:02:47.980" v="61"/>
          <ac:spMkLst>
            <pc:docMk/>
            <pc:sldMk cId="3101568225" sldId="430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CC57F142-C000-F858-6482-EBB50B7E8F85}" dt="2024-12-02T20:03:34.559" v="69" actId="14100"/>
          <ac:picMkLst>
            <pc:docMk/>
            <pc:sldMk cId="3101568225" sldId="430"/>
            <ac:picMk id="3" creationId="{DF3481D8-3780-23CE-557D-B3208033DB65}"/>
          </ac:picMkLst>
        </pc:picChg>
        <pc:picChg chg="add mod">
          <ac:chgData name="Moutushi Tanha" userId="S::m.tanha@uwtsd.ac.uk::62f9b1f3-ddcf-45d7-a6a4-b667feecf47e" providerId="AD" clId="Web-{CC57F142-C000-F858-6482-EBB50B7E8F85}" dt="2024-12-02T20:03:26.559" v="68" actId="14100"/>
          <ac:picMkLst>
            <pc:docMk/>
            <pc:sldMk cId="3101568225" sldId="430"/>
            <ac:picMk id="5" creationId="{C0E97DD8-7FED-2F97-E27D-0DC24723CE87}"/>
          </ac:picMkLst>
        </pc:picChg>
      </pc:sldChg>
    </pc:docChg>
  </pc:docChgLst>
  <pc:docChgLst>
    <pc:chgData name="Moutushi Tanha" userId="S::m.tanha@uwtsd.ac.uk::62f9b1f3-ddcf-45d7-a6a4-b667feecf47e" providerId="AD" clId="Web-{C360B78A-DB7D-70FC-0F2C-4A1C7D761E9D}"/>
    <pc:docChg chg="addSld delSld modSld">
      <pc:chgData name="Moutushi Tanha" userId="S::m.tanha@uwtsd.ac.uk::62f9b1f3-ddcf-45d7-a6a4-b667feecf47e" providerId="AD" clId="Web-{C360B78A-DB7D-70FC-0F2C-4A1C7D761E9D}" dt="2023-12-04T17:47:45.654" v="108"/>
      <pc:docMkLst>
        <pc:docMk/>
      </pc:docMkLst>
      <pc:sldChg chg="addSp modSp del">
        <pc:chgData name="Moutushi Tanha" userId="S::m.tanha@uwtsd.ac.uk::62f9b1f3-ddcf-45d7-a6a4-b667feecf47e" providerId="AD" clId="Web-{C360B78A-DB7D-70FC-0F2C-4A1C7D761E9D}" dt="2023-12-04T17:29:31.644" v="1"/>
        <pc:sldMkLst>
          <pc:docMk/>
          <pc:sldMk cId="930118357" sldId="296"/>
        </pc:sldMkLst>
        <pc:picChg chg="add mod">
          <ac:chgData name="Moutushi Tanha" userId="S::m.tanha@uwtsd.ac.uk::62f9b1f3-ddcf-45d7-a6a4-b667feecf47e" providerId="AD" clId="Web-{C360B78A-DB7D-70FC-0F2C-4A1C7D761E9D}" dt="2023-12-04T17:28:55.315" v="0"/>
          <ac:picMkLst>
            <pc:docMk/>
            <pc:sldMk cId="930118357" sldId="296"/>
            <ac:picMk id="2" creationId="{27B137D5-5B2C-EAD2-03EA-778FF7FF900A}"/>
          </ac:picMkLst>
        </pc:picChg>
      </pc:sldChg>
      <pc:sldChg chg="addSp modSp mod setBg">
        <pc:chgData name="Moutushi Tanha" userId="S::m.tanha@uwtsd.ac.uk::62f9b1f3-ddcf-45d7-a6a4-b667feecf47e" providerId="AD" clId="Web-{C360B78A-DB7D-70FC-0F2C-4A1C7D761E9D}" dt="2023-12-04T17:30:14.318" v="3"/>
        <pc:sldMkLst>
          <pc:docMk/>
          <pc:sldMk cId="1231781740" sldId="297"/>
        </pc:sldMkLst>
        <pc:spChg chg="add">
          <ac:chgData name="Moutushi Tanha" userId="S::m.tanha@uwtsd.ac.uk::62f9b1f3-ddcf-45d7-a6a4-b667feecf47e" providerId="AD" clId="Web-{C360B78A-DB7D-70FC-0F2C-4A1C7D761E9D}" dt="2023-12-04T17:30:14.318" v="3"/>
          <ac:spMkLst>
            <pc:docMk/>
            <pc:sldMk cId="1231781740" sldId="29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C360B78A-DB7D-70FC-0F2C-4A1C7D761E9D}" dt="2023-12-04T17:30:14.318" v="3"/>
          <ac:spMkLst>
            <pc:docMk/>
            <pc:sldMk cId="1231781740" sldId="29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C360B78A-DB7D-70FC-0F2C-4A1C7D761E9D}" dt="2023-12-04T17:30:14.318" v="3"/>
          <ac:spMkLst>
            <pc:docMk/>
            <pc:sldMk cId="1231781740" sldId="29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C360B78A-DB7D-70FC-0F2C-4A1C7D761E9D}" dt="2023-12-04T17:30:14.318" v="3"/>
          <ac:spMkLst>
            <pc:docMk/>
            <pc:sldMk cId="1231781740" sldId="29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C360B78A-DB7D-70FC-0F2C-4A1C7D761E9D}" dt="2023-12-04T17:30:14.318" v="3"/>
          <ac:picMkLst>
            <pc:docMk/>
            <pc:sldMk cId="1231781740" sldId="297"/>
            <ac:picMk id="2" creationId="{9DD25C1D-62EF-CE5B-4EC2-43E03AB59B86}"/>
          </ac:picMkLst>
        </pc:picChg>
      </pc:sldChg>
      <pc:sldChg chg="addSp modSp new del">
        <pc:chgData name="Moutushi Tanha" userId="S::m.tanha@uwtsd.ac.uk::62f9b1f3-ddcf-45d7-a6a4-b667feecf47e" providerId="AD" clId="Web-{C360B78A-DB7D-70FC-0F2C-4A1C7D761E9D}" dt="2023-12-04T17:31:35.821" v="12"/>
        <pc:sldMkLst>
          <pc:docMk/>
          <pc:sldMk cId="701598791" sldId="298"/>
        </pc:sldMkLst>
        <pc:picChg chg="add mod">
          <ac:chgData name="Moutushi Tanha" userId="S::m.tanha@uwtsd.ac.uk::62f9b1f3-ddcf-45d7-a6a4-b667feecf47e" providerId="AD" clId="Web-{C360B78A-DB7D-70FC-0F2C-4A1C7D761E9D}" dt="2023-12-04T17:31:20.633" v="11"/>
          <ac:picMkLst>
            <pc:docMk/>
            <pc:sldMk cId="701598791" sldId="298"/>
            <ac:picMk id="2" creationId="{56B8A7B5-857B-E145-0150-EAFDE08B6F61}"/>
          </ac:picMkLst>
        </pc:picChg>
      </pc:sldChg>
      <pc:sldChg chg="addSp modSp new">
        <pc:chgData name="Moutushi Tanha" userId="S::m.tanha@uwtsd.ac.uk::62f9b1f3-ddcf-45d7-a6a4-b667feecf47e" providerId="AD" clId="Web-{C360B78A-DB7D-70FC-0F2C-4A1C7D761E9D}" dt="2023-12-04T17:32:42.323" v="20" actId="14100"/>
        <pc:sldMkLst>
          <pc:docMk/>
          <pc:sldMk cId="1224321534" sldId="299"/>
        </pc:sldMkLst>
        <pc:picChg chg="add mod">
          <ac:chgData name="Moutushi Tanha" userId="S::m.tanha@uwtsd.ac.uk::62f9b1f3-ddcf-45d7-a6a4-b667feecf47e" providerId="AD" clId="Web-{C360B78A-DB7D-70FC-0F2C-4A1C7D761E9D}" dt="2023-12-04T17:32:42.323" v="20" actId="14100"/>
          <ac:picMkLst>
            <pc:docMk/>
            <pc:sldMk cId="1224321534" sldId="299"/>
            <ac:picMk id="2" creationId="{59A8E3D3-1652-7F88-4E1D-A335D6AC845F}"/>
          </ac:picMkLst>
        </pc:picChg>
      </pc:sldChg>
      <pc:sldChg chg="addSp modSp new del">
        <pc:chgData name="Moutushi Tanha" userId="S::m.tanha@uwtsd.ac.uk::62f9b1f3-ddcf-45d7-a6a4-b667feecf47e" providerId="AD" clId="Web-{C360B78A-DB7D-70FC-0F2C-4A1C7D761E9D}" dt="2023-12-04T17:33:52.654" v="23"/>
        <pc:sldMkLst>
          <pc:docMk/>
          <pc:sldMk cId="4022784265" sldId="300"/>
        </pc:sldMkLst>
        <pc:picChg chg="add mod">
          <ac:chgData name="Moutushi Tanha" userId="S::m.tanha@uwtsd.ac.uk::62f9b1f3-ddcf-45d7-a6a4-b667feecf47e" providerId="AD" clId="Web-{C360B78A-DB7D-70FC-0F2C-4A1C7D761E9D}" dt="2023-12-04T17:33:39.341" v="22" actId="14100"/>
          <ac:picMkLst>
            <pc:docMk/>
            <pc:sldMk cId="4022784265" sldId="300"/>
            <ac:picMk id="2" creationId="{26DDD510-5DFA-4B0C-0192-E7F915F92A40}"/>
          </ac:picMkLst>
        </pc:picChg>
      </pc:sldChg>
      <pc:sldChg chg="addSp delSp modSp new">
        <pc:chgData name="Moutushi Tanha" userId="S::m.tanha@uwtsd.ac.uk::62f9b1f3-ddcf-45d7-a6a4-b667feecf47e" providerId="AD" clId="Web-{C360B78A-DB7D-70FC-0F2C-4A1C7D761E9D}" dt="2023-12-04T17:41:06.639" v="73" actId="14100"/>
        <pc:sldMkLst>
          <pc:docMk/>
          <pc:sldMk cId="2166577481" sldId="301"/>
        </pc:sldMkLst>
        <pc:picChg chg="add mod">
          <ac:chgData name="Moutushi Tanha" userId="S::m.tanha@uwtsd.ac.uk::62f9b1f3-ddcf-45d7-a6a4-b667feecf47e" providerId="AD" clId="Web-{C360B78A-DB7D-70FC-0F2C-4A1C7D761E9D}" dt="2023-12-04T17:40:44.060" v="71" actId="14100"/>
          <ac:picMkLst>
            <pc:docMk/>
            <pc:sldMk cId="2166577481" sldId="301"/>
            <ac:picMk id="2" creationId="{A5A2B063-0CA5-4E39-8015-864CEDA5097C}"/>
          </ac:picMkLst>
        </pc:picChg>
        <pc:picChg chg="add del mod">
          <ac:chgData name="Moutushi Tanha" userId="S::m.tanha@uwtsd.ac.uk::62f9b1f3-ddcf-45d7-a6a4-b667feecf47e" providerId="AD" clId="Web-{C360B78A-DB7D-70FC-0F2C-4A1C7D761E9D}" dt="2023-12-04T17:35:35.595" v="28"/>
          <ac:picMkLst>
            <pc:docMk/>
            <pc:sldMk cId="2166577481" sldId="301"/>
            <ac:picMk id="3" creationId="{CFC6536D-1737-85BB-A221-F3DF912554CD}"/>
          </ac:picMkLst>
        </pc:picChg>
        <pc:picChg chg="add del mod">
          <ac:chgData name="Moutushi Tanha" userId="S::m.tanha@uwtsd.ac.uk::62f9b1f3-ddcf-45d7-a6a4-b667feecf47e" providerId="AD" clId="Web-{C360B78A-DB7D-70FC-0F2C-4A1C7D761E9D}" dt="2023-12-04T17:36:56.255" v="40"/>
          <ac:picMkLst>
            <pc:docMk/>
            <pc:sldMk cId="2166577481" sldId="301"/>
            <ac:picMk id="4" creationId="{0E9508C7-B91F-3F69-052A-EE2D8AFABFCB}"/>
          </ac:picMkLst>
        </pc:picChg>
        <pc:picChg chg="add del mod">
          <ac:chgData name="Moutushi Tanha" userId="S::m.tanha@uwtsd.ac.uk::62f9b1f3-ddcf-45d7-a6a4-b667feecf47e" providerId="AD" clId="Web-{C360B78A-DB7D-70FC-0F2C-4A1C7D761E9D}" dt="2023-12-04T17:37:57.116" v="49"/>
          <ac:picMkLst>
            <pc:docMk/>
            <pc:sldMk cId="2166577481" sldId="301"/>
            <ac:picMk id="5" creationId="{D5CC08E7-EC1C-0B58-731A-EF63CFFB560D}"/>
          </ac:picMkLst>
        </pc:picChg>
        <pc:picChg chg="add del mod">
          <ac:chgData name="Moutushi Tanha" userId="S::m.tanha@uwtsd.ac.uk::62f9b1f3-ddcf-45d7-a6a4-b667feecf47e" providerId="AD" clId="Web-{C360B78A-DB7D-70FC-0F2C-4A1C7D761E9D}" dt="2023-12-04T17:39:23.682" v="58"/>
          <ac:picMkLst>
            <pc:docMk/>
            <pc:sldMk cId="2166577481" sldId="301"/>
            <ac:picMk id="6" creationId="{6A737132-510F-8301-3C0D-0FF6B2480985}"/>
          </ac:picMkLst>
        </pc:picChg>
        <pc:picChg chg="add mod">
          <ac:chgData name="Moutushi Tanha" userId="S::m.tanha@uwtsd.ac.uk::62f9b1f3-ddcf-45d7-a6a4-b667feecf47e" providerId="AD" clId="Web-{C360B78A-DB7D-70FC-0F2C-4A1C7D761E9D}" dt="2023-12-04T17:41:06.639" v="73" actId="14100"/>
          <ac:picMkLst>
            <pc:docMk/>
            <pc:sldMk cId="2166577481" sldId="301"/>
            <ac:picMk id="7" creationId="{B48C7185-586B-19A9-2BED-03B3389BD33A}"/>
          </ac:picMkLst>
        </pc:picChg>
      </pc:sldChg>
      <pc:sldChg chg="addSp modSp new del">
        <pc:chgData name="Moutushi Tanha" userId="S::m.tanha@uwtsd.ac.uk::62f9b1f3-ddcf-45d7-a6a4-b667feecf47e" providerId="AD" clId="Web-{C360B78A-DB7D-70FC-0F2C-4A1C7D761E9D}" dt="2023-12-04T17:41:30.406" v="74"/>
        <pc:sldMkLst>
          <pc:docMk/>
          <pc:sldMk cId="2809626817" sldId="302"/>
        </pc:sldMkLst>
        <pc:picChg chg="add mod">
          <ac:chgData name="Moutushi Tanha" userId="S::m.tanha@uwtsd.ac.uk::62f9b1f3-ddcf-45d7-a6a4-b667feecf47e" providerId="AD" clId="Web-{C360B78A-DB7D-70FC-0F2C-4A1C7D761E9D}" dt="2023-12-04T17:38:30.555" v="50"/>
          <ac:picMkLst>
            <pc:docMk/>
            <pc:sldMk cId="2809626817" sldId="302"/>
            <ac:picMk id="2" creationId="{EDB2A55D-081B-1CEC-27B1-EA8B87A1D6B2}"/>
          </ac:picMkLst>
        </pc:picChg>
      </pc:sldChg>
      <pc:sldChg chg="addSp modSp new">
        <pc:chgData name="Moutushi Tanha" userId="S::m.tanha@uwtsd.ac.uk::62f9b1f3-ddcf-45d7-a6a4-b667feecf47e" providerId="AD" clId="Web-{C360B78A-DB7D-70FC-0F2C-4A1C7D761E9D}" dt="2023-12-04T17:44:31.350" v="88" actId="1076"/>
        <pc:sldMkLst>
          <pc:docMk/>
          <pc:sldMk cId="3028660219" sldId="303"/>
        </pc:sldMkLst>
        <pc:picChg chg="add mod">
          <ac:chgData name="Moutushi Tanha" userId="S::m.tanha@uwtsd.ac.uk::62f9b1f3-ddcf-45d7-a6a4-b667feecf47e" providerId="AD" clId="Web-{C360B78A-DB7D-70FC-0F2C-4A1C7D761E9D}" dt="2023-12-04T17:44:31.350" v="88" actId="1076"/>
          <ac:picMkLst>
            <pc:docMk/>
            <pc:sldMk cId="3028660219" sldId="303"/>
            <ac:picMk id="2" creationId="{5B041048-6318-EE33-CC0E-B98AE89F59AC}"/>
          </ac:picMkLst>
        </pc:picChg>
        <pc:picChg chg="add mod">
          <ac:chgData name="Moutushi Tanha" userId="S::m.tanha@uwtsd.ac.uk::62f9b1f3-ddcf-45d7-a6a4-b667feecf47e" providerId="AD" clId="Web-{C360B78A-DB7D-70FC-0F2C-4A1C7D761E9D}" dt="2023-12-04T17:44:06.396" v="84" actId="14100"/>
          <ac:picMkLst>
            <pc:docMk/>
            <pc:sldMk cId="3028660219" sldId="303"/>
            <ac:picMk id="3" creationId="{55B9D0D9-C27E-2916-61E9-1D49C4AA70EF}"/>
          </ac:picMkLst>
        </pc:picChg>
      </pc:sldChg>
      <pc:sldChg chg="addSp modSp new">
        <pc:chgData name="Moutushi Tanha" userId="S::m.tanha@uwtsd.ac.uk::62f9b1f3-ddcf-45d7-a6a4-b667feecf47e" providerId="AD" clId="Web-{C360B78A-DB7D-70FC-0F2C-4A1C7D761E9D}" dt="2023-12-04T17:46:07.791" v="96" actId="14100"/>
        <pc:sldMkLst>
          <pc:docMk/>
          <pc:sldMk cId="904456284" sldId="304"/>
        </pc:sldMkLst>
        <pc:picChg chg="add mod">
          <ac:chgData name="Moutushi Tanha" userId="S::m.tanha@uwtsd.ac.uk::62f9b1f3-ddcf-45d7-a6a4-b667feecf47e" providerId="AD" clId="Web-{C360B78A-DB7D-70FC-0F2C-4A1C7D761E9D}" dt="2023-12-04T17:46:07.791" v="96" actId="14100"/>
          <ac:picMkLst>
            <pc:docMk/>
            <pc:sldMk cId="904456284" sldId="304"/>
            <ac:picMk id="2" creationId="{07B08291-B098-BCE4-F4EF-5D41B4A0A360}"/>
          </ac:picMkLst>
        </pc:picChg>
      </pc:sldChg>
      <pc:sldChg chg="new">
        <pc:chgData name="Moutushi Tanha" userId="S::m.tanha@uwtsd.ac.uk::62f9b1f3-ddcf-45d7-a6a4-b667feecf47e" providerId="AD" clId="Web-{C360B78A-DB7D-70FC-0F2C-4A1C7D761E9D}" dt="2023-12-04T17:46:21.338" v="97"/>
        <pc:sldMkLst>
          <pc:docMk/>
          <pc:sldMk cId="4218438133" sldId="305"/>
        </pc:sldMkLst>
      </pc:sldChg>
      <pc:sldChg chg="addSp modSp new">
        <pc:chgData name="Moutushi Tanha" userId="S::m.tanha@uwtsd.ac.uk::62f9b1f3-ddcf-45d7-a6a4-b667feecf47e" providerId="AD" clId="Web-{C360B78A-DB7D-70FC-0F2C-4A1C7D761E9D}" dt="2023-12-04T17:47:45.654" v="108"/>
        <pc:sldMkLst>
          <pc:docMk/>
          <pc:sldMk cId="294570399" sldId="306"/>
        </pc:sldMkLst>
        <pc:picChg chg="add mod">
          <ac:chgData name="Moutushi Tanha" userId="S::m.tanha@uwtsd.ac.uk::62f9b1f3-ddcf-45d7-a6a4-b667feecf47e" providerId="AD" clId="Web-{C360B78A-DB7D-70FC-0F2C-4A1C7D761E9D}" dt="2023-12-04T17:47:45.654" v="108"/>
          <ac:picMkLst>
            <pc:docMk/>
            <pc:sldMk cId="294570399" sldId="306"/>
            <ac:picMk id="2" creationId="{C39F6E28-8C0A-F213-F676-C6156B10DF41}"/>
          </ac:picMkLst>
        </pc:picChg>
      </pc:sldChg>
      <pc:sldChg chg="new">
        <pc:chgData name="Moutushi Tanha" userId="S::m.tanha@uwtsd.ac.uk::62f9b1f3-ddcf-45d7-a6a4-b667feecf47e" providerId="AD" clId="Web-{C360B78A-DB7D-70FC-0F2C-4A1C7D761E9D}" dt="2023-12-04T17:46:23.620" v="99"/>
        <pc:sldMkLst>
          <pc:docMk/>
          <pc:sldMk cId="3796149261" sldId="307"/>
        </pc:sldMkLst>
      </pc:sldChg>
      <pc:sldChg chg="new">
        <pc:chgData name="Moutushi Tanha" userId="S::m.tanha@uwtsd.ac.uk::62f9b1f3-ddcf-45d7-a6a4-b667feecf47e" providerId="AD" clId="Web-{C360B78A-DB7D-70FC-0F2C-4A1C7D761E9D}" dt="2023-12-04T17:46:23.838" v="100"/>
        <pc:sldMkLst>
          <pc:docMk/>
          <pc:sldMk cId="1392496289" sldId="308"/>
        </pc:sldMkLst>
      </pc:sldChg>
      <pc:sldChg chg="new">
        <pc:chgData name="Moutushi Tanha" userId="S::m.tanha@uwtsd.ac.uk::62f9b1f3-ddcf-45d7-a6a4-b667feecf47e" providerId="AD" clId="Web-{C360B78A-DB7D-70FC-0F2C-4A1C7D761E9D}" dt="2023-12-04T17:46:24.057" v="101"/>
        <pc:sldMkLst>
          <pc:docMk/>
          <pc:sldMk cId="3590628528" sldId="309"/>
        </pc:sldMkLst>
      </pc:sldChg>
      <pc:sldChg chg="new">
        <pc:chgData name="Moutushi Tanha" userId="S::m.tanha@uwtsd.ac.uk::62f9b1f3-ddcf-45d7-a6a4-b667feecf47e" providerId="AD" clId="Web-{C360B78A-DB7D-70FC-0F2C-4A1C7D761E9D}" dt="2023-12-04T17:46:24.307" v="102"/>
        <pc:sldMkLst>
          <pc:docMk/>
          <pc:sldMk cId="2726098493" sldId="310"/>
        </pc:sldMkLst>
      </pc:sldChg>
      <pc:sldChg chg="new">
        <pc:chgData name="Moutushi Tanha" userId="S::m.tanha@uwtsd.ac.uk::62f9b1f3-ddcf-45d7-a6a4-b667feecf47e" providerId="AD" clId="Web-{C360B78A-DB7D-70FC-0F2C-4A1C7D761E9D}" dt="2023-12-04T17:46:24.573" v="103"/>
        <pc:sldMkLst>
          <pc:docMk/>
          <pc:sldMk cId="3550424156" sldId="311"/>
        </pc:sldMkLst>
      </pc:sldChg>
      <pc:sldChg chg="new">
        <pc:chgData name="Moutushi Tanha" userId="S::m.tanha@uwtsd.ac.uk::62f9b1f3-ddcf-45d7-a6a4-b667feecf47e" providerId="AD" clId="Web-{C360B78A-DB7D-70FC-0F2C-4A1C7D761E9D}" dt="2023-12-04T17:46:25.088" v="104"/>
        <pc:sldMkLst>
          <pc:docMk/>
          <pc:sldMk cId="1481369758" sldId="312"/>
        </pc:sldMkLst>
      </pc:sldChg>
      <pc:sldChg chg="new">
        <pc:chgData name="Moutushi Tanha" userId="S::m.tanha@uwtsd.ac.uk::62f9b1f3-ddcf-45d7-a6a4-b667feecf47e" providerId="AD" clId="Web-{C360B78A-DB7D-70FC-0F2C-4A1C7D761E9D}" dt="2023-12-04T17:46:25.573" v="105"/>
        <pc:sldMkLst>
          <pc:docMk/>
          <pc:sldMk cId="2763647951" sldId="313"/>
        </pc:sldMkLst>
      </pc:sldChg>
      <pc:sldChg chg="new">
        <pc:chgData name="Moutushi Tanha" userId="S::m.tanha@uwtsd.ac.uk::62f9b1f3-ddcf-45d7-a6a4-b667feecf47e" providerId="AD" clId="Web-{C360B78A-DB7D-70FC-0F2C-4A1C7D761E9D}" dt="2023-12-04T17:46:25.917" v="106"/>
        <pc:sldMkLst>
          <pc:docMk/>
          <pc:sldMk cId="4199240745" sldId="314"/>
        </pc:sldMkLst>
      </pc:sldChg>
      <pc:sldChg chg="new">
        <pc:chgData name="Moutushi Tanha" userId="S::m.tanha@uwtsd.ac.uk::62f9b1f3-ddcf-45d7-a6a4-b667feecf47e" providerId="AD" clId="Web-{C360B78A-DB7D-70FC-0F2C-4A1C7D761E9D}" dt="2023-12-04T17:46:26.026" v="107"/>
        <pc:sldMkLst>
          <pc:docMk/>
          <pc:sldMk cId="1163365268" sldId="315"/>
        </pc:sldMkLst>
      </pc:sldChg>
    </pc:docChg>
  </pc:docChgLst>
  <pc:docChgLst>
    <pc:chgData name="Moutushi Tanha" userId="62f9b1f3-ddcf-45d7-a6a4-b667feecf47e" providerId="ADAL" clId="{81DCC0F5-6AC8-4692-B0DA-14778BBCC397}"/>
    <pc:docChg chg="modSld sldOrd">
      <pc:chgData name="Moutushi Tanha" userId="62f9b1f3-ddcf-45d7-a6a4-b667feecf47e" providerId="ADAL" clId="{81DCC0F5-6AC8-4692-B0DA-14778BBCC397}" dt="2023-12-02T21:57:18.078" v="12" actId="1035"/>
      <pc:docMkLst>
        <pc:docMk/>
      </pc:docMkLst>
      <pc:sldChg chg="ord">
        <pc:chgData name="Moutushi Tanha" userId="62f9b1f3-ddcf-45d7-a6a4-b667feecf47e" providerId="ADAL" clId="{81DCC0F5-6AC8-4692-B0DA-14778BBCC397}" dt="2023-12-02T21:08:22.029" v="3"/>
        <pc:sldMkLst>
          <pc:docMk/>
          <pc:sldMk cId="146108096" sldId="263"/>
        </pc:sldMkLst>
      </pc:sldChg>
      <pc:sldChg chg="modSp mod">
        <pc:chgData name="Moutushi Tanha" userId="62f9b1f3-ddcf-45d7-a6a4-b667feecf47e" providerId="ADAL" clId="{81DCC0F5-6AC8-4692-B0DA-14778BBCC397}" dt="2023-12-02T21:57:18.078" v="12" actId="1035"/>
        <pc:sldMkLst>
          <pc:docMk/>
          <pc:sldMk cId="2972561397" sldId="270"/>
        </pc:sldMkLst>
        <pc:picChg chg="mod">
          <ac:chgData name="Moutushi Tanha" userId="62f9b1f3-ddcf-45d7-a6a4-b667feecf47e" providerId="ADAL" clId="{81DCC0F5-6AC8-4692-B0DA-14778BBCC397}" dt="2023-12-02T21:57:18.078" v="12" actId="1035"/>
          <ac:picMkLst>
            <pc:docMk/>
            <pc:sldMk cId="2972561397" sldId="270"/>
            <ac:picMk id="3" creationId="{A88D1DD4-94D9-C68D-D728-B6EA9F594AAF}"/>
          </ac:picMkLst>
        </pc:picChg>
      </pc:sldChg>
      <pc:sldChg chg="modSp mod">
        <pc:chgData name="Moutushi Tanha" userId="62f9b1f3-ddcf-45d7-a6a4-b667feecf47e" providerId="ADAL" clId="{81DCC0F5-6AC8-4692-B0DA-14778BBCC397}" dt="2023-12-02T21:10:15.690" v="10" actId="14100"/>
        <pc:sldMkLst>
          <pc:docMk/>
          <pc:sldMk cId="91185878" sldId="281"/>
        </pc:sldMkLst>
        <pc:picChg chg="mod">
          <ac:chgData name="Moutushi Tanha" userId="62f9b1f3-ddcf-45d7-a6a4-b667feecf47e" providerId="ADAL" clId="{81DCC0F5-6AC8-4692-B0DA-14778BBCC397}" dt="2023-12-02T21:10:15.690" v="10" actId="14100"/>
          <ac:picMkLst>
            <pc:docMk/>
            <pc:sldMk cId="91185878" sldId="281"/>
            <ac:picMk id="3" creationId="{7AAAB3CA-5A55-A1F0-2E49-417668EA1576}"/>
          </ac:picMkLst>
        </pc:picChg>
      </pc:sldChg>
    </pc:docChg>
  </pc:docChgLst>
  <pc:docChgLst>
    <pc:chgData name="Moutushi Tanha" userId="S::m.tanha@uwtsd.ac.uk::62f9b1f3-ddcf-45d7-a6a4-b667feecf47e" providerId="AD" clId="Web-{A5D8FC79-D1A2-C8F6-39EA-BA223DA3BFD5}"/>
    <pc:docChg chg="addSld modSld sldOrd">
      <pc:chgData name="Moutushi Tanha" userId="S::m.tanha@uwtsd.ac.uk::62f9b1f3-ddcf-45d7-a6a4-b667feecf47e" providerId="AD" clId="Web-{A5D8FC79-D1A2-C8F6-39EA-BA223DA3BFD5}" dt="2023-12-07T15:35:32.804" v="133"/>
      <pc:docMkLst>
        <pc:docMk/>
      </pc:docMkLst>
      <pc:sldChg chg="addSp modSp mod setBg">
        <pc:chgData name="Moutushi Tanha" userId="S::m.tanha@uwtsd.ac.uk::62f9b1f3-ddcf-45d7-a6a4-b667feecf47e" providerId="AD" clId="Web-{A5D8FC79-D1A2-C8F6-39EA-BA223DA3BFD5}" dt="2023-12-07T15:00:37.476" v="1"/>
        <pc:sldMkLst>
          <pc:docMk/>
          <pc:sldMk cId="994157735" sldId="327"/>
        </pc:sldMkLst>
        <pc:spChg chg="add">
          <ac:chgData name="Moutushi Tanha" userId="S::m.tanha@uwtsd.ac.uk::62f9b1f3-ddcf-45d7-a6a4-b667feecf47e" providerId="AD" clId="Web-{A5D8FC79-D1A2-C8F6-39EA-BA223DA3BFD5}" dt="2023-12-07T15:00:37.476" v="1"/>
          <ac:spMkLst>
            <pc:docMk/>
            <pc:sldMk cId="994157735" sldId="32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00:37.476" v="1"/>
          <ac:spMkLst>
            <pc:docMk/>
            <pc:sldMk cId="994157735" sldId="32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00:37.476" v="1"/>
          <ac:spMkLst>
            <pc:docMk/>
            <pc:sldMk cId="994157735" sldId="32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00:37.476" v="1"/>
          <ac:spMkLst>
            <pc:docMk/>
            <pc:sldMk cId="994157735" sldId="32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00:37.476" v="1"/>
          <ac:picMkLst>
            <pc:docMk/>
            <pc:sldMk cId="994157735" sldId="327"/>
            <ac:picMk id="2" creationId="{A6B777F1-1DCD-0A54-D775-304C6B78CD38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01:28.837" v="7"/>
        <pc:sldMkLst>
          <pc:docMk/>
          <pc:sldMk cId="1672935845" sldId="331"/>
        </pc:sldMkLst>
        <pc:spChg chg="add">
          <ac:chgData name="Moutushi Tanha" userId="S::m.tanha@uwtsd.ac.uk::62f9b1f3-ddcf-45d7-a6a4-b667feecf47e" providerId="AD" clId="Web-{A5D8FC79-D1A2-C8F6-39EA-BA223DA3BFD5}" dt="2023-12-07T15:01:28.837" v="7"/>
          <ac:spMkLst>
            <pc:docMk/>
            <pc:sldMk cId="1672935845" sldId="3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01:28.837" v="7"/>
          <ac:spMkLst>
            <pc:docMk/>
            <pc:sldMk cId="1672935845" sldId="3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01:28.837" v="7"/>
          <ac:spMkLst>
            <pc:docMk/>
            <pc:sldMk cId="1672935845" sldId="3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01:28.837" v="7"/>
          <ac:spMkLst>
            <pc:docMk/>
            <pc:sldMk cId="1672935845" sldId="3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01:28.837" v="7"/>
          <ac:picMkLst>
            <pc:docMk/>
            <pc:sldMk cId="1672935845" sldId="331"/>
            <ac:picMk id="2" creationId="{E5D83929-C135-91FB-A287-EE27851959C4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02:46.636" v="9"/>
        <pc:sldMkLst>
          <pc:docMk/>
          <pc:sldMk cId="704082052" sldId="332"/>
        </pc:sldMkLst>
        <pc:spChg chg="add">
          <ac:chgData name="Moutushi Tanha" userId="S::m.tanha@uwtsd.ac.uk::62f9b1f3-ddcf-45d7-a6a4-b667feecf47e" providerId="AD" clId="Web-{A5D8FC79-D1A2-C8F6-39EA-BA223DA3BFD5}" dt="2023-12-07T15:02:46.636" v="9"/>
          <ac:spMkLst>
            <pc:docMk/>
            <pc:sldMk cId="704082052" sldId="33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02:46.636" v="9"/>
          <ac:spMkLst>
            <pc:docMk/>
            <pc:sldMk cId="704082052" sldId="33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02:46.636" v="9"/>
          <ac:spMkLst>
            <pc:docMk/>
            <pc:sldMk cId="704082052" sldId="33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02:46.636" v="9"/>
          <ac:spMkLst>
            <pc:docMk/>
            <pc:sldMk cId="704082052" sldId="33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02:46.636" v="9"/>
          <ac:picMkLst>
            <pc:docMk/>
            <pc:sldMk cId="704082052" sldId="332"/>
            <ac:picMk id="2" creationId="{493581FA-68A5-F74B-0B2C-1318ED4C760F}"/>
          </ac:picMkLst>
        </pc:picChg>
      </pc:sldChg>
      <pc:sldChg chg="new">
        <pc:chgData name="Moutushi Tanha" userId="S::m.tanha@uwtsd.ac.uk::62f9b1f3-ddcf-45d7-a6a4-b667feecf47e" providerId="AD" clId="Web-{A5D8FC79-D1A2-C8F6-39EA-BA223DA3BFD5}" dt="2023-12-07T15:00:48.601" v="4"/>
        <pc:sldMkLst>
          <pc:docMk/>
          <pc:sldMk cId="4089611900" sldId="333"/>
        </pc:sldMkLst>
      </pc:sldChg>
      <pc:sldChg chg="new">
        <pc:chgData name="Moutushi Tanha" userId="S::m.tanha@uwtsd.ac.uk::62f9b1f3-ddcf-45d7-a6a4-b667feecf47e" providerId="AD" clId="Web-{A5D8FC79-D1A2-C8F6-39EA-BA223DA3BFD5}" dt="2023-12-07T15:00:49.335" v="5"/>
        <pc:sldMkLst>
          <pc:docMk/>
          <pc:sldMk cId="2776150624" sldId="334"/>
        </pc:sldMkLst>
      </pc:sldChg>
      <pc:sldChg chg="addSp modSp new mod setBg">
        <pc:chgData name="Moutushi Tanha" userId="S::m.tanha@uwtsd.ac.uk::62f9b1f3-ddcf-45d7-a6a4-b667feecf47e" providerId="AD" clId="Web-{A5D8FC79-D1A2-C8F6-39EA-BA223DA3BFD5}" dt="2023-12-07T15:05:35.859" v="18" actId="14100"/>
        <pc:sldMkLst>
          <pc:docMk/>
          <pc:sldMk cId="990909877" sldId="335"/>
        </pc:sldMkLst>
        <pc:spChg chg="add">
          <ac:chgData name="Moutushi Tanha" userId="S::m.tanha@uwtsd.ac.uk::62f9b1f3-ddcf-45d7-a6a4-b667feecf47e" providerId="AD" clId="Web-{A5D8FC79-D1A2-C8F6-39EA-BA223DA3BFD5}" dt="2023-12-07T15:05:20.437" v="14"/>
          <ac:spMkLst>
            <pc:docMk/>
            <pc:sldMk cId="990909877" sldId="33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05:20.437" v="14"/>
          <ac:spMkLst>
            <pc:docMk/>
            <pc:sldMk cId="990909877" sldId="33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05:20.437" v="14"/>
          <ac:spMkLst>
            <pc:docMk/>
            <pc:sldMk cId="990909877" sldId="33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05:20.437" v="14"/>
          <ac:spMkLst>
            <pc:docMk/>
            <pc:sldMk cId="990909877" sldId="33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05:35.859" v="18" actId="14100"/>
          <ac:picMkLst>
            <pc:docMk/>
            <pc:sldMk cId="990909877" sldId="335"/>
            <ac:picMk id="2" creationId="{8E733319-790B-AAB0-63D2-538A60E3C236}"/>
          </ac:picMkLst>
        </pc:picChg>
      </pc:sldChg>
      <pc:sldChg chg="addSp modSp new">
        <pc:chgData name="Moutushi Tanha" userId="S::m.tanha@uwtsd.ac.uk::62f9b1f3-ddcf-45d7-a6a4-b667feecf47e" providerId="AD" clId="Web-{A5D8FC79-D1A2-C8F6-39EA-BA223DA3BFD5}" dt="2023-12-07T15:08:27.633" v="30" actId="1076"/>
        <pc:sldMkLst>
          <pc:docMk/>
          <pc:sldMk cId="3830373160" sldId="336"/>
        </pc:sldMkLst>
        <pc:picChg chg="add mod">
          <ac:chgData name="Moutushi Tanha" userId="S::m.tanha@uwtsd.ac.uk::62f9b1f3-ddcf-45d7-a6a4-b667feecf47e" providerId="AD" clId="Web-{A5D8FC79-D1A2-C8F6-39EA-BA223DA3BFD5}" dt="2023-12-07T15:08:10.254" v="28" actId="14100"/>
          <ac:picMkLst>
            <pc:docMk/>
            <pc:sldMk cId="3830373160" sldId="336"/>
            <ac:picMk id="2" creationId="{071DF198-76AA-A17B-F2B5-C8FFA1BF79AD}"/>
          </ac:picMkLst>
        </pc:picChg>
        <pc:picChg chg="add mod">
          <ac:chgData name="Moutushi Tanha" userId="S::m.tanha@uwtsd.ac.uk::62f9b1f3-ddcf-45d7-a6a4-b667feecf47e" providerId="AD" clId="Web-{A5D8FC79-D1A2-C8F6-39EA-BA223DA3BFD5}" dt="2023-12-07T15:08:27.633" v="30" actId="1076"/>
          <ac:picMkLst>
            <pc:docMk/>
            <pc:sldMk cId="3830373160" sldId="336"/>
            <ac:picMk id="3" creationId="{0D311C1A-C8AA-FF2E-5D27-D47539F7DEB6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5:01.063" v="58"/>
        <pc:sldMkLst>
          <pc:docMk/>
          <pc:sldMk cId="2456659374" sldId="337"/>
        </pc:sldMkLst>
        <pc:spChg chg="add">
          <ac:chgData name="Moutushi Tanha" userId="S::m.tanha@uwtsd.ac.uk::62f9b1f3-ddcf-45d7-a6a4-b667feecf47e" providerId="AD" clId="Web-{A5D8FC79-D1A2-C8F6-39EA-BA223DA3BFD5}" dt="2023-12-07T15:15:01.063" v="58"/>
          <ac:spMkLst>
            <pc:docMk/>
            <pc:sldMk cId="2456659374" sldId="33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5:01.063" v="58"/>
          <ac:spMkLst>
            <pc:docMk/>
            <pc:sldMk cId="2456659374" sldId="33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5:01.063" v="58"/>
          <ac:spMkLst>
            <pc:docMk/>
            <pc:sldMk cId="2456659374" sldId="33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5:01.063" v="58"/>
          <ac:spMkLst>
            <pc:docMk/>
            <pc:sldMk cId="2456659374" sldId="33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5:01.063" v="58"/>
          <ac:picMkLst>
            <pc:docMk/>
            <pc:sldMk cId="2456659374" sldId="337"/>
            <ac:picMk id="2" creationId="{9321AC7D-EE70-3453-E3FC-107B561CB7E6}"/>
          </ac:picMkLst>
        </pc:picChg>
      </pc:sldChg>
      <pc:sldChg chg="addSp modSp new mod ord setBg">
        <pc:chgData name="Moutushi Tanha" userId="S::m.tanha@uwtsd.ac.uk::62f9b1f3-ddcf-45d7-a6a4-b667feecf47e" providerId="AD" clId="Web-{A5D8FC79-D1A2-C8F6-39EA-BA223DA3BFD5}" dt="2023-12-07T15:10:13.086" v="40"/>
        <pc:sldMkLst>
          <pc:docMk/>
          <pc:sldMk cId="3925650487" sldId="338"/>
        </pc:sldMkLst>
        <pc:spChg chg="add">
          <ac:chgData name="Moutushi Tanha" userId="S::m.tanha@uwtsd.ac.uk::62f9b1f3-ddcf-45d7-a6a4-b667feecf47e" providerId="AD" clId="Web-{A5D8FC79-D1A2-C8F6-39EA-BA223DA3BFD5}" dt="2023-12-07T15:09:33.601" v="39"/>
          <ac:spMkLst>
            <pc:docMk/>
            <pc:sldMk cId="3925650487" sldId="33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09:33.601" v="39"/>
          <ac:spMkLst>
            <pc:docMk/>
            <pc:sldMk cId="3925650487" sldId="33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09:33.601" v="39"/>
          <ac:spMkLst>
            <pc:docMk/>
            <pc:sldMk cId="3925650487" sldId="33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09:33.601" v="39"/>
          <ac:spMkLst>
            <pc:docMk/>
            <pc:sldMk cId="3925650487" sldId="33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09:33.601" v="39"/>
          <ac:picMkLst>
            <pc:docMk/>
            <pc:sldMk cId="3925650487" sldId="338"/>
            <ac:picMk id="2" creationId="{FA838A03-902A-0B43-3759-812C153A54D2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0:20.243" v="42"/>
        <pc:sldMkLst>
          <pc:docMk/>
          <pc:sldMk cId="2418174430" sldId="339"/>
        </pc:sldMkLst>
        <pc:spChg chg="add">
          <ac:chgData name="Moutushi Tanha" userId="S::m.tanha@uwtsd.ac.uk::62f9b1f3-ddcf-45d7-a6a4-b667feecf47e" providerId="AD" clId="Web-{A5D8FC79-D1A2-C8F6-39EA-BA223DA3BFD5}" dt="2023-12-07T15:10:20.243" v="42"/>
          <ac:spMkLst>
            <pc:docMk/>
            <pc:sldMk cId="2418174430" sldId="33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0:20.243" v="42"/>
          <ac:spMkLst>
            <pc:docMk/>
            <pc:sldMk cId="2418174430" sldId="33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0:20.243" v="42"/>
          <ac:spMkLst>
            <pc:docMk/>
            <pc:sldMk cId="2418174430" sldId="33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0:20.243" v="42"/>
          <ac:spMkLst>
            <pc:docMk/>
            <pc:sldMk cId="2418174430" sldId="33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0:20.243" v="42"/>
          <ac:picMkLst>
            <pc:docMk/>
            <pc:sldMk cId="2418174430" sldId="339"/>
            <ac:picMk id="2" creationId="{A452C4D3-DB6C-8CF8-5E0D-FDA9AB5DD5CF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1:03.884" v="44"/>
        <pc:sldMkLst>
          <pc:docMk/>
          <pc:sldMk cId="2330152478" sldId="340"/>
        </pc:sldMkLst>
        <pc:spChg chg="add">
          <ac:chgData name="Moutushi Tanha" userId="S::m.tanha@uwtsd.ac.uk::62f9b1f3-ddcf-45d7-a6a4-b667feecf47e" providerId="AD" clId="Web-{A5D8FC79-D1A2-C8F6-39EA-BA223DA3BFD5}" dt="2023-12-07T15:11:03.884" v="44"/>
          <ac:spMkLst>
            <pc:docMk/>
            <pc:sldMk cId="2330152478" sldId="34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1:03.884" v="44"/>
          <ac:spMkLst>
            <pc:docMk/>
            <pc:sldMk cId="2330152478" sldId="34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1:03.884" v="44"/>
          <ac:spMkLst>
            <pc:docMk/>
            <pc:sldMk cId="2330152478" sldId="34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1:03.884" v="44"/>
          <ac:spMkLst>
            <pc:docMk/>
            <pc:sldMk cId="2330152478" sldId="34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1:03.884" v="44"/>
          <ac:picMkLst>
            <pc:docMk/>
            <pc:sldMk cId="2330152478" sldId="340"/>
            <ac:picMk id="2" creationId="{CA05C6DD-18AE-E30D-A2EE-5984DE553750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1:47.245" v="46"/>
        <pc:sldMkLst>
          <pc:docMk/>
          <pc:sldMk cId="1294785442" sldId="341"/>
        </pc:sldMkLst>
        <pc:spChg chg="add">
          <ac:chgData name="Moutushi Tanha" userId="S::m.tanha@uwtsd.ac.uk::62f9b1f3-ddcf-45d7-a6a4-b667feecf47e" providerId="AD" clId="Web-{A5D8FC79-D1A2-C8F6-39EA-BA223DA3BFD5}" dt="2023-12-07T15:11:47.245" v="46"/>
          <ac:spMkLst>
            <pc:docMk/>
            <pc:sldMk cId="1294785442" sldId="34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1:47.245" v="46"/>
          <ac:spMkLst>
            <pc:docMk/>
            <pc:sldMk cId="1294785442" sldId="34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1:47.245" v="46"/>
          <ac:spMkLst>
            <pc:docMk/>
            <pc:sldMk cId="1294785442" sldId="34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1:47.245" v="46"/>
          <ac:spMkLst>
            <pc:docMk/>
            <pc:sldMk cId="1294785442" sldId="34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1:47.245" v="46"/>
          <ac:picMkLst>
            <pc:docMk/>
            <pc:sldMk cId="1294785442" sldId="341"/>
            <ac:picMk id="2" creationId="{61EF9BC2-2308-80E5-0E7F-FB09AEA5ECFE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2:21.590" v="48"/>
        <pc:sldMkLst>
          <pc:docMk/>
          <pc:sldMk cId="1875200696" sldId="342"/>
        </pc:sldMkLst>
        <pc:spChg chg="add">
          <ac:chgData name="Moutushi Tanha" userId="S::m.tanha@uwtsd.ac.uk::62f9b1f3-ddcf-45d7-a6a4-b667feecf47e" providerId="AD" clId="Web-{A5D8FC79-D1A2-C8F6-39EA-BA223DA3BFD5}" dt="2023-12-07T15:12:21.590" v="48"/>
          <ac:spMkLst>
            <pc:docMk/>
            <pc:sldMk cId="1875200696" sldId="34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2:21.590" v="48"/>
          <ac:spMkLst>
            <pc:docMk/>
            <pc:sldMk cId="1875200696" sldId="34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2:21.590" v="48"/>
          <ac:spMkLst>
            <pc:docMk/>
            <pc:sldMk cId="1875200696" sldId="34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2:21.590" v="48"/>
          <ac:spMkLst>
            <pc:docMk/>
            <pc:sldMk cId="1875200696" sldId="34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2:21.590" v="48"/>
          <ac:picMkLst>
            <pc:docMk/>
            <pc:sldMk cId="1875200696" sldId="342"/>
            <ac:picMk id="2" creationId="{CAD46B90-07A7-DADB-200A-8C910C793FAD}"/>
          </ac:picMkLst>
        </pc:picChg>
      </pc:sldChg>
      <pc:sldChg chg="addSp delSp modSp new mod setBg">
        <pc:chgData name="Moutushi Tanha" userId="S::m.tanha@uwtsd.ac.uk::62f9b1f3-ddcf-45d7-a6a4-b667feecf47e" providerId="AD" clId="Web-{A5D8FC79-D1A2-C8F6-39EA-BA223DA3BFD5}" dt="2023-12-07T15:13:10.591" v="54"/>
        <pc:sldMkLst>
          <pc:docMk/>
          <pc:sldMk cId="2891188307" sldId="343"/>
        </pc:sldMkLst>
        <pc:spChg chg="add del">
          <ac:chgData name="Moutushi Tanha" userId="S::m.tanha@uwtsd.ac.uk::62f9b1f3-ddcf-45d7-a6a4-b667feecf47e" providerId="AD" clId="Web-{A5D8FC79-D1A2-C8F6-39EA-BA223DA3BFD5}" dt="2023-12-07T15:13:07.279" v="51"/>
          <ac:spMkLst>
            <pc:docMk/>
            <pc:sldMk cId="2891188307" sldId="343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07.279" v="51"/>
          <ac:spMkLst>
            <pc:docMk/>
            <pc:sldMk cId="2891188307" sldId="343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07.279" v="51"/>
          <ac:spMkLst>
            <pc:docMk/>
            <pc:sldMk cId="2891188307" sldId="343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07.279" v="51"/>
          <ac:spMkLst>
            <pc:docMk/>
            <pc:sldMk cId="2891188307" sldId="343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10.591" v="53"/>
          <ac:spMkLst>
            <pc:docMk/>
            <pc:sldMk cId="2891188307" sldId="343"/>
            <ac:spMk id="15" creationId="{AB8C311F-7253-4AED-9701-7FC0708C41C7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10.591" v="53"/>
          <ac:spMkLst>
            <pc:docMk/>
            <pc:sldMk cId="2891188307" sldId="343"/>
            <ac:spMk id="16" creationId="{E2384209-CB15-4CDF-9D31-C44FD9A3F20D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10.591" v="53"/>
          <ac:spMkLst>
            <pc:docMk/>
            <pc:sldMk cId="2891188307" sldId="343"/>
            <ac:spMk id="17" creationId="{2633B3B5-CC90-43F0-8714-D31D1F3F0209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13:10.591" v="53"/>
          <ac:spMkLst>
            <pc:docMk/>
            <pc:sldMk cId="2891188307" sldId="343"/>
            <ac:spMk id="18" creationId="{A8D57A06-A426-446D-B02C-A2DC6B62E45E}"/>
          </ac:spMkLst>
        </pc:spChg>
        <pc:spChg chg="add">
          <ac:chgData name="Moutushi Tanha" userId="S::m.tanha@uwtsd.ac.uk::62f9b1f3-ddcf-45d7-a6a4-b667feecf47e" providerId="AD" clId="Web-{A5D8FC79-D1A2-C8F6-39EA-BA223DA3BFD5}" dt="2023-12-07T15:13:10.591" v="54"/>
          <ac:spMkLst>
            <pc:docMk/>
            <pc:sldMk cId="2891188307" sldId="343"/>
            <ac:spMk id="20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3:10.591" v="54"/>
          <ac:spMkLst>
            <pc:docMk/>
            <pc:sldMk cId="2891188307" sldId="343"/>
            <ac:spMk id="21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3:10.591" v="54"/>
          <ac:spMkLst>
            <pc:docMk/>
            <pc:sldMk cId="2891188307" sldId="343"/>
            <ac:spMk id="22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3:10.591" v="54"/>
          <ac:spMkLst>
            <pc:docMk/>
            <pc:sldMk cId="2891188307" sldId="343"/>
            <ac:spMk id="2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3:10.591" v="54"/>
          <ac:picMkLst>
            <pc:docMk/>
            <pc:sldMk cId="2891188307" sldId="343"/>
            <ac:picMk id="2" creationId="{6DD5CFA5-8FA1-0F49-16BF-68166F6E721F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4:25.781" v="56"/>
        <pc:sldMkLst>
          <pc:docMk/>
          <pc:sldMk cId="1088636597" sldId="344"/>
        </pc:sldMkLst>
        <pc:spChg chg="add">
          <ac:chgData name="Moutushi Tanha" userId="S::m.tanha@uwtsd.ac.uk::62f9b1f3-ddcf-45d7-a6a4-b667feecf47e" providerId="AD" clId="Web-{A5D8FC79-D1A2-C8F6-39EA-BA223DA3BFD5}" dt="2023-12-07T15:14:25.781" v="56"/>
          <ac:spMkLst>
            <pc:docMk/>
            <pc:sldMk cId="1088636597" sldId="34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4:25.781" v="56"/>
          <ac:spMkLst>
            <pc:docMk/>
            <pc:sldMk cId="1088636597" sldId="34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4:25.781" v="56"/>
          <ac:spMkLst>
            <pc:docMk/>
            <pc:sldMk cId="1088636597" sldId="34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4:25.781" v="56"/>
          <ac:spMkLst>
            <pc:docMk/>
            <pc:sldMk cId="1088636597" sldId="34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4:25.781" v="56"/>
          <ac:picMkLst>
            <pc:docMk/>
            <pc:sldMk cId="1088636597" sldId="344"/>
            <ac:picMk id="2" creationId="{1BBFC9D9-39FD-9BA1-7F3E-C9A8A3E08006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5:45.018" v="68"/>
        <pc:sldMkLst>
          <pc:docMk/>
          <pc:sldMk cId="3843279599" sldId="345"/>
        </pc:sldMkLst>
        <pc:spChg chg="add">
          <ac:chgData name="Moutushi Tanha" userId="S::m.tanha@uwtsd.ac.uk::62f9b1f3-ddcf-45d7-a6a4-b667feecf47e" providerId="AD" clId="Web-{A5D8FC79-D1A2-C8F6-39EA-BA223DA3BFD5}" dt="2023-12-07T15:15:45.018" v="68"/>
          <ac:spMkLst>
            <pc:docMk/>
            <pc:sldMk cId="3843279599" sldId="34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5:45.018" v="68"/>
          <ac:spMkLst>
            <pc:docMk/>
            <pc:sldMk cId="3843279599" sldId="34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5:45.018" v="68"/>
          <ac:spMkLst>
            <pc:docMk/>
            <pc:sldMk cId="3843279599" sldId="34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5:45.018" v="68"/>
          <ac:spMkLst>
            <pc:docMk/>
            <pc:sldMk cId="3843279599" sldId="34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5:45.018" v="68"/>
          <ac:picMkLst>
            <pc:docMk/>
            <pc:sldMk cId="3843279599" sldId="345"/>
            <ac:picMk id="2" creationId="{4C10FFAC-D950-FF46-EA7D-2A95A0EE5A27}"/>
          </ac:picMkLst>
        </pc:picChg>
      </pc:sldChg>
      <pc:sldChg chg="addSp modSp new">
        <pc:chgData name="Moutushi Tanha" userId="S::m.tanha@uwtsd.ac.uk::62f9b1f3-ddcf-45d7-a6a4-b667feecf47e" providerId="AD" clId="Web-{A5D8FC79-D1A2-C8F6-39EA-BA223DA3BFD5}" dt="2023-12-07T15:18:18.506" v="86" actId="14100"/>
        <pc:sldMkLst>
          <pc:docMk/>
          <pc:sldMk cId="3721588526" sldId="346"/>
        </pc:sldMkLst>
        <pc:picChg chg="add mod">
          <ac:chgData name="Moutushi Tanha" userId="S::m.tanha@uwtsd.ac.uk::62f9b1f3-ddcf-45d7-a6a4-b667feecf47e" providerId="AD" clId="Web-{A5D8FC79-D1A2-C8F6-39EA-BA223DA3BFD5}" dt="2023-12-07T15:18:18.506" v="86" actId="14100"/>
          <ac:picMkLst>
            <pc:docMk/>
            <pc:sldMk cId="3721588526" sldId="346"/>
            <ac:picMk id="2" creationId="{D3518317-58C8-8592-813A-092059A19C93}"/>
          </ac:picMkLst>
        </pc:picChg>
        <pc:picChg chg="add mod">
          <ac:chgData name="Moutushi Tanha" userId="S::m.tanha@uwtsd.ac.uk::62f9b1f3-ddcf-45d7-a6a4-b667feecf47e" providerId="AD" clId="Web-{A5D8FC79-D1A2-C8F6-39EA-BA223DA3BFD5}" dt="2023-12-07T15:18:01.006" v="83" actId="1076"/>
          <ac:picMkLst>
            <pc:docMk/>
            <pc:sldMk cId="3721588526" sldId="346"/>
            <ac:picMk id="3" creationId="{D989E8BD-8CCA-D184-D42C-90129C79D0C9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19:14.180" v="88"/>
        <pc:sldMkLst>
          <pc:docMk/>
          <pc:sldMk cId="3339384930" sldId="347"/>
        </pc:sldMkLst>
        <pc:spChg chg="add">
          <ac:chgData name="Moutushi Tanha" userId="S::m.tanha@uwtsd.ac.uk::62f9b1f3-ddcf-45d7-a6a4-b667feecf47e" providerId="AD" clId="Web-{A5D8FC79-D1A2-C8F6-39EA-BA223DA3BFD5}" dt="2023-12-07T15:19:14.180" v="88"/>
          <ac:spMkLst>
            <pc:docMk/>
            <pc:sldMk cId="3339384930" sldId="34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19:14.180" v="88"/>
          <ac:spMkLst>
            <pc:docMk/>
            <pc:sldMk cId="3339384930" sldId="34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19:14.180" v="88"/>
          <ac:spMkLst>
            <pc:docMk/>
            <pc:sldMk cId="3339384930" sldId="34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19:14.180" v="88"/>
          <ac:spMkLst>
            <pc:docMk/>
            <pc:sldMk cId="3339384930" sldId="34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19:14.180" v="88"/>
          <ac:picMkLst>
            <pc:docMk/>
            <pc:sldMk cId="3339384930" sldId="347"/>
            <ac:picMk id="2" creationId="{4F01E98E-87C8-99D2-E6F8-4E27B847E1BF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21:08.433" v="98" actId="1076"/>
        <pc:sldMkLst>
          <pc:docMk/>
          <pc:sldMk cId="4089638785" sldId="348"/>
        </pc:sldMkLst>
        <pc:spChg chg="add">
          <ac:chgData name="Moutushi Tanha" userId="S::m.tanha@uwtsd.ac.uk::62f9b1f3-ddcf-45d7-a6a4-b667feecf47e" providerId="AD" clId="Web-{A5D8FC79-D1A2-C8F6-39EA-BA223DA3BFD5}" dt="2023-12-07T15:20:10.151" v="90"/>
          <ac:spMkLst>
            <pc:docMk/>
            <pc:sldMk cId="4089638785" sldId="34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20:10.151" v="90"/>
          <ac:spMkLst>
            <pc:docMk/>
            <pc:sldMk cId="4089638785" sldId="34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20:10.151" v="90"/>
          <ac:spMkLst>
            <pc:docMk/>
            <pc:sldMk cId="4089638785" sldId="34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20:10.151" v="90"/>
          <ac:spMkLst>
            <pc:docMk/>
            <pc:sldMk cId="4089638785" sldId="34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20:10.151" v="90"/>
          <ac:picMkLst>
            <pc:docMk/>
            <pc:sldMk cId="4089638785" sldId="348"/>
            <ac:picMk id="2" creationId="{05609299-DA05-D982-4E2B-071D60B17FDD}"/>
          </ac:picMkLst>
        </pc:picChg>
        <pc:picChg chg="add mod">
          <ac:chgData name="Moutushi Tanha" userId="S::m.tanha@uwtsd.ac.uk::62f9b1f3-ddcf-45d7-a6a4-b667feecf47e" providerId="AD" clId="Web-{A5D8FC79-D1A2-C8F6-39EA-BA223DA3BFD5}" dt="2023-12-07T15:21:08.433" v="98" actId="1076"/>
          <ac:picMkLst>
            <pc:docMk/>
            <pc:sldMk cId="4089638785" sldId="348"/>
            <ac:picMk id="3" creationId="{674DD0C1-066A-D8CA-F069-8A34551D8FED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25:35.159" v="100"/>
        <pc:sldMkLst>
          <pc:docMk/>
          <pc:sldMk cId="3642377185" sldId="349"/>
        </pc:sldMkLst>
        <pc:spChg chg="add">
          <ac:chgData name="Moutushi Tanha" userId="S::m.tanha@uwtsd.ac.uk::62f9b1f3-ddcf-45d7-a6a4-b667feecf47e" providerId="AD" clId="Web-{A5D8FC79-D1A2-C8F6-39EA-BA223DA3BFD5}" dt="2023-12-07T15:25:35.159" v="100"/>
          <ac:spMkLst>
            <pc:docMk/>
            <pc:sldMk cId="3642377185" sldId="34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25:35.159" v="100"/>
          <ac:spMkLst>
            <pc:docMk/>
            <pc:sldMk cId="3642377185" sldId="34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25:35.159" v="100"/>
          <ac:spMkLst>
            <pc:docMk/>
            <pc:sldMk cId="3642377185" sldId="34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25:35.159" v="100"/>
          <ac:spMkLst>
            <pc:docMk/>
            <pc:sldMk cId="3642377185" sldId="34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25:35.159" v="100"/>
          <ac:picMkLst>
            <pc:docMk/>
            <pc:sldMk cId="3642377185" sldId="349"/>
            <ac:picMk id="2" creationId="{B06F91B4-4794-6DDD-4553-4D3CF6C38A93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26:16.193" v="102"/>
        <pc:sldMkLst>
          <pc:docMk/>
          <pc:sldMk cId="2978587256" sldId="350"/>
        </pc:sldMkLst>
        <pc:spChg chg="add">
          <ac:chgData name="Moutushi Tanha" userId="S::m.tanha@uwtsd.ac.uk::62f9b1f3-ddcf-45d7-a6a4-b667feecf47e" providerId="AD" clId="Web-{A5D8FC79-D1A2-C8F6-39EA-BA223DA3BFD5}" dt="2023-12-07T15:26:16.193" v="102"/>
          <ac:spMkLst>
            <pc:docMk/>
            <pc:sldMk cId="2978587256" sldId="35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26:16.193" v="102"/>
          <ac:spMkLst>
            <pc:docMk/>
            <pc:sldMk cId="2978587256" sldId="35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26:16.193" v="102"/>
          <ac:spMkLst>
            <pc:docMk/>
            <pc:sldMk cId="2978587256" sldId="35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26:16.193" v="102"/>
          <ac:spMkLst>
            <pc:docMk/>
            <pc:sldMk cId="2978587256" sldId="35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26:16.193" v="102"/>
          <ac:picMkLst>
            <pc:docMk/>
            <pc:sldMk cId="2978587256" sldId="350"/>
            <ac:picMk id="2" creationId="{FFF44624-3F02-F72B-B55E-4270E7826CB9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28:10.044" v="104"/>
        <pc:sldMkLst>
          <pc:docMk/>
          <pc:sldMk cId="3079803332" sldId="351"/>
        </pc:sldMkLst>
        <pc:spChg chg="add">
          <ac:chgData name="Moutushi Tanha" userId="S::m.tanha@uwtsd.ac.uk::62f9b1f3-ddcf-45d7-a6a4-b667feecf47e" providerId="AD" clId="Web-{A5D8FC79-D1A2-C8F6-39EA-BA223DA3BFD5}" dt="2023-12-07T15:28:10.044" v="104"/>
          <ac:spMkLst>
            <pc:docMk/>
            <pc:sldMk cId="3079803332" sldId="35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28:10.044" v="104"/>
          <ac:spMkLst>
            <pc:docMk/>
            <pc:sldMk cId="3079803332" sldId="35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28:10.044" v="104"/>
          <ac:spMkLst>
            <pc:docMk/>
            <pc:sldMk cId="3079803332" sldId="35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28:10.044" v="104"/>
          <ac:spMkLst>
            <pc:docMk/>
            <pc:sldMk cId="3079803332" sldId="35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28:10.044" v="104"/>
          <ac:picMkLst>
            <pc:docMk/>
            <pc:sldMk cId="3079803332" sldId="351"/>
            <ac:picMk id="2" creationId="{365528A7-E745-516A-B547-6F0A410486CD}"/>
          </ac:picMkLst>
        </pc:picChg>
      </pc:sldChg>
      <pc:sldChg chg="addSp modSp new mod setBg">
        <pc:chgData name="Moutushi Tanha" userId="S::m.tanha@uwtsd.ac.uk::62f9b1f3-ddcf-45d7-a6a4-b667feecf47e" providerId="AD" clId="Web-{A5D8FC79-D1A2-C8F6-39EA-BA223DA3BFD5}" dt="2023-12-07T15:29:22.516" v="106"/>
        <pc:sldMkLst>
          <pc:docMk/>
          <pc:sldMk cId="2475852629" sldId="352"/>
        </pc:sldMkLst>
        <pc:spChg chg="add">
          <ac:chgData name="Moutushi Tanha" userId="S::m.tanha@uwtsd.ac.uk::62f9b1f3-ddcf-45d7-a6a4-b667feecf47e" providerId="AD" clId="Web-{A5D8FC79-D1A2-C8F6-39EA-BA223DA3BFD5}" dt="2023-12-07T15:29:22.516" v="106"/>
          <ac:spMkLst>
            <pc:docMk/>
            <pc:sldMk cId="2475852629" sldId="35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29:22.516" v="106"/>
          <ac:spMkLst>
            <pc:docMk/>
            <pc:sldMk cId="2475852629" sldId="35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29:22.516" v="106"/>
          <ac:spMkLst>
            <pc:docMk/>
            <pc:sldMk cId="2475852629" sldId="35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29:22.516" v="106"/>
          <ac:spMkLst>
            <pc:docMk/>
            <pc:sldMk cId="2475852629" sldId="35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29:22.516" v="106"/>
          <ac:picMkLst>
            <pc:docMk/>
            <pc:sldMk cId="2475852629" sldId="352"/>
            <ac:picMk id="2" creationId="{42FE171E-1313-8AAF-240C-A60A34939E54}"/>
          </ac:picMkLst>
        </pc:picChg>
      </pc:sldChg>
      <pc:sldChg chg="addSp modSp new">
        <pc:chgData name="Moutushi Tanha" userId="S::m.tanha@uwtsd.ac.uk::62f9b1f3-ddcf-45d7-a6a4-b667feecf47e" providerId="AD" clId="Web-{A5D8FC79-D1A2-C8F6-39EA-BA223DA3BFD5}" dt="2023-12-07T15:32:02.041" v="122" actId="14100"/>
        <pc:sldMkLst>
          <pc:docMk/>
          <pc:sldMk cId="743460332" sldId="353"/>
        </pc:sldMkLst>
        <pc:picChg chg="add mod">
          <ac:chgData name="Moutushi Tanha" userId="S::m.tanha@uwtsd.ac.uk::62f9b1f3-ddcf-45d7-a6a4-b667feecf47e" providerId="AD" clId="Web-{A5D8FC79-D1A2-C8F6-39EA-BA223DA3BFD5}" dt="2023-12-07T15:31:56.822" v="121" actId="14100"/>
          <ac:picMkLst>
            <pc:docMk/>
            <pc:sldMk cId="743460332" sldId="353"/>
            <ac:picMk id="2" creationId="{5625ED56-CBF1-EC7F-C708-49DE9A8CF3FB}"/>
          </ac:picMkLst>
        </pc:picChg>
        <pc:picChg chg="add mod">
          <ac:chgData name="Moutushi Tanha" userId="S::m.tanha@uwtsd.ac.uk::62f9b1f3-ddcf-45d7-a6a4-b667feecf47e" providerId="AD" clId="Web-{A5D8FC79-D1A2-C8F6-39EA-BA223DA3BFD5}" dt="2023-12-07T15:32:02.041" v="122" actId="14100"/>
          <ac:picMkLst>
            <pc:docMk/>
            <pc:sldMk cId="743460332" sldId="353"/>
            <ac:picMk id="3" creationId="{EA83DD31-C3E7-FA37-0A78-4F1D2A56873C}"/>
          </ac:picMkLst>
        </pc:picChg>
      </pc:sldChg>
      <pc:sldChg chg="addSp modSp new mod ord setBg">
        <pc:chgData name="Moutushi Tanha" userId="S::m.tanha@uwtsd.ac.uk::62f9b1f3-ddcf-45d7-a6a4-b667feecf47e" providerId="AD" clId="Web-{A5D8FC79-D1A2-C8F6-39EA-BA223DA3BFD5}" dt="2023-12-07T15:33:37.688" v="125"/>
        <pc:sldMkLst>
          <pc:docMk/>
          <pc:sldMk cId="2861430451" sldId="354"/>
        </pc:sldMkLst>
        <pc:spChg chg="add">
          <ac:chgData name="Moutushi Tanha" userId="S::m.tanha@uwtsd.ac.uk::62f9b1f3-ddcf-45d7-a6a4-b667feecf47e" providerId="AD" clId="Web-{A5D8FC79-D1A2-C8F6-39EA-BA223DA3BFD5}" dt="2023-12-07T15:33:03.608" v="124"/>
          <ac:spMkLst>
            <pc:docMk/>
            <pc:sldMk cId="2861430451" sldId="35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A5D8FC79-D1A2-C8F6-39EA-BA223DA3BFD5}" dt="2023-12-07T15:33:03.608" v="124"/>
          <ac:spMkLst>
            <pc:docMk/>
            <pc:sldMk cId="2861430451" sldId="35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A5D8FC79-D1A2-C8F6-39EA-BA223DA3BFD5}" dt="2023-12-07T15:33:03.608" v="124"/>
          <ac:spMkLst>
            <pc:docMk/>
            <pc:sldMk cId="2861430451" sldId="35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A5D8FC79-D1A2-C8F6-39EA-BA223DA3BFD5}" dt="2023-12-07T15:33:03.608" v="124"/>
          <ac:spMkLst>
            <pc:docMk/>
            <pc:sldMk cId="2861430451" sldId="35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33:03.608" v="124"/>
          <ac:picMkLst>
            <pc:docMk/>
            <pc:sldMk cId="2861430451" sldId="354"/>
            <ac:picMk id="2" creationId="{D3BAD6DD-A58B-A2D3-47C5-22F225308F5B}"/>
          </ac:picMkLst>
        </pc:picChg>
      </pc:sldChg>
      <pc:sldChg chg="addSp delSp modSp new mod setBg">
        <pc:chgData name="Moutushi Tanha" userId="S::m.tanha@uwtsd.ac.uk::62f9b1f3-ddcf-45d7-a6a4-b667feecf47e" providerId="AD" clId="Web-{A5D8FC79-D1A2-C8F6-39EA-BA223DA3BFD5}" dt="2023-12-07T15:35:32.804" v="133"/>
        <pc:sldMkLst>
          <pc:docMk/>
          <pc:sldMk cId="1357408192" sldId="355"/>
        </pc:sldMkLst>
        <pc:spChg chg="add del">
          <ac:chgData name="Moutushi Tanha" userId="S::m.tanha@uwtsd.ac.uk::62f9b1f3-ddcf-45d7-a6a4-b667feecf47e" providerId="AD" clId="Web-{A5D8FC79-D1A2-C8F6-39EA-BA223DA3BFD5}" dt="2023-12-07T15:35:11.646" v="128"/>
          <ac:spMkLst>
            <pc:docMk/>
            <pc:sldMk cId="1357408192" sldId="355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11.646" v="128"/>
          <ac:spMkLst>
            <pc:docMk/>
            <pc:sldMk cId="1357408192" sldId="355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11.646" v="128"/>
          <ac:spMkLst>
            <pc:docMk/>
            <pc:sldMk cId="1357408192" sldId="355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11.646" v="128"/>
          <ac:spMkLst>
            <pc:docMk/>
            <pc:sldMk cId="1357408192" sldId="355"/>
            <ac:spMk id="13" creationId="{A8D57A06-A426-446D-B02C-A2DC6B62E45E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15" creationId="{9A97C86A-04D6-40F7-AE84-31AB43E6A846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16" creationId="{F3060C83-F051-4F0E-ABAD-AA0DFC48B218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17" creationId="{FF9F2414-84E8-453E-B1F3-389FDE8192D9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18" creationId="{83C98ABE-055B-441F-B07E-44F97F083C39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19" creationId="{3ECA69A1-7536-43AC-85EF-C7106179F5ED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20" creationId="{29FDB030-9B49-4CED-8CCD-4D99382388AC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29.304" v="130"/>
          <ac:spMkLst>
            <pc:docMk/>
            <pc:sldMk cId="1357408192" sldId="355"/>
            <ac:spMk id="21" creationId="{3783CA14-24A1-485C-8B30-D6A5D87987AD}"/>
          </ac:spMkLst>
        </pc:spChg>
        <pc:spChg chg="add del">
          <ac:chgData name="Moutushi Tanha" userId="S::m.tanha@uwtsd.ac.uk::62f9b1f3-ddcf-45d7-a6a4-b667feecf47e" providerId="AD" clId="Web-{A5D8FC79-D1A2-C8F6-39EA-BA223DA3BFD5}" dt="2023-12-07T15:35:32.804" v="132"/>
          <ac:spMkLst>
            <pc:docMk/>
            <pc:sldMk cId="1357408192" sldId="355"/>
            <ac:spMk id="23" creationId="{5D9FC6AC-4A12-4825-8ABE-0732B8EF4D16}"/>
          </ac:spMkLst>
        </pc:spChg>
        <pc:picChg chg="add mod">
          <ac:chgData name="Moutushi Tanha" userId="S::m.tanha@uwtsd.ac.uk::62f9b1f3-ddcf-45d7-a6a4-b667feecf47e" providerId="AD" clId="Web-{A5D8FC79-D1A2-C8F6-39EA-BA223DA3BFD5}" dt="2023-12-07T15:35:32.804" v="133"/>
          <ac:picMkLst>
            <pc:docMk/>
            <pc:sldMk cId="1357408192" sldId="355"/>
            <ac:picMk id="2" creationId="{B72CFBD5-3D6E-9B1E-88CA-799B98203D9F}"/>
          </ac:picMkLst>
        </pc:picChg>
      </pc:sldChg>
    </pc:docChg>
  </pc:docChgLst>
  <pc:docChgLst>
    <pc:chgData name="Moutushi Tanha" userId="S::m.tanha@uwtsd.ac.uk::62f9b1f3-ddcf-45d7-a6a4-b667feecf47e" providerId="AD" clId="Web-{90E7980E-6E54-54F3-07D1-215C209D5134}"/>
    <pc:docChg chg="modSld">
      <pc:chgData name="Moutushi Tanha" userId="S::m.tanha@uwtsd.ac.uk::62f9b1f3-ddcf-45d7-a6a4-b667feecf47e" providerId="AD" clId="Web-{90E7980E-6E54-54F3-07D1-215C209D5134}" dt="2024-12-04T12:55:48.263" v="0" actId="20577"/>
      <pc:docMkLst>
        <pc:docMk/>
      </pc:docMkLst>
      <pc:sldChg chg="modSp">
        <pc:chgData name="Moutushi Tanha" userId="S::m.tanha@uwtsd.ac.uk::62f9b1f3-ddcf-45d7-a6a4-b667feecf47e" providerId="AD" clId="Web-{90E7980E-6E54-54F3-07D1-215C209D5134}" dt="2024-12-04T12:55:48.263" v="0" actId="20577"/>
        <pc:sldMkLst>
          <pc:docMk/>
          <pc:sldMk cId="1618605506" sldId="256"/>
        </pc:sldMkLst>
        <pc:spChg chg="mod">
          <ac:chgData name="Moutushi Tanha" userId="S::m.tanha@uwtsd.ac.uk::62f9b1f3-ddcf-45d7-a6a4-b667feecf47e" providerId="AD" clId="Web-{90E7980E-6E54-54F3-07D1-215C209D5134}" dt="2024-12-04T12:55:48.263" v="0" actId="20577"/>
          <ac:spMkLst>
            <pc:docMk/>
            <pc:sldMk cId="1618605506" sldId="256"/>
            <ac:spMk id="2" creationId="{B077295E-E383-8F7F-A88A-A4BBDDC7F9D7}"/>
          </ac:spMkLst>
        </pc:spChg>
      </pc:sldChg>
    </pc:docChg>
  </pc:docChgLst>
  <pc:docChgLst>
    <pc:chgData name="Moutushi Tanha" userId="S::m.tanha@uwtsd.ac.uk::62f9b1f3-ddcf-45d7-a6a4-b667feecf47e" providerId="AD" clId="Web-{4C38C679-0C69-EA08-ED77-093C50B2024B}"/>
    <pc:docChg chg="modSld">
      <pc:chgData name="Moutushi Tanha" userId="S::m.tanha@uwtsd.ac.uk::62f9b1f3-ddcf-45d7-a6a4-b667feecf47e" providerId="AD" clId="Web-{4C38C679-0C69-EA08-ED77-093C50B2024B}" dt="2023-12-10T19:05:22.883" v="7" actId="14100"/>
      <pc:docMkLst>
        <pc:docMk/>
      </pc:docMkLst>
      <pc:sldChg chg="modSp">
        <pc:chgData name="Moutushi Tanha" userId="S::m.tanha@uwtsd.ac.uk::62f9b1f3-ddcf-45d7-a6a4-b667feecf47e" providerId="AD" clId="Web-{4C38C679-0C69-EA08-ED77-093C50B2024B}" dt="2023-12-10T19:04:28.443" v="3" actId="14100"/>
        <pc:sldMkLst>
          <pc:docMk/>
          <pc:sldMk cId="2456659374" sldId="337"/>
        </pc:sldMkLst>
        <pc:picChg chg="mod">
          <ac:chgData name="Moutushi Tanha" userId="S::m.tanha@uwtsd.ac.uk::62f9b1f3-ddcf-45d7-a6a4-b667feecf47e" providerId="AD" clId="Web-{4C38C679-0C69-EA08-ED77-093C50B2024B}" dt="2023-12-10T19:04:28.443" v="3" actId="14100"/>
          <ac:picMkLst>
            <pc:docMk/>
            <pc:sldMk cId="2456659374" sldId="337"/>
            <ac:picMk id="2" creationId="{9321AC7D-EE70-3453-E3FC-107B561CB7E6}"/>
          </ac:picMkLst>
        </pc:picChg>
      </pc:sldChg>
      <pc:sldChg chg="modSp">
        <pc:chgData name="Moutushi Tanha" userId="S::m.tanha@uwtsd.ac.uk::62f9b1f3-ddcf-45d7-a6a4-b667feecf47e" providerId="AD" clId="Web-{4C38C679-0C69-EA08-ED77-093C50B2024B}" dt="2023-12-10T19:05:22.883" v="7" actId="14100"/>
        <pc:sldMkLst>
          <pc:docMk/>
          <pc:sldMk cId="1088636597" sldId="344"/>
        </pc:sldMkLst>
        <pc:picChg chg="mod">
          <ac:chgData name="Moutushi Tanha" userId="S::m.tanha@uwtsd.ac.uk::62f9b1f3-ddcf-45d7-a6a4-b667feecf47e" providerId="AD" clId="Web-{4C38C679-0C69-EA08-ED77-093C50B2024B}" dt="2023-12-10T19:05:22.883" v="7" actId="14100"/>
          <ac:picMkLst>
            <pc:docMk/>
            <pc:sldMk cId="1088636597" sldId="344"/>
            <ac:picMk id="2" creationId="{1BBFC9D9-39FD-9BA1-7F3E-C9A8A3E08006}"/>
          </ac:picMkLst>
        </pc:picChg>
      </pc:sldChg>
    </pc:docChg>
  </pc:docChgLst>
  <pc:docChgLst>
    <pc:chgData name="Moutushi Tanha" userId="S::m.tanha@uwtsd.ac.uk::62f9b1f3-ddcf-45d7-a6a4-b667feecf47e" providerId="AD" clId="Web-{93F6320F-BD31-38DB-67D3-E07C8433245E}"/>
    <pc:docChg chg="addSld delSld modSld">
      <pc:chgData name="Moutushi Tanha" userId="S::m.tanha@uwtsd.ac.uk::62f9b1f3-ddcf-45d7-a6a4-b667feecf47e" providerId="AD" clId="Web-{93F6320F-BD31-38DB-67D3-E07C8433245E}" dt="2023-12-05T19:38:04.055" v="47"/>
      <pc:docMkLst>
        <pc:docMk/>
      </pc:docMkLst>
      <pc:sldChg chg="addSp delSp modSp mod setBg">
        <pc:chgData name="Moutushi Tanha" userId="S::m.tanha@uwtsd.ac.uk::62f9b1f3-ddcf-45d7-a6a4-b667feecf47e" providerId="AD" clId="Web-{93F6320F-BD31-38DB-67D3-E07C8433245E}" dt="2023-12-05T19:33:00.716" v="36" actId="20577"/>
        <pc:sldMkLst>
          <pc:docMk/>
          <pc:sldMk cId="1618605506" sldId="256"/>
        </pc:sldMkLst>
        <pc:spChg chg="mod">
          <ac:chgData name="Moutushi Tanha" userId="S::m.tanha@uwtsd.ac.uk::62f9b1f3-ddcf-45d7-a6a4-b667feecf47e" providerId="AD" clId="Web-{93F6320F-BD31-38DB-67D3-E07C8433245E}" dt="2023-12-05T19:33:00.716" v="36" actId="20577"/>
          <ac:spMkLst>
            <pc:docMk/>
            <pc:sldMk cId="1618605506" sldId="256"/>
            <ac:spMk id="2" creationId="{B077295E-E383-8F7F-A88A-A4BBDDC7F9D7}"/>
          </ac:spMkLst>
        </pc:spChg>
        <pc:spChg chg="mo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3" creationId="{FF9FD09D-1C02-2D5C-0623-F33138ECC1CA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8" creationId="{6F5A5072-7B47-4D32-B52A-4EBBF590B8A5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10" creationId="{9715DAF0-AE1B-46C9-8A6B-DB2AA05AB91D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12" creationId="{6016219D-510E-4184-9090-6D5578A87BD1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14" creationId="{AFF4A713-7B75-4B21-90D7-5AB19547C728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16" creationId="{DC631C0B-6DA6-4E57-8231-CE32B3434A7E}"/>
          </ac:spMkLst>
        </pc:spChg>
        <pc:spChg chg="add del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18" creationId="{C29501E6-A978-4A61-9689-9085AF97A53A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25" creationId="{8555C5B3-193A-4749-9AFD-682E53CDDE8F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27" creationId="{2EAE06A6-F76A-41C9-827A-C561B004485C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29" creationId="{89F9D4E8-0639-444B-949B-9518585061AF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31" creationId="{7E3DA7A2-ED70-4BBA-AB72-00AD461FA405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33" creationId="{FC485432-3647-4218-B5D3-15D3FA222B13}"/>
          </ac:spMkLst>
        </pc:spChg>
        <pc:spChg chg="add">
          <ac:chgData name="Moutushi Tanha" userId="S::m.tanha@uwtsd.ac.uk::62f9b1f3-ddcf-45d7-a6a4-b667feecf47e" providerId="AD" clId="Web-{93F6320F-BD31-38DB-67D3-E07C8433245E}" dt="2023-12-05T19:32:50.528" v="34"/>
          <ac:spMkLst>
            <pc:docMk/>
            <pc:sldMk cId="1618605506" sldId="256"/>
            <ac:spMk id="35" creationId="{F4AFDDCA-6ABA-4D23-8A5C-1BF0F4308148}"/>
          </ac:spMkLst>
        </pc:spChg>
        <pc:picChg chg="add">
          <ac:chgData name="Moutushi Tanha" userId="S::m.tanha@uwtsd.ac.uk::62f9b1f3-ddcf-45d7-a6a4-b667feecf47e" providerId="AD" clId="Web-{93F6320F-BD31-38DB-67D3-E07C8433245E}" dt="2023-12-05T19:32:50.528" v="34"/>
          <ac:picMkLst>
            <pc:docMk/>
            <pc:sldMk cId="1618605506" sldId="256"/>
            <ac:picMk id="22" creationId="{1FD487FB-8520-040E-644B-DFA5FB3F2017}"/>
          </ac:picMkLst>
        </pc:picChg>
      </pc:sldChg>
      <pc:sldChg chg="del">
        <pc:chgData name="Moutushi Tanha" userId="S::m.tanha@uwtsd.ac.uk::62f9b1f3-ddcf-45d7-a6a4-b667feecf47e" providerId="AD" clId="Web-{93F6320F-BD31-38DB-67D3-E07C8433245E}" dt="2023-12-05T19:37:02.522" v="44"/>
        <pc:sldMkLst>
          <pc:docMk/>
          <pc:sldMk cId="455528568" sldId="286"/>
        </pc:sldMkLst>
      </pc:sldChg>
      <pc:sldChg chg="del">
        <pc:chgData name="Moutushi Tanha" userId="S::m.tanha@uwtsd.ac.uk::62f9b1f3-ddcf-45d7-a6a4-b667feecf47e" providerId="AD" clId="Web-{93F6320F-BD31-38DB-67D3-E07C8433245E}" dt="2023-12-05T19:37:07.725" v="45"/>
        <pc:sldMkLst>
          <pc:docMk/>
          <pc:sldMk cId="3743827830" sldId="290"/>
        </pc:sldMkLst>
      </pc:sldChg>
      <pc:sldChg chg="del">
        <pc:chgData name="Moutushi Tanha" userId="S::m.tanha@uwtsd.ac.uk::62f9b1f3-ddcf-45d7-a6a4-b667feecf47e" providerId="AD" clId="Web-{93F6320F-BD31-38DB-67D3-E07C8433245E}" dt="2023-12-05T19:37:40.304" v="46"/>
        <pc:sldMkLst>
          <pc:docMk/>
          <pc:sldMk cId="1882590835" sldId="295"/>
        </pc:sldMkLst>
      </pc:sldChg>
      <pc:sldChg chg="del">
        <pc:chgData name="Moutushi Tanha" userId="S::m.tanha@uwtsd.ac.uk::62f9b1f3-ddcf-45d7-a6a4-b667feecf47e" providerId="AD" clId="Web-{93F6320F-BD31-38DB-67D3-E07C8433245E}" dt="2023-12-05T19:38:04.055" v="47"/>
        <pc:sldMkLst>
          <pc:docMk/>
          <pc:sldMk cId="1481059812" sldId="328"/>
        </pc:sldMkLst>
      </pc:sldChg>
      <pc:sldChg chg="new del">
        <pc:chgData name="Moutushi Tanha" userId="S::m.tanha@uwtsd.ac.uk::62f9b1f3-ddcf-45d7-a6a4-b667feecf47e" providerId="AD" clId="Web-{93F6320F-BD31-38DB-67D3-E07C8433245E}" dt="2023-12-05T19:35:19.486" v="43"/>
        <pc:sldMkLst>
          <pc:docMk/>
          <pc:sldMk cId="4154849297" sldId="329"/>
        </pc:sldMkLst>
      </pc:sldChg>
      <pc:sldChg chg="addSp modSp new mod setBg">
        <pc:chgData name="Moutushi Tanha" userId="S::m.tanha@uwtsd.ac.uk::62f9b1f3-ddcf-45d7-a6a4-b667feecf47e" providerId="AD" clId="Web-{93F6320F-BD31-38DB-67D3-E07C8433245E}" dt="2023-12-05T19:34:58.454" v="42" actId="14100"/>
        <pc:sldMkLst>
          <pc:docMk/>
          <pc:sldMk cId="3556909222" sldId="330"/>
        </pc:sldMkLst>
        <pc:spChg chg="add">
          <ac:chgData name="Moutushi Tanha" userId="S::m.tanha@uwtsd.ac.uk::62f9b1f3-ddcf-45d7-a6a4-b667feecf47e" providerId="AD" clId="Web-{93F6320F-BD31-38DB-67D3-E07C8433245E}" dt="2023-12-05T19:34:49.126" v="40"/>
          <ac:spMkLst>
            <pc:docMk/>
            <pc:sldMk cId="3556909222" sldId="33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93F6320F-BD31-38DB-67D3-E07C8433245E}" dt="2023-12-05T19:34:49.126" v="40"/>
          <ac:spMkLst>
            <pc:docMk/>
            <pc:sldMk cId="3556909222" sldId="33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93F6320F-BD31-38DB-67D3-E07C8433245E}" dt="2023-12-05T19:34:49.126" v="40"/>
          <ac:spMkLst>
            <pc:docMk/>
            <pc:sldMk cId="3556909222" sldId="33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93F6320F-BD31-38DB-67D3-E07C8433245E}" dt="2023-12-05T19:34:49.126" v="40"/>
          <ac:spMkLst>
            <pc:docMk/>
            <pc:sldMk cId="3556909222" sldId="33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93F6320F-BD31-38DB-67D3-E07C8433245E}" dt="2023-12-05T19:34:58.454" v="42" actId="14100"/>
          <ac:picMkLst>
            <pc:docMk/>
            <pc:sldMk cId="3556909222" sldId="330"/>
            <ac:picMk id="2" creationId="{E81B6E6E-8151-E2AE-E685-DB6D5C68CA3D}"/>
          </ac:picMkLst>
        </pc:picChg>
      </pc:sldChg>
    </pc:docChg>
  </pc:docChgLst>
  <pc:docChgLst>
    <pc:chgData name="Moutushi Tanha" userId="S::m.tanha@uwtsd.ac.uk::62f9b1f3-ddcf-45d7-a6a4-b667feecf47e" providerId="AD" clId="Web-{FCE3C6F5-5AB7-A4B0-B6E2-1900C920B82C}"/>
    <pc:docChg chg="addSld delSld modSld sldOrd">
      <pc:chgData name="Moutushi Tanha" userId="S::m.tanha@uwtsd.ac.uk::62f9b1f3-ddcf-45d7-a6a4-b667feecf47e" providerId="AD" clId="Web-{FCE3C6F5-5AB7-A4B0-B6E2-1900C920B82C}" dt="2023-12-08T15:16:33.733" v="123"/>
      <pc:docMkLst>
        <pc:docMk/>
      </pc:docMkLst>
      <pc:sldChg chg="modSp">
        <pc:chgData name="Moutushi Tanha" userId="S::m.tanha@uwtsd.ac.uk::62f9b1f3-ddcf-45d7-a6a4-b667feecf47e" providerId="AD" clId="Web-{FCE3C6F5-5AB7-A4B0-B6E2-1900C920B82C}" dt="2023-12-08T13:42:50.768" v="0" actId="20577"/>
        <pc:sldMkLst>
          <pc:docMk/>
          <pc:sldMk cId="1618605506" sldId="256"/>
        </pc:sldMkLst>
        <pc:spChg chg="mod">
          <ac:chgData name="Moutushi Tanha" userId="S::m.tanha@uwtsd.ac.uk::62f9b1f3-ddcf-45d7-a6a4-b667feecf47e" providerId="AD" clId="Web-{FCE3C6F5-5AB7-A4B0-B6E2-1900C920B82C}" dt="2023-12-08T13:42:50.768" v="0" actId="20577"/>
          <ac:spMkLst>
            <pc:docMk/>
            <pc:sldMk cId="1618605506" sldId="256"/>
            <ac:spMk id="2" creationId="{B077295E-E383-8F7F-A88A-A4BBDDC7F9D7}"/>
          </ac:spMkLst>
        </pc:spChg>
      </pc:sldChg>
      <pc:sldChg chg="modSp del">
        <pc:chgData name="Moutushi Tanha" userId="S::m.tanha@uwtsd.ac.uk::62f9b1f3-ddcf-45d7-a6a4-b667feecf47e" providerId="AD" clId="Web-{FCE3C6F5-5AB7-A4B0-B6E2-1900C920B82C}" dt="2023-12-08T15:08:19.563" v="84"/>
        <pc:sldMkLst>
          <pc:docMk/>
          <pc:sldMk cId="3830373160" sldId="336"/>
        </pc:sldMkLst>
        <pc:picChg chg="mod">
          <ac:chgData name="Moutushi Tanha" userId="S::m.tanha@uwtsd.ac.uk::62f9b1f3-ddcf-45d7-a6a4-b667feecf47e" providerId="AD" clId="Web-{FCE3C6F5-5AB7-A4B0-B6E2-1900C920B82C}" dt="2023-12-08T13:52:16.875" v="52" actId="14100"/>
          <ac:picMkLst>
            <pc:docMk/>
            <pc:sldMk cId="3830373160" sldId="336"/>
            <ac:picMk id="2" creationId="{071DF198-76AA-A17B-F2B5-C8FFA1BF79AD}"/>
          </ac:picMkLst>
        </pc:picChg>
        <pc:picChg chg="mod">
          <ac:chgData name="Moutushi Tanha" userId="S::m.tanha@uwtsd.ac.uk::62f9b1f3-ddcf-45d7-a6a4-b667feecf47e" providerId="AD" clId="Web-{FCE3C6F5-5AB7-A4B0-B6E2-1900C920B82C}" dt="2023-12-08T13:51:59.968" v="49" actId="14100"/>
          <ac:picMkLst>
            <pc:docMk/>
            <pc:sldMk cId="3830373160" sldId="336"/>
            <ac:picMk id="3" creationId="{0D311C1A-C8AA-FF2E-5D27-D47539F7DEB6}"/>
          </ac:picMkLst>
        </pc:picChg>
      </pc:sldChg>
      <pc:sldChg chg="modSp ord">
        <pc:chgData name="Moutushi Tanha" userId="S::m.tanha@uwtsd.ac.uk::62f9b1f3-ddcf-45d7-a6a4-b667feecf47e" providerId="AD" clId="Web-{FCE3C6F5-5AB7-A4B0-B6E2-1900C920B82C}" dt="2023-12-08T15:09:37.094" v="89"/>
        <pc:sldMkLst>
          <pc:docMk/>
          <pc:sldMk cId="3925650487" sldId="338"/>
        </pc:sldMkLst>
        <pc:picChg chg="mod">
          <ac:chgData name="Moutushi Tanha" userId="S::m.tanha@uwtsd.ac.uk::62f9b1f3-ddcf-45d7-a6a4-b667feecf47e" providerId="AD" clId="Web-{FCE3C6F5-5AB7-A4B0-B6E2-1900C920B82C}" dt="2023-12-08T14:02:07.466" v="53" actId="1076"/>
          <ac:picMkLst>
            <pc:docMk/>
            <pc:sldMk cId="3925650487" sldId="338"/>
            <ac:picMk id="2" creationId="{FA838A03-902A-0B43-3759-812C153A54D2}"/>
          </ac:picMkLst>
        </pc:picChg>
      </pc:sldChg>
      <pc:sldChg chg="modSp ord">
        <pc:chgData name="Moutushi Tanha" userId="S::m.tanha@uwtsd.ac.uk::62f9b1f3-ddcf-45d7-a6a4-b667feecf47e" providerId="AD" clId="Web-{FCE3C6F5-5AB7-A4B0-B6E2-1900C920B82C}" dt="2023-12-08T15:10:27.955" v="95"/>
        <pc:sldMkLst>
          <pc:docMk/>
          <pc:sldMk cId="2418174430" sldId="339"/>
        </pc:sldMkLst>
        <pc:picChg chg="mod">
          <ac:chgData name="Moutushi Tanha" userId="S::m.tanha@uwtsd.ac.uk::62f9b1f3-ddcf-45d7-a6a4-b667feecf47e" providerId="AD" clId="Web-{FCE3C6F5-5AB7-A4B0-B6E2-1900C920B82C}" dt="2023-12-08T14:09:19.914" v="58" actId="1076"/>
          <ac:picMkLst>
            <pc:docMk/>
            <pc:sldMk cId="2418174430" sldId="339"/>
            <ac:picMk id="2" creationId="{A452C4D3-DB6C-8CF8-5E0D-FDA9AB5DD5CF}"/>
          </ac:picMkLst>
        </pc:picChg>
      </pc:sldChg>
      <pc:sldChg chg="modSp ord">
        <pc:chgData name="Moutushi Tanha" userId="S::m.tanha@uwtsd.ac.uk::62f9b1f3-ddcf-45d7-a6a4-b667feecf47e" providerId="AD" clId="Web-{FCE3C6F5-5AB7-A4B0-B6E2-1900C920B82C}" dt="2023-12-08T15:11:04.144" v="100"/>
        <pc:sldMkLst>
          <pc:docMk/>
          <pc:sldMk cId="2330152478" sldId="340"/>
        </pc:sldMkLst>
        <pc:picChg chg="mod">
          <ac:chgData name="Moutushi Tanha" userId="S::m.tanha@uwtsd.ac.uk::62f9b1f3-ddcf-45d7-a6a4-b667feecf47e" providerId="AD" clId="Web-{FCE3C6F5-5AB7-A4B0-B6E2-1900C920B82C}" dt="2023-12-08T14:09:53.414" v="61" actId="14100"/>
          <ac:picMkLst>
            <pc:docMk/>
            <pc:sldMk cId="2330152478" sldId="340"/>
            <ac:picMk id="2" creationId="{CA05C6DD-18AE-E30D-A2EE-5984DE553750}"/>
          </ac:picMkLst>
        </pc:picChg>
      </pc:sldChg>
      <pc:sldChg chg="del">
        <pc:chgData name="Moutushi Tanha" userId="S::m.tanha@uwtsd.ac.uk::62f9b1f3-ddcf-45d7-a6a4-b667feecf47e" providerId="AD" clId="Web-{FCE3C6F5-5AB7-A4B0-B6E2-1900C920B82C}" dt="2023-12-08T15:07:05.761" v="80"/>
        <pc:sldMkLst>
          <pc:docMk/>
          <pc:sldMk cId="2861430451" sldId="354"/>
        </pc:sldMkLst>
      </pc:sldChg>
      <pc:sldChg chg="addSp modSp ord">
        <pc:chgData name="Moutushi Tanha" userId="S::m.tanha@uwtsd.ac.uk::62f9b1f3-ddcf-45d7-a6a4-b667feecf47e" providerId="AD" clId="Web-{FCE3C6F5-5AB7-A4B0-B6E2-1900C920B82C}" dt="2023-12-08T13:50:07.028" v="37" actId="14100"/>
        <pc:sldMkLst>
          <pc:docMk/>
          <pc:sldMk cId="1357408192" sldId="355"/>
        </pc:sldMkLst>
        <pc:spChg chg="add">
          <ac:chgData name="Moutushi Tanha" userId="S::m.tanha@uwtsd.ac.uk::62f9b1f3-ddcf-45d7-a6a4-b667feecf47e" providerId="AD" clId="Web-{FCE3C6F5-5AB7-A4B0-B6E2-1900C920B82C}" dt="2023-12-08T13:49:43.746" v="31"/>
          <ac:spMkLst>
            <pc:docMk/>
            <pc:sldMk cId="1357408192" sldId="355"/>
            <ac:spMk id="4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3:49:43.746" v="31"/>
          <ac:spMkLst>
            <pc:docMk/>
            <pc:sldMk cId="1357408192" sldId="355"/>
            <ac:spMk id="5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3:49:43.746" v="31"/>
          <ac:spMkLst>
            <pc:docMk/>
            <pc:sldMk cId="1357408192" sldId="355"/>
            <ac:spMk id="6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3:49:43.746" v="31"/>
          <ac:spMkLst>
            <pc:docMk/>
            <pc:sldMk cId="1357408192" sldId="355"/>
            <ac:spMk id="8" creationId="{A8D57A06-A426-446D-B02C-A2DC6B62E45E}"/>
          </ac:spMkLst>
        </pc:spChg>
        <pc:picChg chg="mod">
          <ac:chgData name="Moutushi Tanha" userId="S::m.tanha@uwtsd.ac.uk::62f9b1f3-ddcf-45d7-a6a4-b667feecf47e" providerId="AD" clId="Web-{FCE3C6F5-5AB7-A4B0-B6E2-1900C920B82C}" dt="2023-12-08T13:50:07.028" v="37" actId="14100"/>
          <ac:picMkLst>
            <pc:docMk/>
            <pc:sldMk cId="1357408192" sldId="355"/>
            <ac:picMk id="2" creationId="{B72CFBD5-3D6E-9B1E-88CA-799B98203D9F}"/>
          </ac:picMkLst>
        </pc:picChg>
      </pc:sldChg>
      <pc:sldChg chg="addSp modSp new mod setBg">
        <pc:chgData name="Moutushi Tanha" userId="S::m.tanha@uwtsd.ac.uk::62f9b1f3-ddcf-45d7-a6a4-b667feecf47e" providerId="AD" clId="Web-{FCE3C6F5-5AB7-A4B0-B6E2-1900C920B82C}" dt="2023-12-08T13:44:44.521" v="14"/>
        <pc:sldMkLst>
          <pc:docMk/>
          <pc:sldMk cId="3410004582" sldId="356"/>
        </pc:sldMkLst>
        <pc:spChg chg="add">
          <ac:chgData name="Moutushi Tanha" userId="S::m.tanha@uwtsd.ac.uk::62f9b1f3-ddcf-45d7-a6a4-b667feecf47e" providerId="AD" clId="Web-{FCE3C6F5-5AB7-A4B0-B6E2-1900C920B82C}" dt="2023-12-08T13:44:44.521" v="14"/>
          <ac:spMkLst>
            <pc:docMk/>
            <pc:sldMk cId="3410004582" sldId="35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3:44:44.521" v="14"/>
          <ac:spMkLst>
            <pc:docMk/>
            <pc:sldMk cId="3410004582" sldId="35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3:44:44.521" v="14"/>
          <ac:spMkLst>
            <pc:docMk/>
            <pc:sldMk cId="3410004582" sldId="35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3:44:44.521" v="14"/>
          <ac:spMkLst>
            <pc:docMk/>
            <pc:sldMk cId="3410004582" sldId="35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3:44:44.521" v="14"/>
          <ac:picMkLst>
            <pc:docMk/>
            <pc:sldMk cId="3410004582" sldId="356"/>
            <ac:picMk id="2" creationId="{7CC5E970-B9FD-15E5-4AC9-3EB26BB7BC4A}"/>
          </ac:picMkLst>
        </pc:picChg>
      </pc:sldChg>
      <pc:sldChg chg="addSp modSp new mod ord setBg">
        <pc:chgData name="Moutushi Tanha" userId="S::m.tanha@uwtsd.ac.uk::62f9b1f3-ddcf-45d7-a6a4-b667feecf47e" providerId="AD" clId="Web-{FCE3C6F5-5AB7-A4B0-B6E2-1900C920B82C}" dt="2023-12-08T13:44:50.334" v="15"/>
        <pc:sldMkLst>
          <pc:docMk/>
          <pc:sldMk cId="2818685358" sldId="357"/>
        </pc:sldMkLst>
        <pc:spChg chg="add">
          <ac:chgData name="Moutushi Tanha" userId="S::m.tanha@uwtsd.ac.uk::62f9b1f3-ddcf-45d7-a6a4-b667feecf47e" providerId="AD" clId="Web-{FCE3C6F5-5AB7-A4B0-B6E2-1900C920B82C}" dt="2023-12-08T13:43:23.613" v="6"/>
          <ac:spMkLst>
            <pc:docMk/>
            <pc:sldMk cId="2818685358" sldId="35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3:43:23.613" v="6"/>
          <ac:spMkLst>
            <pc:docMk/>
            <pc:sldMk cId="2818685358" sldId="35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3:43:23.613" v="6"/>
          <ac:spMkLst>
            <pc:docMk/>
            <pc:sldMk cId="2818685358" sldId="35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3:43:23.613" v="6"/>
          <ac:spMkLst>
            <pc:docMk/>
            <pc:sldMk cId="2818685358" sldId="35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3:43:51.129" v="12" actId="14100"/>
          <ac:picMkLst>
            <pc:docMk/>
            <pc:sldMk cId="2818685358" sldId="357"/>
            <ac:picMk id="2" creationId="{48F960D3-EF52-FEFF-5929-5170ABAAE4E5}"/>
          </ac:picMkLst>
        </pc:picChg>
      </pc:sldChg>
      <pc:sldChg chg="addSp modSp new">
        <pc:chgData name="Moutushi Tanha" userId="S::m.tanha@uwtsd.ac.uk::62f9b1f3-ddcf-45d7-a6a4-b667feecf47e" providerId="AD" clId="Web-{FCE3C6F5-5AB7-A4B0-B6E2-1900C920B82C}" dt="2023-12-08T13:47:47.166" v="27" actId="1076"/>
        <pc:sldMkLst>
          <pc:docMk/>
          <pc:sldMk cId="2663357023" sldId="358"/>
        </pc:sldMkLst>
        <pc:picChg chg="add mod">
          <ac:chgData name="Moutushi Tanha" userId="S::m.tanha@uwtsd.ac.uk::62f9b1f3-ddcf-45d7-a6a4-b667feecf47e" providerId="AD" clId="Web-{FCE3C6F5-5AB7-A4B0-B6E2-1900C920B82C}" dt="2023-12-08T13:47:43.275" v="26" actId="1076"/>
          <ac:picMkLst>
            <pc:docMk/>
            <pc:sldMk cId="2663357023" sldId="358"/>
            <ac:picMk id="2" creationId="{23843585-A659-9F37-F99B-B9B40D0A34C5}"/>
          </ac:picMkLst>
        </pc:picChg>
        <pc:picChg chg="add mod">
          <ac:chgData name="Moutushi Tanha" userId="S::m.tanha@uwtsd.ac.uk::62f9b1f3-ddcf-45d7-a6a4-b667feecf47e" providerId="AD" clId="Web-{FCE3C6F5-5AB7-A4B0-B6E2-1900C920B82C}" dt="2023-12-08T13:47:47.166" v="27" actId="1076"/>
          <ac:picMkLst>
            <pc:docMk/>
            <pc:sldMk cId="2663357023" sldId="358"/>
            <ac:picMk id="3" creationId="{5EC07C4B-6048-AA40-8D5A-8626DCE26AEC}"/>
          </ac:picMkLst>
        </pc:picChg>
      </pc:sldChg>
      <pc:sldChg chg="addSp modSp new mod setBg">
        <pc:chgData name="Moutushi Tanha" userId="S::m.tanha@uwtsd.ac.uk::62f9b1f3-ddcf-45d7-a6a4-b667feecf47e" providerId="AD" clId="Web-{FCE3C6F5-5AB7-A4B0-B6E2-1900C920B82C}" dt="2023-12-08T13:49:20.746" v="30"/>
        <pc:sldMkLst>
          <pc:docMk/>
          <pc:sldMk cId="634206778" sldId="359"/>
        </pc:sldMkLst>
        <pc:spChg chg="add">
          <ac:chgData name="Moutushi Tanha" userId="S::m.tanha@uwtsd.ac.uk::62f9b1f3-ddcf-45d7-a6a4-b667feecf47e" providerId="AD" clId="Web-{FCE3C6F5-5AB7-A4B0-B6E2-1900C920B82C}" dt="2023-12-08T13:49:20.746" v="30"/>
          <ac:spMkLst>
            <pc:docMk/>
            <pc:sldMk cId="634206778" sldId="35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3:49:20.746" v="30"/>
          <ac:spMkLst>
            <pc:docMk/>
            <pc:sldMk cId="634206778" sldId="35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3:49:20.746" v="30"/>
          <ac:spMkLst>
            <pc:docMk/>
            <pc:sldMk cId="634206778" sldId="35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3:49:20.746" v="30"/>
          <ac:spMkLst>
            <pc:docMk/>
            <pc:sldMk cId="634206778" sldId="35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3:49:20.746" v="30"/>
          <ac:picMkLst>
            <pc:docMk/>
            <pc:sldMk cId="634206778" sldId="359"/>
            <ac:picMk id="2" creationId="{A7A0D3E5-040B-9A21-2C3B-4CA355E5C9D6}"/>
          </ac:picMkLst>
        </pc:picChg>
      </pc:sldChg>
      <pc:sldChg chg="addSp modSp new mod ord setBg">
        <pc:chgData name="Moutushi Tanha" userId="S::m.tanha@uwtsd.ac.uk::62f9b1f3-ddcf-45d7-a6a4-b667feecf47e" providerId="AD" clId="Web-{FCE3C6F5-5AB7-A4B0-B6E2-1900C920B82C}" dt="2023-12-08T15:14:12.119" v="110"/>
        <pc:sldMkLst>
          <pc:docMk/>
          <pc:sldMk cId="1461922889" sldId="360"/>
        </pc:sldMkLst>
        <pc:spChg chg="add">
          <ac:chgData name="Moutushi Tanha" userId="S::m.tanha@uwtsd.ac.uk::62f9b1f3-ddcf-45d7-a6a4-b667feecf47e" providerId="AD" clId="Web-{FCE3C6F5-5AB7-A4B0-B6E2-1900C920B82C}" dt="2023-12-08T14:33:12.161" v="67"/>
          <ac:spMkLst>
            <pc:docMk/>
            <pc:sldMk cId="1461922889" sldId="36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4:33:12.161" v="67"/>
          <ac:spMkLst>
            <pc:docMk/>
            <pc:sldMk cId="1461922889" sldId="36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4:33:12.161" v="67"/>
          <ac:spMkLst>
            <pc:docMk/>
            <pc:sldMk cId="1461922889" sldId="36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4:33:12.161" v="67"/>
          <ac:spMkLst>
            <pc:docMk/>
            <pc:sldMk cId="1461922889" sldId="36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4:33:12.161" v="67"/>
          <ac:picMkLst>
            <pc:docMk/>
            <pc:sldMk cId="1461922889" sldId="360"/>
            <ac:picMk id="2" creationId="{6EC04062-E8C5-D26B-CF7E-62AF424FFA6B}"/>
          </ac:picMkLst>
        </pc:picChg>
      </pc:sldChg>
      <pc:sldChg chg="addSp modSp new del mod setBg">
        <pc:chgData name="Moutushi Tanha" userId="S::m.tanha@uwtsd.ac.uk::62f9b1f3-ddcf-45d7-a6a4-b667feecf47e" providerId="AD" clId="Web-{FCE3C6F5-5AB7-A4B0-B6E2-1900C920B82C}" dt="2023-12-08T14:38:54.032" v="71"/>
        <pc:sldMkLst>
          <pc:docMk/>
          <pc:sldMk cId="2667190643" sldId="361"/>
        </pc:sldMkLst>
        <pc:spChg chg="add">
          <ac:chgData name="Moutushi Tanha" userId="S::m.tanha@uwtsd.ac.uk::62f9b1f3-ddcf-45d7-a6a4-b667feecf47e" providerId="AD" clId="Web-{FCE3C6F5-5AB7-A4B0-B6E2-1900C920B82C}" dt="2023-12-08T14:30:24.593" v="65"/>
          <ac:spMkLst>
            <pc:docMk/>
            <pc:sldMk cId="2667190643" sldId="36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4:30:24.593" v="65"/>
          <ac:spMkLst>
            <pc:docMk/>
            <pc:sldMk cId="2667190643" sldId="36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4:30:24.593" v="65"/>
          <ac:spMkLst>
            <pc:docMk/>
            <pc:sldMk cId="2667190643" sldId="36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4:30:24.593" v="65"/>
          <ac:spMkLst>
            <pc:docMk/>
            <pc:sldMk cId="2667190643" sldId="36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4:30:24.593" v="65"/>
          <ac:picMkLst>
            <pc:docMk/>
            <pc:sldMk cId="2667190643" sldId="361"/>
            <ac:picMk id="2" creationId="{0D20F86B-A3D8-4EA2-C01B-3D5D9DB9E6E9}"/>
          </ac:picMkLst>
        </pc:picChg>
      </pc:sldChg>
      <pc:sldChg chg="addSp modSp new mod ord setBg">
        <pc:chgData name="Moutushi Tanha" userId="S::m.tanha@uwtsd.ac.uk::62f9b1f3-ddcf-45d7-a6a4-b667feecf47e" providerId="AD" clId="Web-{FCE3C6F5-5AB7-A4B0-B6E2-1900C920B82C}" dt="2023-12-08T15:16:16.295" v="121"/>
        <pc:sldMkLst>
          <pc:docMk/>
          <pc:sldMk cId="2689202922" sldId="362"/>
        </pc:sldMkLst>
        <pc:spChg chg="add">
          <ac:chgData name="Moutushi Tanha" userId="S::m.tanha@uwtsd.ac.uk::62f9b1f3-ddcf-45d7-a6a4-b667feecf47e" providerId="AD" clId="Web-{FCE3C6F5-5AB7-A4B0-B6E2-1900C920B82C}" dt="2023-12-08T14:38:44.828" v="70"/>
          <ac:spMkLst>
            <pc:docMk/>
            <pc:sldMk cId="2689202922" sldId="36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4:38:44.828" v="70"/>
          <ac:spMkLst>
            <pc:docMk/>
            <pc:sldMk cId="2689202922" sldId="36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4:38:44.828" v="70"/>
          <ac:spMkLst>
            <pc:docMk/>
            <pc:sldMk cId="2689202922" sldId="36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4:38:44.828" v="70"/>
          <ac:spMkLst>
            <pc:docMk/>
            <pc:sldMk cId="2689202922" sldId="36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4:38:44.828" v="70"/>
          <ac:picMkLst>
            <pc:docMk/>
            <pc:sldMk cId="2689202922" sldId="362"/>
            <ac:picMk id="2" creationId="{6B13A23A-51AC-D408-EC8E-6249ED6695B0}"/>
          </ac:picMkLst>
        </pc:picChg>
      </pc:sldChg>
      <pc:sldChg chg="addSp modSp new mod ord setBg">
        <pc:chgData name="Moutushi Tanha" userId="S::m.tanha@uwtsd.ac.uk::62f9b1f3-ddcf-45d7-a6a4-b667feecf47e" providerId="AD" clId="Web-{FCE3C6F5-5AB7-A4B0-B6E2-1900C920B82C}" dt="2023-12-08T15:16:12.779" v="120"/>
        <pc:sldMkLst>
          <pc:docMk/>
          <pc:sldMk cId="2266437152" sldId="363"/>
        </pc:sldMkLst>
        <pc:spChg chg="add">
          <ac:chgData name="Moutushi Tanha" userId="S::m.tanha@uwtsd.ac.uk::62f9b1f3-ddcf-45d7-a6a4-b667feecf47e" providerId="AD" clId="Web-{FCE3C6F5-5AB7-A4B0-B6E2-1900C920B82C}" dt="2023-12-08T14:41:16.536" v="74"/>
          <ac:spMkLst>
            <pc:docMk/>
            <pc:sldMk cId="2266437152" sldId="36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CE3C6F5-5AB7-A4B0-B6E2-1900C920B82C}" dt="2023-12-08T14:41:16.536" v="74"/>
          <ac:spMkLst>
            <pc:docMk/>
            <pc:sldMk cId="2266437152" sldId="36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CE3C6F5-5AB7-A4B0-B6E2-1900C920B82C}" dt="2023-12-08T14:41:16.536" v="74"/>
          <ac:spMkLst>
            <pc:docMk/>
            <pc:sldMk cId="2266437152" sldId="36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CE3C6F5-5AB7-A4B0-B6E2-1900C920B82C}" dt="2023-12-08T14:41:16.536" v="74"/>
          <ac:spMkLst>
            <pc:docMk/>
            <pc:sldMk cId="2266437152" sldId="36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CE3C6F5-5AB7-A4B0-B6E2-1900C920B82C}" dt="2023-12-08T14:41:16.536" v="74"/>
          <ac:picMkLst>
            <pc:docMk/>
            <pc:sldMk cId="2266437152" sldId="363"/>
            <ac:picMk id="2" creationId="{9ACC2832-A791-7BC9-20DE-E8D836D1A5D0}"/>
          </ac:picMkLst>
        </pc:picChg>
      </pc:sldChg>
      <pc:sldChg chg="new del">
        <pc:chgData name="Moutushi Tanha" userId="S::m.tanha@uwtsd.ac.uk::62f9b1f3-ddcf-45d7-a6a4-b667feecf47e" providerId="AD" clId="Web-{FCE3C6F5-5AB7-A4B0-B6E2-1900C920B82C}" dt="2023-12-08T15:11:27.035" v="101"/>
        <pc:sldMkLst>
          <pc:docMk/>
          <pc:sldMk cId="1258530743" sldId="364"/>
        </pc:sldMkLst>
      </pc:sldChg>
      <pc:sldChg chg="modSp add ord">
        <pc:chgData name="Moutushi Tanha" userId="S::m.tanha@uwtsd.ac.uk::62f9b1f3-ddcf-45d7-a6a4-b667feecf47e" providerId="AD" clId="Web-{FCE3C6F5-5AB7-A4B0-B6E2-1900C920B82C}" dt="2023-12-08T15:16:28.592" v="122"/>
        <pc:sldMkLst>
          <pc:docMk/>
          <pc:sldMk cId="3698444772" sldId="392"/>
        </pc:sldMkLst>
        <pc:picChg chg="mod">
          <ac:chgData name="Moutushi Tanha" userId="S::m.tanha@uwtsd.ac.uk::62f9b1f3-ddcf-45d7-a6a4-b667feecf47e" providerId="AD" clId="Web-{FCE3C6F5-5AB7-A4B0-B6E2-1900C920B82C}" dt="2023-12-08T14:57:43.554" v="79" actId="14100"/>
          <ac:picMkLst>
            <pc:docMk/>
            <pc:sldMk cId="3698444772" sldId="392"/>
            <ac:picMk id="2" creationId="{4ED52779-3427-A1D4-468D-E138E30A8C30}"/>
          </ac:picMkLst>
        </pc:picChg>
      </pc:sldChg>
      <pc:sldChg chg="new del ord">
        <pc:chgData name="Moutushi Tanha" userId="S::m.tanha@uwtsd.ac.uk::62f9b1f3-ddcf-45d7-a6a4-b667feecf47e" providerId="AD" clId="Web-{FCE3C6F5-5AB7-A4B0-B6E2-1900C920B82C}" dt="2023-12-08T15:16:33.733" v="123"/>
        <pc:sldMkLst>
          <pc:docMk/>
          <pc:sldMk cId="3377633477" sldId="393"/>
        </pc:sldMkLst>
      </pc:sldChg>
      <pc:sldChg chg="add replId">
        <pc:chgData name="Moutushi Tanha" userId="S::m.tanha@uwtsd.ac.uk::62f9b1f3-ddcf-45d7-a6a4-b667feecf47e" providerId="AD" clId="Web-{FCE3C6F5-5AB7-A4B0-B6E2-1900C920B82C}" dt="2023-12-08T15:08:04.388" v="82"/>
        <pc:sldMkLst>
          <pc:docMk/>
          <pc:sldMk cId="4074531108" sldId="394"/>
        </pc:sldMkLst>
      </pc:sldChg>
    </pc:docChg>
  </pc:docChgLst>
  <pc:docChgLst>
    <pc:chgData name="Moutushi Tanha" userId="S::m.tanha@uwtsd.ac.uk::62f9b1f3-ddcf-45d7-a6a4-b667feecf47e" providerId="AD" clId="Web-{36F0F65D-9C83-1AEB-5E6B-62BEA22FA849}"/>
    <pc:docChg chg="addSld modSld sldOrd">
      <pc:chgData name="Moutushi Tanha" userId="S::m.tanha@uwtsd.ac.uk::62f9b1f3-ddcf-45d7-a6a4-b667feecf47e" providerId="AD" clId="Web-{36F0F65D-9C83-1AEB-5E6B-62BEA22FA849}" dt="2024-12-02T12:44:28.526" v="62"/>
      <pc:docMkLst>
        <pc:docMk/>
      </pc:docMkLst>
      <pc:sldChg chg="modSp">
        <pc:chgData name="Moutushi Tanha" userId="S::m.tanha@uwtsd.ac.uk::62f9b1f3-ddcf-45d7-a6a4-b667feecf47e" providerId="AD" clId="Web-{36F0F65D-9C83-1AEB-5E6B-62BEA22FA849}" dt="2024-12-02T10:09:28.004" v="9" actId="14100"/>
        <pc:sldMkLst>
          <pc:docMk/>
          <pc:sldMk cId="373212787" sldId="262"/>
        </pc:sldMkLst>
        <pc:picChg chg="mod">
          <ac:chgData name="Moutushi Tanha" userId="S::m.tanha@uwtsd.ac.uk::62f9b1f3-ddcf-45d7-a6a4-b667feecf47e" providerId="AD" clId="Web-{36F0F65D-9C83-1AEB-5E6B-62BEA22FA849}" dt="2024-12-02T10:09:28.004" v="9" actId="14100"/>
          <ac:picMkLst>
            <pc:docMk/>
            <pc:sldMk cId="373212787" sldId="262"/>
            <ac:picMk id="3" creationId="{FC7EC4FD-618C-E194-2D02-374D38732825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0:11:06.272" v="13" actId="14100"/>
        <pc:sldMkLst>
          <pc:docMk/>
          <pc:sldMk cId="146108096" sldId="263"/>
        </pc:sldMkLst>
        <pc:picChg chg="mod">
          <ac:chgData name="Moutushi Tanha" userId="S::m.tanha@uwtsd.ac.uk::62f9b1f3-ddcf-45d7-a6a4-b667feecf47e" providerId="AD" clId="Web-{36F0F65D-9C83-1AEB-5E6B-62BEA22FA849}" dt="2024-12-02T10:11:06.272" v="13" actId="14100"/>
          <ac:picMkLst>
            <pc:docMk/>
            <pc:sldMk cId="146108096" sldId="263"/>
            <ac:picMk id="3" creationId="{72D00949-1160-1A6D-0322-AB75DEBE6AD4}"/>
          </ac:picMkLst>
        </pc:picChg>
      </pc:sldChg>
      <pc:sldChg chg="ord">
        <pc:chgData name="Moutushi Tanha" userId="S::m.tanha@uwtsd.ac.uk::62f9b1f3-ddcf-45d7-a6a4-b667feecf47e" providerId="AD" clId="Web-{36F0F65D-9C83-1AEB-5E6B-62BEA22FA849}" dt="2024-12-02T09:58:57.441" v="1"/>
        <pc:sldMkLst>
          <pc:docMk/>
          <pc:sldMk cId="3649429936" sldId="271"/>
        </pc:sldMkLst>
      </pc:sldChg>
      <pc:sldChg chg="modSp">
        <pc:chgData name="Moutushi Tanha" userId="S::m.tanha@uwtsd.ac.uk::62f9b1f3-ddcf-45d7-a6a4-b667feecf47e" providerId="AD" clId="Web-{36F0F65D-9C83-1AEB-5E6B-62BEA22FA849}" dt="2024-12-02T10:07:58.986" v="5" actId="14100"/>
        <pc:sldMkLst>
          <pc:docMk/>
          <pc:sldMk cId="91185878" sldId="281"/>
        </pc:sldMkLst>
        <pc:picChg chg="mod">
          <ac:chgData name="Moutushi Tanha" userId="S::m.tanha@uwtsd.ac.uk::62f9b1f3-ddcf-45d7-a6a4-b667feecf47e" providerId="AD" clId="Web-{36F0F65D-9C83-1AEB-5E6B-62BEA22FA849}" dt="2024-12-02T10:07:58.986" v="5" actId="14100"/>
          <ac:picMkLst>
            <pc:docMk/>
            <pc:sldMk cId="91185878" sldId="281"/>
            <ac:picMk id="3" creationId="{7AAAB3CA-5A55-A1F0-2E49-417668EA1576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41:31.418" v="23" actId="14100"/>
        <pc:sldMkLst>
          <pc:docMk/>
          <pc:sldMk cId="2456659374" sldId="337"/>
        </pc:sldMkLst>
        <pc:picChg chg="mod">
          <ac:chgData name="Moutushi Tanha" userId="S::m.tanha@uwtsd.ac.uk::62f9b1f3-ddcf-45d7-a6a4-b667feecf47e" providerId="AD" clId="Web-{36F0F65D-9C83-1AEB-5E6B-62BEA22FA849}" dt="2024-12-02T11:41:31.418" v="23" actId="14100"/>
          <ac:picMkLst>
            <pc:docMk/>
            <pc:sldMk cId="2456659374" sldId="337"/>
            <ac:picMk id="2" creationId="{9321AC7D-EE70-3453-E3FC-107B561CB7E6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2:20:09.566" v="42" actId="1076"/>
        <pc:sldMkLst>
          <pc:docMk/>
          <pc:sldMk cId="3925650487" sldId="338"/>
        </pc:sldMkLst>
        <pc:picChg chg="mod">
          <ac:chgData name="Moutushi Tanha" userId="S::m.tanha@uwtsd.ac.uk::62f9b1f3-ddcf-45d7-a6a4-b667feecf47e" providerId="AD" clId="Web-{36F0F65D-9C83-1AEB-5E6B-62BEA22FA849}" dt="2024-12-02T12:20:09.566" v="42" actId="1076"/>
          <ac:picMkLst>
            <pc:docMk/>
            <pc:sldMk cId="3925650487" sldId="338"/>
            <ac:picMk id="2" creationId="{FA838A03-902A-0B43-3759-812C153A54D2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32:57.212" v="17" actId="14100"/>
        <pc:sldMkLst>
          <pc:docMk/>
          <pc:sldMk cId="2891188307" sldId="343"/>
        </pc:sldMkLst>
        <pc:picChg chg="mod">
          <ac:chgData name="Moutushi Tanha" userId="S::m.tanha@uwtsd.ac.uk::62f9b1f3-ddcf-45d7-a6a4-b667feecf47e" providerId="AD" clId="Web-{36F0F65D-9C83-1AEB-5E6B-62BEA22FA849}" dt="2024-12-02T11:32:57.212" v="17" actId="14100"/>
          <ac:picMkLst>
            <pc:docMk/>
            <pc:sldMk cId="2891188307" sldId="343"/>
            <ac:picMk id="2" creationId="{6DD5CFA5-8FA1-0F49-16BF-68166F6E721F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41:10.480" v="20" actId="14100"/>
        <pc:sldMkLst>
          <pc:docMk/>
          <pc:sldMk cId="1088636597" sldId="344"/>
        </pc:sldMkLst>
        <pc:picChg chg="mod">
          <ac:chgData name="Moutushi Tanha" userId="S::m.tanha@uwtsd.ac.uk::62f9b1f3-ddcf-45d7-a6a4-b667feecf47e" providerId="AD" clId="Web-{36F0F65D-9C83-1AEB-5E6B-62BEA22FA849}" dt="2024-12-02T11:41:10.480" v="20" actId="14100"/>
          <ac:picMkLst>
            <pc:docMk/>
            <pc:sldMk cId="1088636597" sldId="344"/>
            <ac:picMk id="2" creationId="{1BBFC9D9-39FD-9BA1-7F3E-C9A8A3E08006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43:28.032" v="24" actId="1076"/>
        <pc:sldMkLst>
          <pc:docMk/>
          <pc:sldMk cId="3721588526" sldId="346"/>
        </pc:sldMkLst>
        <pc:picChg chg="mod">
          <ac:chgData name="Moutushi Tanha" userId="S::m.tanha@uwtsd.ac.uk::62f9b1f3-ddcf-45d7-a6a4-b667feecf47e" providerId="AD" clId="Web-{36F0F65D-9C83-1AEB-5E6B-62BEA22FA849}" dt="2024-12-02T11:43:28.032" v="24" actId="1076"/>
          <ac:picMkLst>
            <pc:docMk/>
            <pc:sldMk cId="3721588526" sldId="346"/>
            <ac:picMk id="2" creationId="{D3518317-58C8-8592-813A-092059A19C93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44:11.862" v="26" actId="14100"/>
        <pc:sldMkLst>
          <pc:docMk/>
          <pc:sldMk cId="2498287456" sldId="398"/>
        </pc:sldMkLst>
        <pc:picChg chg="mod">
          <ac:chgData name="Moutushi Tanha" userId="S::m.tanha@uwtsd.ac.uk::62f9b1f3-ddcf-45d7-a6a4-b667feecf47e" providerId="AD" clId="Web-{36F0F65D-9C83-1AEB-5E6B-62BEA22FA849}" dt="2024-12-02T11:44:11.862" v="26" actId="14100"/>
          <ac:picMkLst>
            <pc:docMk/>
            <pc:sldMk cId="2498287456" sldId="398"/>
            <ac:picMk id="2" creationId="{04211C02-BF0D-0563-5EF5-E1386282F56B}"/>
          </ac:picMkLst>
        </pc:picChg>
      </pc:sldChg>
      <pc:sldChg chg="modSp">
        <pc:chgData name="Moutushi Tanha" userId="S::m.tanha@uwtsd.ac.uk::62f9b1f3-ddcf-45d7-a6a4-b667feecf47e" providerId="AD" clId="Web-{36F0F65D-9C83-1AEB-5E6B-62BEA22FA849}" dt="2024-12-02T11:51:38.659" v="31" actId="14100"/>
        <pc:sldMkLst>
          <pc:docMk/>
          <pc:sldMk cId="2064982502" sldId="401"/>
        </pc:sldMkLst>
        <pc:picChg chg="mod">
          <ac:chgData name="Moutushi Tanha" userId="S::m.tanha@uwtsd.ac.uk::62f9b1f3-ddcf-45d7-a6a4-b667feecf47e" providerId="AD" clId="Web-{36F0F65D-9C83-1AEB-5E6B-62BEA22FA849}" dt="2024-12-02T11:51:38.659" v="31" actId="14100"/>
          <ac:picMkLst>
            <pc:docMk/>
            <pc:sldMk cId="2064982502" sldId="401"/>
            <ac:picMk id="2" creationId="{BD3E5CE6-CEAD-4372-E2CB-DD1F9C387752}"/>
          </ac:picMkLst>
        </pc:picChg>
      </pc:sldChg>
      <pc:sldChg chg="addSp modSp new mod ord setBg">
        <pc:chgData name="Moutushi Tanha" userId="S::m.tanha@uwtsd.ac.uk::62f9b1f3-ddcf-45d7-a6a4-b667feecf47e" providerId="AD" clId="Web-{36F0F65D-9C83-1AEB-5E6B-62BEA22FA849}" dt="2024-12-02T12:39:05.030" v="49"/>
        <pc:sldMkLst>
          <pc:docMk/>
          <pc:sldMk cId="348713705" sldId="417"/>
        </pc:sldMkLst>
        <pc:spChg chg="add">
          <ac:chgData name="Moutushi Tanha" userId="S::m.tanha@uwtsd.ac.uk::62f9b1f3-ddcf-45d7-a6a4-b667feecf47e" providerId="AD" clId="Web-{36F0F65D-9C83-1AEB-5E6B-62BEA22FA849}" dt="2024-12-02T12:39:05.030" v="49"/>
          <ac:spMkLst>
            <pc:docMk/>
            <pc:sldMk cId="348713705" sldId="41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6F0F65D-9C83-1AEB-5E6B-62BEA22FA849}" dt="2024-12-02T12:39:05.030" v="49"/>
          <ac:spMkLst>
            <pc:docMk/>
            <pc:sldMk cId="348713705" sldId="41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6F0F65D-9C83-1AEB-5E6B-62BEA22FA849}" dt="2024-12-02T12:39:05.030" v="49"/>
          <ac:spMkLst>
            <pc:docMk/>
            <pc:sldMk cId="348713705" sldId="41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6F0F65D-9C83-1AEB-5E6B-62BEA22FA849}" dt="2024-12-02T12:39:05.030" v="49"/>
          <ac:spMkLst>
            <pc:docMk/>
            <pc:sldMk cId="348713705" sldId="41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6F0F65D-9C83-1AEB-5E6B-62BEA22FA849}" dt="2024-12-02T12:39:05.030" v="49"/>
          <ac:picMkLst>
            <pc:docMk/>
            <pc:sldMk cId="348713705" sldId="417"/>
            <ac:picMk id="2" creationId="{C873AAE9-E7CB-0140-A535-1640B4A3967A}"/>
          </ac:picMkLst>
        </pc:picChg>
      </pc:sldChg>
      <pc:sldChg chg="add replId">
        <pc:chgData name="Moutushi Tanha" userId="S::m.tanha@uwtsd.ac.uk::62f9b1f3-ddcf-45d7-a6a4-b667feecf47e" providerId="AD" clId="Web-{36F0F65D-9C83-1AEB-5E6B-62BEA22FA849}" dt="2024-12-02T12:35:11.881" v="44"/>
        <pc:sldMkLst>
          <pc:docMk/>
          <pc:sldMk cId="2989493334" sldId="418"/>
        </pc:sldMkLst>
      </pc:sldChg>
      <pc:sldChg chg="add replId">
        <pc:chgData name="Moutushi Tanha" userId="S::m.tanha@uwtsd.ac.uk::62f9b1f3-ddcf-45d7-a6a4-b667feecf47e" providerId="AD" clId="Web-{36F0F65D-9C83-1AEB-5E6B-62BEA22FA849}" dt="2024-12-02T12:35:43.163" v="46"/>
        <pc:sldMkLst>
          <pc:docMk/>
          <pc:sldMk cId="3670645370" sldId="419"/>
        </pc:sldMkLst>
      </pc:sldChg>
      <pc:sldChg chg="addSp modSp new mod setBg">
        <pc:chgData name="Moutushi Tanha" userId="S::m.tanha@uwtsd.ac.uk::62f9b1f3-ddcf-45d7-a6a4-b667feecf47e" providerId="AD" clId="Web-{36F0F65D-9C83-1AEB-5E6B-62BEA22FA849}" dt="2024-12-02T12:39:52.797" v="52"/>
        <pc:sldMkLst>
          <pc:docMk/>
          <pc:sldMk cId="2006158314" sldId="420"/>
        </pc:sldMkLst>
        <pc:spChg chg="add">
          <ac:chgData name="Moutushi Tanha" userId="S::m.tanha@uwtsd.ac.uk::62f9b1f3-ddcf-45d7-a6a4-b667feecf47e" providerId="AD" clId="Web-{36F0F65D-9C83-1AEB-5E6B-62BEA22FA849}" dt="2024-12-02T12:39:52.797" v="52"/>
          <ac:spMkLst>
            <pc:docMk/>
            <pc:sldMk cId="2006158314" sldId="4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6F0F65D-9C83-1AEB-5E6B-62BEA22FA849}" dt="2024-12-02T12:39:52.797" v="52"/>
          <ac:spMkLst>
            <pc:docMk/>
            <pc:sldMk cId="2006158314" sldId="4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6F0F65D-9C83-1AEB-5E6B-62BEA22FA849}" dt="2024-12-02T12:39:52.797" v="52"/>
          <ac:spMkLst>
            <pc:docMk/>
            <pc:sldMk cId="2006158314" sldId="4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6F0F65D-9C83-1AEB-5E6B-62BEA22FA849}" dt="2024-12-02T12:39:52.797" v="52"/>
          <ac:spMkLst>
            <pc:docMk/>
            <pc:sldMk cId="2006158314" sldId="4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6F0F65D-9C83-1AEB-5E6B-62BEA22FA849}" dt="2024-12-02T12:39:52.797" v="52"/>
          <ac:picMkLst>
            <pc:docMk/>
            <pc:sldMk cId="2006158314" sldId="420"/>
            <ac:picMk id="2" creationId="{41174731-F5BF-910F-C9F2-851DC50D9FE0}"/>
          </ac:picMkLst>
        </pc:picChg>
      </pc:sldChg>
      <pc:sldChg chg="addSp modSp new">
        <pc:chgData name="Moutushi Tanha" userId="S::m.tanha@uwtsd.ac.uk::62f9b1f3-ddcf-45d7-a6a4-b667feecf47e" providerId="AD" clId="Web-{36F0F65D-9C83-1AEB-5E6B-62BEA22FA849}" dt="2024-12-02T12:40:48.018" v="55"/>
        <pc:sldMkLst>
          <pc:docMk/>
          <pc:sldMk cId="1983217760" sldId="421"/>
        </pc:sldMkLst>
        <pc:picChg chg="add mod">
          <ac:chgData name="Moutushi Tanha" userId="S::m.tanha@uwtsd.ac.uk::62f9b1f3-ddcf-45d7-a6a4-b667feecf47e" providerId="AD" clId="Web-{36F0F65D-9C83-1AEB-5E6B-62BEA22FA849}" dt="2024-12-02T12:40:48.018" v="55"/>
          <ac:picMkLst>
            <pc:docMk/>
            <pc:sldMk cId="1983217760" sldId="421"/>
            <ac:picMk id="2" creationId="{1EC1E258-2FF2-733A-F799-7E987290E5A0}"/>
          </ac:picMkLst>
        </pc:picChg>
      </pc:sldChg>
      <pc:sldChg chg="addSp modSp new mod setBg">
        <pc:chgData name="Moutushi Tanha" userId="S::m.tanha@uwtsd.ac.uk::62f9b1f3-ddcf-45d7-a6a4-b667feecf47e" providerId="AD" clId="Web-{36F0F65D-9C83-1AEB-5E6B-62BEA22FA849}" dt="2024-12-02T12:41:24.910" v="57"/>
        <pc:sldMkLst>
          <pc:docMk/>
          <pc:sldMk cId="2234479011" sldId="422"/>
        </pc:sldMkLst>
        <pc:spChg chg="add">
          <ac:chgData name="Moutushi Tanha" userId="S::m.tanha@uwtsd.ac.uk::62f9b1f3-ddcf-45d7-a6a4-b667feecf47e" providerId="AD" clId="Web-{36F0F65D-9C83-1AEB-5E6B-62BEA22FA849}" dt="2024-12-02T12:41:24.910" v="57"/>
          <ac:spMkLst>
            <pc:docMk/>
            <pc:sldMk cId="2234479011" sldId="4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6F0F65D-9C83-1AEB-5E6B-62BEA22FA849}" dt="2024-12-02T12:41:24.910" v="57"/>
          <ac:spMkLst>
            <pc:docMk/>
            <pc:sldMk cId="2234479011" sldId="4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6F0F65D-9C83-1AEB-5E6B-62BEA22FA849}" dt="2024-12-02T12:41:24.910" v="57"/>
          <ac:spMkLst>
            <pc:docMk/>
            <pc:sldMk cId="2234479011" sldId="4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6F0F65D-9C83-1AEB-5E6B-62BEA22FA849}" dt="2024-12-02T12:41:24.910" v="57"/>
          <ac:spMkLst>
            <pc:docMk/>
            <pc:sldMk cId="2234479011" sldId="4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6F0F65D-9C83-1AEB-5E6B-62BEA22FA849}" dt="2024-12-02T12:41:24.910" v="57"/>
          <ac:picMkLst>
            <pc:docMk/>
            <pc:sldMk cId="2234479011" sldId="422"/>
            <ac:picMk id="2" creationId="{D1CAA8F9-66CC-A50C-3D4E-39E4889D7469}"/>
          </ac:picMkLst>
        </pc:picChg>
      </pc:sldChg>
      <pc:sldChg chg="addSp modSp new mod setBg">
        <pc:chgData name="Moutushi Tanha" userId="S::m.tanha@uwtsd.ac.uk::62f9b1f3-ddcf-45d7-a6a4-b667feecf47e" providerId="AD" clId="Web-{36F0F65D-9C83-1AEB-5E6B-62BEA22FA849}" dt="2024-12-02T12:44:24.120" v="60"/>
        <pc:sldMkLst>
          <pc:docMk/>
          <pc:sldMk cId="2358277738" sldId="423"/>
        </pc:sldMkLst>
        <pc:spChg chg="add">
          <ac:chgData name="Moutushi Tanha" userId="S::m.tanha@uwtsd.ac.uk::62f9b1f3-ddcf-45d7-a6a4-b667feecf47e" providerId="AD" clId="Web-{36F0F65D-9C83-1AEB-5E6B-62BEA22FA849}" dt="2024-12-02T12:44:24.120" v="60"/>
          <ac:spMkLst>
            <pc:docMk/>
            <pc:sldMk cId="2358277738" sldId="42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6F0F65D-9C83-1AEB-5E6B-62BEA22FA849}" dt="2024-12-02T12:44:24.120" v="60"/>
          <ac:spMkLst>
            <pc:docMk/>
            <pc:sldMk cId="2358277738" sldId="42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6F0F65D-9C83-1AEB-5E6B-62BEA22FA849}" dt="2024-12-02T12:44:24.120" v="60"/>
          <ac:spMkLst>
            <pc:docMk/>
            <pc:sldMk cId="2358277738" sldId="42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6F0F65D-9C83-1AEB-5E6B-62BEA22FA849}" dt="2024-12-02T12:44:24.120" v="60"/>
          <ac:spMkLst>
            <pc:docMk/>
            <pc:sldMk cId="2358277738" sldId="42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6F0F65D-9C83-1AEB-5E6B-62BEA22FA849}" dt="2024-12-02T12:44:24.120" v="60"/>
          <ac:picMkLst>
            <pc:docMk/>
            <pc:sldMk cId="2358277738" sldId="423"/>
            <ac:picMk id="2" creationId="{1699D3BA-8D7E-869A-6DB8-88F7CCD6CB2E}"/>
          </ac:picMkLst>
        </pc:picChg>
      </pc:sldChg>
      <pc:sldChg chg="new">
        <pc:chgData name="Moutushi Tanha" userId="S::m.tanha@uwtsd.ac.uk::62f9b1f3-ddcf-45d7-a6a4-b667feecf47e" providerId="AD" clId="Web-{36F0F65D-9C83-1AEB-5E6B-62BEA22FA849}" dt="2024-12-02T12:44:26.823" v="61"/>
        <pc:sldMkLst>
          <pc:docMk/>
          <pc:sldMk cId="3563420449" sldId="424"/>
        </pc:sldMkLst>
      </pc:sldChg>
      <pc:sldChg chg="new">
        <pc:chgData name="Moutushi Tanha" userId="S::m.tanha@uwtsd.ac.uk::62f9b1f3-ddcf-45d7-a6a4-b667feecf47e" providerId="AD" clId="Web-{36F0F65D-9C83-1AEB-5E6B-62BEA22FA849}" dt="2024-12-02T12:44:28.526" v="62"/>
        <pc:sldMkLst>
          <pc:docMk/>
          <pc:sldMk cId="1034856874" sldId="425"/>
        </pc:sldMkLst>
      </pc:sldChg>
    </pc:docChg>
  </pc:docChgLst>
  <pc:docChgLst>
    <pc:chgData name="Moutushi Tanha" userId="S::m.tanha@uwtsd.ac.uk::62f9b1f3-ddcf-45d7-a6a4-b667feecf47e" providerId="AD" clId="Web-{1C99C7AA-E94D-AF5C-232B-2C672A72B1F8}"/>
    <pc:docChg chg="addSld delSld modSld">
      <pc:chgData name="Moutushi Tanha" userId="S::m.tanha@uwtsd.ac.uk::62f9b1f3-ddcf-45d7-a6a4-b667feecf47e" providerId="AD" clId="Web-{1C99C7AA-E94D-AF5C-232B-2C672A72B1F8}" dt="2023-12-05T16:09:36.586" v="131"/>
      <pc:docMkLst>
        <pc:docMk/>
      </pc:docMkLst>
      <pc:sldChg chg="modSp del">
        <pc:chgData name="Moutushi Tanha" userId="S::m.tanha@uwtsd.ac.uk::62f9b1f3-ddcf-45d7-a6a4-b667feecf47e" providerId="AD" clId="Web-{1C99C7AA-E94D-AF5C-232B-2C672A72B1F8}" dt="2023-12-05T15:47:43.295" v="31"/>
        <pc:sldMkLst>
          <pc:docMk/>
          <pc:sldMk cId="3028660219" sldId="303"/>
        </pc:sldMkLst>
        <pc:picChg chg="mod">
          <ac:chgData name="Moutushi Tanha" userId="S::m.tanha@uwtsd.ac.uk::62f9b1f3-ddcf-45d7-a6a4-b667feecf47e" providerId="AD" clId="Web-{1C99C7AA-E94D-AF5C-232B-2C672A72B1F8}" dt="2023-12-05T15:44:10.601" v="17" actId="14100"/>
          <ac:picMkLst>
            <pc:docMk/>
            <pc:sldMk cId="3028660219" sldId="303"/>
            <ac:picMk id="2" creationId="{5B041048-6318-EE33-CC0E-B98AE89F59AC}"/>
          </ac:picMkLst>
        </pc:picChg>
      </pc:sldChg>
      <pc:sldChg chg="del">
        <pc:chgData name="Moutushi Tanha" userId="S::m.tanha@uwtsd.ac.uk::62f9b1f3-ddcf-45d7-a6a4-b667feecf47e" providerId="AD" clId="Web-{1C99C7AA-E94D-AF5C-232B-2C672A72B1F8}" dt="2023-12-05T15:47:57.311" v="32"/>
        <pc:sldMkLst>
          <pc:docMk/>
          <pc:sldMk cId="904456284" sldId="304"/>
        </pc:sldMkLst>
      </pc:sldChg>
      <pc:sldChg chg="addSp modSp">
        <pc:chgData name="Moutushi Tanha" userId="S::m.tanha@uwtsd.ac.uk::62f9b1f3-ddcf-45d7-a6a4-b667feecf47e" providerId="AD" clId="Web-{1C99C7AA-E94D-AF5C-232B-2C672A72B1F8}" dt="2023-12-05T15:43:15.100" v="11" actId="14100"/>
        <pc:sldMkLst>
          <pc:docMk/>
          <pc:sldMk cId="4218438133" sldId="305"/>
        </pc:sldMkLst>
        <pc:picChg chg="add mod">
          <ac:chgData name="Moutushi Tanha" userId="S::m.tanha@uwtsd.ac.uk::62f9b1f3-ddcf-45d7-a6a4-b667feecf47e" providerId="AD" clId="Web-{1C99C7AA-E94D-AF5C-232B-2C672A72B1F8}" dt="2023-12-05T15:43:15.100" v="11" actId="14100"/>
          <ac:picMkLst>
            <pc:docMk/>
            <pc:sldMk cId="4218438133" sldId="305"/>
            <ac:picMk id="2" creationId="{A656E099-0762-2F1E-2AE2-7E4D24962BF0}"/>
          </ac:picMkLst>
        </pc:picChg>
        <pc:picChg chg="add mod">
          <ac:chgData name="Moutushi Tanha" userId="S::m.tanha@uwtsd.ac.uk::62f9b1f3-ddcf-45d7-a6a4-b667feecf47e" providerId="AD" clId="Web-{1C99C7AA-E94D-AF5C-232B-2C672A72B1F8}" dt="2023-12-05T15:43:00.396" v="8" actId="14100"/>
          <ac:picMkLst>
            <pc:docMk/>
            <pc:sldMk cId="4218438133" sldId="305"/>
            <ac:picMk id="3" creationId="{1E2E9F03-D5E5-45DE-ADC8-66F8555B4879}"/>
          </ac:picMkLst>
        </pc:picChg>
      </pc:sldChg>
      <pc:sldChg chg="modSp del">
        <pc:chgData name="Moutushi Tanha" userId="S::m.tanha@uwtsd.ac.uk::62f9b1f3-ddcf-45d7-a6a4-b667feecf47e" providerId="AD" clId="Web-{1C99C7AA-E94D-AF5C-232B-2C672A72B1F8}" dt="2023-12-05T15:50:24.707" v="45"/>
        <pc:sldMkLst>
          <pc:docMk/>
          <pc:sldMk cId="294570399" sldId="306"/>
        </pc:sldMkLst>
        <pc:picChg chg="mod">
          <ac:chgData name="Moutushi Tanha" userId="S::m.tanha@uwtsd.ac.uk::62f9b1f3-ddcf-45d7-a6a4-b667feecf47e" providerId="AD" clId="Web-{1C99C7AA-E94D-AF5C-232B-2C672A72B1F8}" dt="2023-12-05T15:43:42.038" v="16" actId="14100"/>
          <ac:picMkLst>
            <pc:docMk/>
            <pc:sldMk cId="294570399" sldId="306"/>
            <ac:picMk id="2" creationId="{C39F6E28-8C0A-F213-F676-C6156B10DF41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0:59.176" v="47"/>
        <pc:sldMkLst>
          <pc:docMk/>
          <pc:sldMk cId="3796149261" sldId="307"/>
        </pc:sldMkLst>
        <pc:spChg chg="add">
          <ac:chgData name="Moutushi Tanha" userId="S::m.tanha@uwtsd.ac.uk::62f9b1f3-ddcf-45d7-a6a4-b667feecf47e" providerId="AD" clId="Web-{1C99C7AA-E94D-AF5C-232B-2C672A72B1F8}" dt="2023-12-05T15:50:59.176" v="47"/>
          <ac:spMkLst>
            <pc:docMk/>
            <pc:sldMk cId="3796149261" sldId="30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0:59.176" v="47"/>
          <ac:spMkLst>
            <pc:docMk/>
            <pc:sldMk cId="3796149261" sldId="30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0:59.176" v="47"/>
          <ac:spMkLst>
            <pc:docMk/>
            <pc:sldMk cId="3796149261" sldId="30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0:59.176" v="47"/>
          <ac:spMkLst>
            <pc:docMk/>
            <pc:sldMk cId="3796149261" sldId="30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0:59.176" v="47"/>
          <ac:picMkLst>
            <pc:docMk/>
            <pc:sldMk cId="3796149261" sldId="307"/>
            <ac:picMk id="2" creationId="{95783926-D47E-BD94-1065-BB33628082CF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2:14.147" v="49"/>
        <pc:sldMkLst>
          <pc:docMk/>
          <pc:sldMk cId="1392496289" sldId="308"/>
        </pc:sldMkLst>
        <pc:spChg chg="add">
          <ac:chgData name="Moutushi Tanha" userId="S::m.tanha@uwtsd.ac.uk::62f9b1f3-ddcf-45d7-a6a4-b667feecf47e" providerId="AD" clId="Web-{1C99C7AA-E94D-AF5C-232B-2C672A72B1F8}" dt="2023-12-05T15:52:14.147" v="49"/>
          <ac:spMkLst>
            <pc:docMk/>
            <pc:sldMk cId="1392496289" sldId="30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2:14.147" v="49"/>
          <ac:spMkLst>
            <pc:docMk/>
            <pc:sldMk cId="1392496289" sldId="30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2:14.147" v="49"/>
          <ac:spMkLst>
            <pc:docMk/>
            <pc:sldMk cId="1392496289" sldId="30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2:14.147" v="49"/>
          <ac:spMkLst>
            <pc:docMk/>
            <pc:sldMk cId="1392496289" sldId="30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2:14.147" v="49"/>
          <ac:picMkLst>
            <pc:docMk/>
            <pc:sldMk cId="1392496289" sldId="308"/>
            <ac:picMk id="2" creationId="{715922B5-1DB4-9ECC-046E-3E6BE5711AB5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3:01.618" v="51"/>
        <pc:sldMkLst>
          <pc:docMk/>
          <pc:sldMk cId="3590628528" sldId="309"/>
        </pc:sldMkLst>
        <pc:spChg chg="add">
          <ac:chgData name="Moutushi Tanha" userId="S::m.tanha@uwtsd.ac.uk::62f9b1f3-ddcf-45d7-a6a4-b667feecf47e" providerId="AD" clId="Web-{1C99C7AA-E94D-AF5C-232B-2C672A72B1F8}" dt="2023-12-05T15:53:01.618" v="51"/>
          <ac:spMkLst>
            <pc:docMk/>
            <pc:sldMk cId="3590628528" sldId="30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3:01.618" v="51"/>
          <ac:spMkLst>
            <pc:docMk/>
            <pc:sldMk cId="3590628528" sldId="30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3:01.618" v="51"/>
          <ac:spMkLst>
            <pc:docMk/>
            <pc:sldMk cId="3590628528" sldId="30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3:01.618" v="51"/>
          <ac:spMkLst>
            <pc:docMk/>
            <pc:sldMk cId="3590628528" sldId="30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3:01.618" v="51"/>
          <ac:picMkLst>
            <pc:docMk/>
            <pc:sldMk cId="3590628528" sldId="309"/>
            <ac:picMk id="2" creationId="{8FCC8588-63BC-996D-488C-814BF4457380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3:41.478" v="53"/>
        <pc:sldMkLst>
          <pc:docMk/>
          <pc:sldMk cId="2726098493" sldId="310"/>
        </pc:sldMkLst>
        <pc:spChg chg="add">
          <ac:chgData name="Moutushi Tanha" userId="S::m.tanha@uwtsd.ac.uk::62f9b1f3-ddcf-45d7-a6a4-b667feecf47e" providerId="AD" clId="Web-{1C99C7AA-E94D-AF5C-232B-2C672A72B1F8}" dt="2023-12-05T15:53:41.478" v="53"/>
          <ac:spMkLst>
            <pc:docMk/>
            <pc:sldMk cId="2726098493" sldId="31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3:41.478" v="53"/>
          <ac:spMkLst>
            <pc:docMk/>
            <pc:sldMk cId="2726098493" sldId="31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3:41.478" v="53"/>
          <ac:spMkLst>
            <pc:docMk/>
            <pc:sldMk cId="2726098493" sldId="31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3:41.478" v="53"/>
          <ac:spMkLst>
            <pc:docMk/>
            <pc:sldMk cId="2726098493" sldId="31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3:41.478" v="53"/>
          <ac:picMkLst>
            <pc:docMk/>
            <pc:sldMk cId="2726098493" sldId="310"/>
            <ac:picMk id="2" creationId="{6548F2BA-9156-6CBC-F359-16D569758506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4:34.558" v="55"/>
        <pc:sldMkLst>
          <pc:docMk/>
          <pc:sldMk cId="3550424156" sldId="311"/>
        </pc:sldMkLst>
        <pc:spChg chg="add">
          <ac:chgData name="Moutushi Tanha" userId="S::m.tanha@uwtsd.ac.uk::62f9b1f3-ddcf-45d7-a6a4-b667feecf47e" providerId="AD" clId="Web-{1C99C7AA-E94D-AF5C-232B-2C672A72B1F8}" dt="2023-12-05T15:54:34.558" v="55"/>
          <ac:spMkLst>
            <pc:docMk/>
            <pc:sldMk cId="3550424156" sldId="3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4:34.558" v="55"/>
          <ac:spMkLst>
            <pc:docMk/>
            <pc:sldMk cId="3550424156" sldId="3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4:34.558" v="55"/>
          <ac:spMkLst>
            <pc:docMk/>
            <pc:sldMk cId="3550424156" sldId="3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4:34.558" v="55"/>
          <ac:spMkLst>
            <pc:docMk/>
            <pc:sldMk cId="3550424156" sldId="3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4:34.558" v="55"/>
          <ac:picMkLst>
            <pc:docMk/>
            <pc:sldMk cId="3550424156" sldId="311"/>
            <ac:picMk id="2" creationId="{563DEE81-C8AA-F5ED-8686-50CDAF45788D}"/>
          </ac:picMkLst>
        </pc:picChg>
      </pc:sldChg>
      <pc:sldChg chg="addSp modSp">
        <pc:chgData name="Moutushi Tanha" userId="S::m.tanha@uwtsd.ac.uk::62f9b1f3-ddcf-45d7-a6a4-b667feecf47e" providerId="AD" clId="Web-{1C99C7AA-E94D-AF5C-232B-2C672A72B1F8}" dt="2023-12-05T15:56:43.906" v="74" actId="14100"/>
        <pc:sldMkLst>
          <pc:docMk/>
          <pc:sldMk cId="1481369758" sldId="312"/>
        </pc:sldMkLst>
        <pc:picChg chg="add mod">
          <ac:chgData name="Moutushi Tanha" userId="S::m.tanha@uwtsd.ac.uk::62f9b1f3-ddcf-45d7-a6a4-b667feecf47e" providerId="AD" clId="Web-{1C99C7AA-E94D-AF5C-232B-2C672A72B1F8}" dt="2023-12-05T15:56:43.906" v="74" actId="14100"/>
          <ac:picMkLst>
            <pc:docMk/>
            <pc:sldMk cId="1481369758" sldId="312"/>
            <ac:picMk id="2" creationId="{28D3FF7E-E875-9E4A-B8F2-F95570A29BD3}"/>
          </ac:picMkLst>
        </pc:picChg>
        <pc:picChg chg="add mod">
          <ac:chgData name="Moutushi Tanha" userId="S::m.tanha@uwtsd.ac.uk::62f9b1f3-ddcf-45d7-a6a4-b667feecf47e" providerId="AD" clId="Web-{1C99C7AA-E94D-AF5C-232B-2C672A72B1F8}" dt="2023-12-05T15:56:20.921" v="70" actId="1076"/>
          <ac:picMkLst>
            <pc:docMk/>
            <pc:sldMk cId="1481369758" sldId="312"/>
            <ac:picMk id="3" creationId="{B7222A1F-B313-1295-932D-04DDEAB6D19C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7:24.860" v="76"/>
        <pc:sldMkLst>
          <pc:docMk/>
          <pc:sldMk cId="2763647951" sldId="313"/>
        </pc:sldMkLst>
        <pc:spChg chg="add">
          <ac:chgData name="Moutushi Tanha" userId="S::m.tanha@uwtsd.ac.uk::62f9b1f3-ddcf-45d7-a6a4-b667feecf47e" providerId="AD" clId="Web-{1C99C7AA-E94D-AF5C-232B-2C672A72B1F8}" dt="2023-12-05T15:57:24.860" v="76"/>
          <ac:spMkLst>
            <pc:docMk/>
            <pc:sldMk cId="2763647951" sldId="3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7:24.860" v="76"/>
          <ac:spMkLst>
            <pc:docMk/>
            <pc:sldMk cId="2763647951" sldId="3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7:24.860" v="76"/>
          <ac:spMkLst>
            <pc:docMk/>
            <pc:sldMk cId="2763647951" sldId="3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7:24.860" v="76"/>
          <ac:spMkLst>
            <pc:docMk/>
            <pc:sldMk cId="2763647951" sldId="3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7:24.860" v="76"/>
          <ac:picMkLst>
            <pc:docMk/>
            <pc:sldMk cId="2763647951" sldId="313"/>
            <ac:picMk id="2" creationId="{5F4BC4C2-003B-75AF-E877-1FFEA21C0F33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8:05.643" v="78"/>
        <pc:sldMkLst>
          <pc:docMk/>
          <pc:sldMk cId="4199240745" sldId="314"/>
        </pc:sldMkLst>
        <pc:spChg chg="add">
          <ac:chgData name="Moutushi Tanha" userId="S::m.tanha@uwtsd.ac.uk::62f9b1f3-ddcf-45d7-a6a4-b667feecf47e" providerId="AD" clId="Web-{1C99C7AA-E94D-AF5C-232B-2C672A72B1F8}" dt="2023-12-05T15:58:05.643" v="78"/>
          <ac:spMkLst>
            <pc:docMk/>
            <pc:sldMk cId="4199240745" sldId="3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8:05.643" v="78"/>
          <ac:spMkLst>
            <pc:docMk/>
            <pc:sldMk cId="4199240745" sldId="3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8:05.643" v="78"/>
          <ac:spMkLst>
            <pc:docMk/>
            <pc:sldMk cId="4199240745" sldId="3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8:05.643" v="78"/>
          <ac:spMkLst>
            <pc:docMk/>
            <pc:sldMk cId="4199240745" sldId="3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8:05.643" v="78"/>
          <ac:picMkLst>
            <pc:docMk/>
            <pc:sldMk cId="4199240745" sldId="314"/>
            <ac:picMk id="2" creationId="{3B699C02-5669-23A7-9D17-D7E9CBF2DB21}"/>
          </ac:picMkLst>
        </pc:picChg>
      </pc:sldChg>
      <pc:sldChg chg="addSp modSp mod setBg">
        <pc:chgData name="Moutushi Tanha" userId="S::m.tanha@uwtsd.ac.uk::62f9b1f3-ddcf-45d7-a6a4-b667feecf47e" providerId="AD" clId="Web-{1C99C7AA-E94D-AF5C-232B-2C672A72B1F8}" dt="2023-12-05T15:58:44.284" v="80"/>
        <pc:sldMkLst>
          <pc:docMk/>
          <pc:sldMk cId="1163365268" sldId="315"/>
        </pc:sldMkLst>
        <pc:spChg chg="add">
          <ac:chgData name="Moutushi Tanha" userId="S::m.tanha@uwtsd.ac.uk::62f9b1f3-ddcf-45d7-a6a4-b667feecf47e" providerId="AD" clId="Web-{1C99C7AA-E94D-AF5C-232B-2C672A72B1F8}" dt="2023-12-05T15:58:44.284" v="80"/>
          <ac:spMkLst>
            <pc:docMk/>
            <pc:sldMk cId="1163365268" sldId="3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8:44.284" v="80"/>
          <ac:spMkLst>
            <pc:docMk/>
            <pc:sldMk cId="1163365268" sldId="3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8:44.284" v="80"/>
          <ac:spMkLst>
            <pc:docMk/>
            <pc:sldMk cId="1163365268" sldId="3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8:44.284" v="80"/>
          <ac:spMkLst>
            <pc:docMk/>
            <pc:sldMk cId="1163365268" sldId="3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8:44.284" v="80"/>
          <ac:picMkLst>
            <pc:docMk/>
            <pc:sldMk cId="1163365268" sldId="315"/>
            <ac:picMk id="2" creationId="{5F6FCB05-8782-0536-6FB6-83E6075E4206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5:45:39.588" v="22" actId="14100"/>
        <pc:sldMkLst>
          <pc:docMk/>
          <pc:sldMk cId="601097782" sldId="316"/>
        </pc:sldMkLst>
        <pc:spChg chg="add">
          <ac:chgData name="Moutushi Tanha" userId="S::m.tanha@uwtsd.ac.uk::62f9b1f3-ddcf-45d7-a6a4-b667feecf47e" providerId="AD" clId="Web-{1C99C7AA-E94D-AF5C-232B-2C672A72B1F8}" dt="2023-12-05T15:45:30.260" v="20"/>
          <ac:spMkLst>
            <pc:docMk/>
            <pc:sldMk cId="601097782" sldId="316"/>
            <ac:spMk id="7" creationId="{32BC26D8-82FB-445E-AA49-62A77D7C1EE0}"/>
          </ac:spMkLst>
        </pc:spChg>
        <pc:spChg chg="add">
          <ac:chgData name="Moutushi Tanha" userId="S::m.tanha@uwtsd.ac.uk::62f9b1f3-ddcf-45d7-a6a4-b667feecf47e" providerId="AD" clId="Web-{1C99C7AA-E94D-AF5C-232B-2C672A72B1F8}" dt="2023-12-05T15:45:30.260" v="20"/>
          <ac:spMkLst>
            <pc:docMk/>
            <pc:sldMk cId="601097782" sldId="316"/>
            <ac:spMk id="9" creationId="{CB44330D-EA18-4254-AA95-EB49948539B8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45:39.588" v="22" actId="14100"/>
          <ac:picMkLst>
            <pc:docMk/>
            <pc:sldMk cId="601097782" sldId="316"/>
            <ac:picMk id="2" creationId="{59DCCF58-C2BE-4EF4-5DA8-62DA7543EF8E}"/>
          </ac:picMkLst>
        </pc:picChg>
      </pc:sldChg>
      <pc:sldChg chg="addSp delSp modSp new mod setBg">
        <pc:chgData name="Moutushi Tanha" userId="S::m.tanha@uwtsd.ac.uk::62f9b1f3-ddcf-45d7-a6a4-b667feecf47e" providerId="AD" clId="Web-{1C99C7AA-E94D-AF5C-232B-2C672A72B1F8}" dt="2023-12-05T15:47:32.764" v="30" actId="14100"/>
        <pc:sldMkLst>
          <pc:docMk/>
          <pc:sldMk cId="735255014" sldId="317"/>
        </pc:sldMkLst>
        <pc:spChg chg="add del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18" creationId="{32BC26D8-82FB-445E-AA49-62A77D7C1EE0}"/>
          </ac:spMkLst>
        </pc:spChg>
        <pc:spChg chg="add">
          <ac:chgData name="Moutushi Tanha" userId="S::m.tanha@uwtsd.ac.uk::62f9b1f3-ddcf-45d7-a6a4-b667feecf47e" providerId="AD" clId="Web-{1C99C7AA-E94D-AF5C-232B-2C672A72B1F8}" dt="2023-12-05T15:47:24.076" v="28"/>
          <ac:spMkLst>
            <pc:docMk/>
            <pc:sldMk cId="735255014" sldId="317"/>
            <ac:spMk id="20" creationId="{CB44330D-EA18-4254-AA95-EB49948539B8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47:32.764" v="30" actId="14100"/>
          <ac:picMkLst>
            <pc:docMk/>
            <pc:sldMk cId="735255014" sldId="317"/>
            <ac:picMk id="2" creationId="{A6BD831A-F6D2-1E0B-9C54-EEC41BA4FA20}"/>
          </ac:picMkLst>
        </pc:picChg>
      </pc:sldChg>
      <pc:sldChg chg="new del">
        <pc:chgData name="Moutushi Tanha" userId="S::m.tanha@uwtsd.ac.uk::62f9b1f3-ddcf-45d7-a6a4-b667feecf47e" providerId="AD" clId="Web-{1C99C7AA-E94D-AF5C-232B-2C672A72B1F8}" dt="2023-12-05T15:50:11.378" v="44"/>
        <pc:sldMkLst>
          <pc:docMk/>
          <pc:sldMk cId="4269636645" sldId="318"/>
        </pc:sldMkLst>
      </pc:sldChg>
      <pc:sldChg chg="addSp delSp modSp new mod setBg">
        <pc:chgData name="Moutushi Tanha" userId="S::m.tanha@uwtsd.ac.uk::62f9b1f3-ddcf-45d7-a6a4-b667feecf47e" providerId="AD" clId="Web-{1C99C7AA-E94D-AF5C-232B-2C672A72B1F8}" dt="2023-12-05T15:48:53.094" v="40" actId="14100"/>
        <pc:sldMkLst>
          <pc:docMk/>
          <pc:sldMk cId="2398738311" sldId="319"/>
        </pc:sldMkLst>
        <pc:spChg chg="add del">
          <ac:chgData name="Moutushi Tanha" userId="S::m.tanha@uwtsd.ac.uk::62f9b1f3-ddcf-45d7-a6a4-b667feecf47e" providerId="AD" clId="Web-{1C99C7AA-E94D-AF5C-232B-2C672A72B1F8}" dt="2023-12-05T15:48:43.391" v="37"/>
          <ac:spMkLst>
            <pc:docMk/>
            <pc:sldMk cId="2398738311" sldId="319"/>
            <ac:spMk id="7" creationId="{AB8C311F-7253-4AED-9701-7FC0708C41C7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8:43.391" v="37"/>
          <ac:spMkLst>
            <pc:docMk/>
            <pc:sldMk cId="2398738311" sldId="319"/>
            <ac:spMk id="9" creationId="{E2384209-CB15-4CDF-9D31-C44FD9A3F20D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8:43.391" v="37"/>
          <ac:spMkLst>
            <pc:docMk/>
            <pc:sldMk cId="2398738311" sldId="319"/>
            <ac:spMk id="11" creationId="{2633B3B5-CC90-43F0-8714-D31D1F3F0209}"/>
          </ac:spMkLst>
        </pc:spChg>
        <pc:spChg chg="add del">
          <ac:chgData name="Moutushi Tanha" userId="S::m.tanha@uwtsd.ac.uk::62f9b1f3-ddcf-45d7-a6a4-b667feecf47e" providerId="AD" clId="Web-{1C99C7AA-E94D-AF5C-232B-2C672A72B1F8}" dt="2023-12-05T15:48:43.391" v="37"/>
          <ac:spMkLst>
            <pc:docMk/>
            <pc:sldMk cId="2398738311" sldId="319"/>
            <ac:spMk id="13" creationId="{A8D57A06-A426-446D-B02C-A2DC6B62E45E}"/>
          </ac:spMkLst>
        </pc:spChg>
        <pc:spChg chg="add">
          <ac:chgData name="Moutushi Tanha" userId="S::m.tanha@uwtsd.ac.uk::62f9b1f3-ddcf-45d7-a6a4-b667feecf47e" providerId="AD" clId="Web-{1C99C7AA-E94D-AF5C-232B-2C672A72B1F8}" dt="2023-12-05T15:48:43.407" v="38"/>
          <ac:spMkLst>
            <pc:docMk/>
            <pc:sldMk cId="2398738311" sldId="319"/>
            <ac:spMk id="15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48:43.407" v="38"/>
          <ac:spMkLst>
            <pc:docMk/>
            <pc:sldMk cId="2398738311" sldId="319"/>
            <ac:spMk id="16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48:43.407" v="38"/>
          <ac:spMkLst>
            <pc:docMk/>
            <pc:sldMk cId="2398738311" sldId="319"/>
            <ac:spMk id="17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48:43.407" v="38"/>
          <ac:spMkLst>
            <pc:docMk/>
            <pc:sldMk cId="2398738311" sldId="319"/>
            <ac:spMk id="18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48:53.094" v="40" actId="14100"/>
          <ac:picMkLst>
            <pc:docMk/>
            <pc:sldMk cId="2398738311" sldId="319"/>
            <ac:picMk id="2" creationId="{82058989-48AE-3F7D-9F5F-ADC349FA1039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5:49:54.753" v="43"/>
        <pc:sldMkLst>
          <pc:docMk/>
          <pc:sldMk cId="962494511" sldId="320"/>
        </pc:sldMkLst>
        <pc:spChg chg="add">
          <ac:chgData name="Moutushi Tanha" userId="S::m.tanha@uwtsd.ac.uk::62f9b1f3-ddcf-45d7-a6a4-b667feecf47e" providerId="AD" clId="Web-{1C99C7AA-E94D-AF5C-232B-2C672A72B1F8}" dt="2023-12-05T15:49:54.753" v="43"/>
          <ac:spMkLst>
            <pc:docMk/>
            <pc:sldMk cId="962494511" sldId="32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49:54.753" v="43"/>
          <ac:spMkLst>
            <pc:docMk/>
            <pc:sldMk cId="962494511" sldId="32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49:54.753" v="43"/>
          <ac:spMkLst>
            <pc:docMk/>
            <pc:sldMk cId="962494511" sldId="32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49:54.753" v="43"/>
          <ac:spMkLst>
            <pc:docMk/>
            <pc:sldMk cId="962494511" sldId="32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49:54.753" v="43"/>
          <ac:picMkLst>
            <pc:docMk/>
            <pc:sldMk cId="962494511" sldId="320"/>
            <ac:picMk id="2" creationId="{5CC08ABD-A761-F1A6-DE00-6CD47FD740C1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5:59:50.771" v="86"/>
        <pc:sldMkLst>
          <pc:docMk/>
          <pc:sldMk cId="2080429236" sldId="321"/>
        </pc:sldMkLst>
        <pc:spChg chg="add">
          <ac:chgData name="Moutushi Tanha" userId="S::m.tanha@uwtsd.ac.uk::62f9b1f3-ddcf-45d7-a6a4-b667feecf47e" providerId="AD" clId="Web-{1C99C7AA-E94D-AF5C-232B-2C672A72B1F8}" dt="2023-12-05T15:59:50.771" v="86"/>
          <ac:spMkLst>
            <pc:docMk/>
            <pc:sldMk cId="2080429236" sldId="32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5:59:50.771" v="86"/>
          <ac:spMkLst>
            <pc:docMk/>
            <pc:sldMk cId="2080429236" sldId="32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5:59:50.771" v="86"/>
          <ac:spMkLst>
            <pc:docMk/>
            <pc:sldMk cId="2080429236" sldId="32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5:59:50.771" v="86"/>
          <ac:spMkLst>
            <pc:docMk/>
            <pc:sldMk cId="2080429236" sldId="32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5:59:50.771" v="86"/>
          <ac:picMkLst>
            <pc:docMk/>
            <pc:sldMk cId="2080429236" sldId="321"/>
            <ac:picMk id="2" creationId="{2DD1F1CF-9FBF-0C29-D549-9B1BCDC238F8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6:01:14.477" v="88"/>
        <pc:sldMkLst>
          <pc:docMk/>
          <pc:sldMk cId="197633748" sldId="322"/>
        </pc:sldMkLst>
        <pc:spChg chg="add">
          <ac:chgData name="Moutushi Tanha" userId="S::m.tanha@uwtsd.ac.uk::62f9b1f3-ddcf-45d7-a6a4-b667feecf47e" providerId="AD" clId="Web-{1C99C7AA-E94D-AF5C-232B-2C672A72B1F8}" dt="2023-12-05T16:01:14.477" v="88"/>
          <ac:spMkLst>
            <pc:docMk/>
            <pc:sldMk cId="197633748" sldId="32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6:01:14.477" v="88"/>
          <ac:spMkLst>
            <pc:docMk/>
            <pc:sldMk cId="197633748" sldId="32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6:01:14.477" v="88"/>
          <ac:spMkLst>
            <pc:docMk/>
            <pc:sldMk cId="197633748" sldId="32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6:01:14.477" v="88"/>
          <ac:spMkLst>
            <pc:docMk/>
            <pc:sldMk cId="197633748" sldId="32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6:01:14.477" v="88"/>
          <ac:picMkLst>
            <pc:docMk/>
            <pc:sldMk cId="197633748" sldId="322"/>
            <ac:picMk id="2" creationId="{AADC85B8-2D42-4705-BD6F-5A226F9BD616}"/>
          </ac:picMkLst>
        </pc:picChg>
      </pc:sldChg>
      <pc:sldChg chg="addSp modSp new">
        <pc:chgData name="Moutushi Tanha" userId="S::m.tanha@uwtsd.ac.uk::62f9b1f3-ddcf-45d7-a6a4-b667feecf47e" providerId="AD" clId="Web-{1C99C7AA-E94D-AF5C-232B-2C672A72B1F8}" dt="2023-12-05T16:03:37.950" v="104" actId="14100"/>
        <pc:sldMkLst>
          <pc:docMk/>
          <pc:sldMk cId="879027293" sldId="323"/>
        </pc:sldMkLst>
        <pc:picChg chg="add mod">
          <ac:chgData name="Moutushi Tanha" userId="S::m.tanha@uwtsd.ac.uk::62f9b1f3-ddcf-45d7-a6a4-b667feecf47e" providerId="AD" clId="Web-{1C99C7AA-E94D-AF5C-232B-2C672A72B1F8}" dt="2023-12-05T16:03:30.043" v="103" actId="14100"/>
          <ac:picMkLst>
            <pc:docMk/>
            <pc:sldMk cId="879027293" sldId="323"/>
            <ac:picMk id="2" creationId="{E208CF99-0E02-2D4F-4AC0-D08E83EFC4DD}"/>
          </ac:picMkLst>
        </pc:picChg>
        <pc:picChg chg="add mod">
          <ac:chgData name="Moutushi Tanha" userId="S::m.tanha@uwtsd.ac.uk::62f9b1f3-ddcf-45d7-a6a4-b667feecf47e" providerId="AD" clId="Web-{1C99C7AA-E94D-AF5C-232B-2C672A72B1F8}" dt="2023-12-05T16:03:37.950" v="104" actId="14100"/>
          <ac:picMkLst>
            <pc:docMk/>
            <pc:sldMk cId="879027293" sldId="323"/>
            <ac:picMk id="3" creationId="{5C37E7C9-D986-E536-865C-8F1F9D3C688E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6:04:18.420" v="106"/>
        <pc:sldMkLst>
          <pc:docMk/>
          <pc:sldMk cId="2202471057" sldId="324"/>
        </pc:sldMkLst>
        <pc:spChg chg="add">
          <ac:chgData name="Moutushi Tanha" userId="S::m.tanha@uwtsd.ac.uk::62f9b1f3-ddcf-45d7-a6a4-b667feecf47e" providerId="AD" clId="Web-{1C99C7AA-E94D-AF5C-232B-2C672A72B1F8}" dt="2023-12-05T16:04:18.420" v="106"/>
          <ac:spMkLst>
            <pc:docMk/>
            <pc:sldMk cId="2202471057" sldId="32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6:04:18.420" v="106"/>
          <ac:spMkLst>
            <pc:docMk/>
            <pc:sldMk cId="2202471057" sldId="32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6:04:18.420" v="106"/>
          <ac:spMkLst>
            <pc:docMk/>
            <pc:sldMk cId="2202471057" sldId="32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6:04:18.420" v="106"/>
          <ac:spMkLst>
            <pc:docMk/>
            <pc:sldMk cId="2202471057" sldId="32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6:04:18.420" v="106"/>
          <ac:picMkLst>
            <pc:docMk/>
            <pc:sldMk cId="2202471057" sldId="324"/>
            <ac:picMk id="2" creationId="{CD9CAAE9-A8BC-991B-2A60-E901E317D4FC}"/>
          </ac:picMkLst>
        </pc:picChg>
      </pc:sldChg>
      <pc:sldChg chg="addSp modSp new">
        <pc:chgData name="Moutushi Tanha" userId="S::m.tanha@uwtsd.ac.uk::62f9b1f3-ddcf-45d7-a6a4-b667feecf47e" providerId="AD" clId="Web-{1C99C7AA-E94D-AF5C-232B-2C672A72B1F8}" dt="2023-12-05T16:07:39.676" v="118" actId="14100"/>
        <pc:sldMkLst>
          <pc:docMk/>
          <pc:sldMk cId="4027048659" sldId="325"/>
        </pc:sldMkLst>
        <pc:picChg chg="add mod">
          <ac:chgData name="Moutushi Tanha" userId="S::m.tanha@uwtsd.ac.uk::62f9b1f3-ddcf-45d7-a6a4-b667feecf47e" providerId="AD" clId="Web-{1C99C7AA-E94D-AF5C-232B-2C672A72B1F8}" dt="2023-12-05T16:07:39.676" v="118" actId="14100"/>
          <ac:picMkLst>
            <pc:docMk/>
            <pc:sldMk cId="4027048659" sldId="325"/>
            <ac:picMk id="2" creationId="{0016D7F2-AC0E-87DB-E7C7-B98C1A9378B7}"/>
          </ac:picMkLst>
        </pc:picChg>
      </pc:sldChg>
      <pc:sldChg chg="addSp modSp new mod setBg">
        <pc:chgData name="Moutushi Tanha" userId="S::m.tanha@uwtsd.ac.uk::62f9b1f3-ddcf-45d7-a6a4-b667feecf47e" providerId="AD" clId="Web-{1C99C7AA-E94D-AF5C-232B-2C672A72B1F8}" dt="2023-12-05T16:08:38.740" v="127" actId="14100"/>
        <pc:sldMkLst>
          <pc:docMk/>
          <pc:sldMk cId="331292125" sldId="326"/>
        </pc:sldMkLst>
        <pc:spChg chg="add">
          <ac:chgData name="Moutushi Tanha" userId="S::m.tanha@uwtsd.ac.uk::62f9b1f3-ddcf-45d7-a6a4-b667feecf47e" providerId="AD" clId="Web-{1C99C7AA-E94D-AF5C-232B-2C672A72B1F8}" dt="2023-12-05T16:08:30.365" v="125"/>
          <ac:spMkLst>
            <pc:docMk/>
            <pc:sldMk cId="331292125" sldId="32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1C99C7AA-E94D-AF5C-232B-2C672A72B1F8}" dt="2023-12-05T16:08:30.365" v="125"/>
          <ac:spMkLst>
            <pc:docMk/>
            <pc:sldMk cId="331292125" sldId="32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1C99C7AA-E94D-AF5C-232B-2C672A72B1F8}" dt="2023-12-05T16:08:30.365" v="125"/>
          <ac:spMkLst>
            <pc:docMk/>
            <pc:sldMk cId="331292125" sldId="32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1C99C7AA-E94D-AF5C-232B-2C672A72B1F8}" dt="2023-12-05T16:08:30.365" v="125"/>
          <ac:spMkLst>
            <pc:docMk/>
            <pc:sldMk cId="331292125" sldId="32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1C99C7AA-E94D-AF5C-232B-2C672A72B1F8}" dt="2023-12-05T16:08:38.740" v="127" actId="14100"/>
          <ac:picMkLst>
            <pc:docMk/>
            <pc:sldMk cId="331292125" sldId="326"/>
            <ac:picMk id="2" creationId="{ECF6B164-52E0-4335-45F4-5331F2892936}"/>
          </ac:picMkLst>
        </pc:picChg>
      </pc:sldChg>
      <pc:sldChg chg="new">
        <pc:chgData name="Moutushi Tanha" userId="S::m.tanha@uwtsd.ac.uk::62f9b1f3-ddcf-45d7-a6a4-b667feecf47e" providerId="AD" clId="Web-{1C99C7AA-E94D-AF5C-232B-2C672A72B1F8}" dt="2023-12-05T16:07:50.832" v="120"/>
        <pc:sldMkLst>
          <pc:docMk/>
          <pc:sldMk cId="994157735" sldId="327"/>
        </pc:sldMkLst>
      </pc:sldChg>
      <pc:sldChg chg="new del">
        <pc:chgData name="Moutushi Tanha" userId="S::m.tanha@uwtsd.ac.uk::62f9b1f3-ddcf-45d7-a6a4-b667feecf47e" providerId="AD" clId="Web-{1C99C7AA-E94D-AF5C-232B-2C672A72B1F8}" dt="2023-12-05T16:09:00.647" v="128"/>
        <pc:sldMkLst>
          <pc:docMk/>
          <pc:sldMk cId="55888920" sldId="328"/>
        </pc:sldMkLst>
      </pc:sldChg>
      <pc:sldChg chg="new">
        <pc:chgData name="Moutushi Tanha" userId="S::m.tanha@uwtsd.ac.uk::62f9b1f3-ddcf-45d7-a6a4-b667feecf47e" providerId="AD" clId="Web-{1C99C7AA-E94D-AF5C-232B-2C672A72B1F8}" dt="2023-12-05T16:09:36.586" v="131"/>
        <pc:sldMkLst>
          <pc:docMk/>
          <pc:sldMk cId="1481059812" sldId="328"/>
        </pc:sldMkLst>
      </pc:sldChg>
      <pc:sldChg chg="new del">
        <pc:chgData name="Moutushi Tanha" userId="S::m.tanha@uwtsd.ac.uk::62f9b1f3-ddcf-45d7-a6a4-b667feecf47e" providerId="AD" clId="Web-{1C99C7AA-E94D-AF5C-232B-2C672A72B1F8}" dt="2023-12-05T16:09:04.804" v="129"/>
        <pc:sldMkLst>
          <pc:docMk/>
          <pc:sldMk cId="3222105646" sldId="329"/>
        </pc:sldMkLst>
      </pc:sldChg>
      <pc:sldChg chg="new del">
        <pc:chgData name="Moutushi Tanha" userId="S::m.tanha@uwtsd.ac.uk::62f9b1f3-ddcf-45d7-a6a4-b667feecf47e" providerId="AD" clId="Web-{1C99C7AA-E94D-AF5C-232B-2C672A72B1F8}" dt="2023-12-05T16:09:09.100" v="130"/>
        <pc:sldMkLst>
          <pc:docMk/>
          <pc:sldMk cId="2219825803" sldId="330"/>
        </pc:sldMkLst>
      </pc:sldChg>
    </pc:docChg>
  </pc:docChgLst>
  <pc:docChgLst>
    <pc:chgData name="Moutushi Tanha" userId="62f9b1f3-ddcf-45d7-a6a4-b667feecf47e" providerId="ADAL" clId="{74C1CDB3-48B2-4ECA-A14E-3B98187B75F1}"/>
    <pc:docChg chg="modSld">
      <pc:chgData name="Moutushi Tanha" userId="62f9b1f3-ddcf-45d7-a6a4-b667feecf47e" providerId="ADAL" clId="{74C1CDB3-48B2-4ECA-A14E-3B98187B75F1}" dt="2024-11-29T14:34:02.619" v="2" actId="1076"/>
      <pc:docMkLst>
        <pc:docMk/>
      </pc:docMkLst>
      <pc:sldChg chg="modSp mod">
        <pc:chgData name="Moutushi Tanha" userId="62f9b1f3-ddcf-45d7-a6a4-b667feecf47e" providerId="ADAL" clId="{74C1CDB3-48B2-4ECA-A14E-3B98187B75F1}" dt="2024-11-29T14:34:02.619" v="2" actId="1076"/>
        <pc:sldMkLst>
          <pc:docMk/>
          <pc:sldMk cId="4027048659" sldId="325"/>
        </pc:sldMkLst>
        <pc:picChg chg="mod">
          <ac:chgData name="Moutushi Tanha" userId="62f9b1f3-ddcf-45d7-a6a4-b667feecf47e" providerId="ADAL" clId="{74C1CDB3-48B2-4ECA-A14E-3B98187B75F1}" dt="2024-11-29T14:34:02.619" v="2" actId="1076"/>
          <ac:picMkLst>
            <pc:docMk/>
            <pc:sldMk cId="4027048659" sldId="325"/>
            <ac:picMk id="2" creationId="{0016D7F2-AC0E-87DB-E7C7-B98C1A9378B7}"/>
          </ac:picMkLst>
        </pc:picChg>
      </pc:sldChg>
    </pc:docChg>
  </pc:docChgLst>
  <pc:docChgLst>
    <pc:chgData name="Moutushi Tanha" userId="S::m.tanha@uwtsd.ac.uk::62f9b1f3-ddcf-45d7-a6a4-b667feecf47e" providerId="AD" clId="Web-{05D8D209-64EC-D379-1706-3F3CB9A6869A}"/>
    <pc:docChg chg="addSld delSld modSld">
      <pc:chgData name="Moutushi Tanha" userId="S::m.tanha@uwtsd.ac.uk::62f9b1f3-ddcf-45d7-a6a4-b667feecf47e" providerId="AD" clId="Web-{05D8D209-64EC-D379-1706-3F3CB9A6869A}" dt="2024-11-29T22:39:38.019" v="138" actId="14100"/>
      <pc:docMkLst>
        <pc:docMk/>
      </pc:docMkLst>
      <pc:sldChg chg="addSp modSp">
        <pc:chgData name="Moutushi Tanha" userId="S::m.tanha@uwtsd.ac.uk::62f9b1f3-ddcf-45d7-a6a4-b667feecf47e" providerId="AD" clId="Web-{05D8D209-64EC-D379-1706-3F3CB9A6869A}" dt="2024-11-29T21:23:08.351" v="23" actId="14100"/>
        <pc:sldMkLst>
          <pc:docMk/>
          <pc:sldMk cId="330265713" sldId="265"/>
        </pc:sldMkLst>
        <pc:picChg chg="add mod">
          <ac:chgData name="Moutushi Tanha" userId="S::m.tanha@uwtsd.ac.uk::62f9b1f3-ddcf-45d7-a6a4-b667feecf47e" providerId="AD" clId="Web-{05D8D209-64EC-D379-1706-3F3CB9A6869A}" dt="2024-11-29T21:22:58.600" v="21" actId="1076"/>
          <ac:picMkLst>
            <pc:docMk/>
            <pc:sldMk cId="330265713" sldId="265"/>
            <ac:picMk id="2" creationId="{D4D931BC-A8AA-A7F7-73FD-780AE6D8B155}"/>
          </ac:picMkLst>
        </pc:picChg>
        <pc:picChg chg="mod">
          <ac:chgData name="Moutushi Tanha" userId="S::m.tanha@uwtsd.ac.uk::62f9b1f3-ddcf-45d7-a6a4-b667feecf47e" providerId="AD" clId="Web-{05D8D209-64EC-D379-1706-3F3CB9A6869A}" dt="2024-11-29T21:23:08.351" v="23" actId="14100"/>
          <ac:picMkLst>
            <pc:docMk/>
            <pc:sldMk cId="330265713" sldId="265"/>
            <ac:picMk id="3" creationId="{F4C24FCE-684D-488B-AC4E-89513A0C76EC}"/>
          </ac:picMkLst>
        </pc:picChg>
      </pc:sldChg>
      <pc:sldChg chg="modSp">
        <pc:chgData name="Moutushi Tanha" userId="S::m.tanha@uwtsd.ac.uk::62f9b1f3-ddcf-45d7-a6a4-b667feecf47e" providerId="AD" clId="Web-{05D8D209-64EC-D379-1706-3F3CB9A6869A}" dt="2024-11-29T19:50:40.900" v="5" actId="14100"/>
        <pc:sldMkLst>
          <pc:docMk/>
          <pc:sldMk cId="2685589693" sldId="280"/>
        </pc:sldMkLst>
        <pc:picChg chg="mod">
          <ac:chgData name="Moutushi Tanha" userId="S::m.tanha@uwtsd.ac.uk::62f9b1f3-ddcf-45d7-a6a4-b667feecf47e" providerId="AD" clId="Web-{05D8D209-64EC-D379-1706-3F3CB9A6869A}" dt="2024-11-29T19:50:40.900" v="5" actId="14100"/>
          <ac:picMkLst>
            <pc:docMk/>
            <pc:sldMk cId="2685589693" sldId="280"/>
            <ac:picMk id="3" creationId="{1FD9A048-BB76-2119-186B-F0B7300AEF29}"/>
          </ac:picMkLst>
        </pc:picChg>
      </pc:sldChg>
      <pc:sldChg chg="modSp">
        <pc:chgData name="Moutushi Tanha" userId="S::m.tanha@uwtsd.ac.uk::62f9b1f3-ddcf-45d7-a6a4-b667feecf47e" providerId="AD" clId="Web-{05D8D209-64EC-D379-1706-3F3CB9A6869A}" dt="2024-11-29T19:51:21.621" v="12" actId="14100"/>
        <pc:sldMkLst>
          <pc:docMk/>
          <pc:sldMk cId="91185878" sldId="281"/>
        </pc:sldMkLst>
        <pc:picChg chg="mod">
          <ac:chgData name="Moutushi Tanha" userId="S::m.tanha@uwtsd.ac.uk::62f9b1f3-ddcf-45d7-a6a4-b667feecf47e" providerId="AD" clId="Web-{05D8D209-64EC-D379-1706-3F3CB9A6869A}" dt="2024-11-29T19:51:21.621" v="12" actId="14100"/>
          <ac:picMkLst>
            <pc:docMk/>
            <pc:sldMk cId="91185878" sldId="281"/>
            <ac:picMk id="3" creationId="{7AAAB3CA-5A55-A1F0-2E49-417668EA1576}"/>
          </ac:picMkLst>
        </pc:picChg>
      </pc:sldChg>
      <pc:sldChg chg="modSp">
        <pc:chgData name="Moutushi Tanha" userId="S::m.tanha@uwtsd.ac.uk::62f9b1f3-ddcf-45d7-a6a4-b667feecf47e" providerId="AD" clId="Web-{05D8D209-64EC-D379-1706-3F3CB9A6869A}" dt="2024-11-29T21:49:19.681" v="29" actId="14100"/>
        <pc:sldMkLst>
          <pc:docMk/>
          <pc:sldMk cId="2844376411" sldId="288"/>
        </pc:sldMkLst>
        <pc:picChg chg="mod">
          <ac:chgData name="Moutushi Tanha" userId="S::m.tanha@uwtsd.ac.uk::62f9b1f3-ddcf-45d7-a6a4-b667feecf47e" providerId="AD" clId="Web-{05D8D209-64EC-D379-1706-3F3CB9A6869A}" dt="2024-11-29T21:49:19.681" v="29" actId="14100"/>
          <ac:picMkLst>
            <pc:docMk/>
            <pc:sldMk cId="2844376411" sldId="288"/>
            <ac:picMk id="2" creationId="{C95AE4F4-64E6-F3BA-62A4-2C86A0FCBC1A}"/>
          </ac:picMkLst>
        </pc:picChg>
      </pc:sldChg>
      <pc:sldChg chg="modSp del">
        <pc:chgData name="Moutushi Tanha" userId="S::m.tanha@uwtsd.ac.uk::62f9b1f3-ddcf-45d7-a6a4-b667feecf47e" providerId="AD" clId="Web-{05D8D209-64EC-D379-1706-3F3CB9A6869A}" dt="2024-11-29T21:54:34.118" v="59"/>
        <pc:sldMkLst>
          <pc:docMk/>
          <pc:sldMk cId="3872504425" sldId="291"/>
        </pc:sldMkLst>
        <pc:picChg chg="mod">
          <ac:chgData name="Moutushi Tanha" userId="S::m.tanha@uwtsd.ac.uk::62f9b1f3-ddcf-45d7-a6a4-b667feecf47e" providerId="AD" clId="Web-{05D8D209-64EC-D379-1706-3F3CB9A6869A}" dt="2024-11-29T21:51:02.702" v="30" actId="1076"/>
          <ac:picMkLst>
            <pc:docMk/>
            <pc:sldMk cId="3872504425" sldId="291"/>
            <ac:picMk id="2" creationId="{2241CBED-3A3A-9726-EAA0-58C06B3EB3F3}"/>
          </ac:picMkLst>
        </pc:picChg>
      </pc:sldChg>
      <pc:sldChg chg="del">
        <pc:chgData name="Moutushi Tanha" userId="S::m.tanha@uwtsd.ac.uk::62f9b1f3-ddcf-45d7-a6a4-b667feecf47e" providerId="AD" clId="Web-{05D8D209-64EC-D379-1706-3F3CB9A6869A}" dt="2024-11-29T21:53:18.208" v="46"/>
        <pc:sldMkLst>
          <pc:docMk/>
          <pc:sldMk cId="1269713350" sldId="292"/>
        </pc:sldMkLst>
      </pc:sldChg>
      <pc:sldChg chg="addSp modSp mod setBg">
        <pc:chgData name="Moutushi Tanha" userId="S::m.tanha@uwtsd.ac.uk::62f9b1f3-ddcf-45d7-a6a4-b667feecf47e" providerId="AD" clId="Web-{05D8D209-64EC-D379-1706-3F3CB9A6869A}" dt="2024-11-29T21:53:31.209" v="48" actId="14100"/>
        <pc:sldMkLst>
          <pc:docMk/>
          <pc:sldMk cId="695827224" sldId="293"/>
        </pc:sldMkLst>
        <pc:spChg chg="add">
          <ac:chgData name="Moutushi Tanha" userId="S::m.tanha@uwtsd.ac.uk::62f9b1f3-ddcf-45d7-a6a4-b667feecf47e" providerId="AD" clId="Web-{05D8D209-64EC-D379-1706-3F3CB9A6869A}" dt="2024-11-29T21:51:41.579" v="31"/>
          <ac:spMkLst>
            <pc:docMk/>
            <pc:sldMk cId="695827224" sldId="29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1:51:41.579" v="31"/>
          <ac:spMkLst>
            <pc:docMk/>
            <pc:sldMk cId="695827224" sldId="29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1:51:41.579" v="31"/>
          <ac:spMkLst>
            <pc:docMk/>
            <pc:sldMk cId="695827224" sldId="29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1:51:41.579" v="31"/>
          <ac:spMkLst>
            <pc:docMk/>
            <pc:sldMk cId="695827224" sldId="293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05D8D209-64EC-D379-1706-3F3CB9A6869A}" dt="2024-11-29T21:53:31.209" v="48" actId="14100"/>
          <ac:picMkLst>
            <pc:docMk/>
            <pc:sldMk cId="695827224" sldId="293"/>
            <ac:picMk id="2" creationId="{FB28F113-6841-5DB0-8758-35FA2D6EAF9B}"/>
          </ac:picMkLst>
        </pc:picChg>
      </pc:sldChg>
      <pc:sldChg chg="modSp">
        <pc:chgData name="Moutushi Tanha" userId="S::m.tanha@uwtsd.ac.uk::62f9b1f3-ddcf-45d7-a6a4-b667feecf47e" providerId="AD" clId="Web-{05D8D209-64EC-D379-1706-3F3CB9A6869A}" dt="2024-11-29T22:26:01.956" v="127" actId="1076"/>
        <pc:sldMkLst>
          <pc:docMk/>
          <pc:sldMk cId="3550424156" sldId="311"/>
        </pc:sldMkLst>
        <pc:picChg chg="mod">
          <ac:chgData name="Moutushi Tanha" userId="S::m.tanha@uwtsd.ac.uk::62f9b1f3-ddcf-45d7-a6a4-b667feecf47e" providerId="AD" clId="Web-{05D8D209-64EC-D379-1706-3F3CB9A6869A}" dt="2024-11-29T22:26:01.956" v="127" actId="1076"/>
          <ac:picMkLst>
            <pc:docMk/>
            <pc:sldMk cId="3550424156" sldId="311"/>
            <ac:picMk id="2" creationId="{563DEE81-C8AA-F5ED-8686-50CDAF45788D}"/>
          </ac:picMkLst>
        </pc:picChg>
      </pc:sldChg>
      <pc:sldChg chg="del">
        <pc:chgData name="Moutushi Tanha" userId="S::m.tanha@uwtsd.ac.uk::62f9b1f3-ddcf-45d7-a6a4-b667feecf47e" providerId="AD" clId="Web-{05D8D209-64EC-D379-1706-3F3CB9A6869A}" dt="2024-11-29T22:17:52.240" v="122"/>
        <pc:sldMkLst>
          <pc:docMk/>
          <pc:sldMk cId="1481369758" sldId="312"/>
        </pc:sldMkLst>
      </pc:sldChg>
      <pc:sldChg chg="modSp">
        <pc:chgData name="Moutushi Tanha" userId="S::m.tanha@uwtsd.ac.uk::62f9b1f3-ddcf-45d7-a6a4-b667feecf47e" providerId="AD" clId="Web-{05D8D209-64EC-D379-1706-3F3CB9A6869A}" dt="2024-11-29T22:38:33.579" v="132" actId="14100"/>
        <pc:sldMkLst>
          <pc:docMk/>
          <pc:sldMk cId="197633748" sldId="322"/>
        </pc:sldMkLst>
        <pc:picChg chg="mod">
          <ac:chgData name="Moutushi Tanha" userId="S::m.tanha@uwtsd.ac.uk::62f9b1f3-ddcf-45d7-a6a4-b667feecf47e" providerId="AD" clId="Web-{05D8D209-64EC-D379-1706-3F3CB9A6869A}" dt="2024-11-29T22:38:33.579" v="132" actId="14100"/>
          <ac:picMkLst>
            <pc:docMk/>
            <pc:sldMk cId="197633748" sldId="322"/>
            <ac:picMk id="2" creationId="{AADC85B8-2D42-4705-BD6F-5A226F9BD616}"/>
          </ac:picMkLst>
        </pc:picChg>
      </pc:sldChg>
      <pc:sldChg chg="del">
        <pc:chgData name="Moutushi Tanha" userId="S::m.tanha@uwtsd.ac.uk::62f9b1f3-ddcf-45d7-a6a4-b667feecf47e" providerId="AD" clId="Web-{05D8D209-64EC-D379-1706-3F3CB9A6869A}" dt="2024-11-29T22:14:52.779" v="103"/>
        <pc:sldMkLst>
          <pc:docMk/>
          <pc:sldMk cId="4027048659" sldId="325"/>
        </pc:sldMkLst>
      </pc:sldChg>
      <pc:sldChg chg="addSp modSp new mod setBg">
        <pc:chgData name="Moutushi Tanha" userId="S::m.tanha@uwtsd.ac.uk::62f9b1f3-ddcf-45d7-a6a4-b667feecf47e" providerId="AD" clId="Web-{05D8D209-64EC-D379-1706-3F3CB9A6869A}" dt="2024-11-29T21:53:08.270" v="45" actId="14100"/>
        <pc:sldMkLst>
          <pc:docMk/>
          <pc:sldMk cId="638921145" sldId="409"/>
        </pc:sldMkLst>
        <pc:spChg chg="add">
          <ac:chgData name="Moutushi Tanha" userId="S::m.tanha@uwtsd.ac.uk::62f9b1f3-ddcf-45d7-a6a4-b667feecf47e" providerId="AD" clId="Web-{05D8D209-64EC-D379-1706-3F3CB9A6869A}" dt="2024-11-29T21:52:17.065" v="35"/>
          <ac:spMkLst>
            <pc:docMk/>
            <pc:sldMk cId="638921145" sldId="409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1:52:17.065" v="35"/>
          <ac:spMkLst>
            <pc:docMk/>
            <pc:sldMk cId="638921145" sldId="409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1:52:17.065" v="35"/>
          <ac:spMkLst>
            <pc:docMk/>
            <pc:sldMk cId="638921145" sldId="409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1:52:17.065" v="35"/>
          <ac:spMkLst>
            <pc:docMk/>
            <pc:sldMk cId="638921145" sldId="409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1:53:08.270" v="45" actId="14100"/>
          <ac:picMkLst>
            <pc:docMk/>
            <pc:sldMk cId="638921145" sldId="409"/>
            <ac:picMk id="3" creationId="{D047E153-DB50-2B5C-EB52-FF7FF54E1634}"/>
          </ac:picMkLst>
        </pc:picChg>
        <pc:picChg chg="add mod">
          <ac:chgData name="Moutushi Tanha" userId="S::m.tanha@uwtsd.ac.uk::62f9b1f3-ddcf-45d7-a6a4-b667feecf47e" providerId="AD" clId="Web-{05D8D209-64EC-D379-1706-3F3CB9A6869A}" dt="2024-11-29T21:53:01.770" v="44" actId="1076"/>
          <ac:picMkLst>
            <pc:docMk/>
            <pc:sldMk cId="638921145" sldId="409"/>
            <ac:picMk id="5" creationId="{F10302E2-6C07-E8F7-3E48-3198E202F1C9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1:54:25.774" v="58" actId="14100"/>
        <pc:sldMkLst>
          <pc:docMk/>
          <pc:sldMk cId="2502690463" sldId="410"/>
        </pc:sldMkLst>
        <pc:spChg chg="add">
          <ac:chgData name="Moutushi Tanha" userId="S::m.tanha@uwtsd.ac.uk::62f9b1f3-ddcf-45d7-a6a4-b667feecf47e" providerId="AD" clId="Web-{05D8D209-64EC-D379-1706-3F3CB9A6869A}" dt="2024-11-29T21:53:52.710" v="51"/>
          <ac:spMkLst>
            <pc:docMk/>
            <pc:sldMk cId="2502690463" sldId="410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1:53:52.710" v="51"/>
          <ac:spMkLst>
            <pc:docMk/>
            <pc:sldMk cId="2502690463" sldId="410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1:53:52.710" v="51"/>
          <ac:spMkLst>
            <pc:docMk/>
            <pc:sldMk cId="2502690463" sldId="410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1:53:52.710" v="51"/>
          <ac:spMkLst>
            <pc:docMk/>
            <pc:sldMk cId="2502690463" sldId="410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1:54:25.774" v="58" actId="14100"/>
          <ac:picMkLst>
            <pc:docMk/>
            <pc:sldMk cId="2502690463" sldId="410"/>
            <ac:picMk id="3" creationId="{83B359B4-1062-5C6B-5FDA-C9B697F08F58}"/>
          </ac:picMkLst>
        </pc:picChg>
        <pc:picChg chg="add mod">
          <ac:chgData name="Moutushi Tanha" userId="S::m.tanha@uwtsd.ac.uk::62f9b1f3-ddcf-45d7-a6a4-b667feecf47e" providerId="AD" clId="Web-{05D8D209-64EC-D379-1706-3F3CB9A6869A}" dt="2024-11-29T21:54:22.305" v="57" actId="1076"/>
          <ac:picMkLst>
            <pc:docMk/>
            <pc:sldMk cId="2502690463" sldId="410"/>
            <ac:picMk id="5" creationId="{2E314719-F8AA-2465-89E0-C560DF252EF4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16:28.955" v="108"/>
        <pc:sldMkLst>
          <pc:docMk/>
          <pc:sldMk cId="2577626066" sldId="411"/>
        </pc:sldMkLst>
        <pc:spChg chg="add">
          <ac:chgData name="Moutushi Tanha" userId="S::m.tanha@uwtsd.ac.uk::62f9b1f3-ddcf-45d7-a6a4-b667feecf47e" providerId="AD" clId="Web-{05D8D209-64EC-D379-1706-3F3CB9A6869A}" dt="2024-11-29T22:16:28.955" v="108"/>
          <ac:spMkLst>
            <pc:docMk/>
            <pc:sldMk cId="2577626066" sldId="41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16:28.955" v="108"/>
          <ac:spMkLst>
            <pc:docMk/>
            <pc:sldMk cId="2577626066" sldId="41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16:28.955" v="108"/>
          <ac:spMkLst>
            <pc:docMk/>
            <pc:sldMk cId="2577626066" sldId="41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16:28.955" v="108"/>
          <ac:spMkLst>
            <pc:docMk/>
            <pc:sldMk cId="2577626066" sldId="41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16:28.955" v="108"/>
          <ac:picMkLst>
            <pc:docMk/>
            <pc:sldMk cId="2577626066" sldId="411"/>
            <ac:picMk id="2" creationId="{D405B7F5-4A17-70DF-71AE-20A4F720BFAB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39:38.019" v="138" actId="14100"/>
        <pc:sldMkLst>
          <pc:docMk/>
          <pc:sldMk cId="1692374473" sldId="412"/>
        </pc:sldMkLst>
        <pc:spChg chg="add">
          <ac:chgData name="Moutushi Tanha" userId="S::m.tanha@uwtsd.ac.uk::62f9b1f3-ddcf-45d7-a6a4-b667feecf47e" providerId="AD" clId="Web-{05D8D209-64EC-D379-1706-3F3CB9A6869A}" dt="2024-11-29T22:08:08.525" v="65"/>
          <ac:spMkLst>
            <pc:docMk/>
            <pc:sldMk cId="1692374473" sldId="41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08:08.525" v="65"/>
          <ac:spMkLst>
            <pc:docMk/>
            <pc:sldMk cId="1692374473" sldId="41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08:08.525" v="65"/>
          <ac:spMkLst>
            <pc:docMk/>
            <pc:sldMk cId="1692374473" sldId="41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08:08.525" v="65"/>
          <ac:spMkLst>
            <pc:docMk/>
            <pc:sldMk cId="1692374473" sldId="41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39:38.019" v="138" actId="14100"/>
          <ac:picMkLst>
            <pc:docMk/>
            <pc:sldMk cId="1692374473" sldId="412"/>
            <ac:picMk id="2" creationId="{B03582FA-FF57-DD99-93CE-DF6D7CBFB021}"/>
          </ac:picMkLst>
        </pc:picChg>
        <pc:picChg chg="add mod">
          <ac:chgData name="Moutushi Tanha" userId="S::m.tanha@uwtsd.ac.uk::62f9b1f3-ddcf-45d7-a6a4-b667feecf47e" providerId="AD" clId="Web-{05D8D209-64EC-D379-1706-3F3CB9A6869A}" dt="2024-11-29T22:09:23.341" v="79" actId="1076"/>
          <ac:picMkLst>
            <pc:docMk/>
            <pc:sldMk cId="1692374473" sldId="412"/>
            <ac:picMk id="3" creationId="{408332A1-A3D0-1699-4CE2-E68FFD351308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11:54.770" v="95" actId="14100"/>
        <pc:sldMkLst>
          <pc:docMk/>
          <pc:sldMk cId="3043445296" sldId="413"/>
        </pc:sldMkLst>
        <pc:spChg chg="add">
          <ac:chgData name="Moutushi Tanha" userId="S::m.tanha@uwtsd.ac.uk::62f9b1f3-ddcf-45d7-a6a4-b667feecf47e" providerId="AD" clId="Web-{05D8D209-64EC-D379-1706-3F3CB9A6869A}" dt="2024-11-29T22:11:05.846" v="84"/>
          <ac:spMkLst>
            <pc:docMk/>
            <pc:sldMk cId="3043445296" sldId="413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11:05.846" v="84"/>
          <ac:spMkLst>
            <pc:docMk/>
            <pc:sldMk cId="3043445296" sldId="413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11:05.846" v="84"/>
          <ac:spMkLst>
            <pc:docMk/>
            <pc:sldMk cId="3043445296" sldId="413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11:05.846" v="84"/>
          <ac:spMkLst>
            <pc:docMk/>
            <pc:sldMk cId="3043445296" sldId="413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11:54.770" v="95" actId="14100"/>
          <ac:picMkLst>
            <pc:docMk/>
            <pc:sldMk cId="3043445296" sldId="413"/>
            <ac:picMk id="2" creationId="{5ADB2822-6AA5-5032-A2C3-957754FF927E}"/>
          </ac:picMkLst>
        </pc:picChg>
        <pc:picChg chg="add mod">
          <ac:chgData name="Moutushi Tanha" userId="S::m.tanha@uwtsd.ac.uk::62f9b1f3-ddcf-45d7-a6a4-b667feecf47e" providerId="AD" clId="Web-{05D8D209-64EC-D379-1706-3F3CB9A6869A}" dt="2024-11-29T22:11:50.442" v="94" actId="1076"/>
          <ac:picMkLst>
            <pc:docMk/>
            <pc:sldMk cId="3043445296" sldId="413"/>
            <ac:picMk id="3" creationId="{7200866B-7065-8627-45B1-7FB65DA6F299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16:17.783" v="107" actId="14100"/>
        <pc:sldMkLst>
          <pc:docMk/>
          <pc:sldMk cId="1841512518" sldId="414"/>
        </pc:sldMkLst>
        <pc:spChg chg="add">
          <ac:chgData name="Moutushi Tanha" userId="S::m.tanha@uwtsd.ac.uk::62f9b1f3-ddcf-45d7-a6a4-b667feecf47e" providerId="AD" clId="Web-{05D8D209-64EC-D379-1706-3F3CB9A6869A}" dt="2024-11-29T22:12:56.867" v="97"/>
          <ac:spMkLst>
            <pc:docMk/>
            <pc:sldMk cId="1841512518" sldId="41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12:56.867" v="97"/>
          <ac:spMkLst>
            <pc:docMk/>
            <pc:sldMk cId="1841512518" sldId="41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12:56.867" v="97"/>
          <ac:spMkLst>
            <pc:docMk/>
            <pc:sldMk cId="1841512518" sldId="41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12:56.867" v="97"/>
          <ac:spMkLst>
            <pc:docMk/>
            <pc:sldMk cId="1841512518" sldId="41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16:17.783" v="107" actId="14100"/>
          <ac:picMkLst>
            <pc:docMk/>
            <pc:sldMk cId="1841512518" sldId="414"/>
            <ac:picMk id="2" creationId="{D483F3A5-8C91-D206-4965-E7F5B648E4AE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16:08.126" v="105" actId="14100"/>
        <pc:sldMkLst>
          <pc:docMk/>
          <pc:sldMk cId="1737592816" sldId="415"/>
        </pc:sldMkLst>
        <pc:spChg chg="add">
          <ac:chgData name="Moutushi Tanha" userId="S::m.tanha@uwtsd.ac.uk::62f9b1f3-ddcf-45d7-a6a4-b667feecf47e" providerId="AD" clId="Web-{05D8D209-64EC-D379-1706-3F3CB9A6869A}" dt="2024-11-29T22:13:38.275" v="99"/>
          <ac:spMkLst>
            <pc:docMk/>
            <pc:sldMk cId="1737592816" sldId="41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13:38.275" v="99"/>
          <ac:spMkLst>
            <pc:docMk/>
            <pc:sldMk cId="1737592816" sldId="41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13:38.275" v="99"/>
          <ac:spMkLst>
            <pc:docMk/>
            <pc:sldMk cId="1737592816" sldId="41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13:38.275" v="99"/>
          <ac:spMkLst>
            <pc:docMk/>
            <pc:sldMk cId="1737592816" sldId="41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16:08.126" v="105" actId="14100"/>
          <ac:picMkLst>
            <pc:docMk/>
            <pc:sldMk cId="1737592816" sldId="415"/>
            <ac:picMk id="2" creationId="{86119234-DF98-50FF-9CD4-BA4991E6290E}"/>
          </ac:picMkLst>
        </pc:picChg>
      </pc:sldChg>
      <pc:sldChg chg="addSp modSp new del">
        <pc:chgData name="Moutushi Tanha" userId="S::m.tanha@uwtsd.ac.uk::62f9b1f3-ddcf-45d7-a6a4-b667feecf47e" providerId="AD" clId="Web-{05D8D209-64EC-D379-1706-3F3CB9A6869A}" dt="2024-11-29T22:14:48.247" v="102"/>
        <pc:sldMkLst>
          <pc:docMk/>
          <pc:sldMk cId="1653374511" sldId="416"/>
        </pc:sldMkLst>
        <pc:picChg chg="add mod">
          <ac:chgData name="Moutushi Tanha" userId="S::m.tanha@uwtsd.ac.uk::62f9b1f3-ddcf-45d7-a6a4-b667feecf47e" providerId="AD" clId="Web-{05D8D209-64EC-D379-1706-3F3CB9A6869A}" dt="2024-11-29T22:14:39.435" v="101"/>
          <ac:picMkLst>
            <pc:docMk/>
            <pc:sldMk cId="1653374511" sldId="416"/>
            <ac:picMk id="2" creationId="{5632D260-3444-7274-9BE0-C5FE060BA596}"/>
          </ac:picMkLst>
        </pc:picChg>
      </pc:sldChg>
      <pc:sldChg chg="addSp modSp new mod setBg">
        <pc:chgData name="Moutushi Tanha" userId="S::m.tanha@uwtsd.ac.uk::62f9b1f3-ddcf-45d7-a6a4-b667feecf47e" providerId="AD" clId="Web-{05D8D209-64EC-D379-1706-3F3CB9A6869A}" dt="2024-11-29T22:17:45.521" v="121" actId="14100"/>
        <pc:sldMkLst>
          <pc:docMk/>
          <pc:sldMk cId="2314023848" sldId="416"/>
        </pc:sldMkLst>
        <pc:spChg chg="add">
          <ac:chgData name="Moutushi Tanha" userId="S::m.tanha@uwtsd.ac.uk::62f9b1f3-ddcf-45d7-a6a4-b667feecf47e" providerId="AD" clId="Web-{05D8D209-64EC-D379-1706-3F3CB9A6869A}" dt="2024-11-29T22:16:59.066" v="111"/>
          <ac:spMkLst>
            <pc:docMk/>
            <pc:sldMk cId="2314023848" sldId="416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05D8D209-64EC-D379-1706-3F3CB9A6869A}" dt="2024-11-29T22:16:59.066" v="111"/>
          <ac:spMkLst>
            <pc:docMk/>
            <pc:sldMk cId="2314023848" sldId="416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05D8D209-64EC-D379-1706-3F3CB9A6869A}" dt="2024-11-29T22:16:59.066" v="111"/>
          <ac:spMkLst>
            <pc:docMk/>
            <pc:sldMk cId="2314023848" sldId="416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05D8D209-64EC-D379-1706-3F3CB9A6869A}" dt="2024-11-29T22:16:59.066" v="111"/>
          <ac:spMkLst>
            <pc:docMk/>
            <pc:sldMk cId="2314023848" sldId="416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05D8D209-64EC-D379-1706-3F3CB9A6869A}" dt="2024-11-29T22:17:45.521" v="121" actId="14100"/>
          <ac:picMkLst>
            <pc:docMk/>
            <pc:sldMk cId="2314023848" sldId="416"/>
            <ac:picMk id="3" creationId="{2BA95BDA-DF01-AB8E-F6BB-9C27DF95727B}"/>
          </ac:picMkLst>
        </pc:picChg>
        <pc:picChg chg="add mod">
          <ac:chgData name="Moutushi Tanha" userId="S::m.tanha@uwtsd.ac.uk::62f9b1f3-ddcf-45d7-a6a4-b667feecf47e" providerId="AD" clId="Web-{05D8D209-64EC-D379-1706-3F3CB9A6869A}" dt="2024-11-29T22:17:42.053" v="120" actId="14100"/>
          <ac:picMkLst>
            <pc:docMk/>
            <pc:sldMk cId="2314023848" sldId="416"/>
            <ac:picMk id="5" creationId="{2138FBB0-8D92-6329-755F-F4CF6AE3A542}"/>
          </ac:picMkLst>
        </pc:picChg>
      </pc:sldChg>
    </pc:docChg>
  </pc:docChgLst>
  <pc:docChgLst>
    <pc:chgData name="Moutushi Tanha" userId="S::m.tanha@uwtsd.ac.uk::62f9b1f3-ddcf-45d7-a6a4-b667feecf47e" providerId="AD" clId="Web-{090162E4-6C79-6B8D-152B-2FB22590973C}"/>
    <pc:docChg chg="delSld">
      <pc:chgData name="Moutushi Tanha" userId="S::m.tanha@uwtsd.ac.uk::62f9b1f3-ddcf-45d7-a6a4-b667feecf47e" providerId="AD" clId="Web-{090162E4-6C79-6B8D-152B-2FB22590973C}" dt="2023-12-10T17:21:18.966" v="2"/>
      <pc:docMkLst>
        <pc:docMk/>
      </pc:docMkLst>
      <pc:sldChg chg="del">
        <pc:chgData name="Moutushi Tanha" userId="S::m.tanha@uwtsd.ac.uk::62f9b1f3-ddcf-45d7-a6a4-b667feecf47e" providerId="AD" clId="Web-{090162E4-6C79-6B8D-152B-2FB22590973C}" dt="2023-12-10T17:21:06.981" v="0"/>
        <pc:sldMkLst>
          <pc:docMk/>
          <pc:sldMk cId="4089611900" sldId="333"/>
        </pc:sldMkLst>
      </pc:sldChg>
      <pc:sldChg chg="del">
        <pc:chgData name="Moutushi Tanha" userId="S::m.tanha@uwtsd.ac.uk::62f9b1f3-ddcf-45d7-a6a4-b667feecf47e" providerId="AD" clId="Web-{090162E4-6C79-6B8D-152B-2FB22590973C}" dt="2023-12-10T17:21:14.138" v="1"/>
        <pc:sldMkLst>
          <pc:docMk/>
          <pc:sldMk cId="2776150624" sldId="334"/>
        </pc:sldMkLst>
      </pc:sldChg>
      <pc:sldChg chg="del">
        <pc:chgData name="Moutushi Tanha" userId="S::m.tanha@uwtsd.ac.uk::62f9b1f3-ddcf-45d7-a6a4-b667feecf47e" providerId="AD" clId="Web-{090162E4-6C79-6B8D-152B-2FB22590973C}" dt="2023-12-10T17:21:18.966" v="2"/>
        <pc:sldMkLst>
          <pc:docMk/>
          <pc:sldMk cId="990909877" sldId="335"/>
        </pc:sldMkLst>
      </pc:sldChg>
    </pc:docChg>
  </pc:docChgLst>
  <pc:docChgLst>
    <pc:chgData name="Moutushi Tanha" userId="S::m.tanha@uwtsd.ac.uk::62f9b1f3-ddcf-45d7-a6a4-b667feecf47e" providerId="AD" clId="Web-{46F4D48D-018C-0C32-C528-92988B93DF1F}"/>
    <pc:docChg chg="addSld modSld">
      <pc:chgData name="Moutushi Tanha" userId="S::m.tanha@uwtsd.ac.uk::62f9b1f3-ddcf-45d7-a6a4-b667feecf47e" providerId="AD" clId="Web-{46F4D48D-018C-0C32-C528-92988B93DF1F}" dt="2024-12-03T12:34:21.375" v="12" actId="14100"/>
      <pc:docMkLst>
        <pc:docMk/>
      </pc:docMkLst>
      <pc:sldChg chg="modSp">
        <pc:chgData name="Moutushi Tanha" userId="S::m.tanha@uwtsd.ac.uk::62f9b1f3-ddcf-45d7-a6a4-b667feecf47e" providerId="AD" clId="Web-{46F4D48D-018C-0C32-C528-92988B93DF1F}" dt="2024-12-03T11:23:56.261" v="1" actId="1076"/>
        <pc:sldMkLst>
          <pc:docMk/>
          <pc:sldMk cId="3339384930" sldId="347"/>
        </pc:sldMkLst>
        <pc:picChg chg="mod">
          <ac:chgData name="Moutushi Tanha" userId="S::m.tanha@uwtsd.ac.uk::62f9b1f3-ddcf-45d7-a6a4-b667feecf47e" providerId="AD" clId="Web-{46F4D48D-018C-0C32-C528-92988B93DF1F}" dt="2024-12-03T11:23:56.261" v="1" actId="1076"/>
          <ac:picMkLst>
            <pc:docMk/>
            <pc:sldMk cId="3339384930" sldId="347"/>
            <ac:picMk id="2" creationId="{4F01E98E-87C8-99D2-E6F8-4E27B847E1BF}"/>
          </ac:picMkLst>
        </pc:picChg>
      </pc:sldChg>
      <pc:sldChg chg="modSp">
        <pc:chgData name="Moutushi Tanha" userId="S::m.tanha@uwtsd.ac.uk::62f9b1f3-ddcf-45d7-a6a4-b667feecf47e" providerId="AD" clId="Web-{46F4D48D-018C-0C32-C528-92988B93DF1F}" dt="2024-12-03T12:34:21.375" v="12" actId="14100"/>
        <pc:sldMkLst>
          <pc:docMk/>
          <pc:sldMk cId="2266437152" sldId="363"/>
        </pc:sldMkLst>
        <pc:picChg chg="mod">
          <ac:chgData name="Moutushi Tanha" userId="S::m.tanha@uwtsd.ac.uk::62f9b1f3-ddcf-45d7-a6a4-b667feecf47e" providerId="AD" clId="Web-{46F4D48D-018C-0C32-C528-92988B93DF1F}" dt="2024-12-03T12:34:21.375" v="12" actId="14100"/>
          <ac:picMkLst>
            <pc:docMk/>
            <pc:sldMk cId="2266437152" sldId="363"/>
            <ac:picMk id="2" creationId="{9ACC2832-A791-7BC9-20DE-E8D836D1A5D0}"/>
          </ac:picMkLst>
        </pc:picChg>
      </pc:sldChg>
      <pc:sldChg chg="addSp modSp new mod setBg">
        <pc:chgData name="Moutushi Tanha" userId="S::m.tanha@uwtsd.ac.uk::62f9b1f3-ddcf-45d7-a6a4-b667feecf47e" providerId="AD" clId="Web-{46F4D48D-018C-0C32-C528-92988B93DF1F}" dt="2024-12-03T11:54:10.426" v="8" actId="14100"/>
        <pc:sldMkLst>
          <pc:docMk/>
          <pc:sldMk cId="896475802" sldId="431"/>
        </pc:sldMkLst>
        <pc:spChg chg="add">
          <ac:chgData name="Moutushi Tanha" userId="S::m.tanha@uwtsd.ac.uk::62f9b1f3-ddcf-45d7-a6a4-b667feecf47e" providerId="AD" clId="Web-{46F4D48D-018C-0C32-C528-92988B93DF1F}" dt="2024-12-03T11:53:55.097" v="4"/>
          <ac:spMkLst>
            <pc:docMk/>
            <pc:sldMk cId="896475802" sldId="43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46F4D48D-018C-0C32-C528-92988B93DF1F}" dt="2024-12-03T11:53:55.097" v="4"/>
          <ac:spMkLst>
            <pc:docMk/>
            <pc:sldMk cId="896475802" sldId="43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46F4D48D-018C-0C32-C528-92988B93DF1F}" dt="2024-12-03T11:53:55.097" v="4"/>
          <ac:spMkLst>
            <pc:docMk/>
            <pc:sldMk cId="896475802" sldId="43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46F4D48D-018C-0C32-C528-92988B93DF1F}" dt="2024-12-03T11:53:55.097" v="4"/>
          <ac:spMkLst>
            <pc:docMk/>
            <pc:sldMk cId="896475802" sldId="43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46F4D48D-018C-0C32-C528-92988B93DF1F}" dt="2024-12-03T11:54:10.426" v="8" actId="14100"/>
          <ac:picMkLst>
            <pc:docMk/>
            <pc:sldMk cId="896475802" sldId="431"/>
            <ac:picMk id="2" creationId="{75BD3938-833C-9B1A-8E02-F75F3C7AC070}"/>
          </ac:picMkLst>
        </pc:picChg>
      </pc:sldChg>
    </pc:docChg>
  </pc:docChgLst>
  <pc:docChgLst>
    <pc:chgData name="Moutushi Tanha" userId="S::m.tanha@uwtsd.ac.uk::62f9b1f3-ddcf-45d7-a6a4-b667feecf47e" providerId="AD" clId="Web-{712FEB7B-4891-B829-9423-765CA105D3C8}"/>
    <pc:docChg chg="modSld">
      <pc:chgData name="Moutushi Tanha" userId="S::m.tanha@uwtsd.ac.uk::62f9b1f3-ddcf-45d7-a6a4-b667feecf47e" providerId="AD" clId="Web-{712FEB7B-4891-B829-9423-765CA105D3C8}" dt="2024-11-22T10:20:58.903" v="52" actId="14100"/>
      <pc:docMkLst>
        <pc:docMk/>
      </pc:docMkLst>
      <pc:sldChg chg="addSp delSp modSp">
        <pc:chgData name="Moutushi Tanha" userId="S::m.tanha@uwtsd.ac.uk::62f9b1f3-ddcf-45d7-a6a4-b667feecf47e" providerId="AD" clId="Web-{712FEB7B-4891-B829-9423-765CA105D3C8}" dt="2024-11-22T10:20:42.762" v="49" actId="14100"/>
        <pc:sldMkLst>
          <pc:docMk/>
          <pc:sldMk cId="4118720049" sldId="257"/>
        </pc:sldMkLst>
        <pc:spChg chg="del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8" creationId="{32BC26D8-82FB-445E-AA49-62A77D7C1EE0}"/>
          </ac:spMkLst>
        </pc:spChg>
        <pc:spChg chg="del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10" creationId="{CB44330D-EA18-4254-AA95-EB49948539B8}"/>
          </ac:spMkLst>
        </pc:spChg>
        <pc:spChg chg="add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15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17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19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20:27.902" v="45"/>
          <ac:spMkLst>
            <pc:docMk/>
            <pc:sldMk cId="4118720049" sldId="257"/>
            <ac:spMk id="21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20:42.762" v="49" actId="14100"/>
          <ac:picMkLst>
            <pc:docMk/>
            <pc:sldMk cId="4118720049" sldId="257"/>
            <ac:picMk id="3" creationId="{94D7EEEE-FF04-7450-A022-D9BE533730CE}"/>
          </ac:picMkLst>
        </pc:picChg>
      </pc:sldChg>
      <pc:sldChg chg="addSp delSp modSp">
        <pc:chgData name="Moutushi Tanha" userId="S::m.tanha@uwtsd.ac.uk::62f9b1f3-ddcf-45d7-a6a4-b667feecf47e" providerId="AD" clId="Web-{712FEB7B-4891-B829-9423-765CA105D3C8}" dt="2024-11-22T10:20:58.903" v="52" actId="14100"/>
        <pc:sldMkLst>
          <pc:docMk/>
          <pc:sldMk cId="2957707768" sldId="259"/>
        </pc:sldMkLst>
        <pc:spChg chg="del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8" creationId="{32BC26D8-82FB-445E-AA49-62A77D7C1EE0}"/>
          </ac:spMkLst>
        </pc:spChg>
        <pc:spChg chg="del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10" creationId="{CB44330D-EA18-4254-AA95-EB49948539B8}"/>
          </ac:spMkLst>
        </pc:spChg>
        <pc:spChg chg="add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15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17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19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20:49.684" v="50"/>
          <ac:spMkLst>
            <pc:docMk/>
            <pc:sldMk cId="2957707768" sldId="259"/>
            <ac:spMk id="21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20:58.903" v="52" actId="14100"/>
          <ac:picMkLst>
            <pc:docMk/>
            <pc:sldMk cId="2957707768" sldId="259"/>
            <ac:picMk id="3" creationId="{D9E22B37-4D9D-20B4-57D7-5070CF6156AC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14:22.331" v="5" actId="14100"/>
        <pc:sldMkLst>
          <pc:docMk/>
          <pc:sldMk cId="2814629067" sldId="260"/>
        </pc:sldMkLst>
        <pc:picChg chg="mod">
          <ac:chgData name="Moutushi Tanha" userId="S::m.tanha@uwtsd.ac.uk::62f9b1f3-ddcf-45d7-a6a4-b667feecf47e" providerId="AD" clId="Web-{712FEB7B-4891-B829-9423-765CA105D3C8}" dt="2024-11-22T10:14:22.331" v="5" actId="14100"/>
          <ac:picMkLst>
            <pc:docMk/>
            <pc:sldMk cId="2814629067" sldId="260"/>
            <ac:picMk id="3" creationId="{D74053AA-B5D0-F331-24FA-D20A55D66BC1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16:52.959" v="17" actId="14100"/>
        <pc:sldMkLst>
          <pc:docMk/>
          <pc:sldMk cId="2564072724" sldId="266"/>
        </pc:sldMkLst>
        <pc:picChg chg="mod">
          <ac:chgData name="Moutushi Tanha" userId="S::m.tanha@uwtsd.ac.uk::62f9b1f3-ddcf-45d7-a6a4-b667feecf47e" providerId="AD" clId="Web-{712FEB7B-4891-B829-9423-765CA105D3C8}" dt="2024-11-22T10:16:52.959" v="17" actId="14100"/>
          <ac:picMkLst>
            <pc:docMk/>
            <pc:sldMk cId="2564072724" sldId="266"/>
            <ac:picMk id="3" creationId="{84566017-BCA9-DFAA-A305-F7A7B51ABD8B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15:52.489" v="13" actId="14100"/>
        <pc:sldMkLst>
          <pc:docMk/>
          <pc:sldMk cId="3897931270" sldId="269"/>
        </pc:sldMkLst>
        <pc:picChg chg="mod">
          <ac:chgData name="Moutushi Tanha" userId="S::m.tanha@uwtsd.ac.uk::62f9b1f3-ddcf-45d7-a6a4-b667feecf47e" providerId="AD" clId="Web-{712FEB7B-4891-B829-9423-765CA105D3C8}" dt="2024-11-22T10:15:52.489" v="13" actId="14100"/>
          <ac:picMkLst>
            <pc:docMk/>
            <pc:sldMk cId="3897931270" sldId="269"/>
            <ac:picMk id="3" creationId="{AF81CCB0-02FE-74CC-EB49-7C3582EDA712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14:39.097" v="9" actId="14100"/>
        <pc:sldMkLst>
          <pc:docMk/>
          <pc:sldMk cId="789238343" sldId="272"/>
        </pc:sldMkLst>
        <pc:picChg chg="mod">
          <ac:chgData name="Moutushi Tanha" userId="S::m.tanha@uwtsd.ac.uk::62f9b1f3-ddcf-45d7-a6a4-b667feecf47e" providerId="AD" clId="Web-{712FEB7B-4891-B829-9423-765CA105D3C8}" dt="2024-11-22T10:14:39.097" v="9" actId="14100"/>
          <ac:picMkLst>
            <pc:docMk/>
            <pc:sldMk cId="789238343" sldId="272"/>
            <ac:picMk id="3" creationId="{69F6A43A-3216-45F5-C53B-939AAD970FCD}"/>
          </ac:picMkLst>
        </pc:picChg>
      </pc:sldChg>
      <pc:sldChg chg="addSp modSp mod setBg">
        <pc:chgData name="Moutushi Tanha" userId="S::m.tanha@uwtsd.ac.uk::62f9b1f3-ddcf-45d7-a6a4-b667feecf47e" providerId="AD" clId="Web-{712FEB7B-4891-B829-9423-765CA105D3C8}" dt="2024-11-22T10:17:34.695" v="22" actId="14100"/>
        <pc:sldMkLst>
          <pc:docMk/>
          <pc:sldMk cId="871693723" sldId="287"/>
        </pc:sldMkLst>
        <pc:spChg chg="add">
          <ac:chgData name="Moutushi Tanha" userId="S::m.tanha@uwtsd.ac.uk::62f9b1f3-ddcf-45d7-a6a4-b667feecf47e" providerId="AD" clId="Web-{712FEB7B-4891-B829-9423-765CA105D3C8}" dt="2024-11-22T10:17:17.866" v="18"/>
          <ac:spMkLst>
            <pc:docMk/>
            <pc:sldMk cId="871693723" sldId="28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7:17.866" v="18"/>
          <ac:spMkLst>
            <pc:docMk/>
            <pc:sldMk cId="871693723" sldId="28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7:17.866" v="18"/>
          <ac:spMkLst>
            <pc:docMk/>
            <pc:sldMk cId="871693723" sldId="28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7:17.866" v="18"/>
          <ac:spMkLst>
            <pc:docMk/>
            <pc:sldMk cId="871693723" sldId="287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7:34.695" v="22" actId="14100"/>
          <ac:picMkLst>
            <pc:docMk/>
            <pc:sldMk cId="871693723" sldId="287"/>
            <ac:picMk id="2" creationId="{EB7C21DA-8BE2-0F7C-4AB0-3D8E388F35C6}"/>
          </ac:picMkLst>
        </pc:picChg>
      </pc:sldChg>
      <pc:sldChg chg="addSp modSp mod setBg">
        <pc:chgData name="Moutushi Tanha" userId="S::m.tanha@uwtsd.ac.uk::62f9b1f3-ddcf-45d7-a6a4-b667feecf47e" providerId="AD" clId="Web-{712FEB7B-4891-B829-9423-765CA105D3C8}" dt="2024-11-22T10:17:49.804" v="25" actId="14100"/>
        <pc:sldMkLst>
          <pc:docMk/>
          <pc:sldMk cId="2844376411" sldId="288"/>
        </pc:sldMkLst>
        <pc:spChg chg="add">
          <ac:chgData name="Moutushi Tanha" userId="S::m.tanha@uwtsd.ac.uk::62f9b1f3-ddcf-45d7-a6a4-b667feecf47e" providerId="AD" clId="Web-{712FEB7B-4891-B829-9423-765CA105D3C8}" dt="2024-11-22T10:17:41.914" v="23"/>
          <ac:spMkLst>
            <pc:docMk/>
            <pc:sldMk cId="2844376411" sldId="28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7:41.914" v="23"/>
          <ac:spMkLst>
            <pc:docMk/>
            <pc:sldMk cId="2844376411" sldId="28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7:41.914" v="23"/>
          <ac:spMkLst>
            <pc:docMk/>
            <pc:sldMk cId="2844376411" sldId="28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7:41.914" v="23"/>
          <ac:spMkLst>
            <pc:docMk/>
            <pc:sldMk cId="2844376411" sldId="288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7:49.804" v="25" actId="14100"/>
          <ac:picMkLst>
            <pc:docMk/>
            <pc:sldMk cId="2844376411" sldId="288"/>
            <ac:picMk id="2" creationId="{C95AE4F4-64E6-F3BA-62A4-2C86A0FCBC1A}"/>
          </ac:picMkLst>
        </pc:picChg>
      </pc:sldChg>
      <pc:sldChg chg="addSp modSp mod setBg">
        <pc:chgData name="Moutushi Tanha" userId="S::m.tanha@uwtsd.ac.uk::62f9b1f3-ddcf-45d7-a6a4-b667feecf47e" providerId="AD" clId="Web-{712FEB7B-4891-B829-9423-765CA105D3C8}" dt="2024-11-22T10:18:31.477" v="32" actId="14100"/>
        <pc:sldMkLst>
          <pc:docMk/>
          <pc:sldMk cId="2787626784" sldId="294"/>
        </pc:sldMkLst>
        <pc:spChg chg="add">
          <ac:chgData name="Moutushi Tanha" userId="S::m.tanha@uwtsd.ac.uk::62f9b1f3-ddcf-45d7-a6a4-b667feecf47e" providerId="AD" clId="Web-{712FEB7B-4891-B829-9423-765CA105D3C8}" dt="2024-11-22T10:18:06.102" v="26"/>
          <ac:spMkLst>
            <pc:docMk/>
            <pc:sldMk cId="2787626784" sldId="29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8:06.102" v="26"/>
          <ac:spMkLst>
            <pc:docMk/>
            <pc:sldMk cId="2787626784" sldId="29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8:06.102" v="26"/>
          <ac:spMkLst>
            <pc:docMk/>
            <pc:sldMk cId="2787626784" sldId="29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8:06.102" v="26"/>
          <ac:spMkLst>
            <pc:docMk/>
            <pc:sldMk cId="2787626784" sldId="294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8:31.477" v="32" actId="14100"/>
          <ac:picMkLst>
            <pc:docMk/>
            <pc:sldMk cId="2787626784" sldId="294"/>
            <ac:picMk id="2" creationId="{1E1627A1-B6B9-8D85-A551-385EFFB8EC8D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19:00.447" v="37" actId="14100"/>
        <pc:sldMkLst>
          <pc:docMk/>
          <pc:sldMk cId="1231781740" sldId="297"/>
        </pc:sldMkLst>
        <pc:picChg chg="mod">
          <ac:chgData name="Moutushi Tanha" userId="S::m.tanha@uwtsd.ac.uk::62f9b1f3-ddcf-45d7-a6a4-b667feecf47e" providerId="AD" clId="Web-{712FEB7B-4891-B829-9423-765CA105D3C8}" dt="2024-11-22T10:19:00.447" v="37" actId="14100"/>
          <ac:picMkLst>
            <pc:docMk/>
            <pc:sldMk cId="1231781740" sldId="297"/>
            <ac:picMk id="2" creationId="{9DD25C1D-62EF-CE5B-4EC2-43E03AB59B86}"/>
          </ac:picMkLst>
        </pc:picChg>
      </pc:sldChg>
      <pc:sldChg chg="addSp modSp mod setBg">
        <pc:chgData name="Moutushi Tanha" userId="S::m.tanha@uwtsd.ac.uk::62f9b1f3-ddcf-45d7-a6a4-b667feecf47e" providerId="AD" clId="Web-{712FEB7B-4891-B829-9423-765CA105D3C8}" dt="2024-11-22T10:19:07.869" v="38"/>
        <pc:sldMkLst>
          <pc:docMk/>
          <pc:sldMk cId="1224321534" sldId="299"/>
        </pc:sldMkLst>
        <pc:spChg chg="add">
          <ac:chgData name="Moutushi Tanha" userId="S::m.tanha@uwtsd.ac.uk::62f9b1f3-ddcf-45d7-a6a4-b667feecf47e" providerId="AD" clId="Web-{712FEB7B-4891-B829-9423-765CA105D3C8}" dt="2024-11-22T10:19:07.869" v="38"/>
          <ac:spMkLst>
            <pc:docMk/>
            <pc:sldMk cId="1224321534" sldId="29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9:07.869" v="38"/>
          <ac:spMkLst>
            <pc:docMk/>
            <pc:sldMk cId="1224321534" sldId="29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9:07.869" v="38"/>
          <ac:spMkLst>
            <pc:docMk/>
            <pc:sldMk cId="1224321534" sldId="29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9:07.869" v="38"/>
          <ac:spMkLst>
            <pc:docMk/>
            <pc:sldMk cId="1224321534" sldId="299"/>
            <ac:spMk id="13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9:07.869" v="38"/>
          <ac:picMkLst>
            <pc:docMk/>
            <pc:sldMk cId="1224321534" sldId="299"/>
            <ac:picMk id="2" creationId="{59A8E3D3-1652-7F88-4E1D-A335D6AC845F}"/>
          </ac:picMkLst>
        </pc:picChg>
      </pc:sldChg>
      <pc:sldChg chg="addSp delSp modSp">
        <pc:chgData name="Moutushi Tanha" userId="S::m.tanha@uwtsd.ac.uk::62f9b1f3-ddcf-45d7-a6a4-b667feecf47e" providerId="AD" clId="Web-{712FEB7B-4891-B829-9423-765CA105D3C8}" dt="2024-11-22T10:19:16.056" v="39"/>
        <pc:sldMkLst>
          <pc:docMk/>
          <pc:sldMk cId="601097782" sldId="316"/>
        </pc:sldMkLst>
        <pc:spChg chg="del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7" creationId="{32BC26D8-82FB-445E-AA49-62A77D7C1EE0}"/>
          </ac:spMkLst>
        </pc:spChg>
        <pc:spChg chg="del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9" creationId="{CB44330D-EA18-4254-AA95-EB49948539B8}"/>
          </ac:spMkLst>
        </pc:spChg>
        <pc:spChg chg="add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14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16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18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9:16.056" v="39"/>
          <ac:spMkLst>
            <pc:docMk/>
            <pc:sldMk cId="601097782" sldId="316"/>
            <ac:spMk id="20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9:16.056" v="39"/>
          <ac:picMkLst>
            <pc:docMk/>
            <pc:sldMk cId="601097782" sldId="316"/>
            <ac:picMk id="2" creationId="{59DCCF58-C2BE-4EF4-5DA8-62DA7543EF8E}"/>
          </ac:picMkLst>
        </pc:picChg>
      </pc:sldChg>
      <pc:sldChg chg="addSp delSp modSp">
        <pc:chgData name="Moutushi Tanha" userId="S::m.tanha@uwtsd.ac.uk::62f9b1f3-ddcf-45d7-a6a4-b667feecf47e" providerId="AD" clId="Web-{712FEB7B-4891-B829-9423-765CA105D3C8}" dt="2024-11-22T10:19:24.775" v="40"/>
        <pc:sldMkLst>
          <pc:docMk/>
          <pc:sldMk cId="735255014" sldId="317"/>
        </pc:sldMkLst>
        <pc:spChg chg="del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18" creationId="{32BC26D8-82FB-445E-AA49-62A77D7C1EE0}"/>
          </ac:spMkLst>
        </pc:spChg>
        <pc:spChg chg="del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20" creationId="{CB44330D-EA18-4254-AA95-EB49948539B8}"/>
          </ac:spMkLst>
        </pc:spChg>
        <pc:spChg chg="add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25" creationId="{AB8C311F-7253-4AED-9701-7FC0708C41C7}"/>
          </ac:spMkLst>
        </pc:spChg>
        <pc:spChg chg="add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27" creationId="{E2384209-CB15-4CDF-9D31-C44FD9A3F20D}"/>
          </ac:spMkLst>
        </pc:spChg>
        <pc:spChg chg="add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29" creationId="{2633B3B5-CC90-43F0-8714-D31D1F3F0209}"/>
          </ac:spMkLst>
        </pc:spChg>
        <pc:spChg chg="add">
          <ac:chgData name="Moutushi Tanha" userId="S::m.tanha@uwtsd.ac.uk::62f9b1f3-ddcf-45d7-a6a4-b667feecf47e" providerId="AD" clId="Web-{712FEB7B-4891-B829-9423-765CA105D3C8}" dt="2024-11-22T10:19:24.775" v="40"/>
          <ac:spMkLst>
            <pc:docMk/>
            <pc:sldMk cId="735255014" sldId="317"/>
            <ac:spMk id="31" creationId="{A8D57A06-A426-446D-B02C-A2DC6B62E45E}"/>
          </ac:spMkLst>
        </pc:spChg>
        <pc:picChg chg="mod">
          <ac:chgData name="Moutushi Tanha" userId="S::m.tanha@uwtsd.ac.uk::62f9b1f3-ddcf-45d7-a6a4-b667feecf47e" providerId="AD" clId="Web-{712FEB7B-4891-B829-9423-765CA105D3C8}" dt="2024-11-22T10:19:24.775" v="40"/>
          <ac:picMkLst>
            <pc:docMk/>
            <pc:sldMk cId="735255014" sldId="317"/>
            <ac:picMk id="2" creationId="{A6BD831A-F6D2-1E0B-9C54-EEC41BA4FA20}"/>
          </ac:picMkLst>
        </pc:picChg>
      </pc:sldChg>
      <pc:sldChg chg="modSp">
        <pc:chgData name="Moutushi Tanha" userId="S::m.tanha@uwtsd.ac.uk::62f9b1f3-ddcf-45d7-a6a4-b667feecf47e" providerId="AD" clId="Web-{712FEB7B-4891-B829-9423-765CA105D3C8}" dt="2024-11-22T10:20:15.511" v="44" actId="14100"/>
        <pc:sldMkLst>
          <pc:docMk/>
          <pc:sldMk cId="33782379" sldId="396"/>
        </pc:sldMkLst>
        <pc:picChg chg="mod">
          <ac:chgData name="Moutushi Tanha" userId="S::m.tanha@uwtsd.ac.uk::62f9b1f3-ddcf-45d7-a6a4-b667feecf47e" providerId="AD" clId="Web-{712FEB7B-4891-B829-9423-765CA105D3C8}" dt="2024-11-22T10:20:15.511" v="44" actId="14100"/>
          <ac:picMkLst>
            <pc:docMk/>
            <pc:sldMk cId="33782379" sldId="396"/>
            <ac:picMk id="2" creationId="{943C4D9B-BA7F-7BC8-B91A-585C3B7FA363}"/>
          </ac:picMkLst>
        </pc:picChg>
      </pc:sldChg>
    </pc:docChg>
  </pc:docChgLst>
  <pc:docChgLst>
    <pc:chgData name="Moutushi Tanha" userId="S::m.tanha@uwtsd.ac.uk::62f9b1f3-ddcf-45d7-a6a4-b667feecf47e" providerId="AD" clId="Web-{52FEF472-71DF-F832-5A2E-B89637F2B27E}"/>
    <pc:docChg chg="modSld">
      <pc:chgData name="Moutushi Tanha" userId="S::m.tanha@uwtsd.ac.uk::62f9b1f3-ddcf-45d7-a6a4-b667feecf47e" providerId="AD" clId="Web-{52FEF472-71DF-F832-5A2E-B89637F2B27E}" dt="2023-12-05T10:42:26.465" v="17" actId="14100"/>
      <pc:docMkLst>
        <pc:docMk/>
      </pc:docMkLst>
      <pc:sldChg chg="modSp">
        <pc:chgData name="Moutushi Tanha" userId="S::m.tanha@uwtsd.ac.uk::62f9b1f3-ddcf-45d7-a6a4-b667feecf47e" providerId="AD" clId="Web-{52FEF472-71DF-F832-5A2E-B89637F2B27E}" dt="2023-12-05T08:16:34.201" v="8" actId="14100"/>
        <pc:sldMkLst>
          <pc:docMk/>
          <pc:sldMk cId="373212787" sldId="262"/>
        </pc:sldMkLst>
        <pc:picChg chg="mod">
          <ac:chgData name="Moutushi Tanha" userId="S::m.tanha@uwtsd.ac.uk::62f9b1f3-ddcf-45d7-a6a4-b667feecf47e" providerId="AD" clId="Web-{52FEF472-71DF-F832-5A2E-B89637F2B27E}" dt="2023-12-05T08:16:34.201" v="8" actId="14100"/>
          <ac:picMkLst>
            <pc:docMk/>
            <pc:sldMk cId="373212787" sldId="262"/>
            <ac:picMk id="3" creationId="{FC7EC4FD-618C-E194-2D02-374D38732825}"/>
          </ac:picMkLst>
        </pc:picChg>
      </pc:sldChg>
      <pc:sldChg chg="modSp">
        <pc:chgData name="Moutushi Tanha" userId="S::m.tanha@uwtsd.ac.uk::62f9b1f3-ddcf-45d7-a6a4-b667feecf47e" providerId="AD" clId="Web-{52FEF472-71DF-F832-5A2E-B89637F2B27E}" dt="2023-12-05T08:16:01.074" v="4" actId="14100"/>
        <pc:sldMkLst>
          <pc:docMk/>
          <pc:sldMk cId="146108096" sldId="263"/>
        </pc:sldMkLst>
        <pc:picChg chg="mod">
          <ac:chgData name="Moutushi Tanha" userId="S::m.tanha@uwtsd.ac.uk::62f9b1f3-ddcf-45d7-a6a4-b667feecf47e" providerId="AD" clId="Web-{52FEF472-71DF-F832-5A2E-B89637F2B27E}" dt="2023-12-05T08:16:01.074" v="4" actId="14100"/>
          <ac:picMkLst>
            <pc:docMk/>
            <pc:sldMk cId="146108096" sldId="263"/>
            <ac:picMk id="3" creationId="{72D00949-1160-1A6D-0322-AB75DEBE6AD4}"/>
          </ac:picMkLst>
        </pc:picChg>
      </pc:sldChg>
      <pc:sldChg chg="modSp">
        <pc:chgData name="Moutushi Tanha" userId="S::m.tanha@uwtsd.ac.uk::62f9b1f3-ddcf-45d7-a6a4-b667feecf47e" providerId="AD" clId="Web-{52FEF472-71DF-F832-5A2E-B89637F2B27E}" dt="2023-12-05T08:16:11.997" v="6" actId="14100"/>
        <pc:sldMkLst>
          <pc:docMk/>
          <pc:sldMk cId="2938206851" sldId="274"/>
        </pc:sldMkLst>
        <pc:picChg chg="mod">
          <ac:chgData name="Moutushi Tanha" userId="S::m.tanha@uwtsd.ac.uk::62f9b1f3-ddcf-45d7-a6a4-b667feecf47e" providerId="AD" clId="Web-{52FEF472-71DF-F832-5A2E-B89637F2B27E}" dt="2023-12-05T08:16:11.997" v="6" actId="14100"/>
          <ac:picMkLst>
            <pc:docMk/>
            <pc:sldMk cId="2938206851" sldId="274"/>
            <ac:picMk id="3" creationId="{F406D251-E774-416B-697A-4DAD72AEF13F}"/>
          </ac:picMkLst>
        </pc:picChg>
      </pc:sldChg>
      <pc:sldChg chg="modSp">
        <pc:chgData name="Moutushi Tanha" userId="S::m.tanha@uwtsd.ac.uk::62f9b1f3-ddcf-45d7-a6a4-b667feecf47e" providerId="AD" clId="Web-{52FEF472-71DF-F832-5A2E-B89637F2B27E}" dt="2023-12-05T10:41:57.995" v="10" actId="1076"/>
        <pc:sldMkLst>
          <pc:docMk/>
          <pc:sldMk cId="871693723" sldId="287"/>
        </pc:sldMkLst>
        <pc:picChg chg="mod">
          <ac:chgData name="Moutushi Tanha" userId="S::m.tanha@uwtsd.ac.uk::62f9b1f3-ddcf-45d7-a6a4-b667feecf47e" providerId="AD" clId="Web-{52FEF472-71DF-F832-5A2E-B89637F2B27E}" dt="2023-12-05T10:41:57.995" v="10" actId="1076"/>
          <ac:picMkLst>
            <pc:docMk/>
            <pc:sldMk cId="871693723" sldId="287"/>
            <ac:picMk id="2" creationId="{EB7C21DA-8BE2-0F7C-4AB0-3D8E388F35C6}"/>
          </ac:picMkLst>
        </pc:picChg>
      </pc:sldChg>
      <pc:sldChg chg="modSp">
        <pc:chgData name="Moutushi Tanha" userId="S::m.tanha@uwtsd.ac.uk::62f9b1f3-ddcf-45d7-a6a4-b667feecf47e" providerId="AD" clId="Web-{52FEF472-71DF-F832-5A2E-B89637F2B27E}" dt="2023-12-05T10:42:26.465" v="17" actId="14100"/>
        <pc:sldMkLst>
          <pc:docMk/>
          <pc:sldMk cId="2844376411" sldId="288"/>
        </pc:sldMkLst>
        <pc:picChg chg="mod">
          <ac:chgData name="Moutushi Tanha" userId="S::m.tanha@uwtsd.ac.uk::62f9b1f3-ddcf-45d7-a6a4-b667feecf47e" providerId="AD" clId="Web-{52FEF472-71DF-F832-5A2E-B89637F2B27E}" dt="2023-12-05T10:42:26.465" v="17" actId="14100"/>
          <ac:picMkLst>
            <pc:docMk/>
            <pc:sldMk cId="2844376411" sldId="288"/>
            <ac:picMk id="2" creationId="{C95AE4F4-64E6-F3BA-62A4-2C86A0FCBC1A}"/>
          </ac:picMkLst>
        </pc:picChg>
      </pc:sldChg>
    </pc:docChg>
  </pc:docChgLst>
  <pc:docChgLst>
    <pc:chgData name="Moutushi Tanha" userId="S::m.tanha@uwtsd.ac.uk::62f9b1f3-ddcf-45d7-a6a4-b667feecf47e" providerId="AD" clId="Web-{6EB2101C-D151-4FCF-B755-CE936B96B9F5}"/>
    <pc:docChg chg="modSld sldOrd">
      <pc:chgData name="Moutushi Tanha" userId="S::m.tanha@uwtsd.ac.uk::62f9b1f3-ddcf-45d7-a6a4-b667feecf47e" providerId="AD" clId="Web-{6EB2101C-D151-4FCF-B755-CE936B96B9F5}" dt="2023-12-09T20:46:03.811" v="1"/>
      <pc:docMkLst>
        <pc:docMk/>
      </pc:docMkLst>
      <pc:sldChg chg="modSp ord">
        <pc:chgData name="Moutushi Tanha" userId="S::m.tanha@uwtsd.ac.uk::62f9b1f3-ddcf-45d7-a6a4-b667feecf47e" providerId="AD" clId="Web-{6EB2101C-D151-4FCF-B755-CE936B96B9F5}" dt="2023-12-09T20:46:03.811" v="1"/>
        <pc:sldMkLst>
          <pc:docMk/>
          <pc:sldMk cId="879027293" sldId="323"/>
        </pc:sldMkLst>
        <pc:picChg chg="mod">
          <ac:chgData name="Moutushi Tanha" userId="S::m.tanha@uwtsd.ac.uk::62f9b1f3-ddcf-45d7-a6a4-b667feecf47e" providerId="AD" clId="Web-{6EB2101C-D151-4FCF-B755-CE936B96B9F5}" dt="2023-12-09T20:35:37.173" v="0" actId="1076"/>
          <ac:picMkLst>
            <pc:docMk/>
            <pc:sldMk cId="879027293" sldId="323"/>
            <ac:picMk id="3" creationId="{5C37E7C9-D986-E536-865C-8F1F9D3C688E}"/>
          </ac:picMkLst>
        </pc:picChg>
      </pc:sldChg>
    </pc:docChg>
  </pc:docChgLst>
  <pc:docChgLst>
    <pc:chgData name="Moutushi Tanha" userId="S::m.tanha@uwtsd.ac.uk::62f9b1f3-ddcf-45d7-a6a4-b667feecf47e" providerId="AD" clId="Web-{E262ED95-AAB6-9705-D6C3-01BEA8504D37}"/>
    <pc:docChg chg="addSld delSld modSld">
      <pc:chgData name="Moutushi Tanha" userId="S::m.tanha@uwtsd.ac.uk::62f9b1f3-ddcf-45d7-a6a4-b667feecf47e" providerId="AD" clId="Web-{E262ED95-AAB6-9705-D6C3-01BEA8504D37}" dt="2023-12-08T20:39:02.665" v="15"/>
      <pc:docMkLst>
        <pc:docMk/>
      </pc:docMkLst>
      <pc:sldChg chg="modSp">
        <pc:chgData name="Moutushi Tanha" userId="S::m.tanha@uwtsd.ac.uk::62f9b1f3-ddcf-45d7-a6a4-b667feecf47e" providerId="AD" clId="Web-{E262ED95-AAB6-9705-D6C3-01BEA8504D37}" dt="2023-12-08T20:07:35.186" v="2" actId="14100"/>
        <pc:sldMkLst>
          <pc:docMk/>
          <pc:sldMk cId="3339384930" sldId="347"/>
        </pc:sldMkLst>
        <pc:picChg chg="mod">
          <ac:chgData name="Moutushi Tanha" userId="S::m.tanha@uwtsd.ac.uk::62f9b1f3-ddcf-45d7-a6a4-b667feecf47e" providerId="AD" clId="Web-{E262ED95-AAB6-9705-D6C3-01BEA8504D37}" dt="2023-12-08T20:07:35.186" v="2" actId="14100"/>
          <ac:picMkLst>
            <pc:docMk/>
            <pc:sldMk cId="3339384930" sldId="347"/>
            <ac:picMk id="2" creationId="{4F01E98E-87C8-99D2-E6F8-4E27B847E1BF}"/>
          </ac:picMkLst>
        </pc:picChg>
      </pc:sldChg>
      <pc:sldChg chg="modSp">
        <pc:chgData name="Moutushi Tanha" userId="S::m.tanha@uwtsd.ac.uk::62f9b1f3-ddcf-45d7-a6a4-b667feecf47e" providerId="AD" clId="Web-{E262ED95-AAB6-9705-D6C3-01BEA8504D37}" dt="2023-12-08T20:17:07.917" v="5" actId="14100"/>
        <pc:sldMkLst>
          <pc:docMk/>
          <pc:sldMk cId="3642377185" sldId="349"/>
        </pc:sldMkLst>
        <pc:picChg chg="mod">
          <ac:chgData name="Moutushi Tanha" userId="S::m.tanha@uwtsd.ac.uk::62f9b1f3-ddcf-45d7-a6a4-b667feecf47e" providerId="AD" clId="Web-{E262ED95-AAB6-9705-D6C3-01BEA8504D37}" dt="2023-12-08T20:17:07.917" v="5" actId="14100"/>
          <ac:picMkLst>
            <pc:docMk/>
            <pc:sldMk cId="3642377185" sldId="349"/>
            <ac:picMk id="2" creationId="{B06F91B4-4794-6DDD-4553-4D3CF6C38A93}"/>
          </ac:picMkLst>
        </pc:picChg>
      </pc:sldChg>
      <pc:sldChg chg="modSp">
        <pc:chgData name="Moutushi Tanha" userId="S::m.tanha@uwtsd.ac.uk::62f9b1f3-ddcf-45d7-a6a4-b667feecf47e" providerId="AD" clId="Web-{E262ED95-AAB6-9705-D6C3-01BEA8504D37}" dt="2023-12-08T20:20:09.671" v="8" actId="14100"/>
        <pc:sldMkLst>
          <pc:docMk/>
          <pc:sldMk cId="2978587256" sldId="350"/>
        </pc:sldMkLst>
        <pc:picChg chg="mod">
          <ac:chgData name="Moutushi Tanha" userId="S::m.tanha@uwtsd.ac.uk::62f9b1f3-ddcf-45d7-a6a4-b667feecf47e" providerId="AD" clId="Web-{E262ED95-AAB6-9705-D6C3-01BEA8504D37}" dt="2023-12-08T20:20:09.671" v="8" actId="14100"/>
          <ac:picMkLst>
            <pc:docMk/>
            <pc:sldMk cId="2978587256" sldId="350"/>
            <ac:picMk id="2" creationId="{FFF44624-3F02-F72B-B55E-4270E7826CB9}"/>
          </ac:picMkLst>
        </pc:picChg>
      </pc:sldChg>
      <pc:sldChg chg="del">
        <pc:chgData name="Moutushi Tanha" userId="S::m.tanha@uwtsd.ac.uk::62f9b1f3-ddcf-45d7-a6a4-b667feecf47e" providerId="AD" clId="Web-{E262ED95-AAB6-9705-D6C3-01BEA8504D37}" dt="2023-12-08T20:25:51.788" v="9"/>
        <pc:sldMkLst>
          <pc:docMk/>
          <pc:sldMk cId="743460332" sldId="353"/>
        </pc:sldMkLst>
      </pc:sldChg>
      <pc:sldChg chg="del">
        <pc:chgData name="Moutushi Tanha" userId="S::m.tanha@uwtsd.ac.uk::62f9b1f3-ddcf-45d7-a6a4-b667feecf47e" providerId="AD" clId="Web-{E262ED95-AAB6-9705-D6C3-01BEA8504D37}" dt="2023-12-08T20:26:17.805" v="10"/>
        <pc:sldMkLst>
          <pc:docMk/>
          <pc:sldMk cId="3410004582" sldId="356"/>
        </pc:sldMkLst>
      </pc:sldChg>
      <pc:sldChg chg="modSp">
        <pc:chgData name="Moutushi Tanha" userId="S::m.tanha@uwtsd.ac.uk::62f9b1f3-ddcf-45d7-a6a4-b667feecf47e" providerId="AD" clId="Web-{E262ED95-AAB6-9705-D6C3-01BEA8504D37}" dt="2023-12-08T20:26:46.696" v="11" actId="1076"/>
        <pc:sldMkLst>
          <pc:docMk/>
          <pc:sldMk cId="2663357023" sldId="358"/>
        </pc:sldMkLst>
        <pc:picChg chg="mod">
          <ac:chgData name="Moutushi Tanha" userId="S::m.tanha@uwtsd.ac.uk::62f9b1f3-ddcf-45d7-a6a4-b667feecf47e" providerId="AD" clId="Web-{E262ED95-AAB6-9705-D6C3-01BEA8504D37}" dt="2023-12-08T20:26:46.696" v="11" actId="1076"/>
          <ac:picMkLst>
            <pc:docMk/>
            <pc:sldMk cId="2663357023" sldId="358"/>
            <ac:picMk id="3" creationId="{5EC07C4B-6048-AA40-8D5A-8626DCE26AEC}"/>
          </ac:picMkLst>
        </pc:picChg>
      </pc:sldChg>
      <pc:sldChg chg="new del">
        <pc:chgData name="Moutushi Tanha" userId="S::m.tanha@uwtsd.ac.uk::62f9b1f3-ddcf-45d7-a6a4-b667feecf47e" providerId="AD" clId="Web-{E262ED95-AAB6-9705-D6C3-01BEA8504D37}" dt="2023-12-08T20:39:02.665" v="15"/>
        <pc:sldMkLst>
          <pc:docMk/>
          <pc:sldMk cId="3433302127" sldId="395"/>
        </pc:sldMkLst>
      </pc:sldChg>
      <pc:sldChg chg="new">
        <pc:chgData name="Moutushi Tanha" userId="S::m.tanha@uwtsd.ac.uk::62f9b1f3-ddcf-45d7-a6a4-b667feecf47e" providerId="AD" clId="Web-{E262ED95-AAB6-9705-D6C3-01BEA8504D37}" dt="2023-12-08T20:33:10.158" v="13"/>
        <pc:sldMkLst>
          <pc:docMk/>
          <pc:sldMk cId="33782379" sldId="396"/>
        </pc:sldMkLst>
      </pc:sldChg>
      <pc:sldChg chg="new">
        <pc:chgData name="Moutushi Tanha" userId="S::m.tanha@uwtsd.ac.uk::62f9b1f3-ddcf-45d7-a6a4-b667feecf47e" providerId="AD" clId="Web-{E262ED95-AAB6-9705-D6C3-01BEA8504D37}" dt="2023-12-08T20:33:11.361" v="14"/>
        <pc:sldMkLst>
          <pc:docMk/>
          <pc:sldMk cId="1087804943" sldId="397"/>
        </pc:sldMkLst>
      </pc:sldChg>
    </pc:docChg>
  </pc:docChgLst>
  <pc:docChgLst>
    <pc:chgData name="Moutushi Tanha" userId="S::m.tanha@uwtsd.ac.uk::62f9b1f3-ddcf-45d7-a6a4-b667feecf47e" providerId="AD" clId="Web-{6AD75D86-20EB-6A77-748E-DD78DCC80FFA}"/>
    <pc:docChg chg="addSld delSld modSld sldOrd">
      <pc:chgData name="Moutushi Tanha" userId="S::m.tanha@uwtsd.ac.uk::62f9b1f3-ddcf-45d7-a6a4-b667feecf47e" providerId="AD" clId="Web-{6AD75D86-20EB-6A77-748E-DD78DCC80FFA}" dt="2023-11-29T18:45:01.546" v="86" actId="14100"/>
      <pc:docMkLst>
        <pc:docMk/>
      </pc:docMkLst>
      <pc:sldChg chg="addSp modSp add del">
        <pc:chgData name="Moutushi Tanha" userId="S::m.tanha@uwtsd.ac.uk::62f9b1f3-ddcf-45d7-a6a4-b667feecf47e" providerId="AD" clId="Web-{6AD75D86-20EB-6A77-748E-DD78DCC80FFA}" dt="2023-11-29T18:34:37.764" v="26"/>
        <pc:sldMkLst>
          <pc:docMk/>
          <pc:sldMk cId="871693723" sldId="287"/>
        </pc:sldMkLst>
        <pc:picChg chg="add mod">
          <ac:chgData name="Moutushi Tanha" userId="S::m.tanha@uwtsd.ac.uk::62f9b1f3-ddcf-45d7-a6a4-b667feecf47e" providerId="AD" clId="Web-{6AD75D86-20EB-6A77-748E-DD78DCC80FFA}" dt="2023-11-29T18:31:25.774" v="15" actId="14100"/>
          <ac:picMkLst>
            <pc:docMk/>
            <pc:sldMk cId="871693723" sldId="287"/>
            <ac:picMk id="2" creationId="{EB7C21DA-8BE2-0F7C-4AB0-3D8E388F35C6}"/>
          </ac:picMkLst>
        </pc:picChg>
      </pc:sldChg>
      <pc:sldChg chg="addSp modSp ord">
        <pc:chgData name="Moutushi Tanha" userId="S::m.tanha@uwtsd.ac.uk::62f9b1f3-ddcf-45d7-a6a4-b667feecf47e" providerId="AD" clId="Web-{6AD75D86-20EB-6A77-748E-DD78DCC80FFA}" dt="2023-11-29T18:34:29.592" v="25"/>
        <pc:sldMkLst>
          <pc:docMk/>
          <pc:sldMk cId="2844376411" sldId="288"/>
        </pc:sldMkLst>
        <pc:picChg chg="add mod">
          <ac:chgData name="Moutushi Tanha" userId="S::m.tanha@uwtsd.ac.uk::62f9b1f3-ddcf-45d7-a6a4-b667feecf47e" providerId="AD" clId="Web-{6AD75D86-20EB-6A77-748E-DD78DCC80FFA}" dt="2023-11-29T18:29:20.474" v="6" actId="14100"/>
          <ac:picMkLst>
            <pc:docMk/>
            <pc:sldMk cId="2844376411" sldId="288"/>
            <ac:picMk id="2" creationId="{C95AE4F4-64E6-F3BA-62A4-2C86A0FCBC1A}"/>
          </ac:picMkLst>
        </pc:picChg>
      </pc:sldChg>
      <pc:sldChg chg="addSp modSp del ord">
        <pc:chgData name="Moutushi Tanha" userId="S::m.tanha@uwtsd.ac.uk::62f9b1f3-ddcf-45d7-a6a4-b667feecf47e" providerId="AD" clId="Web-{6AD75D86-20EB-6A77-748E-DD78DCC80FFA}" dt="2023-11-29T18:37:32.300" v="43"/>
        <pc:sldMkLst>
          <pc:docMk/>
          <pc:sldMk cId="1156906921" sldId="289"/>
        </pc:sldMkLst>
        <pc:picChg chg="add mod">
          <ac:chgData name="Moutushi Tanha" userId="S::m.tanha@uwtsd.ac.uk::62f9b1f3-ddcf-45d7-a6a4-b667feecf47e" providerId="AD" clId="Web-{6AD75D86-20EB-6A77-748E-DD78DCC80FFA}" dt="2023-11-29T18:33:06.902" v="20" actId="1076"/>
          <ac:picMkLst>
            <pc:docMk/>
            <pc:sldMk cId="1156906921" sldId="289"/>
            <ac:picMk id="2" creationId="{D3F53C5C-9308-AC22-BC01-0DE44D324BC4}"/>
          </ac:picMkLst>
        </pc:picChg>
      </pc:sldChg>
      <pc:sldChg chg="new">
        <pc:chgData name="Moutushi Tanha" userId="S::m.tanha@uwtsd.ac.uk::62f9b1f3-ddcf-45d7-a6a4-b667feecf47e" providerId="AD" clId="Web-{6AD75D86-20EB-6A77-748E-DD78DCC80FFA}" dt="2023-11-29T18:34:22.216" v="22"/>
        <pc:sldMkLst>
          <pc:docMk/>
          <pc:sldMk cId="3743827830" sldId="290"/>
        </pc:sldMkLst>
      </pc:sldChg>
      <pc:sldChg chg="addSp modSp new">
        <pc:chgData name="Moutushi Tanha" userId="S::m.tanha@uwtsd.ac.uk::62f9b1f3-ddcf-45d7-a6a4-b667feecf47e" providerId="AD" clId="Web-{6AD75D86-20EB-6A77-748E-DD78DCC80FFA}" dt="2023-11-29T18:37:12.315" v="41" actId="14100"/>
        <pc:sldMkLst>
          <pc:docMk/>
          <pc:sldMk cId="3872504425" sldId="291"/>
        </pc:sldMkLst>
        <pc:picChg chg="add mod">
          <ac:chgData name="Moutushi Tanha" userId="S::m.tanha@uwtsd.ac.uk::62f9b1f3-ddcf-45d7-a6a4-b667feecf47e" providerId="AD" clId="Web-{6AD75D86-20EB-6A77-748E-DD78DCC80FFA}" dt="2023-11-29T18:37:12.315" v="41" actId="14100"/>
          <ac:picMkLst>
            <pc:docMk/>
            <pc:sldMk cId="3872504425" sldId="291"/>
            <ac:picMk id="2" creationId="{2241CBED-3A3A-9726-EAA0-58C06B3EB3F3}"/>
          </ac:picMkLst>
        </pc:picChg>
        <pc:picChg chg="add mod">
          <ac:chgData name="Moutushi Tanha" userId="S::m.tanha@uwtsd.ac.uk::62f9b1f3-ddcf-45d7-a6a4-b667feecf47e" providerId="AD" clId="Web-{6AD75D86-20EB-6A77-748E-DD78DCC80FFA}" dt="2023-11-29T18:37:06.986" v="40" actId="14100"/>
          <ac:picMkLst>
            <pc:docMk/>
            <pc:sldMk cId="3872504425" sldId="291"/>
            <ac:picMk id="3" creationId="{7B57EA4B-27B0-F0D2-D5BF-3EAD53325B6E}"/>
          </ac:picMkLst>
        </pc:picChg>
      </pc:sldChg>
      <pc:sldChg chg="addSp modSp new">
        <pc:chgData name="Moutushi Tanha" userId="S::m.tanha@uwtsd.ac.uk::62f9b1f3-ddcf-45d7-a6a4-b667feecf47e" providerId="AD" clId="Web-{6AD75D86-20EB-6A77-748E-DD78DCC80FFA}" dt="2023-11-29T18:41:22.181" v="59" actId="1076"/>
        <pc:sldMkLst>
          <pc:docMk/>
          <pc:sldMk cId="1269713350" sldId="292"/>
        </pc:sldMkLst>
        <pc:picChg chg="add mod">
          <ac:chgData name="Moutushi Tanha" userId="S::m.tanha@uwtsd.ac.uk::62f9b1f3-ddcf-45d7-a6a4-b667feecf47e" providerId="AD" clId="Web-{6AD75D86-20EB-6A77-748E-DD78DCC80FFA}" dt="2023-11-29T18:41:11.509" v="57" actId="1076"/>
          <ac:picMkLst>
            <pc:docMk/>
            <pc:sldMk cId="1269713350" sldId="292"/>
            <ac:picMk id="2" creationId="{23328416-2DEA-D465-F956-3C682D5FA7C6}"/>
          </ac:picMkLst>
        </pc:picChg>
        <pc:picChg chg="add mod">
          <ac:chgData name="Moutushi Tanha" userId="S::m.tanha@uwtsd.ac.uk::62f9b1f3-ddcf-45d7-a6a4-b667feecf47e" providerId="AD" clId="Web-{6AD75D86-20EB-6A77-748E-DD78DCC80FFA}" dt="2023-11-29T18:41:22.181" v="59" actId="1076"/>
          <ac:picMkLst>
            <pc:docMk/>
            <pc:sldMk cId="1269713350" sldId="292"/>
            <ac:picMk id="3" creationId="{A08DA0D9-0922-8AB3-9F71-B4DCA440FB0C}"/>
          </ac:picMkLst>
        </pc:picChg>
      </pc:sldChg>
      <pc:sldChg chg="addSp modSp new">
        <pc:chgData name="Moutushi Tanha" userId="S::m.tanha@uwtsd.ac.uk::62f9b1f3-ddcf-45d7-a6a4-b667feecf47e" providerId="AD" clId="Web-{6AD75D86-20EB-6A77-748E-DD78DCC80FFA}" dt="2023-11-29T18:45:01.546" v="86" actId="14100"/>
        <pc:sldMkLst>
          <pc:docMk/>
          <pc:sldMk cId="695827224" sldId="293"/>
        </pc:sldMkLst>
        <pc:picChg chg="add mod">
          <ac:chgData name="Moutushi Tanha" userId="S::m.tanha@uwtsd.ac.uk::62f9b1f3-ddcf-45d7-a6a4-b667feecf47e" providerId="AD" clId="Web-{6AD75D86-20EB-6A77-748E-DD78DCC80FFA}" dt="2023-11-29T18:45:01.546" v="86" actId="14100"/>
          <ac:picMkLst>
            <pc:docMk/>
            <pc:sldMk cId="695827224" sldId="293"/>
            <ac:picMk id="2" creationId="{FB28F113-6841-5DB0-8758-35FA2D6EAF9B}"/>
          </ac:picMkLst>
        </pc:picChg>
      </pc:sldChg>
      <pc:sldChg chg="addSp modSp new">
        <pc:chgData name="Moutushi Tanha" userId="S::m.tanha@uwtsd.ac.uk::62f9b1f3-ddcf-45d7-a6a4-b667feecf47e" providerId="AD" clId="Web-{6AD75D86-20EB-6A77-748E-DD78DCC80FFA}" dt="2023-11-29T18:43:45.138" v="76" actId="14100"/>
        <pc:sldMkLst>
          <pc:docMk/>
          <pc:sldMk cId="2787626784" sldId="294"/>
        </pc:sldMkLst>
        <pc:picChg chg="add mod">
          <ac:chgData name="Moutushi Tanha" userId="S::m.tanha@uwtsd.ac.uk::62f9b1f3-ddcf-45d7-a6a4-b667feecf47e" providerId="AD" clId="Web-{6AD75D86-20EB-6A77-748E-DD78DCC80FFA}" dt="2023-11-29T18:43:45.138" v="76" actId="14100"/>
          <ac:picMkLst>
            <pc:docMk/>
            <pc:sldMk cId="2787626784" sldId="294"/>
            <ac:picMk id="2" creationId="{1E1627A1-B6B9-8D85-A551-385EFFB8EC8D}"/>
          </ac:picMkLst>
        </pc:picChg>
      </pc:sldChg>
      <pc:sldChg chg="new">
        <pc:chgData name="Moutushi Tanha" userId="S::m.tanha@uwtsd.ac.uk::62f9b1f3-ddcf-45d7-a6a4-b667feecf47e" providerId="AD" clId="Web-{6AD75D86-20EB-6A77-748E-DD78DCC80FFA}" dt="2023-11-29T18:41:34.619" v="62"/>
        <pc:sldMkLst>
          <pc:docMk/>
          <pc:sldMk cId="1882590835" sldId="295"/>
        </pc:sldMkLst>
      </pc:sldChg>
      <pc:sldChg chg="new">
        <pc:chgData name="Moutushi Tanha" userId="S::m.tanha@uwtsd.ac.uk::62f9b1f3-ddcf-45d7-a6a4-b667feecf47e" providerId="AD" clId="Web-{6AD75D86-20EB-6A77-748E-DD78DCC80FFA}" dt="2023-11-29T18:41:35.259" v="63"/>
        <pc:sldMkLst>
          <pc:docMk/>
          <pc:sldMk cId="930118357" sldId="296"/>
        </pc:sldMkLst>
      </pc:sldChg>
      <pc:sldChg chg="new">
        <pc:chgData name="Moutushi Tanha" userId="S::m.tanha@uwtsd.ac.uk::62f9b1f3-ddcf-45d7-a6a4-b667feecf47e" providerId="AD" clId="Web-{6AD75D86-20EB-6A77-748E-DD78DCC80FFA}" dt="2023-11-29T18:41:36.244" v="64"/>
        <pc:sldMkLst>
          <pc:docMk/>
          <pc:sldMk cId="1231781740" sldId="297"/>
        </pc:sldMkLst>
      </pc:sldChg>
    </pc:docChg>
  </pc:docChgLst>
  <pc:docChgLst>
    <pc:chgData name="Moutushi Tanha" userId="S::m.tanha@uwtsd.ac.uk::62f9b1f3-ddcf-45d7-a6a4-b667feecf47e" providerId="AD" clId="Web-{70144905-822E-77C3-5AD4-05DD579E9E46}"/>
    <pc:docChg chg="modSld">
      <pc:chgData name="Moutushi Tanha" userId="S::m.tanha@uwtsd.ac.uk::62f9b1f3-ddcf-45d7-a6a4-b667feecf47e" providerId="AD" clId="Web-{70144905-822E-77C3-5AD4-05DD579E9E46}" dt="2023-12-13T11:00:23.118" v="0" actId="1076"/>
      <pc:docMkLst>
        <pc:docMk/>
      </pc:docMkLst>
      <pc:sldChg chg="modSp">
        <pc:chgData name="Moutushi Tanha" userId="S::m.tanha@uwtsd.ac.uk::62f9b1f3-ddcf-45d7-a6a4-b667feecf47e" providerId="AD" clId="Web-{70144905-822E-77C3-5AD4-05DD579E9E46}" dt="2023-12-13T11:00:23.118" v="0" actId="1076"/>
        <pc:sldMkLst>
          <pc:docMk/>
          <pc:sldMk cId="879027293" sldId="323"/>
        </pc:sldMkLst>
        <pc:picChg chg="mod">
          <ac:chgData name="Moutushi Tanha" userId="S::m.tanha@uwtsd.ac.uk::62f9b1f3-ddcf-45d7-a6a4-b667feecf47e" providerId="AD" clId="Web-{70144905-822E-77C3-5AD4-05DD579E9E46}" dt="2023-12-13T11:00:23.118" v="0" actId="1076"/>
          <ac:picMkLst>
            <pc:docMk/>
            <pc:sldMk cId="879027293" sldId="323"/>
            <ac:picMk id="3" creationId="{5C37E7C9-D986-E536-865C-8F1F9D3C688E}"/>
          </ac:picMkLst>
        </pc:picChg>
      </pc:sldChg>
    </pc:docChg>
  </pc:docChgLst>
  <pc:docChgLst>
    <pc:chgData name="Moutushi Tanha" userId="S::m.tanha@uwtsd.ac.uk::62f9b1f3-ddcf-45d7-a6a4-b667feecf47e" providerId="AD" clId="Web-{62C80B72-EE89-4EAD-B793-7AF9610309E0}"/>
    <pc:docChg chg="modSld sldOrd">
      <pc:chgData name="Moutushi Tanha" userId="S::m.tanha@uwtsd.ac.uk::62f9b1f3-ddcf-45d7-a6a4-b667feecf47e" providerId="AD" clId="Web-{62C80B72-EE89-4EAD-B793-7AF9610309E0}" dt="2023-12-06T11:36:05.221" v="39"/>
      <pc:docMkLst>
        <pc:docMk/>
      </pc:docMkLst>
      <pc:sldChg chg="ord">
        <pc:chgData name="Moutushi Tanha" userId="S::m.tanha@uwtsd.ac.uk::62f9b1f3-ddcf-45d7-a6a4-b667feecf47e" providerId="AD" clId="Web-{62C80B72-EE89-4EAD-B793-7AF9610309E0}" dt="2023-12-06T11:35:37.908" v="30"/>
        <pc:sldMkLst>
          <pc:docMk/>
          <pc:sldMk cId="373212787" sldId="262"/>
        </pc:sldMkLst>
      </pc:sldChg>
      <pc:sldChg chg="ord">
        <pc:chgData name="Moutushi Tanha" userId="S::m.tanha@uwtsd.ac.uk::62f9b1f3-ddcf-45d7-a6a4-b667feecf47e" providerId="AD" clId="Web-{62C80B72-EE89-4EAD-B793-7AF9610309E0}" dt="2023-12-06T11:31:30.293" v="3"/>
        <pc:sldMkLst>
          <pc:docMk/>
          <pc:sldMk cId="316382793" sldId="268"/>
        </pc:sldMkLst>
      </pc:sldChg>
      <pc:sldChg chg="ord">
        <pc:chgData name="Moutushi Tanha" userId="S::m.tanha@uwtsd.ac.uk::62f9b1f3-ddcf-45d7-a6a4-b667feecf47e" providerId="AD" clId="Web-{62C80B72-EE89-4EAD-B793-7AF9610309E0}" dt="2023-12-06T11:31:54.684" v="4"/>
        <pc:sldMkLst>
          <pc:docMk/>
          <pc:sldMk cId="3897931270" sldId="269"/>
        </pc:sldMkLst>
      </pc:sldChg>
      <pc:sldChg chg="ord">
        <pc:chgData name="Moutushi Tanha" userId="S::m.tanha@uwtsd.ac.uk::62f9b1f3-ddcf-45d7-a6a4-b667feecf47e" providerId="AD" clId="Web-{62C80B72-EE89-4EAD-B793-7AF9610309E0}" dt="2023-12-06T11:32:20.591" v="7"/>
        <pc:sldMkLst>
          <pc:docMk/>
          <pc:sldMk cId="2972561397" sldId="270"/>
        </pc:sldMkLst>
      </pc:sldChg>
      <pc:sldChg chg="ord">
        <pc:chgData name="Moutushi Tanha" userId="S::m.tanha@uwtsd.ac.uk::62f9b1f3-ddcf-45d7-a6a4-b667feecf47e" providerId="AD" clId="Web-{62C80B72-EE89-4EAD-B793-7AF9610309E0}" dt="2023-12-06T11:32:39.888" v="10"/>
        <pc:sldMkLst>
          <pc:docMk/>
          <pc:sldMk cId="3649429936" sldId="271"/>
        </pc:sldMkLst>
      </pc:sldChg>
      <pc:sldChg chg="ord">
        <pc:chgData name="Moutushi Tanha" userId="S::m.tanha@uwtsd.ac.uk::62f9b1f3-ddcf-45d7-a6a4-b667feecf47e" providerId="AD" clId="Web-{62C80B72-EE89-4EAD-B793-7AF9610309E0}" dt="2023-12-06T11:33:00.420" v="13"/>
        <pc:sldMkLst>
          <pc:docMk/>
          <pc:sldMk cId="2640916735" sldId="277"/>
        </pc:sldMkLst>
      </pc:sldChg>
      <pc:sldChg chg="ord">
        <pc:chgData name="Moutushi Tanha" userId="S::m.tanha@uwtsd.ac.uk::62f9b1f3-ddcf-45d7-a6a4-b667feecf47e" providerId="AD" clId="Web-{62C80B72-EE89-4EAD-B793-7AF9610309E0}" dt="2023-12-06T11:34:02.562" v="22"/>
        <pc:sldMkLst>
          <pc:docMk/>
          <pc:sldMk cId="2763534850" sldId="278"/>
        </pc:sldMkLst>
      </pc:sldChg>
      <pc:sldChg chg="ord">
        <pc:chgData name="Moutushi Tanha" userId="S::m.tanha@uwtsd.ac.uk::62f9b1f3-ddcf-45d7-a6a4-b667feecf47e" providerId="AD" clId="Web-{62C80B72-EE89-4EAD-B793-7AF9610309E0}" dt="2023-12-06T11:34:11.562" v="23"/>
        <pc:sldMkLst>
          <pc:docMk/>
          <pc:sldMk cId="2977589445" sldId="279"/>
        </pc:sldMkLst>
      </pc:sldChg>
      <pc:sldChg chg="ord">
        <pc:chgData name="Moutushi Tanha" userId="S::m.tanha@uwtsd.ac.uk::62f9b1f3-ddcf-45d7-a6a4-b667feecf47e" providerId="AD" clId="Web-{62C80B72-EE89-4EAD-B793-7AF9610309E0}" dt="2023-12-06T11:35:14.298" v="24"/>
        <pc:sldMkLst>
          <pc:docMk/>
          <pc:sldMk cId="2685589693" sldId="280"/>
        </pc:sldMkLst>
      </pc:sldChg>
      <pc:sldChg chg="modSp ord">
        <pc:chgData name="Moutushi Tanha" userId="S::m.tanha@uwtsd.ac.uk::62f9b1f3-ddcf-45d7-a6a4-b667feecf47e" providerId="AD" clId="Web-{62C80B72-EE89-4EAD-B793-7AF9610309E0}" dt="2023-12-06T11:35:27.267" v="27"/>
        <pc:sldMkLst>
          <pc:docMk/>
          <pc:sldMk cId="91185878" sldId="281"/>
        </pc:sldMkLst>
        <pc:picChg chg="mod">
          <ac:chgData name="Moutushi Tanha" userId="S::m.tanha@uwtsd.ac.uk::62f9b1f3-ddcf-45d7-a6a4-b667feecf47e" providerId="AD" clId="Web-{62C80B72-EE89-4EAD-B793-7AF9610309E0}" dt="2023-12-06T11:26:33.849" v="1" actId="14100"/>
          <ac:picMkLst>
            <pc:docMk/>
            <pc:sldMk cId="91185878" sldId="281"/>
            <ac:picMk id="3" creationId="{7AAAB3CA-5A55-A1F0-2E49-417668EA1576}"/>
          </ac:picMkLst>
        </pc:picChg>
      </pc:sldChg>
      <pc:sldChg chg="ord">
        <pc:chgData name="Moutushi Tanha" userId="S::m.tanha@uwtsd.ac.uk::62f9b1f3-ddcf-45d7-a6a4-b667feecf47e" providerId="AD" clId="Web-{62C80B72-EE89-4EAD-B793-7AF9610309E0}" dt="2023-12-06T11:35:33.392" v="29"/>
        <pc:sldMkLst>
          <pc:docMk/>
          <pc:sldMk cId="1999484070" sldId="282"/>
        </pc:sldMkLst>
      </pc:sldChg>
      <pc:sldChg chg="ord">
        <pc:chgData name="Moutushi Tanha" userId="S::m.tanha@uwtsd.ac.uk::62f9b1f3-ddcf-45d7-a6a4-b667feecf47e" providerId="AD" clId="Web-{62C80B72-EE89-4EAD-B793-7AF9610309E0}" dt="2023-12-06T11:35:48.299" v="33"/>
        <pc:sldMkLst>
          <pc:docMk/>
          <pc:sldMk cId="2576965363" sldId="283"/>
        </pc:sldMkLst>
      </pc:sldChg>
      <pc:sldChg chg="ord">
        <pc:chgData name="Moutushi Tanha" userId="S::m.tanha@uwtsd.ac.uk::62f9b1f3-ddcf-45d7-a6a4-b667feecf47e" providerId="AD" clId="Web-{62C80B72-EE89-4EAD-B793-7AF9610309E0}" dt="2023-12-06T11:35:56.924" v="36"/>
        <pc:sldMkLst>
          <pc:docMk/>
          <pc:sldMk cId="4102785081" sldId="284"/>
        </pc:sldMkLst>
      </pc:sldChg>
      <pc:sldChg chg="ord">
        <pc:chgData name="Moutushi Tanha" userId="S::m.tanha@uwtsd.ac.uk::62f9b1f3-ddcf-45d7-a6a4-b667feecf47e" providerId="AD" clId="Web-{62C80B72-EE89-4EAD-B793-7AF9610309E0}" dt="2023-12-06T11:36:05.221" v="39"/>
        <pc:sldMkLst>
          <pc:docMk/>
          <pc:sldMk cId="701277985" sldId="28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F76B8-B5AD-BFE3-5AD0-5279C8952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A18D44-42D4-A3A8-0CD2-8F54D9C7EC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B2F3B-C751-377D-03EE-F5FBF817F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8E8B41-8532-1C6B-FA0A-95B05552E5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E40E7-757C-9909-9A3C-8D5FEE23A0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6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BAC5E-2641-E401-F36E-973609163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6A248-0915-FD16-75CF-02C2CD4005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89884B-7AB7-87EE-7D95-E24D7D72C5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DA3B05-2A24-08EA-D804-4E3DDE510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0C46B-7C76-619B-6C28-5A03D441C8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514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856D1-666D-FB97-25BF-55CC61FF4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A58A71-4783-15AD-8D92-2B12DDD70E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495D6-8E78-60D0-5F9C-EFC4010F7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16F47-805D-47C4-56E8-BBC77EF07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D2546-C4F8-396E-429C-EEE873563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740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B6C0C-9EB1-C530-182E-0D464EC95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F5A03A-422C-5BF6-6822-A2724806A4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DC05F4-FA1E-3D50-AB7E-438B61FF4C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88363-0952-7AAB-BA47-EEE2C502A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1FEEF1-2CF5-1010-009D-84563FD68B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C62CF6-0750-C106-0A0F-62D3D6E75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406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B7040-0B21-40DF-02F8-883BBD456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31463-DCBB-0FB4-6D22-7F5EBEDBB8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B1E3A9-AEDE-7115-0B02-38A5A1552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E78C35-8F8B-F6B0-4692-4F192334A5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8834CF-CAA5-50F5-77C4-76E2A07361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91BA17-5AEC-DD73-3B14-75B32B54B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7839BC-840D-0B01-FAD8-608E5D86AC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0ED18B-16FF-752C-71F3-EAE74120B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0858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80CF6-66C3-925C-A159-2762A1EFD4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3C3F50-D59A-5A08-D403-7866CCB6E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E891EB-0C07-C0DD-D53F-2AA058DE87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29464-77CE-D3A8-EDBA-1A5416D413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5107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EB2159-90C7-1EC7-FF61-6DC01D347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C86FE9-66C0-1A4C-3595-64AE5A2A3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7E2520-9077-E503-68B3-E5336960A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295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52497-CABB-755D-F13A-8E745ED1F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48170-C306-A22C-268E-AABC402E2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FB0B37-876F-DB8C-1202-AE8E46B0AF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3FB4C35-0C5A-4DF2-98DE-E49ABD0792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AA443C-54F5-7BD9-F351-19B5BDD36B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82310E-E3CE-26DF-867E-13A579A7C2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8984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05DED-4D4B-C0D9-484B-27D401B73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0A7D9CC-6D15-B5EC-2846-5560CF7316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E90A40-87C4-49C2-FCCA-86350AB471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5EDD56-07A3-8B5E-5C8E-816919CEA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755C86-3A97-E9A9-8605-6857CE529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1FBC6-87FE-3493-D52E-F61A84FA4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251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66BC6-2517-8E7F-81F1-CF9614FE7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50931-74F5-4FDC-0CBF-9888456C4C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3184F-B2A0-FD36-DA9D-3A58AEB41B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9862D1-48E6-DA2F-0AC5-7EAC5A4B2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4CEB54-A23C-25D3-1FDA-4ECA17212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628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07ACC0-A597-E3ED-A8B7-2C9F9D2468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5C56FC-8198-C094-B3F9-1C8E89BEBF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C6154-A3B3-BFC2-1888-314CEBA09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B85D97-B330-5B70-E48D-A192352474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79025E-59FE-6B77-93C3-E0D1DD637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2168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351B37-5DA1-9DE0-1382-5CD2ABA3A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8ED28F-8EFB-71E3-31CA-D6372010A6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CCD7CD-37DF-7C82-AFCE-3EC11DE9C4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524AF9-14DD-4407-8554-E7793B551CA8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8AFB70-8E38-AAED-DCA9-1846E39313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723A70-E117-4EFC-9A79-A5C47CF792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26BE86-1BFE-4778-B40A-B59A9E2B8A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4655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7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7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7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7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7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7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7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7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png"/><Relationship Id="rId1" Type="http://schemas.openxmlformats.org/officeDocument/2006/relationships/slideLayout" Target="../slideLayouts/slideLayout7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4.png"/><Relationship Id="rId1" Type="http://schemas.openxmlformats.org/officeDocument/2006/relationships/slideLayout" Target="../slideLayouts/slideLayout7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5.png"/><Relationship Id="rId1" Type="http://schemas.openxmlformats.org/officeDocument/2006/relationships/slideLayout" Target="../slideLayouts/slideLayout7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image" Target="../media/image86.png"/><Relationship Id="rId1" Type="http://schemas.openxmlformats.org/officeDocument/2006/relationships/slideLayout" Target="../slideLayouts/slideLayout7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9.png"/><Relationship Id="rId1" Type="http://schemas.openxmlformats.org/officeDocument/2006/relationships/slideLayout" Target="../slideLayouts/slideLayout7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1.png"/><Relationship Id="rId1" Type="http://schemas.openxmlformats.org/officeDocument/2006/relationships/slideLayout" Target="../slideLayouts/slideLayout7.xml"/></Relationships>
</file>

<file path=ppt/slides/_rels/slide7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image" Target="../media/image92.png"/><Relationship Id="rId1" Type="http://schemas.openxmlformats.org/officeDocument/2006/relationships/slideLayout" Target="../slideLayouts/slideLayout7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4.png"/><Relationship Id="rId1" Type="http://schemas.openxmlformats.org/officeDocument/2006/relationships/slideLayout" Target="../slideLayouts/slideLayout7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5.png"/><Relationship Id="rId1" Type="http://schemas.openxmlformats.org/officeDocument/2006/relationships/slideLayout" Target="../slideLayouts/slideLayout7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6.png"/><Relationship Id="rId1" Type="http://schemas.openxmlformats.org/officeDocument/2006/relationships/slideLayout" Target="../slideLayouts/slideLayout7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7.png"/><Relationship Id="rId1" Type="http://schemas.openxmlformats.org/officeDocument/2006/relationships/slideLayout" Target="../slideLayouts/slideLayout7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png"/><Relationship Id="rId1" Type="http://schemas.openxmlformats.org/officeDocument/2006/relationships/slideLayout" Target="../slideLayouts/slideLayout7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/Relationships>
</file>

<file path=ppt/slides/_rels/slide8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1.png"/><Relationship Id="rId1" Type="http://schemas.openxmlformats.org/officeDocument/2006/relationships/slideLayout" Target="../slideLayouts/slideLayout7.xml"/></Relationships>
</file>

<file path=ppt/slides/_rels/slide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2.png"/><Relationship Id="rId1" Type="http://schemas.openxmlformats.org/officeDocument/2006/relationships/slideLayout" Target="../slideLayouts/slideLayout7.xml"/></Relationships>
</file>

<file path=ppt/slides/_rels/slide8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png"/><Relationship Id="rId1" Type="http://schemas.openxmlformats.org/officeDocument/2006/relationships/slideLayout" Target="../slideLayouts/slideLayout7.xml"/></Relationships>
</file>

<file path=ppt/slides/_rels/slide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png"/><Relationship Id="rId1" Type="http://schemas.openxmlformats.org/officeDocument/2006/relationships/slideLayout" Target="../slideLayouts/slideLayout7.xml"/></Relationships>
</file>

<file path=ppt/slides/_rels/slide9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png"/><Relationship Id="rId1" Type="http://schemas.openxmlformats.org/officeDocument/2006/relationships/slideLayout" Target="../slideLayouts/slideLayout7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7.png"/><Relationship Id="rId2" Type="http://schemas.openxmlformats.org/officeDocument/2006/relationships/image" Target="../media/image106.png"/><Relationship Id="rId1" Type="http://schemas.openxmlformats.org/officeDocument/2006/relationships/slideLayout" Target="../slideLayouts/slideLayout7.xml"/></Relationships>
</file>

<file path=ppt/slides/_rels/slide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8.png"/><Relationship Id="rId1" Type="http://schemas.openxmlformats.org/officeDocument/2006/relationships/slideLayout" Target="../slideLayouts/slideLayout7.xml"/></Relationships>
</file>

<file path=ppt/slides/_rels/slide9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9.png"/><Relationship Id="rId1" Type="http://schemas.openxmlformats.org/officeDocument/2006/relationships/slideLayout" Target="../slideLayouts/slideLayout7.xml"/></Relationships>
</file>

<file path=ppt/slides/_rels/slide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0.png"/><Relationship Id="rId1" Type="http://schemas.openxmlformats.org/officeDocument/2006/relationships/slideLayout" Target="../slideLayouts/slideLayout7.xml"/></Relationships>
</file>

<file path=ppt/slides/_rels/slide9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1.png"/><Relationship Id="rId1" Type="http://schemas.openxmlformats.org/officeDocument/2006/relationships/slideLayout" Target="../slideLayouts/slideLayout7.xml"/></Relationships>
</file>

<file path=ppt/slides/_rels/slide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2.png"/><Relationship Id="rId1" Type="http://schemas.openxmlformats.org/officeDocument/2006/relationships/slideLayout" Target="../slideLayouts/slideLayout7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3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4.png"/><Relationship Id="rId1" Type="http://schemas.openxmlformats.org/officeDocument/2006/relationships/slideLayout" Target="../slideLayouts/slideLayout7.xml"/></Relationships>
</file>

<file path=ppt/slides/_rels/slide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5.png"/><Relationship Id="rId1" Type="http://schemas.openxmlformats.org/officeDocument/2006/relationships/slideLayout" Target="../slideLayouts/slideLayout7.xml"/></Relationships>
</file>

<file path=ppt/slides/_rels/slide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6.png"/><Relationship Id="rId1" Type="http://schemas.openxmlformats.org/officeDocument/2006/relationships/slideLayout" Target="../slideLayouts/slideLayout7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8.png"/><Relationship Id="rId2" Type="http://schemas.openxmlformats.org/officeDocument/2006/relationships/image" Target="../media/image117.png"/><Relationship Id="rId1" Type="http://schemas.openxmlformats.org/officeDocument/2006/relationships/slideLayout" Target="../slideLayouts/slideLayout7.xml"/></Relationships>
</file>

<file path=ppt/slides/_rels/slide10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9.png"/><Relationship Id="rId1" Type="http://schemas.openxmlformats.org/officeDocument/2006/relationships/slideLayout" Target="../slideLayouts/slideLayout7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0.png"/><Relationship Id="rId1" Type="http://schemas.openxmlformats.org/officeDocument/2006/relationships/slideLayout" Target="../slideLayouts/slideLayout7.xml"/></Relationships>
</file>

<file path=ppt/slides/_rels/slide10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1.png"/><Relationship Id="rId1" Type="http://schemas.openxmlformats.org/officeDocument/2006/relationships/slideLayout" Target="../slideLayouts/slideLayout7.xml"/></Relationships>
</file>

<file path=ppt/slides/_rels/slide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2.png"/><Relationship Id="rId1" Type="http://schemas.openxmlformats.org/officeDocument/2006/relationships/slideLayout" Target="../slideLayouts/slideLayout7.xml"/></Relationships>
</file>

<file path=ppt/slides/_rels/slide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3.png"/><Relationship Id="rId1" Type="http://schemas.openxmlformats.org/officeDocument/2006/relationships/slideLayout" Target="../slideLayouts/slideLayout7.xml"/></Relationships>
</file>

<file path=ppt/slides/_rels/slide10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4.png"/><Relationship Id="rId1" Type="http://schemas.openxmlformats.org/officeDocument/2006/relationships/slideLayout" Target="../slideLayouts/slideLayout7.xml"/></Relationships>
</file>

<file path=ppt/slides/_rels/slide10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7.xml"/></Relationships>
</file>

<file path=ppt/slides/_rels/slide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7.xml"/></Relationships>
</file>

<file path=ppt/slides/_rels/slide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5.png"/><Relationship Id="rId1" Type="http://schemas.openxmlformats.org/officeDocument/2006/relationships/slideLayout" Target="../slideLayouts/slideLayout7.xml"/></Relationships>
</file>

<file path=ppt/slides/_rels/slide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6.png"/><Relationship Id="rId1" Type="http://schemas.openxmlformats.org/officeDocument/2006/relationships/slideLayout" Target="../slideLayouts/slideLayout7.xml"/></Relationships>
</file>

<file path=ppt/slides/_rels/slide1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7.png"/><Relationship Id="rId1" Type="http://schemas.openxmlformats.org/officeDocument/2006/relationships/slideLayout" Target="../slideLayouts/slideLayout7.xml"/></Relationships>
</file>

<file path=ppt/slides/_rels/slide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8.png"/><Relationship Id="rId1" Type="http://schemas.openxmlformats.org/officeDocument/2006/relationships/slideLayout" Target="../slideLayouts/slideLayout7.xml"/></Relationships>
</file>

<file path=ppt/slides/_rels/slide1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8555C5B3-193A-4749-9AFD-682E53CDDE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EAE06A6-F76A-41C9-827A-C561B0044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3"/>
            <a:ext cx="12192000" cy="6858000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9F9D4E8-0639-444B-949B-951858506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80861" y="0"/>
            <a:ext cx="7661934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45000"/>
                </a:schemeClr>
              </a:gs>
              <a:gs pos="100000">
                <a:srgbClr val="000000">
                  <a:alpha val="29000"/>
                </a:srgb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E3DA7A2-ED70-4BBA-AB72-00AD461FA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80862" y="-6"/>
            <a:ext cx="11711138" cy="6410334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rgbClr val="000000">
                  <a:alpha val="41000"/>
                </a:srgb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77295E-E383-8F7F-A88A-A4BBDDC7F9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27208" y="857251"/>
            <a:ext cx="4747280" cy="3098061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cs typeface="Calibri Light"/>
              </a:rPr>
              <a:t>Session 2 </a:t>
            </a: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FC485432-3647-4218-B5D3-15D3FA222B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44797" y="-489206"/>
            <a:ext cx="2502408" cy="12191998"/>
          </a:xfrm>
          <a:prstGeom prst="rect">
            <a:avLst/>
          </a:prstGeom>
          <a:gradFill>
            <a:gsLst>
              <a:gs pos="0">
                <a:schemeClr val="accent1">
                  <a:alpha val="24000"/>
                </a:schemeClr>
              </a:gs>
              <a:gs pos="78000">
                <a:schemeClr val="accent1">
                  <a:lumMod val="50000"/>
                  <a:alpha val="0"/>
                </a:schemeClr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9FD09D-1C02-2D5C-0623-F33138ECC1C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7208" y="4756265"/>
            <a:ext cx="4393278" cy="12444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cs typeface="Calibri"/>
              </a:rPr>
              <a:t>Nature of Data, Statistical Modelling and Visualisation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35" name="Oval 34">
            <a:extLst>
              <a:ext uri="{FF2B5EF4-FFF2-40B4-BE49-F238E27FC236}">
                <a16:creationId xmlns:a16="http://schemas.microsoft.com/office/drawing/2014/main" id="{F4AFDDCA-6ABA-4D23-8A5C-1BF0F4308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0589" y="1062544"/>
            <a:ext cx="4756162" cy="475616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Touch Pointer">
            <a:extLst>
              <a:ext uri="{FF2B5EF4-FFF2-40B4-BE49-F238E27FC236}">
                <a16:creationId xmlns:a16="http://schemas.microsoft.com/office/drawing/2014/main" id="{1FD487FB-8520-040E-644B-DFA5FB3F2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61874" y="2108877"/>
            <a:ext cx="2654533" cy="265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6055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white paper&#10;&#10;Description automatically generated">
            <a:extLst>
              <a:ext uri="{FF2B5EF4-FFF2-40B4-BE49-F238E27FC236}">
                <a16:creationId xmlns:a16="http://schemas.microsoft.com/office/drawing/2014/main" id="{E81B6E6E-8151-E2AE-E685-DB6D5C68CA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25289"/>
            <a:ext cx="11277600" cy="5256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909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D7EEEE-FF04-7450-A022-D9BE533730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533" y="212785"/>
            <a:ext cx="11713198" cy="654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720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22B37-4D9D-20B4-57D7-5070CF6156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589" y="471577"/>
            <a:ext cx="1110229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7707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4053AA-B5D0-F331-24FA-D20A55D66B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168" y="158795"/>
            <a:ext cx="11248923" cy="659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629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F6A43A-3216-45F5-C53B-939AAD970F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5075" y="190767"/>
            <a:ext cx="11060326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238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436869A3-CA6A-2DF5-DA8F-6EC54844A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0"/>
            <a:ext cx="1127760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6037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F5AE0C-7A12-AB8B-2424-B56A1AF7C9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58062"/>
            <a:ext cx="11277600" cy="4341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2261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935CA7-A5FB-AB46-92AA-43E39F65E8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793" y="0"/>
            <a:ext cx="120564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65341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61699E-B9A2-332A-B317-7742F8264D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785" y="147002"/>
            <a:ext cx="11780807" cy="6535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3827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81CCB0-02FE-74CC-EB49-7C3582EDA7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5145" y="169452"/>
            <a:ext cx="11118941" cy="6577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79312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DF3481D8-3780-23CE-557D-B3208033DB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12" y="125054"/>
            <a:ext cx="11457316" cy="5019191"/>
          </a:xfrm>
          <a:prstGeom prst="rect">
            <a:avLst/>
          </a:prstGeom>
        </p:spPr>
      </p:pic>
      <p:pic>
        <p:nvPicPr>
          <p:cNvPr id="5" name="Picture 4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C0E97DD8-7FED-2F97-E27D-0DC24723CE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976" y="5153057"/>
            <a:ext cx="11509076" cy="1526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5682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57566EB-34AC-32EB-C437-B113C53E3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315" y="457200"/>
            <a:ext cx="1042736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4299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0D6336-7C33-41A3-93F0-82C5A5DC3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1541"/>
            <a:ext cx="11277600" cy="507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9167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EB3DBE1-6B00-4713-18C8-8F473F6A79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06959"/>
            <a:ext cx="11277600" cy="5244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5348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9B76798-AA6C-8330-1D9E-6E2D11228F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5894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FD9A048-BB76-2119-186B-F0B7300AE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828" y="180110"/>
            <a:ext cx="11798259" cy="6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5896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AAB3CA-5A55-A1F0-2E49-417668EA15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7051" y="95109"/>
            <a:ext cx="8857700" cy="6669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858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E49421-EE1A-ADD5-024C-618B35705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18" y="334776"/>
            <a:ext cx="10381129" cy="1724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A342F13-0841-7038-C4A5-5D321DC591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418" y="2289362"/>
            <a:ext cx="10381129" cy="4400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840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A36848E-8C21-734F-E7C1-8D4CBBAAD7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6788" y="457200"/>
            <a:ext cx="9466729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9653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245E36-C4D6-C272-B815-A00FE8321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0064" y="457200"/>
            <a:ext cx="9471871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27850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A9765D-07B4-F334-5359-A34B469F6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86256"/>
            <a:ext cx="11277600" cy="42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2779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7EC4FD-618C-E194-2D02-374D387328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706" y="190767"/>
            <a:ext cx="11843999" cy="655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2127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D00949-1160-1A6D-0322-AB75DEBE6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914" y="148138"/>
            <a:ext cx="11631938" cy="670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80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06D251-E774-416B-697A-4DAD72AEF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20248"/>
            <a:ext cx="11277600" cy="5904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20685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C214E40-0003-EABC-03F6-0ECB33F9EC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9652"/>
            <a:ext cx="12192000" cy="22293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55A2260-D95D-6939-FD38-E6BB99DE52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654765"/>
            <a:ext cx="12192000" cy="15386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676402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6EE545-E2EF-484F-C9F8-B880108C7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7506" y="322729"/>
            <a:ext cx="10461812" cy="6293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5494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C24FCE-684D-488B-AC4E-89513A0C76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903" y="122382"/>
            <a:ext cx="11905012" cy="5914735"/>
          </a:xfrm>
          <a:prstGeom prst="rect">
            <a:avLst/>
          </a:prstGeom>
        </p:spPr>
      </p:pic>
      <p:pic>
        <p:nvPicPr>
          <p:cNvPr id="2" name="Picture 1" descr="A close up of words&#10;&#10;Description automatically generated">
            <a:extLst>
              <a:ext uri="{FF2B5EF4-FFF2-40B4-BE49-F238E27FC236}">
                <a16:creationId xmlns:a16="http://schemas.microsoft.com/office/drawing/2014/main" id="{D4D931BC-A8AA-A7F7-73FD-780AE6D8B1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954" y="6040409"/>
            <a:ext cx="11909137" cy="734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657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566017-BCA9-DFAA-A305-F7A7B51ABD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48" y="180110"/>
            <a:ext cx="11334346" cy="65350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072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5FE8C6-16B9-381E-03C3-C242CC49D0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91541"/>
            <a:ext cx="11277600" cy="5074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6401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EB7C21DA-8BE2-0F7C-4AB0-3D8E388F35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917" y="277239"/>
            <a:ext cx="11637033" cy="631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6937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data processing&#10;&#10;Description automatically generated">
            <a:extLst>
              <a:ext uri="{FF2B5EF4-FFF2-40B4-BE49-F238E27FC236}">
                <a16:creationId xmlns:a16="http://schemas.microsoft.com/office/drawing/2014/main" id="{C95AE4F4-64E6-F3BA-62A4-2C86A0FCB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228" y="99291"/>
            <a:ext cx="11994729" cy="6670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437641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83B359B4-1062-5C6B-5FDA-C9B697F08F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75636"/>
            <a:ext cx="11284788" cy="4121369"/>
          </a:xfrm>
          <a:prstGeom prst="rect">
            <a:avLst/>
          </a:prstGeom>
        </p:spPr>
      </p:pic>
      <p:pic>
        <p:nvPicPr>
          <p:cNvPr id="5" name="Picture 4" descr="A close-up of a text&#10;&#10;Description automatically generated">
            <a:extLst>
              <a:ext uri="{FF2B5EF4-FFF2-40B4-BE49-F238E27FC236}">
                <a16:creationId xmlns:a16="http://schemas.microsoft.com/office/drawing/2014/main" id="{2E314719-F8AA-2465-89E0-C560DF252E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8" y="4417082"/>
            <a:ext cx="11296220" cy="1929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269046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D047E153-DB50-2B5C-EB52-FF7FF54E16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76" y="1589964"/>
            <a:ext cx="11248848" cy="5151752"/>
          </a:xfrm>
          <a:prstGeom prst="rect">
            <a:avLst/>
          </a:prstGeom>
        </p:spPr>
      </p:pic>
      <p:pic>
        <p:nvPicPr>
          <p:cNvPr id="5" name="Picture 4" descr="A close up of words&#10;&#10;Description automatically generated">
            <a:extLst>
              <a:ext uri="{FF2B5EF4-FFF2-40B4-BE49-F238E27FC236}">
                <a16:creationId xmlns:a16="http://schemas.microsoft.com/office/drawing/2014/main" id="{F10302E2-6C07-E8F7-3E48-3198E202F1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443" y="233911"/>
            <a:ext cx="11241259" cy="134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89211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B28F113-6841-5DB0-8758-35FA2D6EAF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38772"/>
            <a:ext cx="11277600" cy="6459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82722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1E1627A1-B6B9-8D85-A551-385EFFB8E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851" y="169653"/>
            <a:ext cx="11595430" cy="6561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6267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DD25C1D-62EF-CE5B-4EC2-43E03AB59B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490"/>
          <a:stretch/>
        </p:blipFill>
        <p:spPr>
          <a:xfrm>
            <a:off x="169653" y="198408"/>
            <a:ext cx="11881448" cy="6489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78174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strategy&#10;&#10;Description automatically generated">
            <a:extLst>
              <a:ext uri="{FF2B5EF4-FFF2-40B4-BE49-F238E27FC236}">
                <a16:creationId xmlns:a16="http://schemas.microsoft.com/office/drawing/2014/main" id="{59A8E3D3-1652-7F88-4E1D-A335D6AC8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37794"/>
            <a:ext cx="11277600" cy="5582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43215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phone&#10;&#10;Description automatically generated">
            <a:extLst>
              <a:ext uri="{FF2B5EF4-FFF2-40B4-BE49-F238E27FC236}">
                <a16:creationId xmlns:a16="http://schemas.microsoft.com/office/drawing/2014/main" id="{A5A2B063-0CA5-4E39-8015-864CEDA509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0124" y="301568"/>
            <a:ext cx="9383485" cy="1818834"/>
          </a:xfrm>
          <a:prstGeom prst="rect">
            <a:avLst/>
          </a:prstGeom>
        </p:spPr>
      </p:pic>
      <p:pic>
        <p:nvPicPr>
          <p:cNvPr id="7" name="Picture 6" descr="A black and white text&#10;&#10;Description automatically generated">
            <a:extLst>
              <a:ext uri="{FF2B5EF4-FFF2-40B4-BE49-F238E27FC236}">
                <a16:creationId xmlns:a16="http://schemas.microsoft.com/office/drawing/2014/main" id="{B48C7185-586B-19A9-2BED-03B3389BD3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2" y="1542363"/>
            <a:ext cx="10923914" cy="5336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657748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59DCCF58-C2BE-4EF4-5DA8-62DA7543EF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23263"/>
            <a:ext cx="11277600" cy="3411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10977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6BD831A-F6D2-1E0B-9C54-EEC41BA4F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87578"/>
            <a:ext cx="11277600" cy="448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25501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2058989-48AE-3F7D-9F5F-ADC349FA1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25720"/>
            <a:ext cx="11277600" cy="5934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383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656E099-0762-2F1E-2AE2-7E4D24962B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8804" y="2425565"/>
            <a:ext cx="9486076" cy="3119719"/>
          </a:xfrm>
          <a:prstGeom prst="rect">
            <a:avLst/>
          </a:prstGeom>
        </p:spPr>
      </p:pic>
      <p:pic>
        <p:nvPicPr>
          <p:cNvPr id="3" name="Picture 2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1E2E9F03-D5E5-45DE-ADC8-66F8555B48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908" y="1104521"/>
            <a:ext cx="8822753" cy="1095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843813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CC08ABD-A761-F1A6-DE00-6CD47FD740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70838"/>
            <a:ext cx="11277600" cy="41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49451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95783926-D47E-BD94-1065-BB3362808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610488"/>
            <a:ext cx="11277600" cy="363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14926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715922B5-1DB4-9ECC-046E-3E6BE5711A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35152"/>
            <a:ext cx="11277600" cy="5187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9628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 up of text&#10;&#10;Description automatically generated">
            <a:extLst>
              <a:ext uri="{FF2B5EF4-FFF2-40B4-BE49-F238E27FC236}">
                <a16:creationId xmlns:a16="http://schemas.microsoft.com/office/drawing/2014/main" id="{8FCC8588-63BC-996D-488C-814BF44573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61591"/>
            <a:ext cx="11277600" cy="2734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62852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548F2BA-9156-6CBC-F359-16D5697585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92861"/>
            <a:ext cx="11277600" cy="5272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60984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563DEE81-C8AA-F5ED-8686-50CDAF4578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96589"/>
            <a:ext cx="11277600" cy="4337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42415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text&#10;&#10;Description automatically generated">
            <a:extLst>
              <a:ext uri="{FF2B5EF4-FFF2-40B4-BE49-F238E27FC236}">
                <a16:creationId xmlns:a16="http://schemas.microsoft.com/office/drawing/2014/main" id="{2BA95BDA-DF01-AB8E-F6BB-9C27DF95727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177" y="97766"/>
            <a:ext cx="10757646" cy="5850147"/>
          </a:xfrm>
          <a:prstGeom prst="rect">
            <a:avLst/>
          </a:prstGeom>
        </p:spPr>
      </p:pic>
      <p:pic>
        <p:nvPicPr>
          <p:cNvPr id="5" name="Picture 4" descr="A close up of a word&#10;&#10;Description automatically generated">
            <a:extLst>
              <a:ext uri="{FF2B5EF4-FFF2-40B4-BE49-F238E27FC236}">
                <a16:creationId xmlns:a16="http://schemas.microsoft.com/office/drawing/2014/main" id="{2138FBB0-8D92-6329-755F-F4CF6AE3A5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7053" y="5932342"/>
            <a:ext cx="10759257" cy="714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23848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F4BC4C2-003B-75AF-E877-1FFEA21C0F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06523"/>
            <a:ext cx="11277600" cy="3044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64795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699C02-5669-23A7-9D17-D7E9CBF2DB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483615"/>
            <a:ext cx="11277600" cy="3890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24074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5F6FCB05-8782-0536-6FB6-83E6075E42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88898"/>
            <a:ext cx="11277600" cy="4680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3365268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2DD1F1CF-9FBF-0C29-D549-9B1BCDC23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80086"/>
            <a:ext cx="11277600" cy="5497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42923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black text&#10;&#10;Description automatically generated">
            <a:extLst>
              <a:ext uri="{FF2B5EF4-FFF2-40B4-BE49-F238E27FC236}">
                <a16:creationId xmlns:a16="http://schemas.microsoft.com/office/drawing/2014/main" id="{E208CF99-0E02-2D4F-4AC0-D08E83EFC4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653" y="669865"/>
            <a:ext cx="10435389" cy="1475659"/>
          </a:xfrm>
          <a:prstGeom prst="rect">
            <a:avLst/>
          </a:prstGeom>
        </p:spPr>
      </p:pic>
      <p:pic>
        <p:nvPicPr>
          <p:cNvPr id="3" name="Picture 2" descr="A math equations and formulas&#10;&#10;Description automatically generated">
            <a:extLst>
              <a:ext uri="{FF2B5EF4-FFF2-40B4-BE49-F238E27FC236}">
                <a16:creationId xmlns:a16="http://schemas.microsoft.com/office/drawing/2014/main" id="{5C37E7C9-D986-E536-865C-8F1F9D3C68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022" y="2158635"/>
            <a:ext cx="10916650" cy="4561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02729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normal distribution&#10;&#10;Description automatically generated">
            <a:extLst>
              <a:ext uri="{FF2B5EF4-FFF2-40B4-BE49-F238E27FC236}">
                <a16:creationId xmlns:a16="http://schemas.microsoft.com/office/drawing/2014/main" id="{AADC85B8-2D42-4705-BD6F-5A226F9BD6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6580" y="99291"/>
            <a:ext cx="9105838" cy="659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33748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CD9CAAE9-A8BC-991B-2A60-E901E317D4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78764"/>
            <a:ext cx="11277600" cy="53004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47105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D405B7F5-4A17-70DF-71AE-20A4F720BF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3212"/>
            <a:ext cx="11277600" cy="575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62606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B03582FA-FF57-DD99-93CE-DF6D7CBFB0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6255" y="1418414"/>
            <a:ext cx="7075763" cy="5429498"/>
          </a:xfrm>
          <a:prstGeom prst="rect">
            <a:avLst/>
          </a:prstGeom>
        </p:spPr>
      </p:pic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408332A1-A3D0-1699-4CE2-E68FFD3513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377" y="413036"/>
            <a:ext cx="12192000" cy="999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374473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5ADB2822-6AA5-5032-A2C3-957754FF92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0861" y="155275"/>
            <a:ext cx="9028145" cy="5447581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7200866B-7065-8627-45B1-7FB65DA6F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7749" y="5610765"/>
            <a:ext cx="9034371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3445296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page&#10;&#10;Description automatically generated">
            <a:extLst>
              <a:ext uri="{FF2B5EF4-FFF2-40B4-BE49-F238E27FC236}">
                <a16:creationId xmlns:a16="http://schemas.microsoft.com/office/drawing/2014/main" id="{D483F3A5-8C91-D206-4965-E7F5B648E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7749" y="457200"/>
            <a:ext cx="10199634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512518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6119234-DF98-50FF-9CD4-BA4991E629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373" y="457200"/>
            <a:ext cx="1054476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59281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ECF6B164-52E0-4335-45F4-5331F28929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08024"/>
            <a:ext cx="11277600" cy="5001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92125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6B777F1-1DCD-0A54-D775-304C6B78CD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555" y="146482"/>
            <a:ext cx="11844289" cy="6498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5773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E5D83929-C135-91FB-A287-EE27851959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86256"/>
            <a:ext cx="11277600" cy="4285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93584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493581FA-68A5-F74B-0B2C-1318ED4C76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15771"/>
            <a:ext cx="11277600" cy="44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408205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EF9BC2-2308-80E5-0E7F-FB09AEA5E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75" y="457200"/>
            <a:ext cx="958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4785442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AD46B90-07A7-DADB-200A-8C910C79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200696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6DD5CFA5-8FA1-0F49-16BF-68166F6E72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10" y="218268"/>
            <a:ext cx="11924144" cy="6490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188307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1BBFC9D9-39FD-9BA1-7F3E-C9A8A3E080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294" y="117455"/>
            <a:ext cx="11730933" cy="672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36597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21AC7D-EE70-3453-E3FC-107B561CB7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387" y="85172"/>
            <a:ext cx="11955080" cy="667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659374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4C10FFAC-D950-FF46-EA7D-2A95A0EE5A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21055"/>
            <a:ext cx="11277600" cy="5215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279599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D3518317-58C8-8592-813A-092059A19C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2146" y="544945"/>
            <a:ext cx="9457915" cy="5126889"/>
          </a:xfrm>
          <a:prstGeom prst="rect">
            <a:avLst/>
          </a:prstGeom>
        </p:spPr>
      </p:pic>
      <p:pic>
        <p:nvPicPr>
          <p:cNvPr id="3" name="Picture 2" descr="A close up of a word&#10;&#10;Description automatically generated">
            <a:extLst>
              <a:ext uri="{FF2B5EF4-FFF2-40B4-BE49-F238E27FC236}">
                <a16:creationId xmlns:a16="http://schemas.microsoft.com/office/drawing/2014/main" id="{D989E8BD-8CCA-D184-D42C-90129C79D0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2144" y="5658704"/>
            <a:ext cx="9366738" cy="60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1588526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F01E98E-87C8-99D2-E6F8-4E27B847E1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617" y="142809"/>
            <a:ext cx="10237251" cy="6627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9384930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4211C02-BF0D-0563-5EF5-E1386282F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018" y="161279"/>
            <a:ext cx="11526442" cy="6557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828745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BAB6F80-4690-D2ED-95C5-8C9BFA48BC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0477" y="457200"/>
            <a:ext cx="88710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255901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B8A08C-33FB-FFFC-D9A3-2DED6A6FADB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829" b="9174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418332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05609299-DA05-D982-4E2B-071D60B17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02996"/>
            <a:ext cx="11277600" cy="4652008"/>
          </a:xfrm>
          <a:prstGeom prst="rect">
            <a:avLst/>
          </a:prstGeom>
        </p:spPr>
      </p:pic>
      <p:pic>
        <p:nvPicPr>
          <p:cNvPr id="3" name="Picture 2" descr="A close up of a text&#10;&#10;Description automatically generated">
            <a:extLst>
              <a:ext uri="{FF2B5EF4-FFF2-40B4-BE49-F238E27FC236}">
                <a16:creationId xmlns:a16="http://schemas.microsoft.com/office/drawing/2014/main" id="{674DD0C1-066A-D8CA-F069-8A34551D8F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503" y="5837329"/>
            <a:ext cx="11274994" cy="829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63878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43C4D9B-BA7F-7BC8-B91A-585C3B7FA3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560" y="457200"/>
            <a:ext cx="1048682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379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text on a white background&#10;&#10;Description automatically generated">
            <a:extLst>
              <a:ext uri="{FF2B5EF4-FFF2-40B4-BE49-F238E27FC236}">
                <a16:creationId xmlns:a16="http://schemas.microsoft.com/office/drawing/2014/main" id="{B06F91B4-4794-6DDD-4553-4D3CF6C38A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792" y="457200"/>
            <a:ext cx="11228615" cy="6193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377185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FFF44624-3F02-F72B-B55E-4270E7826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492" y="457200"/>
            <a:ext cx="11301015" cy="6172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8587256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3E5CE6-CEAD-4372-E2CB-DD1F9C3877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228" y="145473"/>
            <a:ext cx="11571000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982502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DEE74C7-CA58-F291-A839-25AABB9C44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85" b="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82383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779C31-38B8-3EDC-4C7C-773D8B96C3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84878"/>
            <a:ext cx="11277600" cy="5991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6351268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CC7D8F-7DC3-AF99-4AB9-9FA80957B0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527" y="205667"/>
            <a:ext cx="11279975" cy="6483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1368045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666FAE0-6351-F3FC-9878-4C01EFA4A3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90219"/>
            <a:ext cx="11277600" cy="4877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4178676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365528A7-E745-516A-B547-6F0A410486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93748"/>
            <a:ext cx="11277600" cy="3270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9803332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subject&#10;&#10;Description automatically generated">
            <a:extLst>
              <a:ext uri="{FF2B5EF4-FFF2-40B4-BE49-F238E27FC236}">
                <a16:creationId xmlns:a16="http://schemas.microsoft.com/office/drawing/2014/main" id="{D15AD9C5-A51C-9A4F-9221-8D4F3B569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2276" y="457200"/>
            <a:ext cx="9947447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667191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5BD3938-833C-9B1A-8E02-F75F3C7AC0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243" y="126521"/>
            <a:ext cx="11689777" cy="657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6475802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42FE171E-1313-8AAF-240C-A60A34939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71374"/>
            <a:ext cx="11277600" cy="593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5852629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text&#10;&#10;Description automatically generated">
            <a:extLst>
              <a:ext uri="{FF2B5EF4-FFF2-40B4-BE49-F238E27FC236}">
                <a16:creationId xmlns:a16="http://schemas.microsoft.com/office/drawing/2014/main" id="{23843585-A659-9F37-F99B-B9B40D0A34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529" y="1234180"/>
            <a:ext cx="10226429" cy="801076"/>
          </a:xfrm>
          <a:prstGeom prst="rect">
            <a:avLst/>
          </a:prstGeom>
        </p:spPr>
      </p:pic>
      <p:pic>
        <p:nvPicPr>
          <p:cNvPr id="3" name="Picture 2" descr="A text on a white background&#10;&#10;Description automatically generated">
            <a:extLst>
              <a:ext uri="{FF2B5EF4-FFF2-40B4-BE49-F238E27FC236}">
                <a16:creationId xmlns:a16="http://schemas.microsoft.com/office/drawing/2014/main" id="{5EC07C4B-6048-AA40-8D5A-8626DCE26A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119" y="2177204"/>
            <a:ext cx="10180840" cy="3230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357023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graphs and diagrams&#10;&#10;Description automatically generated">
            <a:extLst>
              <a:ext uri="{FF2B5EF4-FFF2-40B4-BE49-F238E27FC236}">
                <a16:creationId xmlns:a16="http://schemas.microsoft.com/office/drawing/2014/main" id="{48F960D3-EF52-FEFF-5929-5170ABAAE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392" y="72944"/>
            <a:ext cx="11893678" cy="6692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68535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7A0D3E5-040B-9A21-2C3B-4CA355E5C9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40002"/>
            <a:ext cx="11277600" cy="3777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4206778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Description automatically generated">
            <a:extLst>
              <a:ext uri="{FF2B5EF4-FFF2-40B4-BE49-F238E27FC236}">
                <a16:creationId xmlns:a16="http://schemas.microsoft.com/office/drawing/2014/main" id="{B72CFBD5-3D6E-9B1E-88CA-799B98203D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669" y="151098"/>
            <a:ext cx="11748098" cy="6555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408192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1699D3BA-8D7E-869A-6DB8-88F7CCD6CB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075688"/>
            <a:ext cx="11277600" cy="270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8277738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grid with blue circles&#10;&#10;Description automatically generated">
            <a:extLst>
              <a:ext uri="{FF2B5EF4-FFF2-40B4-BE49-F238E27FC236}">
                <a16:creationId xmlns:a16="http://schemas.microsoft.com/office/drawing/2014/main" id="{14DC6845-831E-78C2-638B-741181510C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3980" y="40257"/>
            <a:ext cx="10532794" cy="6813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3420449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8DBBC2FE-28C4-33B3-2951-2C59E814EF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9114"/>
            <a:ext cx="11277600" cy="57797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4856874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software&#10;&#10;Description automatically generated">
            <a:extLst>
              <a:ext uri="{FF2B5EF4-FFF2-40B4-BE49-F238E27FC236}">
                <a16:creationId xmlns:a16="http://schemas.microsoft.com/office/drawing/2014/main" id="{AC618BE4-01E3-4F45-2FC7-FEC820A19DD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882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6866915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text&#10;&#10;Description automatically generated">
            <a:extLst>
              <a:ext uri="{FF2B5EF4-FFF2-40B4-BE49-F238E27FC236}">
                <a16:creationId xmlns:a16="http://schemas.microsoft.com/office/drawing/2014/main" id="{A38BB174-D997-2496-5725-3F90CDBD4D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919734"/>
            <a:ext cx="11277600" cy="50185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393248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software&#10;&#10;Description automatically generated">
            <a:extLst>
              <a:ext uri="{FF2B5EF4-FFF2-40B4-BE49-F238E27FC236}">
                <a16:creationId xmlns:a16="http://schemas.microsoft.com/office/drawing/2014/main" id="{984969F1-F1CC-5F53-322C-4630A2880F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406"/>
            <a:ext cx="11277600" cy="5695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808530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lose-up of a paper&#10;&#10;Description automatically generated">
            <a:extLst>
              <a:ext uri="{FF2B5EF4-FFF2-40B4-BE49-F238E27FC236}">
                <a16:creationId xmlns:a16="http://schemas.microsoft.com/office/drawing/2014/main" id="{FB854010-69CF-09B5-5C94-DE9022F610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857" y="161315"/>
            <a:ext cx="11250957" cy="5096628"/>
          </a:xfrm>
          <a:prstGeom prst="rect">
            <a:avLst/>
          </a:prstGeom>
        </p:spPr>
      </p:pic>
      <p:pic>
        <p:nvPicPr>
          <p:cNvPr id="5" name="Picture 4" descr="A close-up of words&#10;&#10;Description automatically generated">
            <a:extLst>
              <a:ext uri="{FF2B5EF4-FFF2-40B4-BE49-F238E27FC236}">
                <a16:creationId xmlns:a16="http://schemas.microsoft.com/office/drawing/2014/main" id="{2284B8BE-038A-A6E3-6BA7-27CAF65EC5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186" y="5262295"/>
            <a:ext cx="11219338" cy="1419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4500209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FA838A03-902A-0B43-3759-812C153A54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767" y="-1887"/>
            <a:ext cx="11394493" cy="680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5650487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function&#10;&#10;Description automatically generated">
            <a:extLst>
              <a:ext uri="{FF2B5EF4-FFF2-40B4-BE49-F238E27FC236}">
                <a16:creationId xmlns:a16="http://schemas.microsoft.com/office/drawing/2014/main" id="{A452C4D3-DB6C-8CF8-5E0D-FDA9AB5DD5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509" y="159465"/>
            <a:ext cx="11628491" cy="659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8174430"/>
      </p:ext>
    </p:extLst>
  </p:cSld>
  <p:clrMapOvr>
    <a:masterClrMapping/>
  </p:clrMapOvr>
</p:sld>
</file>

<file path=ppt/slides/slide10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report&#10;&#10;Description automatically generated">
            <a:extLst>
              <a:ext uri="{FF2B5EF4-FFF2-40B4-BE49-F238E27FC236}">
                <a16:creationId xmlns:a16="http://schemas.microsoft.com/office/drawing/2014/main" id="{CA05C6DD-18AE-E30D-A2EE-5984DE5537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67" y="457200"/>
            <a:ext cx="1133900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0152478"/>
      </p:ext>
    </p:extLst>
  </p:cSld>
  <p:clrMapOvr>
    <a:masterClrMapping/>
  </p:clrMapOvr>
</p:sld>
</file>

<file path=ppt/slides/slide10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diagram&#10;&#10;Description automatically generated">
            <a:extLst>
              <a:ext uri="{FF2B5EF4-FFF2-40B4-BE49-F238E27FC236}">
                <a16:creationId xmlns:a16="http://schemas.microsoft.com/office/drawing/2014/main" id="{9ACC2832-A791-7BC9-20DE-E8D836D1A5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9740" y="137480"/>
            <a:ext cx="9448296" cy="657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6437152"/>
      </p:ext>
    </p:extLst>
  </p:cSld>
  <p:clrMapOvr>
    <a:masterClrMapping/>
  </p:clrMapOvr>
</p:sld>
</file>

<file path=ppt/slides/slide10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EC04062-E8C5-D26B-CF7E-62AF424FFA6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617" b="7687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922889"/>
      </p:ext>
    </p:extLst>
  </p:cSld>
  <p:clrMapOvr>
    <a:masterClrMapping/>
  </p:clrMapOvr>
</p:sld>
</file>

<file path=ppt/slides/slide10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process&#10;&#10;Description automatically generated">
            <a:extLst>
              <a:ext uri="{FF2B5EF4-FFF2-40B4-BE49-F238E27FC236}">
                <a16:creationId xmlns:a16="http://schemas.microsoft.com/office/drawing/2014/main" id="{6B13A23A-51AC-D408-EC8E-6249ED6695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355" y="457200"/>
            <a:ext cx="85212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202922"/>
      </p:ext>
    </p:extLst>
  </p:cSld>
  <p:clrMapOvr>
    <a:masterClrMapping/>
  </p:clrMapOvr>
</p:sld>
</file>

<file path=ppt/slides/slide10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1EF9BC2-2308-80E5-0E7F-FB09AEA5EC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775" y="457200"/>
            <a:ext cx="958645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493334"/>
      </p:ext>
    </p:extLst>
  </p:cSld>
  <p:clrMapOvr>
    <a:masterClrMapping/>
  </p:clrMapOvr>
</p:sld>
</file>

<file path=ppt/slides/slide10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paper&#10;&#10;Description automatically generated">
            <a:extLst>
              <a:ext uri="{FF2B5EF4-FFF2-40B4-BE49-F238E27FC236}">
                <a16:creationId xmlns:a16="http://schemas.microsoft.com/office/drawing/2014/main" id="{CAD46B90-07A7-DADB-200A-8C910C793F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3805" y="457200"/>
            <a:ext cx="966439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645370"/>
      </p:ext>
    </p:extLst>
  </p:cSld>
  <p:clrMapOvr>
    <a:masterClrMapping/>
  </p:clrMapOvr>
</p:sld>
</file>

<file path=ppt/slides/slide1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 dashboard&#10;&#10;Description automatically generated">
            <a:extLst>
              <a:ext uri="{FF2B5EF4-FFF2-40B4-BE49-F238E27FC236}">
                <a16:creationId xmlns:a16="http://schemas.microsoft.com/office/drawing/2014/main" id="{C873AAE9-E7CB-0140-A535-1640B4A396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1983" y="198408"/>
            <a:ext cx="10916789" cy="65330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713705"/>
      </p:ext>
    </p:extLst>
  </p:cSld>
  <p:clrMapOvr>
    <a:masterClrMapping/>
  </p:clrMapOvr>
</p:sld>
</file>

<file path=ppt/slides/slide1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document&#10;&#10;Description automatically generated">
            <a:extLst>
              <a:ext uri="{FF2B5EF4-FFF2-40B4-BE49-F238E27FC236}">
                <a16:creationId xmlns:a16="http://schemas.microsoft.com/office/drawing/2014/main" id="{41174731-F5BF-910F-C9F2-851DC50D9F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262" y="140899"/>
            <a:ext cx="10981362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158314"/>
      </p:ext>
    </p:extLst>
  </p:cSld>
  <p:clrMapOvr>
    <a:masterClrMapping/>
  </p:clrMapOvr>
</p:sld>
</file>

<file path=ppt/slides/slide1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1EC1E258-2FF2-733A-F799-7E987290E5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8" y="228600"/>
            <a:ext cx="11591925" cy="640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3217760"/>
      </p:ext>
    </p:extLst>
  </p:cSld>
  <p:clrMapOvr>
    <a:masterClrMapping/>
  </p:clrMapOvr>
</p:sld>
</file>

<file path=ppt/slides/slide1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lose-up of a newspaper&#10;&#10;Description automatically generated">
            <a:extLst>
              <a:ext uri="{FF2B5EF4-FFF2-40B4-BE49-F238E27FC236}">
                <a16:creationId xmlns:a16="http://schemas.microsoft.com/office/drawing/2014/main" id="{D1CAA8F9-66CC-A50C-3D4E-39E4889D74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997" y="97767"/>
            <a:ext cx="10631137" cy="664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479011"/>
      </p:ext>
    </p:extLst>
  </p:cSld>
  <p:clrMapOvr>
    <a:masterClrMapping/>
  </p:clrMapOvr>
</p:sld>
</file>

<file path=ppt/slides/slide1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everal screenshots of a computer&#10;&#10;Description automatically generated">
            <a:extLst>
              <a:ext uri="{FF2B5EF4-FFF2-40B4-BE49-F238E27FC236}">
                <a16:creationId xmlns:a16="http://schemas.microsoft.com/office/drawing/2014/main" id="{4ED52779-3427-A1D4-468D-E138E30A8C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529" y="107659"/>
            <a:ext cx="11910426" cy="66007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84447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</Words>
  <Application>Microsoft Office PowerPoint</Application>
  <PresentationFormat>Widescreen</PresentationFormat>
  <Paragraphs>2</Paragraphs>
  <Slides>114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114</vt:i4>
      </vt:variant>
    </vt:vector>
  </HeadingPairs>
  <TitlesOfParts>
    <vt:vector size="115" baseType="lpstr">
      <vt:lpstr>Office Theme</vt:lpstr>
      <vt:lpstr>Session 2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816</cp:revision>
  <dcterms:created xsi:type="dcterms:W3CDTF">2023-11-29T08:48:18Z</dcterms:created>
  <dcterms:modified xsi:type="dcterms:W3CDTF">2024-12-04T12:55:58Z</dcterms:modified>
</cp:coreProperties>
</file>