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F2C201-4C15-4C07-9EAA-3E38656BE6BE}" v="273" dt="2022-02-19T17:57:42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bir Miah" userId="bb64d27e05d92be9" providerId="LiveId" clId="{45F2C201-4C15-4C07-9EAA-3E38656BE6BE}"/>
    <pc:docChg chg="undo redo custSel addSld delSld modSld addMainMaster delMainMaster">
      <pc:chgData name="dobir Miah" userId="bb64d27e05d92be9" providerId="LiveId" clId="{45F2C201-4C15-4C07-9EAA-3E38656BE6BE}" dt="2022-02-19T18:11:04.558" v="1304"/>
      <pc:docMkLst>
        <pc:docMk/>
      </pc:docMkLst>
      <pc:sldChg chg="addSp delSp modSp mod setBg modClrScheme setClrOvrMap chgLayout">
        <pc:chgData name="dobir Miah" userId="bb64d27e05d92be9" providerId="LiveId" clId="{45F2C201-4C15-4C07-9EAA-3E38656BE6BE}" dt="2022-02-16T23:55:56.780" v="181" actId="1076"/>
        <pc:sldMkLst>
          <pc:docMk/>
          <pc:sldMk cId="1631642605" sldId="256"/>
        </pc:sldMkLst>
        <pc:spChg chg="add del mod ord">
          <ac:chgData name="dobir Miah" userId="bb64d27e05d92be9" providerId="LiveId" clId="{45F2C201-4C15-4C07-9EAA-3E38656BE6BE}" dt="2022-02-16T23:46:26.108" v="6"/>
          <ac:spMkLst>
            <pc:docMk/>
            <pc:sldMk cId="1631642605" sldId="256"/>
            <ac:spMk id="4" creationId="{5A550DEE-E9CE-4F19-9520-ADCE865265E1}"/>
          </ac:spMkLst>
        </pc:spChg>
        <pc:spChg chg="add del mod">
          <ac:chgData name="dobir Miah" userId="bb64d27e05d92be9" providerId="LiveId" clId="{45F2C201-4C15-4C07-9EAA-3E38656BE6BE}" dt="2022-02-16T23:55:52.902" v="179" actId="26606"/>
          <ac:spMkLst>
            <pc:docMk/>
            <pc:sldMk cId="1631642605" sldId="256"/>
            <ac:spMk id="5" creationId="{1AEBD294-D50A-4D0F-85FB-7F2C80EFB613}"/>
          </ac:spMkLst>
        </pc:spChg>
        <pc:spChg chg="add del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71" creationId="{042E603F-28B7-4831-BF23-65FBAB13D5FB}"/>
          </ac:spMkLst>
        </pc:spChg>
        <pc:spChg chg="add del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73" creationId="{4D39700F-2B10-4402-A7DD-06EE2245880D}"/>
          </ac:spMkLst>
        </pc:spChg>
        <pc:spChg chg="add del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75" creationId="{68CA250C-CF5A-4736-9249-D6111F7C5545}"/>
          </ac:spMkLst>
        </pc:spChg>
        <pc:spChg chg="add del">
          <ac:chgData name="dobir Miah" userId="bb64d27e05d92be9" providerId="LiveId" clId="{45F2C201-4C15-4C07-9EAA-3E38656BE6BE}" dt="2022-02-16T23:47:36.501" v="11" actId="26606"/>
          <ac:spMkLst>
            <pc:docMk/>
            <pc:sldMk cId="1631642605" sldId="256"/>
            <ac:spMk id="137" creationId="{16B067B1-F4E5-4FDF-813D-C9E872E80075}"/>
          </ac:spMkLst>
        </pc:spChg>
        <pc:spChg chg="add del">
          <ac:chgData name="dobir Miah" userId="bb64d27e05d92be9" providerId="LiveId" clId="{45F2C201-4C15-4C07-9EAA-3E38656BE6BE}" dt="2022-02-16T23:47:36.501" v="11" actId="26606"/>
          <ac:spMkLst>
            <pc:docMk/>
            <pc:sldMk cId="1631642605" sldId="256"/>
            <ac:spMk id="139" creationId="{DA506264-FB1C-44D1-BC70-B754FFF99974}"/>
          </ac:spMkLst>
        </pc:spChg>
        <pc:spChg chg="add del">
          <ac:chgData name="dobir Miah" userId="bb64d27e05d92be9" providerId="LiveId" clId="{45F2C201-4C15-4C07-9EAA-3E38656BE6BE}" dt="2022-02-16T23:47:36.501" v="11" actId="26606"/>
          <ac:spMkLst>
            <pc:docMk/>
            <pc:sldMk cId="1631642605" sldId="256"/>
            <ac:spMk id="141" creationId="{E52F3FF4-54D2-42D9-98EC-88F86EA6685E}"/>
          </ac:spMkLst>
        </pc:spChg>
        <pc:spChg chg="add del">
          <ac:chgData name="dobir Miah" userId="bb64d27e05d92be9" providerId="LiveId" clId="{45F2C201-4C15-4C07-9EAA-3E38656BE6BE}" dt="2022-02-16T23:47:36.501" v="11" actId="26606"/>
          <ac:spMkLst>
            <pc:docMk/>
            <pc:sldMk cId="1631642605" sldId="256"/>
            <ac:spMk id="143" creationId="{7EBEEA28-1C39-47B7-B2A1-4176C07E6FDB}"/>
          </ac:spMkLst>
        </pc:spChg>
        <pc:spChg chg="add del">
          <ac:chgData name="dobir Miah" userId="bb64d27e05d92be9" providerId="LiveId" clId="{45F2C201-4C15-4C07-9EAA-3E38656BE6BE}" dt="2022-02-16T23:47:46.664" v="15" actId="26606"/>
          <ac:spMkLst>
            <pc:docMk/>
            <pc:sldMk cId="1631642605" sldId="256"/>
            <ac:spMk id="145" creationId="{3AE72DA6-F609-4537-9EE4-D12F65EC701A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47" creationId="{EB48800F-1911-4388-AEF0-087CD49D148E}"/>
          </ac:spMkLst>
        </pc:spChg>
        <pc:spChg chg="add del">
          <ac:chgData name="dobir Miah" userId="bb64d27e05d92be9" providerId="LiveId" clId="{45F2C201-4C15-4C07-9EAA-3E38656BE6BE}" dt="2022-02-16T23:47:38.205" v="13" actId="26606"/>
          <ac:spMkLst>
            <pc:docMk/>
            <pc:sldMk cId="1631642605" sldId="256"/>
            <ac:spMk id="1028" creationId="{80BB07B4-8756-4AE5-A848-6EA4FA2EDC1F}"/>
          </ac:spMkLst>
        </pc:spChg>
        <pc:spChg chg="add del">
          <ac:chgData name="dobir Miah" userId="bb64d27e05d92be9" providerId="LiveId" clId="{45F2C201-4C15-4C07-9EAA-3E38656BE6BE}" dt="2022-02-16T23:47:46.664" v="15" actId="26606"/>
          <ac:spMkLst>
            <pc:docMk/>
            <pc:sldMk cId="1631642605" sldId="256"/>
            <ac:spMk id="1032" creationId="{0BABF38A-8A0D-492E-BD20-6CF4D46B50BD}"/>
          </ac:spMkLst>
        </pc:spChg>
        <pc:spChg chg="add del">
          <ac:chgData name="dobir Miah" userId="bb64d27e05d92be9" providerId="LiveId" clId="{45F2C201-4C15-4C07-9EAA-3E38656BE6BE}" dt="2022-02-16T23:47:46.664" v="15" actId="26606"/>
          <ac:spMkLst>
            <pc:docMk/>
            <pc:sldMk cId="1631642605" sldId="256"/>
            <ac:spMk id="1034" creationId="{DE61FBD7-E37C-4B38-BE44-A6D4978D7486}"/>
          </ac:spMkLst>
        </pc:spChg>
        <pc:spChg chg="add del">
          <ac:chgData name="dobir Miah" userId="bb64d27e05d92be9" providerId="LiveId" clId="{45F2C201-4C15-4C07-9EAA-3E38656BE6BE}" dt="2022-02-16T23:47:46.664" v="15" actId="26606"/>
          <ac:spMkLst>
            <pc:docMk/>
            <pc:sldMk cId="1631642605" sldId="256"/>
            <ac:spMk id="1035" creationId="{34F8020C-60BB-4357-8207-13221A99AE19}"/>
          </ac:spMkLst>
        </pc:spChg>
        <pc:spChg chg="add del">
          <ac:chgData name="dobir Miah" userId="bb64d27e05d92be9" providerId="LiveId" clId="{45F2C201-4C15-4C07-9EAA-3E38656BE6BE}" dt="2022-02-16T23:47:46.664" v="15" actId="26606"/>
          <ac:spMkLst>
            <pc:docMk/>
            <pc:sldMk cId="1631642605" sldId="256"/>
            <ac:spMk id="1036" creationId="{392BFCFE-FD78-4EDF-BEFE-CC444DC5F307}"/>
          </ac:spMkLst>
        </pc:spChg>
        <pc:spChg chg="add del">
          <ac:chgData name="dobir Miah" userId="bb64d27e05d92be9" providerId="LiveId" clId="{45F2C201-4C15-4C07-9EAA-3E38656BE6BE}" dt="2022-02-16T23:47:54.370" v="17" actId="26606"/>
          <ac:spMkLst>
            <pc:docMk/>
            <pc:sldMk cId="1631642605" sldId="256"/>
            <ac:spMk id="1038" creationId="{557B0AD7-E991-E343-BF68-F118815215C7}"/>
          </ac:spMkLst>
        </pc:spChg>
        <pc:spChg chg="add del">
          <ac:chgData name="dobir Miah" userId="bb64d27e05d92be9" providerId="LiveId" clId="{45F2C201-4C15-4C07-9EAA-3E38656BE6BE}" dt="2022-02-16T23:47:58.888" v="19" actId="26606"/>
          <ac:spMkLst>
            <pc:docMk/>
            <pc:sldMk cId="1631642605" sldId="256"/>
            <ac:spMk id="1047" creationId="{B94BF6D8-BAB7-4EB4-9B19-BB8B2F0F700E}"/>
          </ac:spMkLst>
        </pc:spChg>
        <pc:spChg chg="add del">
          <ac:chgData name="dobir Miah" userId="bb64d27e05d92be9" providerId="LiveId" clId="{45F2C201-4C15-4C07-9EAA-3E38656BE6BE}" dt="2022-02-16T23:47:58.888" v="19" actId="26606"/>
          <ac:spMkLst>
            <pc:docMk/>
            <pc:sldMk cId="1631642605" sldId="256"/>
            <ac:spMk id="1048" creationId="{B233FAAD-5E0A-4FBB-9800-1DAEE5039AF6}"/>
          </ac:spMkLst>
        </pc:spChg>
        <pc:spChg chg="add del">
          <ac:chgData name="dobir Miah" userId="bb64d27e05d92be9" providerId="LiveId" clId="{45F2C201-4C15-4C07-9EAA-3E38656BE6BE}" dt="2022-02-16T23:47:58.888" v="19" actId="26606"/>
          <ac:spMkLst>
            <pc:docMk/>
            <pc:sldMk cId="1631642605" sldId="256"/>
            <ac:spMk id="1049" creationId="{554C44F0-F390-48A8-974F-CAC9A33FFE39}"/>
          </ac:spMkLst>
        </pc:spChg>
        <pc:spChg chg="add del">
          <ac:chgData name="dobir Miah" userId="bb64d27e05d92be9" providerId="LiveId" clId="{45F2C201-4C15-4C07-9EAA-3E38656BE6BE}" dt="2022-02-16T23:48:01.824" v="21" actId="26606"/>
          <ac:spMkLst>
            <pc:docMk/>
            <pc:sldMk cId="1631642605" sldId="256"/>
            <ac:spMk id="1051" creationId="{C91C3AB0-8F91-4B28-A25F-7150947290D5}"/>
          </ac:spMkLst>
        </pc:spChg>
        <pc:spChg chg="add del">
          <ac:chgData name="dobir Miah" userId="bb64d27e05d92be9" providerId="LiveId" clId="{45F2C201-4C15-4C07-9EAA-3E38656BE6BE}" dt="2022-02-16T23:48:03.228" v="23" actId="26606"/>
          <ac:spMkLst>
            <pc:docMk/>
            <pc:sldMk cId="1631642605" sldId="256"/>
            <ac:spMk id="1053" creationId="{FB78A5F6-9C38-4BB6-AC42-DC939901FEDC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55" creationId="{A6EF5A53-0A64-4CA5-B9C7-1CB97CB5CF1C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56" creationId="{34ABFBEA-4EB0-4D02-A2C0-1733CD3D6F12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57" creationId="{19E083F6-57F4-487B-A766-EA0462B1EED8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58" creationId="{D3BA2E71-8E5C-44AF-80E2-34A649FA5BC0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59" creationId="{AC0368F0-DEE4-42C8-A456-3D935D44EC06}"/>
          </ac:spMkLst>
        </pc:spChg>
        <pc:spChg chg="add del">
          <ac:chgData name="dobir Miah" userId="bb64d27e05d92be9" providerId="LiveId" clId="{45F2C201-4C15-4C07-9EAA-3E38656BE6BE}" dt="2022-02-16T23:48:05.562" v="25" actId="26606"/>
          <ac:spMkLst>
            <pc:docMk/>
            <pc:sldMk cId="1631642605" sldId="256"/>
            <ac:spMk id="1060" creationId="{740291AF-A97E-4C43-A763-5023B143C34E}"/>
          </ac:spMkLst>
        </pc:spChg>
        <pc:spChg chg="add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1062" creationId="{5943EECF-03A4-4CEB-899E-47C803839649}"/>
          </ac:spMkLst>
        </pc:spChg>
        <pc:spChg chg="add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1063" creationId="{F2F606D8-696E-4B76-BB10-43672AA1475A}"/>
          </ac:spMkLst>
        </pc:spChg>
        <pc:spChg chg="add">
          <ac:chgData name="dobir Miah" userId="bb64d27e05d92be9" providerId="LiveId" clId="{45F2C201-4C15-4C07-9EAA-3E38656BE6BE}" dt="2022-02-16T23:48:05.614" v="26" actId="26606"/>
          <ac:spMkLst>
            <pc:docMk/>
            <pc:sldMk cId="1631642605" sldId="256"/>
            <ac:spMk id="1064" creationId="{3ABF1881-5AFD-48F9-979A-19EE2FE30A33}"/>
          </ac:spMkLst>
        </pc:spChg>
        <pc:grpChg chg="add del">
          <ac:chgData name="dobir Miah" userId="bb64d27e05d92be9" providerId="LiveId" clId="{45F2C201-4C15-4C07-9EAA-3E38656BE6BE}" dt="2022-02-16T23:47:38.205" v="13" actId="26606"/>
          <ac:grpSpMkLst>
            <pc:docMk/>
            <pc:sldMk cId="1631642605" sldId="256"/>
            <ac:grpSpMk id="1029" creationId="{86986DFA-4110-44F9-862D-8DABE7D6DFB3}"/>
          </ac:grpSpMkLst>
        </pc:grpChg>
        <pc:grpChg chg="add del">
          <ac:chgData name="dobir Miah" userId="bb64d27e05d92be9" providerId="LiveId" clId="{45F2C201-4C15-4C07-9EAA-3E38656BE6BE}" dt="2022-02-16T23:47:54.370" v="17" actId="26606"/>
          <ac:grpSpMkLst>
            <pc:docMk/>
            <pc:sldMk cId="1631642605" sldId="256"/>
            <ac:grpSpMk id="1039" creationId="{DEE599F2-C28F-604D-818F-5BC1BEE74629}"/>
          </ac:grpSpMkLst>
        </pc:grpChg>
        <pc:graphicFrameChg chg="add del">
          <ac:chgData name="dobir Miah" userId="bb64d27e05d92be9" providerId="LiveId" clId="{45F2C201-4C15-4C07-9EAA-3E38656BE6BE}" dt="2022-02-16T23:55:08.763" v="173" actId="26606"/>
          <ac:graphicFrameMkLst>
            <pc:docMk/>
            <pc:sldMk cId="1631642605" sldId="256"/>
            <ac:graphicFrameMk id="1066" creationId="{180217BB-28ED-46C6-AD8B-823589EE9AC3}"/>
          </ac:graphicFrameMkLst>
        </pc:graphicFrameChg>
        <pc:graphicFrameChg chg="add del">
          <ac:chgData name="dobir Miah" userId="bb64d27e05d92be9" providerId="LiveId" clId="{45F2C201-4C15-4C07-9EAA-3E38656BE6BE}" dt="2022-02-16T23:55:19.246" v="175" actId="26606"/>
          <ac:graphicFrameMkLst>
            <pc:docMk/>
            <pc:sldMk cId="1631642605" sldId="256"/>
            <ac:graphicFrameMk id="1068" creationId="{7789FEB0-36D6-4CF5-B0BB-DC915C8BB4C0}"/>
          </ac:graphicFrameMkLst>
        </pc:graphicFrameChg>
        <pc:graphicFrameChg chg="add del">
          <ac:chgData name="dobir Miah" userId="bb64d27e05d92be9" providerId="LiveId" clId="{45F2C201-4C15-4C07-9EAA-3E38656BE6BE}" dt="2022-02-16T23:55:26.738" v="177" actId="26606"/>
          <ac:graphicFrameMkLst>
            <pc:docMk/>
            <pc:sldMk cId="1631642605" sldId="256"/>
            <ac:graphicFrameMk id="1070" creationId="{94FDAE60-151E-4DCF-B3CA-1B52D902DE33}"/>
          </ac:graphicFrameMkLst>
        </pc:graphicFrameChg>
        <pc:graphicFrameChg chg="add del">
          <ac:chgData name="dobir Miah" userId="bb64d27e05d92be9" providerId="LiveId" clId="{45F2C201-4C15-4C07-9EAA-3E38656BE6BE}" dt="2022-02-16T23:55:52.902" v="179" actId="26606"/>
          <ac:graphicFrameMkLst>
            <pc:docMk/>
            <pc:sldMk cId="1631642605" sldId="256"/>
            <ac:graphicFrameMk id="1072" creationId="{0594B69C-C130-4639-8F2E-9C865D5D2B32}"/>
          </ac:graphicFrameMkLst>
        </pc:graphicFrameChg>
        <pc:picChg chg="add mod">
          <ac:chgData name="dobir Miah" userId="bb64d27e05d92be9" providerId="LiveId" clId="{45F2C201-4C15-4C07-9EAA-3E38656BE6BE}" dt="2022-02-16T23:55:56.780" v="181" actId="1076"/>
          <ac:picMkLst>
            <pc:docMk/>
            <pc:sldMk cId="1631642605" sldId="256"/>
            <ac:picMk id="1026" creationId="{DC1E2E35-4743-400D-A49D-2205DD0BA45A}"/>
          </ac:picMkLst>
        </pc:picChg>
        <pc:picChg chg="add del">
          <ac:chgData name="dobir Miah" userId="bb64d27e05d92be9" providerId="LiveId" clId="{45F2C201-4C15-4C07-9EAA-3E38656BE6BE}" dt="2022-02-16T23:47:46.664" v="15" actId="26606"/>
          <ac:picMkLst>
            <pc:docMk/>
            <pc:sldMk cId="1631642605" sldId="256"/>
            <ac:picMk id="1033" creationId="{BC526B7A-4801-4FD1-95C8-03AF22629E87}"/>
          </ac:picMkLst>
        </pc:picChg>
        <pc:picChg chg="add del">
          <ac:chgData name="dobir Miah" userId="bb64d27e05d92be9" providerId="LiveId" clId="{45F2C201-4C15-4C07-9EAA-3E38656BE6BE}" dt="2022-02-16T23:47:58.888" v="19" actId="26606"/>
          <ac:picMkLst>
            <pc:docMk/>
            <pc:sldMk cId="1631642605" sldId="256"/>
            <ac:picMk id="1045" creationId="{DEB2E8C4-C3E7-4048-A43D-9859510CFA98}"/>
          </ac:picMkLst>
        </pc:picChg>
        <pc:inkChg chg="add del">
          <ac:chgData name="dobir Miah" userId="bb64d27e05d92be9" providerId="LiveId" clId="{45F2C201-4C15-4C07-9EAA-3E38656BE6BE}" dt="2022-02-16T23:47:58.888" v="19" actId="26606"/>
          <ac:inkMkLst>
            <pc:docMk/>
            <pc:sldMk cId="1631642605" sldId="256"/>
            <ac:inkMk id="1046" creationId="{24D29CCB-7956-4E3E-8880-304085F04BF4}"/>
          </ac:inkMkLst>
        </pc:inkChg>
        <pc:cxnChg chg="add del">
          <ac:chgData name="dobir Miah" userId="bb64d27e05d92be9" providerId="LiveId" clId="{45F2C201-4C15-4C07-9EAA-3E38656BE6BE}" dt="2022-02-16T23:47:36.501" v="11" actId="26606"/>
          <ac:cxnSpMkLst>
            <pc:docMk/>
            <pc:sldMk cId="1631642605" sldId="256"/>
            <ac:cxnSpMk id="135" creationId="{353C1207-D1C8-49E3-8837-E2B89D366FAE}"/>
          </ac:cxnSpMkLst>
        </pc:cxnChg>
      </pc:sldChg>
      <pc:sldChg chg="addSp delSp modSp new del mod setBg">
        <pc:chgData name="dobir Miah" userId="bb64d27e05d92be9" providerId="LiveId" clId="{45F2C201-4C15-4C07-9EAA-3E38656BE6BE}" dt="2022-02-18T00:02:13.424" v="1185" actId="2696"/>
        <pc:sldMkLst>
          <pc:docMk/>
          <pc:sldMk cId="909453633" sldId="257"/>
        </pc:sldMkLst>
        <pc:spChg chg="add del mod ord">
          <ac:chgData name="dobir Miah" userId="bb64d27e05d92be9" providerId="LiveId" clId="{45F2C201-4C15-4C07-9EAA-3E38656BE6BE}" dt="2022-02-18T00:02:04.173" v="1184" actId="478"/>
          <ac:spMkLst>
            <pc:docMk/>
            <pc:sldMk cId="909453633" sldId="257"/>
            <ac:spMk id="2" creationId="{0A59CCF8-1736-4C6C-AC5B-00FCD38FB3DC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7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9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11" creationId="{72C7A71F-A746-4AB2-8FF5-03D4135FAFAD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13" creationId="{17FF8914-DDE9-46F8-AF0A-54FD0AC09BEE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15" creationId="{094C1DE0-31FE-4AD0-95EA-B65CA6B89D58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17" creationId="{3F736409-6C07-4CE8-86F8-1174E2235C2E}"/>
          </ac:spMkLst>
        </pc:spChg>
        <pc:spChg chg="add del">
          <ac:chgData name="dobir Miah" userId="bb64d27e05d92be9" providerId="LiveId" clId="{45F2C201-4C15-4C07-9EAA-3E38656BE6BE}" dt="2022-02-17T00:10:43.975" v="260" actId="26606"/>
          <ac:spMkLst>
            <pc:docMk/>
            <pc:sldMk cId="909453633" sldId="257"/>
            <ac:spMk id="22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00:10:40.775" v="258" actId="26606"/>
          <ac:spMkLst>
            <pc:docMk/>
            <pc:sldMk cId="909453633" sldId="257"/>
            <ac:spMk id="23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00:10:43.975" v="260" actId="26606"/>
          <ac:spMkLst>
            <pc:docMk/>
            <pc:sldMk cId="909453633" sldId="257"/>
            <ac:spMk id="24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00:10:40.775" v="258" actId="26606"/>
          <ac:spMkLst>
            <pc:docMk/>
            <pc:sldMk cId="909453633" sldId="257"/>
            <ac:spMk id="25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00:10:43.975" v="260" actId="26606"/>
          <ac:spMkLst>
            <pc:docMk/>
            <pc:sldMk cId="909453633" sldId="257"/>
            <ac:spMk id="26" creationId="{5463EB0A-3D7C-4AA5-BFA5-8EE5B4BA5624}"/>
          </ac:spMkLst>
        </pc:spChg>
        <pc:spChg chg="add del">
          <ac:chgData name="dobir Miah" userId="bb64d27e05d92be9" providerId="LiveId" clId="{45F2C201-4C15-4C07-9EAA-3E38656BE6BE}" dt="2022-02-17T00:10:40.775" v="258" actId="26606"/>
          <ac:spMkLst>
            <pc:docMk/>
            <pc:sldMk cId="909453633" sldId="257"/>
            <ac:spMk id="27" creationId="{007891EC-4501-44ED-A8C8-B11B6DB767AB}"/>
          </ac:spMkLst>
        </pc:spChg>
        <pc:spChg chg="add del">
          <ac:chgData name="dobir Miah" userId="bb64d27e05d92be9" providerId="LiveId" clId="{45F2C201-4C15-4C07-9EAA-3E38656BE6BE}" dt="2022-02-17T00:10:43.975" v="260" actId="26606"/>
          <ac:spMkLst>
            <pc:docMk/>
            <pc:sldMk cId="909453633" sldId="257"/>
            <ac:spMk id="28" creationId="{7945AD00-F967-454D-A4B2-39ABA5C88C20}"/>
          </ac:spMkLst>
        </pc:spChg>
        <pc:spChg chg="add del">
          <ac:chgData name="dobir Miah" userId="bb64d27e05d92be9" providerId="LiveId" clId="{45F2C201-4C15-4C07-9EAA-3E38656BE6BE}" dt="2022-02-17T00:10:43.975" v="260" actId="26606"/>
          <ac:spMkLst>
            <pc:docMk/>
            <pc:sldMk cId="909453633" sldId="257"/>
            <ac:spMk id="30" creationId="{E9BC5B79-B912-427C-8219-E3E50943FCDE}"/>
          </ac:spMkLst>
        </pc:spChg>
        <pc:spChg chg="add del">
          <ac:chgData name="dobir Miah" userId="bb64d27e05d92be9" providerId="LiveId" clId="{45F2C201-4C15-4C07-9EAA-3E38656BE6BE}" dt="2022-02-17T00:19:31.784" v="353" actId="26606"/>
          <ac:spMkLst>
            <pc:docMk/>
            <pc:sldMk cId="909453633" sldId="257"/>
            <ac:spMk id="73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00:19:31.784" v="353" actId="26606"/>
          <ac:spMkLst>
            <pc:docMk/>
            <pc:sldMk cId="909453633" sldId="257"/>
            <ac:spMk id="75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00:19:31.784" v="353" actId="26606"/>
          <ac:spMkLst>
            <pc:docMk/>
            <pc:sldMk cId="909453633" sldId="257"/>
            <ac:spMk id="77" creationId="{68AF5748-FED8-45BA-8631-26D1D10F3246}"/>
          </ac:spMkLst>
        </pc:spChg>
        <pc:spChg chg="add del">
          <ac:chgData name="dobir Miah" userId="bb64d27e05d92be9" providerId="LiveId" clId="{45F2C201-4C15-4C07-9EAA-3E38656BE6BE}" dt="2022-02-17T00:19:31.784" v="353" actId="26606"/>
          <ac:spMkLst>
            <pc:docMk/>
            <pc:sldMk cId="909453633" sldId="257"/>
            <ac:spMk id="79" creationId="{AF2F604E-43BE-4DC3-B983-E071523364F8}"/>
          </ac:spMkLst>
        </pc:spChg>
        <pc:spChg chg="add del">
          <ac:chgData name="dobir Miah" userId="bb64d27e05d92be9" providerId="LiveId" clId="{45F2C201-4C15-4C07-9EAA-3E38656BE6BE}" dt="2022-02-17T00:19:31.784" v="353" actId="26606"/>
          <ac:spMkLst>
            <pc:docMk/>
            <pc:sldMk cId="909453633" sldId="257"/>
            <ac:spMk id="81" creationId="{08C9B587-E65E-4B52-B37C-ABEBB6E87928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83" creationId="{AF2F604E-43BE-4DC3-B983-E071523364F8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85" creationId="{08C9B587-E65E-4B52-B37C-ABEBB6E87928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87" creationId="{82095FCE-EF05-4443-B97A-85DEE3A5CA17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2054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2055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2056" creationId="{5DCB5928-DC7D-4612-9922-441966E15627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2057" creationId="{682C1161-1736-45EC-99B7-33F3CAE9D517}"/>
          </ac:spMkLst>
        </pc:spChg>
        <pc:spChg chg="add del">
          <ac:chgData name="dobir Miah" userId="bb64d27e05d92be9" providerId="LiveId" clId="{45F2C201-4C15-4C07-9EAA-3E38656BE6BE}" dt="2022-02-17T00:19:45.790" v="355" actId="26606"/>
          <ac:spMkLst>
            <pc:docMk/>
            <pc:sldMk cId="909453633" sldId="257"/>
            <ac:spMk id="2058" creationId="{84D4DDB8-B68F-45B0-9F62-C4279996F672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59" creationId="{2D6FBB9D-1CAA-4D05-AB33-BABDFE17B843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0" creationId="{04727B71-B4B6-4823-80A1-68C40B475118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1" creationId="{79A6DB05-9FB5-4B07-8675-74C23D4FD89D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2" creationId="{632DF175-2DD8-4694-B4BB-045DCFCE730A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3" creationId="{9080D120-BD54-46E1-BA37-82F5E8089E90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4" creationId="{81D83946-74FA-498A-AC80-9926F041B5C5}"/>
          </ac:spMkLst>
        </pc:spChg>
        <pc:spChg chg="add del">
          <ac:chgData name="dobir Miah" userId="bb64d27e05d92be9" providerId="LiveId" clId="{45F2C201-4C15-4C07-9EAA-3E38656BE6BE}" dt="2022-02-17T00:30:41.780" v="586" actId="26606"/>
          <ac:spMkLst>
            <pc:docMk/>
            <pc:sldMk cId="909453633" sldId="257"/>
            <ac:spMk id="2065" creationId="{5060D983-8B52-443A-8183-2A1DE05618B5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67" creationId="{2D6FBB9D-1CAA-4D05-AB33-BABDFE17B843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68" creationId="{04727B71-B4B6-4823-80A1-68C40B475118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69" creationId="{79A6DB05-9FB5-4B07-8675-74C23D4FD89D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70" creationId="{385E1BDC-A9B0-4A87-82E3-F3187F69A802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71" creationId="{0990C621-3B8B-4820-8328-D47EF7CE823C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72" creationId="{C1A2385B-1D2A-4E17-84FA-6CB7F0AAE473}"/>
          </ac:spMkLst>
        </pc:spChg>
        <pc:spChg chg="add del">
          <ac:chgData name="dobir Miah" userId="bb64d27e05d92be9" providerId="LiveId" clId="{45F2C201-4C15-4C07-9EAA-3E38656BE6BE}" dt="2022-02-17T00:30:57.587" v="588" actId="26606"/>
          <ac:spMkLst>
            <pc:docMk/>
            <pc:sldMk cId="909453633" sldId="257"/>
            <ac:spMk id="2073" creationId="{5E791F2F-79DB-4CC0-9FA1-001E3E91E8B7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75" creationId="{2D6FBB9D-1CAA-4D05-AB33-BABDFE17B843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76" creationId="{04727B71-B4B6-4823-80A1-68C40B475118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77" creationId="{79A6DB05-9FB5-4B07-8675-74C23D4FD89D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78" creationId="{231BF440-39FA-4087-84CC-2EEC0BBDAF29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79" creationId="{F04E4CBA-303B-48BD-8451-C2701CB0EEBF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80" creationId="{F6CA58B3-AFCC-4A40-9882-50D5080879B0}"/>
          </ac:spMkLst>
        </pc:spChg>
        <pc:spChg chg="add del">
          <ac:chgData name="dobir Miah" userId="bb64d27e05d92be9" providerId="LiveId" clId="{45F2C201-4C15-4C07-9EAA-3E38656BE6BE}" dt="2022-02-17T00:31:02.432" v="590" actId="26606"/>
          <ac:spMkLst>
            <pc:docMk/>
            <pc:sldMk cId="909453633" sldId="257"/>
            <ac:spMk id="2081" creationId="{75C56826-D4E5-42ED-8529-079651CB3005}"/>
          </ac:spMkLst>
        </pc:spChg>
        <pc:picChg chg="add mod">
          <ac:chgData name="dobir Miah" userId="bb64d27e05d92be9" providerId="LiveId" clId="{45F2C201-4C15-4C07-9EAA-3E38656BE6BE}" dt="2022-02-17T00:52:23.718" v="653" actId="1076"/>
          <ac:picMkLst>
            <pc:docMk/>
            <pc:sldMk cId="909453633" sldId="257"/>
            <ac:picMk id="3" creationId="{8D93FF30-0E31-425A-8358-6F1F3C56EA4A}"/>
          </ac:picMkLst>
        </pc:picChg>
        <pc:picChg chg="add mod">
          <ac:chgData name="dobir Miah" userId="bb64d27e05d92be9" providerId="LiveId" clId="{45F2C201-4C15-4C07-9EAA-3E38656BE6BE}" dt="2022-02-17T00:32:43.191" v="597" actId="1076"/>
          <ac:picMkLst>
            <pc:docMk/>
            <pc:sldMk cId="909453633" sldId="257"/>
            <ac:picMk id="4" creationId="{D0C17DE5-7D57-451D-A3BB-11A9C553B75C}"/>
          </ac:picMkLst>
        </pc:picChg>
        <pc:picChg chg="add mod">
          <ac:chgData name="dobir Miah" userId="bb64d27e05d92be9" providerId="LiveId" clId="{45F2C201-4C15-4C07-9EAA-3E38656BE6BE}" dt="2022-02-17T00:53:31.112" v="669" actId="1076"/>
          <ac:picMkLst>
            <pc:docMk/>
            <pc:sldMk cId="909453633" sldId="257"/>
            <ac:picMk id="5" creationId="{20687EFC-F211-4F4E-838E-4F96E4295807}"/>
          </ac:picMkLst>
        </pc:picChg>
        <pc:picChg chg="add mod">
          <ac:chgData name="dobir Miah" userId="bb64d27e05d92be9" providerId="LiveId" clId="{45F2C201-4C15-4C07-9EAA-3E38656BE6BE}" dt="2022-02-17T00:38:25.857" v="608" actId="1076"/>
          <ac:picMkLst>
            <pc:docMk/>
            <pc:sldMk cId="909453633" sldId="257"/>
            <ac:picMk id="6" creationId="{B9089012-4AA9-4863-894D-B6FEA7087F00}"/>
          </ac:picMkLst>
        </pc:picChg>
        <pc:picChg chg="add mod">
          <ac:chgData name="dobir Miah" userId="bb64d27e05d92be9" providerId="LiveId" clId="{45F2C201-4C15-4C07-9EAA-3E38656BE6BE}" dt="2022-02-17T00:52:31.158" v="655" actId="14100"/>
          <ac:picMkLst>
            <pc:docMk/>
            <pc:sldMk cId="909453633" sldId="257"/>
            <ac:picMk id="8" creationId="{5E25D1FD-0CDE-4864-BD92-D806F8B17F30}"/>
          </ac:picMkLst>
        </pc:picChg>
        <pc:picChg chg="add del">
          <ac:chgData name="dobir Miah" userId="bb64d27e05d92be9" providerId="LiveId" clId="{45F2C201-4C15-4C07-9EAA-3E38656BE6BE}" dt="2022-02-17T00:10:40.775" v="258" actId="26606"/>
          <ac:picMkLst>
            <pc:docMk/>
            <pc:sldMk cId="909453633" sldId="257"/>
            <ac:picMk id="19" creationId="{48DEBD1B-61C2-4921-96DC-3F8D81B272D5}"/>
          </ac:picMkLst>
        </pc:picChg>
        <pc:picChg chg="add del mod">
          <ac:chgData name="dobir Miah" userId="bb64d27e05d92be9" providerId="LiveId" clId="{45F2C201-4C15-4C07-9EAA-3E38656BE6BE}" dt="2022-02-17T00:06:12.272" v="187" actId="21"/>
          <ac:picMkLst>
            <pc:docMk/>
            <pc:sldMk cId="909453633" sldId="257"/>
            <ac:picMk id="2050" creationId="{612C99BD-A681-4084-BAF3-1CE911F1483A}"/>
          </ac:picMkLst>
        </pc:picChg>
        <pc:picChg chg="add mod ord">
          <ac:chgData name="dobir Miah" userId="bb64d27e05d92be9" providerId="LiveId" clId="{45F2C201-4C15-4C07-9EAA-3E38656BE6BE}" dt="2022-02-17T00:31:02.432" v="590" actId="26606"/>
          <ac:picMkLst>
            <pc:docMk/>
            <pc:sldMk cId="909453633" sldId="257"/>
            <ac:picMk id="2052" creationId="{1C486ADF-00E6-48E9-98A2-19A03F65F3FB}"/>
          </ac:picMkLst>
        </pc:picChg>
        <pc:cxnChg chg="add del">
          <ac:chgData name="dobir Miah" userId="bb64d27e05d92be9" providerId="LiveId" clId="{45F2C201-4C15-4C07-9EAA-3E38656BE6BE}" dt="2022-02-17T00:10:40.775" v="258" actId="26606"/>
          <ac:cxnSpMkLst>
            <pc:docMk/>
            <pc:sldMk cId="909453633" sldId="257"/>
            <ac:cxnSpMk id="29" creationId="{34E5597F-CE67-4085-9548-E6A8036DA3BB}"/>
          </ac:cxnSpMkLst>
        </pc:cxnChg>
      </pc:sldChg>
      <pc:sldChg chg="new del">
        <pc:chgData name="dobir Miah" userId="bb64d27e05d92be9" providerId="LiveId" clId="{45F2C201-4C15-4C07-9EAA-3E38656BE6BE}" dt="2022-02-16T23:55:53.725" v="180" actId="680"/>
        <pc:sldMkLst>
          <pc:docMk/>
          <pc:sldMk cId="4292480330" sldId="257"/>
        </pc:sldMkLst>
      </pc:sldChg>
      <pc:sldChg chg="addSp delSp modSp new del mod">
        <pc:chgData name="dobir Miah" userId="bb64d27e05d92be9" providerId="LiveId" clId="{45F2C201-4C15-4C07-9EAA-3E38656BE6BE}" dt="2022-02-18T00:02:21.639" v="1186" actId="2696"/>
        <pc:sldMkLst>
          <pc:docMk/>
          <pc:sldMk cId="2766115336" sldId="258"/>
        </pc:sldMkLst>
        <pc:spChg chg="add del mod">
          <ac:chgData name="dobir Miah" userId="bb64d27e05d92be9" providerId="LiveId" clId="{45F2C201-4C15-4C07-9EAA-3E38656BE6BE}" dt="2022-02-18T00:01:35.205" v="1178" actId="478"/>
          <ac:spMkLst>
            <pc:docMk/>
            <pc:sldMk cId="2766115336" sldId="258"/>
            <ac:spMk id="2" creationId="{9AF5716E-5525-4AAA-88CA-5A2D7144BB8C}"/>
          </ac:spMkLst>
        </pc:spChg>
        <pc:spChg chg="add del mod">
          <ac:chgData name="dobir Miah" userId="bb64d27e05d92be9" providerId="LiveId" clId="{45F2C201-4C15-4C07-9EAA-3E38656BE6BE}" dt="2022-02-18T00:01:25.543" v="1175" actId="478"/>
          <ac:spMkLst>
            <pc:docMk/>
            <pc:sldMk cId="2766115336" sldId="258"/>
            <ac:spMk id="3" creationId="{081B297F-44D4-4CB7-A0E8-CBCDBC4434AD}"/>
          </ac:spMkLst>
        </pc:spChg>
        <pc:picChg chg="add del mod">
          <ac:chgData name="dobir Miah" userId="bb64d27e05d92be9" providerId="LiveId" clId="{45F2C201-4C15-4C07-9EAA-3E38656BE6BE}" dt="2022-02-18T00:01:00.934" v="1173" actId="21"/>
          <ac:picMkLst>
            <pc:docMk/>
            <pc:sldMk cId="2766115336" sldId="258"/>
            <ac:picMk id="1026" creationId="{B6B9DA5F-E4D0-4FEB-B23E-6EE102D16B9B}"/>
          </ac:picMkLst>
        </pc:picChg>
        <pc:picChg chg="add del mod">
          <ac:chgData name="dobir Miah" userId="bb64d27e05d92be9" providerId="LiveId" clId="{45F2C201-4C15-4C07-9EAA-3E38656BE6BE}" dt="2022-02-17T23:06:34.142" v="758" actId="478"/>
          <ac:picMkLst>
            <pc:docMk/>
            <pc:sldMk cId="2766115336" sldId="258"/>
            <ac:picMk id="1028" creationId="{47A8D3BF-C06D-47F3-A81B-C7CE57C91BA0}"/>
          </ac:picMkLst>
        </pc:picChg>
        <pc:picChg chg="add del mod">
          <ac:chgData name="dobir Miah" userId="bb64d27e05d92be9" providerId="LiveId" clId="{45F2C201-4C15-4C07-9EAA-3E38656BE6BE}" dt="2022-02-18T00:01:43.932" v="1181" actId="478"/>
          <ac:picMkLst>
            <pc:docMk/>
            <pc:sldMk cId="2766115336" sldId="258"/>
            <ac:picMk id="1030" creationId="{FFBDC56B-8A22-4E7A-8DF8-BF55896A6F2D}"/>
          </ac:picMkLst>
        </pc:picChg>
        <pc:picChg chg="add del mod">
          <ac:chgData name="dobir Miah" userId="bb64d27e05d92be9" providerId="LiveId" clId="{45F2C201-4C15-4C07-9EAA-3E38656BE6BE}" dt="2022-02-18T00:01:29.794" v="1177" actId="478"/>
          <ac:picMkLst>
            <pc:docMk/>
            <pc:sldMk cId="2766115336" sldId="258"/>
            <ac:picMk id="1032" creationId="{C455669C-D5B1-4CE3-96AE-FCD5B0D4CC7E}"/>
          </ac:picMkLst>
        </pc:picChg>
        <pc:picChg chg="add del mod">
          <ac:chgData name="dobir Miah" userId="bb64d27e05d92be9" providerId="LiveId" clId="{45F2C201-4C15-4C07-9EAA-3E38656BE6BE}" dt="2022-02-17T23:16:18.548" v="836" actId="478"/>
          <ac:picMkLst>
            <pc:docMk/>
            <pc:sldMk cId="2766115336" sldId="258"/>
            <ac:picMk id="1034" creationId="{D8729556-F000-4BD4-9E63-C52149CDF078}"/>
          </ac:picMkLst>
        </pc:picChg>
      </pc:sldChg>
      <pc:sldChg chg="addSp delSp modSp new mod setBg">
        <pc:chgData name="dobir Miah" userId="bb64d27e05d92be9" providerId="LiveId" clId="{45F2C201-4C15-4C07-9EAA-3E38656BE6BE}" dt="2022-02-19T18:11:04.558" v="1304"/>
        <pc:sldMkLst>
          <pc:docMk/>
          <pc:sldMk cId="3085563741" sldId="259"/>
        </pc:sldMkLst>
        <pc:spChg chg="add mod">
          <ac:chgData name="dobir Miah" userId="bb64d27e05d92be9" providerId="LiveId" clId="{45F2C201-4C15-4C07-9EAA-3E38656BE6BE}" dt="2022-02-17T23:34:41.006" v="939" actId="1076"/>
          <ac:spMkLst>
            <pc:docMk/>
            <pc:sldMk cId="3085563741" sldId="259"/>
            <ac:spMk id="2" creationId="{47EA8A0C-4368-444F-8652-D2A4D2BB5679}"/>
          </ac:spMkLst>
        </pc:spChg>
        <pc:spChg chg="add del mod">
          <ac:chgData name="dobir Miah" userId="bb64d27e05d92be9" providerId="LiveId" clId="{45F2C201-4C15-4C07-9EAA-3E38656BE6BE}" dt="2022-02-17T23:39:49.371" v="1001"/>
          <ac:spMkLst>
            <pc:docMk/>
            <pc:sldMk cId="3085563741" sldId="259"/>
            <ac:spMk id="4" creationId="{5A7497E9-000D-4FE5-934E-71C14DC80492}"/>
          </ac:spMkLst>
        </pc:spChg>
        <pc:spChg chg="add mod">
          <ac:chgData name="dobir Miah" userId="bb64d27e05d92be9" providerId="LiveId" clId="{45F2C201-4C15-4C07-9EAA-3E38656BE6BE}" dt="2022-02-19T18:11:04.558" v="1304"/>
          <ac:spMkLst>
            <pc:docMk/>
            <pc:sldMk cId="3085563741" sldId="259"/>
            <ac:spMk id="5" creationId="{FB9CE3DF-693A-4878-A00D-BDC8834FD0C9}"/>
          </ac:spMkLst>
        </pc:spChg>
        <pc:spChg chg="add mod">
          <ac:chgData name="dobir Miah" userId="bb64d27e05d92be9" providerId="LiveId" clId="{45F2C201-4C15-4C07-9EAA-3E38656BE6BE}" dt="2022-02-19T18:06:16.833" v="1292" actId="2711"/>
          <ac:spMkLst>
            <pc:docMk/>
            <pc:sldMk cId="3085563741" sldId="259"/>
            <ac:spMk id="7" creationId="{34C750B0-9D3B-4236-8F2C-8A19368998D9}"/>
          </ac:spMkLst>
        </pc:spChg>
        <pc:spChg chg="add mod">
          <ac:chgData name="dobir Miah" userId="bb64d27e05d92be9" providerId="LiveId" clId="{45F2C201-4C15-4C07-9EAA-3E38656BE6BE}" dt="2022-02-19T18:06:18.644" v="1294" actId="2711"/>
          <ac:spMkLst>
            <pc:docMk/>
            <pc:sldMk cId="3085563741" sldId="259"/>
            <ac:spMk id="8" creationId="{487D32DE-1C39-4212-ACD7-980CC50134FF}"/>
          </ac:spMkLst>
        </pc:spChg>
        <pc:spChg chg="add mod">
          <ac:chgData name="dobir Miah" userId="bb64d27e05d92be9" providerId="LiveId" clId="{45F2C201-4C15-4C07-9EAA-3E38656BE6BE}" dt="2022-02-19T18:06:20.300" v="1296" actId="2711"/>
          <ac:spMkLst>
            <pc:docMk/>
            <pc:sldMk cId="3085563741" sldId="259"/>
            <ac:spMk id="9" creationId="{8146A715-EFBC-415B-91AE-BA61E781DD27}"/>
          </ac:spMkLst>
        </pc:spChg>
        <pc:spChg chg="add mod">
          <ac:chgData name="dobir Miah" userId="bb64d27e05d92be9" providerId="LiveId" clId="{45F2C201-4C15-4C07-9EAA-3E38656BE6BE}" dt="2022-02-19T18:06:21.678" v="1298" actId="2711"/>
          <ac:spMkLst>
            <pc:docMk/>
            <pc:sldMk cId="3085563741" sldId="259"/>
            <ac:spMk id="10" creationId="{9F633B16-8DF1-4EC2-BD75-2C9F6DA737C0}"/>
          </ac:spMkLst>
        </pc:spChg>
        <pc:spChg chg="add del">
          <ac:chgData name="dobir Miah" userId="bb64d27e05d92be9" providerId="LiveId" clId="{45F2C201-4C15-4C07-9EAA-3E38656BE6BE}" dt="2022-02-17T23:33:28.781" v="926" actId="26606"/>
          <ac:spMkLst>
            <pc:docMk/>
            <pc:sldMk cId="3085563741" sldId="259"/>
            <ac:spMk id="73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23:33:28.781" v="926" actId="26606"/>
          <ac:spMkLst>
            <pc:docMk/>
            <pc:sldMk cId="3085563741" sldId="259"/>
            <ac:spMk id="75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23:33:28.781" v="926" actId="26606"/>
          <ac:spMkLst>
            <pc:docMk/>
            <pc:sldMk cId="3085563741" sldId="259"/>
            <ac:spMk id="77" creationId="{5A59F003-E00A-43F9-91DC-CC54E3B87466}"/>
          </ac:spMkLst>
        </pc:spChg>
        <pc:spChg chg="add del">
          <ac:chgData name="dobir Miah" userId="bb64d27e05d92be9" providerId="LiveId" clId="{45F2C201-4C15-4C07-9EAA-3E38656BE6BE}" dt="2022-02-17T23:33:28.781" v="926" actId="26606"/>
          <ac:spMkLst>
            <pc:docMk/>
            <pc:sldMk cId="3085563741" sldId="259"/>
            <ac:spMk id="79" creationId="{D74A4382-E3AD-430A-9A1F-DFA3E0E77A7D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81" creationId="{84D4DDB8-B68F-45B0-9F62-C4279996F672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83" creationId="{AF2F604E-43BE-4DC3-B983-E071523364F8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85" creationId="{08C9B587-E65E-4B52-B37C-ABEBB6E87928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2055" creationId="{8D06CE56-3881-4ADA-8CEF-D18B02C242A3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2056" creationId="{79F3C543-62EC-4433-9C93-A2CD8764E9B4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2057" creationId="{5DCB5928-DC7D-4612-9922-441966E15627}"/>
          </ac:spMkLst>
        </pc:spChg>
        <pc:spChg chg="add del">
          <ac:chgData name="dobir Miah" userId="bb64d27e05d92be9" providerId="LiveId" clId="{45F2C201-4C15-4C07-9EAA-3E38656BE6BE}" dt="2022-02-17T23:33:48.127" v="932" actId="26606"/>
          <ac:spMkLst>
            <pc:docMk/>
            <pc:sldMk cId="3085563741" sldId="259"/>
            <ac:spMk id="2058" creationId="{682C1161-1736-45EC-99B7-33F3CAE9D517}"/>
          </ac:spMkLst>
        </pc:spChg>
        <pc:picChg chg="add mod">
          <ac:chgData name="dobir Miah" userId="bb64d27e05d92be9" providerId="LiveId" clId="{45F2C201-4C15-4C07-9EAA-3E38656BE6BE}" dt="2022-02-17T23:50:33.065" v="1098" actId="1076"/>
          <ac:picMkLst>
            <pc:docMk/>
            <pc:sldMk cId="3085563741" sldId="259"/>
            <ac:picMk id="3" creationId="{6335818D-7240-465F-BDAD-83D7819CC02B}"/>
          </ac:picMkLst>
        </pc:picChg>
        <pc:picChg chg="add mod">
          <ac:chgData name="dobir Miah" userId="bb64d27e05d92be9" providerId="LiveId" clId="{45F2C201-4C15-4C07-9EAA-3E38656BE6BE}" dt="2022-02-17T23:51:47.351" v="1102" actId="1076"/>
          <ac:picMkLst>
            <pc:docMk/>
            <pc:sldMk cId="3085563741" sldId="259"/>
            <ac:picMk id="6" creationId="{A6301433-350B-4EC6-AD49-B83C11C4DAD2}"/>
          </ac:picMkLst>
        </pc:picChg>
        <pc:picChg chg="add del">
          <ac:chgData name="dobir Miah" userId="bb64d27e05d92be9" providerId="LiveId" clId="{45F2C201-4C15-4C07-9EAA-3E38656BE6BE}" dt="2022-02-17T23:03:34.337" v="742" actId="21"/>
          <ac:picMkLst>
            <pc:docMk/>
            <pc:sldMk cId="3085563741" sldId="259"/>
            <ac:picMk id="2050" creationId="{FB7BC23E-CF42-494F-8D3C-CA3A74AD0A49}"/>
          </ac:picMkLst>
        </pc:picChg>
        <pc:picChg chg="add mod ord">
          <ac:chgData name="dobir Miah" userId="bb64d27e05d92be9" providerId="LiveId" clId="{45F2C201-4C15-4C07-9EAA-3E38656BE6BE}" dt="2022-02-17T23:51:11.804" v="1100" actId="1076"/>
          <ac:picMkLst>
            <pc:docMk/>
            <pc:sldMk cId="3085563741" sldId="259"/>
            <ac:picMk id="2052" creationId="{0C201715-83FD-403F-8A97-D6DBA6744B4C}"/>
          </ac:picMkLst>
        </pc:picChg>
        <pc:picChg chg="add del mod">
          <ac:chgData name="dobir Miah" userId="bb64d27e05d92be9" providerId="LiveId" clId="{45F2C201-4C15-4C07-9EAA-3E38656BE6BE}" dt="2022-02-17T23:33:17.106" v="924" actId="478"/>
          <ac:picMkLst>
            <pc:docMk/>
            <pc:sldMk cId="3085563741" sldId="259"/>
            <ac:picMk id="2054" creationId="{52DA03D2-89FF-4694-83CD-712286744792}"/>
          </ac:picMkLst>
        </pc:picChg>
        <pc:picChg chg="add mod">
          <ac:chgData name="dobir Miah" userId="bb64d27e05d92be9" providerId="LiveId" clId="{45F2C201-4C15-4C07-9EAA-3E38656BE6BE}" dt="2022-02-17T23:51:54.470" v="1103" actId="1076"/>
          <ac:picMkLst>
            <pc:docMk/>
            <pc:sldMk cId="3085563741" sldId="259"/>
            <ac:picMk id="2060" creationId="{464C3703-7AEE-47C3-B1FC-571C457136C0}"/>
          </ac:picMkLst>
        </pc:picChg>
        <pc:picChg chg="add mod">
          <ac:chgData name="dobir Miah" userId="bb64d27e05d92be9" providerId="LiveId" clId="{45F2C201-4C15-4C07-9EAA-3E38656BE6BE}" dt="2022-02-17T23:52:04.031" v="1104" actId="1076"/>
          <ac:picMkLst>
            <pc:docMk/>
            <pc:sldMk cId="3085563741" sldId="259"/>
            <ac:picMk id="2062" creationId="{DA5377BB-38D0-4ED1-BD17-0992B9678229}"/>
          </ac:picMkLst>
        </pc:picChg>
        <pc:picChg chg="add mod">
          <ac:chgData name="dobir Miah" userId="bb64d27e05d92be9" providerId="LiveId" clId="{45F2C201-4C15-4C07-9EAA-3E38656BE6BE}" dt="2022-02-17T23:56:21.009" v="1125" actId="14100"/>
          <ac:picMkLst>
            <pc:docMk/>
            <pc:sldMk cId="3085563741" sldId="259"/>
            <ac:picMk id="2064" creationId="{AD3775A7-007F-44EC-8918-35DEDA982C7E}"/>
          </ac:picMkLst>
        </pc:picChg>
        <pc:picChg chg="add mod">
          <ac:chgData name="dobir Miah" userId="bb64d27e05d92be9" providerId="LiveId" clId="{45F2C201-4C15-4C07-9EAA-3E38656BE6BE}" dt="2022-02-18T00:03:05.200" v="1188" actId="1076"/>
          <ac:picMkLst>
            <pc:docMk/>
            <pc:sldMk cId="3085563741" sldId="259"/>
            <ac:picMk id="2066" creationId="{FFF87B4A-B5E1-4167-B79B-B08987C0B3DF}"/>
          </ac:picMkLst>
        </pc:picChg>
      </pc:sldChg>
      <pc:sldMasterChg chg="del delSldLayout">
        <pc:chgData name="dobir Miah" userId="bb64d27e05d92be9" providerId="LiveId" clId="{45F2C201-4C15-4C07-9EAA-3E38656BE6BE}" dt="2022-02-16T23:46:11.186" v="2" actId="26606"/>
        <pc:sldMasterMkLst>
          <pc:docMk/>
          <pc:sldMasterMk cId="1632047045" sldId="2147483648"/>
        </pc:sldMasterMkLst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2972445407" sldId="2147483649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194944106" sldId="2147483650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3210726359" sldId="2147483651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2265961208" sldId="2147483652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2010395325" sldId="2147483653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1595137363" sldId="2147483654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4038506661" sldId="2147483655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1603709575" sldId="2147483656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2364134711" sldId="2147483657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2682892350" sldId="2147483658"/>
          </pc:sldLayoutMkLst>
        </pc:sldLayoutChg>
        <pc:sldLayoutChg chg="del">
          <pc:chgData name="dobir Miah" userId="bb64d27e05d92be9" providerId="LiveId" clId="{45F2C201-4C15-4C07-9EAA-3E38656BE6BE}" dt="2022-02-16T23:46:11.186" v="2" actId="26606"/>
          <pc:sldLayoutMkLst>
            <pc:docMk/>
            <pc:sldMasterMk cId="1632047045" sldId="2147483648"/>
            <pc:sldLayoutMk cId="3301916952" sldId="2147483659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8:05.614" v="26" actId="26606"/>
        <pc:sldMasterMkLst>
          <pc:docMk/>
          <pc:sldMasterMk cId="1446167984" sldId="2147483686"/>
        </pc:sldMasterMkLst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2352539812" sldId="2147483675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3378915804" sldId="2147483676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4279592807" sldId="2147483677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42379051" sldId="2147483678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232587329" sldId="2147483679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1741838709" sldId="2147483680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1489707861" sldId="2147483681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1030306889" sldId="2147483682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1894093223" sldId="2147483683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80634236" sldId="2147483684"/>
          </pc:sldLayoutMkLst>
        </pc:sldLayoutChg>
        <pc:sldLayoutChg chg="add del">
          <pc:chgData name="dobir Miah" userId="bb64d27e05d92be9" providerId="LiveId" clId="{45F2C201-4C15-4C07-9EAA-3E38656BE6BE}" dt="2022-02-16T23:48:05.614" v="26" actId="26606"/>
          <pc:sldLayoutMkLst>
            <pc:docMk/>
            <pc:sldMasterMk cId="1446167984" sldId="2147483686"/>
            <pc:sldLayoutMk cId="3079718225" sldId="2147483685"/>
          </pc:sldLayoutMkLst>
        </pc:sldLayoutChg>
      </pc:sldMasterChg>
      <pc:sldMasterChg chg="add addSldLayout">
        <pc:chgData name="dobir Miah" userId="bb64d27e05d92be9" providerId="LiveId" clId="{45F2C201-4C15-4C07-9EAA-3E38656BE6BE}" dt="2022-02-16T23:48:05.614" v="26" actId="26606"/>
        <pc:sldMasterMkLst>
          <pc:docMk/>
          <pc:sldMasterMk cId="3697662461" sldId="2147483713"/>
        </pc:sldMasterMkLst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4032480410" sldId="2147483702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775868382" sldId="2147483703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4013093084" sldId="2147483704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2272875354" sldId="2147483705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4152251795" sldId="2147483706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3755702670" sldId="2147483707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2860108068" sldId="2147483708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2162745367" sldId="2147483709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2206175592" sldId="2147483710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3980429951" sldId="2147483711"/>
          </pc:sldLayoutMkLst>
        </pc:sldLayoutChg>
        <pc:sldLayoutChg chg="add">
          <pc:chgData name="dobir Miah" userId="bb64d27e05d92be9" providerId="LiveId" clId="{45F2C201-4C15-4C07-9EAA-3E38656BE6BE}" dt="2022-02-16T23:48:05.614" v="26" actId="26606"/>
          <pc:sldLayoutMkLst>
            <pc:docMk/>
            <pc:sldMasterMk cId="3697662461" sldId="2147483713"/>
            <pc:sldLayoutMk cId="1801039448" sldId="2147483712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7:54.370" v="17" actId="26606"/>
        <pc:sldMasterMkLst>
          <pc:docMk/>
          <pc:sldMasterMk cId="956355546" sldId="2147483723"/>
        </pc:sldMasterMkLst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4001544054" sldId="2147483712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3555274814" sldId="2147483713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1407609586" sldId="2147483714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2999700042" sldId="2147483715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3593985275" sldId="2147483716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803856634" sldId="2147483717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2023038595" sldId="2147483718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125754816" sldId="2147483719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2272068899" sldId="2147483720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3589558970" sldId="2147483721"/>
          </pc:sldLayoutMkLst>
        </pc:sldLayoutChg>
        <pc:sldLayoutChg chg="add del">
          <pc:chgData name="dobir Miah" userId="bb64d27e05d92be9" providerId="LiveId" clId="{45F2C201-4C15-4C07-9EAA-3E38656BE6BE}" dt="2022-02-16T23:47:54.370" v="17" actId="26606"/>
          <pc:sldLayoutMkLst>
            <pc:docMk/>
            <pc:sldMasterMk cId="956355546" sldId="2147483723"/>
            <pc:sldLayoutMk cId="337639898" sldId="2147483722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8:05.562" v="25" actId="26606"/>
        <pc:sldMasterMkLst>
          <pc:docMk/>
          <pc:sldMasterMk cId="2150227577" sldId="2147483726"/>
        </pc:sldMasterMkLst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1406151187" sldId="2147483715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1371701244" sldId="2147483716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1650746850" sldId="2147483717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433299646" sldId="2147483718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728804869" sldId="2147483719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1913352001" sldId="2147483720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1436954063" sldId="2147483721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2258764618" sldId="2147483722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599927089" sldId="2147483723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2654755324" sldId="2147483724"/>
          </pc:sldLayoutMkLst>
        </pc:sldLayoutChg>
        <pc:sldLayoutChg chg="add del">
          <pc:chgData name="dobir Miah" userId="bb64d27e05d92be9" providerId="LiveId" clId="{45F2C201-4C15-4C07-9EAA-3E38656BE6BE}" dt="2022-02-16T23:48:05.562" v="25" actId="26606"/>
          <pc:sldLayoutMkLst>
            <pc:docMk/>
            <pc:sldMasterMk cId="2150227577" sldId="2147483726"/>
            <pc:sldLayoutMk cId="3890601116" sldId="2147483725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7:58.888" v="19" actId="26606"/>
        <pc:sldMasterMkLst>
          <pc:docMk/>
          <pc:sldMasterMk cId="1850492014" sldId="2147483736"/>
        </pc:sldMasterMkLst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2638011199" sldId="2147483725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4020761902" sldId="2147483726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3683426467" sldId="2147483727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3307755508" sldId="2147483728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63140631" sldId="2147483729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1138010646" sldId="2147483730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1644379284" sldId="2147483731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1016456195" sldId="2147483732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1900589581" sldId="2147483733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3906445144" sldId="2147483734"/>
          </pc:sldLayoutMkLst>
        </pc:sldLayoutChg>
        <pc:sldLayoutChg chg="add del">
          <pc:chgData name="dobir Miah" userId="bb64d27e05d92be9" providerId="LiveId" clId="{45F2C201-4C15-4C07-9EAA-3E38656BE6BE}" dt="2022-02-16T23:47:58.888" v="19" actId="26606"/>
          <pc:sldLayoutMkLst>
            <pc:docMk/>
            <pc:sldMasterMk cId="1850492014" sldId="2147483736"/>
            <pc:sldLayoutMk cId="2689620551" sldId="2147483735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7:36.501" v="11" actId="26606"/>
        <pc:sldMasterMkLst>
          <pc:docMk/>
          <pc:sldMasterMk cId="3149188211" sldId="2147483736"/>
        </pc:sldMasterMkLst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3097396764" sldId="2147483725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576064298" sldId="2147483726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1552239454" sldId="2147483727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4104453089" sldId="2147483728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4007485332" sldId="2147483729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1899315865" sldId="2147483730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1625044243" sldId="2147483731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513926739" sldId="2147483732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1501803542" sldId="2147483733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240204970" sldId="2147483734"/>
          </pc:sldLayoutMkLst>
        </pc:sldLayoutChg>
        <pc:sldLayoutChg chg="add del">
          <pc:chgData name="dobir Miah" userId="bb64d27e05d92be9" providerId="LiveId" clId="{45F2C201-4C15-4C07-9EAA-3E38656BE6BE}" dt="2022-02-16T23:47:36.501" v="11" actId="26606"/>
          <pc:sldLayoutMkLst>
            <pc:docMk/>
            <pc:sldMasterMk cId="3149188211" sldId="2147483736"/>
            <pc:sldLayoutMk cId="951707979" sldId="2147483735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8:03.228" v="23" actId="26606"/>
        <pc:sldMasterMkLst>
          <pc:docMk/>
          <pc:sldMasterMk cId="4016996635" sldId="2147483739"/>
        </pc:sldMasterMkLst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386968538" sldId="2147483728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72319547" sldId="2147483729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299193945" sldId="2147483730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3757137494" sldId="2147483731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298042814" sldId="2147483732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357654043" sldId="2147483733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3840364986" sldId="2147483734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336454968" sldId="2147483735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739256698" sldId="2147483736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4914570" sldId="2147483737"/>
          </pc:sldLayoutMkLst>
        </pc:sldLayoutChg>
        <pc:sldLayoutChg chg="add del">
          <pc:chgData name="dobir Miah" userId="bb64d27e05d92be9" providerId="LiveId" clId="{45F2C201-4C15-4C07-9EAA-3E38656BE6BE}" dt="2022-02-16T23:48:03.228" v="23" actId="26606"/>
          <pc:sldLayoutMkLst>
            <pc:docMk/>
            <pc:sldMasterMk cId="4016996635" sldId="2147483739"/>
            <pc:sldLayoutMk cId="1415354909" sldId="2147483738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8:01.824" v="21" actId="26606"/>
        <pc:sldMasterMkLst>
          <pc:docMk/>
          <pc:sldMasterMk cId="1594609431" sldId="2147483752"/>
        </pc:sldMasterMkLst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3343474875" sldId="2147483741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804838294" sldId="2147483742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142059728" sldId="2147483743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2100888176" sldId="2147483744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3520861394" sldId="2147483745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863520299" sldId="2147483746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1171600932" sldId="2147483747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3937680578" sldId="2147483748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3875532189" sldId="2147483749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188774239" sldId="2147483750"/>
          </pc:sldLayoutMkLst>
        </pc:sldLayoutChg>
        <pc:sldLayoutChg chg="add del">
          <pc:chgData name="dobir Miah" userId="bb64d27e05d92be9" providerId="LiveId" clId="{45F2C201-4C15-4C07-9EAA-3E38656BE6BE}" dt="2022-02-16T23:48:01.824" v="21" actId="26606"/>
          <pc:sldLayoutMkLst>
            <pc:docMk/>
            <pc:sldMasterMk cId="1594609431" sldId="2147483752"/>
            <pc:sldLayoutMk cId="1443742859" sldId="2147483751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7:46.664" v="15" actId="26606"/>
        <pc:sldMasterMkLst>
          <pc:docMk/>
          <pc:sldMasterMk cId="177390882" sldId="2147483765"/>
        </pc:sldMasterMkLst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1888687098" sldId="2147483754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64649088" sldId="2147483755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210893520" sldId="2147483756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2615729948" sldId="2147483757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3779214564" sldId="2147483758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710042018" sldId="2147483759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2794648773" sldId="2147483760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3829689913" sldId="2147483761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690894124" sldId="2147483762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706435808" sldId="2147483763"/>
          </pc:sldLayoutMkLst>
        </pc:sldLayoutChg>
        <pc:sldLayoutChg chg="add del">
          <pc:chgData name="dobir Miah" userId="bb64d27e05d92be9" providerId="LiveId" clId="{45F2C201-4C15-4C07-9EAA-3E38656BE6BE}" dt="2022-02-16T23:47:46.664" v="15" actId="26606"/>
          <pc:sldLayoutMkLst>
            <pc:docMk/>
            <pc:sldMasterMk cId="177390882" sldId="2147483765"/>
            <pc:sldLayoutMk cId="3989289567" sldId="2147483764"/>
          </pc:sldLayoutMkLst>
        </pc:sldLayoutChg>
      </pc:sldMasterChg>
      <pc:sldMasterChg chg="add del addSldLayout delSldLayout">
        <pc:chgData name="dobir Miah" userId="bb64d27e05d92be9" providerId="LiveId" clId="{45F2C201-4C15-4C07-9EAA-3E38656BE6BE}" dt="2022-02-16T23:47:38.205" v="13" actId="26606"/>
        <pc:sldMasterMkLst>
          <pc:docMk/>
          <pc:sldMasterMk cId="896506185" sldId="2147483778"/>
        </pc:sldMasterMkLst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3478674012" sldId="2147483767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3220516303" sldId="2147483768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1911137427" sldId="2147483769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2064687164" sldId="2147483770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4256963137" sldId="2147483771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2424093340" sldId="2147483772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3670629604" sldId="2147483773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2612457480" sldId="2147483774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3271906056" sldId="2147483775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130107261" sldId="2147483776"/>
          </pc:sldLayoutMkLst>
        </pc:sldLayoutChg>
        <pc:sldLayoutChg chg="add del">
          <pc:chgData name="dobir Miah" userId="bb64d27e05d92be9" providerId="LiveId" clId="{45F2C201-4C15-4C07-9EAA-3E38656BE6BE}" dt="2022-02-16T23:47:38.205" v="13" actId="26606"/>
          <pc:sldLayoutMkLst>
            <pc:docMk/>
            <pc:sldMasterMk cId="896506185" sldId="2147483778"/>
            <pc:sldLayoutMk cId="3741810199" sldId="214748377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0108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745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7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42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039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251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8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6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93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875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70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662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hdphoto" Target="../media/hdphoto1.wdp"/><Relationship Id="rId7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34">
            <a:extLst>
              <a:ext uri="{FF2B5EF4-FFF2-40B4-BE49-F238E27FC236}">
                <a16:creationId xmlns:a16="http://schemas.microsoft.com/office/drawing/2014/main" id="{5943EECF-03A4-4CEB-899E-47C803839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Rectangle 136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367" y="319440"/>
            <a:ext cx="11543267" cy="593250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C1E2E35-4743-400D-A49D-2205DD0BA4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7" r="-2" b="13983"/>
          <a:stretch/>
        </p:blipFill>
        <p:spPr bwMode="auto">
          <a:xfrm>
            <a:off x="328486" y="55036"/>
            <a:ext cx="11530584" cy="59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4" name="Rectangle 138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998349" y="2960103"/>
            <a:ext cx="190858" cy="65836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BD294-D50A-4D0F-85FB-7F2C80EFB613}"/>
              </a:ext>
            </a:extLst>
          </p:cNvPr>
          <p:cNvSpPr txBox="1"/>
          <p:nvPr/>
        </p:nvSpPr>
        <p:spPr>
          <a:xfrm>
            <a:off x="3216925" y="3051673"/>
            <a:ext cx="6583680" cy="2804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u="sng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0C0C0"/>
                </a:highlight>
              </a:rPr>
              <a:t>Foreign Languages &amp; Cultural Awareness (BMIH5003)</a:t>
            </a:r>
          </a:p>
          <a:p>
            <a:pPr algn="ctr">
              <a:lnSpc>
                <a:spcPct val="150000"/>
              </a:lnSpc>
            </a:pPr>
            <a:r>
              <a:rPr lang="en-GB" sz="2400" b="1" u="sng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0C0C0"/>
                </a:highlight>
              </a:rPr>
              <a:t>Student Name: Dobir Miah</a:t>
            </a:r>
          </a:p>
          <a:p>
            <a:pPr algn="ctr">
              <a:lnSpc>
                <a:spcPct val="150000"/>
              </a:lnSpc>
            </a:pPr>
            <a:r>
              <a:rPr lang="en-GB" sz="2400" b="1" u="sng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0C0C0"/>
                </a:highlight>
              </a:rPr>
              <a:t>Student ID: 2019720</a:t>
            </a:r>
          </a:p>
          <a:p>
            <a:pPr algn="ctr">
              <a:lnSpc>
                <a:spcPct val="150000"/>
              </a:lnSpc>
            </a:pPr>
            <a:r>
              <a:rPr lang="en-GB" sz="2400" b="1" u="sng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0C0C0"/>
                </a:highlight>
              </a:rPr>
              <a:t>Lecturer Name: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63164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0C201715-83FD-403F-8A97-D6DBA6744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7624" y="79800"/>
            <a:ext cx="1326430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EA8A0C-4368-444F-8652-D2A4D2BB5679}"/>
              </a:ext>
            </a:extLst>
          </p:cNvPr>
          <p:cNvSpPr txBox="1"/>
          <p:nvPr/>
        </p:nvSpPr>
        <p:spPr>
          <a:xfrm rot="10800000" flipV="1">
            <a:off x="2005068" y="1536004"/>
            <a:ext cx="323895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Dobir Miah</a:t>
            </a:r>
          </a:p>
          <a:p>
            <a:pPr algn="ctr"/>
            <a:r>
              <a:rPr lang="en-GB" dirty="0"/>
              <a:t>Director de marketing</a:t>
            </a:r>
          </a:p>
        </p:txBody>
      </p:sp>
      <p:pic>
        <p:nvPicPr>
          <p:cNvPr id="3" name="Picture 8" descr="Home Address Symbol">
            <a:extLst>
              <a:ext uri="{FF2B5EF4-FFF2-40B4-BE49-F238E27FC236}">
                <a16:creationId xmlns:a16="http://schemas.microsoft.com/office/drawing/2014/main" id="{6335818D-7240-465F-BDAD-83D7819CC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074" y="2574564"/>
            <a:ext cx="469545" cy="46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CE3DF-693A-4878-A00D-BDC8834FD0C9}"/>
              </a:ext>
            </a:extLst>
          </p:cNvPr>
          <p:cNvSpPr txBox="1"/>
          <p:nvPr/>
        </p:nvSpPr>
        <p:spPr>
          <a:xfrm>
            <a:off x="2704506" y="2542955"/>
            <a:ext cx="3982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Calle de Velazquez, 23, Madrid, 28011, Espa</a:t>
            </a:r>
            <a:r>
              <a:rPr lang="en-GB" b="0" i="0" dirty="0">
                <a:solidFill>
                  <a:srgbClr val="363940"/>
                </a:solidFill>
                <a:effectLst/>
                <a:latin typeface="Libre Franklin" pitchFamily="2" charset="0"/>
              </a:rPr>
              <a:t>ñ</a:t>
            </a:r>
            <a:r>
              <a:rPr lang="en-GB" b="1" dirty="0">
                <a:solidFill>
                  <a:srgbClr val="363940"/>
                </a:solidFill>
                <a:latin typeface="Roboto Condensed" panose="020B0604020202020204" pitchFamily="2" charset="0"/>
              </a:rPr>
              <a:t>a</a:t>
            </a:r>
          </a:p>
        </p:txBody>
      </p:sp>
      <p:pic>
        <p:nvPicPr>
          <p:cNvPr id="6" name="Picture 10" descr="Symbols On a Cell Phone">
            <a:extLst>
              <a:ext uri="{FF2B5EF4-FFF2-40B4-BE49-F238E27FC236}">
                <a16:creationId xmlns:a16="http://schemas.microsoft.com/office/drawing/2014/main" id="{A6301433-350B-4EC6-AD49-B83C11C4D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987" y="3114166"/>
            <a:ext cx="530519" cy="53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C750B0-9D3B-4236-8F2C-8A19368998D9}"/>
              </a:ext>
            </a:extLst>
          </p:cNvPr>
          <p:cNvSpPr txBox="1"/>
          <p:nvPr/>
        </p:nvSpPr>
        <p:spPr>
          <a:xfrm>
            <a:off x="2787266" y="3189284"/>
            <a:ext cx="2765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(+34) 976 64 16 16</a:t>
            </a:r>
          </a:p>
        </p:txBody>
      </p:sp>
      <p:pic>
        <p:nvPicPr>
          <p:cNvPr id="2060" name="Picture 12" descr="Fax Machine Symbol">
            <a:extLst>
              <a:ext uri="{FF2B5EF4-FFF2-40B4-BE49-F238E27FC236}">
                <a16:creationId xmlns:a16="http://schemas.microsoft.com/office/drawing/2014/main" id="{464C3703-7AEE-47C3-B1FC-571C45713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20234" y="3722195"/>
            <a:ext cx="463903" cy="46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7D32DE-1C39-4212-ACD7-980CC50134FF}"/>
              </a:ext>
            </a:extLst>
          </p:cNvPr>
          <p:cNvSpPr txBox="1"/>
          <p:nvPr/>
        </p:nvSpPr>
        <p:spPr>
          <a:xfrm>
            <a:off x="2787267" y="3796868"/>
            <a:ext cx="2765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(+34) 965 22 22 11</a:t>
            </a:r>
          </a:p>
        </p:txBody>
      </p:sp>
      <p:pic>
        <p:nvPicPr>
          <p:cNvPr id="2062" name="Picture 14" descr="See the source image">
            <a:extLst>
              <a:ext uri="{FF2B5EF4-FFF2-40B4-BE49-F238E27FC236}">
                <a16:creationId xmlns:a16="http://schemas.microsoft.com/office/drawing/2014/main" id="{DA5377BB-38D0-4ED1-BD17-0992B96782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6" r="4542" b="17534"/>
          <a:stretch/>
        </p:blipFill>
        <p:spPr bwMode="auto">
          <a:xfrm>
            <a:off x="2036264" y="4235836"/>
            <a:ext cx="699438" cy="474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46A715-EFBC-415B-91AE-BA61E781DD27}"/>
              </a:ext>
            </a:extLst>
          </p:cNvPr>
          <p:cNvSpPr txBox="1"/>
          <p:nvPr/>
        </p:nvSpPr>
        <p:spPr>
          <a:xfrm>
            <a:off x="2787267" y="4340892"/>
            <a:ext cx="3308733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Dobir-miah.17@gmail.com</a:t>
            </a:r>
          </a:p>
        </p:txBody>
      </p:sp>
      <p:pic>
        <p:nvPicPr>
          <p:cNvPr id="2064" name="Picture 16" descr="Image result for web symbol">
            <a:extLst>
              <a:ext uri="{FF2B5EF4-FFF2-40B4-BE49-F238E27FC236}">
                <a16:creationId xmlns:a16="http://schemas.microsoft.com/office/drawing/2014/main" id="{AD3775A7-007F-44EC-8918-35DEDA982C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91" t="9483" r="28423" b="13958"/>
          <a:stretch/>
        </p:blipFill>
        <p:spPr bwMode="auto">
          <a:xfrm>
            <a:off x="2005068" y="4752463"/>
            <a:ext cx="669874" cy="54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633B16-8DF1-4EC2-BD75-2C9F6DA737C0}"/>
              </a:ext>
            </a:extLst>
          </p:cNvPr>
          <p:cNvSpPr txBox="1"/>
          <p:nvPr/>
        </p:nvSpPr>
        <p:spPr>
          <a:xfrm>
            <a:off x="2787266" y="4884917"/>
            <a:ext cx="3811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www.parados.as-l/1928.com</a:t>
            </a:r>
          </a:p>
        </p:txBody>
      </p:sp>
      <p:pic>
        <p:nvPicPr>
          <p:cNvPr id="2066" name="Picture 18" descr="Image result for paradores de leon hotel logo">
            <a:extLst>
              <a:ext uri="{FF2B5EF4-FFF2-40B4-BE49-F238E27FC236}">
                <a16:creationId xmlns:a16="http://schemas.microsoft.com/office/drawing/2014/main" id="{FFF87B4A-B5E1-4167-B79B-B08987C0B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758" y="1622436"/>
            <a:ext cx="3659856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56374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68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Libre Franklin</vt:lpstr>
      <vt:lpstr>Neue Haas Grotesk Text Pro</vt:lpstr>
      <vt:lpstr>Roboto Condensed</vt:lpstr>
      <vt:lpstr>AccentBoxVTI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dobir Miah</dc:creator>
  <cp:lastModifiedBy>dobir Miah</cp:lastModifiedBy>
  <cp:revision>1</cp:revision>
  <dcterms:created xsi:type="dcterms:W3CDTF">2022-02-16T23:41:51Z</dcterms:created>
  <dcterms:modified xsi:type="dcterms:W3CDTF">2022-02-19T18:11:13Z</dcterms:modified>
</cp:coreProperties>
</file>