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4" r:id="rId8"/>
    <p:sldId id="259" r:id="rId9"/>
    <p:sldId id="260" r:id="rId10"/>
    <p:sldId id="261" r:id="rId11"/>
    <p:sldId id="265" r:id="rId12"/>
    <p:sldId id="262" r:id="rId13"/>
    <p:sldId id="26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6A32C4-E78E-4FCA-92D6-824A6BF213A1}" type="doc">
      <dgm:prSet loTypeId="urn:microsoft.com/office/officeart/2008/layout/NameandTitleOrganizational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2D931A1-A883-4F99-8230-A18E512C9FE1}">
      <dgm:prSet phldrT="[Text]" phldr="0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CEO</a:t>
          </a:r>
        </a:p>
      </dgm:t>
    </dgm:pt>
    <dgm:pt modelId="{AC42924E-EBF2-4F8E-B5B8-24EE2EAA4F99}" type="parTrans" cxnId="{61EBF51B-72E6-4055-8D15-6FD295A7BC4F}">
      <dgm:prSet/>
      <dgm:spPr/>
      <dgm:t>
        <a:bodyPr/>
        <a:lstStyle/>
        <a:p>
          <a:endParaRPr lang="en-GB"/>
        </a:p>
      </dgm:t>
    </dgm:pt>
    <dgm:pt modelId="{9727E5CF-861C-41EB-A6D5-37DBD0E8E3E5}" type="sibTrans" cxnId="{61EBF51B-72E6-4055-8D15-6FD295A7BC4F}">
      <dgm:prSet/>
      <dgm:spPr/>
      <dgm:t>
        <a:bodyPr/>
        <a:lstStyle/>
        <a:p>
          <a:endParaRPr lang="en-GB"/>
        </a:p>
      </dgm:t>
    </dgm:pt>
    <dgm:pt modelId="{75851F86-482E-46D1-8E83-9CB8A5A449EF}" type="asst">
      <dgm:prSet phldrT="[Text]" phldr="0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Management</a:t>
          </a:r>
        </a:p>
      </dgm:t>
    </dgm:pt>
    <dgm:pt modelId="{74F691B4-352F-4E87-AE5E-2216F7D4F8E1}" type="parTrans" cxnId="{14DA6383-06DB-48BB-A4F4-1820706F07B7}">
      <dgm:prSet/>
      <dgm:spPr/>
      <dgm:t>
        <a:bodyPr/>
        <a:lstStyle/>
        <a:p>
          <a:endParaRPr lang="en-GB"/>
        </a:p>
      </dgm:t>
    </dgm:pt>
    <dgm:pt modelId="{20535A2E-D999-4972-800E-3AF6CC36CAEB}" type="sibTrans" cxnId="{14DA6383-06DB-48BB-A4F4-1820706F07B7}">
      <dgm:prSet/>
      <dgm:spPr/>
      <dgm:t>
        <a:bodyPr/>
        <a:lstStyle/>
        <a:p>
          <a:endParaRPr lang="en-GB"/>
        </a:p>
      </dgm:t>
    </dgm:pt>
    <dgm:pt modelId="{520B5EB6-9BCE-4971-9289-7608925CD8DD}">
      <dgm:prSet phldrT="[Text]" phldr="0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Finance</a:t>
          </a:r>
        </a:p>
      </dgm:t>
    </dgm:pt>
    <dgm:pt modelId="{0D317562-E8D2-4DD7-9563-1D7039DD3F8D}" type="parTrans" cxnId="{85EB70A8-197E-4497-A597-7F6FAF25A2DC}">
      <dgm:prSet/>
      <dgm:spPr/>
      <dgm:t>
        <a:bodyPr/>
        <a:lstStyle/>
        <a:p>
          <a:endParaRPr lang="en-GB"/>
        </a:p>
      </dgm:t>
    </dgm:pt>
    <dgm:pt modelId="{16A77D66-5E58-437F-997D-AA94C538FD2A}" type="sibTrans" cxnId="{85EB70A8-197E-4497-A597-7F6FAF25A2DC}">
      <dgm:prSet/>
      <dgm:spPr/>
      <dgm:t>
        <a:bodyPr/>
        <a:lstStyle/>
        <a:p>
          <a:endParaRPr lang="en-GB"/>
        </a:p>
      </dgm:t>
    </dgm:pt>
    <dgm:pt modelId="{E8FF837F-569E-4AC7-8643-20AB0E8A6B7E}">
      <dgm:prSet phldrT="[Text]" phldr="0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Operations</a:t>
          </a:r>
        </a:p>
      </dgm:t>
    </dgm:pt>
    <dgm:pt modelId="{6363AF93-D7EF-4C18-9092-BBFB5ABCB26F}" type="parTrans" cxnId="{7476D10D-F66B-4D3F-A6BC-1A789ED8D6FA}">
      <dgm:prSet/>
      <dgm:spPr/>
      <dgm:t>
        <a:bodyPr/>
        <a:lstStyle/>
        <a:p>
          <a:endParaRPr lang="en-GB"/>
        </a:p>
      </dgm:t>
    </dgm:pt>
    <dgm:pt modelId="{5B84F551-0A4E-472E-BDDF-091D2C0C4663}" type="sibTrans" cxnId="{7476D10D-F66B-4D3F-A6BC-1A789ED8D6FA}">
      <dgm:prSet/>
      <dgm:spPr/>
      <dgm:t>
        <a:bodyPr/>
        <a:lstStyle/>
        <a:p>
          <a:endParaRPr lang="en-GB"/>
        </a:p>
      </dgm:t>
    </dgm:pt>
    <dgm:pt modelId="{8BED3E7B-FC38-4385-AE80-D1D163DC5E38}">
      <dgm:prSet phldrT="[Text]" phldr="0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HR</a:t>
          </a:r>
        </a:p>
      </dgm:t>
    </dgm:pt>
    <dgm:pt modelId="{89274D86-5CB0-4DBE-B02D-2AE870E73649}" type="sibTrans" cxnId="{AEE19D5C-A185-4DC7-85AC-18D60F604DCE}">
      <dgm:prSet/>
      <dgm:spPr/>
      <dgm:t>
        <a:bodyPr/>
        <a:lstStyle/>
        <a:p>
          <a:endParaRPr lang="en-GB"/>
        </a:p>
      </dgm:t>
    </dgm:pt>
    <dgm:pt modelId="{26A020F5-18E0-4F33-855F-61D84B8E4515}" type="parTrans" cxnId="{AEE19D5C-A185-4DC7-85AC-18D60F604DCE}">
      <dgm:prSet/>
      <dgm:spPr/>
      <dgm:t>
        <a:bodyPr/>
        <a:lstStyle/>
        <a:p>
          <a:endParaRPr lang="en-GB"/>
        </a:p>
      </dgm:t>
    </dgm:pt>
    <dgm:pt modelId="{AFF16597-D16B-42C5-95A9-649311717DBD}" type="pres">
      <dgm:prSet presAssocID="{9D6A32C4-E78E-4FCA-92D6-824A6BF213A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E4CDA57-DA43-40A7-86B1-12083818F06A}" type="pres">
      <dgm:prSet presAssocID="{72D931A1-A883-4F99-8230-A18E512C9FE1}" presName="hierRoot1" presStyleCnt="0">
        <dgm:presLayoutVars>
          <dgm:hierBranch val="init"/>
        </dgm:presLayoutVars>
      </dgm:prSet>
      <dgm:spPr/>
    </dgm:pt>
    <dgm:pt modelId="{86F144D6-97AD-4145-81EE-C62E201CCDE2}" type="pres">
      <dgm:prSet presAssocID="{72D931A1-A883-4F99-8230-A18E512C9FE1}" presName="rootComposite1" presStyleCnt="0"/>
      <dgm:spPr/>
    </dgm:pt>
    <dgm:pt modelId="{9548A3B6-ED90-4FCB-A58D-BC47E78452F8}" type="pres">
      <dgm:prSet presAssocID="{72D931A1-A883-4F99-8230-A18E512C9FE1}" presName="rootText1" presStyleLbl="node0" presStyleIdx="0" presStyleCnt="1" custScaleX="153385">
        <dgm:presLayoutVars>
          <dgm:chMax/>
          <dgm:chPref val="3"/>
        </dgm:presLayoutVars>
      </dgm:prSet>
      <dgm:spPr/>
    </dgm:pt>
    <dgm:pt modelId="{75E84F86-AF2B-4DA1-B60E-3D407D6C3175}" type="pres">
      <dgm:prSet presAssocID="{72D931A1-A883-4F99-8230-A18E512C9FE1}" presName="titleText1" presStyleLbl="fgAcc0" presStyleIdx="0" presStyleCnt="1">
        <dgm:presLayoutVars>
          <dgm:chMax val="0"/>
          <dgm:chPref val="0"/>
        </dgm:presLayoutVars>
      </dgm:prSet>
      <dgm:spPr/>
    </dgm:pt>
    <dgm:pt modelId="{DCD9F5AF-A9BD-4FB0-9CC3-A607F6DA5EB7}" type="pres">
      <dgm:prSet presAssocID="{72D931A1-A883-4F99-8230-A18E512C9FE1}" presName="rootConnector1" presStyleLbl="node1" presStyleIdx="0" presStyleCnt="3"/>
      <dgm:spPr/>
    </dgm:pt>
    <dgm:pt modelId="{FA1F7D52-D77A-4EC1-979C-F05E7F2D60C8}" type="pres">
      <dgm:prSet presAssocID="{72D931A1-A883-4F99-8230-A18E512C9FE1}" presName="hierChild2" presStyleCnt="0"/>
      <dgm:spPr/>
    </dgm:pt>
    <dgm:pt modelId="{CFCA3A63-1E20-4BD6-8EA2-295F555EE61E}" type="pres">
      <dgm:prSet presAssocID="{26A020F5-18E0-4F33-855F-61D84B8E4515}" presName="Name37" presStyleLbl="parChTrans1D2" presStyleIdx="0" presStyleCnt="4"/>
      <dgm:spPr/>
    </dgm:pt>
    <dgm:pt modelId="{D7297AA8-8941-4AD0-B61B-AB6E5C3C44B7}" type="pres">
      <dgm:prSet presAssocID="{8BED3E7B-FC38-4385-AE80-D1D163DC5E38}" presName="hierRoot2" presStyleCnt="0">
        <dgm:presLayoutVars>
          <dgm:hierBranch val="init"/>
        </dgm:presLayoutVars>
      </dgm:prSet>
      <dgm:spPr/>
    </dgm:pt>
    <dgm:pt modelId="{AF34F055-5AF5-4543-B1FA-E53CBF4C796C}" type="pres">
      <dgm:prSet presAssocID="{8BED3E7B-FC38-4385-AE80-D1D163DC5E38}" presName="rootComposite" presStyleCnt="0"/>
      <dgm:spPr/>
    </dgm:pt>
    <dgm:pt modelId="{C236545E-CE78-47A5-902C-68CBCD0FE2C7}" type="pres">
      <dgm:prSet presAssocID="{8BED3E7B-FC38-4385-AE80-D1D163DC5E38}" presName="rootText" presStyleLbl="node1" presStyleIdx="0" presStyleCnt="3" custScaleX="127487">
        <dgm:presLayoutVars>
          <dgm:chMax/>
          <dgm:chPref val="3"/>
        </dgm:presLayoutVars>
      </dgm:prSet>
      <dgm:spPr/>
    </dgm:pt>
    <dgm:pt modelId="{0928D9B8-48F1-4001-B029-380B1A633D1A}" type="pres">
      <dgm:prSet presAssocID="{8BED3E7B-FC38-4385-AE80-D1D163DC5E38}" presName="titleText2" presStyleLbl="fgAcc1" presStyleIdx="0" presStyleCnt="3">
        <dgm:presLayoutVars>
          <dgm:chMax val="0"/>
          <dgm:chPref val="0"/>
        </dgm:presLayoutVars>
      </dgm:prSet>
      <dgm:spPr/>
    </dgm:pt>
    <dgm:pt modelId="{015EAFA1-335C-4643-9516-F28F56586131}" type="pres">
      <dgm:prSet presAssocID="{8BED3E7B-FC38-4385-AE80-D1D163DC5E38}" presName="rootConnector" presStyleLbl="node2" presStyleIdx="0" presStyleCnt="0"/>
      <dgm:spPr/>
    </dgm:pt>
    <dgm:pt modelId="{D4079DFC-EA10-4269-9EB7-925D6C72C24C}" type="pres">
      <dgm:prSet presAssocID="{8BED3E7B-FC38-4385-AE80-D1D163DC5E38}" presName="hierChild4" presStyleCnt="0"/>
      <dgm:spPr/>
    </dgm:pt>
    <dgm:pt modelId="{48A56F1B-0237-4530-98E0-13C82D12AE66}" type="pres">
      <dgm:prSet presAssocID="{8BED3E7B-FC38-4385-AE80-D1D163DC5E38}" presName="hierChild5" presStyleCnt="0"/>
      <dgm:spPr/>
    </dgm:pt>
    <dgm:pt modelId="{2474E673-61C6-489B-9192-069AC6A88FAB}" type="pres">
      <dgm:prSet presAssocID="{0D317562-E8D2-4DD7-9563-1D7039DD3F8D}" presName="Name37" presStyleLbl="parChTrans1D2" presStyleIdx="1" presStyleCnt="4"/>
      <dgm:spPr/>
    </dgm:pt>
    <dgm:pt modelId="{58244C9A-B85E-406D-AE31-9650CC232C9B}" type="pres">
      <dgm:prSet presAssocID="{520B5EB6-9BCE-4971-9289-7608925CD8DD}" presName="hierRoot2" presStyleCnt="0">
        <dgm:presLayoutVars>
          <dgm:hierBranch val="init"/>
        </dgm:presLayoutVars>
      </dgm:prSet>
      <dgm:spPr/>
    </dgm:pt>
    <dgm:pt modelId="{DEAD5067-DA95-4A92-9C01-3324D5DE1C24}" type="pres">
      <dgm:prSet presAssocID="{520B5EB6-9BCE-4971-9289-7608925CD8DD}" presName="rootComposite" presStyleCnt="0"/>
      <dgm:spPr/>
    </dgm:pt>
    <dgm:pt modelId="{31F406DA-B0AD-4ED7-9A16-67BA0BB1DAB5}" type="pres">
      <dgm:prSet presAssocID="{520B5EB6-9BCE-4971-9289-7608925CD8DD}" presName="rootText" presStyleLbl="node1" presStyleIdx="1" presStyleCnt="3" custScaleX="154802" custScaleY="122905">
        <dgm:presLayoutVars>
          <dgm:chMax/>
          <dgm:chPref val="3"/>
        </dgm:presLayoutVars>
      </dgm:prSet>
      <dgm:spPr/>
    </dgm:pt>
    <dgm:pt modelId="{D4CCA699-C4C1-4403-B0B2-5EF8D27AC406}" type="pres">
      <dgm:prSet presAssocID="{520B5EB6-9BCE-4971-9289-7608925CD8DD}" presName="titleText2" presStyleLbl="fgAcc1" presStyleIdx="1" presStyleCnt="3">
        <dgm:presLayoutVars>
          <dgm:chMax val="0"/>
          <dgm:chPref val="0"/>
        </dgm:presLayoutVars>
      </dgm:prSet>
      <dgm:spPr/>
    </dgm:pt>
    <dgm:pt modelId="{7F4BD170-042F-4788-93BA-4A840BCA44FE}" type="pres">
      <dgm:prSet presAssocID="{520B5EB6-9BCE-4971-9289-7608925CD8DD}" presName="rootConnector" presStyleLbl="node2" presStyleIdx="0" presStyleCnt="0"/>
      <dgm:spPr/>
    </dgm:pt>
    <dgm:pt modelId="{E8F59E29-5DAA-4B98-AB0C-54D0EF338A8F}" type="pres">
      <dgm:prSet presAssocID="{520B5EB6-9BCE-4971-9289-7608925CD8DD}" presName="hierChild4" presStyleCnt="0"/>
      <dgm:spPr/>
    </dgm:pt>
    <dgm:pt modelId="{03F0D91B-2900-4B78-B6B6-16387BA005C1}" type="pres">
      <dgm:prSet presAssocID="{520B5EB6-9BCE-4971-9289-7608925CD8DD}" presName="hierChild5" presStyleCnt="0"/>
      <dgm:spPr/>
    </dgm:pt>
    <dgm:pt modelId="{5E89C8B5-F2C3-409B-9BB9-229F78703F51}" type="pres">
      <dgm:prSet presAssocID="{6363AF93-D7EF-4C18-9092-BBFB5ABCB26F}" presName="Name37" presStyleLbl="parChTrans1D2" presStyleIdx="2" presStyleCnt="4"/>
      <dgm:spPr/>
    </dgm:pt>
    <dgm:pt modelId="{2AD9A050-9B63-4199-89EF-C937C8C7194F}" type="pres">
      <dgm:prSet presAssocID="{E8FF837F-569E-4AC7-8643-20AB0E8A6B7E}" presName="hierRoot2" presStyleCnt="0">
        <dgm:presLayoutVars>
          <dgm:hierBranch val="init"/>
        </dgm:presLayoutVars>
      </dgm:prSet>
      <dgm:spPr/>
    </dgm:pt>
    <dgm:pt modelId="{7666996D-A73D-495E-B0C5-62FD85A8B422}" type="pres">
      <dgm:prSet presAssocID="{E8FF837F-569E-4AC7-8643-20AB0E8A6B7E}" presName="rootComposite" presStyleCnt="0"/>
      <dgm:spPr/>
    </dgm:pt>
    <dgm:pt modelId="{4E4BE8FB-FCE3-40D8-92E9-A932299715B7}" type="pres">
      <dgm:prSet presAssocID="{E8FF837F-569E-4AC7-8643-20AB0E8A6B7E}" presName="rootText" presStyleLbl="node1" presStyleIdx="2" presStyleCnt="3" custScaleX="207232" custScaleY="112044">
        <dgm:presLayoutVars>
          <dgm:chMax/>
          <dgm:chPref val="3"/>
        </dgm:presLayoutVars>
      </dgm:prSet>
      <dgm:spPr/>
    </dgm:pt>
    <dgm:pt modelId="{18982390-8329-40DD-9FBF-9CA7416B5FB8}" type="pres">
      <dgm:prSet presAssocID="{E8FF837F-569E-4AC7-8643-20AB0E8A6B7E}" presName="titleText2" presStyleLbl="fgAcc1" presStyleIdx="2" presStyleCnt="3">
        <dgm:presLayoutVars>
          <dgm:chMax val="0"/>
          <dgm:chPref val="0"/>
        </dgm:presLayoutVars>
      </dgm:prSet>
      <dgm:spPr/>
    </dgm:pt>
    <dgm:pt modelId="{62AE6D5E-EAF0-4D73-ACD3-38F3214D0E19}" type="pres">
      <dgm:prSet presAssocID="{E8FF837F-569E-4AC7-8643-20AB0E8A6B7E}" presName="rootConnector" presStyleLbl="node2" presStyleIdx="0" presStyleCnt="0"/>
      <dgm:spPr/>
    </dgm:pt>
    <dgm:pt modelId="{9EEF8929-7C6E-4B12-A333-07844F211FC7}" type="pres">
      <dgm:prSet presAssocID="{E8FF837F-569E-4AC7-8643-20AB0E8A6B7E}" presName="hierChild4" presStyleCnt="0"/>
      <dgm:spPr/>
    </dgm:pt>
    <dgm:pt modelId="{E0A6DD28-38CE-45EA-A93A-818BB440C970}" type="pres">
      <dgm:prSet presAssocID="{E8FF837F-569E-4AC7-8643-20AB0E8A6B7E}" presName="hierChild5" presStyleCnt="0"/>
      <dgm:spPr/>
    </dgm:pt>
    <dgm:pt modelId="{978C4DBD-467C-4070-AC96-944758E3487D}" type="pres">
      <dgm:prSet presAssocID="{72D931A1-A883-4F99-8230-A18E512C9FE1}" presName="hierChild3" presStyleCnt="0"/>
      <dgm:spPr/>
    </dgm:pt>
    <dgm:pt modelId="{3889ED17-4C25-40CA-B166-98BD09879F7C}" type="pres">
      <dgm:prSet presAssocID="{74F691B4-352F-4E87-AE5E-2216F7D4F8E1}" presName="Name96" presStyleLbl="parChTrans1D2" presStyleIdx="3" presStyleCnt="4"/>
      <dgm:spPr/>
    </dgm:pt>
    <dgm:pt modelId="{20A7F425-D70B-48D9-BA47-056B5A575F26}" type="pres">
      <dgm:prSet presAssocID="{75851F86-482E-46D1-8E83-9CB8A5A449EF}" presName="hierRoot3" presStyleCnt="0">
        <dgm:presLayoutVars>
          <dgm:hierBranch val="init"/>
        </dgm:presLayoutVars>
      </dgm:prSet>
      <dgm:spPr/>
    </dgm:pt>
    <dgm:pt modelId="{4C8E6091-ABD8-41B4-BE74-A1084D16DA56}" type="pres">
      <dgm:prSet presAssocID="{75851F86-482E-46D1-8E83-9CB8A5A449EF}" presName="rootComposite3" presStyleCnt="0"/>
      <dgm:spPr/>
    </dgm:pt>
    <dgm:pt modelId="{B85B4241-3DAB-4284-9CC1-DCB6008F57F5}" type="pres">
      <dgm:prSet presAssocID="{75851F86-482E-46D1-8E83-9CB8A5A449EF}" presName="rootText3" presStyleLbl="asst1" presStyleIdx="0" presStyleCnt="1" custScaleX="268112">
        <dgm:presLayoutVars>
          <dgm:chPref val="3"/>
        </dgm:presLayoutVars>
      </dgm:prSet>
      <dgm:spPr/>
    </dgm:pt>
    <dgm:pt modelId="{6DB08854-3528-4094-97F7-6A2E09758829}" type="pres">
      <dgm:prSet presAssocID="{75851F86-482E-46D1-8E83-9CB8A5A449EF}" presName="titleText3" presStyleLbl="fgAcc2" presStyleIdx="0" presStyleCnt="1">
        <dgm:presLayoutVars>
          <dgm:chMax val="0"/>
          <dgm:chPref val="0"/>
        </dgm:presLayoutVars>
      </dgm:prSet>
      <dgm:spPr/>
    </dgm:pt>
    <dgm:pt modelId="{99EF0241-C68C-413D-B23A-594FADD9E3B7}" type="pres">
      <dgm:prSet presAssocID="{75851F86-482E-46D1-8E83-9CB8A5A449EF}" presName="rootConnector3" presStyleLbl="asst1" presStyleIdx="0" presStyleCnt="1"/>
      <dgm:spPr/>
    </dgm:pt>
    <dgm:pt modelId="{D86F22F4-43EF-480F-8FE0-9C93994C1B7E}" type="pres">
      <dgm:prSet presAssocID="{75851F86-482E-46D1-8E83-9CB8A5A449EF}" presName="hierChild6" presStyleCnt="0"/>
      <dgm:spPr/>
    </dgm:pt>
    <dgm:pt modelId="{657D4A90-CA49-4BE4-9A56-AA7555EAB3BD}" type="pres">
      <dgm:prSet presAssocID="{75851F86-482E-46D1-8E83-9CB8A5A449EF}" presName="hierChild7" presStyleCnt="0"/>
      <dgm:spPr/>
    </dgm:pt>
  </dgm:ptLst>
  <dgm:cxnLst>
    <dgm:cxn modelId="{77BF1505-0123-4A29-9642-3C5607DAD4A7}" type="presOf" srcId="{520B5EB6-9BCE-4971-9289-7608925CD8DD}" destId="{31F406DA-B0AD-4ED7-9A16-67BA0BB1DAB5}" srcOrd="0" destOrd="0" presId="urn:microsoft.com/office/officeart/2008/layout/NameandTitleOrganizationalChart"/>
    <dgm:cxn modelId="{448F9B0B-E0B0-4C99-8C10-24FAE888459E}" type="presOf" srcId="{72D931A1-A883-4F99-8230-A18E512C9FE1}" destId="{9548A3B6-ED90-4FCB-A58D-BC47E78452F8}" srcOrd="0" destOrd="0" presId="urn:microsoft.com/office/officeart/2008/layout/NameandTitleOrganizationalChart"/>
    <dgm:cxn modelId="{7476D10D-F66B-4D3F-A6BC-1A789ED8D6FA}" srcId="{72D931A1-A883-4F99-8230-A18E512C9FE1}" destId="{E8FF837F-569E-4AC7-8643-20AB0E8A6B7E}" srcOrd="3" destOrd="0" parTransId="{6363AF93-D7EF-4C18-9092-BBFB5ABCB26F}" sibTransId="{5B84F551-0A4E-472E-BDDF-091D2C0C4663}"/>
    <dgm:cxn modelId="{90F92C17-F43B-4595-AD21-8E11F5AE4F71}" type="presOf" srcId="{75851F86-482E-46D1-8E83-9CB8A5A449EF}" destId="{B85B4241-3DAB-4284-9CC1-DCB6008F57F5}" srcOrd="0" destOrd="0" presId="urn:microsoft.com/office/officeart/2008/layout/NameandTitleOrganizationalChart"/>
    <dgm:cxn modelId="{61EBF51B-72E6-4055-8D15-6FD295A7BC4F}" srcId="{9D6A32C4-E78E-4FCA-92D6-824A6BF213A1}" destId="{72D931A1-A883-4F99-8230-A18E512C9FE1}" srcOrd="0" destOrd="0" parTransId="{AC42924E-EBF2-4F8E-B5B8-24EE2EAA4F99}" sibTransId="{9727E5CF-861C-41EB-A6D5-37DBD0E8E3E5}"/>
    <dgm:cxn modelId="{EA075F21-439B-4B0D-92B6-CBBDC6957A08}" type="presOf" srcId="{20535A2E-D999-4972-800E-3AF6CC36CAEB}" destId="{6DB08854-3528-4094-97F7-6A2E09758829}" srcOrd="0" destOrd="0" presId="urn:microsoft.com/office/officeart/2008/layout/NameandTitleOrganizationalChart"/>
    <dgm:cxn modelId="{65A7CC33-42F1-4C3D-A3EF-FA899CF832B5}" type="presOf" srcId="{8BED3E7B-FC38-4385-AE80-D1D163DC5E38}" destId="{015EAFA1-335C-4643-9516-F28F56586131}" srcOrd="1" destOrd="0" presId="urn:microsoft.com/office/officeart/2008/layout/NameandTitleOrganizationalChart"/>
    <dgm:cxn modelId="{AEE19D5C-A185-4DC7-85AC-18D60F604DCE}" srcId="{72D931A1-A883-4F99-8230-A18E512C9FE1}" destId="{8BED3E7B-FC38-4385-AE80-D1D163DC5E38}" srcOrd="1" destOrd="0" parTransId="{26A020F5-18E0-4F33-855F-61D84B8E4515}" sibTransId="{89274D86-5CB0-4DBE-B02D-2AE870E73649}"/>
    <dgm:cxn modelId="{8EC85361-6E01-4B8A-BA33-3C0EE7E772BF}" type="presOf" srcId="{6363AF93-D7EF-4C18-9092-BBFB5ABCB26F}" destId="{5E89C8B5-F2C3-409B-9BB9-229F78703F51}" srcOrd="0" destOrd="0" presId="urn:microsoft.com/office/officeart/2008/layout/NameandTitleOrganizationalChart"/>
    <dgm:cxn modelId="{8B3E8D52-47B1-4004-8F07-54B17D2B3F31}" type="presOf" srcId="{E8FF837F-569E-4AC7-8643-20AB0E8A6B7E}" destId="{4E4BE8FB-FCE3-40D8-92E9-A932299715B7}" srcOrd="0" destOrd="0" presId="urn:microsoft.com/office/officeart/2008/layout/NameandTitleOrganizationalChart"/>
    <dgm:cxn modelId="{11FDB35A-7766-4EC0-BA87-8BF0F09753B5}" type="presOf" srcId="{89274D86-5CB0-4DBE-B02D-2AE870E73649}" destId="{0928D9B8-48F1-4001-B029-380B1A633D1A}" srcOrd="0" destOrd="0" presId="urn:microsoft.com/office/officeart/2008/layout/NameandTitleOrganizationalChart"/>
    <dgm:cxn modelId="{011DDF7B-4FC6-48A6-ADBD-A24B9FEB49EE}" type="presOf" srcId="{75851F86-482E-46D1-8E83-9CB8A5A449EF}" destId="{99EF0241-C68C-413D-B23A-594FADD9E3B7}" srcOrd="1" destOrd="0" presId="urn:microsoft.com/office/officeart/2008/layout/NameandTitleOrganizationalChart"/>
    <dgm:cxn modelId="{14DA6383-06DB-48BB-A4F4-1820706F07B7}" srcId="{72D931A1-A883-4F99-8230-A18E512C9FE1}" destId="{75851F86-482E-46D1-8E83-9CB8A5A449EF}" srcOrd="0" destOrd="0" parTransId="{74F691B4-352F-4E87-AE5E-2216F7D4F8E1}" sibTransId="{20535A2E-D999-4972-800E-3AF6CC36CAEB}"/>
    <dgm:cxn modelId="{CFD3DB87-3F8E-48B5-B3DD-C3D237166D9B}" type="presOf" srcId="{72D931A1-A883-4F99-8230-A18E512C9FE1}" destId="{DCD9F5AF-A9BD-4FB0-9CC3-A607F6DA5EB7}" srcOrd="1" destOrd="0" presId="urn:microsoft.com/office/officeart/2008/layout/NameandTitleOrganizationalChart"/>
    <dgm:cxn modelId="{A126539C-10CB-40F3-9897-993C920CBA89}" type="presOf" srcId="{26A020F5-18E0-4F33-855F-61D84B8E4515}" destId="{CFCA3A63-1E20-4BD6-8EA2-295F555EE61E}" srcOrd="0" destOrd="0" presId="urn:microsoft.com/office/officeart/2008/layout/NameandTitleOrganizationalChart"/>
    <dgm:cxn modelId="{1CF08EA0-5B12-4ADF-BE3D-533C24A5F315}" type="presOf" srcId="{74F691B4-352F-4E87-AE5E-2216F7D4F8E1}" destId="{3889ED17-4C25-40CA-B166-98BD09879F7C}" srcOrd="0" destOrd="0" presId="urn:microsoft.com/office/officeart/2008/layout/NameandTitleOrganizationalChart"/>
    <dgm:cxn modelId="{85EB70A8-197E-4497-A597-7F6FAF25A2DC}" srcId="{72D931A1-A883-4F99-8230-A18E512C9FE1}" destId="{520B5EB6-9BCE-4971-9289-7608925CD8DD}" srcOrd="2" destOrd="0" parTransId="{0D317562-E8D2-4DD7-9563-1D7039DD3F8D}" sibTransId="{16A77D66-5E58-437F-997D-AA94C538FD2A}"/>
    <dgm:cxn modelId="{BF7F62AE-4337-473A-B715-41B657930F77}" type="presOf" srcId="{5B84F551-0A4E-472E-BDDF-091D2C0C4663}" destId="{18982390-8329-40DD-9FBF-9CA7416B5FB8}" srcOrd="0" destOrd="0" presId="urn:microsoft.com/office/officeart/2008/layout/NameandTitleOrganizationalChart"/>
    <dgm:cxn modelId="{065FE7BF-AD00-4D1B-83C0-BB03CEE18EEC}" type="presOf" srcId="{9D6A32C4-E78E-4FCA-92D6-824A6BF213A1}" destId="{AFF16597-D16B-42C5-95A9-649311717DBD}" srcOrd="0" destOrd="0" presId="urn:microsoft.com/office/officeart/2008/layout/NameandTitleOrganizationalChart"/>
    <dgm:cxn modelId="{C47FEFC3-4993-4F47-9C37-E7763D006389}" type="presOf" srcId="{520B5EB6-9BCE-4971-9289-7608925CD8DD}" destId="{7F4BD170-042F-4788-93BA-4A840BCA44FE}" srcOrd="1" destOrd="0" presId="urn:microsoft.com/office/officeart/2008/layout/NameandTitleOrganizationalChart"/>
    <dgm:cxn modelId="{3CC223C9-E657-4EAC-9B55-BB1B40741E45}" type="presOf" srcId="{16A77D66-5E58-437F-997D-AA94C538FD2A}" destId="{D4CCA699-C4C1-4403-B0B2-5EF8D27AC406}" srcOrd="0" destOrd="0" presId="urn:microsoft.com/office/officeart/2008/layout/NameandTitleOrganizationalChart"/>
    <dgm:cxn modelId="{8C589FE3-64E8-4447-9BF7-5378C20CE4C9}" type="presOf" srcId="{E8FF837F-569E-4AC7-8643-20AB0E8A6B7E}" destId="{62AE6D5E-EAF0-4D73-ACD3-38F3214D0E19}" srcOrd="1" destOrd="0" presId="urn:microsoft.com/office/officeart/2008/layout/NameandTitleOrganizationalChart"/>
    <dgm:cxn modelId="{590A67E4-87A0-4130-9828-BD509588D755}" type="presOf" srcId="{0D317562-E8D2-4DD7-9563-1D7039DD3F8D}" destId="{2474E673-61C6-489B-9192-069AC6A88FAB}" srcOrd="0" destOrd="0" presId="urn:microsoft.com/office/officeart/2008/layout/NameandTitleOrganizationalChart"/>
    <dgm:cxn modelId="{82D34BF6-DA79-452D-8B9F-CEF5CC94CB52}" type="presOf" srcId="{8BED3E7B-FC38-4385-AE80-D1D163DC5E38}" destId="{C236545E-CE78-47A5-902C-68CBCD0FE2C7}" srcOrd="0" destOrd="0" presId="urn:microsoft.com/office/officeart/2008/layout/NameandTitleOrganizationalChart"/>
    <dgm:cxn modelId="{8A145AFD-15EF-4335-8A10-291419DB6BF4}" type="presOf" srcId="{9727E5CF-861C-41EB-A6D5-37DBD0E8E3E5}" destId="{75E84F86-AF2B-4DA1-B60E-3D407D6C3175}" srcOrd="0" destOrd="0" presId="urn:microsoft.com/office/officeart/2008/layout/NameandTitleOrganizationalChart"/>
    <dgm:cxn modelId="{92CA722B-6FC8-4781-9AD8-7127CE40E334}" type="presParOf" srcId="{AFF16597-D16B-42C5-95A9-649311717DBD}" destId="{FE4CDA57-DA43-40A7-86B1-12083818F06A}" srcOrd="0" destOrd="0" presId="urn:microsoft.com/office/officeart/2008/layout/NameandTitleOrganizationalChart"/>
    <dgm:cxn modelId="{7B61E66B-D092-4522-94A8-E70FAC84EA68}" type="presParOf" srcId="{FE4CDA57-DA43-40A7-86B1-12083818F06A}" destId="{86F144D6-97AD-4145-81EE-C62E201CCDE2}" srcOrd="0" destOrd="0" presId="urn:microsoft.com/office/officeart/2008/layout/NameandTitleOrganizationalChart"/>
    <dgm:cxn modelId="{9AFFFB06-5ECE-48DC-A15D-C0430CAA4058}" type="presParOf" srcId="{86F144D6-97AD-4145-81EE-C62E201CCDE2}" destId="{9548A3B6-ED90-4FCB-A58D-BC47E78452F8}" srcOrd="0" destOrd="0" presId="urn:microsoft.com/office/officeart/2008/layout/NameandTitleOrganizationalChart"/>
    <dgm:cxn modelId="{751883F1-C1DB-454E-8FF6-B59F6951325F}" type="presParOf" srcId="{86F144D6-97AD-4145-81EE-C62E201CCDE2}" destId="{75E84F86-AF2B-4DA1-B60E-3D407D6C3175}" srcOrd="1" destOrd="0" presId="urn:microsoft.com/office/officeart/2008/layout/NameandTitleOrganizationalChart"/>
    <dgm:cxn modelId="{34E8D4AF-7F17-44DF-9B36-4946832C588C}" type="presParOf" srcId="{86F144D6-97AD-4145-81EE-C62E201CCDE2}" destId="{DCD9F5AF-A9BD-4FB0-9CC3-A607F6DA5EB7}" srcOrd="2" destOrd="0" presId="urn:microsoft.com/office/officeart/2008/layout/NameandTitleOrganizationalChart"/>
    <dgm:cxn modelId="{CD06AACD-B693-4865-A8DF-603AABCE972A}" type="presParOf" srcId="{FE4CDA57-DA43-40A7-86B1-12083818F06A}" destId="{FA1F7D52-D77A-4EC1-979C-F05E7F2D60C8}" srcOrd="1" destOrd="0" presId="urn:microsoft.com/office/officeart/2008/layout/NameandTitleOrganizationalChart"/>
    <dgm:cxn modelId="{DC4A67D8-0288-4352-9962-0AD6A560B540}" type="presParOf" srcId="{FA1F7D52-D77A-4EC1-979C-F05E7F2D60C8}" destId="{CFCA3A63-1E20-4BD6-8EA2-295F555EE61E}" srcOrd="0" destOrd="0" presId="urn:microsoft.com/office/officeart/2008/layout/NameandTitleOrganizationalChart"/>
    <dgm:cxn modelId="{334DEFFF-59F6-435A-8B66-139E593CA958}" type="presParOf" srcId="{FA1F7D52-D77A-4EC1-979C-F05E7F2D60C8}" destId="{D7297AA8-8941-4AD0-B61B-AB6E5C3C44B7}" srcOrd="1" destOrd="0" presId="urn:microsoft.com/office/officeart/2008/layout/NameandTitleOrganizationalChart"/>
    <dgm:cxn modelId="{6CE6888F-F423-42CC-B7FD-ED77D3B84FEC}" type="presParOf" srcId="{D7297AA8-8941-4AD0-B61B-AB6E5C3C44B7}" destId="{AF34F055-5AF5-4543-B1FA-E53CBF4C796C}" srcOrd="0" destOrd="0" presId="urn:microsoft.com/office/officeart/2008/layout/NameandTitleOrganizationalChart"/>
    <dgm:cxn modelId="{66C17D89-B43B-4F7A-B2C2-85A9278FD0D7}" type="presParOf" srcId="{AF34F055-5AF5-4543-B1FA-E53CBF4C796C}" destId="{C236545E-CE78-47A5-902C-68CBCD0FE2C7}" srcOrd="0" destOrd="0" presId="urn:microsoft.com/office/officeart/2008/layout/NameandTitleOrganizationalChart"/>
    <dgm:cxn modelId="{2D0EF4FB-D531-4C78-808D-A69935047320}" type="presParOf" srcId="{AF34F055-5AF5-4543-B1FA-E53CBF4C796C}" destId="{0928D9B8-48F1-4001-B029-380B1A633D1A}" srcOrd="1" destOrd="0" presId="urn:microsoft.com/office/officeart/2008/layout/NameandTitleOrganizationalChart"/>
    <dgm:cxn modelId="{E0E556E0-6703-4D2D-92EA-D3C6BE17DC60}" type="presParOf" srcId="{AF34F055-5AF5-4543-B1FA-E53CBF4C796C}" destId="{015EAFA1-335C-4643-9516-F28F56586131}" srcOrd="2" destOrd="0" presId="urn:microsoft.com/office/officeart/2008/layout/NameandTitleOrganizationalChart"/>
    <dgm:cxn modelId="{941218BF-5460-4F92-B02B-B0FBC23B4AB3}" type="presParOf" srcId="{D7297AA8-8941-4AD0-B61B-AB6E5C3C44B7}" destId="{D4079DFC-EA10-4269-9EB7-925D6C72C24C}" srcOrd="1" destOrd="0" presId="urn:microsoft.com/office/officeart/2008/layout/NameandTitleOrganizationalChart"/>
    <dgm:cxn modelId="{1A99189E-A6C1-45AA-B351-78CBA4C7BFD2}" type="presParOf" srcId="{D7297AA8-8941-4AD0-B61B-AB6E5C3C44B7}" destId="{48A56F1B-0237-4530-98E0-13C82D12AE66}" srcOrd="2" destOrd="0" presId="urn:microsoft.com/office/officeart/2008/layout/NameandTitleOrganizationalChart"/>
    <dgm:cxn modelId="{8E2037CF-3BDF-4AA6-BBAF-2891F02F6662}" type="presParOf" srcId="{FA1F7D52-D77A-4EC1-979C-F05E7F2D60C8}" destId="{2474E673-61C6-489B-9192-069AC6A88FAB}" srcOrd="2" destOrd="0" presId="urn:microsoft.com/office/officeart/2008/layout/NameandTitleOrganizationalChart"/>
    <dgm:cxn modelId="{C4DB3B8D-7F66-494E-8650-833953A7176F}" type="presParOf" srcId="{FA1F7D52-D77A-4EC1-979C-F05E7F2D60C8}" destId="{58244C9A-B85E-406D-AE31-9650CC232C9B}" srcOrd="3" destOrd="0" presId="urn:microsoft.com/office/officeart/2008/layout/NameandTitleOrganizationalChart"/>
    <dgm:cxn modelId="{B3C328C2-76B0-4506-AAD9-6FEFAE0EDB6A}" type="presParOf" srcId="{58244C9A-B85E-406D-AE31-9650CC232C9B}" destId="{DEAD5067-DA95-4A92-9C01-3324D5DE1C24}" srcOrd="0" destOrd="0" presId="urn:microsoft.com/office/officeart/2008/layout/NameandTitleOrganizationalChart"/>
    <dgm:cxn modelId="{3FB7EDC8-676D-4F03-B282-03BCBC13A69B}" type="presParOf" srcId="{DEAD5067-DA95-4A92-9C01-3324D5DE1C24}" destId="{31F406DA-B0AD-4ED7-9A16-67BA0BB1DAB5}" srcOrd="0" destOrd="0" presId="urn:microsoft.com/office/officeart/2008/layout/NameandTitleOrganizationalChart"/>
    <dgm:cxn modelId="{59E0661D-0DDD-4B5A-B52C-27A27212DA43}" type="presParOf" srcId="{DEAD5067-DA95-4A92-9C01-3324D5DE1C24}" destId="{D4CCA699-C4C1-4403-B0B2-5EF8D27AC406}" srcOrd="1" destOrd="0" presId="urn:microsoft.com/office/officeart/2008/layout/NameandTitleOrganizationalChart"/>
    <dgm:cxn modelId="{739614CE-6B71-448E-BF4C-61C9CE00E8A1}" type="presParOf" srcId="{DEAD5067-DA95-4A92-9C01-3324D5DE1C24}" destId="{7F4BD170-042F-4788-93BA-4A840BCA44FE}" srcOrd="2" destOrd="0" presId="urn:microsoft.com/office/officeart/2008/layout/NameandTitleOrganizationalChart"/>
    <dgm:cxn modelId="{4D9A6787-75A2-4C71-A4C1-21C6D8DDF3C5}" type="presParOf" srcId="{58244C9A-B85E-406D-AE31-9650CC232C9B}" destId="{E8F59E29-5DAA-4B98-AB0C-54D0EF338A8F}" srcOrd="1" destOrd="0" presId="urn:microsoft.com/office/officeart/2008/layout/NameandTitleOrganizationalChart"/>
    <dgm:cxn modelId="{F3E63411-8A93-49CA-8645-204CF8D6FF08}" type="presParOf" srcId="{58244C9A-B85E-406D-AE31-9650CC232C9B}" destId="{03F0D91B-2900-4B78-B6B6-16387BA005C1}" srcOrd="2" destOrd="0" presId="urn:microsoft.com/office/officeart/2008/layout/NameandTitleOrganizationalChart"/>
    <dgm:cxn modelId="{738CCBDF-D699-4319-9BE8-306E3F2F9F11}" type="presParOf" srcId="{FA1F7D52-D77A-4EC1-979C-F05E7F2D60C8}" destId="{5E89C8B5-F2C3-409B-9BB9-229F78703F51}" srcOrd="4" destOrd="0" presId="urn:microsoft.com/office/officeart/2008/layout/NameandTitleOrganizationalChart"/>
    <dgm:cxn modelId="{F7243C91-948E-444B-A053-AF339EBB686F}" type="presParOf" srcId="{FA1F7D52-D77A-4EC1-979C-F05E7F2D60C8}" destId="{2AD9A050-9B63-4199-89EF-C937C8C7194F}" srcOrd="5" destOrd="0" presId="urn:microsoft.com/office/officeart/2008/layout/NameandTitleOrganizationalChart"/>
    <dgm:cxn modelId="{F2930FC9-C8E8-4629-9DD9-68608F496BF8}" type="presParOf" srcId="{2AD9A050-9B63-4199-89EF-C937C8C7194F}" destId="{7666996D-A73D-495E-B0C5-62FD85A8B422}" srcOrd="0" destOrd="0" presId="urn:microsoft.com/office/officeart/2008/layout/NameandTitleOrganizationalChart"/>
    <dgm:cxn modelId="{AC51E5E2-ACE2-405C-A475-9529FB8A0866}" type="presParOf" srcId="{7666996D-A73D-495E-B0C5-62FD85A8B422}" destId="{4E4BE8FB-FCE3-40D8-92E9-A932299715B7}" srcOrd="0" destOrd="0" presId="urn:microsoft.com/office/officeart/2008/layout/NameandTitleOrganizationalChart"/>
    <dgm:cxn modelId="{3D5C50E5-DDB5-4444-AD5D-3CAB591B98ED}" type="presParOf" srcId="{7666996D-A73D-495E-B0C5-62FD85A8B422}" destId="{18982390-8329-40DD-9FBF-9CA7416B5FB8}" srcOrd="1" destOrd="0" presId="urn:microsoft.com/office/officeart/2008/layout/NameandTitleOrganizationalChart"/>
    <dgm:cxn modelId="{FAEE43C2-5EB7-41AF-BDBA-FCF435662A2F}" type="presParOf" srcId="{7666996D-A73D-495E-B0C5-62FD85A8B422}" destId="{62AE6D5E-EAF0-4D73-ACD3-38F3214D0E19}" srcOrd="2" destOrd="0" presId="urn:microsoft.com/office/officeart/2008/layout/NameandTitleOrganizationalChart"/>
    <dgm:cxn modelId="{B1F7AE4E-533C-4096-BF8B-8E1A90323E38}" type="presParOf" srcId="{2AD9A050-9B63-4199-89EF-C937C8C7194F}" destId="{9EEF8929-7C6E-4B12-A333-07844F211FC7}" srcOrd="1" destOrd="0" presId="urn:microsoft.com/office/officeart/2008/layout/NameandTitleOrganizationalChart"/>
    <dgm:cxn modelId="{5602B7CC-8AAF-4DC9-B5E6-574424673023}" type="presParOf" srcId="{2AD9A050-9B63-4199-89EF-C937C8C7194F}" destId="{E0A6DD28-38CE-45EA-A93A-818BB440C970}" srcOrd="2" destOrd="0" presId="urn:microsoft.com/office/officeart/2008/layout/NameandTitleOrganizationalChart"/>
    <dgm:cxn modelId="{979FA138-AF4C-437C-8FF4-EEBE3DDBBF11}" type="presParOf" srcId="{FE4CDA57-DA43-40A7-86B1-12083818F06A}" destId="{978C4DBD-467C-4070-AC96-944758E3487D}" srcOrd="2" destOrd="0" presId="urn:microsoft.com/office/officeart/2008/layout/NameandTitleOrganizationalChart"/>
    <dgm:cxn modelId="{CAB7E6BD-1870-4BA2-A16E-9E95D4006FA2}" type="presParOf" srcId="{978C4DBD-467C-4070-AC96-944758E3487D}" destId="{3889ED17-4C25-40CA-B166-98BD09879F7C}" srcOrd="0" destOrd="0" presId="urn:microsoft.com/office/officeart/2008/layout/NameandTitleOrganizationalChart"/>
    <dgm:cxn modelId="{78E10B75-2FC4-4F17-A9FF-4B4C15BF054A}" type="presParOf" srcId="{978C4DBD-467C-4070-AC96-944758E3487D}" destId="{20A7F425-D70B-48D9-BA47-056B5A575F26}" srcOrd="1" destOrd="0" presId="urn:microsoft.com/office/officeart/2008/layout/NameandTitleOrganizationalChart"/>
    <dgm:cxn modelId="{2571FFE9-F286-46D1-A711-74DFCAEF55CE}" type="presParOf" srcId="{20A7F425-D70B-48D9-BA47-056B5A575F26}" destId="{4C8E6091-ABD8-41B4-BE74-A1084D16DA56}" srcOrd="0" destOrd="0" presId="urn:microsoft.com/office/officeart/2008/layout/NameandTitleOrganizationalChart"/>
    <dgm:cxn modelId="{EC5E144E-3162-4652-9859-ABCCE470493D}" type="presParOf" srcId="{4C8E6091-ABD8-41B4-BE74-A1084D16DA56}" destId="{B85B4241-3DAB-4284-9CC1-DCB6008F57F5}" srcOrd="0" destOrd="0" presId="urn:microsoft.com/office/officeart/2008/layout/NameandTitleOrganizationalChart"/>
    <dgm:cxn modelId="{9B281C86-B6EE-4EB0-8BDA-8BD10B06A1DC}" type="presParOf" srcId="{4C8E6091-ABD8-41B4-BE74-A1084D16DA56}" destId="{6DB08854-3528-4094-97F7-6A2E09758829}" srcOrd="1" destOrd="0" presId="urn:microsoft.com/office/officeart/2008/layout/NameandTitleOrganizationalChart"/>
    <dgm:cxn modelId="{3EA18827-D96E-43E0-B663-18846B9B3345}" type="presParOf" srcId="{4C8E6091-ABD8-41B4-BE74-A1084D16DA56}" destId="{99EF0241-C68C-413D-B23A-594FADD9E3B7}" srcOrd="2" destOrd="0" presId="urn:microsoft.com/office/officeart/2008/layout/NameandTitleOrganizationalChart"/>
    <dgm:cxn modelId="{98C0195E-972E-400D-8DE9-AFF135A55431}" type="presParOf" srcId="{20A7F425-D70B-48D9-BA47-056B5A575F26}" destId="{D86F22F4-43EF-480F-8FE0-9C93994C1B7E}" srcOrd="1" destOrd="0" presId="urn:microsoft.com/office/officeart/2008/layout/NameandTitleOrganizationalChart"/>
    <dgm:cxn modelId="{6F0AF990-FF8D-4ADD-8B5A-D07B57A9D8F3}" type="presParOf" srcId="{20A7F425-D70B-48D9-BA47-056B5A575F26}" destId="{657D4A90-CA49-4BE4-9A56-AA7555EAB3BD}" srcOrd="2" destOrd="0" presId="urn:microsoft.com/office/officeart/2008/layout/NameandTitleOrganizational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631121-2271-4F64-850A-ADCFBA9AC9BB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9F2CA88-AA20-4826-90B7-9DD6FCAA5A78}">
      <dgm:prSet phldrT="[Text]" phldr="0"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CEO</a:t>
          </a:r>
        </a:p>
      </dgm:t>
    </dgm:pt>
    <dgm:pt modelId="{E1353D42-0455-4F9F-81F8-60E4653FAD94}" type="parTrans" cxnId="{5E856FC9-7C61-4D17-A418-C67FCE4E3B48}">
      <dgm:prSet/>
      <dgm:spPr/>
      <dgm:t>
        <a:bodyPr/>
        <a:lstStyle/>
        <a:p>
          <a:endParaRPr lang="en-GB"/>
        </a:p>
      </dgm:t>
    </dgm:pt>
    <dgm:pt modelId="{7C824217-322D-4AB7-9837-EF7EE35BA01E}" type="sibTrans" cxnId="{5E856FC9-7C61-4D17-A418-C67FCE4E3B48}">
      <dgm:prSet/>
      <dgm:spPr/>
      <dgm:t>
        <a:bodyPr/>
        <a:lstStyle/>
        <a:p>
          <a:endParaRPr lang="en-GB"/>
        </a:p>
      </dgm:t>
    </dgm:pt>
    <dgm:pt modelId="{2B541F11-4724-40E7-86FC-5CAA82565373}" type="asst">
      <dgm:prSet phldrT="[Text]" phldr="0"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North Division</a:t>
          </a:r>
        </a:p>
      </dgm:t>
    </dgm:pt>
    <dgm:pt modelId="{460D257E-83D7-4C88-8356-20A13685C92A}" type="parTrans" cxnId="{7B322854-DCA1-4F27-96ED-8CA52FE645AD}">
      <dgm:prSet/>
      <dgm:spPr/>
      <dgm:t>
        <a:bodyPr/>
        <a:lstStyle/>
        <a:p>
          <a:endParaRPr lang="en-GB"/>
        </a:p>
      </dgm:t>
    </dgm:pt>
    <dgm:pt modelId="{6EBDE421-763C-4C50-BAEA-6B0EBB2E5714}" type="sibTrans" cxnId="{7B322854-DCA1-4F27-96ED-8CA52FE645AD}">
      <dgm:prSet/>
      <dgm:spPr/>
      <dgm:t>
        <a:bodyPr/>
        <a:lstStyle/>
        <a:p>
          <a:endParaRPr lang="en-GB"/>
        </a:p>
      </dgm:t>
    </dgm:pt>
    <dgm:pt modelId="{0579A052-C439-4588-A20A-D5F09D9A0021}">
      <dgm:prSet phldrT="[Text]" phldr="0"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Midlands Division</a:t>
          </a:r>
        </a:p>
      </dgm:t>
    </dgm:pt>
    <dgm:pt modelId="{4F1844C1-4337-4C49-80F3-2B4C60AC614E}" type="parTrans" cxnId="{029037BF-8630-4B28-8177-D0B4F4BA1A1E}">
      <dgm:prSet/>
      <dgm:spPr/>
      <dgm:t>
        <a:bodyPr/>
        <a:lstStyle/>
        <a:p>
          <a:endParaRPr lang="en-GB"/>
        </a:p>
      </dgm:t>
    </dgm:pt>
    <dgm:pt modelId="{A7ED1B05-3B9B-4B93-84F0-344EAF44E768}" type="sibTrans" cxnId="{029037BF-8630-4B28-8177-D0B4F4BA1A1E}">
      <dgm:prSet/>
      <dgm:spPr/>
      <dgm:t>
        <a:bodyPr/>
        <a:lstStyle/>
        <a:p>
          <a:endParaRPr lang="en-GB"/>
        </a:p>
      </dgm:t>
    </dgm:pt>
    <dgm:pt modelId="{DDC83A85-167A-4317-8DD9-1A8ECE9B795E}">
      <dgm:prSet phldrT="[Text]" phldr="0"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South Division</a:t>
          </a:r>
        </a:p>
      </dgm:t>
    </dgm:pt>
    <dgm:pt modelId="{D23C6D7F-4006-4045-9C3C-D8BF1139787D}" type="parTrans" cxnId="{C3FADBC2-0D51-4353-A62F-F6F31B87A329}">
      <dgm:prSet/>
      <dgm:spPr/>
      <dgm:t>
        <a:bodyPr/>
        <a:lstStyle/>
        <a:p>
          <a:endParaRPr lang="en-GB"/>
        </a:p>
      </dgm:t>
    </dgm:pt>
    <dgm:pt modelId="{F817B5A9-890F-4A6E-AD2A-6F85C43D4431}" type="sibTrans" cxnId="{C3FADBC2-0D51-4353-A62F-F6F31B87A329}">
      <dgm:prSet/>
      <dgm:spPr/>
      <dgm:t>
        <a:bodyPr/>
        <a:lstStyle/>
        <a:p>
          <a:endParaRPr lang="en-GB"/>
        </a:p>
      </dgm:t>
    </dgm:pt>
    <dgm:pt modelId="{FDF00FAC-94B9-47DB-9B16-F7AA2459EAF7}">
      <dgm:prSet phldrT="[Text]" phldr="0"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Scotland Division</a:t>
          </a:r>
        </a:p>
      </dgm:t>
    </dgm:pt>
    <dgm:pt modelId="{1A742A8A-A291-4FA5-948A-3F12BEE4501F}" type="parTrans" cxnId="{FC03B95F-01C0-4024-89C3-397F6CA4D00D}">
      <dgm:prSet/>
      <dgm:spPr/>
      <dgm:t>
        <a:bodyPr/>
        <a:lstStyle/>
        <a:p>
          <a:endParaRPr lang="en-GB"/>
        </a:p>
      </dgm:t>
    </dgm:pt>
    <dgm:pt modelId="{05FEF8DC-8408-4346-80AB-D38A99C71F40}" type="sibTrans" cxnId="{FC03B95F-01C0-4024-89C3-397F6CA4D00D}">
      <dgm:prSet/>
      <dgm:spPr/>
      <dgm:t>
        <a:bodyPr/>
        <a:lstStyle/>
        <a:p>
          <a:endParaRPr lang="en-GB"/>
        </a:p>
      </dgm:t>
    </dgm:pt>
    <dgm:pt modelId="{03777984-19A5-40B6-B35D-755A1EF1F393}" type="pres">
      <dgm:prSet presAssocID="{E0631121-2271-4F64-850A-ADCFBA9AC9BB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6F239DD-B1DA-4481-9C3C-89B0F77BF227}" type="pres">
      <dgm:prSet presAssocID="{19F2CA88-AA20-4826-90B7-9DD6FCAA5A78}" presName="hierRoot1" presStyleCnt="0">
        <dgm:presLayoutVars>
          <dgm:hierBranch val="init"/>
        </dgm:presLayoutVars>
      </dgm:prSet>
      <dgm:spPr/>
    </dgm:pt>
    <dgm:pt modelId="{B5D84901-8E1D-43F1-9839-DDC1D9D24D8C}" type="pres">
      <dgm:prSet presAssocID="{19F2CA88-AA20-4826-90B7-9DD6FCAA5A78}" presName="rootComposite1" presStyleCnt="0"/>
      <dgm:spPr/>
    </dgm:pt>
    <dgm:pt modelId="{504F0DEE-A95E-4DE5-A484-C6F603DF834F}" type="pres">
      <dgm:prSet presAssocID="{19F2CA88-AA20-4826-90B7-9DD6FCAA5A78}" presName="rootText1" presStyleLbl="alignAcc1" presStyleIdx="0" presStyleCnt="0" custScaleX="173171" custScaleY="362017">
        <dgm:presLayoutVars>
          <dgm:chPref val="3"/>
        </dgm:presLayoutVars>
      </dgm:prSet>
      <dgm:spPr/>
    </dgm:pt>
    <dgm:pt modelId="{0356DE0E-8D0C-46BD-9893-5BA90D6793BF}" type="pres">
      <dgm:prSet presAssocID="{19F2CA88-AA20-4826-90B7-9DD6FCAA5A78}" presName="topArc1" presStyleLbl="parChTrans1D1" presStyleIdx="0" presStyleCnt="10"/>
      <dgm:spPr/>
    </dgm:pt>
    <dgm:pt modelId="{FE924A50-3CE1-4A9C-B31B-08D756A32D68}" type="pres">
      <dgm:prSet presAssocID="{19F2CA88-AA20-4826-90B7-9DD6FCAA5A78}" presName="bottomArc1" presStyleLbl="parChTrans1D1" presStyleIdx="1" presStyleCnt="10"/>
      <dgm:spPr/>
    </dgm:pt>
    <dgm:pt modelId="{1E5529AB-04E3-4B5C-941F-C81D0E10A4F9}" type="pres">
      <dgm:prSet presAssocID="{19F2CA88-AA20-4826-90B7-9DD6FCAA5A78}" presName="topConnNode1" presStyleLbl="node1" presStyleIdx="0" presStyleCnt="0"/>
      <dgm:spPr/>
    </dgm:pt>
    <dgm:pt modelId="{8C771F51-190F-4773-B1AC-0225F13B9BFB}" type="pres">
      <dgm:prSet presAssocID="{19F2CA88-AA20-4826-90B7-9DD6FCAA5A78}" presName="hierChild2" presStyleCnt="0"/>
      <dgm:spPr/>
    </dgm:pt>
    <dgm:pt modelId="{E85D6AC4-9E5B-4877-A285-654840030D47}" type="pres">
      <dgm:prSet presAssocID="{4F1844C1-4337-4C49-80F3-2B4C60AC614E}" presName="Name28" presStyleLbl="parChTrans1D2" presStyleIdx="0" presStyleCnt="4"/>
      <dgm:spPr/>
    </dgm:pt>
    <dgm:pt modelId="{0E06944A-95CB-49B4-A312-EC19E21AD0A2}" type="pres">
      <dgm:prSet presAssocID="{0579A052-C439-4588-A20A-D5F09D9A0021}" presName="hierRoot2" presStyleCnt="0">
        <dgm:presLayoutVars>
          <dgm:hierBranch val="init"/>
        </dgm:presLayoutVars>
      </dgm:prSet>
      <dgm:spPr/>
    </dgm:pt>
    <dgm:pt modelId="{329A593A-7EE6-4068-B4DA-EAB4E2B0B747}" type="pres">
      <dgm:prSet presAssocID="{0579A052-C439-4588-A20A-D5F09D9A0021}" presName="rootComposite2" presStyleCnt="0"/>
      <dgm:spPr/>
    </dgm:pt>
    <dgm:pt modelId="{4C7D7E69-8353-4DE7-A227-CF4A777A65F1}" type="pres">
      <dgm:prSet presAssocID="{0579A052-C439-4588-A20A-D5F09D9A0021}" presName="rootText2" presStyleLbl="alignAcc1" presStyleIdx="0" presStyleCnt="0" custScaleX="253417" custScaleY="459873">
        <dgm:presLayoutVars>
          <dgm:chPref val="3"/>
        </dgm:presLayoutVars>
      </dgm:prSet>
      <dgm:spPr/>
    </dgm:pt>
    <dgm:pt modelId="{DB3A9B3D-6419-40B0-96F2-B0714DDC84AA}" type="pres">
      <dgm:prSet presAssocID="{0579A052-C439-4588-A20A-D5F09D9A0021}" presName="topArc2" presStyleLbl="parChTrans1D1" presStyleIdx="2" presStyleCnt="10"/>
      <dgm:spPr/>
    </dgm:pt>
    <dgm:pt modelId="{C1764271-5FE1-4D3C-8123-0525C830DBA2}" type="pres">
      <dgm:prSet presAssocID="{0579A052-C439-4588-A20A-D5F09D9A0021}" presName="bottomArc2" presStyleLbl="parChTrans1D1" presStyleIdx="3" presStyleCnt="10"/>
      <dgm:spPr/>
    </dgm:pt>
    <dgm:pt modelId="{5C2A0899-95E7-469E-9132-E5AC3CEA46A3}" type="pres">
      <dgm:prSet presAssocID="{0579A052-C439-4588-A20A-D5F09D9A0021}" presName="topConnNode2" presStyleLbl="node2" presStyleIdx="0" presStyleCnt="0"/>
      <dgm:spPr/>
    </dgm:pt>
    <dgm:pt modelId="{C2D31A71-97FB-40B6-9D3D-7C35FAEA5832}" type="pres">
      <dgm:prSet presAssocID="{0579A052-C439-4588-A20A-D5F09D9A0021}" presName="hierChild4" presStyleCnt="0"/>
      <dgm:spPr/>
    </dgm:pt>
    <dgm:pt modelId="{4E469B8E-1218-417D-B9DE-1E6366906258}" type="pres">
      <dgm:prSet presAssocID="{0579A052-C439-4588-A20A-D5F09D9A0021}" presName="hierChild5" presStyleCnt="0"/>
      <dgm:spPr/>
    </dgm:pt>
    <dgm:pt modelId="{DA7E09C2-D447-488D-8E93-E46FBD591790}" type="pres">
      <dgm:prSet presAssocID="{D23C6D7F-4006-4045-9C3C-D8BF1139787D}" presName="Name28" presStyleLbl="parChTrans1D2" presStyleIdx="1" presStyleCnt="4"/>
      <dgm:spPr/>
    </dgm:pt>
    <dgm:pt modelId="{E854BBC9-083D-4939-8101-ECDA5680048E}" type="pres">
      <dgm:prSet presAssocID="{DDC83A85-167A-4317-8DD9-1A8ECE9B795E}" presName="hierRoot2" presStyleCnt="0">
        <dgm:presLayoutVars>
          <dgm:hierBranch val="init"/>
        </dgm:presLayoutVars>
      </dgm:prSet>
      <dgm:spPr/>
    </dgm:pt>
    <dgm:pt modelId="{A89B9264-0078-4CD2-985F-1CFE262FB865}" type="pres">
      <dgm:prSet presAssocID="{DDC83A85-167A-4317-8DD9-1A8ECE9B795E}" presName="rootComposite2" presStyleCnt="0"/>
      <dgm:spPr/>
    </dgm:pt>
    <dgm:pt modelId="{D01DD95F-3131-46D3-A846-40F5D288E807}" type="pres">
      <dgm:prSet presAssocID="{DDC83A85-167A-4317-8DD9-1A8ECE9B795E}" presName="rootText2" presStyleLbl="alignAcc1" presStyleIdx="0" presStyleCnt="0" custScaleX="215158" custScaleY="315977">
        <dgm:presLayoutVars>
          <dgm:chPref val="3"/>
        </dgm:presLayoutVars>
      </dgm:prSet>
      <dgm:spPr/>
    </dgm:pt>
    <dgm:pt modelId="{1A425616-B7A9-4CF4-919D-24928761C120}" type="pres">
      <dgm:prSet presAssocID="{DDC83A85-167A-4317-8DD9-1A8ECE9B795E}" presName="topArc2" presStyleLbl="parChTrans1D1" presStyleIdx="4" presStyleCnt="10"/>
      <dgm:spPr/>
    </dgm:pt>
    <dgm:pt modelId="{DB5B411D-AEA0-4C95-96B1-8362DFCD811A}" type="pres">
      <dgm:prSet presAssocID="{DDC83A85-167A-4317-8DD9-1A8ECE9B795E}" presName="bottomArc2" presStyleLbl="parChTrans1D1" presStyleIdx="5" presStyleCnt="10"/>
      <dgm:spPr/>
    </dgm:pt>
    <dgm:pt modelId="{B1B9C1D3-7E69-4859-ADE6-DF865B74606B}" type="pres">
      <dgm:prSet presAssocID="{DDC83A85-167A-4317-8DD9-1A8ECE9B795E}" presName="topConnNode2" presStyleLbl="node2" presStyleIdx="0" presStyleCnt="0"/>
      <dgm:spPr/>
    </dgm:pt>
    <dgm:pt modelId="{F307E5C1-88E4-4DBB-A115-297CB944443C}" type="pres">
      <dgm:prSet presAssocID="{DDC83A85-167A-4317-8DD9-1A8ECE9B795E}" presName="hierChild4" presStyleCnt="0"/>
      <dgm:spPr/>
    </dgm:pt>
    <dgm:pt modelId="{CA844140-AA12-4383-9AE7-EB59B6637733}" type="pres">
      <dgm:prSet presAssocID="{DDC83A85-167A-4317-8DD9-1A8ECE9B795E}" presName="hierChild5" presStyleCnt="0"/>
      <dgm:spPr/>
    </dgm:pt>
    <dgm:pt modelId="{44200653-4BC2-461A-AEAC-1638A346B678}" type="pres">
      <dgm:prSet presAssocID="{1A742A8A-A291-4FA5-948A-3F12BEE4501F}" presName="Name28" presStyleLbl="parChTrans1D2" presStyleIdx="2" presStyleCnt="4"/>
      <dgm:spPr/>
    </dgm:pt>
    <dgm:pt modelId="{DB93A2CF-39C7-41ED-A628-59436B517610}" type="pres">
      <dgm:prSet presAssocID="{FDF00FAC-94B9-47DB-9B16-F7AA2459EAF7}" presName="hierRoot2" presStyleCnt="0">
        <dgm:presLayoutVars>
          <dgm:hierBranch val="init"/>
        </dgm:presLayoutVars>
      </dgm:prSet>
      <dgm:spPr/>
    </dgm:pt>
    <dgm:pt modelId="{D98A570B-3FBD-439F-AD63-8567758A18BA}" type="pres">
      <dgm:prSet presAssocID="{FDF00FAC-94B9-47DB-9B16-F7AA2459EAF7}" presName="rootComposite2" presStyleCnt="0"/>
      <dgm:spPr/>
    </dgm:pt>
    <dgm:pt modelId="{F900F8E7-4764-4FD7-B1E2-0872F590611E}" type="pres">
      <dgm:prSet presAssocID="{FDF00FAC-94B9-47DB-9B16-F7AA2459EAF7}" presName="rootText2" presStyleLbl="alignAcc1" presStyleIdx="0" presStyleCnt="0" custScaleX="244331" custScaleY="497762">
        <dgm:presLayoutVars>
          <dgm:chPref val="3"/>
        </dgm:presLayoutVars>
      </dgm:prSet>
      <dgm:spPr/>
    </dgm:pt>
    <dgm:pt modelId="{95A66480-C655-4664-B3DF-075E507AFB46}" type="pres">
      <dgm:prSet presAssocID="{FDF00FAC-94B9-47DB-9B16-F7AA2459EAF7}" presName="topArc2" presStyleLbl="parChTrans1D1" presStyleIdx="6" presStyleCnt="10"/>
      <dgm:spPr/>
    </dgm:pt>
    <dgm:pt modelId="{2FA2A864-9A1F-4C6B-B1C3-2DAB47251470}" type="pres">
      <dgm:prSet presAssocID="{FDF00FAC-94B9-47DB-9B16-F7AA2459EAF7}" presName="bottomArc2" presStyleLbl="parChTrans1D1" presStyleIdx="7" presStyleCnt="10"/>
      <dgm:spPr/>
    </dgm:pt>
    <dgm:pt modelId="{0F6D2F39-FA46-4C01-8C11-9F21076139B1}" type="pres">
      <dgm:prSet presAssocID="{FDF00FAC-94B9-47DB-9B16-F7AA2459EAF7}" presName="topConnNode2" presStyleLbl="node2" presStyleIdx="0" presStyleCnt="0"/>
      <dgm:spPr/>
    </dgm:pt>
    <dgm:pt modelId="{02264E72-5042-4858-A86B-DDE0C0384B9C}" type="pres">
      <dgm:prSet presAssocID="{FDF00FAC-94B9-47DB-9B16-F7AA2459EAF7}" presName="hierChild4" presStyleCnt="0"/>
      <dgm:spPr/>
    </dgm:pt>
    <dgm:pt modelId="{97477314-94FF-4669-8391-8C9FAAEF9C51}" type="pres">
      <dgm:prSet presAssocID="{FDF00FAC-94B9-47DB-9B16-F7AA2459EAF7}" presName="hierChild5" presStyleCnt="0"/>
      <dgm:spPr/>
    </dgm:pt>
    <dgm:pt modelId="{D346028D-45FC-450A-AE8D-27CE0B10C034}" type="pres">
      <dgm:prSet presAssocID="{19F2CA88-AA20-4826-90B7-9DD6FCAA5A78}" presName="hierChild3" presStyleCnt="0"/>
      <dgm:spPr/>
    </dgm:pt>
    <dgm:pt modelId="{365E4BF5-0BE8-42B9-A0EB-59DEF0A08C12}" type="pres">
      <dgm:prSet presAssocID="{460D257E-83D7-4C88-8356-20A13685C92A}" presName="Name101" presStyleLbl="parChTrans1D2" presStyleIdx="3" presStyleCnt="4"/>
      <dgm:spPr/>
    </dgm:pt>
    <dgm:pt modelId="{7E409B7C-B31C-4FB3-AA60-F0C27FA36C13}" type="pres">
      <dgm:prSet presAssocID="{2B541F11-4724-40E7-86FC-5CAA82565373}" presName="hierRoot3" presStyleCnt="0">
        <dgm:presLayoutVars>
          <dgm:hierBranch val="init"/>
        </dgm:presLayoutVars>
      </dgm:prSet>
      <dgm:spPr/>
    </dgm:pt>
    <dgm:pt modelId="{04A9404A-CA4E-4958-B833-A64241A00846}" type="pres">
      <dgm:prSet presAssocID="{2B541F11-4724-40E7-86FC-5CAA82565373}" presName="rootComposite3" presStyleCnt="0"/>
      <dgm:spPr/>
    </dgm:pt>
    <dgm:pt modelId="{EBC7BE33-BC46-455F-AFEC-E883F0C36FD7}" type="pres">
      <dgm:prSet presAssocID="{2B541F11-4724-40E7-86FC-5CAA82565373}" presName="rootText3" presStyleLbl="alignAcc1" presStyleIdx="0" presStyleCnt="0" custScaleX="273853" custScaleY="284867">
        <dgm:presLayoutVars>
          <dgm:chPref val="3"/>
        </dgm:presLayoutVars>
      </dgm:prSet>
      <dgm:spPr/>
    </dgm:pt>
    <dgm:pt modelId="{2F73166C-6B89-47A4-B35C-352D4EFB5B81}" type="pres">
      <dgm:prSet presAssocID="{2B541F11-4724-40E7-86FC-5CAA82565373}" presName="topArc3" presStyleLbl="parChTrans1D1" presStyleIdx="8" presStyleCnt="10"/>
      <dgm:spPr/>
    </dgm:pt>
    <dgm:pt modelId="{B56F2B52-BEF0-41BD-905F-A63DE23E95ED}" type="pres">
      <dgm:prSet presAssocID="{2B541F11-4724-40E7-86FC-5CAA82565373}" presName="bottomArc3" presStyleLbl="parChTrans1D1" presStyleIdx="9" presStyleCnt="10"/>
      <dgm:spPr/>
    </dgm:pt>
    <dgm:pt modelId="{4D25B9E3-56D0-4E3F-9806-818D1432D158}" type="pres">
      <dgm:prSet presAssocID="{2B541F11-4724-40E7-86FC-5CAA82565373}" presName="topConnNode3" presStyleLbl="asst1" presStyleIdx="0" presStyleCnt="0"/>
      <dgm:spPr/>
    </dgm:pt>
    <dgm:pt modelId="{0CE48F6B-110A-4715-9E13-9FEC5C04F260}" type="pres">
      <dgm:prSet presAssocID="{2B541F11-4724-40E7-86FC-5CAA82565373}" presName="hierChild6" presStyleCnt="0"/>
      <dgm:spPr/>
    </dgm:pt>
    <dgm:pt modelId="{188047A4-21A4-4A58-986F-DE6EA7ABDB3D}" type="pres">
      <dgm:prSet presAssocID="{2B541F11-4724-40E7-86FC-5CAA82565373}" presName="hierChild7" presStyleCnt="0"/>
      <dgm:spPr/>
    </dgm:pt>
  </dgm:ptLst>
  <dgm:cxnLst>
    <dgm:cxn modelId="{ADAF7F05-9714-44FC-B249-54232C264712}" type="presOf" srcId="{19F2CA88-AA20-4826-90B7-9DD6FCAA5A78}" destId="{1E5529AB-04E3-4B5C-941F-C81D0E10A4F9}" srcOrd="1" destOrd="0" presId="urn:microsoft.com/office/officeart/2008/layout/HalfCircleOrganizationChart"/>
    <dgm:cxn modelId="{7F146F10-C7A9-4EBC-A27E-3580AFF540CC}" type="presOf" srcId="{FDF00FAC-94B9-47DB-9B16-F7AA2459EAF7}" destId="{0F6D2F39-FA46-4C01-8C11-9F21076139B1}" srcOrd="1" destOrd="0" presId="urn:microsoft.com/office/officeart/2008/layout/HalfCircleOrganizationChart"/>
    <dgm:cxn modelId="{4935F720-37D5-46F4-96B8-B75771DB214A}" type="presOf" srcId="{4F1844C1-4337-4C49-80F3-2B4C60AC614E}" destId="{E85D6AC4-9E5B-4877-A285-654840030D47}" srcOrd="0" destOrd="0" presId="urn:microsoft.com/office/officeart/2008/layout/HalfCircleOrganizationChart"/>
    <dgm:cxn modelId="{A2CE9D5B-5850-4C8F-9E26-712B50D1F17F}" type="presOf" srcId="{0579A052-C439-4588-A20A-D5F09D9A0021}" destId="{5C2A0899-95E7-469E-9132-E5AC3CEA46A3}" srcOrd="1" destOrd="0" presId="urn:microsoft.com/office/officeart/2008/layout/HalfCircleOrganizationChart"/>
    <dgm:cxn modelId="{67AA2D5E-848D-48FF-9CEE-054D6BEE6612}" type="presOf" srcId="{460D257E-83D7-4C88-8356-20A13685C92A}" destId="{365E4BF5-0BE8-42B9-A0EB-59DEF0A08C12}" srcOrd="0" destOrd="0" presId="urn:microsoft.com/office/officeart/2008/layout/HalfCircleOrganizationChart"/>
    <dgm:cxn modelId="{FC03B95F-01C0-4024-89C3-397F6CA4D00D}" srcId="{19F2CA88-AA20-4826-90B7-9DD6FCAA5A78}" destId="{FDF00FAC-94B9-47DB-9B16-F7AA2459EAF7}" srcOrd="3" destOrd="0" parTransId="{1A742A8A-A291-4FA5-948A-3F12BEE4501F}" sibTransId="{05FEF8DC-8408-4346-80AB-D38A99C71F40}"/>
    <dgm:cxn modelId="{7B322854-DCA1-4F27-96ED-8CA52FE645AD}" srcId="{19F2CA88-AA20-4826-90B7-9DD6FCAA5A78}" destId="{2B541F11-4724-40E7-86FC-5CAA82565373}" srcOrd="0" destOrd="0" parTransId="{460D257E-83D7-4C88-8356-20A13685C92A}" sibTransId="{6EBDE421-763C-4C50-BAEA-6B0EBB2E5714}"/>
    <dgm:cxn modelId="{A5D09F7F-2055-4F0E-9D54-CB9BB9D2741B}" type="presOf" srcId="{DDC83A85-167A-4317-8DD9-1A8ECE9B795E}" destId="{B1B9C1D3-7E69-4859-ADE6-DF865B74606B}" srcOrd="1" destOrd="0" presId="urn:microsoft.com/office/officeart/2008/layout/HalfCircleOrganizationChart"/>
    <dgm:cxn modelId="{29230B90-85FE-4498-8997-D01204578A89}" type="presOf" srcId="{0579A052-C439-4588-A20A-D5F09D9A0021}" destId="{4C7D7E69-8353-4DE7-A227-CF4A777A65F1}" srcOrd="0" destOrd="0" presId="urn:microsoft.com/office/officeart/2008/layout/HalfCircleOrganizationChart"/>
    <dgm:cxn modelId="{CC30BF91-4D28-4ECC-91D1-DD6D16F06AC0}" type="presOf" srcId="{DDC83A85-167A-4317-8DD9-1A8ECE9B795E}" destId="{D01DD95F-3131-46D3-A846-40F5D288E807}" srcOrd="0" destOrd="0" presId="urn:microsoft.com/office/officeart/2008/layout/HalfCircleOrganizationChart"/>
    <dgm:cxn modelId="{5064BD94-7AFC-4677-ACA0-820D59BFC042}" type="presOf" srcId="{D23C6D7F-4006-4045-9C3C-D8BF1139787D}" destId="{DA7E09C2-D447-488D-8E93-E46FBD591790}" srcOrd="0" destOrd="0" presId="urn:microsoft.com/office/officeart/2008/layout/HalfCircleOrganizationChart"/>
    <dgm:cxn modelId="{43ADE598-9EE2-4E67-9D73-82DE6B4E4D19}" type="presOf" srcId="{19F2CA88-AA20-4826-90B7-9DD6FCAA5A78}" destId="{504F0DEE-A95E-4DE5-A484-C6F603DF834F}" srcOrd="0" destOrd="0" presId="urn:microsoft.com/office/officeart/2008/layout/HalfCircleOrganizationChart"/>
    <dgm:cxn modelId="{6CF08BA5-4AD7-45D3-8081-F08EE217002B}" type="presOf" srcId="{2B541F11-4724-40E7-86FC-5CAA82565373}" destId="{4D25B9E3-56D0-4E3F-9806-818D1432D158}" srcOrd="1" destOrd="0" presId="urn:microsoft.com/office/officeart/2008/layout/HalfCircleOrganizationChart"/>
    <dgm:cxn modelId="{B8057AB3-B07E-4B96-BBC9-4606C24039C1}" type="presOf" srcId="{FDF00FAC-94B9-47DB-9B16-F7AA2459EAF7}" destId="{F900F8E7-4764-4FD7-B1E2-0872F590611E}" srcOrd="0" destOrd="0" presId="urn:microsoft.com/office/officeart/2008/layout/HalfCircleOrganizationChart"/>
    <dgm:cxn modelId="{029037BF-8630-4B28-8177-D0B4F4BA1A1E}" srcId="{19F2CA88-AA20-4826-90B7-9DD6FCAA5A78}" destId="{0579A052-C439-4588-A20A-D5F09D9A0021}" srcOrd="1" destOrd="0" parTransId="{4F1844C1-4337-4C49-80F3-2B4C60AC614E}" sibTransId="{A7ED1B05-3B9B-4B93-84F0-344EAF44E768}"/>
    <dgm:cxn modelId="{C3FADBC2-0D51-4353-A62F-F6F31B87A329}" srcId="{19F2CA88-AA20-4826-90B7-9DD6FCAA5A78}" destId="{DDC83A85-167A-4317-8DD9-1A8ECE9B795E}" srcOrd="2" destOrd="0" parTransId="{D23C6D7F-4006-4045-9C3C-D8BF1139787D}" sibTransId="{F817B5A9-890F-4A6E-AD2A-6F85C43D4431}"/>
    <dgm:cxn modelId="{5E856FC9-7C61-4D17-A418-C67FCE4E3B48}" srcId="{E0631121-2271-4F64-850A-ADCFBA9AC9BB}" destId="{19F2CA88-AA20-4826-90B7-9DD6FCAA5A78}" srcOrd="0" destOrd="0" parTransId="{E1353D42-0455-4F9F-81F8-60E4653FAD94}" sibTransId="{7C824217-322D-4AB7-9837-EF7EE35BA01E}"/>
    <dgm:cxn modelId="{95E852CC-2719-4879-B1FF-55E54ADCC4E1}" type="presOf" srcId="{E0631121-2271-4F64-850A-ADCFBA9AC9BB}" destId="{03777984-19A5-40B6-B35D-755A1EF1F393}" srcOrd="0" destOrd="0" presId="urn:microsoft.com/office/officeart/2008/layout/HalfCircleOrganizationChart"/>
    <dgm:cxn modelId="{40F25FD7-1A35-4B78-82F0-8C705397D8B3}" type="presOf" srcId="{2B541F11-4724-40E7-86FC-5CAA82565373}" destId="{EBC7BE33-BC46-455F-AFEC-E883F0C36FD7}" srcOrd="0" destOrd="0" presId="urn:microsoft.com/office/officeart/2008/layout/HalfCircleOrganizationChart"/>
    <dgm:cxn modelId="{11C551DD-A5D6-4B6E-83B3-7835D0C5C2E2}" type="presOf" srcId="{1A742A8A-A291-4FA5-948A-3F12BEE4501F}" destId="{44200653-4BC2-461A-AEAC-1638A346B678}" srcOrd="0" destOrd="0" presId="urn:microsoft.com/office/officeart/2008/layout/HalfCircleOrganizationChart"/>
    <dgm:cxn modelId="{C3993582-0607-4CAB-9C77-0087064DA4FD}" type="presParOf" srcId="{03777984-19A5-40B6-B35D-755A1EF1F393}" destId="{26F239DD-B1DA-4481-9C3C-89B0F77BF227}" srcOrd="0" destOrd="0" presId="urn:microsoft.com/office/officeart/2008/layout/HalfCircleOrganizationChart"/>
    <dgm:cxn modelId="{A7D1987F-B8E1-4C39-8CD3-5A9947FF4297}" type="presParOf" srcId="{26F239DD-B1DA-4481-9C3C-89B0F77BF227}" destId="{B5D84901-8E1D-43F1-9839-DDC1D9D24D8C}" srcOrd="0" destOrd="0" presId="urn:microsoft.com/office/officeart/2008/layout/HalfCircleOrganizationChart"/>
    <dgm:cxn modelId="{45011D88-BF34-46CD-B892-DBC66ADFA881}" type="presParOf" srcId="{B5D84901-8E1D-43F1-9839-DDC1D9D24D8C}" destId="{504F0DEE-A95E-4DE5-A484-C6F603DF834F}" srcOrd="0" destOrd="0" presId="urn:microsoft.com/office/officeart/2008/layout/HalfCircleOrganizationChart"/>
    <dgm:cxn modelId="{D8EABE8D-B778-4E30-90AE-A0FD071EDF27}" type="presParOf" srcId="{B5D84901-8E1D-43F1-9839-DDC1D9D24D8C}" destId="{0356DE0E-8D0C-46BD-9893-5BA90D6793BF}" srcOrd="1" destOrd="0" presId="urn:microsoft.com/office/officeart/2008/layout/HalfCircleOrganizationChart"/>
    <dgm:cxn modelId="{E8D92FBA-6033-417E-B924-45AB1B759935}" type="presParOf" srcId="{B5D84901-8E1D-43F1-9839-DDC1D9D24D8C}" destId="{FE924A50-3CE1-4A9C-B31B-08D756A32D68}" srcOrd="2" destOrd="0" presId="urn:microsoft.com/office/officeart/2008/layout/HalfCircleOrganizationChart"/>
    <dgm:cxn modelId="{9D095A2E-7BBA-4EAD-B64B-DFEACDAB619C}" type="presParOf" srcId="{B5D84901-8E1D-43F1-9839-DDC1D9D24D8C}" destId="{1E5529AB-04E3-4B5C-941F-C81D0E10A4F9}" srcOrd="3" destOrd="0" presId="urn:microsoft.com/office/officeart/2008/layout/HalfCircleOrganizationChart"/>
    <dgm:cxn modelId="{9EDC06FB-5254-4CB8-A21C-BE0FC464388E}" type="presParOf" srcId="{26F239DD-B1DA-4481-9C3C-89B0F77BF227}" destId="{8C771F51-190F-4773-B1AC-0225F13B9BFB}" srcOrd="1" destOrd="0" presId="urn:microsoft.com/office/officeart/2008/layout/HalfCircleOrganizationChart"/>
    <dgm:cxn modelId="{828F96C9-4FC6-410C-9BB2-9A1A7780AC1F}" type="presParOf" srcId="{8C771F51-190F-4773-B1AC-0225F13B9BFB}" destId="{E85D6AC4-9E5B-4877-A285-654840030D47}" srcOrd="0" destOrd="0" presId="urn:microsoft.com/office/officeart/2008/layout/HalfCircleOrganizationChart"/>
    <dgm:cxn modelId="{853A355A-0DFC-471A-BC82-8F9361F07BA4}" type="presParOf" srcId="{8C771F51-190F-4773-B1AC-0225F13B9BFB}" destId="{0E06944A-95CB-49B4-A312-EC19E21AD0A2}" srcOrd="1" destOrd="0" presId="urn:microsoft.com/office/officeart/2008/layout/HalfCircleOrganizationChart"/>
    <dgm:cxn modelId="{D2718849-B6FB-463B-A7D1-0E42A6E06994}" type="presParOf" srcId="{0E06944A-95CB-49B4-A312-EC19E21AD0A2}" destId="{329A593A-7EE6-4068-B4DA-EAB4E2B0B747}" srcOrd="0" destOrd="0" presId="urn:microsoft.com/office/officeart/2008/layout/HalfCircleOrganizationChart"/>
    <dgm:cxn modelId="{CD4AD4E8-8BB2-47B1-800D-2F5BEDADFB06}" type="presParOf" srcId="{329A593A-7EE6-4068-B4DA-EAB4E2B0B747}" destId="{4C7D7E69-8353-4DE7-A227-CF4A777A65F1}" srcOrd="0" destOrd="0" presId="urn:microsoft.com/office/officeart/2008/layout/HalfCircleOrganizationChart"/>
    <dgm:cxn modelId="{DCE03D35-F136-45EA-B24A-56C7CAC5CE84}" type="presParOf" srcId="{329A593A-7EE6-4068-B4DA-EAB4E2B0B747}" destId="{DB3A9B3D-6419-40B0-96F2-B0714DDC84AA}" srcOrd="1" destOrd="0" presId="urn:microsoft.com/office/officeart/2008/layout/HalfCircleOrganizationChart"/>
    <dgm:cxn modelId="{4637E983-457F-4C03-B8E2-9D18592EC4F5}" type="presParOf" srcId="{329A593A-7EE6-4068-B4DA-EAB4E2B0B747}" destId="{C1764271-5FE1-4D3C-8123-0525C830DBA2}" srcOrd="2" destOrd="0" presId="urn:microsoft.com/office/officeart/2008/layout/HalfCircleOrganizationChart"/>
    <dgm:cxn modelId="{AC003A69-6478-41A0-949F-39A2CD44027B}" type="presParOf" srcId="{329A593A-7EE6-4068-B4DA-EAB4E2B0B747}" destId="{5C2A0899-95E7-469E-9132-E5AC3CEA46A3}" srcOrd="3" destOrd="0" presId="urn:microsoft.com/office/officeart/2008/layout/HalfCircleOrganizationChart"/>
    <dgm:cxn modelId="{1A9CF839-B4D1-4BDC-9969-DCCE1F033A73}" type="presParOf" srcId="{0E06944A-95CB-49B4-A312-EC19E21AD0A2}" destId="{C2D31A71-97FB-40B6-9D3D-7C35FAEA5832}" srcOrd="1" destOrd="0" presId="urn:microsoft.com/office/officeart/2008/layout/HalfCircleOrganizationChart"/>
    <dgm:cxn modelId="{EF903205-A69F-4D67-8CAA-F941252ACE9D}" type="presParOf" srcId="{0E06944A-95CB-49B4-A312-EC19E21AD0A2}" destId="{4E469B8E-1218-417D-B9DE-1E6366906258}" srcOrd="2" destOrd="0" presId="urn:microsoft.com/office/officeart/2008/layout/HalfCircleOrganizationChart"/>
    <dgm:cxn modelId="{24D6C801-83C0-42DD-9B17-6D4EC03F9C0E}" type="presParOf" srcId="{8C771F51-190F-4773-B1AC-0225F13B9BFB}" destId="{DA7E09C2-D447-488D-8E93-E46FBD591790}" srcOrd="2" destOrd="0" presId="urn:microsoft.com/office/officeart/2008/layout/HalfCircleOrganizationChart"/>
    <dgm:cxn modelId="{07C941AD-3951-48AA-AC89-295CA6D604D1}" type="presParOf" srcId="{8C771F51-190F-4773-B1AC-0225F13B9BFB}" destId="{E854BBC9-083D-4939-8101-ECDA5680048E}" srcOrd="3" destOrd="0" presId="urn:microsoft.com/office/officeart/2008/layout/HalfCircleOrganizationChart"/>
    <dgm:cxn modelId="{29199309-1D4D-4261-BE58-016486E878CD}" type="presParOf" srcId="{E854BBC9-083D-4939-8101-ECDA5680048E}" destId="{A89B9264-0078-4CD2-985F-1CFE262FB865}" srcOrd="0" destOrd="0" presId="urn:microsoft.com/office/officeart/2008/layout/HalfCircleOrganizationChart"/>
    <dgm:cxn modelId="{4678D613-2F90-4D24-B14B-9C665D69E91F}" type="presParOf" srcId="{A89B9264-0078-4CD2-985F-1CFE262FB865}" destId="{D01DD95F-3131-46D3-A846-40F5D288E807}" srcOrd="0" destOrd="0" presId="urn:microsoft.com/office/officeart/2008/layout/HalfCircleOrganizationChart"/>
    <dgm:cxn modelId="{6388228F-0370-412C-A3AC-E225233410D3}" type="presParOf" srcId="{A89B9264-0078-4CD2-985F-1CFE262FB865}" destId="{1A425616-B7A9-4CF4-919D-24928761C120}" srcOrd="1" destOrd="0" presId="urn:microsoft.com/office/officeart/2008/layout/HalfCircleOrganizationChart"/>
    <dgm:cxn modelId="{3F923C78-FA3C-4D61-88A6-0290C7B5B3C4}" type="presParOf" srcId="{A89B9264-0078-4CD2-985F-1CFE262FB865}" destId="{DB5B411D-AEA0-4C95-96B1-8362DFCD811A}" srcOrd="2" destOrd="0" presId="urn:microsoft.com/office/officeart/2008/layout/HalfCircleOrganizationChart"/>
    <dgm:cxn modelId="{59C6BF71-EA0A-4406-9508-52DA11A1EBA9}" type="presParOf" srcId="{A89B9264-0078-4CD2-985F-1CFE262FB865}" destId="{B1B9C1D3-7E69-4859-ADE6-DF865B74606B}" srcOrd="3" destOrd="0" presId="urn:microsoft.com/office/officeart/2008/layout/HalfCircleOrganizationChart"/>
    <dgm:cxn modelId="{7DE3E533-18EB-44C1-A0FB-01964BDE66CF}" type="presParOf" srcId="{E854BBC9-083D-4939-8101-ECDA5680048E}" destId="{F307E5C1-88E4-4DBB-A115-297CB944443C}" srcOrd="1" destOrd="0" presId="urn:microsoft.com/office/officeart/2008/layout/HalfCircleOrganizationChart"/>
    <dgm:cxn modelId="{E32FC8BE-7AE0-449F-B786-7C916549FE97}" type="presParOf" srcId="{E854BBC9-083D-4939-8101-ECDA5680048E}" destId="{CA844140-AA12-4383-9AE7-EB59B6637733}" srcOrd="2" destOrd="0" presId="urn:microsoft.com/office/officeart/2008/layout/HalfCircleOrganizationChart"/>
    <dgm:cxn modelId="{E247C809-59C8-4B3D-A013-87174CD9FEA7}" type="presParOf" srcId="{8C771F51-190F-4773-B1AC-0225F13B9BFB}" destId="{44200653-4BC2-461A-AEAC-1638A346B678}" srcOrd="4" destOrd="0" presId="urn:microsoft.com/office/officeart/2008/layout/HalfCircleOrganizationChart"/>
    <dgm:cxn modelId="{EDB9F314-7A47-4B3D-B4D0-0CCE280C3D9A}" type="presParOf" srcId="{8C771F51-190F-4773-B1AC-0225F13B9BFB}" destId="{DB93A2CF-39C7-41ED-A628-59436B517610}" srcOrd="5" destOrd="0" presId="urn:microsoft.com/office/officeart/2008/layout/HalfCircleOrganizationChart"/>
    <dgm:cxn modelId="{7A4F91BD-A91B-4DF0-91BE-F4429B95CF73}" type="presParOf" srcId="{DB93A2CF-39C7-41ED-A628-59436B517610}" destId="{D98A570B-3FBD-439F-AD63-8567758A18BA}" srcOrd="0" destOrd="0" presId="urn:microsoft.com/office/officeart/2008/layout/HalfCircleOrganizationChart"/>
    <dgm:cxn modelId="{A49A1A2F-3FA1-4F14-BB41-E6FEE09D8B0D}" type="presParOf" srcId="{D98A570B-3FBD-439F-AD63-8567758A18BA}" destId="{F900F8E7-4764-4FD7-B1E2-0872F590611E}" srcOrd="0" destOrd="0" presId="urn:microsoft.com/office/officeart/2008/layout/HalfCircleOrganizationChart"/>
    <dgm:cxn modelId="{8D1D76B1-BEC1-4FBB-B6A5-2B2DDE32C50D}" type="presParOf" srcId="{D98A570B-3FBD-439F-AD63-8567758A18BA}" destId="{95A66480-C655-4664-B3DF-075E507AFB46}" srcOrd="1" destOrd="0" presId="urn:microsoft.com/office/officeart/2008/layout/HalfCircleOrganizationChart"/>
    <dgm:cxn modelId="{25A95C15-0EA5-46C7-9365-A87400962A56}" type="presParOf" srcId="{D98A570B-3FBD-439F-AD63-8567758A18BA}" destId="{2FA2A864-9A1F-4C6B-B1C3-2DAB47251470}" srcOrd="2" destOrd="0" presId="urn:microsoft.com/office/officeart/2008/layout/HalfCircleOrganizationChart"/>
    <dgm:cxn modelId="{81E7EB3D-C2E9-4487-B15C-8AA0791F80B9}" type="presParOf" srcId="{D98A570B-3FBD-439F-AD63-8567758A18BA}" destId="{0F6D2F39-FA46-4C01-8C11-9F21076139B1}" srcOrd="3" destOrd="0" presId="urn:microsoft.com/office/officeart/2008/layout/HalfCircleOrganizationChart"/>
    <dgm:cxn modelId="{E1C3B72D-9D1C-4C86-8EC0-436EC360BF5C}" type="presParOf" srcId="{DB93A2CF-39C7-41ED-A628-59436B517610}" destId="{02264E72-5042-4858-A86B-DDE0C0384B9C}" srcOrd="1" destOrd="0" presId="urn:microsoft.com/office/officeart/2008/layout/HalfCircleOrganizationChart"/>
    <dgm:cxn modelId="{1221BFA6-E4EF-44F1-B683-CA8589CC633B}" type="presParOf" srcId="{DB93A2CF-39C7-41ED-A628-59436B517610}" destId="{97477314-94FF-4669-8391-8C9FAAEF9C51}" srcOrd="2" destOrd="0" presId="urn:microsoft.com/office/officeart/2008/layout/HalfCircleOrganizationChart"/>
    <dgm:cxn modelId="{82191FF9-0654-4B62-94F1-4D35FE8E50C7}" type="presParOf" srcId="{26F239DD-B1DA-4481-9C3C-89B0F77BF227}" destId="{D346028D-45FC-450A-AE8D-27CE0B10C034}" srcOrd="2" destOrd="0" presId="urn:microsoft.com/office/officeart/2008/layout/HalfCircleOrganizationChart"/>
    <dgm:cxn modelId="{86A9EE66-47E4-49B1-8BF5-2B1088061144}" type="presParOf" srcId="{D346028D-45FC-450A-AE8D-27CE0B10C034}" destId="{365E4BF5-0BE8-42B9-A0EB-59DEF0A08C12}" srcOrd="0" destOrd="0" presId="urn:microsoft.com/office/officeart/2008/layout/HalfCircleOrganizationChart"/>
    <dgm:cxn modelId="{A40BE95F-FE96-4432-94F9-CEAA790E835E}" type="presParOf" srcId="{D346028D-45FC-450A-AE8D-27CE0B10C034}" destId="{7E409B7C-B31C-4FB3-AA60-F0C27FA36C13}" srcOrd="1" destOrd="0" presId="urn:microsoft.com/office/officeart/2008/layout/HalfCircleOrganizationChart"/>
    <dgm:cxn modelId="{992585EB-EC2E-43C4-BA5B-F587427AB046}" type="presParOf" srcId="{7E409B7C-B31C-4FB3-AA60-F0C27FA36C13}" destId="{04A9404A-CA4E-4958-B833-A64241A00846}" srcOrd="0" destOrd="0" presId="urn:microsoft.com/office/officeart/2008/layout/HalfCircleOrganizationChart"/>
    <dgm:cxn modelId="{1CD3557B-8CBF-4944-AF07-50E6EDF05C51}" type="presParOf" srcId="{04A9404A-CA4E-4958-B833-A64241A00846}" destId="{EBC7BE33-BC46-455F-AFEC-E883F0C36FD7}" srcOrd="0" destOrd="0" presId="urn:microsoft.com/office/officeart/2008/layout/HalfCircleOrganizationChart"/>
    <dgm:cxn modelId="{7BE3C483-9B74-4A64-88C9-C207769B4EDB}" type="presParOf" srcId="{04A9404A-CA4E-4958-B833-A64241A00846}" destId="{2F73166C-6B89-47A4-B35C-352D4EFB5B81}" srcOrd="1" destOrd="0" presId="urn:microsoft.com/office/officeart/2008/layout/HalfCircleOrganizationChart"/>
    <dgm:cxn modelId="{5DB1410A-57B5-4413-8443-35D82B609D6F}" type="presParOf" srcId="{04A9404A-CA4E-4958-B833-A64241A00846}" destId="{B56F2B52-BEF0-41BD-905F-A63DE23E95ED}" srcOrd="2" destOrd="0" presId="urn:microsoft.com/office/officeart/2008/layout/HalfCircleOrganizationChart"/>
    <dgm:cxn modelId="{09A1E08C-B53B-48B3-81BF-7044A9AA06FD}" type="presParOf" srcId="{04A9404A-CA4E-4958-B833-A64241A00846}" destId="{4D25B9E3-56D0-4E3F-9806-818D1432D158}" srcOrd="3" destOrd="0" presId="urn:microsoft.com/office/officeart/2008/layout/HalfCircleOrganizationChart"/>
    <dgm:cxn modelId="{B01A98C7-0F25-46AC-8E8B-DD94DE989425}" type="presParOf" srcId="{7E409B7C-B31C-4FB3-AA60-F0C27FA36C13}" destId="{0CE48F6B-110A-4715-9E13-9FEC5C04F260}" srcOrd="1" destOrd="0" presId="urn:microsoft.com/office/officeart/2008/layout/HalfCircleOrganizationChart"/>
    <dgm:cxn modelId="{1CAD5DAF-5757-4D06-AEF5-F59D56666F4E}" type="presParOf" srcId="{7E409B7C-B31C-4FB3-AA60-F0C27FA36C13}" destId="{188047A4-21A4-4A58-986F-DE6EA7ABDB3D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D8B921-C085-4F8B-A578-692AB4C76278}" type="doc">
      <dgm:prSet loTypeId="urn:microsoft.com/office/officeart/2005/8/layout/cycle4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E08DCC6-7916-45BE-895D-87313D63061D}" type="pres">
      <dgm:prSet presAssocID="{6AD8B921-C085-4F8B-A578-692AB4C76278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</dgm:ptLst>
  <dgm:cxnLst>
    <dgm:cxn modelId="{B393C0B4-9A59-4085-B418-8087A0C32817}" type="presOf" srcId="{6AD8B921-C085-4F8B-A578-692AB4C76278}" destId="{DE08DCC6-7916-45BE-895D-87313D63061D}" srcOrd="0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9969F4-014E-4818-A974-86CE8533E76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BBA5DF2-B7D5-4F60-9AD9-F39366ECA757}">
      <dgm:prSet phldrT="[Text]" phldr="0"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CEO</a:t>
          </a:r>
        </a:p>
      </dgm:t>
    </dgm:pt>
    <dgm:pt modelId="{CC56B1A2-43BE-4ACE-9DC6-41F71F145BA2}" type="parTrans" cxnId="{FADA267B-A347-4FC9-B866-E475FDF889F6}">
      <dgm:prSet/>
      <dgm:spPr/>
      <dgm:t>
        <a:bodyPr/>
        <a:lstStyle/>
        <a:p>
          <a:endParaRPr lang="en-GB"/>
        </a:p>
      </dgm:t>
    </dgm:pt>
    <dgm:pt modelId="{5DAFCAEA-9EA5-4ADC-95A3-5A44F42D766E}" type="sibTrans" cxnId="{FADA267B-A347-4FC9-B866-E475FDF889F6}">
      <dgm:prSet/>
      <dgm:spPr/>
      <dgm:t>
        <a:bodyPr/>
        <a:lstStyle/>
        <a:p>
          <a:endParaRPr lang="en-GB"/>
        </a:p>
      </dgm:t>
    </dgm:pt>
    <dgm:pt modelId="{957D0E77-64C3-4163-B191-4701C8FAE070}">
      <dgm:prSet phldrT="[Text]" phldr="0"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HR</a:t>
          </a:r>
        </a:p>
      </dgm:t>
    </dgm:pt>
    <dgm:pt modelId="{A09423FB-F733-4CF0-B369-3C24EA4BF483}" type="parTrans" cxnId="{46712AFB-8645-436E-B55D-F9812A39FE0C}">
      <dgm:prSet/>
      <dgm:spPr/>
      <dgm:t>
        <a:bodyPr/>
        <a:lstStyle/>
        <a:p>
          <a:endParaRPr lang="en-GB"/>
        </a:p>
      </dgm:t>
    </dgm:pt>
    <dgm:pt modelId="{34EF161B-98A5-47DB-905F-E74ABFE022BE}" type="sibTrans" cxnId="{46712AFB-8645-436E-B55D-F9812A39FE0C}">
      <dgm:prSet/>
      <dgm:spPr/>
      <dgm:t>
        <a:bodyPr/>
        <a:lstStyle/>
        <a:p>
          <a:endParaRPr lang="en-GB"/>
        </a:p>
      </dgm:t>
    </dgm:pt>
    <dgm:pt modelId="{1D5F9C98-B262-4BB1-85DA-CAAA5ABCAB25}">
      <dgm:prSet phldrT="[Text]" phldr="0"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Operations</a:t>
          </a:r>
        </a:p>
      </dgm:t>
    </dgm:pt>
    <dgm:pt modelId="{8CB5A2C1-6B81-43DF-A9F9-B1FBE5B7A7A7}" type="parTrans" cxnId="{3AE430D4-F343-4F9C-A84E-34FA07E7F0B3}">
      <dgm:prSet/>
      <dgm:spPr/>
      <dgm:t>
        <a:bodyPr/>
        <a:lstStyle/>
        <a:p>
          <a:endParaRPr lang="en-GB"/>
        </a:p>
      </dgm:t>
    </dgm:pt>
    <dgm:pt modelId="{C89B6B4C-85B0-4BAB-8BED-E9D0FF9A223B}" type="sibTrans" cxnId="{3AE430D4-F343-4F9C-A84E-34FA07E7F0B3}">
      <dgm:prSet/>
      <dgm:spPr/>
      <dgm:t>
        <a:bodyPr/>
        <a:lstStyle/>
        <a:p>
          <a:endParaRPr lang="en-GB"/>
        </a:p>
      </dgm:t>
    </dgm:pt>
    <dgm:pt modelId="{9812A63C-C006-4E85-8D41-EA5FEFA4174D}">
      <dgm:prSet phldrT="[Text]" phldr="0"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Marketing</a:t>
          </a:r>
        </a:p>
      </dgm:t>
    </dgm:pt>
    <dgm:pt modelId="{0E504E2E-3E9D-4006-81C4-D9FE3282B234}" type="parTrans" cxnId="{BE9ADC03-388B-4523-A061-64836F9AE0C9}">
      <dgm:prSet/>
      <dgm:spPr/>
      <dgm:t>
        <a:bodyPr/>
        <a:lstStyle/>
        <a:p>
          <a:endParaRPr lang="en-GB"/>
        </a:p>
      </dgm:t>
    </dgm:pt>
    <dgm:pt modelId="{1D6E903C-6991-461D-833F-C28C29711E70}" type="sibTrans" cxnId="{BE9ADC03-388B-4523-A061-64836F9AE0C9}">
      <dgm:prSet/>
      <dgm:spPr/>
      <dgm:t>
        <a:bodyPr/>
        <a:lstStyle/>
        <a:p>
          <a:endParaRPr lang="en-GB"/>
        </a:p>
      </dgm:t>
    </dgm:pt>
    <dgm:pt modelId="{46E3D313-1135-4A07-822B-F22CB5772251}">
      <dgm:prSet phldrT="[Text]" phldr="0"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Finance</a:t>
          </a:r>
        </a:p>
      </dgm:t>
    </dgm:pt>
    <dgm:pt modelId="{7D784C8B-1BA0-4C59-B8D7-26E5898155DB}" type="parTrans" cxnId="{5C05837D-7DD5-454C-9FDF-8FDC7F8AE192}">
      <dgm:prSet/>
      <dgm:spPr/>
      <dgm:t>
        <a:bodyPr/>
        <a:lstStyle/>
        <a:p>
          <a:endParaRPr lang="en-GB"/>
        </a:p>
      </dgm:t>
    </dgm:pt>
    <dgm:pt modelId="{E7521EFE-6DEB-4C89-9EDB-3852B4E28AE3}" type="sibTrans" cxnId="{5C05837D-7DD5-454C-9FDF-8FDC7F8AE192}">
      <dgm:prSet/>
      <dgm:spPr/>
      <dgm:t>
        <a:bodyPr/>
        <a:lstStyle/>
        <a:p>
          <a:endParaRPr lang="en-GB"/>
        </a:p>
      </dgm:t>
    </dgm:pt>
    <dgm:pt modelId="{D42C005F-1C12-458B-A685-4C9D8FC1339F}">
      <dgm:prSet phldrT="[Text]" phldr="0" custT="1"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Project A</a:t>
          </a:r>
        </a:p>
        <a:p>
          <a:pPr>
            <a:buFont typeface="Wingdings" panose="05000000000000000000" pitchFamily="2" charset="2"/>
            <a:buChar char="Ø"/>
          </a:pP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Project B</a:t>
          </a:r>
        </a:p>
      </dgm:t>
    </dgm:pt>
    <dgm:pt modelId="{C703C891-DF48-470A-9C6E-6AE6327C6068}" type="parTrans" cxnId="{82F90700-052B-40AC-AE57-2867408F1871}">
      <dgm:prSet/>
      <dgm:spPr/>
      <dgm:t>
        <a:bodyPr/>
        <a:lstStyle/>
        <a:p>
          <a:endParaRPr lang="en-GB"/>
        </a:p>
      </dgm:t>
    </dgm:pt>
    <dgm:pt modelId="{2865B46B-9DA5-4A51-A5A0-CF3C36B2DDD9}" type="sibTrans" cxnId="{82F90700-052B-40AC-AE57-2867408F1871}">
      <dgm:prSet/>
      <dgm:spPr/>
      <dgm:t>
        <a:bodyPr/>
        <a:lstStyle/>
        <a:p>
          <a:endParaRPr lang="en-GB"/>
        </a:p>
      </dgm:t>
    </dgm:pt>
    <dgm:pt modelId="{3DDEB1CC-E652-4F88-A145-FD0D2684C962}" type="pres">
      <dgm:prSet presAssocID="{B49969F4-014E-4818-A974-86CE8533E76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85F88AD-9AB7-4EF8-A9DB-9B575B75EB0B}" type="pres">
      <dgm:prSet presAssocID="{ABBA5DF2-B7D5-4F60-9AD9-F39366ECA757}" presName="hierRoot1" presStyleCnt="0"/>
      <dgm:spPr/>
    </dgm:pt>
    <dgm:pt modelId="{E61AAE76-FCEC-46BA-9133-8B7490D7D553}" type="pres">
      <dgm:prSet presAssocID="{ABBA5DF2-B7D5-4F60-9AD9-F39366ECA757}" presName="composite" presStyleCnt="0"/>
      <dgm:spPr/>
    </dgm:pt>
    <dgm:pt modelId="{4A8F57D1-FAE3-4056-A7AB-1A9F58DA5AB6}" type="pres">
      <dgm:prSet presAssocID="{ABBA5DF2-B7D5-4F60-9AD9-F39366ECA757}" presName="background" presStyleLbl="node0" presStyleIdx="0" presStyleCnt="1"/>
      <dgm:spPr/>
    </dgm:pt>
    <dgm:pt modelId="{1F649470-1D11-46EE-BD16-0CB87DC54633}" type="pres">
      <dgm:prSet presAssocID="{ABBA5DF2-B7D5-4F60-9AD9-F39366ECA757}" presName="text" presStyleLbl="fgAcc0" presStyleIdx="0" presStyleCnt="1" custScaleX="181493" custScaleY="165445">
        <dgm:presLayoutVars>
          <dgm:chPref val="3"/>
        </dgm:presLayoutVars>
      </dgm:prSet>
      <dgm:spPr/>
    </dgm:pt>
    <dgm:pt modelId="{FB066155-87F3-4B16-A789-E20029F5538F}" type="pres">
      <dgm:prSet presAssocID="{ABBA5DF2-B7D5-4F60-9AD9-F39366ECA757}" presName="hierChild2" presStyleCnt="0"/>
      <dgm:spPr/>
    </dgm:pt>
    <dgm:pt modelId="{8664FBE2-FDCC-4B2A-91E1-CAB51A743ACC}" type="pres">
      <dgm:prSet presAssocID="{A09423FB-F733-4CF0-B369-3C24EA4BF483}" presName="Name10" presStyleLbl="parChTrans1D2" presStyleIdx="0" presStyleCnt="2"/>
      <dgm:spPr/>
    </dgm:pt>
    <dgm:pt modelId="{BFA80557-F19E-4272-A901-540B9DFDD913}" type="pres">
      <dgm:prSet presAssocID="{957D0E77-64C3-4163-B191-4701C8FAE070}" presName="hierRoot2" presStyleCnt="0"/>
      <dgm:spPr/>
    </dgm:pt>
    <dgm:pt modelId="{329998F7-51A8-4992-8148-5221D078970B}" type="pres">
      <dgm:prSet presAssocID="{957D0E77-64C3-4163-B191-4701C8FAE070}" presName="composite2" presStyleCnt="0"/>
      <dgm:spPr/>
    </dgm:pt>
    <dgm:pt modelId="{DDC4B376-7C5D-41A0-A65E-700554BB97D3}" type="pres">
      <dgm:prSet presAssocID="{957D0E77-64C3-4163-B191-4701C8FAE070}" presName="background2" presStyleLbl="node2" presStyleIdx="0" presStyleCnt="2"/>
      <dgm:spPr/>
    </dgm:pt>
    <dgm:pt modelId="{495BA0B7-BA0F-49EC-B57C-D40B9A3D204C}" type="pres">
      <dgm:prSet presAssocID="{957D0E77-64C3-4163-B191-4701C8FAE070}" presName="text2" presStyleLbl="fgAcc2" presStyleIdx="0" presStyleCnt="2" custScaleX="137575" custScaleY="125165" custLinFactNeighborX="-954">
        <dgm:presLayoutVars>
          <dgm:chPref val="3"/>
        </dgm:presLayoutVars>
      </dgm:prSet>
      <dgm:spPr/>
    </dgm:pt>
    <dgm:pt modelId="{63EA037F-3231-4F40-B0BD-8E0129898D24}" type="pres">
      <dgm:prSet presAssocID="{957D0E77-64C3-4163-B191-4701C8FAE070}" presName="hierChild3" presStyleCnt="0"/>
      <dgm:spPr/>
    </dgm:pt>
    <dgm:pt modelId="{E8DE074D-F2C3-4215-9B0C-4EBAC9356E6F}" type="pres">
      <dgm:prSet presAssocID="{8CB5A2C1-6B81-43DF-A9F9-B1FBE5B7A7A7}" presName="Name17" presStyleLbl="parChTrans1D3" presStyleIdx="0" presStyleCnt="3"/>
      <dgm:spPr/>
    </dgm:pt>
    <dgm:pt modelId="{A8A37079-D24B-4E84-8132-21149EBD87D2}" type="pres">
      <dgm:prSet presAssocID="{1D5F9C98-B262-4BB1-85DA-CAAA5ABCAB25}" presName="hierRoot3" presStyleCnt="0"/>
      <dgm:spPr/>
    </dgm:pt>
    <dgm:pt modelId="{1C1209B0-E860-4E5B-9EA5-63EDA6C50A32}" type="pres">
      <dgm:prSet presAssocID="{1D5F9C98-B262-4BB1-85DA-CAAA5ABCAB25}" presName="composite3" presStyleCnt="0"/>
      <dgm:spPr/>
    </dgm:pt>
    <dgm:pt modelId="{EABD7764-0B41-4633-A6E6-E7D588CD19B6}" type="pres">
      <dgm:prSet presAssocID="{1D5F9C98-B262-4BB1-85DA-CAAA5ABCAB25}" presName="background3" presStyleLbl="node3" presStyleIdx="0" presStyleCnt="3"/>
      <dgm:spPr/>
    </dgm:pt>
    <dgm:pt modelId="{F1A33F73-DE3E-49F3-AB48-7C88660D8E05}" type="pres">
      <dgm:prSet presAssocID="{1D5F9C98-B262-4BB1-85DA-CAAA5ABCAB25}" presName="text3" presStyleLbl="fgAcc3" presStyleIdx="0" presStyleCnt="3" custScaleX="347531" custScaleY="154463">
        <dgm:presLayoutVars>
          <dgm:chPref val="3"/>
        </dgm:presLayoutVars>
      </dgm:prSet>
      <dgm:spPr/>
    </dgm:pt>
    <dgm:pt modelId="{DF4BDFB8-2BC1-4C9A-A42A-459E9BC403AB}" type="pres">
      <dgm:prSet presAssocID="{1D5F9C98-B262-4BB1-85DA-CAAA5ABCAB25}" presName="hierChild4" presStyleCnt="0"/>
      <dgm:spPr/>
    </dgm:pt>
    <dgm:pt modelId="{9AE09A44-529C-44F0-9B4A-8213EC2D142E}" type="pres">
      <dgm:prSet presAssocID="{0E504E2E-3E9D-4006-81C4-D9FE3282B234}" presName="Name17" presStyleLbl="parChTrans1D3" presStyleIdx="1" presStyleCnt="3"/>
      <dgm:spPr/>
    </dgm:pt>
    <dgm:pt modelId="{79F6C114-A9DF-43DE-ADE3-31B8D25B80EB}" type="pres">
      <dgm:prSet presAssocID="{9812A63C-C006-4E85-8D41-EA5FEFA4174D}" presName="hierRoot3" presStyleCnt="0"/>
      <dgm:spPr/>
    </dgm:pt>
    <dgm:pt modelId="{E69FAFF9-3209-438B-B4FD-C6D462898018}" type="pres">
      <dgm:prSet presAssocID="{9812A63C-C006-4E85-8D41-EA5FEFA4174D}" presName="composite3" presStyleCnt="0"/>
      <dgm:spPr/>
    </dgm:pt>
    <dgm:pt modelId="{E72EE72C-F65A-4189-A8F3-700D263C6D71}" type="pres">
      <dgm:prSet presAssocID="{9812A63C-C006-4E85-8D41-EA5FEFA4174D}" presName="background3" presStyleLbl="node3" presStyleIdx="1" presStyleCnt="3"/>
      <dgm:spPr/>
    </dgm:pt>
    <dgm:pt modelId="{00A32C27-87CC-4D9D-B0F2-3B2D741952FD}" type="pres">
      <dgm:prSet presAssocID="{9812A63C-C006-4E85-8D41-EA5FEFA4174D}" presName="text3" presStyleLbl="fgAcc3" presStyleIdx="1" presStyleCnt="3" custScaleX="318160" custScaleY="232742">
        <dgm:presLayoutVars>
          <dgm:chPref val="3"/>
        </dgm:presLayoutVars>
      </dgm:prSet>
      <dgm:spPr/>
    </dgm:pt>
    <dgm:pt modelId="{BCBA9C90-B26C-46E5-A33B-B3506D72D6BF}" type="pres">
      <dgm:prSet presAssocID="{9812A63C-C006-4E85-8D41-EA5FEFA4174D}" presName="hierChild4" presStyleCnt="0"/>
      <dgm:spPr/>
    </dgm:pt>
    <dgm:pt modelId="{1ABC143E-7427-4072-BF9B-9319CD065D2F}" type="pres">
      <dgm:prSet presAssocID="{7D784C8B-1BA0-4C59-B8D7-26E5898155DB}" presName="Name10" presStyleLbl="parChTrans1D2" presStyleIdx="1" presStyleCnt="2"/>
      <dgm:spPr/>
    </dgm:pt>
    <dgm:pt modelId="{A8B9CDD7-25DC-4085-9948-CF5F56E1A6C9}" type="pres">
      <dgm:prSet presAssocID="{46E3D313-1135-4A07-822B-F22CB5772251}" presName="hierRoot2" presStyleCnt="0"/>
      <dgm:spPr/>
    </dgm:pt>
    <dgm:pt modelId="{59A17E3C-2148-47F8-B524-97A49D0D2EAC}" type="pres">
      <dgm:prSet presAssocID="{46E3D313-1135-4A07-822B-F22CB5772251}" presName="composite2" presStyleCnt="0"/>
      <dgm:spPr/>
    </dgm:pt>
    <dgm:pt modelId="{F89FF197-EF76-4C0A-A6DB-25F9210F6D86}" type="pres">
      <dgm:prSet presAssocID="{46E3D313-1135-4A07-822B-F22CB5772251}" presName="background2" presStyleLbl="node2" presStyleIdx="1" presStyleCnt="2"/>
      <dgm:spPr/>
    </dgm:pt>
    <dgm:pt modelId="{AC2EE639-8428-4541-8EEF-D0C35A056977}" type="pres">
      <dgm:prSet presAssocID="{46E3D313-1135-4A07-822B-F22CB5772251}" presName="text2" presStyleLbl="fgAcc2" presStyleIdx="1" presStyleCnt="2" custScaleX="301960" custScaleY="156255">
        <dgm:presLayoutVars>
          <dgm:chPref val="3"/>
        </dgm:presLayoutVars>
      </dgm:prSet>
      <dgm:spPr/>
    </dgm:pt>
    <dgm:pt modelId="{2BB1ED70-6CC7-4FDD-A872-4134E2B7E73B}" type="pres">
      <dgm:prSet presAssocID="{46E3D313-1135-4A07-822B-F22CB5772251}" presName="hierChild3" presStyleCnt="0"/>
      <dgm:spPr/>
    </dgm:pt>
    <dgm:pt modelId="{3B937CBF-4FD6-4112-A9C3-EC16640196FC}" type="pres">
      <dgm:prSet presAssocID="{C703C891-DF48-470A-9C6E-6AE6327C6068}" presName="Name17" presStyleLbl="parChTrans1D3" presStyleIdx="2" presStyleCnt="3"/>
      <dgm:spPr/>
    </dgm:pt>
    <dgm:pt modelId="{690C4F48-A548-4821-BEE9-CA5F071D3C96}" type="pres">
      <dgm:prSet presAssocID="{D42C005F-1C12-458B-A685-4C9D8FC1339F}" presName="hierRoot3" presStyleCnt="0"/>
      <dgm:spPr/>
    </dgm:pt>
    <dgm:pt modelId="{4D836A68-0B8D-4243-BCC2-EEE4E2CBA855}" type="pres">
      <dgm:prSet presAssocID="{D42C005F-1C12-458B-A685-4C9D8FC1339F}" presName="composite3" presStyleCnt="0"/>
      <dgm:spPr/>
    </dgm:pt>
    <dgm:pt modelId="{7C815E63-1572-4E67-BCD0-641C5B8BF893}" type="pres">
      <dgm:prSet presAssocID="{D42C005F-1C12-458B-A685-4C9D8FC1339F}" presName="background3" presStyleLbl="node3" presStyleIdx="2" presStyleCnt="3"/>
      <dgm:spPr/>
    </dgm:pt>
    <dgm:pt modelId="{62CB364F-A5A3-4533-A191-8C5934D23289}" type="pres">
      <dgm:prSet presAssocID="{D42C005F-1C12-458B-A685-4C9D8FC1339F}" presName="text3" presStyleLbl="fgAcc3" presStyleIdx="2" presStyleCnt="3" custScaleX="313739" custScaleY="327517" custLinFactNeighborX="581" custLinFactNeighborY="26092">
        <dgm:presLayoutVars>
          <dgm:chPref val="3"/>
        </dgm:presLayoutVars>
      </dgm:prSet>
      <dgm:spPr/>
    </dgm:pt>
    <dgm:pt modelId="{E632FD39-9375-492B-8960-EE8F659A3BC2}" type="pres">
      <dgm:prSet presAssocID="{D42C005F-1C12-458B-A685-4C9D8FC1339F}" presName="hierChild4" presStyleCnt="0"/>
      <dgm:spPr/>
    </dgm:pt>
  </dgm:ptLst>
  <dgm:cxnLst>
    <dgm:cxn modelId="{82F90700-052B-40AC-AE57-2867408F1871}" srcId="{46E3D313-1135-4A07-822B-F22CB5772251}" destId="{D42C005F-1C12-458B-A685-4C9D8FC1339F}" srcOrd="0" destOrd="0" parTransId="{C703C891-DF48-470A-9C6E-6AE6327C6068}" sibTransId="{2865B46B-9DA5-4A51-A5A0-CF3C36B2DDD9}"/>
    <dgm:cxn modelId="{BE9ADC03-388B-4523-A061-64836F9AE0C9}" srcId="{957D0E77-64C3-4163-B191-4701C8FAE070}" destId="{9812A63C-C006-4E85-8D41-EA5FEFA4174D}" srcOrd="1" destOrd="0" parTransId="{0E504E2E-3E9D-4006-81C4-D9FE3282B234}" sibTransId="{1D6E903C-6991-461D-833F-C28C29711E70}"/>
    <dgm:cxn modelId="{5554BA0B-6E05-4E12-A2CD-067E42810C0D}" type="presOf" srcId="{B49969F4-014E-4818-A974-86CE8533E769}" destId="{3DDEB1CC-E652-4F88-A145-FD0D2684C962}" srcOrd="0" destOrd="0" presId="urn:microsoft.com/office/officeart/2005/8/layout/hierarchy1"/>
    <dgm:cxn modelId="{88CD2E15-8053-411E-B356-C38EB65D54DC}" type="presOf" srcId="{0E504E2E-3E9D-4006-81C4-D9FE3282B234}" destId="{9AE09A44-529C-44F0-9B4A-8213EC2D142E}" srcOrd="0" destOrd="0" presId="urn:microsoft.com/office/officeart/2005/8/layout/hierarchy1"/>
    <dgm:cxn modelId="{CD93E730-AEDA-4E2B-9A0D-5953445AAA6F}" type="presOf" srcId="{D42C005F-1C12-458B-A685-4C9D8FC1339F}" destId="{62CB364F-A5A3-4533-A191-8C5934D23289}" srcOrd="0" destOrd="0" presId="urn:microsoft.com/office/officeart/2005/8/layout/hierarchy1"/>
    <dgm:cxn modelId="{DAB5C331-A760-4F74-889E-AF4C70D4933E}" type="presOf" srcId="{957D0E77-64C3-4163-B191-4701C8FAE070}" destId="{495BA0B7-BA0F-49EC-B57C-D40B9A3D204C}" srcOrd="0" destOrd="0" presId="urn:microsoft.com/office/officeart/2005/8/layout/hierarchy1"/>
    <dgm:cxn modelId="{F854D03D-311D-4DDD-AE8B-51106B85275E}" type="presOf" srcId="{7D784C8B-1BA0-4C59-B8D7-26E5898155DB}" destId="{1ABC143E-7427-4072-BF9B-9319CD065D2F}" srcOrd="0" destOrd="0" presId="urn:microsoft.com/office/officeart/2005/8/layout/hierarchy1"/>
    <dgm:cxn modelId="{BD744C46-920B-4912-89FB-BE8BE5026901}" type="presOf" srcId="{C703C891-DF48-470A-9C6E-6AE6327C6068}" destId="{3B937CBF-4FD6-4112-A9C3-EC16640196FC}" srcOrd="0" destOrd="0" presId="urn:microsoft.com/office/officeart/2005/8/layout/hierarchy1"/>
    <dgm:cxn modelId="{13B79346-34A7-4128-993D-5D1B98605917}" type="presOf" srcId="{A09423FB-F733-4CF0-B369-3C24EA4BF483}" destId="{8664FBE2-FDCC-4B2A-91E1-CAB51A743ACC}" srcOrd="0" destOrd="0" presId="urn:microsoft.com/office/officeart/2005/8/layout/hierarchy1"/>
    <dgm:cxn modelId="{FADA267B-A347-4FC9-B866-E475FDF889F6}" srcId="{B49969F4-014E-4818-A974-86CE8533E769}" destId="{ABBA5DF2-B7D5-4F60-9AD9-F39366ECA757}" srcOrd="0" destOrd="0" parTransId="{CC56B1A2-43BE-4ACE-9DC6-41F71F145BA2}" sibTransId="{5DAFCAEA-9EA5-4ADC-95A3-5A44F42D766E}"/>
    <dgm:cxn modelId="{5C05837D-7DD5-454C-9FDF-8FDC7F8AE192}" srcId="{ABBA5DF2-B7D5-4F60-9AD9-F39366ECA757}" destId="{46E3D313-1135-4A07-822B-F22CB5772251}" srcOrd="1" destOrd="0" parTransId="{7D784C8B-1BA0-4C59-B8D7-26E5898155DB}" sibTransId="{E7521EFE-6DEB-4C89-9EDB-3852B4E28AE3}"/>
    <dgm:cxn modelId="{8AFA988E-631D-4CC5-A3D1-F23C8DFF6104}" type="presOf" srcId="{ABBA5DF2-B7D5-4F60-9AD9-F39366ECA757}" destId="{1F649470-1D11-46EE-BD16-0CB87DC54633}" srcOrd="0" destOrd="0" presId="urn:microsoft.com/office/officeart/2005/8/layout/hierarchy1"/>
    <dgm:cxn modelId="{DE1E14B2-E124-48C9-B0A6-13E5307F8623}" type="presOf" srcId="{8CB5A2C1-6B81-43DF-A9F9-B1FBE5B7A7A7}" destId="{E8DE074D-F2C3-4215-9B0C-4EBAC9356E6F}" srcOrd="0" destOrd="0" presId="urn:microsoft.com/office/officeart/2005/8/layout/hierarchy1"/>
    <dgm:cxn modelId="{E05D77C0-E979-4B3D-8102-7510897D35E7}" type="presOf" srcId="{9812A63C-C006-4E85-8D41-EA5FEFA4174D}" destId="{00A32C27-87CC-4D9D-B0F2-3B2D741952FD}" srcOrd="0" destOrd="0" presId="urn:microsoft.com/office/officeart/2005/8/layout/hierarchy1"/>
    <dgm:cxn modelId="{18E853C1-6D10-4937-9E8C-791E7144CE1E}" type="presOf" srcId="{1D5F9C98-B262-4BB1-85DA-CAAA5ABCAB25}" destId="{F1A33F73-DE3E-49F3-AB48-7C88660D8E05}" srcOrd="0" destOrd="0" presId="urn:microsoft.com/office/officeart/2005/8/layout/hierarchy1"/>
    <dgm:cxn modelId="{3AE430D4-F343-4F9C-A84E-34FA07E7F0B3}" srcId="{957D0E77-64C3-4163-B191-4701C8FAE070}" destId="{1D5F9C98-B262-4BB1-85DA-CAAA5ABCAB25}" srcOrd="0" destOrd="0" parTransId="{8CB5A2C1-6B81-43DF-A9F9-B1FBE5B7A7A7}" sibTransId="{C89B6B4C-85B0-4BAB-8BED-E9D0FF9A223B}"/>
    <dgm:cxn modelId="{A38FFDDC-EA9B-4F6E-B8F8-9C78BBB933CA}" type="presOf" srcId="{46E3D313-1135-4A07-822B-F22CB5772251}" destId="{AC2EE639-8428-4541-8EEF-D0C35A056977}" srcOrd="0" destOrd="0" presId="urn:microsoft.com/office/officeart/2005/8/layout/hierarchy1"/>
    <dgm:cxn modelId="{46712AFB-8645-436E-B55D-F9812A39FE0C}" srcId="{ABBA5DF2-B7D5-4F60-9AD9-F39366ECA757}" destId="{957D0E77-64C3-4163-B191-4701C8FAE070}" srcOrd="0" destOrd="0" parTransId="{A09423FB-F733-4CF0-B369-3C24EA4BF483}" sibTransId="{34EF161B-98A5-47DB-905F-E74ABFE022BE}"/>
    <dgm:cxn modelId="{512E08BD-B31F-4651-93AF-CA28AC3826EC}" type="presParOf" srcId="{3DDEB1CC-E652-4F88-A145-FD0D2684C962}" destId="{B85F88AD-9AB7-4EF8-A9DB-9B575B75EB0B}" srcOrd="0" destOrd="0" presId="urn:microsoft.com/office/officeart/2005/8/layout/hierarchy1"/>
    <dgm:cxn modelId="{40391DD4-71E2-4BF6-8CFA-B5FD5711F2D8}" type="presParOf" srcId="{B85F88AD-9AB7-4EF8-A9DB-9B575B75EB0B}" destId="{E61AAE76-FCEC-46BA-9133-8B7490D7D553}" srcOrd="0" destOrd="0" presId="urn:microsoft.com/office/officeart/2005/8/layout/hierarchy1"/>
    <dgm:cxn modelId="{54D9E375-2ACE-48E0-83A5-BB77AC0448D5}" type="presParOf" srcId="{E61AAE76-FCEC-46BA-9133-8B7490D7D553}" destId="{4A8F57D1-FAE3-4056-A7AB-1A9F58DA5AB6}" srcOrd="0" destOrd="0" presId="urn:microsoft.com/office/officeart/2005/8/layout/hierarchy1"/>
    <dgm:cxn modelId="{B1142594-5770-4F5B-92B2-E7D007D7425B}" type="presParOf" srcId="{E61AAE76-FCEC-46BA-9133-8B7490D7D553}" destId="{1F649470-1D11-46EE-BD16-0CB87DC54633}" srcOrd="1" destOrd="0" presId="urn:microsoft.com/office/officeart/2005/8/layout/hierarchy1"/>
    <dgm:cxn modelId="{FA7C3DF3-8D09-4361-B6EE-C7DCE5749F98}" type="presParOf" srcId="{B85F88AD-9AB7-4EF8-A9DB-9B575B75EB0B}" destId="{FB066155-87F3-4B16-A789-E20029F5538F}" srcOrd="1" destOrd="0" presId="urn:microsoft.com/office/officeart/2005/8/layout/hierarchy1"/>
    <dgm:cxn modelId="{393306E2-EF03-4A38-803B-30CE220AF8DA}" type="presParOf" srcId="{FB066155-87F3-4B16-A789-E20029F5538F}" destId="{8664FBE2-FDCC-4B2A-91E1-CAB51A743ACC}" srcOrd="0" destOrd="0" presId="urn:microsoft.com/office/officeart/2005/8/layout/hierarchy1"/>
    <dgm:cxn modelId="{46ACAF43-B6BE-49ED-809E-84D93717FDF8}" type="presParOf" srcId="{FB066155-87F3-4B16-A789-E20029F5538F}" destId="{BFA80557-F19E-4272-A901-540B9DFDD913}" srcOrd="1" destOrd="0" presId="urn:microsoft.com/office/officeart/2005/8/layout/hierarchy1"/>
    <dgm:cxn modelId="{ABFAD602-DEBA-42EA-8625-DF2CDFFF7262}" type="presParOf" srcId="{BFA80557-F19E-4272-A901-540B9DFDD913}" destId="{329998F7-51A8-4992-8148-5221D078970B}" srcOrd="0" destOrd="0" presId="urn:microsoft.com/office/officeart/2005/8/layout/hierarchy1"/>
    <dgm:cxn modelId="{79235864-9143-41B1-92D7-824EC57F5005}" type="presParOf" srcId="{329998F7-51A8-4992-8148-5221D078970B}" destId="{DDC4B376-7C5D-41A0-A65E-700554BB97D3}" srcOrd="0" destOrd="0" presId="urn:microsoft.com/office/officeart/2005/8/layout/hierarchy1"/>
    <dgm:cxn modelId="{BA97E906-D8C2-482E-9954-C23443488EAE}" type="presParOf" srcId="{329998F7-51A8-4992-8148-5221D078970B}" destId="{495BA0B7-BA0F-49EC-B57C-D40B9A3D204C}" srcOrd="1" destOrd="0" presId="urn:microsoft.com/office/officeart/2005/8/layout/hierarchy1"/>
    <dgm:cxn modelId="{67332002-442B-4109-BD50-53F2C6A184E8}" type="presParOf" srcId="{BFA80557-F19E-4272-A901-540B9DFDD913}" destId="{63EA037F-3231-4F40-B0BD-8E0129898D24}" srcOrd="1" destOrd="0" presId="urn:microsoft.com/office/officeart/2005/8/layout/hierarchy1"/>
    <dgm:cxn modelId="{E91D2D2E-0514-4E41-BE40-E4F7E4C622F2}" type="presParOf" srcId="{63EA037F-3231-4F40-B0BD-8E0129898D24}" destId="{E8DE074D-F2C3-4215-9B0C-4EBAC9356E6F}" srcOrd="0" destOrd="0" presId="urn:microsoft.com/office/officeart/2005/8/layout/hierarchy1"/>
    <dgm:cxn modelId="{902B53A6-592F-40BC-B055-9036890A3A31}" type="presParOf" srcId="{63EA037F-3231-4F40-B0BD-8E0129898D24}" destId="{A8A37079-D24B-4E84-8132-21149EBD87D2}" srcOrd="1" destOrd="0" presId="urn:microsoft.com/office/officeart/2005/8/layout/hierarchy1"/>
    <dgm:cxn modelId="{FE197EFB-2977-4FC0-AE5E-F46B391750F5}" type="presParOf" srcId="{A8A37079-D24B-4E84-8132-21149EBD87D2}" destId="{1C1209B0-E860-4E5B-9EA5-63EDA6C50A32}" srcOrd="0" destOrd="0" presId="urn:microsoft.com/office/officeart/2005/8/layout/hierarchy1"/>
    <dgm:cxn modelId="{1AD072B4-7942-4376-9B00-25D2C1A78218}" type="presParOf" srcId="{1C1209B0-E860-4E5B-9EA5-63EDA6C50A32}" destId="{EABD7764-0B41-4633-A6E6-E7D588CD19B6}" srcOrd="0" destOrd="0" presId="urn:microsoft.com/office/officeart/2005/8/layout/hierarchy1"/>
    <dgm:cxn modelId="{62F7F5F9-EFC6-429A-A228-0CBA70127610}" type="presParOf" srcId="{1C1209B0-E860-4E5B-9EA5-63EDA6C50A32}" destId="{F1A33F73-DE3E-49F3-AB48-7C88660D8E05}" srcOrd="1" destOrd="0" presId="urn:microsoft.com/office/officeart/2005/8/layout/hierarchy1"/>
    <dgm:cxn modelId="{553C7CC9-B4F0-42A6-B8AB-776EC562A8E7}" type="presParOf" srcId="{A8A37079-D24B-4E84-8132-21149EBD87D2}" destId="{DF4BDFB8-2BC1-4C9A-A42A-459E9BC403AB}" srcOrd="1" destOrd="0" presId="urn:microsoft.com/office/officeart/2005/8/layout/hierarchy1"/>
    <dgm:cxn modelId="{6BF235BD-FC4D-45D5-A1BA-83E3669FB4ED}" type="presParOf" srcId="{63EA037F-3231-4F40-B0BD-8E0129898D24}" destId="{9AE09A44-529C-44F0-9B4A-8213EC2D142E}" srcOrd="2" destOrd="0" presId="urn:microsoft.com/office/officeart/2005/8/layout/hierarchy1"/>
    <dgm:cxn modelId="{9C1165C2-1798-4E8B-92E9-096765ED6F98}" type="presParOf" srcId="{63EA037F-3231-4F40-B0BD-8E0129898D24}" destId="{79F6C114-A9DF-43DE-ADE3-31B8D25B80EB}" srcOrd="3" destOrd="0" presId="urn:microsoft.com/office/officeart/2005/8/layout/hierarchy1"/>
    <dgm:cxn modelId="{61D818A5-1588-4A69-8D68-B656625ABC33}" type="presParOf" srcId="{79F6C114-A9DF-43DE-ADE3-31B8D25B80EB}" destId="{E69FAFF9-3209-438B-B4FD-C6D462898018}" srcOrd="0" destOrd="0" presId="urn:microsoft.com/office/officeart/2005/8/layout/hierarchy1"/>
    <dgm:cxn modelId="{16A55FD4-23DC-497B-A924-C4B749A14ED0}" type="presParOf" srcId="{E69FAFF9-3209-438B-B4FD-C6D462898018}" destId="{E72EE72C-F65A-4189-A8F3-700D263C6D71}" srcOrd="0" destOrd="0" presId="urn:microsoft.com/office/officeart/2005/8/layout/hierarchy1"/>
    <dgm:cxn modelId="{9504D162-2CD8-41C1-B5F4-70350C6FEE4C}" type="presParOf" srcId="{E69FAFF9-3209-438B-B4FD-C6D462898018}" destId="{00A32C27-87CC-4D9D-B0F2-3B2D741952FD}" srcOrd="1" destOrd="0" presId="urn:microsoft.com/office/officeart/2005/8/layout/hierarchy1"/>
    <dgm:cxn modelId="{0833FDFF-F8DD-4162-8834-370D13D541FE}" type="presParOf" srcId="{79F6C114-A9DF-43DE-ADE3-31B8D25B80EB}" destId="{BCBA9C90-B26C-46E5-A33B-B3506D72D6BF}" srcOrd="1" destOrd="0" presId="urn:microsoft.com/office/officeart/2005/8/layout/hierarchy1"/>
    <dgm:cxn modelId="{5F7BC3B1-2212-4DD7-BE60-223D48314430}" type="presParOf" srcId="{FB066155-87F3-4B16-A789-E20029F5538F}" destId="{1ABC143E-7427-4072-BF9B-9319CD065D2F}" srcOrd="2" destOrd="0" presId="urn:microsoft.com/office/officeart/2005/8/layout/hierarchy1"/>
    <dgm:cxn modelId="{9D407592-7D89-4E73-83A8-6822291C794D}" type="presParOf" srcId="{FB066155-87F3-4B16-A789-E20029F5538F}" destId="{A8B9CDD7-25DC-4085-9948-CF5F56E1A6C9}" srcOrd="3" destOrd="0" presId="urn:microsoft.com/office/officeart/2005/8/layout/hierarchy1"/>
    <dgm:cxn modelId="{B8FB9E8D-0B98-418C-80DC-0231ECC9E7D3}" type="presParOf" srcId="{A8B9CDD7-25DC-4085-9948-CF5F56E1A6C9}" destId="{59A17E3C-2148-47F8-B524-97A49D0D2EAC}" srcOrd="0" destOrd="0" presId="urn:microsoft.com/office/officeart/2005/8/layout/hierarchy1"/>
    <dgm:cxn modelId="{B7F0056E-9B60-4BEC-BC1A-53804F3DC7C5}" type="presParOf" srcId="{59A17E3C-2148-47F8-B524-97A49D0D2EAC}" destId="{F89FF197-EF76-4C0A-A6DB-25F9210F6D86}" srcOrd="0" destOrd="0" presId="urn:microsoft.com/office/officeart/2005/8/layout/hierarchy1"/>
    <dgm:cxn modelId="{D3148C58-348E-4532-9C5D-E78B32722FE9}" type="presParOf" srcId="{59A17E3C-2148-47F8-B524-97A49D0D2EAC}" destId="{AC2EE639-8428-4541-8EEF-D0C35A056977}" srcOrd="1" destOrd="0" presId="urn:microsoft.com/office/officeart/2005/8/layout/hierarchy1"/>
    <dgm:cxn modelId="{419C9962-1C10-4043-95A1-48C8DAC18ED9}" type="presParOf" srcId="{A8B9CDD7-25DC-4085-9948-CF5F56E1A6C9}" destId="{2BB1ED70-6CC7-4FDD-A872-4134E2B7E73B}" srcOrd="1" destOrd="0" presId="urn:microsoft.com/office/officeart/2005/8/layout/hierarchy1"/>
    <dgm:cxn modelId="{28276D63-75F8-4DF3-8E10-FC2037E2B6BD}" type="presParOf" srcId="{2BB1ED70-6CC7-4FDD-A872-4134E2B7E73B}" destId="{3B937CBF-4FD6-4112-A9C3-EC16640196FC}" srcOrd="0" destOrd="0" presId="urn:microsoft.com/office/officeart/2005/8/layout/hierarchy1"/>
    <dgm:cxn modelId="{D4B06866-FC44-46CF-B08D-3CEA307305F5}" type="presParOf" srcId="{2BB1ED70-6CC7-4FDD-A872-4134E2B7E73B}" destId="{690C4F48-A548-4821-BEE9-CA5F071D3C96}" srcOrd="1" destOrd="0" presId="urn:microsoft.com/office/officeart/2005/8/layout/hierarchy1"/>
    <dgm:cxn modelId="{51F64773-CE7E-47AC-891C-4807111FF27A}" type="presParOf" srcId="{690C4F48-A548-4821-BEE9-CA5F071D3C96}" destId="{4D836A68-0B8D-4243-BCC2-EEE4E2CBA855}" srcOrd="0" destOrd="0" presId="urn:microsoft.com/office/officeart/2005/8/layout/hierarchy1"/>
    <dgm:cxn modelId="{E3A75753-92EA-4676-8CB6-82F9FA2FDB5E}" type="presParOf" srcId="{4D836A68-0B8D-4243-BCC2-EEE4E2CBA855}" destId="{7C815E63-1572-4E67-BCD0-641C5B8BF893}" srcOrd="0" destOrd="0" presId="urn:microsoft.com/office/officeart/2005/8/layout/hierarchy1"/>
    <dgm:cxn modelId="{F7920007-7A0C-45C3-AA93-618C69D42D47}" type="presParOf" srcId="{4D836A68-0B8D-4243-BCC2-EEE4E2CBA855}" destId="{62CB364F-A5A3-4533-A191-8C5934D23289}" srcOrd="1" destOrd="0" presId="urn:microsoft.com/office/officeart/2005/8/layout/hierarchy1"/>
    <dgm:cxn modelId="{B8589A25-4F56-4A4B-B5E3-0B6040ABFABF}" type="presParOf" srcId="{690C4F48-A548-4821-BEE9-CA5F071D3C96}" destId="{E632FD39-9375-492B-8960-EE8F659A3BC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89ED17-4C25-40CA-B166-98BD09879F7C}">
      <dsp:nvSpPr>
        <dsp:cNvPr id="0" name=""/>
        <dsp:cNvSpPr/>
      </dsp:nvSpPr>
      <dsp:spPr>
        <a:xfrm>
          <a:off x="1966807" y="1121589"/>
          <a:ext cx="91440" cy="409758"/>
        </a:xfrm>
        <a:custGeom>
          <a:avLst/>
          <a:gdLst/>
          <a:ahLst/>
          <a:cxnLst/>
          <a:rect l="0" t="0" r="0" b="0"/>
          <a:pathLst>
            <a:path>
              <a:moveTo>
                <a:pt x="134430" y="0"/>
              </a:moveTo>
              <a:lnTo>
                <a:pt x="134430" y="409758"/>
              </a:lnTo>
              <a:lnTo>
                <a:pt x="45720" y="40975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89C8B5-F2C3-409B-9BB9-229F78703F51}">
      <dsp:nvSpPr>
        <dsp:cNvPr id="0" name=""/>
        <dsp:cNvSpPr/>
      </dsp:nvSpPr>
      <dsp:spPr>
        <a:xfrm>
          <a:off x="2101237" y="1121589"/>
          <a:ext cx="1213847" cy="8195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0807"/>
              </a:lnTo>
              <a:lnTo>
                <a:pt x="1213847" y="730807"/>
              </a:lnTo>
              <a:lnTo>
                <a:pt x="1213847" y="81951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74E673-61C6-489B-9192-069AC6A88FAB}">
      <dsp:nvSpPr>
        <dsp:cNvPr id="0" name=""/>
        <dsp:cNvSpPr/>
      </dsp:nvSpPr>
      <dsp:spPr>
        <a:xfrm>
          <a:off x="1808453" y="1121589"/>
          <a:ext cx="292784" cy="819517"/>
        </a:xfrm>
        <a:custGeom>
          <a:avLst/>
          <a:gdLst/>
          <a:ahLst/>
          <a:cxnLst/>
          <a:rect l="0" t="0" r="0" b="0"/>
          <a:pathLst>
            <a:path>
              <a:moveTo>
                <a:pt x="292784" y="0"/>
              </a:moveTo>
              <a:lnTo>
                <a:pt x="292784" y="730807"/>
              </a:lnTo>
              <a:lnTo>
                <a:pt x="0" y="730807"/>
              </a:lnTo>
              <a:lnTo>
                <a:pt x="0" y="81951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CA3A63-1E20-4BD6-8EA2-295F555EE61E}">
      <dsp:nvSpPr>
        <dsp:cNvPr id="0" name=""/>
        <dsp:cNvSpPr/>
      </dsp:nvSpPr>
      <dsp:spPr>
        <a:xfrm>
          <a:off x="594606" y="1121589"/>
          <a:ext cx="1506631" cy="819517"/>
        </a:xfrm>
        <a:custGeom>
          <a:avLst/>
          <a:gdLst/>
          <a:ahLst/>
          <a:cxnLst/>
          <a:rect l="0" t="0" r="0" b="0"/>
          <a:pathLst>
            <a:path>
              <a:moveTo>
                <a:pt x="1506631" y="0"/>
              </a:moveTo>
              <a:lnTo>
                <a:pt x="1506631" y="730807"/>
              </a:lnTo>
              <a:lnTo>
                <a:pt x="0" y="730807"/>
              </a:lnTo>
              <a:lnTo>
                <a:pt x="0" y="81951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48A3B6-ED90-4FCB-A58D-BC47E78452F8}">
      <dsp:nvSpPr>
        <dsp:cNvPr id="0" name=""/>
        <dsp:cNvSpPr/>
      </dsp:nvSpPr>
      <dsp:spPr>
        <a:xfrm>
          <a:off x="1538083" y="741400"/>
          <a:ext cx="1126307" cy="3801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53649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CEO</a:t>
          </a:r>
        </a:p>
      </dsp:txBody>
      <dsp:txXfrm>
        <a:off x="1538083" y="741400"/>
        <a:ext cx="1126307" cy="380188"/>
      </dsp:txXfrm>
    </dsp:sp>
    <dsp:sp modelId="{75E84F86-AF2B-4DA1-B60E-3D407D6C3175}">
      <dsp:nvSpPr>
        <dsp:cNvPr id="0" name=""/>
        <dsp:cNvSpPr/>
      </dsp:nvSpPr>
      <dsp:spPr>
        <a:xfrm>
          <a:off x="1880947" y="1037103"/>
          <a:ext cx="660871" cy="126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5080" rIns="20320" bIns="5080" numCol="1" spcCol="1270" anchor="ctr" anchorCtr="0">
          <a:noAutofit/>
        </a:bodyPr>
        <a:lstStyle/>
        <a:p>
          <a:pPr marL="0" lvl="0" indent="0" algn="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1880947" y="1037103"/>
        <a:ext cx="660871" cy="126729"/>
      </dsp:txXfrm>
    </dsp:sp>
    <dsp:sp modelId="{C236545E-CE78-47A5-902C-68CBCD0FE2C7}">
      <dsp:nvSpPr>
        <dsp:cNvPr id="0" name=""/>
        <dsp:cNvSpPr/>
      </dsp:nvSpPr>
      <dsp:spPr>
        <a:xfrm>
          <a:off x="126537" y="1941107"/>
          <a:ext cx="936138" cy="3801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53649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HR</a:t>
          </a:r>
        </a:p>
      </dsp:txBody>
      <dsp:txXfrm>
        <a:off x="126537" y="1941107"/>
        <a:ext cx="936138" cy="380188"/>
      </dsp:txXfrm>
    </dsp:sp>
    <dsp:sp modelId="{0928D9B8-48F1-4001-B029-380B1A633D1A}">
      <dsp:nvSpPr>
        <dsp:cNvPr id="0" name=""/>
        <dsp:cNvSpPr/>
      </dsp:nvSpPr>
      <dsp:spPr>
        <a:xfrm>
          <a:off x="374316" y="2236809"/>
          <a:ext cx="660871" cy="126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5080" rIns="20320" bIns="5080" numCol="1" spcCol="1270" anchor="ctr" anchorCtr="0">
          <a:noAutofit/>
        </a:bodyPr>
        <a:lstStyle/>
        <a:p>
          <a:pPr marL="0" lvl="0" indent="0" algn="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74316" y="2236809"/>
        <a:ext cx="660871" cy="126729"/>
      </dsp:txXfrm>
    </dsp:sp>
    <dsp:sp modelId="{31F406DA-B0AD-4ED7-9A16-67BA0BB1DAB5}">
      <dsp:nvSpPr>
        <dsp:cNvPr id="0" name=""/>
        <dsp:cNvSpPr/>
      </dsp:nvSpPr>
      <dsp:spPr>
        <a:xfrm>
          <a:off x="1240097" y="1941107"/>
          <a:ext cx="1136712" cy="467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53649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Finance</a:t>
          </a:r>
        </a:p>
      </dsp:txBody>
      <dsp:txXfrm>
        <a:off x="1240097" y="1941107"/>
        <a:ext cx="1136712" cy="467270"/>
      </dsp:txXfrm>
    </dsp:sp>
    <dsp:sp modelId="{D4CCA699-C4C1-4403-B0B2-5EF8D27AC406}">
      <dsp:nvSpPr>
        <dsp:cNvPr id="0" name=""/>
        <dsp:cNvSpPr/>
      </dsp:nvSpPr>
      <dsp:spPr>
        <a:xfrm>
          <a:off x="1588163" y="2280350"/>
          <a:ext cx="660871" cy="126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5080" rIns="20320" bIns="5080" numCol="1" spcCol="1270" anchor="ctr" anchorCtr="0">
          <a:noAutofit/>
        </a:bodyPr>
        <a:lstStyle/>
        <a:p>
          <a:pPr marL="0" lvl="0" indent="0" algn="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1588163" y="2280350"/>
        <a:ext cx="660871" cy="126729"/>
      </dsp:txXfrm>
    </dsp:sp>
    <dsp:sp modelId="{4E4BE8FB-FCE3-40D8-92E9-A932299715B7}">
      <dsp:nvSpPr>
        <dsp:cNvPr id="0" name=""/>
        <dsp:cNvSpPr/>
      </dsp:nvSpPr>
      <dsp:spPr>
        <a:xfrm>
          <a:off x="2554231" y="1941107"/>
          <a:ext cx="1521707" cy="42597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53649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Operations</a:t>
          </a:r>
        </a:p>
      </dsp:txBody>
      <dsp:txXfrm>
        <a:off x="2554231" y="1941107"/>
        <a:ext cx="1521707" cy="425978"/>
      </dsp:txXfrm>
    </dsp:sp>
    <dsp:sp modelId="{18982390-8329-40DD-9FBF-9CA7416B5FB8}">
      <dsp:nvSpPr>
        <dsp:cNvPr id="0" name=""/>
        <dsp:cNvSpPr/>
      </dsp:nvSpPr>
      <dsp:spPr>
        <a:xfrm>
          <a:off x="3094794" y="2259704"/>
          <a:ext cx="660871" cy="126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5080" rIns="20320" bIns="5080" numCol="1" spcCol="1270" anchor="ctr" anchorCtr="0">
          <a:noAutofit/>
        </a:bodyPr>
        <a:lstStyle/>
        <a:p>
          <a:pPr marL="0" lvl="0" indent="0" algn="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094794" y="2259704"/>
        <a:ext cx="660871" cy="126729"/>
      </dsp:txXfrm>
    </dsp:sp>
    <dsp:sp modelId="{B85B4241-3DAB-4284-9CC1-DCB6008F57F5}">
      <dsp:nvSpPr>
        <dsp:cNvPr id="0" name=""/>
        <dsp:cNvSpPr/>
      </dsp:nvSpPr>
      <dsp:spPr>
        <a:xfrm>
          <a:off x="43777" y="1341254"/>
          <a:ext cx="1968749" cy="3801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53649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Management</a:t>
          </a:r>
        </a:p>
      </dsp:txBody>
      <dsp:txXfrm>
        <a:off x="43777" y="1341254"/>
        <a:ext cx="1968749" cy="380188"/>
      </dsp:txXfrm>
    </dsp:sp>
    <dsp:sp modelId="{6DB08854-3528-4094-97F7-6A2E09758829}">
      <dsp:nvSpPr>
        <dsp:cNvPr id="0" name=""/>
        <dsp:cNvSpPr/>
      </dsp:nvSpPr>
      <dsp:spPr>
        <a:xfrm>
          <a:off x="807861" y="1636956"/>
          <a:ext cx="660871" cy="126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5080" rIns="20320" bIns="5080" numCol="1" spcCol="1270" anchor="ctr" anchorCtr="0">
          <a:noAutofit/>
        </a:bodyPr>
        <a:lstStyle/>
        <a:p>
          <a:pPr marL="0" lvl="0" indent="0" algn="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807861" y="1636956"/>
        <a:ext cx="660871" cy="1267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5E4BF5-0BE8-42B9-A0EB-59DEF0A08C12}">
      <dsp:nvSpPr>
        <dsp:cNvPr id="0" name=""/>
        <dsp:cNvSpPr/>
      </dsp:nvSpPr>
      <dsp:spPr>
        <a:xfrm>
          <a:off x="1601802" y="1386687"/>
          <a:ext cx="541629" cy="479976"/>
        </a:xfrm>
        <a:custGeom>
          <a:avLst/>
          <a:gdLst/>
          <a:ahLst/>
          <a:cxnLst/>
          <a:rect l="0" t="0" r="0" b="0"/>
          <a:pathLst>
            <a:path>
              <a:moveTo>
                <a:pt x="541629" y="0"/>
              </a:moveTo>
              <a:lnTo>
                <a:pt x="541629" y="479976"/>
              </a:lnTo>
              <a:lnTo>
                <a:pt x="0" y="47997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200653-4BC2-461A-AEAC-1638A346B678}">
      <dsp:nvSpPr>
        <dsp:cNvPr id="0" name=""/>
        <dsp:cNvSpPr/>
      </dsp:nvSpPr>
      <dsp:spPr>
        <a:xfrm>
          <a:off x="2143432" y="1386687"/>
          <a:ext cx="1449469" cy="10471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87558"/>
              </a:lnTo>
              <a:lnTo>
                <a:pt x="1449469" y="987558"/>
              </a:lnTo>
              <a:lnTo>
                <a:pt x="1449469" y="104717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7E09C2-D447-488D-8E93-E46FBD591790}">
      <dsp:nvSpPr>
        <dsp:cNvPr id="0" name=""/>
        <dsp:cNvSpPr/>
      </dsp:nvSpPr>
      <dsp:spPr>
        <a:xfrm>
          <a:off x="2097712" y="1386687"/>
          <a:ext cx="91440" cy="104717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987558"/>
              </a:lnTo>
              <a:lnTo>
                <a:pt x="71514" y="987558"/>
              </a:lnTo>
              <a:lnTo>
                <a:pt x="71514" y="104717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5D6AC4-9E5B-4877-A285-654840030D47}">
      <dsp:nvSpPr>
        <dsp:cNvPr id="0" name=""/>
        <dsp:cNvSpPr/>
      </dsp:nvSpPr>
      <dsp:spPr>
        <a:xfrm>
          <a:off x="719756" y="1386687"/>
          <a:ext cx="1423675" cy="1047175"/>
        </a:xfrm>
        <a:custGeom>
          <a:avLst/>
          <a:gdLst/>
          <a:ahLst/>
          <a:cxnLst/>
          <a:rect l="0" t="0" r="0" b="0"/>
          <a:pathLst>
            <a:path>
              <a:moveTo>
                <a:pt x="1423675" y="0"/>
              </a:moveTo>
              <a:lnTo>
                <a:pt x="1423675" y="987558"/>
              </a:lnTo>
              <a:lnTo>
                <a:pt x="0" y="987558"/>
              </a:lnTo>
              <a:lnTo>
                <a:pt x="0" y="104717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56DE0E-8D0C-46BD-9893-5BA90D6793BF}">
      <dsp:nvSpPr>
        <dsp:cNvPr id="0" name=""/>
        <dsp:cNvSpPr/>
      </dsp:nvSpPr>
      <dsp:spPr>
        <a:xfrm>
          <a:off x="1897624" y="358959"/>
          <a:ext cx="491614" cy="1027728"/>
        </a:xfrm>
        <a:prstGeom prst="arc">
          <a:avLst>
            <a:gd name="adj1" fmla="val 13200000"/>
            <a:gd name="adj2" fmla="val 192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924A50-3CE1-4A9C-B31B-08D756A32D68}">
      <dsp:nvSpPr>
        <dsp:cNvPr id="0" name=""/>
        <dsp:cNvSpPr/>
      </dsp:nvSpPr>
      <dsp:spPr>
        <a:xfrm>
          <a:off x="1897624" y="358959"/>
          <a:ext cx="491614" cy="1027728"/>
        </a:xfrm>
        <a:prstGeom prst="arc">
          <a:avLst>
            <a:gd name="adj1" fmla="val 2400000"/>
            <a:gd name="adj2" fmla="val 84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4F0DEE-A95E-4DE5-A484-C6F603DF834F}">
      <dsp:nvSpPr>
        <dsp:cNvPr id="0" name=""/>
        <dsp:cNvSpPr/>
      </dsp:nvSpPr>
      <dsp:spPr>
        <a:xfrm>
          <a:off x="1651817" y="543950"/>
          <a:ext cx="983228" cy="65774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CEO</a:t>
          </a:r>
        </a:p>
      </dsp:txBody>
      <dsp:txXfrm>
        <a:off x="1651817" y="543950"/>
        <a:ext cx="983228" cy="657746"/>
      </dsp:txXfrm>
    </dsp:sp>
    <dsp:sp modelId="{DB3A9B3D-6419-40B0-96F2-B0714DDC84AA}">
      <dsp:nvSpPr>
        <dsp:cNvPr id="0" name=""/>
        <dsp:cNvSpPr/>
      </dsp:nvSpPr>
      <dsp:spPr>
        <a:xfrm>
          <a:off x="360044" y="2433863"/>
          <a:ext cx="719424" cy="1305531"/>
        </a:xfrm>
        <a:prstGeom prst="arc">
          <a:avLst>
            <a:gd name="adj1" fmla="val 13200000"/>
            <a:gd name="adj2" fmla="val 192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764271-5FE1-4D3C-8123-0525C830DBA2}">
      <dsp:nvSpPr>
        <dsp:cNvPr id="0" name=""/>
        <dsp:cNvSpPr/>
      </dsp:nvSpPr>
      <dsp:spPr>
        <a:xfrm>
          <a:off x="360044" y="2433863"/>
          <a:ext cx="719424" cy="1305531"/>
        </a:xfrm>
        <a:prstGeom prst="arc">
          <a:avLst>
            <a:gd name="adj1" fmla="val 2400000"/>
            <a:gd name="adj2" fmla="val 84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7D7E69-8353-4DE7-A227-CF4A777A65F1}">
      <dsp:nvSpPr>
        <dsp:cNvPr id="0" name=""/>
        <dsp:cNvSpPr/>
      </dsp:nvSpPr>
      <dsp:spPr>
        <a:xfrm>
          <a:off x="332" y="2668858"/>
          <a:ext cx="1438849" cy="83554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Midlands Division</a:t>
          </a:r>
        </a:p>
      </dsp:txBody>
      <dsp:txXfrm>
        <a:off x="332" y="2668858"/>
        <a:ext cx="1438849" cy="835540"/>
      </dsp:txXfrm>
    </dsp:sp>
    <dsp:sp modelId="{1A425616-B7A9-4CF4-919D-24928761C120}">
      <dsp:nvSpPr>
        <dsp:cNvPr id="0" name=""/>
        <dsp:cNvSpPr/>
      </dsp:nvSpPr>
      <dsp:spPr>
        <a:xfrm>
          <a:off x="1863820" y="2433863"/>
          <a:ext cx="610811" cy="897025"/>
        </a:xfrm>
        <a:prstGeom prst="arc">
          <a:avLst>
            <a:gd name="adj1" fmla="val 13200000"/>
            <a:gd name="adj2" fmla="val 192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5B411D-AEA0-4C95-96B1-8362DFCD811A}">
      <dsp:nvSpPr>
        <dsp:cNvPr id="0" name=""/>
        <dsp:cNvSpPr/>
      </dsp:nvSpPr>
      <dsp:spPr>
        <a:xfrm>
          <a:off x="1863820" y="2433863"/>
          <a:ext cx="610811" cy="897025"/>
        </a:xfrm>
        <a:prstGeom prst="arc">
          <a:avLst>
            <a:gd name="adj1" fmla="val 2400000"/>
            <a:gd name="adj2" fmla="val 84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1DD95F-3131-46D3-A846-40F5D288E807}">
      <dsp:nvSpPr>
        <dsp:cNvPr id="0" name=""/>
        <dsp:cNvSpPr/>
      </dsp:nvSpPr>
      <dsp:spPr>
        <a:xfrm>
          <a:off x="1558414" y="2595327"/>
          <a:ext cx="1221622" cy="57409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South Division</a:t>
          </a:r>
        </a:p>
      </dsp:txBody>
      <dsp:txXfrm>
        <a:off x="1558414" y="2595327"/>
        <a:ext cx="1221622" cy="574096"/>
      </dsp:txXfrm>
    </dsp:sp>
    <dsp:sp modelId="{95A66480-C655-4664-B3DF-075E507AFB46}">
      <dsp:nvSpPr>
        <dsp:cNvPr id="0" name=""/>
        <dsp:cNvSpPr/>
      </dsp:nvSpPr>
      <dsp:spPr>
        <a:xfrm>
          <a:off x="3246086" y="2433863"/>
          <a:ext cx="693630" cy="1413094"/>
        </a:xfrm>
        <a:prstGeom prst="arc">
          <a:avLst>
            <a:gd name="adj1" fmla="val 13200000"/>
            <a:gd name="adj2" fmla="val 192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A2A864-9A1F-4C6B-B1C3-2DAB47251470}">
      <dsp:nvSpPr>
        <dsp:cNvPr id="0" name=""/>
        <dsp:cNvSpPr/>
      </dsp:nvSpPr>
      <dsp:spPr>
        <a:xfrm>
          <a:off x="3246086" y="2433863"/>
          <a:ext cx="693630" cy="1413094"/>
        </a:xfrm>
        <a:prstGeom prst="arc">
          <a:avLst>
            <a:gd name="adj1" fmla="val 2400000"/>
            <a:gd name="adj2" fmla="val 84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00F8E7-4764-4FD7-B1E2-0872F590611E}">
      <dsp:nvSpPr>
        <dsp:cNvPr id="0" name=""/>
        <dsp:cNvSpPr/>
      </dsp:nvSpPr>
      <dsp:spPr>
        <a:xfrm>
          <a:off x="2899271" y="2688220"/>
          <a:ext cx="1387260" cy="90438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Scotland Division</a:t>
          </a:r>
        </a:p>
      </dsp:txBody>
      <dsp:txXfrm>
        <a:off x="2899271" y="2688220"/>
        <a:ext cx="1387260" cy="904380"/>
      </dsp:txXfrm>
    </dsp:sp>
    <dsp:sp modelId="{2F73166C-6B89-47A4-B35C-352D4EFB5B81}">
      <dsp:nvSpPr>
        <dsp:cNvPr id="0" name=""/>
        <dsp:cNvSpPr/>
      </dsp:nvSpPr>
      <dsp:spPr>
        <a:xfrm>
          <a:off x="917654" y="1505921"/>
          <a:ext cx="777440" cy="808707"/>
        </a:xfrm>
        <a:prstGeom prst="arc">
          <a:avLst>
            <a:gd name="adj1" fmla="val 13200000"/>
            <a:gd name="adj2" fmla="val 192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6F2B52-BEF0-41BD-905F-A63DE23E95ED}">
      <dsp:nvSpPr>
        <dsp:cNvPr id="0" name=""/>
        <dsp:cNvSpPr/>
      </dsp:nvSpPr>
      <dsp:spPr>
        <a:xfrm>
          <a:off x="917654" y="1505921"/>
          <a:ext cx="777440" cy="808707"/>
        </a:xfrm>
        <a:prstGeom prst="arc">
          <a:avLst>
            <a:gd name="adj1" fmla="val 2400000"/>
            <a:gd name="adj2" fmla="val 84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C7BE33-BC46-455F-AFEC-E883F0C36FD7}">
      <dsp:nvSpPr>
        <dsp:cNvPr id="0" name=""/>
        <dsp:cNvSpPr/>
      </dsp:nvSpPr>
      <dsp:spPr>
        <a:xfrm>
          <a:off x="528934" y="1651489"/>
          <a:ext cx="1554880" cy="51757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North Division</a:t>
          </a:r>
        </a:p>
      </dsp:txBody>
      <dsp:txXfrm>
        <a:off x="528934" y="1651489"/>
        <a:ext cx="1554880" cy="5175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937CBF-4FD6-4112-A9C3-EC16640196FC}">
      <dsp:nvSpPr>
        <dsp:cNvPr id="0" name=""/>
        <dsp:cNvSpPr/>
      </dsp:nvSpPr>
      <dsp:spPr>
        <a:xfrm>
          <a:off x="3909015" y="2550066"/>
          <a:ext cx="91440" cy="20817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65927"/>
              </a:lnTo>
              <a:lnTo>
                <a:pt x="46938" y="165927"/>
              </a:lnTo>
              <a:lnTo>
                <a:pt x="46938" y="208170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BC143E-7427-4072-BF9B-9319CD065D2F}">
      <dsp:nvSpPr>
        <dsp:cNvPr id="0" name=""/>
        <dsp:cNvSpPr/>
      </dsp:nvSpPr>
      <dsp:spPr>
        <a:xfrm>
          <a:off x="2949590" y="1964998"/>
          <a:ext cx="1005144" cy="1326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0376"/>
              </a:lnTo>
              <a:lnTo>
                <a:pt x="1005144" y="90376"/>
              </a:lnTo>
              <a:lnTo>
                <a:pt x="1005144" y="13261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E09A44-529C-44F0-9B4A-8213EC2D142E}">
      <dsp:nvSpPr>
        <dsp:cNvPr id="0" name=""/>
        <dsp:cNvSpPr/>
      </dsp:nvSpPr>
      <dsp:spPr>
        <a:xfrm>
          <a:off x="1565300" y="2460043"/>
          <a:ext cx="847382" cy="1326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0376"/>
              </a:lnTo>
              <a:lnTo>
                <a:pt x="847382" y="90376"/>
              </a:lnTo>
              <a:lnTo>
                <a:pt x="847382" y="132619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DE074D-F2C3-4215-9B0C-4EBAC9356E6F}">
      <dsp:nvSpPr>
        <dsp:cNvPr id="0" name=""/>
        <dsp:cNvSpPr/>
      </dsp:nvSpPr>
      <dsp:spPr>
        <a:xfrm>
          <a:off x="793584" y="2460043"/>
          <a:ext cx="771716" cy="132619"/>
        </a:xfrm>
        <a:custGeom>
          <a:avLst/>
          <a:gdLst/>
          <a:ahLst/>
          <a:cxnLst/>
          <a:rect l="0" t="0" r="0" b="0"/>
          <a:pathLst>
            <a:path>
              <a:moveTo>
                <a:pt x="771716" y="0"/>
              </a:moveTo>
              <a:lnTo>
                <a:pt x="771716" y="90376"/>
              </a:lnTo>
              <a:lnTo>
                <a:pt x="0" y="90376"/>
              </a:lnTo>
              <a:lnTo>
                <a:pt x="0" y="132619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64FBE2-FDCC-4B2A-91E1-CAB51A743ACC}">
      <dsp:nvSpPr>
        <dsp:cNvPr id="0" name=""/>
        <dsp:cNvSpPr/>
      </dsp:nvSpPr>
      <dsp:spPr>
        <a:xfrm>
          <a:off x="1565300" y="1964998"/>
          <a:ext cx="1384290" cy="132619"/>
        </a:xfrm>
        <a:custGeom>
          <a:avLst/>
          <a:gdLst/>
          <a:ahLst/>
          <a:cxnLst/>
          <a:rect l="0" t="0" r="0" b="0"/>
          <a:pathLst>
            <a:path>
              <a:moveTo>
                <a:pt x="1384290" y="0"/>
              </a:moveTo>
              <a:lnTo>
                <a:pt x="1384290" y="90376"/>
              </a:lnTo>
              <a:lnTo>
                <a:pt x="0" y="90376"/>
              </a:lnTo>
              <a:lnTo>
                <a:pt x="0" y="13261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8F57D1-FAE3-4056-A7AB-1A9F58DA5AB6}">
      <dsp:nvSpPr>
        <dsp:cNvPr id="0" name=""/>
        <dsp:cNvSpPr/>
      </dsp:nvSpPr>
      <dsp:spPr>
        <a:xfrm>
          <a:off x="2535789" y="1485939"/>
          <a:ext cx="827602" cy="479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49470-1D11-46EE-BD16-0CB87DC54633}">
      <dsp:nvSpPr>
        <dsp:cNvPr id="0" name=""/>
        <dsp:cNvSpPr/>
      </dsp:nvSpPr>
      <dsp:spPr>
        <a:xfrm>
          <a:off x="2586455" y="1534072"/>
          <a:ext cx="827602" cy="479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CEO</a:t>
          </a:r>
        </a:p>
      </dsp:txBody>
      <dsp:txXfrm>
        <a:off x="2600486" y="1548103"/>
        <a:ext cx="799540" cy="450997"/>
      </dsp:txXfrm>
    </dsp:sp>
    <dsp:sp modelId="{DDC4B376-7C5D-41A0-A65E-700554BB97D3}">
      <dsp:nvSpPr>
        <dsp:cNvPr id="0" name=""/>
        <dsp:cNvSpPr/>
      </dsp:nvSpPr>
      <dsp:spPr>
        <a:xfrm>
          <a:off x="1251631" y="2097617"/>
          <a:ext cx="627337" cy="362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5BA0B7-BA0F-49EC-B57C-D40B9A3D204C}">
      <dsp:nvSpPr>
        <dsp:cNvPr id="0" name=""/>
        <dsp:cNvSpPr/>
      </dsp:nvSpPr>
      <dsp:spPr>
        <a:xfrm>
          <a:off x="1302297" y="2145750"/>
          <a:ext cx="627337" cy="3624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HR</a:t>
          </a:r>
        </a:p>
      </dsp:txBody>
      <dsp:txXfrm>
        <a:off x="1312912" y="2156365"/>
        <a:ext cx="606107" cy="341195"/>
      </dsp:txXfrm>
    </dsp:sp>
    <dsp:sp modelId="{EABD7764-0B41-4633-A6E6-E7D588CD19B6}">
      <dsp:nvSpPr>
        <dsp:cNvPr id="0" name=""/>
        <dsp:cNvSpPr/>
      </dsp:nvSpPr>
      <dsp:spPr>
        <a:xfrm>
          <a:off x="1218" y="2592662"/>
          <a:ext cx="1584730" cy="4472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A33F73-DE3E-49F3-AB48-7C88660D8E05}">
      <dsp:nvSpPr>
        <dsp:cNvPr id="0" name=""/>
        <dsp:cNvSpPr/>
      </dsp:nvSpPr>
      <dsp:spPr>
        <a:xfrm>
          <a:off x="51885" y="2640795"/>
          <a:ext cx="1584730" cy="447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Operations</a:t>
          </a:r>
        </a:p>
      </dsp:txBody>
      <dsp:txXfrm>
        <a:off x="64985" y="2653895"/>
        <a:ext cx="1558530" cy="421060"/>
      </dsp:txXfrm>
    </dsp:sp>
    <dsp:sp modelId="{E72EE72C-F65A-4189-A8F3-700D263C6D71}">
      <dsp:nvSpPr>
        <dsp:cNvPr id="0" name=""/>
        <dsp:cNvSpPr/>
      </dsp:nvSpPr>
      <dsp:spPr>
        <a:xfrm>
          <a:off x="1687282" y="2592662"/>
          <a:ext cx="1450800" cy="6739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A32C27-87CC-4D9D-B0F2-3B2D741952FD}">
      <dsp:nvSpPr>
        <dsp:cNvPr id="0" name=""/>
        <dsp:cNvSpPr/>
      </dsp:nvSpPr>
      <dsp:spPr>
        <a:xfrm>
          <a:off x="1737948" y="2640795"/>
          <a:ext cx="1450800" cy="6739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Marketing</a:t>
          </a:r>
        </a:p>
      </dsp:txBody>
      <dsp:txXfrm>
        <a:off x="1757687" y="2660534"/>
        <a:ext cx="1411322" cy="634445"/>
      </dsp:txXfrm>
    </dsp:sp>
    <dsp:sp modelId="{F89FF197-EF76-4C0A-A6DB-25F9210F6D86}">
      <dsp:nvSpPr>
        <dsp:cNvPr id="0" name=""/>
        <dsp:cNvSpPr/>
      </dsp:nvSpPr>
      <dsp:spPr>
        <a:xfrm>
          <a:off x="3266271" y="2097617"/>
          <a:ext cx="1376928" cy="4524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EE639-8428-4541-8EEF-D0C35A056977}">
      <dsp:nvSpPr>
        <dsp:cNvPr id="0" name=""/>
        <dsp:cNvSpPr/>
      </dsp:nvSpPr>
      <dsp:spPr>
        <a:xfrm>
          <a:off x="3316937" y="2145750"/>
          <a:ext cx="1376928" cy="4524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Finance</a:t>
          </a:r>
        </a:p>
      </dsp:txBody>
      <dsp:txXfrm>
        <a:off x="3330189" y="2159002"/>
        <a:ext cx="1350424" cy="425945"/>
      </dsp:txXfrm>
    </dsp:sp>
    <dsp:sp modelId="{7C815E63-1572-4E67-BCD0-641C5B8BF893}">
      <dsp:nvSpPr>
        <dsp:cNvPr id="0" name=""/>
        <dsp:cNvSpPr/>
      </dsp:nvSpPr>
      <dsp:spPr>
        <a:xfrm>
          <a:off x="3240634" y="2758237"/>
          <a:ext cx="1430640" cy="9483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B364F-A5A3-4533-A191-8C5934D23289}">
      <dsp:nvSpPr>
        <dsp:cNvPr id="0" name=""/>
        <dsp:cNvSpPr/>
      </dsp:nvSpPr>
      <dsp:spPr>
        <a:xfrm>
          <a:off x="3291300" y="2806370"/>
          <a:ext cx="1430640" cy="94835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Project A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Project B</a:t>
          </a:r>
        </a:p>
      </dsp:txBody>
      <dsp:txXfrm>
        <a:off x="3319076" y="2834146"/>
        <a:ext cx="1375088" cy="892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NameandTitleOrganizationalChart">
  <dgm:title val=""/>
  <dgm:desc val=""/>
  <dgm:catLst>
    <dgm:cat type="hierarchy" pri="125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Max/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h" fact="0.4"/>
              </dgm:constrLst>
              <dgm:ruleLst>
                <dgm:rule type="primFontSz" val="5" fact="NaN" max="NaN"/>
              </dgm:ruleLst>
            </dgm:layoutNode>
            <dgm:layoutNode name="titleText1" styleLbl="fgAcc0">
              <dgm:varLst>
                <dgm:chMax val="0"/>
                <dgm:chPref val="0"/>
              </dgm:varLst>
              <dgm:alg type="tx">
                <dgm:param type="parTxLTRAlign" val="r"/>
              </dgm:alg>
              <dgm:shape xmlns:r="http://schemas.openxmlformats.org/officeDocument/2006/relationships" type="rect" r:blip="">
                <dgm:adjLst/>
              </dgm:shape>
              <dgm:presOf axis="followSib" ptType="sibTrans" hideLastTrans="0" cnt="1"/>
              <dgm:constrLst>
                <dgm:constr type="primFontSz" val="65"/>
                <dgm:constr type="lMarg" refType="primFontSz" fact="0.2"/>
                <dgm:constr type="rMarg" refType="primFontSz" fact="0.2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1" func="var" arg="hierBranch" op="equ" val="hang">
                    <dgm:layoutNode name="Name4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3">
                    <dgm:layoutNode name="Name44">
                      <dgm:choose name="Name45">
                        <dgm:if name="Name46" axis="self" func="depth" op="lte" val="2">
                          <dgm:choose name="Name47">
                            <dgm:if name="Name4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4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0">
                          <dgm:choose name="Name51">
                            <dgm:if name="Name52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3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54">
                  <dgm:if name="Name55" func="var" arg="hierBranch" op="equ" val="l">
                    <dgm:choose name="Name56">
                      <dgm:if name="Name57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58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59" func="var" arg="hierBranch" op="equ" val="r">
                    <dgm:choose name="Name60">
                      <dgm:if name="Name61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2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3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4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65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6">
                    <dgm:if name="Name67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8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9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70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 styleLbl="node1">
                    <dgm:varLst>
                      <dgm:chMax/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2" styleLbl="fgAcc1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71">
                    <dgm:if name="Name7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4" func="var" arg="hierBranch" op="equ" val="hang">
                      <dgm:choose name="Name75">
                        <dgm:if name="Name7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78" func="var" arg="hierBranch" op="equ" val="std">
                      <dgm:choose name="Name79">
                        <dgm:if name="Name80" func="var" arg="dir" op="equ" val="norm">
                          <dgm:alg type="hierChild"/>
                        </dgm:if>
                        <dgm:else name="Name8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2" func="var" arg="hierBranch" op="equ" val="init">
                      <dgm:choose name="Name83">
                        <dgm:if name="Name84" func="var" arg="dir" op="equ" val="norm">
                          <dgm:alg type="hierChild"/>
                        </dgm:if>
                        <dgm:else name="Name85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else name="Name86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87" ref="rep2a"/>
                </dgm:layoutNode>
                <dgm:layoutNode name="hierChild5">
                  <dgm:choose name="Name88">
                    <dgm:if name="Name8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91" ref="rep2b"/>
                </dgm:layoutNode>
              </dgm:layoutNode>
            </dgm:forEach>
          </dgm:layoutNode>
          <dgm:layoutNode name="hierChild3">
            <dgm:choose name="Name92">
              <dgm:if name="Name93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4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95" axis="precedSib" ptType="parTrans" st="-1" cnt="1">
                <dgm:layoutNode name="Name96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97">
                  <dgm:if name="Name98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99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0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1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02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103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04">
                    <dgm:if name="Name105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6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7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08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 styleLbl="asst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3" styleLbl="fgAcc2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09">
                    <dgm:if name="Name110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11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12" func="var" arg="hierBranch" op="equ" val="hang">
                      <dgm:choose name="Name113">
                        <dgm:if name="Name114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15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16" func="var" arg="hierBranch" op="equ" val="std">
                      <dgm:choose name="Name117">
                        <dgm:if name="Name118" func="var" arg="dir" op="equ" val="norm">
                          <dgm:alg type="hierChild"/>
                        </dgm:if>
                        <dgm:else name="Name119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20" func="var" arg="hierBranch" op="equ" val="init">
                      <dgm:alg type="hierChild"/>
                    </dgm:if>
                    <dgm:else name="Name12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2" ref="rep2a"/>
                </dgm:layoutNode>
                <dgm:layoutNode name="hierChild7">
                  <dgm:choose name="Name123">
                    <dgm:if name="Name12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2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6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B925A-B27A-ACA8-1EC5-318378ECEF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BA1CB0-18A8-C521-0BA1-1DEB6111D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D34B8-6C39-EBD6-DDF4-FFD6AD916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06A9B-BA31-44C9-BEC7-0901802AFA41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A5BF1D-DB70-17AB-8428-368EC90AB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60568D-19E4-DA59-AD04-4601BF885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7E4A-85A1-463A-B47F-AD6F136D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232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F552A-08B6-81EF-2C00-97E8FE8B9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EC9C1-9727-538D-CD57-0381A7DBD2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B4E65D-3E05-CC32-6A70-44820AB31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06A9B-BA31-44C9-BEC7-0901802AFA41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237C89-59A8-06DF-B691-DC296578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C987B8-0225-1435-01CA-63E93DC28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7E4A-85A1-463A-B47F-AD6F136D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88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B8B9F-F294-AE4E-20A0-30FD690C4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4A86A-E111-F1CD-CCD9-7F49FBF1E9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008ABA-8C3A-DA75-1E7F-E4800C847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06A9B-BA31-44C9-BEC7-0901802AFA41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8A2BC-73F6-40F6-C457-22E2B93E7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479586-050D-E81A-8E0C-852D5125C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7E4A-85A1-463A-B47F-AD6F136D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132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0C0CE-3847-056D-D457-16D8643E3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4C7D3-1BD3-9E3D-446F-BBF31BCDCC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A12BE5-79F2-8743-6401-B9F22D6A64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C0FEDF-0A41-61ED-0153-AE119D203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06A9B-BA31-44C9-BEC7-0901802AFA41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C81C63-61A2-F8E0-D26D-A466874BD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E1F9D7-3650-EF41-9C3F-927949C27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7E4A-85A1-463A-B47F-AD6F136D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888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265F7-5B2A-035C-57F0-18590F6A9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5CBD18-6320-E158-8086-26817CB44C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A8C579-D799-4178-3BB9-F5E50CEF81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95F86E-880A-CA42-EC73-959113BB7C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8BE2BB-E130-A601-52D0-0334249897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9C6D74-C7EA-DA76-FC5E-64F3DEF95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06A9B-BA31-44C9-BEC7-0901802AFA41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E5E5EC-77BA-517D-45A9-8EC9472B7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66A1EE-6BD5-C9BE-FE72-64A17F8CB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7E4A-85A1-463A-B47F-AD6F136D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72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4DB19-8EE8-06D6-5CAE-AB38AB6A7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9FA47E-E7C1-BBAC-E079-248308F14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06A9B-BA31-44C9-BEC7-0901802AFA41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F38E1E-8D7A-491F-A63F-1F6F3DE3F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37C455-119D-1C63-B486-6A3CF2D3C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7E4A-85A1-463A-B47F-AD6F136D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551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1D7A82-1B20-11E7-9ACC-CB9819D4D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06A9B-BA31-44C9-BEC7-0901802AFA41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F253BB-8548-9EE4-0CB9-5ACCDD2CB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B579E6-DFBD-DBF6-0B90-92099B394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7E4A-85A1-463A-B47F-AD6F136D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223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CEDA7-C839-FC21-01B0-58EFF5B45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3150C-88E3-F11E-81BD-8C6BDD9AA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ECD1D3-EF52-6D2F-A070-12824BC93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EB424E-353F-5619-2DF0-AA7314107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06A9B-BA31-44C9-BEC7-0901802AFA41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DB4984-9016-9D75-34FA-1ED7663D3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C1B1BE-2A59-F7A1-51DF-24F8C6BBA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7E4A-85A1-463A-B47F-AD6F136D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28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3A992-4AC8-A4E1-91EF-C70AAB65C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7319CFC-C612-B1E0-23A9-C0D8CA5631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F37F88-86D0-1FA8-840E-4D3A702C06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FD0832-E82D-1A99-0F82-DD13CE963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06A9B-BA31-44C9-BEC7-0901802AFA41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63DE7E-77C5-15AA-08A2-2A3C60280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78E13-8539-06E5-D410-F855C1FEE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7E4A-85A1-463A-B47F-AD6F136D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351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640E2-69E4-B326-3F4C-B39C605F4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1DB774-76E8-D46A-14A5-AFE7F22E11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F110E0-62CB-3B20-DA56-8832B15A0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06A9B-BA31-44C9-BEC7-0901802AFA41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144E4-D971-3C3C-A492-4E2CF8E32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D6D084-80D2-361D-96D9-23073A99C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7E4A-85A1-463A-B47F-AD6F136D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811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5D0902-5F20-5B43-B893-A51AA7FB7B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7243E2-709F-ECC7-813B-524713B9B0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050E2-DDB4-0E1E-ABA5-5D4F4857A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06A9B-BA31-44C9-BEC7-0901802AFA41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B39577-3018-C0B6-20C2-1CCB09AE9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97CA3-A048-E680-0BC5-8665D1E25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7E4A-85A1-463A-B47F-AD6F136D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299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1272B7-5C12-FBEC-D747-7D7DDA19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F92E85-7239-2339-7B0A-2E638A37A6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DEEA40-8FEC-D18B-DFC8-74884930F7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A06A9B-BA31-44C9-BEC7-0901802AFA41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E9132A-A96C-45CB-A441-D8E558F40D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082D12-A6C2-838C-B581-B69F1D8515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4C7E4A-85A1-463A-B47F-AD6F136D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963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organisation-design-factsheet/" TargetMode="External"/><Relationship Id="rId2" Type="http://schemas.openxmlformats.org/officeDocument/2006/relationships/hyperlink" Target="https://brc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idl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9500D-52A9-589E-2B67-A074A62088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49379" y="203964"/>
            <a:ext cx="8577943" cy="1050566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Three Ways of Designing the Organisational Structure of Lidl GB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CF9942-D357-05F0-9A7B-376F87FAAA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3322" y="2331217"/>
            <a:ext cx="9144000" cy="2710272"/>
          </a:xfrm>
        </p:spPr>
        <p:txBody>
          <a:bodyPr>
            <a:normAutofit fontScale="92500" lnSpcReduction="20000"/>
          </a:bodyPr>
          <a:lstStyle/>
          <a:p>
            <a:pPr algn="l">
              <a:lnSpc>
                <a:spcPct val="110000"/>
              </a:lnSpc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Understanding Organisational Structure and Culture</a:t>
            </a:r>
          </a:p>
          <a:p>
            <a:pPr algn="l">
              <a:lnSpc>
                <a:spcPct val="110000"/>
              </a:lnSpc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LCBB4009</a:t>
            </a:r>
          </a:p>
          <a:p>
            <a:pPr algn="l">
              <a:lnSpc>
                <a:spcPct val="110000"/>
              </a:lnSpc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Assessment: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Component 1: Practical – Individual Presentation</a:t>
            </a:r>
          </a:p>
          <a:p>
            <a:pPr algn="l">
              <a:lnSpc>
                <a:spcPct val="110000"/>
              </a:lnSpc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Amet Memet</a:t>
            </a:r>
          </a:p>
          <a:p>
            <a:pPr algn="l">
              <a:lnSpc>
                <a:spcPct val="110000"/>
              </a:lnSpc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2532553</a:t>
            </a:r>
          </a:p>
          <a:p>
            <a:pPr algn="l">
              <a:lnSpc>
                <a:spcPct val="110000"/>
              </a:lnSpc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Submission Date: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24 July 2026</a:t>
            </a:r>
            <a:endParaRPr lang="en-GB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B45A85-4B64-F7DB-15B6-919AA1ED63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9639"/>
            <a:ext cx="2763297" cy="2221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15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55C89-56DC-8031-D198-12EC35FDE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887C4-B4E2-3BD1-908C-BC6153A6AF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 to organisational structure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Importance of organisational structure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Functional structure of Lidl GB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Divisional structure of Lidl GB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Matrix structure of Lidl GB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Comparison of the three structures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AE0B26-BF74-C3E2-E0CE-FE22D93AE7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3729" y="1578512"/>
            <a:ext cx="3291809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376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2DCAD-FFA7-F33D-AC9A-2641577BC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710" y="102266"/>
            <a:ext cx="10515600" cy="848007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is an Organisational Structure?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9EA51-609E-68FB-1338-81CD84946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436380"/>
            <a:ext cx="8072283" cy="3985240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 organisational structure defines how authority, roles and responsibilities are organised within an organisation (Robbins &amp; Coulter, 2021).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 organisation chart is a visual diagram that shows reporting relationships and lines of authority between employees and departments.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well-designed structure improves communication, coordination and accountability (Robbins &amp; Coulter, 2021).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supports efficient decision-making and helps organisations achieve strategic objectives (CIPD, 2024).</a:t>
            </a: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5DD9DD0E-624E-F924-5892-184611048B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0321342"/>
              </p:ext>
            </p:extLst>
          </p:nvPr>
        </p:nvGraphicFramePr>
        <p:xfrm>
          <a:off x="7826478" y="950272"/>
          <a:ext cx="4119716" cy="3149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1732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DEDEC-26D7-77EA-8EBF-52ADDD35F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8647"/>
            <a:ext cx="10515600" cy="972063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Organisational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32742-5F41-C163-2E24-8FDE44035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621" y="1564367"/>
            <a:ext cx="8547933" cy="496425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Defines roles and responsibilities, helping employees understand their duties (Robbins &amp; Coulter, 2021).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Supports effective communication and coordination across departments (CIPD, 2024).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Improves decision-making by establishing clear reporting lines (Buchanan &amp; Huczynski, 2023).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organisations achieve business objectives through efficient resource management (Lidl GB, 2024).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46C323-ABA4-7BE4-CBB9-87AB2194E7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7923" y="1130710"/>
            <a:ext cx="3657601" cy="470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906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D582B-0009-8814-1008-E0B18279D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548" y="89821"/>
            <a:ext cx="10515600" cy="863907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Functional Structure of Lidl GB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D7776-E117-1B7C-0751-883D49C50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774" y="1127535"/>
            <a:ext cx="8925232" cy="546991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Functional structure groups employees into specialist departments such as HR, Finance, Operations and Marketing (Robbins &amp; Coulter, 2021).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Each department focuses on specific expertise to improve efficiency and consistency (CIPD, 2024).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Functional managers report to senior leadership and coordinate activities within their departments (Lidl GB, 2024).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structure helps Lidl GB maintain consistent standards and efficient decision-making across its UK operations (Lidl GB, 2024).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993FB1-020E-EBC7-4226-77B8D339F0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3496" y="1127535"/>
            <a:ext cx="2858729" cy="3808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605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1F005-1C34-659C-832F-76F984F44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8816"/>
            <a:ext cx="10515600" cy="962229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Divisional Structure of Lidl GB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472A9-8CA3-4A67-4E14-9B6878A8FF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23" y="1540490"/>
            <a:ext cx="7502012" cy="435133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Organises the business into regional divisions (Robbins &amp; Coulter, 2021).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Regional managers oversee stores and performance (Lidl GB, 2024).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Supports faster local decision-making (CIPD, 2024).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Improves responsiveness to customer needs (Lidl GB, 2024).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Regional divisions enable organisations to respond more effectively to local market needs (British Retail Consortium, 2024).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495988F-F018-73BF-170A-5EA27CC43B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0945197"/>
              </p:ext>
            </p:extLst>
          </p:nvPr>
        </p:nvGraphicFramePr>
        <p:xfrm>
          <a:off x="7600335" y="1098038"/>
          <a:ext cx="4286864" cy="4205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48810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87D65-4889-508B-43A4-00AF3687D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67" y="0"/>
            <a:ext cx="10515600" cy="1040888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Matrix structure of Lidl GB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2BFD3-BCAA-1830-318A-316785F05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767" y="1520825"/>
            <a:ext cx="8197645" cy="516511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Combines functional departments with projects teams (Buchanan &amp; Huczynski, 2023).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Employees report to both functional and project managers (Robbins &amp; Coulter, 2021).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Improves collaboration between different business functions (CIPD, 2024).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Supports flexibility and innovation in large organisations (Lidl GB, 2024).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ADC91EF-C454-23E0-06C5-F9D58D19FA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6010818"/>
              </p:ext>
            </p:extLst>
          </p:nvPr>
        </p:nvGraphicFramePr>
        <p:xfrm>
          <a:off x="7332407" y="688258"/>
          <a:ext cx="4640825" cy="5649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1394AF32-F6F7-B4E6-B9A2-B660A29403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6263927"/>
              </p:ext>
            </p:extLst>
          </p:nvPr>
        </p:nvGraphicFramePr>
        <p:xfrm>
          <a:off x="7332407" y="0"/>
          <a:ext cx="4721941" cy="5165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7438867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7BB2A-9F34-9F3A-2001-5EABF336E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9542" y="113071"/>
            <a:ext cx="10515600" cy="1325563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Comparison of the Three Organisational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BB8C1-E57F-BFAA-5743-7B090C7852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315" y="1438634"/>
            <a:ext cx="11543071" cy="49193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Functional Structure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 specialisation and operational efficiency.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Slower communication between departments.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Divisional Structure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Faster response to regional customer needs.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May increase costs through duplicated resources.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Matrix Structure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Promotes collaboration and flexibility.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Dual reporting can create role confusion.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a combination of these structures helps Lidl GB improve organisational efficiency and performance (Robbins &amp; Coulter, 2021; CIPD, 2024).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748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1C1CB-2172-BBC5-F8C3-81AB75176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71204-93F7-C9C0-7A0E-03E1C5FF8B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Lidl GB uses different organisational structures to support its business operations.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Functional, divisional and matrix structures each provide different advantages.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Choosing the right structure improves communication, efficiency and decision-making.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 effective organisational structure helps Lidl GB achieve its strategic objectives (Robbins &amp; Coulter, 2021; CIPD, 2024).</a:t>
            </a:r>
          </a:p>
        </p:txBody>
      </p:sp>
    </p:spTree>
    <p:extLst>
      <p:ext uri="{BB962C8B-B14F-4D97-AF65-F5344CB8AC3E}">
        <p14:creationId xmlns:p14="http://schemas.microsoft.com/office/powerpoint/2010/main" val="1654097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78F6C-57C2-87AE-D0A0-BA33E6822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47959-3096-52FD-3100-C5ADFE7282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Buchanan, D. and Huczynski, A. (2023)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Organisational Behaviour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11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ed. Harlow: Pearson.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British Retail Consortium (2024)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Retail Industry Overview.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https://brc.org.uk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(Accessed: 16 July 2026).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CIPD (2024)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Organisation Design Factsheet.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https://www.cipd.org/uk/knowledge/factsheets/organisation-design-factsheet/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(Accessed: 16 July 2026).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Lidl GB (2024)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About Us.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https://www.lidl.co.uk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(Accessed: 16 July 2026).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Robbins, S. P. and Coulter, M. (2021)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Management.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ed.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40939572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E8950C9B46B248B903B359A63F05A8" ma:contentTypeVersion="4" ma:contentTypeDescription="Create a new document." ma:contentTypeScope="" ma:versionID="3eb0a838b639d72fe64a84b63d40f4b8">
  <xsd:schema xmlns:xsd="http://www.w3.org/2001/XMLSchema" xmlns:xs="http://www.w3.org/2001/XMLSchema" xmlns:p="http://schemas.microsoft.com/office/2006/metadata/properties" xmlns:ns3="a2869aec-534e-4d31-8a93-17daff6bdddf" targetNamespace="http://schemas.microsoft.com/office/2006/metadata/properties" ma:root="true" ma:fieldsID="f735720e13fa27179ffeb3248bec5dba" ns3:_="">
    <xsd:import namespace="a2869aec-534e-4d31-8a93-17daff6bddd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2869aec-534e-4d31-8a93-17daff6bddd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9C6D2E-A93E-4D29-B379-124B363A428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9020BB6-BA9C-4F39-B69D-9FF4DE4B072F}">
  <ds:schemaRefs>
    <ds:schemaRef ds:uri="http://purl.org/dc/terms/"/>
    <ds:schemaRef ds:uri="http://www.w3.org/XML/1998/namespace"/>
    <ds:schemaRef ds:uri="http://purl.org/dc/dcmitype/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a2869aec-534e-4d31-8a93-17daff6bdddf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0C490B1F-02EE-4B58-A044-8259CB0FB4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2869aec-534e-4d31-8a93-17daff6bddd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967</TotalTime>
  <Words>714</Words>
  <Application>Microsoft Office PowerPoint</Application>
  <PresentationFormat>Widescreen</PresentationFormat>
  <Paragraphs>80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Wingdings</vt:lpstr>
      <vt:lpstr>Office Theme</vt:lpstr>
      <vt:lpstr>Three Ways of Designing the Organisational Structure of Lidl GB</vt:lpstr>
      <vt:lpstr>Presentation Outline</vt:lpstr>
      <vt:lpstr>What is an Organisational Structure?</vt:lpstr>
      <vt:lpstr>Importance of Organisational Structure</vt:lpstr>
      <vt:lpstr>Functional Structure of Lidl GB</vt:lpstr>
      <vt:lpstr>Divisional Structure of Lidl GB</vt:lpstr>
      <vt:lpstr>Matrix structure of Lidl GB</vt:lpstr>
      <vt:lpstr>Comparison of the Three Organisational Structures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Amet Memet (2532553)</dc:creator>
  <cp:lastModifiedBy>Ioana Theodora Iacob (2515341)</cp:lastModifiedBy>
  <cp:revision>3</cp:revision>
  <dcterms:created xsi:type="dcterms:W3CDTF">2026-07-15T20:02:18Z</dcterms:created>
  <dcterms:modified xsi:type="dcterms:W3CDTF">2026-07-20T19:26:58Z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0x010100BDE8950C9B46B248B903B359A63F05A8</vt:lpwstr>
  </property>
</Properties>
</file>