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entury Gothic" panose="020B0502020202020204" pitchFamily="34" charset="0"/>
      <p:regular r:id="rId17"/>
      <p:bold r:id="rId18"/>
      <p:italic r:id="rId19"/>
      <p:boldItalic r:id="rId20"/>
    </p:embeddedFont>
    <p:embeddedFont>
      <p:font typeface="Wingdings 3" panose="05040102010807070707" pitchFamily="18" charset="2"/>
      <p:regular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24666-F486-5147-2686-83490F5D1BA5}" v="26" dt="2023-07-10T10:52:34.899"/>
    <p1510:client id="{1ABC25AD-E605-7477-8F35-B43455CC734B}" v="18" dt="2023-07-09T12:54:50.978"/>
    <p1510:client id="{C835DA4D-67FF-15B5-79EB-0DA262C1D00D}" v="11" dt="2023-07-09T23:35:58.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guide orient="horz" pos="1620"/>
        <p:guide pos="2880"/>
      </p:guideLst>
    </p:cSldViewPr>
  </p:slideViewPr>
  <p:notesTextViewPr>
    <p:cViewPr>
      <p:scale>
        <a:sx n="1" d="1"/>
        <a:sy n="1" d="1"/>
      </p:scale>
      <p:origin x="0" y="-2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Kamruzzaman (2237652)" userId="S::2237652@student.uwtsd.ac.uk::4464d609-b97f-4ed7-83d1-3548b84216c2" providerId="AD" clId="Web-{00224666-F486-5147-2686-83490F5D1BA5}"/>
    <pc:docChg chg="delSld modSld addMainMaster delMainMaster">
      <pc:chgData name="Mohammed Kamruzzaman (2237652)" userId="S::2237652@student.uwtsd.ac.uk::4464d609-b97f-4ed7-83d1-3548b84216c2" providerId="AD" clId="Web-{00224666-F486-5147-2686-83490F5D1BA5}" dt="2023-07-10T10:54:04.276" v="41"/>
      <pc:docMkLst>
        <pc:docMk/>
      </pc:docMkLst>
      <pc:sldChg chg="addSp delSp modSp mod setBg modClrScheme setClrOvrMap chgLayout">
        <pc:chgData name="Mohammed Kamruzzaman (2237652)" userId="S::2237652@student.uwtsd.ac.uk::4464d609-b97f-4ed7-83d1-3548b84216c2" providerId="AD" clId="Web-{00224666-F486-5147-2686-83490F5D1BA5}" dt="2023-07-10T10:41:17.020" v="23" actId="14100"/>
        <pc:sldMkLst>
          <pc:docMk/>
          <pc:sldMk cId="0" sldId="256"/>
        </pc:sldMkLst>
        <pc:spChg chg="mod ord">
          <ac:chgData name="Mohammed Kamruzzaman (2237652)" userId="S::2237652@student.uwtsd.ac.uk::4464d609-b97f-4ed7-83d1-3548b84216c2" providerId="AD" clId="Web-{00224666-F486-5147-2686-83490F5D1BA5}" dt="2023-07-10T10:41:17.020" v="23" actId="14100"/>
          <ac:spMkLst>
            <pc:docMk/>
            <pc:sldMk cId="0" sldId="256"/>
            <ac:spMk id="59" creationId="{00000000-0000-0000-0000-000000000000}"/>
          </ac:spMkLst>
        </pc:spChg>
        <pc:spChg chg="del mod">
          <ac:chgData name="Mohammed Kamruzzaman (2237652)" userId="S::2237652@student.uwtsd.ac.uk::4464d609-b97f-4ed7-83d1-3548b84216c2" providerId="AD" clId="Web-{00224666-F486-5147-2686-83490F5D1BA5}" dt="2023-07-10T10:39:08.672" v="10"/>
          <ac:spMkLst>
            <pc:docMk/>
            <pc:sldMk cId="0" sldId="256"/>
            <ac:spMk id="60" creationId="{00000000-0000-0000-0000-000000000000}"/>
          </ac:spMkLst>
        </pc:spChg>
        <pc:spChg chg="add">
          <ac:chgData name="Mohammed Kamruzzaman (2237652)" userId="S::2237652@student.uwtsd.ac.uk::4464d609-b97f-4ed7-83d1-3548b84216c2" providerId="AD" clId="Web-{00224666-F486-5147-2686-83490F5D1BA5}" dt="2023-07-10T10:40:17.159" v="17"/>
          <ac:spMkLst>
            <pc:docMk/>
            <pc:sldMk cId="0" sldId="256"/>
            <ac:spMk id="65" creationId="{C6A81905-F480-46A4-BC10-215D24EA1AE6}"/>
          </ac:spMkLst>
        </pc:spChg>
        <pc:spChg chg="add del">
          <ac:chgData name="Mohammed Kamruzzaman (2237652)" userId="S::2237652@student.uwtsd.ac.uk::4464d609-b97f-4ed7-83d1-3548b84216c2" providerId="AD" clId="Web-{00224666-F486-5147-2686-83490F5D1BA5}" dt="2023-07-10T10:40:17.112" v="16"/>
          <ac:spMkLst>
            <pc:docMk/>
            <pc:sldMk cId="0" sldId="256"/>
            <ac:spMk id="66" creationId="{C6A81905-F480-46A4-BC10-215D24EA1AE6}"/>
          </ac:spMkLst>
        </pc:spChg>
        <pc:spChg chg="add">
          <ac:chgData name="Mohammed Kamruzzaman (2237652)" userId="S::2237652@student.uwtsd.ac.uk::4464d609-b97f-4ed7-83d1-3548b84216c2" providerId="AD" clId="Web-{00224666-F486-5147-2686-83490F5D1BA5}" dt="2023-07-10T10:40:17.159" v="17"/>
          <ac:spMkLst>
            <pc:docMk/>
            <pc:sldMk cId="0" sldId="256"/>
            <ac:spMk id="67" creationId="{36FD4D9D-3784-41E8-8405-A42B72F51331}"/>
          </ac:spMkLst>
        </pc:spChg>
        <pc:spChg chg="add del">
          <ac:chgData name="Mohammed Kamruzzaman (2237652)" userId="S::2237652@student.uwtsd.ac.uk::4464d609-b97f-4ed7-83d1-3548b84216c2" providerId="AD" clId="Web-{00224666-F486-5147-2686-83490F5D1BA5}" dt="2023-07-10T10:40:17.112" v="16"/>
          <ac:spMkLst>
            <pc:docMk/>
            <pc:sldMk cId="0" sldId="256"/>
            <ac:spMk id="68" creationId="{36FD4D9D-3784-41E8-8405-A42B72F51331}"/>
          </ac:spMkLst>
        </pc:spChg>
        <pc:spChg chg="add">
          <ac:chgData name="Mohammed Kamruzzaman (2237652)" userId="S::2237652@student.uwtsd.ac.uk::4464d609-b97f-4ed7-83d1-3548b84216c2" providerId="AD" clId="Web-{00224666-F486-5147-2686-83490F5D1BA5}" dt="2023-07-10T10:40:17.159" v="17"/>
          <ac:spMkLst>
            <pc:docMk/>
            <pc:sldMk cId="0" sldId="256"/>
            <ac:spMk id="69" creationId="{60817A52-B891-4228-A61E-0C0A57632DDA}"/>
          </ac:spMkLst>
        </pc:spChg>
        <pc:spChg chg="add del">
          <ac:chgData name="Mohammed Kamruzzaman (2237652)" userId="S::2237652@student.uwtsd.ac.uk::4464d609-b97f-4ed7-83d1-3548b84216c2" providerId="AD" clId="Web-{00224666-F486-5147-2686-83490F5D1BA5}" dt="2023-07-10T10:40:17.112" v="16"/>
          <ac:spMkLst>
            <pc:docMk/>
            <pc:sldMk cId="0" sldId="256"/>
            <ac:spMk id="70" creationId="{09811DF6-66E4-43D5-B564-3151796531ED}"/>
          </ac:spMkLst>
        </pc:spChg>
        <pc:spChg chg="add del">
          <ac:chgData name="Mohammed Kamruzzaman (2237652)" userId="S::2237652@student.uwtsd.ac.uk::4464d609-b97f-4ed7-83d1-3548b84216c2" providerId="AD" clId="Web-{00224666-F486-5147-2686-83490F5D1BA5}" dt="2023-07-10T10:40:17.112" v="16"/>
          <ac:spMkLst>
            <pc:docMk/>
            <pc:sldMk cId="0" sldId="256"/>
            <ac:spMk id="72" creationId="{60817A52-B891-4228-A61E-0C0A57632DDA}"/>
          </ac:spMkLst>
        </pc:spChg>
        <pc:picChg chg="add">
          <ac:chgData name="Mohammed Kamruzzaman (2237652)" userId="S::2237652@student.uwtsd.ac.uk::4464d609-b97f-4ed7-83d1-3548b84216c2" providerId="AD" clId="Web-{00224666-F486-5147-2686-83490F5D1BA5}" dt="2023-07-10T10:40:17.159" v="17"/>
          <ac:picMkLst>
            <pc:docMk/>
            <pc:sldMk cId="0" sldId="256"/>
            <ac:picMk id="61" creationId="{B7A63C87-C3FF-62A7-3499-AC246E329894}"/>
          </ac:picMkLst>
        </pc:picChg>
        <pc:picChg chg="add del">
          <ac:chgData name="Mohammed Kamruzzaman (2237652)" userId="S::2237652@student.uwtsd.ac.uk::4464d609-b97f-4ed7-83d1-3548b84216c2" providerId="AD" clId="Web-{00224666-F486-5147-2686-83490F5D1BA5}" dt="2023-07-10T10:40:17.112" v="16"/>
          <ac:picMkLst>
            <pc:docMk/>
            <pc:sldMk cId="0" sldId="256"/>
            <ac:picMk id="63" creationId="{6155266D-18A4-3CD3-1E5D-36075673BC18}"/>
          </ac:picMkLst>
        </pc:picChg>
      </pc:sldChg>
      <pc:sldChg chg="addSp delSp modSp mod setBg modClrScheme setClrOvrMap chgLayout">
        <pc:chgData name="Mohammed Kamruzzaman (2237652)" userId="S::2237652@student.uwtsd.ac.uk::4464d609-b97f-4ed7-83d1-3548b84216c2" providerId="AD" clId="Web-{00224666-F486-5147-2686-83490F5D1BA5}" dt="2023-07-10T10:42:59.820" v="30"/>
        <pc:sldMkLst>
          <pc:docMk/>
          <pc:sldMk cId="0" sldId="257"/>
        </pc:sldMkLst>
        <pc:spChg chg="mod ord">
          <ac:chgData name="Mohammed Kamruzzaman (2237652)" userId="S::2237652@student.uwtsd.ac.uk::4464d609-b97f-4ed7-83d1-3548b84216c2" providerId="AD" clId="Web-{00224666-F486-5147-2686-83490F5D1BA5}" dt="2023-07-10T10:42:59.820" v="30"/>
          <ac:spMkLst>
            <pc:docMk/>
            <pc:sldMk cId="0" sldId="257"/>
            <ac:spMk id="65" creationId="{00000000-0000-0000-0000-000000000000}"/>
          </ac:spMkLst>
        </pc:spChg>
        <pc:spChg chg="add del mod ord">
          <ac:chgData name="Mohammed Kamruzzaman (2237652)" userId="S::2237652@student.uwtsd.ac.uk::4464d609-b97f-4ed7-83d1-3548b84216c2" providerId="AD" clId="Web-{00224666-F486-5147-2686-83490F5D1BA5}" dt="2023-07-10T10:42:59.820" v="30"/>
          <ac:spMkLst>
            <pc:docMk/>
            <pc:sldMk cId="0" sldId="257"/>
            <ac:spMk id="66" creationId="{00000000-0000-0000-0000-000000000000}"/>
          </ac:spMkLst>
        </pc:spChg>
        <pc:spChg chg="add del">
          <ac:chgData name="Mohammed Kamruzzaman (2237652)" userId="S::2237652@student.uwtsd.ac.uk::4464d609-b97f-4ed7-83d1-3548b84216c2" providerId="AD" clId="Web-{00224666-F486-5147-2686-83490F5D1BA5}" dt="2023-07-10T10:42:38.850" v="25"/>
          <ac:spMkLst>
            <pc:docMk/>
            <pc:sldMk cId="0" sldId="257"/>
            <ac:spMk id="76" creationId="{C393B4A7-6ABF-423D-A762-3CDB4897A833}"/>
          </ac:spMkLst>
        </pc:spChg>
        <pc:spChg chg="add del">
          <ac:chgData name="Mohammed Kamruzzaman (2237652)" userId="S::2237652@student.uwtsd.ac.uk::4464d609-b97f-4ed7-83d1-3548b84216c2" providerId="AD" clId="Web-{00224666-F486-5147-2686-83490F5D1BA5}" dt="2023-07-10T10:42:38.850" v="25"/>
          <ac:spMkLst>
            <pc:docMk/>
            <pc:sldMk cId="0" sldId="257"/>
            <ac:spMk id="82" creationId="{01AD250C-F2EA-449F-9B14-DF5BB674C500}"/>
          </ac:spMkLst>
        </pc:spChg>
        <pc:spChg chg="add del">
          <ac:chgData name="Mohammed Kamruzzaman (2237652)" userId="S::2237652@student.uwtsd.ac.uk::4464d609-b97f-4ed7-83d1-3548b84216c2" providerId="AD" clId="Web-{00224666-F486-5147-2686-83490F5D1BA5}" dt="2023-07-10T10:42:38.850" v="25"/>
          <ac:spMkLst>
            <pc:docMk/>
            <pc:sldMk cId="0" sldId="257"/>
            <ac:spMk id="84" creationId="{F747F1B4-B831-4277-8AB0-32767F7EB7BF}"/>
          </ac:spMkLst>
        </pc:spChg>
        <pc:spChg chg="add del">
          <ac:chgData name="Mohammed Kamruzzaman (2237652)" userId="S::2237652@student.uwtsd.ac.uk::4464d609-b97f-4ed7-83d1-3548b84216c2" providerId="AD" clId="Web-{00224666-F486-5147-2686-83490F5D1BA5}" dt="2023-07-10T10:42:38.850" v="25"/>
          <ac:spMkLst>
            <pc:docMk/>
            <pc:sldMk cId="0" sldId="257"/>
            <ac:spMk id="86" creationId="{D80CFA21-AB7C-4BEB-9BFF-05764FBBF3C6}"/>
          </ac:spMkLst>
        </pc:spChg>
        <pc:spChg chg="add del">
          <ac:chgData name="Mohammed Kamruzzaman (2237652)" userId="S::2237652@student.uwtsd.ac.uk::4464d609-b97f-4ed7-83d1-3548b84216c2" providerId="AD" clId="Web-{00224666-F486-5147-2686-83490F5D1BA5}" dt="2023-07-10T10:42:38.850" v="25"/>
          <ac:spMkLst>
            <pc:docMk/>
            <pc:sldMk cId="0" sldId="257"/>
            <ac:spMk id="88" creationId="{12F7E335-851A-4CAE-B09F-E657819D4600}"/>
          </ac:spMkLst>
        </pc:spChg>
        <pc:spChg chg="add del">
          <ac:chgData name="Mohammed Kamruzzaman (2237652)" userId="S::2237652@student.uwtsd.ac.uk::4464d609-b97f-4ed7-83d1-3548b84216c2" providerId="AD" clId="Web-{00224666-F486-5147-2686-83490F5D1BA5}" dt="2023-07-10T10:42:38.850" v="25"/>
          <ac:spMkLst>
            <pc:docMk/>
            <pc:sldMk cId="0" sldId="257"/>
            <ac:spMk id="90" creationId="{10B541F0-7F6E-402E-84D8-CF96EACA5FBC}"/>
          </ac:spMkLst>
        </pc:spChg>
        <pc:spChg chg="add del">
          <ac:chgData name="Mohammed Kamruzzaman (2237652)" userId="S::2237652@student.uwtsd.ac.uk::4464d609-b97f-4ed7-83d1-3548b84216c2" providerId="AD" clId="Web-{00224666-F486-5147-2686-83490F5D1BA5}" dt="2023-07-10T10:42:51.663" v="27"/>
          <ac:spMkLst>
            <pc:docMk/>
            <pc:sldMk cId="0" sldId="257"/>
            <ac:spMk id="94" creationId="{989BE678-777B-482A-A616-FEDC47B162E5}"/>
          </ac:spMkLst>
        </pc:spChg>
        <pc:spChg chg="add del">
          <ac:chgData name="Mohammed Kamruzzaman (2237652)" userId="S::2237652@student.uwtsd.ac.uk::4464d609-b97f-4ed7-83d1-3548b84216c2" providerId="AD" clId="Web-{00224666-F486-5147-2686-83490F5D1BA5}" dt="2023-07-10T10:42:51.663" v="27"/>
          <ac:spMkLst>
            <pc:docMk/>
            <pc:sldMk cId="0" sldId="257"/>
            <ac:spMk id="97" creationId="{D28BE0C3-2102-4820-B88B-A448B1840D14}"/>
          </ac:spMkLst>
        </pc:spChg>
        <pc:spChg chg="add del">
          <ac:chgData name="Mohammed Kamruzzaman (2237652)" userId="S::2237652@student.uwtsd.ac.uk::4464d609-b97f-4ed7-83d1-3548b84216c2" providerId="AD" clId="Web-{00224666-F486-5147-2686-83490F5D1BA5}" dt="2023-07-10T10:42:51.663" v="27"/>
          <ac:spMkLst>
            <pc:docMk/>
            <pc:sldMk cId="0" sldId="257"/>
            <ac:spMk id="98" creationId="{C8A3C342-1D03-412F-8DD3-BF519E8E0AE9}"/>
          </ac:spMkLst>
        </pc:spChg>
        <pc:spChg chg="add del">
          <ac:chgData name="Mohammed Kamruzzaman (2237652)" userId="S::2237652@student.uwtsd.ac.uk::4464d609-b97f-4ed7-83d1-3548b84216c2" providerId="AD" clId="Web-{00224666-F486-5147-2686-83490F5D1BA5}" dt="2023-07-10T10:42:51.663" v="27"/>
          <ac:spMkLst>
            <pc:docMk/>
            <pc:sldMk cId="0" sldId="257"/>
            <ac:spMk id="99" creationId="{81CC9B02-E087-4350-AEBD-2C3CF001AF01}"/>
          </ac:spMkLst>
        </pc:spChg>
        <pc:spChg chg="add del">
          <ac:chgData name="Mohammed Kamruzzaman (2237652)" userId="S::2237652@student.uwtsd.ac.uk::4464d609-b97f-4ed7-83d1-3548b84216c2" providerId="AD" clId="Web-{00224666-F486-5147-2686-83490F5D1BA5}" dt="2023-07-10T10:42:51.663" v="27"/>
          <ac:spMkLst>
            <pc:docMk/>
            <pc:sldMk cId="0" sldId="257"/>
            <ac:spMk id="101" creationId="{D6F18ACE-6E82-4ADC-8A2F-A1771B309B16}"/>
          </ac:spMkLst>
        </pc:spChg>
        <pc:spChg chg="add del">
          <ac:chgData name="Mohammed Kamruzzaman (2237652)" userId="S::2237652@student.uwtsd.ac.uk::4464d609-b97f-4ed7-83d1-3548b84216c2" providerId="AD" clId="Web-{00224666-F486-5147-2686-83490F5D1BA5}" dt="2023-07-10T10:42:51.663" v="27"/>
          <ac:spMkLst>
            <pc:docMk/>
            <pc:sldMk cId="0" sldId="257"/>
            <ac:spMk id="102" creationId="{00000000-0000-0000-0000-000000000000}"/>
          </ac:spMkLst>
        </pc:spChg>
        <pc:spChg chg="add">
          <ac:chgData name="Mohammed Kamruzzaman (2237652)" userId="S::2237652@student.uwtsd.ac.uk::4464d609-b97f-4ed7-83d1-3548b84216c2" providerId="AD" clId="Web-{00224666-F486-5147-2686-83490F5D1BA5}" dt="2023-07-10T10:42:59.820" v="30"/>
          <ac:spMkLst>
            <pc:docMk/>
            <pc:sldMk cId="0" sldId="257"/>
            <ac:spMk id="108" creationId="{C393B4A7-6ABF-423D-A762-3CDB4897A833}"/>
          </ac:spMkLst>
        </pc:spChg>
        <pc:spChg chg="add">
          <ac:chgData name="Mohammed Kamruzzaman (2237652)" userId="S::2237652@student.uwtsd.ac.uk::4464d609-b97f-4ed7-83d1-3548b84216c2" providerId="AD" clId="Web-{00224666-F486-5147-2686-83490F5D1BA5}" dt="2023-07-10T10:42:59.820" v="30"/>
          <ac:spMkLst>
            <pc:docMk/>
            <pc:sldMk cId="0" sldId="257"/>
            <ac:spMk id="111" creationId="{01AD250C-F2EA-449F-9B14-DF5BB674C500}"/>
          </ac:spMkLst>
        </pc:spChg>
        <pc:spChg chg="add">
          <ac:chgData name="Mohammed Kamruzzaman (2237652)" userId="S::2237652@student.uwtsd.ac.uk::4464d609-b97f-4ed7-83d1-3548b84216c2" providerId="AD" clId="Web-{00224666-F486-5147-2686-83490F5D1BA5}" dt="2023-07-10T10:42:59.820" v="30"/>
          <ac:spMkLst>
            <pc:docMk/>
            <pc:sldMk cId="0" sldId="257"/>
            <ac:spMk id="112" creationId="{F747F1B4-B831-4277-8AB0-32767F7EB7BF}"/>
          </ac:spMkLst>
        </pc:spChg>
        <pc:spChg chg="add">
          <ac:chgData name="Mohammed Kamruzzaman (2237652)" userId="S::2237652@student.uwtsd.ac.uk::4464d609-b97f-4ed7-83d1-3548b84216c2" providerId="AD" clId="Web-{00224666-F486-5147-2686-83490F5D1BA5}" dt="2023-07-10T10:42:59.820" v="30"/>
          <ac:spMkLst>
            <pc:docMk/>
            <pc:sldMk cId="0" sldId="257"/>
            <ac:spMk id="113" creationId="{D80CFA21-AB7C-4BEB-9BFF-05764FBBF3C6}"/>
          </ac:spMkLst>
        </pc:spChg>
        <pc:spChg chg="add">
          <ac:chgData name="Mohammed Kamruzzaman (2237652)" userId="S::2237652@student.uwtsd.ac.uk::4464d609-b97f-4ed7-83d1-3548b84216c2" providerId="AD" clId="Web-{00224666-F486-5147-2686-83490F5D1BA5}" dt="2023-07-10T10:42:59.820" v="30"/>
          <ac:spMkLst>
            <pc:docMk/>
            <pc:sldMk cId="0" sldId="257"/>
            <ac:spMk id="114" creationId="{12F7E335-851A-4CAE-B09F-E657819D4600}"/>
          </ac:spMkLst>
        </pc:spChg>
        <pc:spChg chg="add">
          <ac:chgData name="Mohammed Kamruzzaman (2237652)" userId="S::2237652@student.uwtsd.ac.uk::4464d609-b97f-4ed7-83d1-3548b84216c2" providerId="AD" clId="Web-{00224666-F486-5147-2686-83490F5D1BA5}" dt="2023-07-10T10:42:59.820" v="30"/>
          <ac:spMkLst>
            <pc:docMk/>
            <pc:sldMk cId="0" sldId="257"/>
            <ac:spMk id="115" creationId="{10B541F0-7F6E-402E-84D8-CF96EACA5FBC}"/>
          </ac:spMkLst>
        </pc:spChg>
        <pc:graphicFrameChg chg="add del">
          <ac:chgData name="Mohammed Kamruzzaman (2237652)" userId="S::2237652@student.uwtsd.ac.uk::4464d609-b97f-4ed7-83d1-3548b84216c2" providerId="AD" clId="Web-{00224666-F486-5147-2686-83490F5D1BA5}" dt="2023-07-10T10:42:38.850" v="25"/>
          <ac:graphicFrameMkLst>
            <pc:docMk/>
            <pc:sldMk cId="0" sldId="257"/>
            <ac:graphicFrameMk id="68" creationId="{22212182-3687-8EB8-C3D1-FA4EBB5A7E4F}"/>
          </ac:graphicFrameMkLst>
        </pc:graphicFrameChg>
        <pc:graphicFrameChg chg="add del">
          <ac:chgData name="Mohammed Kamruzzaman (2237652)" userId="S::2237652@student.uwtsd.ac.uk::4464d609-b97f-4ed7-83d1-3548b84216c2" providerId="AD" clId="Web-{00224666-F486-5147-2686-83490F5D1BA5}" dt="2023-07-10T10:42:59.742" v="29"/>
          <ac:graphicFrameMkLst>
            <pc:docMk/>
            <pc:sldMk cId="0" sldId="257"/>
            <ac:graphicFrameMk id="104" creationId="{7783BE9C-B088-F1D4-3165-19A5AACFC77C}"/>
          </ac:graphicFrameMkLst>
        </pc:graphicFrameChg>
        <pc:graphicFrameChg chg="add">
          <ac:chgData name="Mohammed Kamruzzaman (2237652)" userId="S::2237652@student.uwtsd.ac.uk::4464d609-b97f-4ed7-83d1-3548b84216c2" providerId="AD" clId="Web-{00224666-F486-5147-2686-83490F5D1BA5}" dt="2023-07-10T10:42:59.820" v="30"/>
          <ac:graphicFrameMkLst>
            <pc:docMk/>
            <pc:sldMk cId="0" sldId="257"/>
            <ac:graphicFrameMk id="116" creationId="{22212182-3687-8EB8-C3D1-FA4EBB5A7E4F}"/>
          </ac:graphicFrameMkLst>
        </pc:graphicFrameChg>
        <pc:picChg chg="add del">
          <ac:chgData name="Mohammed Kamruzzaman (2237652)" userId="S::2237652@student.uwtsd.ac.uk::4464d609-b97f-4ed7-83d1-3548b84216c2" providerId="AD" clId="Web-{00224666-F486-5147-2686-83490F5D1BA5}" dt="2023-07-10T10:42:38.850" v="25"/>
          <ac:picMkLst>
            <pc:docMk/>
            <pc:sldMk cId="0" sldId="257"/>
            <ac:picMk id="72" creationId="{F1B8F9CB-890B-4CB8-B503-188A763E2FC1}"/>
          </ac:picMkLst>
        </pc:picChg>
        <pc:picChg chg="add del">
          <ac:chgData name="Mohammed Kamruzzaman (2237652)" userId="S::2237652@student.uwtsd.ac.uk::4464d609-b97f-4ed7-83d1-3548b84216c2" providerId="AD" clId="Web-{00224666-F486-5147-2686-83490F5D1BA5}" dt="2023-07-10T10:42:38.850" v="25"/>
          <ac:picMkLst>
            <pc:docMk/>
            <pc:sldMk cId="0" sldId="257"/>
            <ac:picMk id="74" creationId="{AA632AB4-3837-4FD0-8B62-0A18B573F46D}"/>
          </ac:picMkLst>
        </pc:picChg>
        <pc:picChg chg="add del">
          <ac:chgData name="Mohammed Kamruzzaman (2237652)" userId="S::2237652@student.uwtsd.ac.uk::4464d609-b97f-4ed7-83d1-3548b84216c2" providerId="AD" clId="Web-{00224666-F486-5147-2686-83490F5D1BA5}" dt="2023-07-10T10:42:38.850" v="25"/>
          <ac:picMkLst>
            <pc:docMk/>
            <pc:sldMk cId="0" sldId="257"/>
            <ac:picMk id="78" creationId="{9CD2319A-6FA9-4EFB-9EDF-7304467425E8}"/>
          </ac:picMkLst>
        </pc:picChg>
        <pc:picChg chg="add del">
          <ac:chgData name="Mohammed Kamruzzaman (2237652)" userId="S::2237652@student.uwtsd.ac.uk::4464d609-b97f-4ed7-83d1-3548b84216c2" providerId="AD" clId="Web-{00224666-F486-5147-2686-83490F5D1BA5}" dt="2023-07-10T10:42:38.850" v="25"/>
          <ac:picMkLst>
            <pc:docMk/>
            <pc:sldMk cId="0" sldId="257"/>
            <ac:picMk id="80" creationId="{D1692A93-3514-4486-8B67-CCA4E0259BCB}"/>
          </ac:picMkLst>
        </pc:picChg>
        <pc:picChg chg="add del">
          <ac:chgData name="Mohammed Kamruzzaman (2237652)" userId="S::2237652@student.uwtsd.ac.uk::4464d609-b97f-4ed7-83d1-3548b84216c2" providerId="AD" clId="Web-{00224666-F486-5147-2686-83490F5D1BA5}" dt="2023-07-10T10:42:51.663" v="27"/>
          <ac:picMkLst>
            <pc:docMk/>
            <pc:sldMk cId="0" sldId="257"/>
            <ac:picMk id="92" creationId="{DF19BAF3-7E20-4B9D-B544-BABAEEA1FA75}"/>
          </ac:picMkLst>
        </pc:picChg>
        <pc:picChg chg="add del">
          <ac:chgData name="Mohammed Kamruzzaman (2237652)" userId="S::2237652@student.uwtsd.ac.uk::4464d609-b97f-4ed7-83d1-3548b84216c2" providerId="AD" clId="Web-{00224666-F486-5147-2686-83490F5D1BA5}" dt="2023-07-10T10:42:51.663" v="27"/>
          <ac:picMkLst>
            <pc:docMk/>
            <pc:sldMk cId="0" sldId="257"/>
            <ac:picMk id="93" creationId="{950648F4-ABCD-4DF0-8641-76CFB2354721}"/>
          </ac:picMkLst>
        </pc:picChg>
        <pc:picChg chg="add del">
          <ac:chgData name="Mohammed Kamruzzaman (2237652)" userId="S::2237652@student.uwtsd.ac.uk::4464d609-b97f-4ed7-83d1-3548b84216c2" providerId="AD" clId="Web-{00224666-F486-5147-2686-83490F5D1BA5}" dt="2023-07-10T10:42:51.663" v="27"/>
          <ac:picMkLst>
            <pc:docMk/>
            <pc:sldMk cId="0" sldId="257"/>
            <ac:picMk id="95" creationId="{CF1EB4BD-9C7E-4AA3-9681-C7EB0DA6250B}"/>
          </ac:picMkLst>
        </pc:picChg>
        <pc:picChg chg="add del">
          <ac:chgData name="Mohammed Kamruzzaman (2237652)" userId="S::2237652@student.uwtsd.ac.uk::4464d609-b97f-4ed7-83d1-3548b84216c2" providerId="AD" clId="Web-{00224666-F486-5147-2686-83490F5D1BA5}" dt="2023-07-10T10:42:51.663" v="27"/>
          <ac:picMkLst>
            <pc:docMk/>
            <pc:sldMk cId="0" sldId="257"/>
            <ac:picMk id="96" creationId="{94AAE3AA-3759-4D28-B0EF-575F25A5146C}"/>
          </ac:picMkLst>
        </pc:picChg>
        <pc:picChg chg="add del">
          <ac:chgData name="Mohammed Kamruzzaman (2237652)" userId="S::2237652@student.uwtsd.ac.uk::4464d609-b97f-4ed7-83d1-3548b84216c2" providerId="AD" clId="Web-{00224666-F486-5147-2686-83490F5D1BA5}" dt="2023-07-10T10:42:51.663" v="27"/>
          <ac:picMkLst>
            <pc:docMk/>
            <pc:sldMk cId="0" sldId="257"/>
            <ac:picMk id="100" creationId="{AEE95156-839B-D48B-966B-E66FD5E53EFD}"/>
          </ac:picMkLst>
        </pc:picChg>
        <pc:picChg chg="add">
          <ac:chgData name="Mohammed Kamruzzaman (2237652)" userId="S::2237652@student.uwtsd.ac.uk::4464d609-b97f-4ed7-83d1-3548b84216c2" providerId="AD" clId="Web-{00224666-F486-5147-2686-83490F5D1BA5}" dt="2023-07-10T10:42:59.820" v="30"/>
          <ac:picMkLst>
            <pc:docMk/>
            <pc:sldMk cId="0" sldId="257"/>
            <ac:picMk id="106" creationId="{F1B8F9CB-890B-4CB8-B503-188A763E2FC1}"/>
          </ac:picMkLst>
        </pc:picChg>
        <pc:picChg chg="add">
          <ac:chgData name="Mohammed Kamruzzaman (2237652)" userId="S::2237652@student.uwtsd.ac.uk::4464d609-b97f-4ed7-83d1-3548b84216c2" providerId="AD" clId="Web-{00224666-F486-5147-2686-83490F5D1BA5}" dt="2023-07-10T10:42:59.820" v="30"/>
          <ac:picMkLst>
            <pc:docMk/>
            <pc:sldMk cId="0" sldId="257"/>
            <ac:picMk id="107" creationId="{AA632AB4-3837-4FD0-8B62-0A18B573F46D}"/>
          </ac:picMkLst>
        </pc:picChg>
        <pc:picChg chg="add">
          <ac:chgData name="Mohammed Kamruzzaman (2237652)" userId="S::2237652@student.uwtsd.ac.uk::4464d609-b97f-4ed7-83d1-3548b84216c2" providerId="AD" clId="Web-{00224666-F486-5147-2686-83490F5D1BA5}" dt="2023-07-10T10:42:59.820" v="30"/>
          <ac:picMkLst>
            <pc:docMk/>
            <pc:sldMk cId="0" sldId="257"/>
            <ac:picMk id="109" creationId="{9CD2319A-6FA9-4EFB-9EDF-7304467425E8}"/>
          </ac:picMkLst>
        </pc:picChg>
        <pc:picChg chg="add">
          <ac:chgData name="Mohammed Kamruzzaman (2237652)" userId="S::2237652@student.uwtsd.ac.uk::4464d609-b97f-4ed7-83d1-3548b84216c2" providerId="AD" clId="Web-{00224666-F486-5147-2686-83490F5D1BA5}" dt="2023-07-10T10:42:59.820" v="30"/>
          <ac:picMkLst>
            <pc:docMk/>
            <pc:sldMk cId="0" sldId="257"/>
            <ac:picMk id="110" creationId="{D1692A93-3514-4486-8B67-CCA4E0259BCB}"/>
          </ac:picMkLst>
        </pc:picChg>
      </pc:sldChg>
      <pc:sldChg chg="addSp delSp modSp mod setBg modClrScheme setClrOvrMap chgLayout">
        <pc:chgData name="Mohammed Kamruzzaman (2237652)" userId="S::2237652@student.uwtsd.ac.uk::4464d609-b97f-4ed7-83d1-3548b84216c2" providerId="AD" clId="Web-{00224666-F486-5147-2686-83490F5D1BA5}" dt="2023-07-10T10:43:38.743" v="31"/>
        <pc:sldMkLst>
          <pc:docMk/>
          <pc:sldMk cId="0" sldId="258"/>
        </pc:sldMkLst>
        <pc:spChg chg="mod ord">
          <ac:chgData name="Mohammed Kamruzzaman (2237652)" userId="S::2237652@student.uwtsd.ac.uk::4464d609-b97f-4ed7-83d1-3548b84216c2" providerId="AD" clId="Web-{00224666-F486-5147-2686-83490F5D1BA5}" dt="2023-07-10T10:43:38.743" v="31"/>
          <ac:spMkLst>
            <pc:docMk/>
            <pc:sldMk cId="0" sldId="258"/>
            <ac:spMk id="71" creationId="{00000000-0000-0000-0000-000000000000}"/>
          </ac:spMkLst>
        </pc:spChg>
        <pc:spChg chg="del mod ord">
          <ac:chgData name="Mohammed Kamruzzaman (2237652)" userId="S::2237652@student.uwtsd.ac.uk::4464d609-b97f-4ed7-83d1-3548b84216c2" providerId="AD" clId="Web-{00224666-F486-5147-2686-83490F5D1BA5}" dt="2023-07-10T10:43:38.743" v="31"/>
          <ac:spMkLst>
            <pc:docMk/>
            <pc:sldMk cId="0" sldId="258"/>
            <ac:spMk id="72" creationId="{00000000-0000-0000-0000-000000000000}"/>
          </ac:spMkLst>
        </pc:spChg>
        <pc:spChg chg="add">
          <ac:chgData name="Mohammed Kamruzzaman (2237652)" userId="S::2237652@student.uwtsd.ac.uk::4464d609-b97f-4ed7-83d1-3548b84216c2" providerId="AD" clId="Web-{00224666-F486-5147-2686-83490F5D1BA5}" dt="2023-07-10T10:43:38.743" v="31"/>
          <ac:spMkLst>
            <pc:docMk/>
            <pc:sldMk cId="0" sldId="258"/>
            <ac:spMk id="82" creationId="{C393B4A7-6ABF-423D-A762-3CDB4897A833}"/>
          </ac:spMkLst>
        </pc:spChg>
        <pc:spChg chg="add">
          <ac:chgData name="Mohammed Kamruzzaman (2237652)" userId="S::2237652@student.uwtsd.ac.uk::4464d609-b97f-4ed7-83d1-3548b84216c2" providerId="AD" clId="Web-{00224666-F486-5147-2686-83490F5D1BA5}" dt="2023-07-10T10:43:38.743" v="31"/>
          <ac:spMkLst>
            <pc:docMk/>
            <pc:sldMk cId="0" sldId="258"/>
            <ac:spMk id="88" creationId="{01AD250C-F2EA-449F-9B14-DF5BB674C500}"/>
          </ac:spMkLst>
        </pc:spChg>
        <pc:spChg chg="add">
          <ac:chgData name="Mohammed Kamruzzaman (2237652)" userId="S::2237652@student.uwtsd.ac.uk::4464d609-b97f-4ed7-83d1-3548b84216c2" providerId="AD" clId="Web-{00224666-F486-5147-2686-83490F5D1BA5}" dt="2023-07-10T10:43:38.743" v="31"/>
          <ac:spMkLst>
            <pc:docMk/>
            <pc:sldMk cId="0" sldId="258"/>
            <ac:spMk id="90" creationId="{F747F1B4-B831-4277-8AB0-32767F7EB7BF}"/>
          </ac:spMkLst>
        </pc:spChg>
        <pc:spChg chg="add">
          <ac:chgData name="Mohammed Kamruzzaman (2237652)" userId="S::2237652@student.uwtsd.ac.uk::4464d609-b97f-4ed7-83d1-3548b84216c2" providerId="AD" clId="Web-{00224666-F486-5147-2686-83490F5D1BA5}" dt="2023-07-10T10:43:38.743" v="31"/>
          <ac:spMkLst>
            <pc:docMk/>
            <pc:sldMk cId="0" sldId="258"/>
            <ac:spMk id="92" creationId="{D80CFA21-AB7C-4BEB-9BFF-05764FBBF3C6}"/>
          </ac:spMkLst>
        </pc:spChg>
        <pc:spChg chg="add">
          <ac:chgData name="Mohammed Kamruzzaman (2237652)" userId="S::2237652@student.uwtsd.ac.uk::4464d609-b97f-4ed7-83d1-3548b84216c2" providerId="AD" clId="Web-{00224666-F486-5147-2686-83490F5D1BA5}" dt="2023-07-10T10:43:38.743" v="31"/>
          <ac:spMkLst>
            <pc:docMk/>
            <pc:sldMk cId="0" sldId="258"/>
            <ac:spMk id="94" creationId="{12F7E335-851A-4CAE-B09F-E657819D4600}"/>
          </ac:spMkLst>
        </pc:spChg>
        <pc:spChg chg="add">
          <ac:chgData name="Mohammed Kamruzzaman (2237652)" userId="S::2237652@student.uwtsd.ac.uk::4464d609-b97f-4ed7-83d1-3548b84216c2" providerId="AD" clId="Web-{00224666-F486-5147-2686-83490F5D1BA5}" dt="2023-07-10T10:43:38.743" v="31"/>
          <ac:spMkLst>
            <pc:docMk/>
            <pc:sldMk cId="0" sldId="258"/>
            <ac:spMk id="96" creationId="{10B541F0-7F6E-402E-84D8-CF96EACA5FBC}"/>
          </ac:spMkLst>
        </pc:spChg>
        <pc:graphicFrameChg chg="add">
          <ac:chgData name="Mohammed Kamruzzaman (2237652)" userId="S::2237652@student.uwtsd.ac.uk::4464d609-b97f-4ed7-83d1-3548b84216c2" providerId="AD" clId="Web-{00224666-F486-5147-2686-83490F5D1BA5}" dt="2023-07-10T10:43:38.743" v="31"/>
          <ac:graphicFrameMkLst>
            <pc:docMk/>
            <pc:sldMk cId="0" sldId="258"/>
            <ac:graphicFrameMk id="74" creationId="{D9846868-77FB-7199-AFE4-8ECA9480EBC9}"/>
          </ac:graphicFrameMkLst>
        </pc:graphicFrameChg>
        <pc:picChg chg="add">
          <ac:chgData name="Mohammed Kamruzzaman (2237652)" userId="S::2237652@student.uwtsd.ac.uk::4464d609-b97f-4ed7-83d1-3548b84216c2" providerId="AD" clId="Web-{00224666-F486-5147-2686-83490F5D1BA5}" dt="2023-07-10T10:43:38.743" v="31"/>
          <ac:picMkLst>
            <pc:docMk/>
            <pc:sldMk cId="0" sldId="258"/>
            <ac:picMk id="78" creationId="{F1B8F9CB-890B-4CB8-B503-188A763E2FC1}"/>
          </ac:picMkLst>
        </pc:picChg>
        <pc:picChg chg="add">
          <ac:chgData name="Mohammed Kamruzzaman (2237652)" userId="S::2237652@student.uwtsd.ac.uk::4464d609-b97f-4ed7-83d1-3548b84216c2" providerId="AD" clId="Web-{00224666-F486-5147-2686-83490F5D1BA5}" dt="2023-07-10T10:43:38.743" v="31"/>
          <ac:picMkLst>
            <pc:docMk/>
            <pc:sldMk cId="0" sldId="258"/>
            <ac:picMk id="80" creationId="{AA632AB4-3837-4FD0-8B62-0A18B573F46D}"/>
          </ac:picMkLst>
        </pc:picChg>
        <pc:picChg chg="add">
          <ac:chgData name="Mohammed Kamruzzaman (2237652)" userId="S::2237652@student.uwtsd.ac.uk::4464d609-b97f-4ed7-83d1-3548b84216c2" providerId="AD" clId="Web-{00224666-F486-5147-2686-83490F5D1BA5}" dt="2023-07-10T10:43:38.743" v="31"/>
          <ac:picMkLst>
            <pc:docMk/>
            <pc:sldMk cId="0" sldId="258"/>
            <ac:picMk id="84" creationId="{9CD2319A-6FA9-4EFB-9EDF-7304467425E8}"/>
          </ac:picMkLst>
        </pc:picChg>
        <pc:picChg chg="add">
          <ac:chgData name="Mohammed Kamruzzaman (2237652)" userId="S::2237652@student.uwtsd.ac.uk::4464d609-b97f-4ed7-83d1-3548b84216c2" providerId="AD" clId="Web-{00224666-F486-5147-2686-83490F5D1BA5}" dt="2023-07-10T10:43:38.743" v="31"/>
          <ac:picMkLst>
            <pc:docMk/>
            <pc:sldMk cId="0" sldId="258"/>
            <ac:picMk id="86" creationId="{D1692A93-3514-4486-8B67-CCA4E0259BCB}"/>
          </ac:picMkLst>
        </pc:picChg>
      </pc:sldChg>
      <pc:sldChg chg="addSp delSp modSp mod setBg modClrScheme setClrOvrMap chgLayout">
        <pc:chgData name="Mohammed Kamruzzaman (2237652)" userId="S::2237652@student.uwtsd.ac.uk::4464d609-b97f-4ed7-83d1-3548b84216c2" providerId="AD" clId="Web-{00224666-F486-5147-2686-83490F5D1BA5}" dt="2023-07-10T10:44:39.041" v="34"/>
        <pc:sldMkLst>
          <pc:docMk/>
          <pc:sldMk cId="0" sldId="259"/>
        </pc:sldMkLst>
        <pc:spChg chg="mod ord">
          <ac:chgData name="Mohammed Kamruzzaman (2237652)" userId="S::2237652@student.uwtsd.ac.uk::4464d609-b97f-4ed7-83d1-3548b84216c2" providerId="AD" clId="Web-{00224666-F486-5147-2686-83490F5D1BA5}" dt="2023-07-10T10:44:39.041" v="34"/>
          <ac:spMkLst>
            <pc:docMk/>
            <pc:sldMk cId="0" sldId="259"/>
            <ac:spMk id="77" creationId="{00000000-0000-0000-0000-000000000000}"/>
          </ac:spMkLst>
        </pc:spChg>
        <pc:spChg chg="add del mod ord">
          <ac:chgData name="Mohammed Kamruzzaman (2237652)" userId="S::2237652@student.uwtsd.ac.uk::4464d609-b97f-4ed7-83d1-3548b84216c2" providerId="AD" clId="Web-{00224666-F486-5147-2686-83490F5D1BA5}" dt="2023-07-10T10:44:39.041" v="34"/>
          <ac:spMkLst>
            <pc:docMk/>
            <pc:sldMk cId="0" sldId="259"/>
            <ac:spMk id="78" creationId="{00000000-0000-0000-0000-000000000000}"/>
          </ac:spMkLst>
        </pc:spChg>
        <pc:spChg chg="add del">
          <ac:chgData name="Mohammed Kamruzzaman (2237652)" userId="S::2237652@student.uwtsd.ac.uk::4464d609-b97f-4ed7-83d1-3548b84216c2" providerId="AD" clId="Web-{00224666-F486-5147-2686-83490F5D1BA5}" dt="2023-07-10T10:44:38.963" v="33"/>
          <ac:spMkLst>
            <pc:docMk/>
            <pc:sldMk cId="0" sldId="259"/>
            <ac:spMk id="88" creationId="{C393B4A7-6ABF-423D-A762-3CDB4897A833}"/>
          </ac:spMkLst>
        </pc:spChg>
        <pc:spChg chg="add del">
          <ac:chgData name="Mohammed Kamruzzaman (2237652)" userId="S::2237652@student.uwtsd.ac.uk::4464d609-b97f-4ed7-83d1-3548b84216c2" providerId="AD" clId="Web-{00224666-F486-5147-2686-83490F5D1BA5}" dt="2023-07-10T10:44:38.963" v="33"/>
          <ac:spMkLst>
            <pc:docMk/>
            <pc:sldMk cId="0" sldId="259"/>
            <ac:spMk id="94" creationId="{01AD250C-F2EA-449F-9B14-DF5BB674C500}"/>
          </ac:spMkLst>
        </pc:spChg>
        <pc:spChg chg="add del">
          <ac:chgData name="Mohammed Kamruzzaman (2237652)" userId="S::2237652@student.uwtsd.ac.uk::4464d609-b97f-4ed7-83d1-3548b84216c2" providerId="AD" clId="Web-{00224666-F486-5147-2686-83490F5D1BA5}" dt="2023-07-10T10:44:38.963" v="33"/>
          <ac:spMkLst>
            <pc:docMk/>
            <pc:sldMk cId="0" sldId="259"/>
            <ac:spMk id="96" creationId="{ABE6F9A3-300E-47F5-B41C-C8C5E758DE7C}"/>
          </ac:spMkLst>
        </pc:spChg>
        <pc:spChg chg="add del">
          <ac:chgData name="Mohammed Kamruzzaman (2237652)" userId="S::2237652@student.uwtsd.ac.uk::4464d609-b97f-4ed7-83d1-3548b84216c2" providerId="AD" clId="Web-{00224666-F486-5147-2686-83490F5D1BA5}" dt="2023-07-10T10:44:38.963" v="33"/>
          <ac:spMkLst>
            <pc:docMk/>
            <pc:sldMk cId="0" sldId="259"/>
            <ac:spMk id="98" creationId="{61B4701B-39FE-43B8-86AA-D6B8789C2207}"/>
          </ac:spMkLst>
        </pc:spChg>
        <pc:spChg chg="add del">
          <ac:chgData name="Mohammed Kamruzzaman (2237652)" userId="S::2237652@student.uwtsd.ac.uk::4464d609-b97f-4ed7-83d1-3548b84216c2" providerId="AD" clId="Web-{00224666-F486-5147-2686-83490F5D1BA5}" dt="2023-07-10T10:44:38.963" v="33"/>
          <ac:spMkLst>
            <pc:docMk/>
            <pc:sldMk cId="0" sldId="259"/>
            <ac:spMk id="100" creationId="{E9A7EF13-49FA-4355-971A-34B065F35022}"/>
          </ac:spMkLst>
        </pc:spChg>
        <pc:spChg chg="add del">
          <ac:chgData name="Mohammed Kamruzzaman (2237652)" userId="S::2237652@student.uwtsd.ac.uk::4464d609-b97f-4ed7-83d1-3548b84216c2" providerId="AD" clId="Web-{00224666-F486-5147-2686-83490F5D1BA5}" dt="2023-07-10T10:44:38.963" v="33"/>
          <ac:spMkLst>
            <pc:docMk/>
            <pc:sldMk cId="0" sldId="259"/>
            <ac:spMk id="102" creationId="{92CF3C3E-0F7B-4F0C-8EBD-BDD38E9C66F5}"/>
          </ac:spMkLst>
        </pc:spChg>
        <pc:spChg chg="add">
          <ac:chgData name="Mohammed Kamruzzaman (2237652)" userId="S::2237652@student.uwtsd.ac.uk::4464d609-b97f-4ed7-83d1-3548b84216c2" providerId="AD" clId="Web-{00224666-F486-5147-2686-83490F5D1BA5}" dt="2023-07-10T10:44:39.041" v="34"/>
          <ac:spMkLst>
            <pc:docMk/>
            <pc:sldMk cId="0" sldId="259"/>
            <ac:spMk id="106" creationId="{989BE678-777B-482A-A616-FEDC47B162E5}"/>
          </ac:spMkLst>
        </pc:spChg>
        <pc:spChg chg="add">
          <ac:chgData name="Mohammed Kamruzzaman (2237652)" userId="S::2237652@student.uwtsd.ac.uk::4464d609-b97f-4ed7-83d1-3548b84216c2" providerId="AD" clId="Web-{00224666-F486-5147-2686-83490F5D1BA5}" dt="2023-07-10T10:44:39.041" v="34"/>
          <ac:spMkLst>
            <pc:docMk/>
            <pc:sldMk cId="0" sldId="259"/>
            <ac:spMk id="109" creationId="{D28BE0C3-2102-4820-B88B-A448B1840D14}"/>
          </ac:spMkLst>
        </pc:spChg>
        <pc:spChg chg="add">
          <ac:chgData name="Mohammed Kamruzzaman (2237652)" userId="S::2237652@student.uwtsd.ac.uk::4464d609-b97f-4ed7-83d1-3548b84216c2" providerId="AD" clId="Web-{00224666-F486-5147-2686-83490F5D1BA5}" dt="2023-07-10T10:44:39.041" v="34"/>
          <ac:spMkLst>
            <pc:docMk/>
            <pc:sldMk cId="0" sldId="259"/>
            <ac:spMk id="110" creationId="{C8A3C342-1D03-412F-8DD3-BF519E8E0AE9}"/>
          </ac:spMkLst>
        </pc:spChg>
        <pc:spChg chg="add">
          <ac:chgData name="Mohammed Kamruzzaman (2237652)" userId="S::2237652@student.uwtsd.ac.uk::4464d609-b97f-4ed7-83d1-3548b84216c2" providerId="AD" clId="Web-{00224666-F486-5147-2686-83490F5D1BA5}" dt="2023-07-10T10:44:39.041" v="34"/>
          <ac:spMkLst>
            <pc:docMk/>
            <pc:sldMk cId="0" sldId="259"/>
            <ac:spMk id="111" creationId="{00000000-0000-0000-0000-000000000000}"/>
          </ac:spMkLst>
        </pc:spChg>
        <pc:spChg chg="add">
          <ac:chgData name="Mohammed Kamruzzaman (2237652)" userId="S::2237652@student.uwtsd.ac.uk::4464d609-b97f-4ed7-83d1-3548b84216c2" providerId="AD" clId="Web-{00224666-F486-5147-2686-83490F5D1BA5}" dt="2023-07-10T10:44:39.041" v="34"/>
          <ac:spMkLst>
            <pc:docMk/>
            <pc:sldMk cId="0" sldId="259"/>
            <ac:spMk id="112" creationId="{81CC9B02-E087-4350-AEBD-2C3CF001AF01}"/>
          </ac:spMkLst>
        </pc:spChg>
        <pc:graphicFrameChg chg="add del">
          <ac:chgData name="Mohammed Kamruzzaman (2237652)" userId="S::2237652@student.uwtsd.ac.uk::4464d609-b97f-4ed7-83d1-3548b84216c2" providerId="AD" clId="Web-{00224666-F486-5147-2686-83490F5D1BA5}" dt="2023-07-10T10:44:38.963" v="33"/>
          <ac:graphicFrameMkLst>
            <pc:docMk/>
            <pc:sldMk cId="0" sldId="259"/>
            <ac:graphicFrameMk id="80" creationId="{490A7D9D-F217-815E-7F37-701A06C021A2}"/>
          </ac:graphicFrameMkLst>
        </pc:graphicFrameChg>
        <pc:picChg chg="add del">
          <ac:chgData name="Mohammed Kamruzzaman (2237652)" userId="S::2237652@student.uwtsd.ac.uk::4464d609-b97f-4ed7-83d1-3548b84216c2" providerId="AD" clId="Web-{00224666-F486-5147-2686-83490F5D1BA5}" dt="2023-07-10T10:44:38.963" v="33"/>
          <ac:picMkLst>
            <pc:docMk/>
            <pc:sldMk cId="0" sldId="259"/>
            <ac:picMk id="84" creationId="{F1B8F9CB-890B-4CB8-B503-188A763E2FC1}"/>
          </ac:picMkLst>
        </pc:picChg>
        <pc:picChg chg="add del">
          <ac:chgData name="Mohammed Kamruzzaman (2237652)" userId="S::2237652@student.uwtsd.ac.uk::4464d609-b97f-4ed7-83d1-3548b84216c2" providerId="AD" clId="Web-{00224666-F486-5147-2686-83490F5D1BA5}" dt="2023-07-10T10:44:38.963" v="33"/>
          <ac:picMkLst>
            <pc:docMk/>
            <pc:sldMk cId="0" sldId="259"/>
            <ac:picMk id="86" creationId="{AA632AB4-3837-4FD0-8B62-0A18B573F46D}"/>
          </ac:picMkLst>
        </pc:picChg>
        <pc:picChg chg="add del">
          <ac:chgData name="Mohammed Kamruzzaman (2237652)" userId="S::2237652@student.uwtsd.ac.uk::4464d609-b97f-4ed7-83d1-3548b84216c2" providerId="AD" clId="Web-{00224666-F486-5147-2686-83490F5D1BA5}" dt="2023-07-10T10:44:38.963" v="33"/>
          <ac:picMkLst>
            <pc:docMk/>
            <pc:sldMk cId="0" sldId="259"/>
            <ac:picMk id="90" creationId="{9CD2319A-6FA9-4EFB-9EDF-7304467425E8}"/>
          </ac:picMkLst>
        </pc:picChg>
        <pc:picChg chg="add del">
          <ac:chgData name="Mohammed Kamruzzaman (2237652)" userId="S::2237652@student.uwtsd.ac.uk::4464d609-b97f-4ed7-83d1-3548b84216c2" providerId="AD" clId="Web-{00224666-F486-5147-2686-83490F5D1BA5}" dt="2023-07-10T10:44:38.963" v="33"/>
          <ac:picMkLst>
            <pc:docMk/>
            <pc:sldMk cId="0" sldId="259"/>
            <ac:picMk id="92" creationId="{D1692A93-3514-4486-8B67-CCA4E0259BCB}"/>
          </ac:picMkLst>
        </pc:picChg>
        <pc:picChg chg="add">
          <ac:chgData name="Mohammed Kamruzzaman (2237652)" userId="S::2237652@student.uwtsd.ac.uk::4464d609-b97f-4ed7-83d1-3548b84216c2" providerId="AD" clId="Web-{00224666-F486-5147-2686-83490F5D1BA5}" dt="2023-07-10T10:44:39.041" v="34"/>
          <ac:picMkLst>
            <pc:docMk/>
            <pc:sldMk cId="0" sldId="259"/>
            <ac:picMk id="104" creationId="{DF19BAF3-7E20-4B9D-B544-BABAEEA1FA75}"/>
          </ac:picMkLst>
        </pc:picChg>
        <pc:picChg chg="add">
          <ac:chgData name="Mohammed Kamruzzaman (2237652)" userId="S::2237652@student.uwtsd.ac.uk::4464d609-b97f-4ed7-83d1-3548b84216c2" providerId="AD" clId="Web-{00224666-F486-5147-2686-83490F5D1BA5}" dt="2023-07-10T10:44:39.041" v="34"/>
          <ac:picMkLst>
            <pc:docMk/>
            <pc:sldMk cId="0" sldId="259"/>
            <ac:picMk id="105" creationId="{950648F4-ABCD-4DF0-8641-76CFB2354721}"/>
          </ac:picMkLst>
        </pc:picChg>
        <pc:picChg chg="add">
          <ac:chgData name="Mohammed Kamruzzaman (2237652)" userId="S::2237652@student.uwtsd.ac.uk::4464d609-b97f-4ed7-83d1-3548b84216c2" providerId="AD" clId="Web-{00224666-F486-5147-2686-83490F5D1BA5}" dt="2023-07-10T10:44:39.041" v="34"/>
          <ac:picMkLst>
            <pc:docMk/>
            <pc:sldMk cId="0" sldId="259"/>
            <ac:picMk id="107" creationId="{CF1EB4BD-9C7E-4AA3-9681-C7EB0DA6250B}"/>
          </ac:picMkLst>
        </pc:picChg>
        <pc:picChg chg="add">
          <ac:chgData name="Mohammed Kamruzzaman (2237652)" userId="S::2237652@student.uwtsd.ac.uk::4464d609-b97f-4ed7-83d1-3548b84216c2" providerId="AD" clId="Web-{00224666-F486-5147-2686-83490F5D1BA5}" dt="2023-07-10T10:44:39.041" v="34"/>
          <ac:picMkLst>
            <pc:docMk/>
            <pc:sldMk cId="0" sldId="259"/>
            <ac:picMk id="108" creationId="{94AAE3AA-3759-4D28-B0EF-575F25A5146C}"/>
          </ac:picMkLst>
        </pc:picChg>
        <pc:picChg chg="add">
          <ac:chgData name="Mohammed Kamruzzaman (2237652)" userId="S::2237652@student.uwtsd.ac.uk::4464d609-b97f-4ed7-83d1-3548b84216c2" providerId="AD" clId="Web-{00224666-F486-5147-2686-83490F5D1BA5}" dt="2023-07-10T10:44:39.041" v="34"/>
          <ac:picMkLst>
            <pc:docMk/>
            <pc:sldMk cId="0" sldId="259"/>
            <ac:picMk id="113" creationId="{68CC8DC1-1276-8D9A-DC84-53EF0BF564B4}"/>
          </ac:picMkLst>
        </pc:picChg>
      </pc:sldChg>
      <pc:sldChg chg="addSp delSp modSp mod setBg modClrScheme setClrOvrMap chgLayout">
        <pc:chgData name="Mohammed Kamruzzaman (2237652)" userId="S::2237652@student.uwtsd.ac.uk::4464d609-b97f-4ed7-83d1-3548b84216c2" providerId="AD" clId="Web-{00224666-F486-5147-2686-83490F5D1BA5}" dt="2023-07-10T10:45:00.714" v="35"/>
        <pc:sldMkLst>
          <pc:docMk/>
          <pc:sldMk cId="0" sldId="260"/>
        </pc:sldMkLst>
        <pc:spChg chg="mod ord">
          <ac:chgData name="Mohammed Kamruzzaman (2237652)" userId="S::2237652@student.uwtsd.ac.uk::4464d609-b97f-4ed7-83d1-3548b84216c2" providerId="AD" clId="Web-{00224666-F486-5147-2686-83490F5D1BA5}" dt="2023-07-10T10:45:00.714" v="35"/>
          <ac:spMkLst>
            <pc:docMk/>
            <pc:sldMk cId="0" sldId="260"/>
            <ac:spMk id="83" creationId="{00000000-0000-0000-0000-000000000000}"/>
          </ac:spMkLst>
        </pc:spChg>
        <pc:spChg chg="del mod ord">
          <ac:chgData name="Mohammed Kamruzzaman (2237652)" userId="S::2237652@student.uwtsd.ac.uk::4464d609-b97f-4ed7-83d1-3548b84216c2" providerId="AD" clId="Web-{00224666-F486-5147-2686-83490F5D1BA5}" dt="2023-07-10T10:45:00.714" v="35"/>
          <ac:spMkLst>
            <pc:docMk/>
            <pc:sldMk cId="0" sldId="260"/>
            <ac:spMk id="84" creationId="{00000000-0000-0000-0000-000000000000}"/>
          </ac:spMkLst>
        </pc:spChg>
        <pc:spChg chg="add">
          <ac:chgData name="Mohammed Kamruzzaman (2237652)" userId="S::2237652@student.uwtsd.ac.uk::4464d609-b97f-4ed7-83d1-3548b84216c2" providerId="AD" clId="Web-{00224666-F486-5147-2686-83490F5D1BA5}" dt="2023-07-10T10:45:00.714" v="35"/>
          <ac:spMkLst>
            <pc:docMk/>
            <pc:sldMk cId="0" sldId="260"/>
            <ac:spMk id="94" creationId="{C393B4A7-6ABF-423D-A762-3CDB4897A833}"/>
          </ac:spMkLst>
        </pc:spChg>
        <pc:spChg chg="add">
          <ac:chgData name="Mohammed Kamruzzaman (2237652)" userId="S::2237652@student.uwtsd.ac.uk::4464d609-b97f-4ed7-83d1-3548b84216c2" providerId="AD" clId="Web-{00224666-F486-5147-2686-83490F5D1BA5}" dt="2023-07-10T10:45:00.714" v="35"/>
          <ac:spMkLst>
            <pc:docMk/>
            <pc:sldMk cId="0" sldId="260"/>
            <ac:spMk id="100" creationId="{01AD250C-F2EA-449F-9B14-DF5BB674C500}"/>
          </ac:spMkLst>
        </pc:spChg>
        <pc:spChg chg="add">
          <ac:chgData name="Mohammed Kamruzzaman (2237652)" userId="S::2237652@student.uwtsd.ac.uk::4464d609-b97f-4ed7-83d1-3548b84216c2" providerId="AD" clId="Web-{00224666-F486-5147-2686-83490F5D1BA5}" dt="2023-07-10T10:45:00.714" v="35"/>
          <ac:spMkLst>
            <pc:docMk/>
            <pc:sldMk cId="0" sldId="260"/>
            <ac:spMk id="102" creationId="{47AEA421-5F29-4BA7-9360-2501B5987921}"/>
          </ac:spMkLst>
        </pc:spChg>
        <pc:spChg chg="add">
          <ac:chgData name="Mohammed Kamruzzaman (2237652)" userId="S::2237652@student.uwtsd.ac.uk::4464d609-b97f-4ed7-83d1-3548b84216c2" providerId="AD" clId="Web-{00224666-F486-5147-2686-83490F5D1BA5}" dt="2023-07-10T10:45:00.714" v="35"/>
          <ac:spMkLst>
            <pc:docMk/>
            <pc:sldMk cId="0" sldId="260"/>
            <ac:spMk id="104" creationId="{9348F0CB-4904-4DEF-BDD4-ADEC2DCCCBD7}"/>
          </ac:spMkLst>
        </pc:spChg>
        <pc:spChg chg="add">
          <ac:chgData name="Mohammed Kamruzzaman (2237652)" userId="S::2237652@student.uwtsd.ac.uk::4464d609-b97f-4ed7-83d1-3548b84216c2" providerId="AD" clId="Web-{00224666-F486-5147-2686-83490F5D1BA5}" dt="2023-07-10T10:45:00.714" v="35"/>
          <ac:spMkLst>
            <pc:docMk/>
            <pc:sldMk cId="0" sldId="260"/>
            <ac:spMk id="106" creationId="{1583E1B8-79B3-49BB-8704-58E4AB1AF213}"/>
          </ac:spMkLst>
        </pc:spChg>
        <pc:spChg chg="add">
          <ac:chgData name="Mohammed Kamruzzaman (2237652)" userId="S::2237652@student.uwtsd.ac.uk::4464d609-b97f-4ed7-83d1-3548b84216c2" providerId="AD" clId="Web-{00224666-F486-5147-2686-83490F5D1BA5}" dt="2023-07-10T10:45:00.714" v="35"/>
          <ac:spMkLst>
            <pc:docMk/>
            <pc:sldMk cId="0" sldId="260"/>
            <ac:spMk id="108" creationId="{7BB34D5F-2B87-438E-8236-69C6068D47A4}"/>
          </ac:spMkLst>
        </pc:spChg>
        <pc:graphicFrameChg chg="add">
          <ac:chgData name="Mohammed Kamruzzaman (2237652)" userId="S::2237652@student.uwtsd.ac.uk::4464d609-b97f-4ed7-83d1-3548b84216c2" providerId="AD" clId="Web-{00224666-F486-5147-2686-83490F5D1BA5}" dt="2023-07-10T10:45:00.714" v="35"/>
          <ac:graphicFrameMkLst>
            <pc:docMk/>
            <pc:sldMk cId="0" sldId="260"/>
            <ac:graphicFrameMk id="86" creationId="{8F147F2C-9FD7-9909-65EE-FB6F77817DC8}"/>
          </ac:graphicFrameMkLst>
        </pc:graphicFrameChg>
        <pc:picChg chg="add">
          <ac:chgData name="Mohammed Kamruzzaman (2237652)" userId="S::2237652@student.uwtsd.ac.uk::4464d609-b97f-4ed7-83d1-3548b84216c2" providerId="AD" clId="Web-{00224666-F486-5147-2686-83490F5D1BA5}" dt="2023-07-10T10:45:00.714" v="35"/>
          <ac:picMkLst>
            <pc:docMk/>
            <pc:sldMk cId="0" sldId="260"/>
            <ac:picMk id="90" creationId="{F1B8F9CB-890B-4CB8-B503-188A763E2FC1}"/>
          </ac:picMkLst>
        </pc:picChg>
        <pc:picChg chg="add">
          <ac:chgData name="Mohammed Kamruzzaman (2237652)" userId="S::2237652@student.uwtsd.ac.uk::4464d609-b97f-4ed7-83d1-3548b84216c2" providerId="AD" clId="Web-{00224666-F486-5147-2686-83490F5D1BA5}" dt="2023-07-10T10:45:00.714" v="35"/>
          <ac:picMkLst>
            <pc:docMk/>
            <pc:sldMk cId="0" sldId="260"/>
            <ac:picMk id="92" creationId="{AA632AB4-3837-4FD0-8B62-0A18B573F46D}"/>
          </ac:picMkLst>
        </pc:picChg>
        <pc:picChg chg="add">
          <ac:chgData name="Mohammed Kamruzzaman (2237652)" userId="S::2237652@student.uwtsd.ac.uk::4464d609-b97f-4ed7-83d1-3548b84216c2" providerId="AD" clId="Web-{00224666-F486-5147-2686-83490F5D1BA5}" dt="2023-07-10T10:45:00.714" v="35"/>
          <ac:picMkLst>
            <pc:docMk/>
            <pc:sldMk cId="0" sldId="260"/>
            <ac:picMk id="96" creationId="{9CD2319A-6FA9-4EFB-9EDF-7304467425E8}"/>
          </ac:picMkLst>
        </pc:picChg>
        <pc:picChg chg="add">
          <ac:chgData name="Mohammed Kamruzzaman (2237652)" userId="S::2237652@student.uwtsd.ac.uk::4464d609-b97f-4ed7-83d1-3548b84216c2" providerId="AD" clId="Web-{00224666-F486-5147-2686-83490F5D1BA5}" dt="2023-07-10T10:45:00.714" v="35"/>
          <ac:picMkLst>
            <pc:docMk/>
            <pc:sldMk cId="0" sldId="260"/>
            <ac:picMk id="98" creationId="{D1692A93-3514-4486-8B67-CCA4E0259BCB}"/>
          </ac:picMkLst>
        </pc:picChg>
      </pc:sldChg>
      <pc:sldChg chg="addSp delSp modSp mod setBg modClrScheme setClrOvrMap chgLayout">
        <pc:chgData name="Mohammed Kamruzzaman (2237652)" userId="S::2237652@student.uwtsd.ac.uk::4464d609-b97f-4ed7-83d1-3548b84216c2" providerId="AD" clId="Web-{00224666-F486-5147-2686-83490F5D1BA5}" dt="2023-07-10T10:46:42.029" v="36"/>
        <pc:sldMkLst>
          <pc:docMk/>
          <pc:sldMk cId="0" sldId="261"/>
        </pc:sldMkLst>
        <pc:spChg chg="mod ord">
          <ac:chgData name="Mohammed Kamruzzaman (2237652)" userId="S::2237652@student.uwtsd.ac.uk::4464d609-b97f-4ed7-83d1-3548b84216c2" providerId="AD" clId="Web-{00224666-F486-5147-2686-83490F5D1BA5}" dt="2023-07-10T10:46:42.029" v="36"/>
          <ac:spMkLst>
            <pc:docMk/>
            <pc:sldMk cId="0" sldId="261"/>
            <ac:spMk id="89" creationId="{00000000-0000-0000-0000-000000000000}"/>
          </ac:spMkLst>
        </pc:spChg>
        <pc:spChg chg="del mod ord">
          <ac:chgData name="Mohammed Kamruzzaman (2237652)" userId="S::2237652@student.uwtsd.ac.uk::4464d609-b97f-4ed7-83d1-3548b84216c2" providerId="AD" clId="Web-{00224666-F486-5147-2686-83490F5D1BA5}" dt="2023-07-10T10:46:42.029" v="36"/>
          <ac:spMkLst>
            <pc:docMk/>
            <pc:sldMk cId="0" sldId="261"/>
            <ac:spMk id="90" creationId="{00000000-0000-0000-0000-000000000000}"/>
          </ac:spMkLst>
        </pc:spChg>
        <pc:spChg chg="add">
          <ac:chgData name="Mohammed Kamruzzaman (2237652)" userId="S::2237652@student.uwtsd.ac.uk::4464d609-b97f-4ed7-83d1-3548b84216c2" providerId="AD" clId="Web-{00224666-F486-5147-2686-83490F5D1BA5}" dt="2023-07-10T10:46:42.029" v="36"/>
          <ac:spMkLst>
            <pc:docMk/>
            <pc:sldMk cId="0" sldId="261"/>
            <ac:spMk id="100" creationId="{C393B4A7-6ABF-423D-A762-3CDB4897A833}"/>
          </ac:spMkLst>
        </pc:spChg>
        <pc:spChg chg="add">
          <ac:chgData name="Mohammed Kamruzzaman (2237652)" userId="S::2237652@student.uwtsd.ac.uk::4464d609-b97f-4ed7-83d1-3548b84216c2" providerId="AD" clId="Web-{00224666-F486-5147-2686-83490F5D1BA5}" dt="2023-07-10T10:46:42.029" v="36"/>
          <ac:spMkLst>
            <pc:docMk/>
            <pc:sldMk cId="0" sldId="261"/>
            <ac:spMk id="106" creationId="{01AD250C-F2EA-449F-9B14-DF5BB674C500}"/>
          </ac:spMkLst>
        </pc:spChg>
        <pc:spChg chg="add">
          <ac:chgData name="Mohammed Kamruzzaman (2237652)" userId="S::2237652@student.uwtsd.ac.uk::4464d609-b97f-4ed7-83d1-3548b84216c2" providerId="AD" clId="Web-{00224666-F486-5147-2686-83490F5D1BA5}" dt="2023-07-10T10:46:42.029" v="36"/>
          <ac:spMkLst>
            <pc:docMk/>
            <pc:sldMk cId="0" sldId="261"/>
            <ac:spMk id="108" creationId="{F747F1B4-B831-4277-8AB0-32767F7EB7BF}"/>
          </ac:spMkLst>
        </pc:spChg>
        <pc:spChg chg="add">
          <ac:chgData name="Mohammed Kamruzzaman (2237652)" userId="S::2237652@student.uwtsd.ac.uk::4464d609-b97f-4ed7-83d1-3548b84216c2" providerId="AD" clId="Web-{00224666-F486-5147-2686-83490F5D1BA5}" dt="2023-07-10T10:46:42.029" v="36"/>
          <ac:spMkLst>
            <pc:docMk/>
            <pc:sldMk cId="0" sldId="261"/>
            <ac:spMk id="110" creationId="{D80CFA21-AB7C-4BEB-9BFF-05764FBBF3C6}"/>
          </ac:spMkLst>
        </pc:spChg>
        <pc:spChg chg="add">
          <ac:chgData name="Mohammed Kamruzzaman (2237652)" userId="S::2237652@student.uwtsd.ac.uk::4464d609-b97f-4ed7-83d1-3548b84216c2" providerId="AD" clId="Web-{00224666-F486-5147-2686-83490F5D1BA5}" dt="2023-07-10T10:46:42.029" v="36"/>
          <ac:spMkLst>
            <pc:docMk/>
            <pc:sldMk cId="0" sldId="261"/>
            <ac:spMk id="112" creationId="{12F7E335-851A-4CAE-B09F-E657819D4600}"/>
          </ac:spMkLst>
        </pc:spChg>
        <pc:spChg chg="add">
          <ac:chgData name="Mohammed Kamruzzaman (2237652)" userId="S::2237652@student.uwtsd.ac.uk::4464d609-b97f-4ed7-83d1-3548b84216c2" providerId="AD" clId="Web-{00224666-F486-5147-2686-83490F5D1BA5}" dt="2023-07-10T10:46:42.029" v="36"/>
          <ac:spMkLst>
            <pc:docMk/>
            <pc:sldMk cId="0" sldId="261"/>
            <ac:spMk id="114" creationId="{10B541F0-7F6E-402E-84D8-CF96EACA5FBC}"/>
          </ac:spMkLst>
        </pc:spChg>
        <pc:graphicFrameChg chg="add">
          <ac:chgData name="Mohammed Kamruzzaman (2237652)" userId="S::2237652@student.uwtsd.ac.uk::4464d609-b97f-4ed7-83d1-3548b84216c2" providerId="AD" clId="Web-{00224666-F486-5147-2686-83490F5D1BA5}" dt="2023-07-10T10:46:42.029" v="36"/>
          <ac:graphicFrameMkLst>
            <pc:docMk/>
            <pc:sldMk cId="0" sldId="261"/>
            <ac:graphicFrameMk id="92" creationId="{0DB7AEE1-4F5E-2798-7055-78ADC693A292}"/>
          </ac:graphicFrameMkLst>
        </pc:graphicFrameChg>
        <pc:picChg chg="add">
          <ac:chgData name="Mohammed Kamruzzaman (2237652)" userId="S::2237652@student.uwtsd.ac.uk::4464d609-b97f-4ed7-83d1-3548b84216c2" providerId="AD" clId="Web-{00224666-F486-5147-2686-83490F5D1BA5}" dt="2023-07-10T10:46:42.029" v="36"/>
          <ac:picMkLst>
            <pc:docMk/>
            <pc:sldMk cId="0" sldId="261"/>
            <ac:picMk id="96" creationId="{F1B8F9CB-890B-4CB8-B503-188A763E2FC1}"/>
          </ac:picMkLst>
        </pc:picChg>
        <pc:picChg chg="add">
          <ac:chgData name="Mohammed Kamruzzaman (2237652)" userId="S::2237652@student.uwtsd.ac.uk::4464d609-b97f-4ed7-83d1-3548b84216c2" providerId="AD" clId="Web-{00224666-F486-5147-2686-83490F5D1BA5}" dt="2023-07-10T10:46:42.029" v="36"/>
          <ac:picMkLst>
            <pc:docMk/>
            <pc:sldMk cId="0" sldId="261"/>
            <ac:picMk id="98" creationId="{AA632AB4-3837-4FD0-8B62-0A18B573F46D}"/>
          </ac:picMkLst>
        </pc:picChg>
        <pc:picChg chg="add">
          <ac:chgData name="Mohammed Kamruzzaman (2237652)" userId="S::2237652@student.uwtsd.ac.uk::4464d609-b97f-4ed7-83d1-3548b84216c2" providerId="AD" clId="Web-{00224666-F486-5147-2686-83490F5D1BA5}" dt="2023-07-10T10:46:42.029" v="36"/>
          <ac:picMkLst>
            <pc:docMk/>
            <pc:sldMk cId="0" sldId="261"/>
            <ac:picMk id="102" creationId="{9CD2319A-6FA9-4EFB-9EDF-7304467425E8}"/>
          </ac:picMkLst>
        </pc:picChg>
        <pc:picChg chg="add">
          <ac:chgData name="Mohammed Kamruzzaman (2237652)" userId="S::2237652@student.uwtsd.ac.uk::4464d609-b97f-4ed7-83d1-3548b84216c2" providerId="AD" clId="Web-{00224666-F486-5147-2686-83490F5D1BA5}" dt="2023-07-10T10:46:42.029" v="36"/>
          <ac:picMkLst>
            <pc:docMk/>
            <pc:sldMk cId="0" sldId="261"/>
            <ac:picMk id="104" creationId="{D1692A93-3514-4486-8B67-CCA4E0259BCB}"/>
          </ac:picMkLst>
        </pc:pic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2"/>
        </pc:sldMkLst>
        <pc:spChg chg="mod ord">
          <ac:chgData name="Mohammed Kamruzzaman (2237652)" userId="S::2237652@student.uwtsd.ac.uk::4464d609-b97f-4ed7-83d1-3548b84216c2" providerId="AD" clId="Web-{00224666-F486-5147-2686-83490F5D1BA5}" dt="2023-07-10T10:39:43.377" v="14"/>
          <ac:spMkLst>
            <pc:docMk/>
            <pc:sldMk cId="0" sldId="262"/>
            <ac:spMk id="95"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2"/>
            <ac:spMk id="96" creationId="{00000000-0000-0000-0000-000000000000}"/>
          </ac:spMkLst>
        </pc:sp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3"/>
        </pc:sldMkLst>
        <pc:spChg chg="mod ord">
          <ac:chgData name="Mohammed Kamruzzaman (2237652)" userId="S::2237652@student.uwtsd.ac.uk::4464d609-b97f-4ed7-83d1-3548b84216c2" providerId="AD" clId="Web-{00224666-F486-5147-2686-83490F5D1BA5}" dt="2023-07-10T10:39:43.377" v="14"/>
          <ac:spMkLst>
            <pc:docMk/>
            <pc:sldMk cId="0" sldId="263"/>
            <ac:spMk id="101"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3"/>
            <ac:spMk id="102" creationId="{00000000-0000-0000-0000-000000000000}"/>
          </ac:spMkLst>
        </pc:sp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4"/>
        </pc:sldMkLst>
        <pc:spChg chg="mod ord">
          <ac:chgData name="Mohammed Kamruzzaman (2237652)" userId="S::2237652@student.uwtsd.ac.uk::4464d609-b97f-4ed7-83d1-3548b84216c2" providerId="AD" clId="Web-{00224666-F486-5147-2686-83490F5D1BA5}" dt="2023-07-10T10:39:43.377" v="14"/>
          <ac:spMkLst>
            <pc:docMk/>
            <pc:sldMk cId="0" sldId="264"/>
            <ac:spMk id="107"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4"/>
            <ac:spMk id="108" creationId="{00000000-0000-0000-0000-000000000000}"/>
          </ac:spMkLst>
        </pc:sp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5"/>
        </pc:sldMkLst>
        <pc:spChg chg="mod ord">
          <ac:chgData name="Mohammed Kamruzzaman (2237652)" userId="S::2237652@student.uwtsd.ac.uk::4464d609-b97f-4ed7-83d1-3548b84216c2" providerId="AD" clId="Web-{00224666-F486-5147-2686-83490F5D1BA5}" dt="2023-07-10T10:39:43.377" v="14"/>
          <ac:spMkLst>
            <pc:docMk/>
            <pc:sldMk cId="0" sldId="265"/>
            <ac:spMk id="113"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5"/>
            <ac:spMk id="114" creationId="{00000000-0000-0000-0000-000000000000}"/>
          </ac:spMkLst>
        </pc:sp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6"/>
        </pc:sldMkLst>
        <pc:spChg chg="mod ord">
          <ac:chgData name="Mohammed Kamruzzaman (2237652)" userId="S::2237652@student.uwtsd.ac.uk::4464d609-b97f-4ed7-83d1-3548b84216c2" providerId="AD" clId="Web-{00224666-F486-5147-2686-83490F5D1BA5}" dt="2023-07-10T10:39:43.377" v="14"/>
          <ac:spMkLst>
            <pc:docMk/>
            <pc:sldMk cId="0" sldId="266"/>
            <ac:spMk id="119"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6"/>
            <ac:spMk id="120" creationId="{00000000-0000-0000-0000-000000000000}"/>
          </ac:spMkLst>
        </pc:spChg>
      </pc:sldChg>
      <pc:sldChg chg="modSp mod modClrScheme chgLayout">
        <pc:chgData name="Mohammed Kamruzzaman (2237652)" userId="S::2237652@student.uwtsd.ac.uk::4464d609-b97f-4ed7-83d1-3548b84216c2" providerId="AD" clId="Web-{00224666-F486-5147-2686-83490F5D1BA5}" dt="2023-07-10T10:39:43.377" v="14"/>
        <pc:sldMkLst>
          <pc:docMk/>
          <pc:sldMk cId="0" sldId="267"/>
        </pc:sldMkLst>
        <pc:spChg chg="mod ord">
          <ac:chgData name="Mohammed Kamruzzaman (2237652)" userId="S::2237652@student.uwtsd.ac.uk::4464d609-b97f-4ed7-83d1-3548b84216c2" providerId="AD" clId="Web-{00224666-F486-5147-2686-83490F5D1BA5}" dt="2023-07-10T10:39:43.377" v="14"/>
          <ac:spMkLst>
            <pc:docMk/>
            <pc:sldMk cId="0" sldId="267"/>
            <ac:spMk id="125" creationId="{00000000-0000-0000-0000-000000000000}"/>
          </ac:spMkLst>
        </pc:spChg>
        <pc:spChg chg="mod ord">
          <ac:chgData name="Mohammed Kamruzzaman (2237652)" userId="S::2237652@student.uwtsd.ac.uk::4464d609-b97f-4ed7-83d1-3548b84216c2" providerId="AD" clId="Web-{00224666-F486-5147-2686-83490F5D1BA5}" dt="2023-07-10T10:39:43.377" v="14"/>
          <ac:spMkLst>
            <pc:docMk/>
            <pc:sldMk cId="0" sldId="267"/>
            <ac:spMk id="126" creationId="{00000000-0000-0000-0000-000000000000}"/>
          </ac:spMkLst>
        </pc:spChg>
      </pc:sldChg>
      <pc:sldChg chg="addSp delSp modSp mod setBg modClrScheme setClrOvrMap chgLayout">
        <pc:chgData name="Mohammed Kamruzzaman (2237652)" userId="S::2237652@student.uwtsd.ac.uk::4464d609-b97f-4ed7-83d1-3548b84216c2" providerId="AD" clId="Web-{00224666-F486-5147-2686-83490F5D1BA5}" dt="2023-07-10T10:54:04.276" v="41"/>
        <pc:sldMkLst>
          <pc:docMk/>
          <pc:sldMk cId="0" sldId="268"/>
        </pc:sldMkLst>
        <pc:spChg chg="mod ord">
          <ac:chgData name="Mohammed Kamruzzaman (2237652)" userId="S::2237652@student.uwtsd.ac.uk::4464d609-b97f-4ed7-83d1-3548b84216c2" providerId="AD" clId="Web-{00224666-F486-5147-2686-83490F5D1BA5}" dt="2023-07-10T10:54:04.276" v="41"/>
          <ac:spMkLst>
            <pc:docMk/>
            <pc:sldMk cId="0" sldId="268"/>
            <ac:spMk id="131" creationId="{00000000-0000-0000-0000-000000000000}"/>
          </ac:spMkLst>
        </pc:spChg>
        <pc:spChg chg="add del mod ord">
          <ac:chgData name="Mohammed Kamruzzaman (2237652)" userId="S::2237652@student.uwtsd.ac.uk::4464d609-b97f-4ed7-83d1-3548b84216c2" providerId="AD" clId="Web-{00224666-F486-5147-2686-83490F5D1BA5}" dt="2023-07-10T10:54:04.276" v="41"/>
          <ac:spMkLst>
            <pc:docMk/>
            <pc:sldMk cId="0" sldId="268"/>
            <ac:spMk id="132" creationId="{00000000-0000-0000-0000-000000000000}"/>
          </ac:spMkLst>
        </pc:spChg>
        <pc:spChg chg="add">
          <ac:chgData name="Mohammed Kamruzzaman (2237652)" userId="S::2237652@student.uwtsd.ac.uk::4464d609-b97f-4ed7-83d1-3548b84216c2" providerId="AD" clId="Web-{00224666-F486-5147-2686-83490F5D1BA5}" dt="2023-07-10T10:54:04.276" v="41"/>
          <ac:spMkLst>
            <pc:docMk/>
            <pc:sldMk cId="0" sldId="268"/>
            <ac:spMk id="141" creationId="{4FA533C5-33E3-4611-AF9F-72811D8B26A6}"/>
          </ac:spMkLst>
        </pc:spChg>
        <pc:spChg chg="add del">
          <ac:chgData name="Mohammed Kamruzzaman (2237652)" userId="S::2237652@student.uwtsd.ac.uk::4464d609-b97f-4ed7-83d1-3548b84216c2" providerId="AD" clId="Web-{00224666-F486-5147-2686-83490F5D1BA5}" dt="2023-07-10T10:54:04.198" v="40"/>
          <ac:spMkLst>
            <pc:docMk/>
            <pc:sldMk cId="0" sldId="268"/>
            <ac:spMk id="142" creationId="{C393B4A7-6ABF-423D-A762-3CDB4897A833}"/>
          </ac:spMkLst>
        </pc:spChg>
        <pc:spChg chg="add">
          <ac:chgData name="Mohammed Kamruzzaman (2237652)" userId="S::2237652@student.uwtsd.ac.uk::4464d609-b97f-4ed7-83d1-3548b84216c2" providerId="AD" clId="Web-{00224666-F486-5147-2686-83490F5D1BA5}" dt="2023-07-10T10:54:04.276" v="41"/>
          <ac:spMkLst>
            <pc:docMk/>
            <pc:sldMk cId="0" sldId="268"/>
            <ac:spMk id="147" creationId="{87F0FDC4-AD8C-47D9-9131-623C98ADB0AE}"/>
          </ac:spMkLst>
        </pc:spChg>
        <pc:spChg chg="add del">
          <ac:chgData name="Mohammed Kamruzzaman (2237652)" userId="S::2237652@student.uwtsd.ac.uk::4464d609-b97f-4ed7-83d1-3548b84216c2" providerId="AD" clId="Web-{00224666-F486-5147-2686-83490F5D1BA5}" dt="2023-07-10T10:54:04.198" v="40"/>
          <ac:spMkLst>
            <pc:docMk/>
            <pc:sldMk cId="0" sldId="268"/>
            <ac:spMk id="148" creationId="{01AD250C-F2EA-449F-9B14-DF5BB674C500}"/>
          </ac:spMkLst>
        </pc:spChg>
        <pc:spChg chg="add">
          <ac:chgData name="Mohammed Kamruzzaman (2237652)" userId="S::2237652@student.uwtsd.ac.uk::4464d609-b97f-4ed7-83d1-3548b84216c2" providerId="AD" clId="Web-{00224666-F486-5147-2686-83490F5D1BA5}" dt="2023-07-10T10:54:04.276" v="41"/>
          <ac:spMkLst>
            <pc:docMk/>
            <pc:sldMk cId="0" sldId="268"/>
            <ac:spMk id="149" creationId="{0D9B8FD4-CDEB-4EB4-B4DE-C89E11938958}"/>
          </ac:spMkLst>
        </pc:spChg>
        <pc:spChg chg="add del">
          <ac:chgData name="Mohammed Kamruzzaman (2237652)" userId="S::2237652@student.uwtsd.ac.uk::4464d609-b97f-4ed7-83d1-3548b84216c2" providerId="AD" clId="Web-{00224666-F486-5147-2686-83490F5D1BA5}" dt="2023-07-10T10:54:04.198" v="40"/>
          <ac:spMkLst>
            <pc:docMk/>
            <pc:sldMk cId="0" sldId="268"/>
            <ac:spMk id="150" creationId="{F747F1B4-B831-4277-8AB0-32767F7EB7BF}"/>
          </ac:spMkLst>
        </pc:spChg>
        <pc:spChg chg="add">
          <ac:chgData name="Mohammed Kamruzzaman (2237652)" userId="S::2237652@student.uwtsd.ac.uk::4464d609-b97f-4ed7-83d1-3548b84216c2" providerId="AD" clId="Web-{00224666-F486-5147-2686-83490F5D1BA5}" dt="2023-07-10T10:54:04.276" v="41"/>
          <ac:spMkLst>
            <pc:docMk/>
            <pc:sldMk cId="0" sldId="268"/>
            <ac:spMk id="151" creationId="{5A2E3D1D-9E9F-4739-BA14-D4D7FA9FBDD1}"/>
          </ac:spMkLst>
        </pc:spChg>
        <pc:spChg chg="add del">
          <ac:chgData name="Mohammed Kamruzzaman (2237652)" userId="S::2237652@student.uwtsd.ac.uk::4464d609-b97f-4ed7-83d1-3548b84216c2" providerId="AD" clId="Web-{00224666-F486-5147-2686-83490F5D1BA5}" dt="2023-07-10T10:54:04.198" v="40"/>
          <ac:spMkLst>
            <pc:docMk/>
            <pc:sldMk cId="0" sldId="268"/>
            <ac:spMk id="152" creationId="{D80CFA21-AB7C-4BEB-9BFF-05764FBBF3C6}"/>
          </ac:spMkLst>
        </pc:spChg>
        <pc:spChg chg="add">
          <ac:chgData name="Mohammed Kamruzzaman (2237652)" userId="S::2237652@student.uwtsd.ac.uk::4464d609-b97f-4ed7-83d1-3548b84216c2" providerId="AD" clId="Web-{00224666-F486-5147-2686-83490F5D1BA5}" dt="2023-07-10T10:54:04.276" v="41"/>
          <ac:spMkLst>
            <pc:docMk/>
            <pc:sldMk cId="0" sldId="268"/>
            <ac:spMk id="153" creationId="{1FFB365B-E9DC-4859-B8AB-CB83EEBE4E28}"/>
          </ac:spMkLst>
        </pc:spChg>
        <pc:spChg chg="add del">
          <ac:chgData name="Mohammed Kamruzzaman (2237652)" userId="S::2237652@student.uwtsd.ac.uk::4464d609-b97f-4ed7-83d1-3548b84216c2" providerId="AD" clId="Web-{00224666-F486-5147-2686-83490F5D1BA5}" dt="2023-07-10T10:54:04.198" v="40"/>
          <ac:spMkLst>
            <pc:docMk/>
            <pc:sldMk cId="0" sldId="268"/>
            <ac:spMk id="154" creationId="{12F7E335-851A-4CAE-B09F-E657819D4600}"/>
          </ac:spMkLst>
        </pc:spChg>
        <pc:spChg chg="add">
          <ac:chgData name="Mohammed Kamruzzaman (2237652)" userId="S::2237652@student.uwtsd.ac.uk::4464d609-b97f-4ed7-83d1-3548b84216c2" providerId="AD" clId="Web-{00224666-F486-5147-2686-83490F5D1BA5}" dt="2023-07-10T10:54:04.276" v="41"/>
          <ac:spMkLst>
            <pc:docMk/>
            <pc:sldMk cId="0" sldId="268"/>
            <ac:spMk id="155" creationId="{8ADAB9C8-EB37-4914-A699-C716FC8FE4FE}"/>
          </ac:spMkLst>
        </pc:spChg>
        <pc:spChg chg="add del">
          <ac:chgData name="Mohammed Kamruzzaman (2237652)" userId="S::2237652@student.uwtsd.ac.uk::4464d609-b97f-4ed7-83d1-3548b84216c2" providerId="AD" clId="Web-{00224666-F486-5147-2686-83490F5D1BA5}" dt="2023-07-10T10:54:04.198" v="40"/>
          <ac:spMkLst>
            <pc:docMk/>
            <pc:sldMk cId="0" sldId="268"/>
            <ac:spMk id="156" creationId="{10B541F0-7F6E-402E-84D8-CF96EACA5FBC}"/>
          </ac:spMkLst>
        </pc:spChg>
        <pc:spChg chg="add">
          <ac:chgData name="Mohammed Kamruzzaman (2237652)" userId="S::2237652@student.uwtsd.ac.uk::4464d609-b97f-4ed7-83d1-3548b84216c2" providerId="AD" clId="Web-{00224666-F486-5147-2686-83490F5D1BA5}" dt="2023-07-10T10:54:04.276" v="41"/>
          <ac:spMkLst>
            <pc:docMk/>
            <pc:sldMk cId="0" sldId="268"/>
            <ac:spMk id="158" creationId="{00000000-0000-0000-0000-000000000000}"/>
          </ac:spMkLst>
        </pc:spChg>
        <pc:graphicFrameChg chg="add del">
          <ac:chgData name="Mohammed Kamruzzaman (2237652)" userId="S::2237652@student.uwtsd.ac.uk::4464d609-b97f-4ed7-83d1-3548b84216c2" providerId="AD" clId="Web-{00224666-F486-5147-2686-83490F5D1BA5}" dt="2023-07-10T10:54:04.198" v="40"/>
          <ac:graphicFrameMkLst>
            <pc:docMk/>
            <pc:sldMk cId="0" sldId="268"/>
            <ac:graphicFrameMk id="134" creationId="{7AE6FF74-B412-ABF0-ECA6-0DBBF3DB2B64}"/>
          </ac:graphicFrameMkLst>
        </pc:graphicFrameChg>
        <pc:picChg chg="add">
          <ac:chgData name="Mohammed Kamruzzaman (2237652)" userId="S::2237652@student.uwtsd.ac.uk::4464d609-b97f-4ed7-83d1-3548b84216c2" providerId="AD" clId="Web-{00224666-F486-5147-2686-83490F5D1BA5}" dt="2023-07-10T10:54:04.276" v="41"/>
          <ac:picMkLst>
            <pc:docMk/>
            <pc:sldMk cId="0" sldId="268"/>
            <ac:picMk id="137" creationId="{91B28F63-CF00-448F-B141-FE33C33B1891}"/>
          </ac:picMkLst>
        </pc:picChg>
        <pc:picChg chg="add del">
          <ac:chgData name="Mohammed Kamruzzaman (2237652)" userId="S::2237652@student.uwtsd.ac.uk::4464d609-b97f-4ed7-83d1-3548b84216c2" providerId="AD" clId="Web-{00224666-F486-5147-2686-83490F5D1BA5}" dt="2023-07-10T10:54:04.198" v="40"/>
          <ac:picMkLst>
            <pc:docMk/>
            <pc:sldMk cId="0" sldId="268"/>
            <ac:picMk id="138" creationId="{F1B8F9CB-890B-4CB8-B503-188A763E2FC1}"/>
          </ac:picMkLst>
        </pc:picChg>
        <pc:picChg chg="add">
          <ac:chgData name="Mohammed Kamruzzaman (2237652)" userId="S::2237652@student.uwtsd.ac.uk::4464d609-b97f-4ed7-83d1-3548b84216c2" providerId="AD" clId="Web-{00224666-F486-5147-2686-83490F5D1BA5}" dt="2023-07-10T10:54:04.276" v="41"/>
          <ac:picMkLst>
            <pc:docMk/>
            <pc:sldMk cId="0" sldId="268"/>
            <ac:picMk id="139" creationId="{2AE609E2-8522-44E4-9077-980E5BCF3E14}"/>
          </ac:picMkLst>
        </pc:picChg>
        <pc:picChg chg="add del">
          <ac:chgData name="Mohammed Kamruzzaman (2237652)" userId="S::2237652@student.uwtsd.ac.uk::4464d609-b97f-4ed7-83d1-3548b84216c2" providerId="AD" clId="Web-{00224666-F486-5147-2686-83490F5D1BA5}" dt="2023-07-10T10:54:04.198" v="40"/>
          <ac:picMkLst>
            <pc:docMk/>
            <pc:sldMk cId="0" sldId="268"/>
            <ac:picMk id="140" creationId="{AA632AB4-3837-4FD0-8B62-0A18B573F46D}"/>
          </ac:picMkLst>
        </pc:picChg>
        <pc:picChg chg="add">
          <ac:chgData name="Mohammed Kamruzzaman (2237652)" userId="S::2237652@student.uwtsd.ac.uk::4464d609-b97f-4ed7-83d1-3548b84216c2" providerId="AD" clId="Web-{00224666-F486-5147-2686-83490F5D1BA5}" dt="2023-07-10T10:54:04.276" v="41"/>
          <ac:picMkLst>
            <pc:docMk/>
            <pc:sldMk cId="0" sldId="268"/>
            <ac:picMk id="143" creationId="{8949AD42-25FD-4C3D-9EEE-B7FEC5809988}"/>
          </ac:picMkLst>
        </pc:picChg>
        <pc:picChg chg="add del">
          <ac:chgData name="Mohammed Kamruzzaman (2237652)" userId="S::2237652@student.uwtsd.ac.uk::4464d609-b97f-4ed7-83d1-3548b84216c2" providerId="AD" clId="Web-{00224666-F486-5147-2686-83490F5D1BA5}" dt="2023-07-10T10:54:04.198" v="40"/>
          <ac:picMkLst>
            <pc:docMk/>
            <pc:sldMk cId="0" sldId="268"/>
            <ac:picMk id="144" creationId="{9CD2319A-6FA9-4EFB-9EDF-7304467425E8}"/>
          </ac:picMkLst>
        </pc:picChg>
        <pc:picChg chg="add">
          <ac:chgData name="Mohammed Kamruzzaman (2237652)" userId="S::2237652@student.uwtsd.ac.uk::4464d609-b97f-4ed7-83d1-3548b84216c2" providerId="AD" clId="Web-{00224666-F486-5147-2686-83490F5D1BA5}" dt="2023-07-10T10:54:04.276" v="41"/>
          <ac:picMkLst>
            <pc:docMk/>
            <pc:sldMk cId="0" sldId="268"/>
            <ac:picMk id="145" creationId="{6AC7D913-60B7-4603-881B-831DA5D3A940}"/>
          </ac:picMkLst>
        </pc:picChg>
        <pc:picChg chg="add del">
          <ac:chgData name="Mohammed Kamruzzaman (2237652)" userId="S::2237652@student.uwtsd.ac.uk::4464d609-b97f-4ed7-83d1-3548b84216c2" providerId="AD" clId="Web-{00224666-F486-5147-2686-83490F5D1BA5}" dt="2023-07-10T10:54:04.198" v="40"/>
          <ac:picMkLst>
            <pc:docMk/>
            <pc:sldMk cId="0" sldId="268"/>
            <ac:picMk id="146" creationId="{D1692A93-3514-4486-8B67-CCA4E0259BCB}"/>
          </ac:picMkLst>
        </pc:picChg>
      </pc:sldChg>
      <pc:sldChg chg="addSp modSp mod setBg modClrScheme chgLayout">
        <pc:chgData name="Mohammed Kamruzzaman (2237652)" userId="S::2237652@student.uwtsd.ac.uk::4464d609-b97f-4ed7-83d1-3548b84216c2" providerId="AD" clId="Web-{00224666-F486-5147-2686-83490F5D1BA5}" dt="2023-07-10T10:53:44.416" v="38"/>
        <pc:sldMkLst>
          <pc:docMk/>
          <pc:sldMk cId="0" sldId="269"/>
        </pc:sldMkLst>
        <pc:spChg chg="mod ord">
          <ac:chgData name="Mohammed Kamruzzaman (2237652)" userId="S::2237652@student.uwtsd.ac.uk::4464d609-b97f-4ed7-83d1-3548b84216c2" providerId="AD" clId="Web-{00224666-F486-5147-2686-83490F5D1BA5}" dt="2023-07-10T10:53:44.416" v="38"/>
          <ac:spMkLst>
            <pc:docMk/>
            <pc:sldMk cId="0" sldId="269"/>
            <ac:spMk id="137" creationId="{00000000-0000-0000-0000-000000000000}"/>
          </ac:spMkLst>
        </pc:spChg>
        <pc:spChg chg="mod ord">
          <ac:chgData name="Mohammed Kamruzzaman (2237652)" userId="S::2237652@student.uwtsd.ac.uk::4464d609-b97f-4ed7-83d1-3548b84216c2" providerId="AD" clId="Web-{00224666-F486-5147-2686-83490F5D1BA5}" dt="2023-07-10T10:53:44.416" v="38"/>
          <ac:spMkLst>
            <pc:docMk/>
            <pc:sldMk cId="0" sldId="269"/>
            <ac:spMk id="138" creationId="{00000000-0000-0000-0000-000000000000}"/>
          </ac:spMkLst>
        </pc:spChg>
        <pc:spChg chg="add">
          <ac:chgData name="Mohammed Kamruzzaman (2237652)" userId="S::2237652@student.uwtsd.ac.uk::4464d609-b97f-4ed7-83d1-3548b84216c2" providerId="AD" clId="Web-{00224666-F486-5147-2686-83490F5D1BA5}" dt="2023-07-10T10:53:44.416" v="38"/>
          <ac:spMkLst>
            <pc:docMk/>
            <pc:sldMk cId="0" sldId="269"/>
            <ac:spMk id="147" creationId="{4FA533C5-33E3-4611-AF9F-72811D8B26A6}"/>
          </ac:spMkLst>
        </pc:spChg>
        <pc:spChg chg="add">
          <ac:chgData name="Mohammed Kamruzzaman (2237652)" userId="S::2237652@student.uwtsd.ac.uk::4464d609-b97f-4ed7-83d1-3548b84216c2" providerId="AD" clId="Web-{00224666-F486-5147-2686-83490F5D1BA5}" dt="2023-07-10T10:53:44.416" v="38"/>
          <ac:spMkLst>
            <pc:docMk/>
            <pc:sldMk cId="0" sldId="269"/>
            <ac:spMk id="153" creationId="{87F0FDC4-AD8C-47D9-9131-623C98ADB0AE}"/>
          </ac:spMkLst>
        </pc:spChg>
        <pc:spChg chg="add">
          <ac:chgData name="Mohammed Kamruzzaman (2237652)" userId="S::2237652@student.uwtsd.ac.uk::4464d609-b97f-4ed7-83d1-3548b84216c2" providerId="AD" clId="Web-{00224666-F486-5147-2686-83490F5D1BA5}" dt="2023-07-10T10:53:44.416" v="38"/>
          <ac:spMkLst>
            <pc:docMk/>
            <pc:sldMk cId="0" sldId="269"/>
            <ac:spMk id="155" creationId="{0D9B8FD4-CDEB-4EB4-B4DE-C89E11938958}"/>
          </ac:spMkLst>
        </pc:spChg>
        <pc:spChg chg="add">
          <ac:chgData name="Mohammed Kamruzzaman (2237652)" userId="S::2237652@student.uwtsd.ac.uk::4464d609-b97f-4ed7-83d1-3548b84216c2" providerId="AD" clId="Web-{00224666-F486-5147-2686-83490F5D1BA5}" dt="2023-07-10T10:53:44.416" v="38"/>
          <ac:spMkLst>
            <pc:docMk/>
            <pc:sldMk cId="0" sldId="269"/>
            <ac:spMk id="157" creationId="{5A2E3D1D-9E9F-4739-BA14-D4D7FA9FBDD1}"/>
          </ac:spMkLst>
        </pc:spChg>
        <pc:spChg chg="add">
          <ac:chgData name="Mohammed Kamruzzaman (2237652)" userId="S::2237652@student.uwtsd.ac.uk::4464d609-b97f-4ed7-83d1-3548b84216c2" providerId="AD" clId="Web-{00224666-F486-5147-2686-83490F5D1BA5}" dt="2023-07-10T10:53:44.416" v="38"/>
          <ac:spMkLst>
            <pc:docMk/>
            <pc:sldMk cId="0" sldId="269"/>
            <ac:spMk id="159" creationId="{1FFB365B-E9DC-4859-B8AB-CB83EEBE4E28}"/>
          </ac:spMkLst>
        </pc:spChg>
        <pc:spChg chg="add">
          <ac:chgData name="Mohammed Kamruzzaman (2237652)" userId="S::2237652@student.uwtsd.ac.uk::4464d609-b97f-4ed7-83d1-3548b84216c2" providerId="AD" clId="Web-{00224666-F486-5147-2686-83490F5D1BA5}" dt="2023-07-10T10:53:44.416" v="38"/>
          <ac:spMkLst>
            <pc:docMk/>
            <pc:sldMk cId="0" sldId="269"/>
            <ac:spMk id="161" creationId="{8ADAB9C8-EB37-4914-A699-C716FC8FE4FE}"/>
          </ac:spMkLst>
        </pc:spChg>
        <pc:picChg chg="add">
          <ac:chgData name="Mohammed Kamruzzaman (2237652)" userId="S::2237652@student.uwtsd.ac.uk::4464d609-b97f-4ed7-83d1-3548b84216c2" providerId="AD" clId="Web-{00224666-F486-5147-2686-83490F5D1BA5}" dt="2023-07-10T10:53:44.416" v="38"/>
          <ac:picMkLst>
            <pc:docMk/>
            <pc:sldMk cId="0" sldId="269"/>
            <ac:picMk id="143" creationId="{91B28F63-CF00-448F-B141-FE33C33B1891}"/>
          </ac:picMkLst>
        </pc:picChg>
        <pc:picChg chg="add">
          <ac:chgData name="Mohammed Kamruzzaman (2237652)" userId="S::2237652@student.uwtsd.ac.uk::4464d609-b97f-4ed7-83d1-3548b84216c2" providerId="AD" clId="Web-{00224666-F486-5147-2686-83490F5D1BA5}" dt="2023-07-10T10:53:44.416" v="38"/>
          <ac:picMkLst>
            <pc:docMk/>
            <pc:sldMk cId="0" sldId="269"/>
            <ac:picMk id="145" creationId="{2AE609E2-8522-44E4-9077-980E5BCF3E14}"/>
          </ac:picMkLst>
        </pc:picChg>
        <pc:picChg chg="add">
          <ac:chgData name="Mohammed Kamruzzaman (2237652)" userId="S::2237652@student.uwtsd.ac.uk::4464d609-b97f-4ed7-83d1-3548b84216c2" providerId="AD" clId="Web-{00224666-F486-5147-2686-83490F5D1BA5}" dt="2023-07-10T10:53:44.416" v="38"/>
          <ac:picMkLst>
            <pc:docMk/>
            <pc:sldMk cId="0" sldId="269"/>
            <ac:picMk id="149" creationId="{8949AD42-25FD-4C3D-9EEE-B7FEC5809988}"/>
          </ac:picMkLst>
        </pc:picChg>
        <pc:picChg chg="add">
          <ac:chgData name="Mohammed Kamruzzaman (2237652)" userId="S::2237652@student.uwtsd.ac.uk::4464d609-b97f-4ed7-83d1-3548b84216c2" providerId="AD" clId="Web-{00224666-F486-5147-2686-83490F5D1BA5}" dt="2023-07-10T10:53:44.416" v="38"/>
          <ac:picMkLst>
            <pc:docMk/>
            <pc:sldMk cId="0" sldId="269"/>
            <ac:picMk id="151" creationId="{6AC7D913-60B7-4603-881B-831DA5D3A940}"/>
          </ac:picMkLst>
        </pc:picChg>
      </pc:sldChg>
      <pc:sldChg chg="del mod modClrScheme chgLayout">
        <pc:chgData name="Mohammed Kamruzzaman (2237652)" userId="S::2237652@student.uwtsd.ac.uk::4464d609-b97f-4ed7-83d1-3548b84216c2" providerId="AD" clId="Web-{00224666-F486-5147-2686-83490F5D1BA5}" dt="2023-07-10T10:52:34.899" v="37"/>
        <pc:sldMkLst>
          <pc:docMk/>
          <pc:sldMk cId="0" sldId="270"/>
        </pc:sldMkLst>
      </pc:sldChg>
      <pc:sldMasterChg chg="del delSldLayout">
        <pc:chgData name="Mohammed Kamruzzaman (2237652)" userId="S::2237652@student.uwtsd.ac.uk::4464d609-b97f-4ed7-83d1-3548b84216c2" providerId="AD" clId="Web-{00224666-F486-5147-2686-83490F5D1BA5}" dt="2023-07-10T10:39:43.377" v="14"/>
        <pc:sldMasterMkLst>
          <pc:docMk/>
          <pc:sldMasterMk cId="0" sldId="2147483659"/>
        </pc:sldMasterMkLst>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48"/>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49"/>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0"/>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1"/>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2"/>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3"/>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4"/>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5"/>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6"/>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7"/>
          </pc:sldLayoutMkLst>
        </pc:sldLayoutChg>
        <pc:sldLayoutChg chg="del">
          <pc:chgData name="Mohammed Kamruzzaman (2237652)" userId="S::2237652@student.uwtsd.ac.uk::4464d609-b97f-4ed7-83d1-3548b84216c2" providerId="AD" clId="Web-{00224666-F486-5147-2686-83490F5D1BA5}" dt="2023-07-10T10:39:43.377" v="14"/>
          <pc:sldLayoutMkLst>
            <pc:docMk/>
            <pc:sldMasterMk cId="0" sldId="2147483659"/>
            <pc:sldLayoutMk cId="0" sldId="2147483658"/>
          </pc:sldLayoutMkLst>
        </pc:sldLayoutChg>
      </pc:sldMasterChg>
      <pc:sldMasterChg chg="add addSldLayout modSldLayout">
        <pc:chgData name="Mohammed Kamruzzaman (2237652)" userId="S::2237652@student.uwtsd.ac.uk::4464d609-b97f-4ed7-83d1-3548b84216c2" providerId="AD" clId="Web-{00224666-F486-5147-2686-83490F5D1BA5}" dt="2023-07-10T10:39:43.377" v="14"/>
        <pc:sldMasterMkLst>
          <pc:docMk/>
          <pc:sldMasterMk cId="1743168109" sldId="2147483660"/>
        </pc:sldMasterMkLst>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5036692" sldId="2147483661"/>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2477726065" sldId="2147483662"/>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819310018" sldId="2147483663"/>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1709300838" sldId="2147483664"/>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813832750" sldId="2147483665"/>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2195816357" sldId="2147483666"/>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2370848290" sldId="2147483667"/>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215816990" sldId="2147483668"/>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895148151" sldId="2147483669"/>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128025288" sldId="2147483670"/>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760919996" sldId="2147483671"/>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1527098538" sldId="2147483672"/>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1098230491" sldId="2147483673"/>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3092750088" sldId="2147483674"/>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2084313550" sldId="2147483675"/>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4047674999" sldId="2147483676"/>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453650345" sldId="2147483677"/>
          </pc:sldLayoutMkLst>
        </pc:sldLayoutChg>
        <pc:sldLayoutChg chg="add mod replId">
          <pc:chgData name="Mohammed Kamruzzaman (2237652)" userId="S::2237652@student.uwtsd.ac.uk::4464d609-b97f-4ed7-83d1-3548b84216c2" providerId="AD" clId="Web-{00224666-F486-5147-2686-83490F5D1BA5}" dt="2023-07-10T10:39:43.377" v="14"/>
          <pc:sldLayoutMkLst>
            <pc:docMk/>
            <pc:sldMasterMk cId="1743168109" sldId="2147483660"/>
            <pc:sldLayoutMk cId="740970785" sldId="2147483678"/>
          </pc:sldLayoutMkLst>
        </pc:sldLayoutChg>
      </pc:sldMasterChg>
    </pc:docChg>
  </pc:docChgLst>
  <pc:docChgLst>
    <pc:chgData name="Mohammed Kamruzzaman (2237652)" userId="S::2237652@student.uwtsd.ac.uk::4464d609-b97f-4ed7-83d1-3548b84216c2" providerId="AD" clId="Web-{1ABC25AD-E605-7477-8F35-B43455CC734B}"/>
    <pc:docChg chg="modSld">
      <pc:chgData name="Mohammed Kamruzzaman (2237652)" userId="S::2237652@student.uwtsd.ac.uk::4464d609-b97f-4ed7-83d1-3548b84216c2" providerId="AD" clId="Web-{1ABC25AD-E605-7477-8F35-B43455CC734B}" dt="2023-07-09T12:54:50.978" v="17" actId="20577"/>
      <pc:docMkLst>
        <pc:docMk/>
      </pc:docMkLst>
      <pc:sldChg chg="modSp">
        <pc:chgData name="Mohammed Kamruzzaman (2237652)" userId="S::2237652@student.uwtsd.ac.uk::4464d609-b97f-4ed7-83d1-3548b84216c2" providerId="AD" clId="Web-{1ABC25AD-E605-7477-8F35-B43455CC734B}" dt="2023-07-09T12:54:50.978" v="17" actId="20577"/>
        <pc:sldMkLst>
          <pc:docMk/>
          <pc:sldMk cId="0" sldId="256"/>
        </pc:sldMkLst>
        <pc:spChg chg="mod">
          <ac:chgData name="Mohammed Kamruzzaman (2237652)" userId="S::2237652@student.uwtsd.ac.uk::4464d609-b97f-4ed7-83d1-3548b84216c2" providerId="AD" clId="Web-{1ABC25AD-E605-7477-8F35-B43455CC734B}" dt="2023-07-09T12:54:50.978" v="17" actId="20577"/>
          <ac:spMkLst>
            <pc:docMk/>
            <pc:sldMk cId="0" sldId="256"/>
            <ac:spMk id="60" creationId="{00000000-0000-0000-0000-000000000000}"/>
          </ac:spMkLst>
        </pc:spChg>
      </pc:sldChg>
    </pc:docChg>
  </pc:docChgLst>
  <pc:docChgLst>
    <pc:chgData name="Mohammed Kamruzzaman (2237652)" userId="S::2237652@student.uwtsd.ac.uk::4464d609-b97f-4ed7-83d1-3548b84216c2" providerId="AD" clId="Web-{C835DA4D-67FF-15B5-79EB-0DA262C1D00D}"/>
    <pc:docChg chg="modSld">
      <pc:chgData name="Mohammed Kamruzzaman (2237652)" userId="S::2237652@student.uwtsd.ac.uk::4464d609-b97f-4ed7-83d1-3548b84216c2" providerId="AD" clId="Web-{C835DA4D-67FF-15B5-79EB-0DA262C1D00D}" dt="2023-07-09T23:35:55.506" v="9" actId="14100"/>
      <pc:docMkLst>
        <pc:docMk/>
      </pc:docMkLst>
      <pc:sldChg chg="modSp">
        <pc:chgData name="Mohammed Kamruzzaman (2237652)" userId="S::2237652@student.uwtsd.ac.uk::4464d609-b97f-4ed7-83d1-3548b84216c2" providerId="AD" clId="Web-{C835DA4D-67FF-15B5-79EB-0DA262C1D00D}" dt="2023-07-09T23:35:55.506" v="9" actId="14100"/>
        <pc:sldMkLst>
          <pc:docMk/>
          <pc:sldMk cId="0" sldId="257"/>
        </pc:sldMkLst>
        <pc:spChg chg="mod">
          <ac:chgData name="Mohammed Kamruzzaman (2237652)" userId="S::2237652@student.uwtsd.ac.uk::4464d609-b97f-4ed7-83d1-3548b84216c2" providerId="AD" clId="Web-{C835DA4D-67FF-15B5-79EB-0DA262C1D00D}" dt="2023-07-09T23:34:50.114" v="2" actId="20577"/>
          <ac:spMkLst>
            <pc:docMk/>
            <pc:sldMk cId="0" sldId="257"/>
            <ac:spMk id="65" creationId="{00000000-0000-0000-0000-000000000000}"/>
          </ac:spMkLst>
        </pc:spChg>
        <pc:spChg chg="mod">
          <ac:chgData name="Mohammed Kamruzzaman (2237652)" userId="S::2237652@student.uwtsd.ac.uk::4464d609-b97f-4ed7-83d1-3548b84216c2" providerId="AD" clId="Web-{C835DA4D-67FF-15B5-79EB-0DA262C1D00D}" dt="2023-07-09T23:35:55.506" v="9" actId="14100"/>
          <ac:spMkLst>
            <pc:docMk/>
            <pc:sldMk cId="0" sldId="257"/>
            <ac:spMk id="66" creationId="{00000000-0000-0000-0000-000000000000}"/>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30.png"/><Relationship Id="rId7"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3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30.png"/><Relationship Id="rId7"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3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DE7F7D-466C-4AA7-98B8-7C5A8C51EF1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EBDEAA9-5880-419D-80BD-93E6AA712650}">
      <dgm:prSet/>
      <dgm:spPr/>
      <dgm:t>
        <a:bodyPr/>
        <a:lstStyle/>
        <a:p>
          <a:r>
            <a:rPr lang="en-GB" b="1"/>
            <a:t>Introduction</a:t>
          </a:r>
          <a:endParaRPr lang="en-US"/>
        </a:p>
      </dgm:t>
    </dgm:pt>
    <dgm:pt modelId="{9334D06B-3286-459F-997A-3AE82E69E508}" type="parTrans" cxnId="{F3AD7B7F-7E1C-41F4-B785-A0EF0F940975}">
      <dgm:prSet/>
      <dgm:spPr/>
      <dgm:t>
        <a:bodyPr/>
        <a:lstStyle/>
        <a:p>
          <a:endParaRPr lang="en-US"/>
        </a:p>
      </dgm:t>
    </dgm:pt>
    <dgm:pt modelId="{2F8631C7-6CCC-4F6E-BE68-93922DABA24E}" type="sibTrans" cxnId="{F3AD7B7F-7E1C-41F4-B785-A0EF0F940975}">
      <dgm:prSet/>
      <dgm:spPr/>
      <dgm:t>
        <a:bodyPr/>
        <a:lstStyle/>
        <a:p>
          <a:endParaRPr lang="en-US"/>
        </a:p>
      </dgm:t>
    </dgm:pt>
    <dgm:pt modelId="{0860F9EA-673B-4100-B946-B4F0B28D1D41}">
      <dgm:prSet/>
      <dgm:spPr/>
      <dgm:t>
        <a:bodyPr/>
        <a:lstStyle/>
        <a:p>
          <a:r>
            <a:rPr lang="en-GB" b="1"/>
            <a:t>A summary of article 1 explaining how HRM supports overall organisational strategy</a:t>
          </a:r>
          <a:endParaRPr lang="en-US"/>
        </a:p>
      </dgm:t>
    </dgm:pt>
    <dgm:pt modelId="{9E3C6E64-3E4E-44DF-B614-FC64E43B1501}" type="parTrans" cxnId="{73BAE670-A9D4-42C2-9D31-01CF5F73475A}">
      <dgm:prSet/>
      <dgm:spPr/>
      <dgm:t>
        <a:bodyPr/>
        <a:lstStyle/>
        <a:p>
          <a:endParaRPr lang="en-US"/>
        </a:p>
      </dgm:t>
    </dgm:pt>
    <dgm:pt modelId="{AB5C3716-FCD1-4651-A09E-93BEAA1CADEA}" type="sibTrans" cxnId="{73BAE670-A9D4-42C2-9D31-01CF5F73475A}">
      <dgm:prSet/>
      <dgm:spPr/>
      <dgm:t>
        <a:bodyPr/>
        <a:lstStyle/>
        <a:p>
          <a:endParaRPr lang="en-US"/>
        </a:p>
      </dgm:t>
    </dgm:pt>
    <dgm:pt modelId="{271B2A2F-76BB-4104-A989-62224A9449C0}">
      <dgm:prSet/>
      <dgm:spPr/>
      <dgm:t>
        <a:bodyPr/>
        <a:lstStyle/>
        <a:p>
          <a:r>
            <a:rPr lang="en-GB" b="1"/>
            <a:t>A summary of article 2 explaining how HRM supports overall organisational strategy</a:t>
          </a:r>
          <a:endParaRPr lang="en-US"/>
        </a:p>
      </dgm:t>
    </dgm:pt>
    <dgm:pt modelId="{8C2B345B-C197-404B-9EEF-B9319EC1C0B5}" type="parTrans" cxnId="{E245D6F0-C940-4AC5-A635-A650F21BCEB0}">
      <dgm:prSet/>
      <dgm:spPr/>
      <dgm:t>
        <a:bodyPr/>
        <a:lstStyle/>
        <a:p>
          <a:endParaRPr lang="en-US"/>
        </a:p>
      </dgm:t>
    </dgm:pt>
    <dgm:pt modelId="{627AB3E7-F379-4BDF-B0B2-56546649803D}" type="sibTrans" cxnId="{E245D6F0-C940-4AC5-A635-A650F21BCEB0}">
      <dgm:prSet/>
      <dgm:spPr/>
      <dgm:t>
        <a:bodyPr/>
        <a:lstStyle/>
        <a:p>
          <a:endParaRPr lang="en-US"/>
        </a:p>
      </dgm:t>
    </dgm:pt>
    <dgm:pt modelId="{E5AEDD8C-BD4C-4586-AE59-004E3DFA576A}">
      <dgm:prSet/>
      <dgm:spPr/>
      <dgm:t>
        <a:bodyPr/>
        <a:lstStyle/>
        <a:p>
          <a:r>
            <a:rPr lang="en-GB" b="1"/>
            <a:t>A summary of article 3 explaining how HRM supports overall organisational strategy</a:t>
          </a:r>
          <a:endParaRPr lang="en-US"/>
        </a:p>
      </dgm:t>
    </dgm:pt>
    <dgm:pt modelId="{A9205686-5329-4A78-A9AA-2067871FFFEC}" type="parTrans" cxnId="{DC99F724-5E89-41D9-A9C8-FE4869194E1D}">
      <dgm:prSet/>
      <dgm:spPr/>
      <dgm:t>
        <a:bodyPr/>
        <a:lstStyle/>
        <a:p>
          <a:endParaRPr lang="en-US"/>
        </a:p>
      </dgm:t>
    </dgm:pt>
    <dgm:pt modelId="{3E5FA45A-4A50-4FA2-8494-80D81D1FB69A}" type="sibTrans" cxnId="{DC99F724-5E89-41D9-A9C8-FE4869194E1D}">
      <dgm:prSet/>
      <dgm:spPr/>
      <dgm:t>
        <a:bodyPr/>
        <a:lstStyle/>
        <a:p>
          <a:endParaRPr lang="en-US"/>
        </a:p>
      </dgm:t>
    </dgm:pt>
    <dgm:pt modelId="{76D07871-AEA2-4D19-8ECF-FDE8750AF8E9}">
      <dgm:prSet/>
      <dgm:spPr/>
      <dgm:t>
        <a:bodyPr/>
        <a:lstStyle/>
        <a:p>
          <a:r>
            <a:rPr lang="en-GB" b="1"/>
            <a:t>HR strategies deployed in The Arora Group</a:t>
          </a:r>
          <a:endParaRPr lang="en-US"/>
        </a:p>
      </dgm:t>
    </dgm:pt>
    <dgm:pt modelId="{56C17732-881A-4BC9-B7FB-526AC49E19BE}" type="parTrans" cxnId="{19738DEA-BCFA-49DE-9B22-FC08E3341FD4}">
      <dgm:prSet/>
      <dgm:spPr/>
      <dgm:t>
        <a:bodyPr/>
        <a:lstStyle/>
        <a:p>
          <a:endParaRPr lang="en-US"/>
        </a:p>
      </dgm:t>
    </dgm:pt>
    <dgm:pt modelId="{271AB017-0E81-404A-B580-C98F9B04FCAD}" type="sibTrans" cxnId="{19738DEA-BCFA-49DE-9B22-FC08E3341FD4}">
      <dgm:prSet/>
      <dgm:spPr/>
      <dgm:t>
        <a:bodyPr/>
        <a:lstStyle/>
        <a:p>
          <a:endParaRPr lang="en-US"/>
        </a:p>
      </dgm:t>
    </dgm:pt>
    <dgm:pt modelId="{7EA52FAE-0C1D-4E04-AC58-1AF9C66871F1}">
      <dgm:prSet/>
      <dgm:spPr/>
      <dgm:t>
        <a:bodyPr/>
        <a:lstStyle/>
        <a:p>
          <a:r>
            <a:rPr lang="en-GB" b="1"/>
            <a:t>HR strategies deployed in The Bank of England</a:t>
          </a:r>
          <a:endParaRPr lang="en-US"/>
        </a:p>
      </dgm:t>
    </dgm:pt>
    <dgm:pt modelId="{E03B64A1-A97C-4313-AB8E-9000C22C6466}" type="parTrans" cxnId="{8CF1C690-848B-46D8-9135-52A8410E4100}">
      <dgm:prSet/>
      <dgm:spPr/>
      <dgm:t>
        <a:bodyPr/>
        <a:lstStyle/>
        <a:p>
          <a:endParaRPr lang="en-US"/>
        </a:p>
      </dgm:t>
    </dgm:pt>
    <dgm:pt modelId="{9A7D6111-491E-4BD2-9F3E-048F937CF17A}" type="sibTrans" cxnId="{8CF1C690-848B-46D8-9135-52A8410E4100}">
      <dgm:prSet/>
      <dgm:spPr/>
      <dgm:t>
        <a:bodyPr/>
        <a:lstStyle/>
        <a:p>
          <a:endParaRPr lang="en-US"/>
        </a:p>
      </dgm:t>
    </dgm:pt>
    <dgm:pt modelId="{95931FF6-4CE0-4ACE-A7D0-E8C2E697CD33}">
      <dgm:prSet/>
      <dgm:spPr/>
      <dgm:t>
        <a:bodyPr/>
        <a:lstStyle/>
        <a:p>
          <a:r>
            <a:rPr lang="en-GB" b="1"/>
            <a:t>How HR strategies support competitive advantage of The Arora Group</a:t>
          </a:r>
          <a:endParaRPr lang="en-US"/>
        </a:p>
      </dgm:t>
    </dgm:pt>
    <dgm:pt modelId="{28B560E3-CC75-4352-BBB3-0090AAE902AA}" type="parTrans" cxnId="{B3AAC9A5-D919-4CCF-848F-0127FF3994D1}">
      <dgm:prSet/>
      <dgm:spPr/>
      <dgm:t>
        <a:bodyPr/>
        <a:lstStyle/>
        <a:p>
          <a:endParaRPr lang="en-US"/>
        </a:p>
      </dgm:t>
    </dgm:pt>
    <dgm:pt modelId="{D9194B09-BEED-4235-840B-C5D88D5F46CD}" type="sibTrans" cxnId="{B3AAC9A5-D919-4CCF-848F-0127FF3994D1}">
      <dgm:prSet/>
      <dgm:spPr/>
      <dgm:t>
        <a:bodyPr/>
        <a:lstStyle/>
        <a:p>
          <a:endParaRPr lang="en-US"/>
        </a:p>
      </dgm:t>
    </dgm:pt>
    <dgm:pt modelId="{1CB46F32-7095-48BF-AA71-32F33DC80F92}">
      <dgm:prSet/>
      <dgm:spPr/>
      <dgm:t>
        <a:bodyPr/>
        <a:lstStyle/>
        <a:p>
          <a:r>
            <a:rPr lang="en-GB" b="1"/>
            <a:t>How HR strategies support competitive advantage of The Bank of England</a:t>
          </a:r>
          <a:endParaRPr lang="en-US"/>
        </a:p>
      </dgm:t>
    </dgm:pt>
    <dgm:pt modelId="{61B5A30E-8AF7-491A-B7B5-BCAF676BD5BB}" type="parTrans" cxnId="{6E44705A-C8E1-480C-9C98-9C997C7C28C9}">
      <dgm:prSet/>
      <dgm:spPr/>
      <dgm:t>
        <a:bodyPr/>
        <a:lstStyle/>
        <a:p>
          <a:endParaRPr lang="en-US"/>
        </a:p>
      </dgm:t>
    </dgm:pt>
    <dgm:pt modelId="{93B952C3-1397-4A27-BB18-3F61267D6197}" type="sibTrans" cxnId="{6E44705A-C8E1-480C-9C98-9C997C7C28C9}">
      <dgm:prSet/>
      <dgm:spPr/>
      <dgm:t>
        <a:bodyPr/>
        <a:lstStyle/>
        <a:p>
          <a:endParaRPr lang="en-US"/>
        </a:p>
      </dgm:t>
    </dgm:pt>
    <dgm:pt modelId="{859F0559-CA49-4FA7-B589-7B54AE6A04D6}">
      <dgm:prSet/>
      <dgm:spPr/>
      <dgm:t>
        <a:bodyPr/>
        <a:lstStyle/>
        <a:p>
          <a:r>
            <a:rPr lang="en-GB" b="1"/>
            <a:t>Impact of HR Strategies on the overall organisational strategy of The Arora Group</a:t>
          </a:r>
          <a:endParaRPr lang="en-US"/>
        </a:p>
      </dgm:t>
    </dgm:pt>
    <dgm:pt modelId="{1AF004DA-11A6-41FD-A5DA-9B79A55C45A0}" type="parTrans" cxnId="{185FD0BA-870E-4D20-9531-E1ED330F1627}">
      <dgm:prSet/>
      <dgm:spPr/>
      <dgm:t>
        <a:bodyPr/>
        <a:lstStyle/>
        <a:p>
          <a:endParaRPr lang="en-US"/>
        </a:p>
      </dgm:t>
    </dgm:pt>
    <dgm:pt modelId="{9CBB7EA2-D2B8-4EC8-8AC9-F1540E8FD801}" type="sibTrans" cxnId="{185FD0BA-870E-4D20-9531-E1ED330F1627}">
      <dgm:prSet/>
      <dgm:spPr/>
      <dgm:t>
        <a:bodyPr/>
        <a:lstStyle/>
        <a:p>
          <a:endParaRPr lang="en-US"/>
        </a:p>
      </dgm:t>
    </dgm:pt>
    <dgm:pt modelId="{BFA4D527-07C9-4489-9730-EF38308B60B6}">
      <dgm:prSet/>
      <dgm:spPr/>
      <dgm:t>
        <a:bodyPr/>
        <a:lstStyle/>
        <a:p>
          <a:r>
            <a:rPr lang="en-GB" b="1"/>
            <a:t>Impact of HR Strategies on the overall organisational strategy of The Bank of England</a:t>
          </a:r>
          <a:endParaRPr lang="en-US"/>
        </a:p>
      </dgm:t>
    </dgm:pt>
    <dgm:pt modelId="{6666CE2B-6288-434D-9C82-424C6F389D57}" type="parTrans" cxnId="{9F5BA764-9B2B-4F70-AA10-050E8D78C19D}">
      <dgm:prSet/>
      <dgm:spPr/>
      <dgm:t>
        <a:bodyPr/>
        <a:lstStyle/>
        <a:p>
          <a:endParaRPr lang="en-US"/>
        </a:p>
      </dgm:t>
    </dgm:pt>
    <dgm:pt modelId="{8BE17ECB-D8B6-4EAE-B2D6-6DBD0C1CA533}" type="sibTrans" cxnId="{9F5BA764-9B2B-4F70-AA10-050E8D78C19D}">
      <dgm:prSet/>
      <dgm:spPr/>
      <dgm:t>
        <a:bodyPr/>
        <a:lstStyle/>
        <a:p>
          <a:endParaRPr lang="en-US"/>
        </a:p>
      </dgm:t>
    </dgm:pt>
    <dgm:pt modelId="{0983FAF5-65A8-4E0F-AFFE-D620E4A566F5}">
      <dgm:prSet/>
      <dgm:spPr/>
      <dgm:t>
        <a:bodyPr/>
        <a:lstStyle/>
        <a:p>
          <a:r>
            <a:rPr lang="en-GB" b="1"/>
            <a:t>Conclusion</a:t>
          </a:r>
          <a:endParaRPr lang="en-US"/>
        </a:p>
      </dgm:t>
    </dgm:pt>
    <dgm:pt modelId="{3AC61872-7581-4C2A-A06F-6592E8377AA8}" type="parTrans" cxnId="{C9DFAA23-A97E-44E6-9AB8-D03ED8F3C1E7}">
      <dgm:prSet/>
      <dgm:spPr/>
      <dgm:t>
        <a:bodyPr/>
        <a:lstStyle/>
        <a:p>
          <a:endParaRPr lang="en-US"/>
        </a:p>
      </dgm:t>
    </dgm:pt>
    <dgm:pt modelId="{91F7BB7D-A481-4599-9AF5-C809BF01D3E5}" type="sibTrans" cxnId="{C9DFAA23-A97E-44E6-9AB8-D03ED8F3C1E7}">
      <dgm:prSet/>
      <dgm:spPr/>
      <dgm:t>
        <a:bodyPr/>
        <a:lstStyle/>
        <a:p>
          <a:endParaRPr lang="en-US"/>
        </a:p>
      </dgm:t>
    </dgm:pt>
    <dgm:pt modelId="{CA896F7E-DD9A-43A9-8C5D-97BC68EC0AE4}">
      <dgm:prSet/>
      <dgm:spPr/>
      <dgm:t>
        <a:bodyPr/>
        <a:lstStyle/>
        <a:p>
          <a:r>
            <a:rPr lang="en-GB" b="1"/>
            <a:t>References</a:t>
          </a:r>
          <a:endParaRPr lang="en-US"/>
        </a:p>
      </dgm:t>
    </dgm:pt>
    <dgm:pt modelId="{8005F62E-0FB9-44A9-A2BB-B1ED4739BDC5}" type="parTrans" cxnId="{E93D0B50-BABD-4C5A-8781-533585048778}">
      <dgm:prSet/>
      <dgm:spPr/>
      <dgm:t>
        <a:bodyPr/>
        <a:lstStyle/>
        <a:p>
          <a:endParaRPr lang="en-US"/>
        </a:p>
      </dgm:t>
    </dgm:pt>
    <dgm:pt modelId="{88012C9E-4C66-4DCD-BEAC-37F39F66FEB7}" type="sibTrans" cxnId="{E93D0B50-BABD-4C5A-8781-533585048778}">
      <dgm:prSet/>
      <dgm:spPr/>
      <dgm:t>
        <a:bodyPr/>
        <a:lstStyle/>
        <a:p>
          <a:endParaRPr lang="en-US"/>
        </a:p>
      </dgm:t>
    </dgm:pt>
    <dgm:pt modelId="{9ED9FC2B-0549-4AE8-ABF4-F8C3068B6E2A}" type="pres">
      <dgm:prSet presAssocID="{79DE7F7D-466C-4AA7-98B8-7C5A8C51EF1D}" presName="diagram" presStyleCnt="0">
        <dgm:presLayoutVars>
          <dgm:dir/>
          <dgm:resizeHandles val="exact"/>
        </dgm:presLayoutVars>
      </dgm:prSet>
      <dgm:spPr/>
    </dgm:pt>
    <dgm:pt modelId="{FA151224-FCF5-4862-8314-73C73C753556}" type="pres">
      <dgm:prSet presAssocID="{FEBDEAA9-5880-419D-80BD-93E6AA712650}" presName="node" presStyleLbl="node1" presStyleIdx="0" presStyleCnt="12">
        <dgm:presLayoutVars>
          <dgm:bulletEnabled val="1"/>
        </dgm:presLayoutVars>
      </dgm:prSet>
      <dgm:spPr/>
    </dgm:pt>
    <dgm:pt modelId="{EB091C90-8BE5-42FF-A979-0432BB418FB6}" type="pres">
      <dgm:prSet presAssocID="{2F8631C7-6CCC-4F6E-BE68-93922DABA24E}" presName="sibTrans" presStyleCnt="0"/>
      <dgm:spPr/>
    </dgm:pt>
    <dgm:pt modelId="{B5724511-4A0E-4A8C-BEF4-B11000FF5399}" type="pres">
      <dgm:prSet presAssocID="{0860F9EA-673B-4100-B946-B4F0B28D1D41}" presName="node" presStyleLbl="node1" presStyleIdx="1" presStyleCnt="12">
        <dgm:presLayoutVars>
          <dgm:bulletEnabled val="1"/>
        </dgm:presLayoutVars>
      </dgm:prSet>
      <dgm:spPr/>
    </dgm:pt>
    <dgm:pt modelId="{FDBF20B0-3993-43C6-A786-44EF48BA1D7B}" type="pres">
      <dgm:prSet presAssocID="{AB5C3716-FCD1-4651-A09E-93BEAA1CADEA}" presName="sibTrans" presStyleCnt="0"/>
      <dgm:spPr/>
    </dgm:pt>
    <dgm:pt modelId="{F21CAB46-4729-4D95-9524-0BD45A2893D2}" type="pres">
      <dgm:prSet presAssocID="{271B2A2F-76BB-4104-A989-62224A9449C0}" presName="node" presStyleLbl="node1" presStyleIdx="2" presStyleCnt="12">
        <dgm:presLayoutVars>
          <dgm:bulletEnabled val="1"/>
        </dgm:presLayoutVars>
      </dgm:prSet>
      <dgm:spPr/>
    </dgm:pt>
    <dgm:pt modelId="{EABF9876-7C6C-44F2-9474-439DA61E9604}" type="pres">
      <dgm:prSet presAssocID="{627AB3E7-F379-4BDF-B0B2-56546649803D}" presName="sibTrans" presStyleCnt="0"/>
      <dgm:spPr/>
    </dgm:pt>
    <dgm:pt modelId="{CD0FE7CD-C2F6-4B47-8CEF-3259A9746867}" type="pres">
      <dgm:prSet presAssocID="{E5AEDD8C-BD4C-4586-AE59-004E3DFA576A}" presName="node" presStyleLbl="node1" presStyleIdx="3" presStyleCnt="12">
        <dgm:presLayoutVars>
          <dgm:bulletEnabled val="1"/>
        </dgm:presLayoutVars>
      </dgm:prSet>
      <dgm:spPr/>
    </dgm:pt>
    <dgm:pt modelId="{B18444C1-35D1-4E63-A244-B4C5B03D3835}" type="pres">
      <dgm:prSet presAssocID="{3E5FA45A-4A50-4FA2-8494-80D81D1FB69A}" presName="sibTrans" presStyleCnt="0"/>
      <dgm:spPr/>
    </dgm:pt>
    <dgm:pt modelId="{D59BE9D9-8A7D-4C0B-B25B-64FBC37DB1C4}" type="pres">
      <dgm:prSet presAssocID="{76D07871-AEA2-4D19-8ECF-FDE8750AF8E9}" presName="node" presStyleLbl="node1" presStyleIdx="4" presStyleCnt="12">
        <dgm:presLayoutVars>
          <dgm:bulletEnabled val="1"/>
        </dgm:presLayoutVars>
      </dgm:prSet>
      <dgm:spPr/>
    </dgm:pt>
    <dgm:pt modelId="{9A8D58F2-6B4F-4155-A25C-6C87F51C1EA7}" type="pres">
      <dgm:prSet presAssocID="{271AB017-0E81-404A-B580-C98F9B04FCAD}" presName="sibTrans" presStyleCnt="0"/>
      <dgm:spPr/>
    </dgm:pt>
    <dgm:pt modelId="{567BCCF1-F3C6-4A3D-A8E0-F0E8B765D9CA}" type="pres">
      <dgm:prSet presAssocID="{7EA52FAE-0C1D-4E04-AC58-1AF9C66871F1}" presName="node" presStyleLbl="node1" presStyleIdx="5" presStyleCnt="12">
        <dgm:presLayoutVars>
          <dgm:bulletEnabled val="1"/>
        </dgm:presLayoutVars>
      </dgm:prSet>
      <dgm:spPr/>
    </dgm:pt>
    <dgm:pt modelId="{50BC4E27-CDF5-45CE-88B0-61D332060AD3}" type="pres">
      <dgm:prSet presAssocID="{9A7D6111-491E-4BD2-9F3E-048F937CF17A}" presName="sibTrans" presStyleCnt="0"/>
      <dgm:spPr/>
    </dgm:pt>
    <dgm:pt modelId="{B7E1718E-61F8-4CEC-AF5F-BC7EE60A35F8}" type="pres">
      <dgm:prSet presAssocID="{95931FF6-4CE0-4ACE-A7D0-E8C2E697CD33}" presName="node" presStyleLbl="node1" presStyleIdx="6" presStyleCnt="12">
        <dgm:presLayoutVars>
          <dgm:bulletEnabled val="1"/>
        </dgm:presLayoutVars>
      </dgm:prSet>
      <dgm:spPr/>
    </dgm:pt>
    <dgm:pt modelId="{C1755C24-256D-4605-9597-52EB643BF6DE}" type="pres">
      <dgm:prSet presAssocID="{D9194B09-BEED-4235-840B-C5D88D5F46CD}" presName="sibTrans" presStyleCnt="0"/>
      <dgm:spPr/>
    </dgm:pt>
    <dgm:pt modelId="{A0050634-90CE-4C74-87C5-765357174C19}" type="pres">
      <dgm:prSet presAssocID="{1CB46F32-7095-48BF-AA71-32F33DC80F92}" presName="node" presStyleLbl="node1" presStyleIdx="7" presStyleCnt="12">
        <dgm:presLayoutVars>
          <dgm:bulletEnabled val="1"/>
        </dgm:presLayoutVars>
      </dgm:prSet>
      <dgm:spPr/>
    </dgm:pt>
    <dgm:pt modelId="{5CC762CD-031B-4B4C-8B8D-7FD003428B10}" type="pres">
      <dgm:prSet presAssocID="{93B952C3-1397-4A27-BB18-3F61267D6197}" presName="sibTrans" presStyleCnt="0"/>
      <dgm:spPr/>
    </dgm:pt>
    <dgm:pt modelId="{DC4413C3-8F23-4D83-A238-76D2F89C560E}" type="pres">
      <dgm:prSet presAssocID="{859F0559-CA49-4FA7-B589-7B54AE6A04D6}" presName="node" presStyleLbl="node1" presStyleIdx="8" presStyleCnt="12">
        <dgm:presLayoutVars>
          <dgm:bulletEnabled val="1"/>
        </dgm:presLayoutVars>
      </dgm:prSet>
      <dgm:spPr/>
    </dgm:pt>
    <dgm:pt modelId="{0E5457DC-2B91-4B17-9D32-E10D09E2FB7A}" type="pres">
      <dgm:prSet presAssocID="{9CBB7EA2-D2B8-4EC8-8AC9-F1540E8FD801}" presName="sibTrans" presStyleCnt="0"/>
      <dgm:spPr/>
    </dgm:pt>
    <dgm:pt modelId="{87922264-2FE4-4B25-9F74-1E7C341716D6}" type="pres">
      <dgm:prSet presAssocID="{BFA4D527-07C9-4489-9730-EF38308B60B6}" presName="node" presStyleLbl="node1" presStyleIdx="9" presStyleCnt="12">
        <dgm:presLayoutVars>
          <dgm:bulletEnabled val="1"/>
        </dgm:presLayoutVars>
      </dgm:prSet>
      <dgm:spPr/>
    </dgm:pt>
    <dgm:pt modelId="{4FCA01FD-5124-4D65-A3F4-C662E60268EF}" type="pres">
      <dgm:prSet presAssocID="{8BE17ECB-D8B6-4EAE-B2D6-6DBD0C1CA533}" presName="sibTrans" presStyleCnt="0"/>
      <dgm:spPr/>
    </dgm:pt>
    <dgm:pt modelId="{DA55FA2F-A0DB-428D-B4D1-5ED35D9761FB}" type="pres">
      <dgm:prSet presAssocID="{0983FAF5-65A8-4E0F-AFFE-D620E4A566F5}" presName="node" presStyleLbl="node1" presStyleIdx="10" presStyleCnt="12">
        <dgm:presLayoutVars>
          <dgm:bulletEnabled val="1"/>
        </dgm:presLayoutVars>
      </dgm:prSet>
      <dgm:spPr/>
    </dgm:pt>
    <dgm:pt modelId="{AAF0D3AE-C32A-43D2-94FE-EECE39FCB337}" type="pres">
      <dgm:prSet presAssocID="{91F7BB7D-A481-4599-9AF5-C809BF01D3E5}" presName="sibTrans" presStyleCnt="0"/>
      <dgm:spPr/>
    </dgm:pt>
    <dgm:pt modelId="{75DAD61B-C53C-4689-81E1-E93E3DDBB87F}" type="pres">
      <dgm:prSet presAssocID="{CA896F7E-DD9A-43A9-8C5D-97BC68EC0AE4}" presName="node" presStyleLbl="node1" presStyleIdx="11" presStyleCnt="12">
        <dgm:presLayoutVars>
          <dgm:bulletEnabled val="1"/>
        </dgm:presLayoutVars>
      </dgm:prSet>
      <dgm:spPr/>
    </dgm:pt>
  </dgm:ptLst>
  <dgm:cxnLst>
    <dgm:cxn modelId="{3661F905-C9B4-472B-8B90-A17605A269EB}" type="presOf" srcId="{E5AEDD8C-BD4C-4586-AE59-004E3DFA576A}" destId="{CD0FE7CD-C2F6-4B47-8CEF-3259A9746867}" srcOrd="0" destOrd="0" presId="urn:microsoft.com/office/officeart/2005/8/layout/default"/>
    <dgm:cxn modelId="{A492201A-BE08-465D-9670-E06B2794C7EC}" type="presOf" srcId="{BFA4D527-07C9-4489-9730-EF38308B60B6}" destId="{87922264-2FE4-4B25-9F74-1E7C341716D6}" srcOrd="0" destOrd="0" presId="urn:microsoft.com/office/officeart/2005/8/layout/default"/>
    <dgm:cxn modelId="{C9DFAA23-A97E-44E6-9AB8-D03ED8F3C1E7}" srcId="{79DE7F7D-466C-4AA7-98B8-7C5A8C51EF1D}" destId="{0983FAF5-65A8-4E0F-AFFE-D620E4A566F5}" srcOrd="10" destOrd="0" parTransId="{3AC61872-7581-4C2A-A06F-6592E8377AA8}" sibTransId="{91F7BB7D-A481-4599-9AF5-C809BF01D3E5}"/>
    <dgm:cxn modelId="{DC99F724-5E89-41D9-A9C8-FE4869194E1D}" srcId="{79DE7F7D-466C-4AA7-98B8-7C5A8C51EF1D}" destId="{E5AEDD8C-BD4C-4586-AE59-004E3DFA576A}" srcOrd="3" destOrd="0" parTransId="{A9205686-5329-4A78-A9AA-2067871FFFEC}" sibTransId="{3E5FA45A-4A50-4FA2-8494-80D81D1FB69A}"/>
    <dgm:cxn modelId="{9F5BA764-9B2B-4F70-AA10-050E8D78C19D}" srcId="{79DE7F7D-466C-4AA7-98B8-7C5A8C51EF1D}" destId="{BFA4D527-07C9-4489-9730-EF38308B60B6}" srcOrd="9" destOrd="0" parTransId="{6666CE2B-6288-434D-9C82-424C6F389D57}" sibTransId="{8BE17ECB-D8B6-4EAE-B2D6-6DBD0C1CA533}"/>
    <dgm:cxn modelId="{22F93748-AF82-43F4-9202-84C843385D2C}" type="presOf" srcId="{1CB46F32-7095-48BF-AA71-32F33DC80F92}" destId="{A0050634-90CE-4C74-87C5-765357174C19}" srcOrd="0" destOrd="0" presId="urn:microsoft.com/office/officeart/2005/8/layout/default"/>
    <dgm:cxn modelId="{B292AF68-A835-44BB-8493-E3DDE0E74BE2}" type="presOf" srcId="{95931FF6-4CE0-4ACE-A7D0-E8C2E697CD33}" destId="{B7E1718E-61F8-4CEC-AF5F-BC7EE60A35F8}" srcOrd="0" destOrd="0" presId="urn:microsoft.com/office/officeart/2005/8/layout/default"/>
    <dgm:cxn modelId="{D677DC6F-DFFA-4185-B686-E07345F75F8A}" type="presOf" srcId="{7EA52FAE-0C1D-4E04-AC58-1AF9C66871F1}" destId="{567BCCF1-F3C6-4A3D-A8E0-F0E8B765D9CA}" srcOrd="0" destOrd="0" presId="urn:microsoft.com/office/officeart/2005/8/layout/default"/>
    <dgm:cxn modelId="{E93D0B50-BABD-4C5A-8781-533585048778}" srcId="{79DE7F7D-466C-4AA7-98B8-7C5A8C51EF1D}" destId="{CA896F7E-DD9A-43A9-8C5D-97BC68EC0AE4}" srcOrd="11" destOrd="0" parTransId="{8005F62E-0FB9-44A9-A2BB-B1ED4739BDC5}" sibTransId="{88012C9E-4C66-4DCD-BEAC-37F39F66FEB7}"/>
    <dgm:cxn modelId="{73BAE670-A9D4-42C2-9D31-01CF5F73475A}" srcId="{79DE7F7D-466C-4AA7-98B8-7C5A8C51EF1D}" destId="{0860F9EA-673B-4100-B946-B4F0B28D1D41}" srcOrd="1" destOrd="0" parTransId="{9E3C6E64-3E4E-44DF-B614-FC64E43B1501}" sibTransId="{AB5C3716-FCD1-4651-A09E-93BEAA1CADEA}"/>
    <dgm:cxn modelId="{6E44705A-C8E1-480C-9C98-9C997C7C28C9}" srcId="{79DE7F7D-466C-4AA7-98B8-7C5A8C51EF1D}" destId="{1CB46F32-7095-48BF-AA71-32F33DC80F92}" srcOrd="7" destOrd="0" parTransId="{61B5A30E-8AF7-491A-B7B5-BCAF676BD5BB}" sibTransId="{93B952C3-1397-4A27-BB18-3F61267D6197}"/>
    <dgm:cxn modelId="{F3AD7B7F-7E1C-41F4-B785-A0EF0F940975}" srcId="{79DE7F7D-466C-4AA7-98B8-7C5A8C51EF1D}" destId="{FEBDEAA9-5880-419D-80BD-93E6AA712650}" srcOrd="0" destOrd="0" parTransId="{9334D06B-3286-459F-997A-3AE82E69E508}" sibTransId="{2F8631C7-6CCC-4F6E-BE68-93922DABA24E}"/>
    <dgm:cxn modelId="{69E9928D-9E50-4C26-BF0D-5BB2B4E0920F}" type="presOf" srcId="{859F0559-CA49-4FA7-B589-7B54AE6A04D6}" destId="{DC4413C3-8F23-4D83-A238-76D2F89C560E}" srcOrd="0" destOrd="0" presId="urn:microsoft.com/office/officeart/2005/8/layout/default"/>
    <dgm:cxn modelId="{8CF1C690-848B-46D8-9135-52A8410E4100}" srcId="{79DE7F7D-466C-4AA7-98B8-7C5A8C51EF1D}" destId="{7EA52FAE-0C1D-4E04-AC58-1AF9C66871F1}" srcOrd="5" destOrd="0" parTransId="{E03B64A1-A97C-4313-AB8E-9000C22C6466}" sibTransId="{9A7D6111-491E-4BD2-9F3E-048F937CF17A}"/>
    <dgm:cxn modelId="{2F838C97-75F4-40F6-B4E0-C6516C3A773F}" type="presOf" srcId="{271B2A2F-76BB-4104-A989-62224A9449C0}" destId="{F21CAB46-4729-4D95-9524-0BD45A2893D2}" srcOrd="0" destOrd="0" presId="urn:microsoft.com/office/officeart/2005/8/layout/default"/>
    <dgm:cxn modelId="{B3AAC9A5-D919-4CCF-848F-0127FF3994D1}" srcId="{79DE7F7D-466C-4AA7-98B8-7C5A8C51EF1D}" destId="{95931FF6-4CE0-4ACE-A7D0-E8C2E697CD33}" srcOrd="6" destOrd="0" parTransId="{28B560E3-CC75-4352-BBB3-0090AAE902AA}" sibTransId="{D9194B09-BEED-4235-840B-C5D88D5F46CD}"/>
    <dgm:cxn modelId="{DD19A3B1-C631-4493-9AE7-8291635AA0CD}" type="presOf" srcId="{0860F9EA-673B-4100-B946-B4F0B28D1D41}" destId="{B5724511-4A0E-4A8C-BEF4-B11000FF5399}" srcOrd="0" destOrd="0" presId="urn:microsoft.com/office/officeart/2005/8/layout/default"/>
    <dgm:cxn modelId="{2F8CB7B4-58C0-4B5A-B929-03E7A254CAC7}" type="presOf" srcId="{76D07871-AEA2-4D19-8ECF-FDE8750AF8E9}" destId="{D59BE9D9-8A7D-4C0B-B25B-64FBC37DB1C4}" srcOrd="0" destOrd="0" presId="urn:microsoft.com/office/officeart/2005/8/layout/default"/>
    <dgm:cxn modelId="{08DA1BBA-D1CB-45FE-93A4-C54583167585}" type="presOf" srcId="{0983FAF5-65A8-4E0F-AFFE-D620E4A566F5}" destId="{DA55FA2F-A0DB-428D-B4D1-5ED35D9761FB}" srcOrd="0" destOrd="0" presId="urn:microsoft.com/office/officeart/2005/8/layout/default"/>
    <dgm:cxn modelId="{185FD0BA-870E-4D20-9531-E1ED330F1627}" srcId="{79DE7F7D-466C-4AA7-98B8-7C5A8C51EF1D}" destId="{859F0559-CA49-4FA7-B589-7B54AE6A04D6}" srcOrd="8" destOrd="0" parTransId="{1AF004DA-11A6-41FD-A5DA-9B79A55C45A0}" sibTransId="{9CBB7EA2-D2B8-4EC8-8AC9-F1540E8FD801}"/>
    <dgm:cxn modelId="{92573ED2-43E2-41C8-839A-654FDB349B3F}" type="presOf" srcId="{FEBDEAA9-5880-419D-80BD-93E6AA712650}" destId="{FA151224-FCF5-4862-8314-73C73C753556}" srcOrd="0" destOrd="0" presId="urn:microsoft.com/office/officeart/2005/8/layout/default"/>
    <dgm:cxn modelId="{3333B0DD-70E7-435A-BE0E-14750E87EE33}" type="presOf" srcId="{79DE7F7D-466C-4AA7-98B8-7C5A8C51EF1D}" destId="{9ED9FC2B-0549-4AE8-ABF4-F8C3068B6E2A}" srcOrd="0" destOrd="0" presId="urn:microsoft.com/office/officeart/2005/8/layout/default"/>
    <dgm:cxn modelId="{19738DEA-BCFA-49DE-9B22-FC08E3341FD4}" srcId="{79DE7F7D-466C-4AA7-98B8-7C5A8C51EF1D}" destId="{76D07871-AEA2-4D19-8ECF-FDE8750AF8E9}" srcOrd="4" destOrd="0" parTransId="{56C17732-881A-4BC9-B7FB-526AC49E19BE}" sibTransId="{271AB017-0E81-404A-B580-C98F9B04FCAD}"/>
    <dgm:cxn modelId="{E245D6F0-C940-4AC5-A635-A650F21BCEB0}" srcId="{79DE7F7D-466C-4AA7-98B8-7C5A8C51EF1D}" destId="{271B2A2F-76BB-4104-A989-62224A9449C0}" srcOrd="2" destOrd="0" parTransId="{8C2B345B-C197-404B-9EEF-B9319EC1C0B5}" sibTransId="{627AB3E7-F379-4BDF-B0B2-56546649803D}"/>
    <dgm:cxn modelId="{CABBDCFB-CD94-46A5-B354-EA7D50AE7C96}" type="presOf" srcId="{CA896F7E-DD9A-43A9-8C5D-97BC68EC0AE4}" destId="{75DAD61B-C53C-4689-81E1-E93E3DDBB87F}" srcOrd="0" destOrd="0" presId="urn:microsoft.com/office/officeart/2005/8/layout/default"/>
    <dgm:cxn modelId="{F336762F-8A61-4546-98AB-74673CD4E23C}" type="presParOf" srcId="{9ED9FC2B-0549-4AE8-ABF4-F8C3068B6E2A}" destId="{FA151224-FCF5-4862-8314-73C73C753556}" srcOrd="0" destOrd="0" presId="urn:microsoft.com/office/officeart/2005/8/layout/default"/>
    <dgm:cxn modelId="{8D2DEC2F-384A-4D65-AC5B-4865D1EDC5F7}" type="presParOf" srcId="{9ED9FC2B-0549-4AE8-ABF4-F8C3068B6E2A}" destId="{EB091C90-8BE5-42FF-A979-0432BB418FB6}" srcOrd="1" destOrd="0" presId="urn:microsoft.com/office/officeart/2005/8/layout/default"/>
    <dgm:cxn modelId="{268E17D7-EE1A-44B9-B557-92428D1B3133}" type="presParOf" srcId="{9ED9FC2B-0549-4AE8-ABF4-F8C3068B6E2A}" destId="{B5724511-4A0E-4A8C-BEF4-B11000FF5399}" srcOrd="2" destOrd="0" presId="urn:microsoft.com/office/officeart/2005/8/layout/default"/>
    <dgm:cxn modelId="{1A0E7A7E-57B8-48F6-A06D-05ED737C16DE}" type="presParOf" srcId="{9ED9FC2B-0549-4AE8-ABF4-F8C3068B6E2A}" destId="{FDBF20B0-3993-43C6-A786-44EF48BA1D7B}" srcOrd="3" destOrd="0" presId="urn:microsoft.com/office/officeart/2005/8/layout/default"/>
    <dgm:cxn modelId="{90D008A7-4860-4427-8950-450B26511B8E}" type="presParOf" srcId="{9ED9FC2B-0549-4AE8-ABF4-F8C3068B6E2A}" destId="{F21CAB46-4729-4D95-9524-0BD45A2893D2}" srcOrd="4" destOrd="0" presId="urn:microsoft.com/office/officeart/2005/8/layout/default"/>
    <dgm:cxn modelId="{E912918C-CCE1-4AD6-A73B-669A8BCA6D84}" type="presParOf" srcId="{9ED9FC2B-0549-4AE8-ABF4-F8C3068B6E2A}" destId="{EABF9876-7C6C-44F2-9474-439DA61E9604}" srcOrd="5" destOrd="0" presId="urn:microsoft.com/office/officeart/2005/8/layout/default"/>
    <dgm:cxn modelId="{6B28C295-5106-470D-B32D-CE217C197AC8}" type="presParOf" srcId="{9ED9FC2B-0549-4AE8-ABF4-F8C3068B6E2A}" destId="{CD0FE7CD-C2F6-4B47-8CEF-3259A9746867}" srcOrd="6" destOrd="0" presId="urn:microsoft.com/office/officeart/2005/8/layout/default"/>
    <dgm:cxn modelId="{B9CBF2B9-42A2-4137-9147-86E9474C2724}" type="presParOf" srcId="{9ED9FC2B-0549-4AE8-ABF4-F8C3068B6E2A}" destId="{B18444C1-35D1-4E63-A244-B4C5B03D3835}" srcOrd="7" destOrd="0" presId="urn:microsoft.com/office/officeart/2005/8/layout/default"/>
    <dgm:cxn modelId="{8D64FFFB-9EB0-491D-9B39-3AE4E42FE7EE}" type="presParOf" srcId="{9ED9FC2B-0549-4AE8-ABF4-F8C3068B6E2A}" destId="{D59BE9D9-8A7D-4C0B-B25B-64FBC37DB1C4}" srcOrd="8" destOrd="0" presId="urn:microsoft.com/office/officeart/2005/8/layout/default"/>
    <dgm:cxn modelId="{DDC90E39-7CC2-41DF-8764-27744F6AAE1E}" type="presParOf" srcId="{9ED9FC2B-0549-4AE8-ABF4-F8C3068B6E2A}" destId="{9A8D58F2-6B4F-4155-A25C-6C87F51C1EA7}" srcOrd="9" destOrd="0" presId="urn:microsoft.com/office/officeart/2005/8/layout/default"/>
    <dgm:cxn modelId="{E99ED0FB-C561-481D-BC47-9026BB18E3FC}" type="presParOf" srcId="{9ED9FC2B-0549-4AE8-ABF4-F8C3068B6E2A}" destId="{567BCCF1-F3C6-4A3D-A8E0-F0E8B765D9CA}" srcOrd="10" destOrd="0" presId="urn:microsoft.com/office/officeart/2005/8/layout/default"/>
    <dgm:cxn modelId="{4F1E235F-F5FD-4BB1-B377-1B65BF23894A}" type="presParOf" srcId="{9ED9FC2B-0549-4AE8-ABF4-F8C3068B6E2A}" destId="{50BC4E27-CDF5-45CE-88B0-61D332060AD3}" srcOrd="11" destOrd="0" presId="urn:microsoft.com/office/officeart/2005/8/layout/default"/>
    <dgm:cxn modelId="{91535E27-30EC-452B-8F83-3828BCB1F5A2}" type="presParOf" srcId="{9ED9FC2B-0549-4AE8-ABF4-F8C3068B6E2A}" destId="{B7E1718E-61F8-4CEC-AF5F-BC7EE60A35F8}" srcOrd="12" destOrd="0" presId="urn:microsoft.com/office/officeart/2005/8/layout/default"/>
    <dgm:cxn modelId="{C42CE469-F834-4D27-A88E-9AA59A8D721B}" type="presParOf" srcId="{9ED9FC2B-0549-4AE8-ABF4-F8C3068B6E2A}" destId="{C1755C24-256D-4605-9597-52EB643BF6DE}" srcOrd="13" destOrd="0" presId="urn:microsoft.com/office/officeart/2005/8/layout/default"/>
    <dgm:cxn modelId="{DFE3E8D9-F4F7-492E-9FBA-D39F62969FDF}" type="presParOf" srcId="{9ED9FC2B-0549-4AE8-ABF4-F8C3068B6E2A}" destId="{A0050634-90CE-4C74-87C5-765357174C19}" srcOrd="14" destOrd="0" presId="urn:microsoft.com/office/officeart/2005/8/layout/default"/>
    <dgm:cxn modelId="{011845E1-94AD-48B3-9C73-49D2EC830B34}" type="presParOf" srcId="{9ED9FC2B-0549-4AE8-ABF4-F8C3068B6E2A}" destId="{5CC762CD-031B-4B4C-8B8D-7FD003428B10}" srcOrd="15" destOrd="0" presId="urn:microsoft.com/office/officeart/2005/8/layout/default"/>
    <dgm:cxn modelId="{B2DD8928-46AE-4AD2-80D9-19A51201E0DE}" type="presParOf" srcId="{9ED9FC2B-0549-4AE8-ABF4-F8C3068B6E2A}" destId="{DC4413C3-8F23-4D83-A238-76D2F89C560E}" srcOrd="16" destOrd="0" presId="urn:microsoft.com/office/officeart/2005/8/layout/default"/>
    <dgm:cxn modelId="{956E7312-C4B9-429A-A00C-1C38CB05E198}" type="presParOf" srcId="{9ED9FC2B-0549-4AE8-ABF4-F8C3068B6E2A}" destId="{0E5457DC-2B91-4B17-9D32-E10D09E2FB7A}" srcOrd="17" destOrd="0" presId="urn:microsoft.com/office/officeart/2005/8/layout/default"/>
    <dgm:cxn modelId="{FD7CDD6C-AF1F-4C6E-A66A-270C6B0A738D}" type="presParOf" srcId="{9ED9FC2B-0549-4AE8-ABF4-F8C3068B6E2A}" destId="{87922264-2FE4-4B25-9F74-1E7C341716D6}" srcOrd="18" destOrd="0" presId="urn:microsoft.com/office/officeart/2005/8/layout/default"/>
    <dgm:cxn modelId="{6A6E8819-2D6D-4450-9572-BA0A1E599E64}" type="presParOf" srcId="{9ED9FC2B-0549-4AE8-ABF4-F8C3068B6E2A}" destId="{4FCA01FD-5124-4D65-A3F4-C662E60268EF}" srcOrd="19" destOrd="0" presId="urn:microsoft.com/office/officeart/2005/8/layout/default"/>
    <dgm:cxn modelId="{EE03FB9E-3EAD-44DF-B0B7-35F7EA240A08}" type="presParOf" srcId="{9ED9FC2B-0549-4AE8-ABF4-F8C3068B6E2A}" destId="{DA55FA2F-A0DB-428D-B4D1-5ED35D9761FB}" srcOrd="20" destOrd="0" presId="urn:microsoft.com/office/officeart/2005/8/layout/default"/>
    <dgm:cxn modelId="{16D2A957-29DE-4995-85C8-1492EFF62B3D}" type="presParOf" srcId="{9ED9FC2B-0549-4AE8-ABF4-F8C3068B6E2A}" destId="{AAF0D3AE-C32A-43D2-94FE-EECE39FCB337}" srcOrd="21" destOrd="0" presId="urn:microsoft.com/office/officeart/2005/8/layout/default"/>
    <dgm:cxn modelId="{9DB99CC0-19EF-4C1E-8BEF-6170882CF884}" type="presParOf" srcId="{9ED9FC2B-0549-4AE8-ABF4-F8C3068B6E2A}" destId="{75DAD61B-C53C-4689-81E1-E93E3DDBB87F}"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FB4E0B-F5E4-4BFD-B945-DF77AD8E0899}"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E89BCDA-BE82-4D99-B8F9-2A86E72603A1}">
      <dgm:prSet/>
      <dgm:spPr/>
      <dgm:t>
        <a:bodyPr/>
        <a:lstStyle/>
        <a:p>
          <a:pPr>
            <a:defRPr cap="all"/>
          </a:pPr>
          <a:r>
            <a:rPr lang="en-GB" b="1" i="0"/>
            <a:t>The presentation will summarise the findings of 3 different articles</a:t>
          </a:r>
          <a:endParaRPr lang="en-US"/>
        </a:p>
      </dgm:t>
    </dgm:pt>
    <dgm:pt modelId="{AFDA6242-F77F-455E-88F7-B78A45B2CC83}" type="parTrans" cxnId="{43BB5958-C280-4DF4-A04B-A2CF7D052081}">
      <dgm:prSet/>
      <dgm:spPr/>
      <dgm:t>
        <a:bodyPr/>
        <a:lstStyle/>
        <a:p>
          <a:endParaRPr lang="en-US"/>
        </a:p>
      </dgm:t>
    </dgm:pt>
    <dgm:pt modelId="{5DF5F750-2D49-4C95-83E9-474383E9C647}" type="sibTrans" cxnId="{43BB5958-C280-4DF4-A04B-A2CF7D052081}">
      <dgm:prSet/>
      <dgm:spPr/>
      <dgm:t>
        <a:bodyPr/>
        <a:lstStyle/>
        <a:p>
          <a:endParaRPr lang="en-US"/>
        </a:p>
      </dgm:t>
    </dgm:pt>
    <dgm:pt modelId="{FFB2881C-1579-4EAE-B4B0-61485C038173}">
      <dgm:prSet/>
      <dgm:spPr/>
      <dgm:t>
        <a:bodyPr/>
        <a:lstStyle/>
        <a:p>
          <a:pPr>
            <a:defRPr cap="all"/>
          </a:pPr>
          <a:r>
            <a:rPr lang="en-GB" b="1" i="0"/>
            <a:t>The articles will explain the HRM’s support of the overall organisation strategy</a:t>
          </a:r>
          <a:endParaRPr lang="en-US"/>
        </a:p>
      </dgm:t>
    </dgm:pt>
    <dgm:pt modelId="{AB592672-CCB3-4399-A5CB-56AF37185377}" type="parTrans" cxnId="{02C1ACD8-51B3-4AF5-B210-269D6A47B624}">
      <dgm:prSet/>
      <dgm:spPr/>
      <dgm:t>
        <a:bodyPr/>
        <a:lstStyle/>
        <a:p>
          <a:endParaRPr lang="en-US"/>
        </a:p>
      </dgm:t>
    </dgm:pt>
    <dgm:pt modelId="{700FC9D7-C110-4B43-AF15-27D460D533F7}" type="sibTrans" cxnId="{02C1ACD8-51B3-4AF5-B210-269D6A47B624}">
      <dgm:prSet/>
      <dgm:spPr/>
      <dgm:t>
        <a:bodyPr/>
        <a:lstStyle/>
        <a:p>
          <a:endParaRPr lang="en-US"/>
        </a:p>
      </dgm:t>
    </dgm:pt>
    <dgm:pt modelId="{FFFD7FD4-D401-40B7-92B8-3C05B78E3963}">
      <dgm:prSet/>
      <dgm:spPr/>
      <dgm:t>
        <a:bodyPr/>
        <a:lstStyle/>
        <a:p>
          <a:pPr>
            <a:defRPr cap="all"/>
          </a:pPr>
          <a:r>
            <a:rPr lang="en-GB" b="1" i="0"/>
            <a:t>Additionally, the study will present the different HR strategies deployed in private and public organisations</a:t>
          </a:r>
          <a:endParaRPr lang="en-US"/>
        </a:p>
      </dgm:t>
    </dgm:pt>
    <dgm:pt modelId="{6AC8B259-8308-4DD6-BEEC-A8F33572497D}" type="parTrans" cxnId="{EFA41363-DD35-48C6-87B9-E39C58DB3F6C}">
      <dgm:prSet/>
      <dgm:spPr/>
      <dgm:t>
        <a:bodyPr/>
        <a:lstStyle/>
        <a:p>
          <a:endParaRPr lang="en-US"/>
        </a:p>
      </dgm:t>
    </dgm:pt>
    <dgm:pt modelId="{94673619-EC36-45E1-92BF-117A416A3169}" type="sibTrans" cxnId="{EFA41363-DD35-48C6-87B9-E39C58DB3F6C}">
      <dgm:prSet/>
      <dgm:spPr/>
      <dgm:t>
        <a:bodyPr/>
        <a:lstStyle/>
        <a:p>
          <a:endParaRPr lang="en-US"/>
        </a:p>
      </dgm:t>
    </dgm:pt>
    <dgm:pt modelId="{E050FCEF-1BBE-4885-B1CD-8EF353AE336C}">
      <dgm:prSet/>
      <dgm:spPr/>
      <dgm:t>
        <a:bodyPr/>
        <a:lstStyle/>
        <a:p>
          <a:pPr>
            <a:defRPr cap="all"/>
          </a:pPr>
          <a:r>
            <a:rPr lang="en-GB" b="1" i="0"/>
            <a:t>The Impact of HR Practices on the organisational strategy</a:t>
          </a:r>
          <a:endParaRPr lang="en-US"/>
        </a:p>
      </dgm:t>
    </dgm:pt>
    <dgm:pt modelId="{53A224A6-5C87-45D7-839C-574FCBDF205B}" type="parTrans" cxnId="{E30F94AB-BD92-48DE-A3FD-346649EA440A}">
      <dgm:prSet/>
      <dgm:spPr/>
      <dgm:t>
        <a:bodyPr/>
        <a:lstStyle/>
        <a:p>
          <a:endParaRPr lang="en-US"/>
        </a:p>
      </dgm:t>
    </dgm:pt>
    <dgm:pt modelId="{051A2852-FD9D-4BEE-8DCF-2AD860EE805F}" type="sibTrans" cxnId="{E30F94AB-BD92-48DE-A3FD-346649EA440A}">
      <dgm:prSet/>
      <dgm:spPr/>
      <dgm:t>
        <a:bodyPr/>
        <a:lstStyle/>
        <a:p>
          <a:endParaRPr lang="en-US"/>
        </a:p>
      </dgm:t>
    </dgm:pt>
    <dgm:pt modelId="{BC029FB7-431D-4BE1-8D46-2DA319401D1B}">
      <dgm:prSet/>
      <dgm:spPr/>
      <dgm:t>
        <a:bodyPr/>
        <a:lstStyle/>
        <a:p>
          <a:pPr>
            <a:defRPr cap="all"/>
          </a:pPr>
          <a:r>
            <a:rPr lang="en-GB" b="1" i="0"/>
            <a:t>The chosen organisation are “The Aurora Group” and the “Bank of England” </a:t>
          </a:r>
          <a:endParaRPr lang="en-US"/>
        </a:p>
      </dgm:t>
    </dgm:pt>
    <dgm:pt modelId="{49CB918B-C842-403B-AD8E-2E014582BE67}" type="parTrans" cxnId="{D30652DE-7CC8-4123-B12B-ECA98A6751F1}">
      <dgm:prSet/>
      <dgm:spPr/>
      <dgm:t>
        <a:bodyPr/>
        <a:lstStyle/>
        <a:p>
          <a:endParaRPr lang="en-US"/>
        </a:p>
      </dgm:t>
    </dgm:pt>
    <dgm:pt modelId="{730F1D1E-75B2-432A-9916-5EDE09950998}" type="sibTrans" cxnId="{D30652DE-7CC8-4123-B12B-ECA98A6751F1}">
      <dgm:prSet/>
      <dgm:spPr/>
      <dgm:t>
        <a:bodyPr/>
        <a:lstStyle/>
        <a:p>
          <a:endParaRPr lang="en-US"/>
        </a:p>
      </dgm:t>
    </dgm:pt>
    <dgm:pt modelId="{6932ACB5-2009-4FC8-8CA5-330AABD990D5}" type="pres">
      <dgm:prSet presAssocID="{A7FB4E0B-F5E4-4BFD-B945-DF77AD8E0899}" presName="root" presStyleCnt="0">
        <dgm:presLayoutVars>
          <dgm:dir/>
          <dgm:resizeHandles val="exact"/>
        </dgm:presLayoutVars>
      </dgm:prSet>
      <dgm:spPr/>
    </dgm:pt>
    <dgm:pt modelId="{70C44E48-68B9-428A-A9D7-3114B418D2E0}" type="pres">
      <dgm:prSet presAssocID="{CE89BCDA-BE82-4D99-B8F9-2A86E72603A1}" presName="compNode" presStyleCnt="0"/>
      <dgm:spPr/>
    </dgm:pt>
    <dgm:pt modelId="{2068F39A-CF51-4142-96C7-E8E0D7CBCE49}" type="pres">
      <dgm:prSet presAssocID="{CE89BCDA-BE82-4D99-B8F9-2A86E72603A1}" presName="iconBgRect" presStyleLbl="bgShp" presStyleIdx="0" presStyleCnt="5"/>
      <dgm:spPr/>
    </dgm:pt>
    <dgm:pt modelId="{4BBDA0D1-3093-4628-B37C-B166E6ABD063}" type="pres">
      <dgm:prSet presAssocID="{CE89BCDA-BE82-4D99-B8F9-2A86E72603A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2110A66B-7E39-4E32-A570-0A12CA4737A8}" type="pres">
      <dgm:prSet presAssocID="{CE89BCDA-BE82-4D99-B8F9-2A86E72603A1}" presName="spaceRect" presStyleCnt="0"/>
      <dgm:spPr/>
    </dgm:pt>
    <dgm:pt modelId="{6ED94933-F235-49E8-92F2-BBDEFFC46391}" type="pres">
      <dgm:prSet presAssocID="{CE89BCDA-BE82-4D99-B8F9-2A86E72603A1}" presName="textRect" presStyleLbl="revTx" presStyleIdx="0" presStyleCnt="5">
        <dgm:presLayoutVars>
          <dgm:chMax val="1"/>
          <dgm:chPref val="1"/>
        </dgm:presLayoutVars>
      </dgm:prSet>
      <dgm:spPr/>
    </dgm:pt>
    <dgm:pt modelId="{F7D790FE-344E-4B87-B4AF-E9744DD2602A}" type="pres">
      <dgm:prSet presAssocID="{5DF5F750-2D49-4C95-83E9-474383E9C647}" presName="sibTrans" presStyleCnt="0"/>
      <dgm:spPr/>
    </dgm:pt>
    <dgm:pt modelId="{D123DD6D-D882-4995-8CA8-47E5E650F55D}" type="pres">
      <dgm:prSet presAssocID="{FFB2881C-1579-4EAE-B4B0-61485C038173}" presName="compNode" presStyleCnt="0"/>
      <dgm:spPr/>
    </dgm:pt>
    <dgm:pt modelId="{9B689A41-B244-470A-A187-2ED87BD7D878}" type="pres">
      <dgm:prSet presAssocID="{FFB2881C-1579-4EAE-B4B0-61485C038173}" presName="iconBgRect" presStyleLbl="bgShp" presStyleIdx="1" presStyleCnt="5"/>
      <dgm:spPr/>
    </dgm:pt>
    <dgm:pt modelId="{CEEA5FBF-4D3C-4DE4-B315-2B26722372B3}" type="pres">
      <dgm:prSet presAssocID="{FFB2881C-1579-4EAE-B4B0-61485C03817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47479F8E-7D96-4EF4-B074-E5F43893806C}" type="pres">
      <dgm:prSet presAssocID="{FFB2881C-1579-4EAE-B4B0-61485C038173}" presName="spaceRect" presStyleCnt="0"/>
      <dgm:spPr/>
    </dgm:pt>
    <dgm:pt modelId="{FF03FCCA-6006-4553-949B-F0929A178643}" type="pres">
      <dgm:prSet presAssocID="{FFB2881C-1579-4EAE-B4B0-61485C038173}" presName="textRect" presStyleLbl="revTx" presStyleIdx="1" presStyleCnt="5">
        <dgm:presLayoutVars>
          <dgm:chMax val="1"/>
          <dgm:chPref val="1"/>
        </dgm:presLayoutVars>
      </dgm:prSet>
      <dgm:spPr/>
    </dgm:pt>
    <dgm:pt modelId="{BC785E16-6172-4407-AAC1-5BEE65F98AC4}" type="pres">
      <dgm:prSet presAssocID="{700FC9D7-C110-4B43-AF15-27D460D533F7}" presName="sibTrans" presStyleCnt="0"/>
      <dgm:spPr/>
    </dgm:pt>
    <dgm:pt modelId="{2DD83A36-ECE8-483E-9FBA-BAB9800CE721}" type="pres">
      <dgm:prSet presAssocID="{FFFD7FD4-D401-40B7-92B8-3C05B78E3963}" presName="compNode" presStyleCnt="0"/>
      <dgm:spPr/>
    </dgm:pt>
    <dgm:pt modelId="{2D730960-A7AB-4946-869B-A9C8143ADA3F}" type="pres">
      <dgm:prSet presAssocID="{FFFD7FD4-D401-40B7-92B8-3C05B78E3963}" presName="iconBgRect" presStyleLbl="bgShp" presStyleIdx="2" presStyleCnt="5"/>
      <dgm:spPr/>
    </dgm:pt>
    <dgm:pt modelId="{CA0D32C0-BE00-4143-B3E8-3B5F61DCC958}" type="pres">
      <dgm:prSet presAssocID="{FFFD7FD4-D401-40B7-92B8-3C05B78E39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28F4D98D-58F6-4A3A-837F-EA45AA47C5D3}" type="pres">
      <dgm:prSet presAssocID="{FFFD7FD4-D401-40B7-92B8-3C05B78E3963}" presName="spaceRect" presStyleCnt="0"/>
      <dgm:spPr/>
    </dgm:pt>
    <dgm:pt modelId="{7C876F66-F2CB-4913-8921-0B8C22F6047B}" type="pres">
      <dgm:prSet presAssocID="{FFFD7FD4-D401-40B7-92B8-3C05B78E3963}" presName="textRect" presStyleLbl="revTx" presStyleIdx="2" presStyleCnt="5">
        <dgm:presLayoutVars>
          <dgm:chMax val="1"/>
          <dgm:chPref val="1"/>
        </dgm:presLayoutVars>
      </dgm:prSet>
      <dgm:spPr/>
    </dgm:pt>
    <dgm:pt modelId="{25823566-582B-41E5-B4C6-77AF0B7D45CC}" type="pres">
      <dgm:prSet presAssocID="{94673619-EC36-45E1-92BF-117A416A3169}" presName="sibTrans" presStyleCnt="0"/>
      <dgm:spPr/>
    </dgm:pt>
    <dgm:pt modelId="{373538CC-2F10-471C-825A-A89003D77CD4}" type="pres">
      <dgm:prSet presAssocID="{E050FCEF-1BBE-4885-B1CD-8EF353AE336C}" presName="compNode" presStyleCnt="0"/>
      <dgm:spPr/>
    </dgm:pt>
    <dgm:pt modelId="{CDC3FA81-F883-4769-876F-BA6C303B1395}" type="pres">
      <dgm:prSet presAssocID="{E050FCEF-1BBE-4885-B1CD-8EF353AE336C}" presName="iconBgRect" presStyleLbl="bgShp" presStyleIdx="3" presStyleCnt="5"/>
      <dgm:spPr/>
    </dgm:pt>
    <dgm:pt modelId="{6790F39A-5262-4090-B656-A1C792600EEA}" type="pres">
      <dgm:prSet presAssocID="{E050FCEF-1BBE-4885-B1CD-8EF353AE336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1E606714-DE55-4B6D-A4E9-F1E586915528}" type="pres">
      <dgm:prSet presAssocID="{E050FCEF-1BBE-4885-B1CD-8EF353AE336C}" presName="spaceRect" presStyleCnt="0"/>
      <dgm:spPr/>
    </dgm:pt>
    <dgm:pt modelId="{034757DE-19F9-4EA6-8919-1797D78562FD}" type="pres">
      <dgm:prSet presAssocID="{E050FCEF-1BBE-4885-B1CD-8EF353AE336C}" presName="textRect" presStyleLbl="revTx" presStyleIdx="3" presStyleCnt="5">
        <dgm:presLayoutVars>
          <dgm:chMax val="1"/>
          <dgm:chPref val="1"/>
        </dgm:presLayoutVars>
      </dgm:prSet>
      <dgm:spPr/>
    </dgm:pt>
    <dgm:pt modelId="{A1C60AE7-8E43-4BED-8249-AF4487C4D990}" type="pres">
      <dgm:prSet presAssocID="{051A2852-FD9D-4BEE-8DCF-2AD860EE805F}" presName="sibTrans" presStyleCnt="0"/>
      <dgm:spPr/>
    </dgm:pt>
    <dgm:pt modelId="{581909F7-3A85-4300-B4D9-BBD28B920997}" type="pres">
      <dgm:prSet presAssocID="{BC029FB7-431D-4BE1-8D46-2DA319401D1B}" presName="compNode" presStyleCnt="0"/>
      <dgm:spPr/>
    </dgm:pt>
    <dgm:pt modelId="{90A86394-8900-4ED1-80D0-B60B4F30FDCC}" type="pres">
      <dgm:prSet presAssocID="{BC029FB7-431D-4BE1-8D46-2DA319401D1B}" presName="iconBgRect" presStyleLbl="bgShp" presStyleIdx="4" presStyleCnt="5"/>
      <dgm:spPr/>
    </dgm:pt>
    <dgm:pt modelId="{8E48D67F-EF3D-4024-909B-2EF184FE1556}" type="pres">
      <dgm:prSet presAssocID="{BC029FB7-431D-4BE1-8D46-2DA319401D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AE7F1363-FA8C-4D8D-9AD9-7130FAFB9BA7}" type="pres">
      <dgm:prSet presAssocID="{BC029FB7-431D-4BE1-8D46-2DA319401D1B}" presName="spaceRect" presStyleCnt="0"/>
      <dgm:spPr/>
    </dgm:pt>
    <dgm:pt modelId="{12D70926-1E92-4B8C-B865-0EC47C9DE03E}" type="pres">
      <dgm:prSet presAssocID="{BC029FB7-431D-4BE1-8D46-2DA319401D1B}" presName="textRect" presStyleLbl="revTx" presStyleIdx="4" presStyleCnt="5">
        <dgm:presLayoutVars>
          <dgm:chMax val="1"/>
          <dgm:chPref val="1"/>
        </dgm:presLayoutVars>
      </dgm:prSet>
      <dgm:spPr/>
    </dgm:pt>
  </dgm:ptLst>
  <dgm:cxnLst>
    <dgm:cxn modelId="{E39AB607-8242-4AAE-BB6F-F3603F43EFF5}" type="presOf" srcId="{A7FB4E0B-F5E4-4BFD-B945-DF77AD8E0899}" destId="{6932ACB5-2009-4FC8-8CA5-330AABD990D5}" srcOrd="0" destOrd="0" presId="urn:microsoft.com/office/officeart/2018/5/layout/IconCircleLabelList"/>
    <dgm:cxn modelId="{7C43FC21-E84E-44EB-91E5-1F95C115FA9B}" type="presOf" srcId="{E050FCEF-1BBE-4885-B1CD-8EF353AE336C}" destId="{034757DE-19F9-4EA6-8919-1797D78562FD}" srcOrd="0" destOrd="0" presId="urn:microsoft.com/office/officeart/2018/5/layout/IconCircleLabelList"/>
    <dgm:cxn modelId="{3F5A3E2B-62B4-43D7-B2A2-F4FDAABC0894}" type="presOf" srcId="{CE89BCDA-BE82-4D99-B8F9-2A86E72603A1}" destId="{6ED94933-F235-49E8-92F2-BBDEFFC46391}" srcOrd="0" destOrd="0" presId="urn:microsoft.com/office/officeart/2018/5/layout/IconCircleLabelList"/>
    <dgm:cxn modelId="{5551663A-5B83-4C23-A336-8C756E3FC920}" type="presOf" srcId="{FFFD7FD4-D401-40B7-92B8-3C05B78E3963}" destId="{7C876F66-F2CB-4913-8921-0B8C22F6047B}" srcOrd="0" destOrd="0" presId="urn:microsoft.com/office/officeart/2018/5/layout/IconCircleLabelList"/>
    <dgm:cxn modelId="{EFA41363-DD35-48C6-87B9-E39C58DB3F6C}" srcId="{A7FB4E0B-F5E4-4BFD-B945-DF77AD8E0899}" destId="{FFFD7FD4-D401-40B7-92B8-3C05B78E3963}" srcOrd="2" destOrd="0" parTransId="{6AC8B259-8308-4DD6-BEEC-A8F33572497D}" sibTransId="{94673619-EC36-45E1-92BF-117A416A3169}"/>
    <dgm:cxn modelId="{3B50E572-1CB8-4F4F-BA3C-C083273FE02F}" type="presOf" srcId="{BC029FB7-431D-4BE1-8D46-2DA319401D1B}" destId="{12D70926-1E92-4B8C-B865-0EC47C9DE03E}" srcOrd="0" destOrd="0" presId="urn:microsoft.com/office/officeart/2018/5/layout/IconCircleLabelList"/>
    <dgm:cxn modelId="{43BB5958-C280-4DF4-A04B-A2CF7D052081}" srcId="{A7FB4E0B-F5E4-4BFD-B945-DF77AD8E0899}" destId="{CE89BCDA-BE82-4D99-B8F9-2A86E72603A1}" srcOrd="0" destOrd="0" parTransId="{AFDA6242-F77F-455E-88F7-B78A45B2CC83}" sibTransId="{5DF5F750-2D49-4C95-83E9-474383E9C647}"/>
    <dgm:cxn modelId="{E30F94AB-BD92-48DE-A3FD-346649EA440A}" srcId="{A7FB4E0B-F5E4-4BFD-B945-DF77AD8E0899}" destId="{E050FCEF-1BBE-4885-B1CD-8EF353AE336C}" srcOrd="3" destOrd="0" parTransId="{53A224A6-5C87-45D7-839C-574FCBDF205B}" sibTransId="{051A2852-FD9D-4BEE-8DCF-2AD860EE805F}"/>
    <dgm:cxn modelId="{02C1ACD8-51B3-4AF5-B210-269D6A47B624}" srcId="{A7FB4E0B-F5E4-4BFD-B945-DF77AD8E0899}" destId="{FFB2881C-1579-4EAE-B4B0-61485C038173}" srcOrd="1" destOrd="0" parTransId="{AB592672-CCB3-4399-A5CB-56AF37185377}" sibTransId="{700FC9D7-C110-4B43-AF15-27D460D533F7}"/>
    <dgm:cxn modelId="{D30652DE-7CC8-4123-B12B-ECA98A6751F1}" srcId="{A7FB4E0B-F5E4-4BFD-B945-DF77AD8E0899}" destId="{BC029FB7-431D-4BE1-8D46-2DA319401D1B}" srcOrd="4" destOrd="0" parTransId="{49CB918B-C842-403B-AD8E-2E014582BE67}" sibTransId="{730F1D1E-75B2-432A-9916-5EDE09950998}"/>
    <dgm:cxn modelId="{B49882ED-F6E5-4F65-A3BA-074521F28D74}" type="presOf" srcId="{FFB2881C-1579-4EAE-B4B0-61485C038173}" destId="{FF03FCCA-6006-4553-949B-F0929A178643}" srcOrd="0" destOrd="0" presId="urn:microsoft.com/office/officeart/2018/5/layout/IconCircleLabelList"/>
    <dgm:cxn modelId="{2E3091C4-F600-46EE-A957-DD10C65AC643}" type="presParOf" srcId="{6932ACB5-2009-4FC8-8CA5-330AABD990D5}" destId="{70C44E48-68B9-428A-A9D7-3114B418D2E0}" srcOrd="0" destOrd="0" presId="urn:microsoft.com/office/officeart/2018/5/layout/IconCircleLabelList"/>
    <dgm:cxn modelId="{D1487D2F-34B4-45F6-B42D-6AFE4B838B16}" type="presParOf" srcId="{70C44E48-68B9-428A-A9D7-3114B418D2E0}" destId="{2068F39A-CF51-4142-96C7-E8E0D7CBCE49}" srcOrd="0" destOrd="0" presId="urn:microsoft.com/office/officeart/2018/5/layout/IconCircleLabelList"/>
    <dgm:cxn modelId="{2A1983EC-CBE5-4C03-AAE3-6D227E9CB0FF}" type="presParOf" srcId="{70C44E48-68B9-428A-A9D7-3114B418D2E0}" destId="{4BBDA0D1-3093-4628-B37C-B166E6ABD063}" srcOrd="1" destOrd="0" presId="urn:microsoft.com/office/officeart/2018/5/layout/IconCircleLabelList"/>
    <dgm:cxn modelId="{D00C5467-11A1-4F1E-A2D4-565C0CBE24B7}" type="presParOf" srcId="{70C44E48-68B9-428A-A9D7-3114B418D2E0}" destId="{2110A66B-7E39-4E32-A570-0A12CA4737A8}" srcOrd="2" destOrd="0" presId="urn:microsoft.com/office/officeart/2018/5/layout/IconCircleLabelList"/>
    <dgm:cxn modelId="{B53C577E-22F2-4C3A-A22B-F6FE796091B8}" type="presParOf" srcId="{70C44E48-68B9-428A-A9D7-3114B418D2E0}" destId="{6ED94933-F235-49E8-92F2-BBDEFFC46391}" srcOrd="3" destOrd="0" presId="urn:microsoft.com/office/officeart/2018/5/layout/IconCircleLabelList"/>
    <dgm:cxn modelId="{2E2B68EC-8EC2-43F0-B5B6-466E47718859}" type="presParOf" srcId="{6932ACB5-2009-4FC8-8CA5-330AABD990D5}" destId="{F7D790FE-344E-4B87-B4AF-E9744DD2602A}" srcOrd="1" destOrd="0" presId="urn:microsoft.com/office/officeart/2018/5/layout/IconCircleLabelList"/>
    <dgm:cxn modelId="{08681CF7-01BD-46B9-A646-22725BC15FE6}" type="presParOf" srcId="{6932ACB5-2009-4FC8-8CA5-330AABD990D5}" destId="{D123DD6D-D882-4995-8CA8-47E5E650F55D}" srcOrd="2" destOrd="0" presId="urn:microsoft.com/office/officeart/2018/5/layout/IconCircleLabelList"/>
    <dgm:cxn modelId="{F7803D16-B88F-4B06-AFE5-4F6D3B5C5F9E}" type="presParOf" srcId="{D123DD6D-D882-4995-8CA8-47E5E650F55D}" destId="{9B689A41-B244-470A-A187-2ED87BD7D878}" srcOrd="0" destOrd="0" presId="urn:microsoft.com/office/officeart/2018/5/layout/IconCircleLabelList"/>
    <dgm:cxn modelId="{BA151603-BA93-4FED-BF55-FA0CD0C54B37}" type="presParOf" srcId="{D123DD6D-D882-4995-8CA8-47E5E650F55D}" destId="{CEEA5FBF-4D3C-4DE4-B315-2B26722372B3}" srcOrd="1" destOrd="0" presId="urn:microsoft.com/office/officeart/2018/5/layout/IconCircleLabelList"/>
    <dgm:cxn modelId="{43EC99F1-02CC-4BDB-8D36-DD1C449B156B}" type="presParOf" srcId="{D123DD6D-D882-4995-8CA8-47E5E650F55D}" destId="{47479F8E-7D96-4EF4-B074-E5F43893806C}" srcOrd="2" destOrd="0" presId="urn:microsoft.com/office/officeart/2018/5/layout/IconCircleLabelList"/>
    <dgm:cxn modelId="{2049E370-9715-4064-A713-B8F4AF50AAFD}" type="presParOf" srcId="{D123DD6D-D882-4995-8CA8-47E5E650F55D}" destId="{FF03FCCA-6006-4553-949B-F0929A178643}" srcOrd="3" destOrd="0" presId="urn:microsoft.com/office/officeart/2018/5/layout/IconCircleLabelList"/>
    <dgm:cxn modelId="{B96E6B5B-94FC-49FF-BF8C-A0DD5B3E7F4B}" type="presParOf" srcId="{6932ACB5-2009-4FC8-8CA5-330AABD990D5}" destId="{BC785E16-6172-4407-AAC1-5BEE65F98AC4}" srcOrd="3" destOrd="0" presId="urn:microsoft.com/office/officeart/2018/5/layout/IconCircleLabelList"/>
    <dgm:cxn modelId="{6545D64E-3B05-4000-B308-83C0B4C6FBF6}" type="presParOf" srcId="{6932ACB5-2009-4FC8-8CA5-330AABD990D5}" destId="{2DD83A36-ECE8-483E-9FBA-BAB9800CE721}" srcOrd="4" destOrd="0" presId="urn:microsoft.com/office/officeart/2018/5/layout/IconCircleLabelList"/>
    <dgm:cxn modelId="{D95CB016-7243-4D0B-9D50-1D068C29CDF0}" type="presParOf" srcId="{2DD83A36-ECE8-483E-9FBA-BAB9800CE721}" destId="{2D730960-A7AB-4946-869B-A9C8143ADA3F}" srcOrd="0" destOrd="0" presId="urn:microsoft.com/office/officeart/2018/5/layout/IconCircleLabelList"/>
    <dgm:cxn modelId="{6E1A10C8-18F0-4C7C-B072-A122E2DCA9F7}" type="presParOf" srcId="{2DD83A36-ECE8-483E-9FBA-BAB9800CE721}" destId="{CA0D32C0-BE00-4143-B3E8-3B5F61DCC958}" srcOrd="1" destOrd="0" presId="urn:microsoft.com/office/officeart/2018/5/layout/IconCircleLabelList"/>
    <dgm:cxn modelId="{D42EE77B-DC05-4C01-9459-D196CC8B8359}" type="presParOf" srcId="{2DD83A36-ECE8-483E-9FBA-BAB9800CE721}" destId="{28F4D98D-58F6-4A3A-837F-EA45AA47C5D3}" srcOrd="2" destOrd="0" presId="urn:microsoft.com/office/officeart/2018/5/layout/IconCircleLabelList"/>
    <dgm:cxn modelId="{A22277EA-6A6A-4CEB-A769-3BD53A38B37F}" type="presParOf" srcId="{2DD83A36-ECE8-483E-9FBA-BAB9800CE721}" destId="{7C876F66-F2CB-4913-8921-0B8C22F6047B}" srcOrd="3" destOrd="0" presId="urn:microsoft.com/office/officeart/2018/5/layout/IconCircleLabelList"/>
    <dgm:cxn modelId="{A4C20A13-085E-4037-8C14-50BB15114CF8}" type="presParOf" srcId="{6932ACB5-2009-4FC8-8CA5-330AABD990D5}" destId="{25823566-582B-41E5-B4C6-77AF0B7D45CC}" srcOrd="5" destOrd="0" presId="urn:microsoft.com/office/officeart/2018/5/layout/IconCircleLabelList"/>
    <dgm:cxn modelId="{B929A1D6-92F0-48F9-8997-ADDE2B90A168}" type="presParOf" srcId="{6932ACB5-2009-4FC8-8CA5-330AABD990D5}" destId="{373538CC-2F10-471C-825A-A89003D77CD4}" srcOrd="6" destOrd="0" presId="urn:microsoft.com/office/officeart/2018/5/layout/IconCircleLabelList"/>
    <dgm:cxn modelId="{93801D8B-C417-48DB-9381-37C8AC1E1107}" type="presParOf" srcId="{373538CC-2F10-471C-825A-A89003D77CD4}" destId="{CDC3FA81-F883-4769-876F-BA6C303B1395}" srcOrd="0" destOrd="0" presId="urn:microsoft.com/office/officeart/2018/5/layout/IconCircleLabelList"/>
    <dgm:cxn modelId="{232C0DAD-CE41-430D-9612-40398334DED0}" type="presParOf" srcId="{373538CC-2F10-471C-825A-A89003D77CD4}" destId="{6790F39A-5262-4090-B656-A1C792600EEA}" srcOrd="1" destOrd="0" presId="urn:microsoft.com/office/officeart/2018/5/layout/IconCircleLabelList"/>
    <dgm:cxn modelId="{195DD2B7-5393-4705-9C8C-0E2DA96AFF2D}" type="presParOf" srcId="{373538CC-2F10-471C-825A-A89003D77CD4}" destId="{1E606714-DE55-4B6D-A4E9-F1E586915528}" srcOrd="2" destOrd="0" presId="urn:microsoft.com/office/officeart/2018/5/layout/IconCircleLabelList"/>
    <dgm:cxn modelId="{702B1110-FC3A-45A2-BEA0-59DEAB48E0D3}" type="presParOf" srcId="{373538CC-2F10-471C-825A-A89003D77CD4}" destId="{034757DE-19F9-4EA6-8919-1797D78562FD}" srcOrd="3" destOrd="0" presId="urn:microsoft.com/office/officeart/2018/5/layout/IconCircleLabelList"/>
    <dgm:cxn modelId="{EE4A61E0-0428-4F89-AB17-028568DD5022}" type="presParOf" srcId="{6932ACB5-2009-4FC8-8CA5-330AABD990D5}" destId="{A1C60AE7-8E43-4BED-8249-AF4487C4D990}" srcOrd="7" destOrd="0" presId="urn:microsoft.com/office/officeart/2018/5/layout/IconCircleLabelList"/>
    <dgm:cxn modelId="{BCB91CF1-6ACF-48D6-86F2-8ADB061CAD20}" type="presParOf" srcId="{6932ACB5-2009-4FC8-8CA5-330AABD990D5}" destId="{581909F7-3A85-4300-B4D9-BBD28B920997}" srcOrd="8" destOrd="0" presId="urn:microsoft.com/office/officeart/2018/5/layout/IconCircleLabelList"/>
    <dgm:cxn modelId="{8B633356-62E7-496C-830E-29794015AB48}" type="presParOf" srcId="{581909F7-3A85-4300-B4D9-BBD28B920997}" destId="{90A86394-8900-4ED1-80D0-B60B4F30FDCC}" srcOrd="0" destOrd="0" presId="urn:microsoft.com/office/officeart/2018/5/layout/IconCircleLabelList"/>
    <dgm:cxn modelId="{C3DF7204-C6E1-4DA3-948F-DADBB3C6F4C9}" type="presParOf" srcId="{581909F7-3A85-4300-B4D9-BBD28B920997}" destId="{8E48D67F-EF3D-4024-909B-2EF184FE1556}" srcOrd="1" destOrd="0" presId="urn:microsoft.com/office/officeart/2018/5/layout/IconCircleLabelList"/>
    <dgm:cxn modelId="{4F0B3132-6683-4283-A0EC-F3A03DF0E16D}" type="presParOf" srcId="{581909F7-3A85-4300-B4D9-BBD28B920997}" destId="{AE7F1363-FA8C-4D8D-9AD9-7130FAFB9BA7}" srcOrd="2" destOrd="0" presId="urn:microsoft.com/office/officeart/2018/5/layout/IconCircleLabelList"/>
    <dgm:cxn modelId="{32641EA7-9C3D-4CAF-BBF5-5F3839B8763B}" type="presParOf" srcId="{581909F7-3A85-4300-B4D9-BBD28B920997}" destId="{12D70926-1E92-4B8C-B865-0EC47C9DE03E}"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3DCB43-3796-4B55-8976-90CAF055C38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966477-A63F-4A67-89A4-2A2CC5004F6E}">
      <dgm:prSet/>
      <dgm:spPr/>
      <dgm:t>
        <a:bodyPr/>
        <a:lstStyle/>
        <a:p>
          <a:r>
            <a:rPr lang="en-GB" b="1" i="0"/>
            <a:t>According to Margherita and Bua (2021), HRM refers to the functioning within organisations fostering and developing the skills of the employees to reaction maximum value from the employees.</a:t>
          </a:r>
          <a:endParaRPr lang="en-US"/>
        </a:p>
      </dgm:t>
    </dgm:pt>
    <dgm:pt modelId="{67EB2616-111D-4F1F-B95B-D6E7D0C98A29}" type="parTrans" cxnId="{4E2E1575-328A-462B-8038-77AD0D5CBF31}">
      <dgm:prSet/>
      <dgm:spPr/>
      <dgm:t>
        <a:bodyPr/>
        <a:lstStyle/>
        <a:p>
          <a:endParaRPr lang="en-US"/>
        </a:p>
      </dgm:t>
    </dgm:pt>
    <dgm:pt modelId="{C7F76EA2-C327-4575-8406-E1BF8626B08A}" type="sibTrans" cxnId="{4E2E1575-328A-462B-8038-77AD0D5CBF31}">
      <dgm:prSet/>
      <dgm:spPr/>
      <dgm:t>
        <a:bodyPr/>
        <a:lstStyle/>
        <a:p>
          <a:endParaRPr lang="en-US"/>
        </a:p>
      </dgm:t>
    </dgm:pt>
    <dgm:pt modelId="{51B0600B-562E-431D-BF83-F140C6440AA5}">
      <dgm:prSet/>
      <dgm:spPr/>
      <dgm:t>
        <a:bodyPr/>
        <a:lstStyle/>
        <a:p>
          <a:r>
            <a:rPr lang="en-GB" b="1" i="0"/>
            <a:t>The purpose of HRM is to maintain the workforce effectively to accomplish organisational aims and objectives (Prieto </a:t>
          </a:r>
          <a:r>
            <a:rPr lang="en-GB" b="1" i="1"/>
            <a:t>et al</a:t>
          </a:r>
          <a:r>
            <a:rPr lang="en-GB" b="1" i="0"/>
            <a:t>., 2021).</a:t>
          </a:r>
          <a:endParaRPr lang="en-US"/>
        </a:p>
      </dgm:t>
    </dgm:pt>
    <dgm:pt modelId="{E7A2C61D-68AF-4C6D-AE3D-DA536C12514B}" type="parTrans" cxnId="{7E8F88B8-2222-46B2-A090-4CEF79A8BC0D}">
      <dgm:prSet/>
      <dgm:spPr/>
      <dgm:t>
        <a:bodyPr/>
        <a:lstStyle/>
        <a:p>
          <a:endParaRPr lang="en-US"/>
        </a:p>
      </dgm:t>
    </dgm:pt>
    <dgm:pt modelId="{CB70D1F5-00CB-414E-9844-4918E4A57E73}" type="sibTrans" cxnId="{7E8F88B8-2222-46B2-A090-4CEF79A8BC0D}">
      <dgm:prSet/>
      <dgm:spPr/>
      <dgm:t>
        <a:bodyPr/>
        <a:lstStyle/>
        <a:p>
          <a:endParaRPr lang="en-US"/>
        </a:p>
      </dgm:t>
    </dgm:pt>
    <dgm:pt modelId="{FBE6D05B-5BA5-4867-B2FC-68BEDDA79320}">
      <dgm:prSet/>
      <dgm:spPr/>
      <dgm:t>
        <a:bodyPr/>
        <a:lstStyle/>
        <a:p>
          <a:r>
            <a:rPr lang="en-GB" b="1" i="0"/>
            <a:t>Even with the development of advanced technologies like AI, skilled human employees are a necessary component of any organisation.</a:t>
          </a:r>
          <a:endParaRPr lang="en-US"/>
        </a:p>
      </dgm:t>
    </dgm:pt>
    <dgm:pt modelId="{8B4CF5A1-1C14-4DA9-A436-4393D2762FE4}" type="parTrans" cxnId="{292FBDB5-5A44-404A-BD69-1248ABC32DD6}">
      <dgm:prSet/>
      <dgm:spPr/>
      <dgm:t>
        <a:bodyPr/>
        <a:lstStyle/>
        <a:p>
          <a:endParaRPr lang="en-US"/>
        </a:p>
      </dgm:t>
    </dgm:pt>
    <dgm:pt modelId="{5794F79B-10FE-4043-818A-08B39F464FC1}" type="sibTrans" cxnId="{292FBDB5-5A44-404A-BD69-1248ABC32DD6}">
      <dgm:prSet/>
      <dgm:spPr/>
      <dgm:t>
        <a:bodyPr/>
        <a:lstStyle/>
        <a:p>
          <a:endParaRPr lang="en-US"/>
        </a:p>
      </dgm:t>
    </dgm:pt>
    <dgm:pt modelId="{6826BEA7-1C7A-4F0B-A32F-7F5AB40B1894}">
      <dgm:prSet/>
      <dgm:spPr/>
      <dgm:t>
        <a:bodyPr/>
        <a:lstStyle/>
        <a:p>
          <a:r>
            <a:rPr lang="en-GB" b="1" i="0"/>
            <a:t>HRM play a crucial part to help organisations deal with different challenges.</a:t>
          </a:r>
          <a:endParaRPr lang="en-US"/>
        </a:p>
      </dgm:t>
    </dgm:pt>
    <dgm:pt modelId="{AE7F48D9-CE5D-4F47-9A46-EDCCA08DAE7A}" type="parTrans" cxnId="{DF381D69-F84D-4AEE-82DD-C3694A8991FF}">
      <dgm:prSet/>
      <dgm:spPr/>
      <dgm:t>
        <a:bodyPr/>
        <a:lstStyle/>
        <a:p>
          <a:endParaRPr lang="en-US"/>
        </a:p>
      </dgm:t>
    </dgm:pt>
    <dgm:pt modelId="{E088FB92-19F5-471D-91A9-2FF12CAF5398}" type="sibTrans" cxnId="{DF381D69-F84D-4AEE-82DD-C3694A8991FF}">
      <dgm:prSet/>
      <dgm:spPr/>
      <dgm:t>
        <a:bodyPr/>
        <a:lstStyle/>
        <a:p>
          <a:endParaRPr lang="en-US"/>
        </a:p>
      </dgm:t>
    </dgm:pt>
    <dgm:pt modelId="{023E941D-6CD6-42C1-A456-D755D3AEE477}">
      <dgm:prSet/>
      <dgm:spPr/>
      <dgm:t>
        <a:bodyPr/>
        <a:lstStyle/>
        <a:p>
          <a:r>
            <a:rPr lang="en-GB" b="1" i="0"/>
            <a:t>HRM also contribute to the creation of a safe working environment (Bulte, 2021).</a:t>
          </a:r>
          <a:endParaRPr lang="en-US"/>
        </a:p>
      </dgm:t>
    </dgm:pt>
    <dgm:pt modelId="{F0447874-4419-47AC-95B1-26AEAC64ABC0}" type="parTrans" cxnId="{BBB46CA1-1850-422D-AEF5-B13E34EDBFC2}">
      <dgm:prSet/>
      <dgm:spPr/>
      <dgm:t>
        <a:bodyPr/>
        <a:lstStyle/>
        <a:p>
          <a:endParaRPr lang="en-US"/>
        </a:p>
      </dgm:t>
    </dgm:pt>
    <dgm:pt modelId="{3D858FC9-C63F-4933-B4A1-AE5226E41D48}" type="sibTrans" cxnId="{BBB46CA1-1850-422D-AEF5-B13E34EDBFC2}">
      <dgm:prSet/>
      <dgm:spPr/>
      <dgm:t>
        <a:bodyPr/>
        <a:lstStyle/>
        <a:p>
          <a:endParaRPr lang="en-US"/>
        </a:p>
      </dgm:t>
    </dgm:pt>
    <dgm:pt modelId="{ADC14E76-F4C3-49E4-9C5E-62DC22DD4CFF}" type="pres">
      <dgm:prSet presAssocID="{713DCB43-3796-4B55-8976-90CAF055C38E}" presName="root" presStyleCnt="0">
        <dgm:presLayoutVars>
          <dgm:dir/>
          <dgm:resizeHandles val="exact"/>
        </dgm:presLayoutVars>
      </dgm:prSet>
      <dgm:spPr/>
    </dgm:pt>
    <dgm:pt modelId="{9A55D0BD-5493-48D5-BD7D-3A94FF87C079}" type="pres">
      <dgm:prSet presAssocID="{18966477-A63F-4A67-89A4-2A2CC5004F6E}" presName="compNode" presStyleCnt="0"/>
      <dgm:spPr/>
    </dgm:pt>
    <dgm:pt modelId="{B72FA42F-9E37-4007-8BB7-84563208F752}" type="pres">
      <dgm:prSet presAssocID="{18966477-A63F-4A67-89A4-2A2CC5004F6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E12B436B-E095-4F23-97C6-8E19DB352310}" type="pres">
      <dgm:prSet presAssocID="{18966477-A63F-4A67-89A4-2A2CC5004F6E}" presName="spaceRect" presStyleCnt="0"/>
      <dgm:spPr/>
    </dgm:pt>
    <dgm:pt modelId="{CD289A55-1ECF-491A-9934-22275D2FB05B}" type="pres">
      <dgm:prSet presAssocID="{18966477-A63F-4A67-89A4-2A2CC5004F6E}" presName="textRect" presStyleLbl="revTx" presStyleIdx="0" presStyleCnt="5">
        <dgm:presLayoutVars>
          <dgm:chMax val="1"/>
          <dgm:chPref val="1"/>
        </dgm:presLayoutVars>
      </dgm:prSet>
      <dgm:spPr/>
    </dgm:pt>
    <dgm:pt modelId="{FDDC0FAD-ECEA-45B7-A713-202547D77DF6}" type="pres">
      <dgm:prSet presAssocID="{C7F76EA2-C327-4575-8406-E1BF8626B08A}" presName="sibTrans" presStyleCnt="0"/>
      <dgm:spPr/>
    </dgm:pt>
    <dgm:pt modelId="{9F737782-716D-4F34-8AA4-E4A914724724}" type="pres">
      <dgm:prSet presAssocID="{51B0600B-562E-431D-BF83-F140C6440AA5}" presName="compNode" presStyleCnt="0"/>
      <dgm:spPr/>
    </dgm:pt>
    <dgm:pt modelId="{2132859D-16B5-4DE4-A25B-CC9852545370}" type="pres">
      <dgm:prSet presAssocID="{51B0600B-562E-431D-BF83-F140C6440AA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5CDC9EE0-77EF-4824-90DD-AD5B78EB31D1}" type="pres">
      <dgm:prSet presAssocID="{51B0600B-562E-431D-BF83-F140C6440AA5}" presName="spaceRect" presStyleCnt="0"/>
      <dgm:spPr/>
    </dgm:pt>
    <dgm:pt modelId="{F228FEF2-66FF-45D0-80C5-2EA03FACA503}" type="pres">
      <dgm:prSet presAssocID="{51B0600B-562E-431D-BF83-F140C6440AA5}" presName="textRect" presStyleLbl="revTx" presStyleIdx="1" presStyleCnt="5">
        <dgm:presLayoutVars>
          <dgm:chMax val="1"/>
          <dgm:chPref val="1"/>
        </dgm:presLayoutVars>
      </dgm:prSet>
      <dgm:spPr/>
    </dgm:pt>
    <dgm:pt modelId="{9FA8B808-73DE-4AD1-90EB-2B830BBB2C80}" type="pres">
      <dgm:prSet presAssocID="{CB70D1F5-00CB-414E-9844-4918E4A57E73}" presName="sibTrans" presStyleCnt="0"/>
      <dgm:spPr/>
    </dgm:pt>
    <dgm:pt modelId="{26ED6283-E934-48E9-A416-CEBD63A012CD}" type="pres">
      <dgm:prSet presAssocID="{FBE6D05B-5BA5-4867-B2FC-68BEDDA79320}" presName="compNode" presStyleCnt="0"/>
      <dgm:spPr/>
    </dgm:pt>
    <dgm:pt modelId="{7BE043FF-9D7D-49FB-BB1F-75C9D0494CC9}" type="pres">
      <dgm:prSet presAssocID="{FBE6D05B-5BA5-4867-B2FC-68BEDDA793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BFB447BB-577C-40D7-B0C2-355F40FFA1E4}" type="pres">
      <dgm:prSet presAssocID="{FBE6D05B-5BA5-4867-B2FC-68BEDDA79320}" presName="spaceRect" presStyleCnt="0"/>
      <dgm:spPr/>
    </dgm:pt>
    <dgm:pt modelId="{A93AEC4C-D8B2-481F-BC06-5161DFD43BC4}" type="pres">
      <dgm:prSet presAssocID="{FBE6D05B-5BA5-4867-B2FC-68BEDDA79320}" presName="textRect" presStyleLbl="revTx" presStyleIdx="2" presStyleCnt="5">
        <dgm:presLayoutVars>
          <dgm:chMax val="1"/>
          <dgm:chPref val="1"/>
        </dgm:presLayoutVars>
      </dgm:prSet>
      <dgm:spPr/>
    </dgm:pt>
    <dgm:pt modelId="{D2E8276E-BBB0-4363-B55B-1B24C32AF252}" type="pres">
      <dgm:prSet presAssocID="{5794F79B-10FE-4043-818A-08B39F464FC1}" presName="sibTrans" presStyleCnt="0"/>
      <dgm:spPr/>
    </dgm:pt>
    <dgm:pt modelId="{9148789B-0E2B-4056-8712-3391AEDAA2B2}" type="pres">
      <dgm:prSet presAssocID="{6826BEA7-1C7A-4F0B-A32F-7F5AB40B1894}" presName="compNode" presStyleCnt="0"/>
      <dgm:spPr/>
    </dgm:pt>
    <dgm:pt modelId="{DFD0C416-7ED4-40F4-9119-E40B7F5CCFAF}" type="pres">
      <dgm:prSet presAssocID="{6826BEA7-1C7A-4F0B-A32F-7F5AB40B18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D36944DA-CE5E-469F-BCFB-753EA22F2CCD}" type="pres">
      <dgm:prSet presAssocID="{6826BEA7-1C7A-4F0B-A32F-7F5AB40B1894}" presName="spaceRect" presStyleCnt="0"/>
      <dgm:spPr/>
    </dgm:pt>
    <dgm:pt modelId="{3ED13880-5590-447D-8103-22361349C774}" type="pres">
      <dgm:prSet presAssocID="{6826BEA7-1C7A-4F0B-A32F-7F5AB40B1894}" presName="textRect" presStyleLbl="revTx" presStyleIdx="3" presStyleCnt="5">
        <dgm:presLayoutVars>
          <dgm:chMax val="1"/>
          <dgm:chPref val="1"/>
        </dgm:presLayoutVars>
      </dgm:prSet>
      <dgm:spPr/>
    </dgm:pt>
    <dgm:pt modelId="{54B9AF4E-DBA6-48B7-A72B-4C34871B2F14}" type="pres">
      <dgm:prSet presAssocID="{E088FB92-19F5-471D-91A9-2FF12CAF5398}" presName="sibTrans" presStyleCnt="0"/>
      <dgm:spPr/>
    </dgm:pt>
    <dgm:pt modelId="{EA450842-5E4C-4FFB-9D0E-F53100D51087}" type="pres">
      <dgm:prSet presAssocID="{023E941D-6CD6-42C1-A456-D755D3AEE477}" presName="compNode" presStyleCnt="0"/>
      <dgm:spPr/>
    </dgm:pt>
    <dgm:pt modelId="{AB325317-73F2-491E-B74A-2084FED22C74}" type="pres">
      <dgm:prSet presAssocID="{023E941D-6CD6-42C1-A456-D755D3AEE47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ffice Worker"/>
        </a:ext>
      </dgm:extLst>
    </dgm:pt>
    <dgm:pt modelId="{63CE5690-6243-4512-996B-54693AA13A9B}" type="pres">
      <dgm:prSet presAssocID="{023E941D-6CD6-42C1-A456-D755D3AEE477}" presName="spaceRect" presStyleCnt="0"/>
      <dgm:spPr/>
    </dgm:pt>
    <dgm:pt modelId="{7D180E40-6466-4CE3-86FF-8B562BD4CED4}" type="pres">
      <dgm:prSet presAssocID="{023E941D-6CD6-42C1-A456-D755D3AEE477}" presName="textRect" presStyleLbl="revTx" presStyleIdx="4" presStyleCnt="5">
        <dgm:presLayoutVars>
          <dgm:chMax val="1"/>
          <dgm:chPref val="1"/>
        </dgm:presLayoutVars>
      </dgm:prSet>
      <dgm:spPr/>
    </dgm:pt>
  </dgm:ptLst>
  <dgm:cxnLst>
    <dgm:cxn modelId="{7F478E67-3DBE-4748-9079-0C5A75080E59}" type="presOf" srcId="{023E941D-6CD6-42C1-A456-D755D3AEE477}" destId="{7D180E40-6466-4CE3-86FF-8B562BD4CED4}" srcOrd="0" destOrd="0" presId="urn:microsoft.com/office/officeart/2018/2/layout/IconLabelList"/>
    <dgm:cxn modelId="{DF381D69-F84D-4AEE-82DD-C3694A8991FF}" srcId="{713DCB43-3796-4B55-8976-90CAF055C38E}" destId="{6826BEA7-1C7A-4F0B-A32F-7F5AB40B1894}" srcOrd="3" destOrd="0" parTransId="{AE7F48D9-CE5D-4F47-9A46-EDCCA08DAE7A}" sibTransId="{E088FB92-19F5-471D-91A9-2FF12CAF5398}"/>
    <dgm:cxn modelId="{2EFE3C72-258F-49EB-A1B9-6545B3C8DE51}" type="presOf" srcId="{713DCB43-3796-4B55-8976-90CAF055C38E}" destId="{ADC14E76-F4C3-49E4-9C5E-62DC22DD4CFF}" srcOrd="0" destOrd="0" presId="urn:microsoft.com/office/officeart/2018/2/layout/IconLabelList"/>
    <dgm:cxn modelId="{4E2E1575-328A-462B-8038-77AD0D5CBF31}" srcId="{713DCB43-3796-4B55-8976-90CAF055C38E}" destId="{18966477-A63F-4A67-89A4-2A2CC5004F6E}" srcOrd="0" destOrd="0" parTransId="{67EB2616-111D-4F1F-B95B-D6E7D0C98A29}" sibTransId="{C7F76EA2-C327-4575-8406-E1BF8626B08A}"/>
    <dgm:cxn modelId="{03AB797E-B2E5-4F79-A858-41A5362BB2F9}" type="presOf" srcId="{18966477-A63F-4A67-89A4-2A2CC5004F6E}" destId="{CD289A55-1ECF-491A-9934-22275D2FB05B}" srcOrd="0" destOrd="0" presId="urn:microsoft.com/office/officeart/2018/2/layout/IconLabelList"/>
    <dgm:cxn modelId="{CC8F0297-A290-45DB-8532-8D96903258FE}" type="presOf" srcId="{6826BEA7-1C7A-4F0B-A32F-7F5AB40B1894}" destId="{3ED13880-5590-447D-8103-22361349C774}" srcOrd="0" destOrd="0" presId="urn:microsoft.com/office/officeart/2018/2/layout/IconLabelList"/>
    <dgm:cxn modelId="{BBB46CA1-1850-422D-AEF5-B13E34EDBFC2}" srcId="{713DCB43-3796-4B55-8976-90CAF055C38E}" destId="{023E941D-6CD6-42C1-A456-D755D3AEE477}" srcOrd="4" destOrd="0" parTransId="{F0447874-4419-47AC-95B1-26AEAC64ABC0}" sibTransId="{3D858FC9-C63F-4933-B4A1-AE5226E41D48}"/>
    <dgm:cxn modelId="{292FBDB5-5A44-404A-BD69-1248ABC32DD6}" srcId="{713DCB43-3796-4B55-8976-90CAF055C38E}" destId="{FBE6D05B-5BA5-4867-B2FC-68BEDDA79320}" srcOrd="2" destOrd="0" parTransId="{8B4CF5A1-1C14-4DA9-A436-4393D2762FE4}" sibTransId="{5794F79B-10FE-4043-818A-08B39F464FC1}"/>
    <dgm:cxn modelId="{7E8F88B8-2222-46B2-A090-4CEF79A8BC0D}" srcId="{713DCB43-3796-4B55-8976-90CAF055C38E}" destId="{51B0600B-562E-431D-BF83-F140C6440AA5}" srcOrd="1" destOrd="0" parTransId="{E7A2C61D-68AF-4C6D-AE3D-DA536C12514B}" sibTransId="{CB70D1F5-00CB-414E-9844-4918E4A57E73}"/>
    <dgm:cxn modelId="{5A34C3CF-821E-4739-A00F-ED34E9D44A63}" type="presOf" srcId="{51B0600B-562E-431D-BF83-F140C6440AA5}" destId="{F228FEF2-66FF-45D0-80C5-2EA03FACA503}" srcOrd="0" destOrd="0" presId="urn:microsoft.com/office/officeart/2018/2/layout/IconLabelList"/>
    <dgm:cxn modelId="{69A239F1-67F8-4359-AE2B-4E0E7E06E796}" type="presOf" srcId="{FBE6D05B-5BA5-4867-B2FC-68BEDDA79320}" destId="{A93AEC4C-D8B2-481F-BC06-5161DFD43BC4}" srcOrd="0" destOrd="0" presId="urn:microsoft.com/office/officeart/2018/2/layout/IconLabelList"/>
    <dgm:cxn modelId="{6A118502-014C-4556-8B14-2C927AA620D8}" type="presParOf" srcId="{ADC14E76-F4C3-49E4-9C5E-62DC22DD4CFF}" destId="{9A55D0BD-5493-48D5-BD7D-3A94FF87C079}" srcOrd="0" destOrd="0" presId="urn:microsoft.com/office/officeart/2018/2/layout/IconLabelList"/>
    <dgm:cxn modelId="{B3C1179A-E3D6-4394-93BE-26CC691917D5}" type="presParOf" srcId="{9A55D0BD-5493-48D5-BD7D-3A94FF87C079}" destId="{B72FA42F-9E37-4007-8BB7-84563208F752}" srcOrd="0" destOrd="0" presId="urn:microsoft.com/office/officeart/2018/2/layout/IconLabelList"/>
    <dgm:cxn modelId="{3729A952-5D77-430D-9F70-6CF769A590DF}" type="presParOf" srcId="{9A55D0BD-5493-48D5-BD7D-3A94FF87C079}" destId="{E12B436B-E095-4F23-97C6-8E19DB352310}" srcOrd="1" destOrd="0" presId="urn:microsoft.com/office/officeart/2018/2/layout/IconLabelList"/>
    <dgm:cxn modelId="{CCEB7D9D-D8CB-4123-88BC-7E649E68CFA3}" type="presParOf" srcId="{9A55D0BD-5493-48D5-BD7D-3A94FF87C079}" destId="{CD289A55-1ECF-491A-9934-22275D2FB05B}" srcOrd="2" destOrd="0" presId="urn:microsoft.com/office/officeart/2018/2/layout/IconLabelList"/>
    <dgm:cxn modelId="{348EFF20-E6A4-46F5-B3EB-3F092E47FF39}" type="presParOf" srcId="{ADC14E76-F4C3-49E4-9C5E-62DC22DD4CFF}" destId="{FDDC0FAD-ECEA-45B7-A713-202547D77DF6}" srcOrd="1" destOrd="0" presId="urn:microsoft.com/office/officeart/2018/2/layout/IconLabelList"/>
    <dgm:cxn modelId="{E85D18BD-AF15-490C-AB90-34D4AE531E06}" type="presParOf" srcId="{ADC14E76-F4C3-49E4-9C5E-62DC22DD4CFF}" destId="{9F737782-716D-4F34-8AA4-E4A914724724}" srcOrd="2" destOrd="0" presId="urn:microsoft.com/office/officeart/2018/2/layout/IconLabelList"/>
    <dgm:cxn modelId="{59841B1D-5AF6-491C-A45C-011B540690C6}" type="presParOf" srcId="{9F737782-716D-4F34-8AA4-E4A914724724}" destId="{2132859D-16B5-4DE4-A25B-CC9852545370}" srcOrd="0" destOrd="0" presId="urn:microsoft.com/office/officeart/2018/2/layout/IconLabelList"/>
    <dgm:cxn modelId="{6F1E1017-048F-42C2-B62A-4BA3E20ABCC5}" type="presParOf" srcId="{9F737782-716D-4F34-8AA4-E4A914724724}" destId="{5CDC9EE0-77EF-4824-90DD-AD5B78EB31D1}" srcOrd="1" destOrd="0" presId="urn:microsoft.com/office/officeart/2018/2/layout/IconLabelList"/>
    <dgm:cxn modelId="{5846E4F0-7B07-45B4-96DF-6E4B1D40EF50}" type="presParOf" srcId="{9F737782-716D-4F34-8AA4-E4A914724724}" destId="{F228FEF2-66FF-45D0-80C5-2EA03FACA503}" srcOrd="2" destOrd="0" presId="urn:microsoft.com/office/officeart/2018/2/layout/IconLabelList"/>
    <dgm:cxn modelId="{1EEFC151-7E87-4CF2-B52F-AE06F9D37DE3}" type="presParOf" srcId="{ADC14E76-F4C3-49E4-9C5E-62DC22DD4CFF}" destId="{9FA8B808-73DE-4AD1-90EB-2B830BBB2C80}" srcOrd="3" destOrd="0" presId="urn:microsoft.com/office/officeart/2018/2/layout/IconLabelList"/>
    <dgm:cxn modelId="{5369634A-4B6E-41DF-83DE-AC2377EDC4E8}" type="presParOf" srcId="{ADC14E76-F4C3-49E4-9C5E-62DC22DD4CFF}" destId="{26ED6283-E934-48E9-A416-CEBD63A012CD}" srcOrd="4" destOrd="0" presId="urn:microsoft.com/office/officeart/2018/2/layout/IconLabelList"/>
    <dgm:cxn modelId="{6216C949-BD14-4E41-9013-D05F65C9118C}" type="presParOf" srcId="{26ED6283-E934-48E9-A416-CEBD63A012CD}" destId="{7BE043FF-9D7D-49FB-BB1F-75C9D0494CC9}" srcOrd="0" destOrd="0" presId="urn:microsoft.com/office/officeart/2018/2/layout/IconLabelList"/>
    <dgm:cxn modelId="{AC5D6339-F310-403C-9258-583300A8D5D5}" type="presParOf" srcId="{26ED6283-E934-48E9-A416-CEBD63A012CD}" destId="{BFB447BB-577C-40D7-B0C2-355F40FFA1E4}" srcOrd="1" destOrd="0" presId="urn:microsoft.com/office/officeart/2018/2/layout/IconLabelList"/>
    <dgm:cxn modelId="{061E345B-AE57-4DD7-893F-6F3B0383096E}" type="presParOf" srcId="{26ED6283-E934-48E9-A416-CEBD63A012CD}" destId="{A93AEC4C-D8B2-481F-BC06-5161DFD43BC4}" srcOrd="2" destOrd="0" presId="urn:microsoft.com/office/officeart/2018/2/layout/IconLabelList"/>
    <dgm:cxn modelId="{3BA73485-2CE1-48C1-8994-A53A905EE0FD}" type="presParOf" srcId="{ADC14E76-F4C3-49E4-9C5E-62DC22DD4CFF}" destId="{D2E8276E-BBB0-4363-B55B-1B24C32AF252}" srcOrd="5" destOrd="0" presId="urn:microsoft.com/office/officeart/2018/2/layout/IconLabelList"/>
    <dgm:cxn modelId="{3C6C6158-4B78-4890-8EC1-6BC4E9F1D926}" type="presParOf" srcId="{ADC14E76-F4C3-49E4-9C5E-62DC22DD4CFF}" destId="{9148789B-0E2B-4056-8712-3391AEDAA2B2}" srcOrd="6" destOrd="0" presId="urn:microsoft.com/office/officeart/2018/2/layout/IconLabelList"/>
    <dgm:cxn modelId="{3FB79619-3CA6-4504-B90F-DE4586A16895}" type="presParOf" srcId="{9148789B-0E2B-4056-8712-3391AEDAA2B2}" destId="{DFD0C416-7ED4-40F4-9119-E40B7F5CCFAF}" srcOrd="0" destOrd="0" presId="urn:microsoft.com/office/officeart/2018/2/layout/IconLabelList"/>
    <dgm:cxn modelId="{31CD16DE-B19C-4F0A-9D74-1A0F661F4713}" type="presParOf" srcId="{9148789B-0E2B-4056-8712-3391AEDAA2B2}" destId="{D36944DA-CE5E-469F-BCFB-753EA22F2CCD}" srcOrd="1" destOrd="0" presId="urn:microsoft.com/office/officeart/2018/2/layout/IconLabelList"/>
    <dgm:cxn modelId="{209BDA80-68DD-4001-8215-C93D3074B16F}" type="presParOf" srcId="{9148789B-0E2B-4056-8712-3391AEDAA2B2}" destId="{3ED13880-5590-447D-8103-22361349C774}" srcOrd="2" destOrd="0" presId="urn:microsoft.com/office/officeart/2018/2/layout/IconLabelList"/>
    <dgm:cxn modelId="{FA0B3032-A66D-438F-89EF-2E813DB91630}" type="presParOf" srcId="{ADC14E76-F4C3-49E4-9C5E-62DC22DD4CFF}" destId="{54B9AF4E-DBA6-48B7-A72B-4C34871B2F14}" srcOrd="7" destOrd="0" presId="urn:microsoft.com/office/officeart/2018/2/layout/IconLabelList"/>
    <dgm:cxn modelId="{120D7394-ACF6-4C7A-BFE0-5D8912FCE865}" type="presParOf" srcId="{ADC14E76-F4C3-49E4-9C5E-62DC22DD4CFF}" destId="{EA450842-5E4C-4FFB-9D0E-F53100D51087}" srcOrd="8" destOrd="0" presId="urn:microsoft.com/office/officeart/2018/2/layout/IconLabelList"/>
    <dgm:cxn modelId="{F4482EC3-EC30-4048-A5E7-1C2E1B64E7A4}" type="presParOf" srcId="{EA450842-5E4C-4FFB-9D0E-F53100D51087}" destId="{AB325317-73F2-491E-B74A-2084FED22C74}" srcOrd="0" destOrd="0" presId="urn:microsoft.com/office/officeart/2018/2/layout/IconLabelList"/>
    <dgm:cxn modelId="{F07C44F1-F519-48AA-864A-0D50CA01BE2B}" type="presParOf" srcId="{EA450842-5E4C-4FFB-9D0E-F53100D51087}" destId="{63CE5690-6243-4512-996B-54693AA13A9B}" srcOrd="1" destOrd="0" presId="urn:microsoft.com/office/officeart/2018/2/layout/IconLabelList"/>
    <dgm:cxn modelId="{94E7FE40-EEE4-4071-9E41-41C6F430307A}" type="presParOf" srcId="{EA450842-5E4C-4FFB-9D0E-F53100D51087}" destId="{7D180E40-6466-4CE3-86FF-8B562BD4CED4}"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755ADC-E6C6-44D2-8A26-037F36A2991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3B4DA5-D48E-4A75-A2FA-D4C5D92F744B}">
      <dgm:prSet/>
      <dgm:spPr/>
      <dgm:t>
        <a:bodyPr/>
        <a:lstStyle/>
        <a:p>
          <a:r>
            <a:rPr lang="en-GB" b="1" i="0"/>
            <a:t>Pursuant to Dhanpat </a:t>
          </a:r>
          <a:r>
            <a:rPr lang="en-GB" b="1" i="1"/>
            <a:t>et al</a:t>
          </a:r>
          <a:r>
            <a:rPr lang="en-GB" b="1" i="0"/>
            <a:t>. (2020), HRM is the relevant group of professionals that benefits the organisation to manage its employees. </a:t>
          </a:r>
          <a:endParaRPr lang="en-US"/>
        </a:p>
      </dgm:t>
    </dgm:pt>
    <dgm:pt modelId="{9A5766FB-3D3F-4F1F-8566-D004B205C126}" type="parTrans" cxnId="{8117F4B6-8E0F-4D0F-9F79-E8E7DC4565AE}">
      <dgm:prSet/>
      <dgm:spPr/>
      <dgm:t>
        <a:bodyPr/>
        <a:lstStyle/>
        <a:p>
          <a:endParaRPr lang="en-US"/>
        </a:p>
      </dgm:t>
    </dgm:pt>
    <dgm:pt modelId="{D56F1427-3802-4035-83D3-67E8FB3B1275}" type="sibTrans" cxnId="{8117F4B6-8E0F-4D0F-9F79-E8E7DC4565AE}">
      <dgm:prSet/>
      <dgm:spPr/>
      <dgm:t>
        <a:bodyPr/>
        <a:lstStyle/>
        <a:p>
          <a:endParaRPr lang="en-US"/>
        </a:p>
      </dgm:t>
    </dgm:pt>
    <dgm:pt modelId="{A039C013-435F-4BA9-A369-87326E900B66}">
      <dgm:prSet/>
      <dgm:spPr/>
      <dgm:t>
        <a:bodyPr/>
        <a:lstStyle/>
        <a:p>
          <a:r>
            <a:rPr lang="en-GB" b="1" i="0"/>
            <a:t>HRM functions in different roles within the organisation like employee advocate, functional expert, strategic partner and human resources developer (Ulrich and Brockbank, 2020).</a:t>
          </a:r>
          <a:endParaRPr lang="en-US"/>
        </a:p>
      </dgm:t>
    </dgm:pt>
    <dgm:pt modelId="{8D9790F5-30D0-4300-BC32-B5E19EE4DB0D}" type="parTrans" cxnId="{58618EE2-98DE-42B7-8B9D-27AD1747EAAF}">
      <dgm:prSet/>
      <dgm:spPr/>
      <dgm:t>
        <a:bodyPr/>
        <a:lstStyle/>
        <a:p>
          <a:endParaRPr lang="en-US"/>
        </a:p>
      </dgm:t>
    </dgm:pt>
    <dgm:pt modelId="{DA8BB4C2-C1A3-43F1-A0B3-58E4CA6AEDDA}" type="sibTrans" cxnId="{58618EE2-98DE-42B7-8B9D-27AD1747EAAF}">
      <dgm:prSet/>
      <dgm:spPr/>
      <dgm:t>
        <a:bodyPr/>
        <a:lstStyle/>
        <a:p>
          <a:endParaRPr lang="en-US"/>
        </a:p>
      </dgm:t>
    </dgm:pt>
    <dgm:pt modelId="{0D04AE68-4DA6-40D2-9E03-15E7D554DFD2}">
      <dgm:prSet/>
      <dgm:spPr/>
      <dgm:t>
        <a:bodyPr/>
        <a:lstStyle/>
        <a:p>
          <a:r>
            <a:rPr lang="en-GB" b="1" i="0"/>
            <a:t>Through effective communication the needs of the employees can be identified in organisations.</a:t>
          </a:r>
          <a:endParaRPr lang="en-US"/>
        </a:p>
      </dgm:t>
    </dgm:pt>
    <dgm:pt modelId="{E0A7FD40-E822-47B6-9FA5-13B628AC9169}" type="parTrans" cxnId="{5DBF2A8A-AA1B-4B38-A451-DE0C3E434C5A}">
      <dgm:prSet/>
      <dgm:spPr/>
      <dgm:t>
        <a:bodyPr/>
        <a:lstStyle/>
        <a:p>
          <a:endParaRPr lang="en-US"/>
        </a:p>
      </dgm:t>
    </dgm:pt>
    <dgm:pt modelId="{D110EFBC-74B6-4EF8-858E-50FE99E0C1EF}" type="sibTrans" cxnId="{5DBF2A8A-AA1B-4B38-A451-DE0C3E434C5A}">
      <dgm:prSet/>
      <dgm:spPr/>
      <dgm:t>
        <a:bodyPr/>
        <a:lstStyle/>
        <a:p>
          <a:endParaRPr lang="en-US"/>
        </a:p>
      </dgm:t>
    </dgm:pt>
    <dgm:pt modelId="{12BBAAA5-81BA-4D5F-917B-C815A6ABF915}">
      <dgm:prSet/>
      <dgm:spPr/>
      <dgm:t>
        <a:bodyPr/>
        <a:lstStyle/>
        <a:p>
          <a:r>
            <a:rPr lang="en-GB" b="1" i="0"/>
            <a:t>HRM enables the organisation to develop next-generation leaders to secure the future of the organisation in the business (Bakuwa, 2020).</a:t>
          </a:r>
          <a:endParaRPr lang="en-US"/>
        </a:p>
      </dgm:t>
    </dgm:pt>
    <dgm:pt modelId="{BE527485-FA3C-4546-B3F0-BFDAA39818E4}" type="parTrans" cxnId="{7E937CB7-A47C-40F2-9A74-2ED5D5D4D7E2}">
      <dgm:prSet/>
      <dgm:spPr/>
      <dgm:t>
        <a:bodyPr/>
        <a:lstStyle/>
        <a:p>
          <a:endParaRPr lang="en-US"/>
        </a:p>
      </dgm:t>
    </dgm:pt>
    <dgm:pt modelId="{9906C25F-2282-4DA3-84DD-99C7B3369A91}" type="sibTrans" cxnId="{7E937CB7-A47C-40F2-9A74-2ED5D5D4D7E2}">
      <dgm:prSet/>
      <dgm:spPr/>
      <dgm:t>
        <a:bodyPr/>
        <a:lstStyle/>
        <a:p>
          <a:endParaRPr lang="en-US"/>
        </a:p>
      </dgm:t>
    </dgm:pt>
    <dgm:pt modelId="{B60BD337-3BBE-44E2-BAF2-4A68C4A3EF21}">
      <dgm:prSet/>
      <dgm:spPr/>
      <dgm:t>
        <a:bodyPr/>
        <a:lstStyle/>
        <a:p>
          <a:r>
            <a:rPr lang="en-GB" b="1" i="0"/>
            <a:t>The selection and retention of valuable and skilled employees are major duties of HR management. </a:t>
          </a:r>
          <a:endParaRPr lang="en-US"/>
        </a:p>
      </dgm:t>
    </dgm:pt>
    <dgm:pt modelId="{985D1A99-036F-4D23-984A-5EDC72914C19}" type="parTrans" cxnId="{B9262BAF-D2BC-4E72-B4AA-E738F29EFAD7}">
      <dgm:prSet/>
      <dgm:spPr/>
      <dgm:t>
        <a:bodyPr/>
        <a:lstStyle/>
        <a:p>
          <a:endParaRPr lang="en-US"/>
        </a:p>
      </dgm:t>
    </dgm:pt>
    <dgm:pt modelId="{8EFF5D7C-38C7-4A1F-902C-4748B6B55084}" type="sibTrans" cxnId="{B9262BAF-D2BC-4E72-B4AA-E738F29EFAD7}">
      <dgm:prSet/>
      <dgm:spPr/>
      <dgm:t>
        <a:bodyPr/>
        <a:lstStyle/>
        <a:p>
          <a:endParaRPr lang="en-US"/>
        </a:p>
      </dgm:t>
    </dgm:pt>
    <dgm:pt modelId="{A49A7F93-0D59-4A43-8E68-79ED588D1219}" type="pres">
      <dgm:prSet presAssocID="{A7755ADC-E6C6-44D2-8A26-037F36A2991C}" presName="root" presStyleCnt="0">
        <dgm:presLayoutVars>
          <dgm:dir/>
          <dgm:resizeHandles val="exact"/>
        </dgm:presLayoutVars>
      </dgm:prSet>
      <dgm:spPr/>
    </dgm:pt>
    <dgm:pt modelId="{56176F1F-ECFD-4278-9533-9327622CFC4C}" type="pres">
      <dgm:prSet presAssocID="{633B4DA5-D48E-4A75-A2FA-D4C5D92F744B}" presName="compNode" presStyleCnt="0"/>
      <dgm:spPr/>
    </dgm:pt>
    <dgm:pt modelId="{2AC437EF-0864-4059-A6BD-9D0A65463F64}" type="pres">
      <dgm:prSet presAssocID="{633B4DA5-D48E-4A75-A2FA-D4C5D92F744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4B95CDC2-BEE0-49E3-AE06-B74E90E1BD00}" type="pres">
      <dgm:prSet presAssocID="{633B4DA5-D48E-4A75-A2FA-D4C5D92F744B}" presName="spaceRect" presStyleCnt="0"/>
      <dgm:spPr/>
    </dgm:pt>
    <dgm:pt modelId="{19176118-05F9-42E6-9E7A-2468E63EB8AF}" type="pres">
      <dgm:prSet presAssocID="{633B4DA5-D48E-4A75-A2FA-D4C5D92F744B}" presName="textRect" presStyleLbl="revTx" presStyleIdx="0" presStyleCnt="5">
        <dgm:presLayoutVars>
          <dgm:chMax val="1"/>
          <dgm:chPref val="1"/>
        </dgm:presLayoutVars>
      </dgm:prSet>
      <dgm:spPr/>
    </dgm:pt>
    <dgm:pt modelId="{DE5EB41F-34DF-42A0-96D8-A485FFE85D26}" type="pres">
      <dgm:prSet presAssocID="{D56F1427-3802-4035-83D3-67E8FB3B1275}" presName="sibTrans" presStyleCnt="0"/>
      <dgm:spPr/>
    </dgm:pt>
    <dgm:pt modelId="{5F07D890-B65B-4FFF-BA41-9F32C2979D48}" type="pres">
      <dgm:prSet presAssocID="{A039C013-435F-4BA9-A369-87326E900B66}" presName="compNode" presStyleCnt="0"/>
      <dgm:spPr/>
    </dgm:pt>
    <dgm:pt modelId="{F5289444-017B-4548-A19F-0546C01069EA}" type="pres">
      <dgm:prSet presAssocID="{A039C013-435F-4BA9-A369-87326E900B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4B7822D-C2A8-4A19-BDDF-C4D6E99C3925}" type="pres">
      <dgm:prSet presAssocID="{A039C013-435F-4BA9-A369-87326E900B66}" presName="spaceRect" presStyleCnt="0"/>
      <dgm:spPr/>
    </dgm:pt>
    <dgm:pt modelId="{2F79FF5C-A315-46F5-ACBA-99170CF30939}" type="pres">
      <dgm:prSet presAssocID="{A039C013-435F-4BA9-A369-87326E900B66}" presName="textRect" presStyleLbl="revTx" presStyleIdx="1" presStyleCnt="5">
        <dgm:presLayoutVars>
          <dgm:chMax val="1"/>
          <dgm:chPref val="1"/>
        </dgm:presLayoutVars>
      </dgm:prSet>
      <dgm:spPr/>
    </dgm:pt>
    <dgm:pt modelId="{CE4CA20B-7191-4502-A75A-E00769577096}" type="pres">
      <dgm:prSet presAssocID="{DA8BB4C2-C1A3-43F1-A0B3-58E4CA6AEDDA}" presName="sibTrans" presStyleCnt="0"/>
      <dgm:spPr/>
    </dgm:pt>
    <dgm:pt modelId="{6E598A1B-4E56-40B5-968B-F355E7CC565D}" type="pres">
      <dgm:prSet presAssocID="{0D04AE68-4DA6-40D2-9E03-15E7D554DFD2}" presName="compNode" presStyleCnt="0"/>
      <dgm:spPr/>
    </dgm:pt>
    <dgm:pt modelId="{599258BA-3F16-4B40-A9EE-8758F3ED9DC4}" type="pres">
      <dgm:prSet presAssocID="{0D04AE68-4DA6-40D2-9E03-15E7D554DFD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B54EB906-DB1A-4ADF-BE82-CED5DEFF0BA0}" type="pres">
      <dgm:prSet presAssocID="{0D04AE68-4DA6-40D2-9E03-15E7D554DFD2}" presName="spaceRect" presStyleCnt="0"/>
      <dgm:spPr/>
    </dgm:pt>
    <dgm:pt modelId="{DA994683-4113-4D95-95D5-9843C15D5EFD}" type="pres">
      <dgm:prSet presAssocID="{0D04AE68-4DA6-40D2-9E03-15E7D554DFD2}" presName="textRect" presStyleLbl="revTx" presStyleIdx="2" presStyleCnt="5">
        <dgm:presLayoutVars>
          <dgm:chMax val="1"/>
          <dgm:chPref val="1"/>
        </dgm:presLayoutVars>
      </dgm:prSet>
      <dgm:spPr/>
    </dgm:pt>
    <dgm:pt modelId="{A765C7BC-BB6A-46B9-9092-6E0B0B7792AF}" type="pres">
      <dgm:prSet presAssocID="{D110EFBC-74B6-4EF8-858E-50FE99E0C1EF}" presName="sibTrans" presStyleCnt="0"/>
      <dgm:spPr/>
    </dgm:pt>
    <dgm:pt modelId="{DEBE334D-0304-4926-8F0D-4CCD141A1A3C}" type="pres">
      <dgm:prSet presAssocID="{12BBAAA5-81BA-4D5F-917B-C815A6ABF915}" presName="compNode" presStyleCnt="0"/>
      <dgm:spPr/>
    </dgm:pt>
    <dgm:pt modelId="{BDBDAA93-9066-4155-B230-E480E1E43FF0}" type="pres">
      <dgm:prSet presAssocID="{12BBAAA5-81BA-4D5F-917B-C815A6ABF91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2CEEAB50-79D9-468E-BFEE-247406306F75}" type="pres">
      <dgm:prSet presAssocID="{12BBAAA5-81BA-4D5F-917B-C815A6ABF915}" presName="spaceRect" presStyleCnt="0"/>
      <dgm:spPr/>
    </dgm:pt>
    <dgm:pt modelId="{3DD812BA-C259-4CBD-BF93-6A66C00DF820}" type="pres">
      <dgm:prSet presAssocID="{12BBAAA5-81BA-4D5F-917B-C815A6ABF915}" presName="textRect" presStyleLbl="revTx" presStyleIdx="3" presStyleCnt="5">
        <dgm:presLayoutVars>
          <dgm:chMax val="1"/>
          <dgm:chPref val="1"/>
        </dgm:presLayoutVars>
      </dgm:prSet>
      <dgm:spPr/>
    </dgm:pt>
    <dgm:pt modelId="{E3FA7CB9-BE78-4856-8D09-45FD7B1C9066}" type="pres">
      <dgm:prSet presAssocID="{9906C25F-2282-4DA3-84DD-99C7B3369A91}" presName="sibTrans" presStyleCnt="0"/>
      <dgm:spPr/>
    </dgm:pt>
    <dgm:pt modelId="{EE7A6D0E-34AC-4F89-9F51-CDD5A381DFD1}" type="pres">
      <dgm:prSet presAssocID="{B60BD337-3BBE-44E2-BAF2-4A68C4A3EF21}" presName="compNode" presStyleCnt="0"/>
      <dgm:spPr/>
    </dgm:pt>
    <dgm:pt modelId="{AEBEA8CA-F4E4-46E8-AE7A-F54ABF97D65D}" type="pres">
      <dgm:prSet presAssocID="{B60BD337-3BBE-44E2-BAF2-4A68C4A3EF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ffice Worker"/>
        </a:ext>
      </dgm:extLst>
    </dgm:pt>
    <dgm:pt modelId="{15C6BB01-EB28-431F-9671-19D7A7023FA1}" type="pres">
      <dgm:prSet presAssocID="{B60BD337-3BBE-44E2-BAF2-4A68C4A3EF21}" presName="spaceRect" presStyleCnt="0"/>
      <dgm:spPr/>
    </dgm:pt>
    <dgm:pt modelId="{CCA03CE0-97DA-4A8F-8A99-B97E06817721}" type="pres">
      <dgm:prSet presAssocID="{B60BD337-3BBE-44E2-BAF2-4A68C4A3EF21}" presName="textRect" presStyleLbl="revTx" presStyleIdx="4" presStyleCnt="5">
        <dgm:presLayoutVars>
          <dgm:chMax val="1"/>
          <dgm:chPref val="1"/>
        </dgm:presLayoutVars>
      </dgm:prSet>
      <dgm:spPr/>
    </dgm:pt>
  </dgm:ptLst>
  <dgm:cxnLst>
    <dgm:cxn modelId="{BB885C43-EDBE-410C-B98F-6B572B00A1B8}" type="presOf" srcId="{12BBAAA5-81BA-4D5F-917B-C815A6ABF915}" destId="{3DD812BA-C259-4CBD-BF93-6A66C00DF820}" srcOrd="0" destOrd="0" presId="urn:microsoft.com/office/officeart/2018/2/layout/IconLabelList"/>
    <dgm:cxn modelId="{EE815280-9F72-4E80-B9D8-B9F43C08A937}" type="presOf" srcId="{B60BD337-3BBE-44E2-BAF2-4A68C4A3EF21}" destId="{CCA03CE0-97DA-4A8F-8A99-B97E06817721}" srcOrd="0" destOrd="0" presId="urn:microsoft.com/office/officeart/2018/2/layout/IconLabelList"/>
    <dgm:cxn modelId="{5DBF2A8A-AA1B-4B38-A451-DE0C3E434C5A}" srcId="{A7755ADC-E6C6-44D2-8A26-037F36A2991C}" destId="{0D04AE68-4DA6-40D2-9E03-15E7D554DFD2}" srcOrd="2" destOrd="0" parTransId="{E0A7FD40-E822-47B6-9FA5-13B628AC9169}" sibTransId="{D110EFBC-74B6-4EF8-858E-50FE99E0C1EF}"/>
    <dgm:cxn modelId="{B9262BAF-D2BC-4E72-B4AA-E738F29EFAD7}" srcId="{A7755ADC-E6C6-44D2-8A26-037F36A2991C}" destId="{B60BD337-3BBE-44E2-BAF2-4A68C4A3EF21}" srcOrd="4" destOrd="0" parTransId="{985D1A99-036F-4D23-984A-5EDC72914C19}" sibTransId="{8EFF5D7C-38C7-4A1F-902C-4748B6B55084}"/>
    <dgm:cxn modelId="{8117F4B6-8E0F-4D0F-9F79-E8E7DC4565AE}" srcId="{A7755ADC-E6C6-44D2-8A26-037F36A2991C}" destId="{633B4DA5-D48E-4A75-A2FA-D4C5D92F744B}" srcOrd="0" destOrd="0" parTransId="{9A5766FB-3D3F-4F1F-8566-D004B205C126}" sibTransId="{D56F1427-3802-4035-83D3-67E8FB3B1275}"/>
    <dgm:cxn modelId="{7E937CB7-A47C-40F2-9A74-2ED5D5D4D7E2}" srcId="{A7755ADC-E6C6-44D2-8A26-037F36A2991C}" destId="{12BBAAA5-81BA-4D5F-917B-C815A6ABF915}" srcOrd="3" destOrd="0" parTransId="{BE527485-FA3C-4546-B3F0-BFDAA39818E4}" sibTransId="{9906C25F-2282-4DA3-84DD-99C7B3369A91}"/>
    <dgm:cxn modelId="{66CB5CBD-5A24-4BC8-A593-839256F73A8D}" type="presOf" srcId="{A039C013-435F-4BA9-A369-87326E900B66}" destId="{2F79FF5C-A315-46F5-ACBA-99170CF30939}" srcOrd="0" destOrd="0" presId="urn:microsoft.com/office/officeart/2018/2/layout/IconLabelList"/>
    <dgm:cxn modelId="{4DA156C6-1113-461B-BF52-B58CEB82303E}" type="presOf" srcId="{0D04AE68-4DA6-40D2-9E03-15E7D554DFD2}" destId="{DA994683-4113-4D95-95D5-9843C15D5EFD}" srcOrd="0" destOrd="0" presId="urn:microsoft.com/office/officeart/2018/2/layout/IconLabelList"/>
    <dgm:cxn modelId="{7CEF8FCF-304E-4579-95D7-11865B12167A}" type="presOf" srcId="{A7755ADC-E6C6-44D2-8A26-037F36A2991C}" destId="{A49A7F93-0D59-4A43-8E68-79ED588D1219}" srcOrd="0" destOrd="0" presId="urn:microsoft.com/office/officeart/2018/2/layout/IconLabelList"/>
    <dgm:cxn modelId="{58618EE2-98DE-42B7-8B9D-27AD1747EAAF}" srcId="{A7755ADC-E6C6-44D2-8A26-037F36A2991C}" destId="{A039C013-435F-4BA9-A369-87326E900B66}" srcOrd="1" destOrd="0" parTransId="{8D9790F5-30D0-4300-BC32-B5E19EE4DB0D}" sibTransId="{DA8BB4C2-C1A3-43F1-A0B3-58E4CA6AEDDA}"/>
    <dgm:cxn modelId="{BE1209F9-5E6D-49C9-8148-5AF070CD8415}" type="presOf" srcId="{633B4DA5-D48E-4A75-A2FA-D4C5D92F744B}" destId="{19176118-05F9-42E6-9E7A-2468E63EB8AF}" srcOrd="0" destOrd="0" presId="urn:microsoft.com/office/officeart/2018/2/layout/IconLabelList"/>
    <dgm:cxn modelId="{FFD20296-67E9-468A-B28D-40A468606F6D}" type="presParOf" srcId="{A49A7F93-0D59-4A43-8E68-79ED588D1219}" destId="{56176F1F-ECFD-4278-9533-9327622CFC4C}" srcOrd="0" destOrd="0" presId="urn:microsoft.com/office/officeart/2018/2/layout/IconLabelList"/>
    <dgm:cxn modelId="{5970777E-CFF3-40A1-9EC5-AB983F239CFD}" type="presParOf" srcId="{56176F1F-ECFD-4278-9533-9327622CFC4C}" destId="{2AC437EF-0864-4059-A6BD-9D0A65463F64}" srcOrd="0" destOrd="0" presId="urn:microsoft.com/office/officeart/2018/2/layout/IconLabelList"/>
    <dgm:cxn modelId="{3EFCE242-9E4D-4F9C-9801-AD851CF0666C}" type="presParOf" srcId="{56176F1F-ECFD-4278-9533-9327622CFC4C}" destId="{4B95CDC2-BEE0-49E3-AE06-B74E90E1BD00}" srcOrd="1" destOrd="0" presId="urn:microsoft.com/office/officeart/2018/2/layout/IconLabelList"/>
    <dgm:cxn modelId="{FF140E11-36FD-4CB5-9D6E-26D8C6467929}" type="presParOf" srcId="{56176F1F-ECFD-4278-9533-9327622CFC4C}" destId="{19176118-05F9-42E6-9E7A-2468E63EB8AF}" srcOrd="2" destOrd="0" presId="urn:microsoft.com/office/officeart/2018/2/layout/IconLabelList"/>
    <dgm:cxn modelId="{22DF5014-9486-4AD2-9AF4-EB648BB7E865}" type="presParOf" srcId="{A49A7F93-0D59-4A43-8E68-79ED588D1219}" destId="{DE5EB41F-34DF-42A0-96D8-A485FFE85D26}" srcOrd="1" destOrd="0" presId="urn:microsoft.com/office/officeart/2018/2/layout/IconLabelList"/>
    <dgm:cxn modelId="{F7DEACAB-A794-49F7-94C9-EE4DC05FD57A}" type="presParOf" srcId="{A49A7F93-0D59-4A43-8E68-79ED588D1219}" destId="{5F07D890-B65B-4FFF-BA41-9F32C2979D48}" srcOrd="2" destOrd="0" presId="urn:microsoft.com/office/officeart/2018/2/layout/IconLabelList"/>
    <dgm:cxn modelId="{C5D8D0AF-CFF7-4E69-9FFB-6F716D090356}" type="presParOf" srcId="{5F07D890-B65B-4FFF-BA41-9F32C2979D48}" destId="{F5289444-017B-4548-A19F-0546C01069EA}" srcOrd="0" destOrd="0" presId="urn:microsoft.com/office/officeart/2018/2/layout/IconLabelList"/>
    <dgm:cxn modelId="{E4EDB864-F0F8-4F56-AD70-35CFCFBCFDFD}" type="presParOf" srcId="{5F07D890-B65B-4FFF-BA41-9F32C2979D48}" destId="{64B7822D-C2A8-4A19-BDDF-C4D6E99C3925}" srcOrd="1" destOrd="0" presId="urn:microsoft.com/office/officeart/2018/2/layout/IconLabelList"/>
    <dgm:cxn modelId="{D8C9998E-0B8B-4F3D-9B06-99A930FA218E}" type="presParOf" srcId="{5F07D890-B65B-4FFF-BA41-9F32C2979D48}" destId="{2F79FF5C-A315-46F5-ACBA-99170CF30939}" srcOrd="2" destOrd="0" presId="urn:microsoft.com/office/officeart/2018/2/layout/IconLabelList"/>
    <dgm:cxn modelId="{946A327D-4611-45C4-BC27-65D6F1D8BB26}" type="presParOf" srcId="{A49A7F93-0D59-4A43-8E68-79ED588D1219}" destId="{CE4CA20B-7191-4502-A75A-E00769577096}" srcOrd="3" destOrd="0" presId="urn:microsoft.com/office/officeart/2018/2/layout/IconLabelList"/>
    <dgm:cxn modelId="{B8A48BE4-1B5E-45BC-9DC9-2C3E08117D6D}" type="presParOf" srcId="{A49A7F93-0D59-4A43-8E68-79ED588D1219}" destId="{6E598A1B-4E56-40B5-968B-F355E7CC565D}" srcOrd="4" destOrd="0" presId="urn:microsoft.com/office/officeart/2018/2/layout/IconLabelList"/>
    <dgm:cxn modelId="{2F049BCC-3701-45CC-B108-49D7380182E9}" type="presParOf" srcId="{6E598A1B-4E56-40B5-968B-F355E7CC565D}" destId="{599258BA-3F16-4B40-A9EE-8758F3ED9DC4}" srcOrd="0" destOrd="0" presId="urn:microsoft.com/office/officeart/2018/2/layout/IconLabelList"/>
    <dgm:cxn modelId="{D4B783B9-1E83-44D2-A6DF-682EDCD8B02C}" type="presParOf" srcId="{6E598A1B-4E56-40B5-968B-F355E7CC565D}" destId="{B54EB906-DB1A-4ADF-BE82-CED5DEFF0BA0}" srcOrd="1" destOrd="0" presId="urn:microsoft.com/office/officeart/2018/2/layout/IconLabelList"/>
    <dgm:cxn modelId="{E59BFF62-7D50-420E-9AFC-7C3A815C190C}" type="presParOf" srcId="{6E598A1B-4E56-40B5-968B-F355E7CC565D}" destId="{DA994683-4113-4D95-95D5-9843C15D5EFD}" srcOrd="2" destOrd="0" presId="urn:microsoft.com/office/officeart/2018/2/layout/IconLabelList"/>
    <dgm:cxn modelId="{97515081-D684-4862-8110-50CAC0F55D29}" type="presParOf" srcId="{A49A7F93-0D59-4A43-8E68-79ED588D1219}" destId="{A765C7BC-BB6A-46B9-9092-6E0B0B7792AF}" srcOrd="5" destOrd="0" presId="urn:microsoft.com/office/officeart/2018/2/layout/IconLabelList"/>
    <dgm:cxn modelId="{C627F711-BF12-4E85-AE43-195CA920A760}" type="presParOf" srcId="{A49A7F93-0D59-4A43-8E68-79ED588D1219}" destId="{DEBE334D-0304-4926-8F0D-4CCD141A1A3C}" srcOrd="6" destOrd="0" presId="urn:microsoft.com/office/officeart/2018/2/layout/IconLabelList"/>
    <dgm:cxn modelId="{313422C7-A441-4809-9EDB-C2376FE5CC7E}" type="presParOf" srcId="{DEBE334D-0304-4926-8F0D-4CCD141A1A3C}" destId="{BDBDAA93-9066-4155-B230-E480E1E43FF0}" srcOrd="0" destOrd="0" presId="urn:microsoft.com/office/officeart/2018/2/layout/IconLabelList"/>
    <dgm:cxn modelId="{681AFCB7-EDAC-4290-975A-03B8DB9EDBFF}" type="presParOf" srcId="{DEBE334D-0304-4926-8F0D-4CCD141A1A3C}" destId="{2CEEAB50-79D9-468E-BFEE-247406306F75}" srcOrd="1" destOrd="0" presId="urn:microsoft.com/office/officeart/2018/2/layout/IconLabelList"/>
    <dgm:cxn modelId="{318AB70F-BD50-4037-AC04-DDE682394567}" type="presParOf" srcId="{DEBE334D-0304-4926-8F0D-4CCD141A1A3C}" destId="{3DD812BA-C259-4CBD-BF93-6A66C00DF820}" srcOrd="2" destOrd="0" presId="urn:microsoft.com/office/officeart/2018/2/layout/IconLabelList"/>
    <dgm:cxn modelId="{5485F540-AC6C-4804-A1AF-08084536EF66}" type="presParOf" srcId="{A49A7F93-0D59-4A43-8E68-79ED588D1219}" destId="{E3FA7CB9-BE78-4856-8D09-45FD7B1C9066}" srcOrd="7" destOrd="0" presId="urn:microsoft.com/office/officeart/2018/2/layout/IconLabelList"/>
    <dgm:cxn modelId="{FD6AA914-1E12-4052-B54D-E775F02B4650}" type="presParOf" srcId="{A49A7F93-0D59-4A43-8E68-79ED588D1219}" destId="{EE7A6D0E-34AC-4F89-9F51-CDD5A381DFD1}" srcOrd="8" destOrd="0" presId="urn:microsoft.com/office/officeart/2018/2/layout/IconLabelList"/>
    <dgm:cxn modelId="{910FAC4B-09D8-4580-89FD-C85C8F26A582}" type="presParOf" srcId="{EE7A6D0E-34AC-4F89-9F51-CDD5A381DFD1}" destId="{AEBEA8CA-F4E4-46E8-AE7A-F54ABF97D65D}" srcOrd="0" destOrd="0" presId="urn:microsoft.com/office/officeart/2018/2/layout/IconLabelList"/>
    <dgm:cxn modelId="{2CFA11EE-C38D-4FF8-91B2-5B1A9F95BF68}" type="presParOf" srcId="{EE7A6D0E-34AC-4F89-9F51-CDD5A381DFD1}" destId="{15C6BB01-EB28-431F-9671-19D7A7023FA1}" srcOrd="1" destOrd="0" presId="urn:microsoft.com/office/officeart/2018/2/layout/IconLabelList"/>
    <dgm:cxn modelId="{6F5B0CCB-48CB-44CB-AEF4-2446F84CCFFF}" type="presParOf" srcId="{EE7A6D0E-34AC-4F89-9F51-CDD5A381DFD1}" destId="{CCA03CE0-97DA-4A8F-8A99-B97E06817721}"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51224-FCF5-4862-8314-73C73C753556}">
      <dsp:nvSpPr>
        <dsp:cNvPr id="0" name=""/>
        <dsp:cNvSpPr/>
      </dsp:nvSpPr>
      <dsp:spPr>
        <a:xfrm>
          <a:off x="643787" y="1797"/>
          <a:ext cx="1274806" cy="76488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Introduction</a:t>
          </a:r>
          <a:endParaRPr lang="en-US" sz="900" kern="1200"/>
        </a:p>
      </dsp:txBody>
      <dsp:txXfrm>
        <a:off x="643787" y="1797"/>
        <a:ext cx="1274806" cy="764883"/>
      </dsp:txXfrm>
    </dsp:sp>
    <dsp:sp modelId="{B5724511-4A0E-4A8C-BEF4-B11000FF5399}">
      <dsp:nvSpPr>
        <dsp:cNvPr id="0" name=""/>
        <dsp:cNvSpPr/>
      </dsp:nvSpPr>
      <dsp:spPr>
        <a:xfrm>
          <a:off x="2046074" y="1797"/>
          <a:ext cx="1274806" cy="764883"/>
        </a:xfrm>
        <a:prstGeom prst="rect">
          <a:avLst/>
        </a:prstGeom>
        <a:solidFill>
          <a:schemeClr val="accent5">
            <a:hueOff val="567022"/>
            <a:satOff val="-365"/>
            <a:lumOff val="2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 summary of article 1 explaining how HRM supports overall organisational strategy</a:t>
          </a:r>
          <a:endParaRPr lang="en-US" sz="900" kern="1200"/>
        </a:p>
      </dsp:txBody>
      <dsp:txXfrm>
        <a:off x="2046074" y="1797"/>
        <a:ext cx="1274806" cy="764883"/>
      </dsp:txXfrm>
    </dsp:sp>
    <dsp:sp modelId="{F21CAB46-4729-4D95-9524-0BD45A2893D2}">
      <dsp:nvSpPr>
        <dsp:cNvPr id="0" name=""/>
        <dsp:cNvSpPr/>
      </dsp:nvSpPr>
      <dsp:spPr>
        <a:xfrm>
          <a:off x="3448360" y="1797"/>
          <a:ext cx="1274806" cy="764883"/>
        </a:xfrm>
        <a:prstGeom prst="rect">
          <a:avLst/>
        </a:prstGeom>
        <a:solidFill>
          <a:schemeClr val="accent5">
            <a:hueOff val="1134043"/>
            <a:satOff val="-730"/>
            <a:lumOff val="4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 summary of article 2 explaining how HRM supports overall organisational strategy</a:t>
          </a:r>
          <a:endParaRPr lang="en-US" sz="900" kern="1200"/>
        </a:p>
      </dsp:txBody>
      <dsp:txXfrm>
        <a:off x="3448360" y="1797"/>
        <a:ext cx="1274806" cy="764883"/>
      </dsp:txXfrm>
    </dsp:sp>
    <dsp:sp modelId="{CD0FE7CD-C2F6-4B47-8CEF-3259A9746867}">
      <dsp:nvSpPr>
        <dsp:cNvPr id="0" name=""/>
        <dsp:cNvSpPr/>
      </dsp:nvSpPr>
      <dsp:spPr>
        <a:xfrm>
          <a:off x="4850647" y="1797"/>
          <a:ext cx="1274806" cy="764883"/>
        </a:xfrm>
        <a:prstGeom prst="rect">
          <a:avLst/>
        </a:prstGeom>
        <a:solidFill>
          <a:schemeClr val="accent5">
            <a:hueOff val="1701065"/>
            <a:satOff val="-1094"/>
            <a:lumOff val="74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 summary of article 3 explaining how HRM supports overall organisational strategy</a:t>
          </a:r>
          <a:endParaRPr lang="en-US" sz="900" kern="1200"/>
        </a:p>
      </dsp:txBody>
      <dsp:txXfrm>
        <a:off x="4850647" y="1797"/>
        <a:ext cx="1274806" cy="764883"/>
      </dsp:txXfrm>
    </dsp:sp>
    <dsp:sp modelId="{D59BE9D9-8A7D-4C0B-B25B-64FBC37DB1C4}">
      <dsp:nvSpPr>
        <dsp:cNvPr id="0" name=""/>
        <dsp:cNvSpPr/>
      </dsp:nvSpPr>
      <dsp:spPr>
        <a:xfrm>
          <a:off x="6252934" y="1797"/>
          <a:ext cx="1274806" cy="764883"/>
        </a:xfrm>
        <a:prstGeom prst="rect">
          <a:avLst/>
        </a:prstGeom>
        <a:solidFill>
          <a:schemeClr val="accent5">
            <a:hueOff val="2268086"/>
            <a:satOff val="-1459"/>
            <a:lumOff val="9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HR strategies deployed in The Arora Group</a:t>
          </a:r>
          <a:endParaRPr lang="en-US" sz="900" kern="1200"/>
        </a:p>
      </dsp:txBody>
      <dsp:txXfrm>
        <a:off x="6252934" y="1797"/>
        <a:ext cx="1274806" cy="764883"/>
      </dsp:txXfrm>
    </dsp:sp>
    <dsp:sp modelId="{567BCCF1-F3C6-4A3D-A8E0-F0E8B765D9CA}">
      <dsp:nvSpPr>
        <dsp:cNvPr id="0" name=""/>
        <dsp:cNvSpPr/>
      </dsp:nvSpPr>
      <dsp:spPr>
        <a:xfrm>
          <a:off x="643787" y="894161"/>
          <a:ext cx="1274806" cy="764883"/>
        </a:xfrm>
        <a:prstGeom prst="rect">
          <a:avLst/>
        </a:prstGeom>
        <a:solidFill>
          <a:schemeClr val="accent5">
            <a:hueOff val="2835108"/>
            <a:satOff val="-1824"/>
            <a:lumOff val="12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HR strategies deployed in The Bank of England</a:t>
          </a:r>
          <a:endParaRPr lang="en-US" sz="900" kern="1200"/>
        </a:p>
      </dsp:txBody>
      <dsp:txXfrm>
        <a:off x="643787" y="894161"/>
        <a:ext cx="1274806" cy="764883"/>
      </dsp:txXfrm>
    </dsp:sp>
    <dsp:sp modelId="{B7E1718E-61F8-4CEC-AF5F-BC7EE60A35F8}">
      <dsp:nvSpPr>
        <dsp:cNvPr id="0" name=""/>
        <dsp:cNvSpPr/>
      </dsp:nvSpPr>
      <dsp:spPr>
        <a:xfrm>
          <a:off x="2046074" y="894161"/>
          <a:ext cx="1274806" cy="764883"/>
        </a:xfrm>
        <a:prstGeom prst="rect">
          <a:avLst/>
        </a:prstGeom>
        <a:solidFill>
          <a:schemeClr val="accent5">
            <a:hueOff val="3402130"/>
            <a:satOff val="-2189"/>
            <a:lumOff val="149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How HR strategies support competitive advantage of The Arora Group</a:t>
          </a:r>
          <a:endParaRPr lang="en-US" sz="900" kern="1200"/>
        </a:p>
      </dsp:txBody>
      <dsp:txXfrm>
        <a:off x="2046074" y="894161"/>
        <a:ext cx="1274806" cy="764883"/>
      </dsp:txXfrm>
    </dsp:sp>
    <dsp:sp modelId="{A0050634-90CE-4C74-87C5-765357174C19}">
      <dsp:nvSpPr>
        <dsp:cNvPr id="0" name=""/>
        <dsp:cNvSpPr/>
      </dsp:nvSpPr>
      <dsp:spPr>
        <a:xfrm>
          <a:off x="3448360" y="894161"/>
          <a:ext cx="1274806" cy="764883"/>
        </a:xfrm>
        <a:prstGeom prst="rect">
          <a:avLst/>
        </a:prstGeom>
        <a:solidFill>
          <a:schemeClr val="accent5">
            <a:hueOff val="3969151"/>
            <a:satOff val="-2554"/>
            <a:lumOff val="17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How HR strategies support competitive advantage of The Bank of England</a:t>
          </a:r>
          <a:endParaRPr lang="en-US" sz="900" kern="1200"/>
        </a:p>
      </dsp:txBody>
      <dsp:txXfrm>
        <a:off x="3448360" y="894161"/>
        <a:ext cx="1274806" cy="764883"/>
      </dsp:txXfrm>
    </dsp:sp>
    <dsp:sp modelId="{DC4413C3-8F23-4D83-A238-76D2F89C560E}">
      <dsp:nvSpPr>
        <dsp:cNvPr id="0" name=""/>
        <dsp:cNvSpPr/>
      </dsp:nvSpPr>
      <dsp:spPr>
        <a:xfrm>
          <a:off x="4850647" y="894161"/>
          <a:ext cx="1274806" cy="764883"/>
        </a:xfrm>
        <a:prstGeom prst="rect">
          <a:avLst/>
        </a:prstGeom>
        <a:solidFill>
          <a:schemeClr val="accent5">
            <a:hueOff val="4536173"/>
            <a:satOff val="-2919"/>
            <a:lumOff val="19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Impact of HR Strategies on the overall organisational strategy of The Arora Group</a:t>
          </a:r>
          <a:endParaRPr lang="en-US" sz="900" kern="1200"/>
        </a:p>
      </dsp:txBody>
      <dsp:txXfrm>
        <a:off x="4850647" y="894161"/>
        <a:ext cx="1274806" cy="764883"/>
      </dsp:txXfrm>
    </dsp:sp>
    <dsp:sp modelId="{87922264-2FE4-4B25-9F74-1E7C341716D6}">
      <dsp:nvSpPr>
        <dsp:cNvPr id="0" name=""/>
        <dsp:cNvSpPr/>
      </dsp:nvSpPr>
      <dsp:spPr>
        <a:xfrm>
          <a:off x="6252934" y="894161"/>
          <a:ext cx="1274806" cy="764883"/>
        </a:xfrm>
        <a:prstGeom prst="rect">
          <a:avLst/>
        </a:prstGeom>
        <a:solidFill>
          <a:schemeClr val="accent5">
            <a:hueOff val="5103195"/>
            <a:satOff val="-3283"/>
            <a:lumOff val="2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Impact of HR Strategies on the overall organisational strategy of The Bank of England</a:t>
          </a:r>
          <a:endParaRPr lang="en-US" sz="900" kern="1200"/>
        </a:p>
      </dsp:txBody>
      <dsp:txXfrm>
        <a:off x="6252934" y="894161"/>
        <a:ext cx="1274806" cy="764883"/>
      </dsp:txXfrm>
    </dsp:sp>
    <dsp:sp modelId="{DA55FA2F-A0DB-428D-B4D1-5ED35D9761FB}">
      <dsp:nvSpPr>
        <dsp:cNvPr id="0" name=""/>
        <dsp:cNvSpPr/>
      </dsp:nvSpPr>
      <dsp:spPr>
        <a:xfrm>
          <a:off x="2747217" y="1786525"/>
          <a:ext cx="1274806" cy="764883"/>
        </a:xfrm>
        <a:prstGeom prst="rect">
          <a:avLst/>
        </a:prstGeom>
        <a:solidFill>
          <a:schemeClr val="accent5">
            <a:hueOff val="5670217"/>
            <a:satOff val="-3648"/>
            <a:lumOff val="24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Conclusion</a:t>
          </a:r>
          <a:endParaRPr lang="en-US" sz="900" kern="1200"/>
        </a:p>
      </dsp:txBody>
      <dsp:txXfrm>
        <a:off x="2747217" y="1786525"/>
        <a:ext cx="1274806" cy="764883"/>
      </dsp:txXfrm>
    </dsp:sp>
    <dsp:sp modelId="{75DAD61B-C53C-4689-81E1-E93E3DDBB87F}">
      <dsp:nvSpPr>
        <dsp:cNvPr id="0" name=""/>
        <dsp:cNvSpPr/>
      </dsp:nvSpPr>
      <dsp:spPr>
        <a:xfrm>
          <a:off x="4149504" y="1786525"/>
          <a:ext cx="1274806" cy="764883"/>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References</a:t>
          </a:r>
          <a:endParaRPr lang="en-US" sz="900" kern="1200"/>
        </a:p>
      </dsp:txBody>
      <dsp:txXfrm>
        <a:off x="4149504" y="1786525"/>
        <a:ext cx="1274806" cy="764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8F39A-CF51-4142-96C7-E8E0D7CBCE49}">
      <dsp:nvSpPr>
        <dsp:cNvPr id="0" name=""/>
        <dsp:cNvSpPr/>
      </dsp:nvSpPr>
      <dsp:spPr>
        <a:xfrm>
          <a:off x="282165" y="399125"/>
          <a:ext cx="873896" cy="8738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DA0D1-3093-4628-B37C-B166E6ABD063}">
      <dsp:nvSpPr>
        <dsp:cNvPr id="0" name=""/>
        <dsp:cNvSpPr/>
      </dsp:nvSpPr>
      <dsp:spPr>
        <a:xfrm>
          <a:off x="468405" y="585365"/>
          <a:ext cx="501416" cy="501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D94933-F235-49E8-92F2-BBDEFFC46391}">
      <dsp:nvSpPr>
        <dsp:cNvPr id="0" name=""/>
        <dsp:cNvSpPr/>
      </dsp:nvSpPr>
      <dsp:spPr>
        <a:xfrm>
          <a:off x="2805" y="1545219"/>
          <a:ext cx="1432617" cy="60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The presentation will summarise the findings of 3 different articles</a:t>
          </a:r>
          <a:endParaRPr lang="en-US" sz="1100" kern="1200"/>
        </a:p>
      </dsp:txBody>
      <dsp:txXfrm>
        <a:off x="2805" y="1545219"/>
        <a:ext cx="1432617" cy="608862"/>
      </dsp:txXfrm>
    </dsp:sp>
    <dsp:sp modelId="{9B689A41-B244-470A-A187-2ED87BD7D878}">
      <dsp:nvSpPr>
        <dsp:cNvPr id="0" name=""/>
        <dsp:cNvSpPr/>
      </dsp:nvSpPr>
      <dsp:spPr>
        <a:xfrm>
          <a:off x="1965490" y="399125"/>
          <a:ext cx="873896" cy="8738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A5FBF-4D3C-4DE4-B315-2B26722372B3}">
      <dsp:nvSpPr>
        <dsp:cNvPr id="0" name=""/>
        <dsp:cNvSpPr/>
      </dsp:nvSpPr>
      <dsp:spPr>
        <a:xfrm>
          <a:off x="2151730" y="585365"/>
          <a:ext cx="501416" cy="501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03FCCA-6006-4553-949B-F0929A178643}">
      <dsp:nvSpPr>
        <dsp:cNvPr id="0" name=""/>
        <dsp:cNvSpPr/>
      </dsp:nvSpPr>
      <dsp:spPr>
        <a:xfrm>
          <a:off x="1686130" y="1545219"/>
          <a:ext cx="1432617" cy="60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The articles will explain the HRM’s support of the overall organisation strategy</a:t>
          </a:r>
          <a:endParaRPr lang="en-US" sz="1100" kern="1200"/>
        </a:p>
      </dsp:txBody>
      <dsp:txXfrm>
        <a:off x="1686130" y="1545219"/>
        <a:ext cx="1432617" cy="608862"/>
      </dsp:txXfrm>
    </dsp:sp>
    <dsp:sp modelId="{2D730960-A7AB-4946-869B-A9C8143ADA3F}">
      <dsp:nvSpPr>
        <dsp:cNvPr id="0" name=""/>
        <dsp:cNvSpPr/>
      </dsp:nvSpPr>
      <dsp:spPr>
        <a:xfrm>
          <a:off x="3648815" y="399125"/>
          <a:ext cx="873896" cy="8738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D32C0-BE00-4143-B3E8-3B5F61DCC958}">
      <dsp:nvSpPr>
        <dsp:cNvPr id="0" name=""/>
        <dsp:cNvSpPr/>
      </dsp:nvSpPr>
      <dsp:spPr>
        <a:xfrm>
          <a:off x="3835055" y="585365"/>
          <a:ext cx="501416" cy="501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876F66-F2CB-4913-8921-0B8C22F6047B}">
      <dsp:nvSpPr>
        <dsp:cNvPr id="0" name=""/>
        <dsp:cNvSpPr/>
      </dsp:nvSpPr>
      <dsp:spPr>
        <a:xfrm>
          <a:off x="3369455" y="1545219"/>
          <a:ext cx="1432617" cy="60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Additionally, the study will present the different HR strategies deployed in private and public organisations</a:t>
          </a:r>
          <a:endParaRPr lang="en-US" sz="1100" kern="1200"/>
        </a:p>
      </dsp:txBody>
      <dsp:txXfrm>
        <a:off x="3369455" y="1545219"/>
        <a:ext cx="1432617" cy="608862"/>
      </dsp:txXfrm>
    </dsp:sp>
    <dsp:sp modelId="{CDC3FA81-F883-4769-876F-BA6C303B1395}">
      <dsp:nvSpPr>
        <dsp:cNvPr id="0" name=""/>
        <dsp:cNvSpPr/>
      </dsp:nvSpPr>
      <dsp:spPr>
        <a:xfrm>
          <a:off x="5332140" y="399125"/>
          <a:ext cx="873896" cy="8738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0F39A-5262-4090-B656-A1C792600EEA}">
      <dsp:nvSpPr>
        <dsp:cNvPr id="0" name=""/>
        <dsp:cNvSpPr/>
      </dsp:nvSpPr>
      <dsp:spPr>
        <a:xfrm>
          <a:off x="5518381" y="585365"/>
          <a:ext cx="501416" cy="501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757DE-19F9-4EA6-8919-1797D78562FD}">
      <dsp:nvSpPr>
        <dsp:cNvPr id="0" name=""/>
        <dsp:cNvSpPr/>
      </dsp:nvSpPr>
      <dsp:spPr>
        <a:xfrm>
          <a:off x="5052780" y="1545219"/>
          <a:ext cx="1432617" cy="60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The Impact of HR Practices on the organisational strategy</a:t>
          </a:r>
          <a:endParaRPr lang="en-US" sz="1100" kern="1200"/>
        </a:p>
      </dsp:txBody>
      <dsp:txXfrm>
        <a:off x="5052780" y="1545219"/>
        <a:ext cx="1432617" cy="608862"/>
      </dsp:txXfrm>
    </dsp:sp>
    <dsp:sp modelId="{90A86394-8900-4ED1-80D0-B60B4F30FDCC}">
      <dsp:nvSpPr>
        <dsp:cNvPr id="0" name=""/>
        <dsp:cNvSpPr/>
      </dsp:nvSpPr>
      <dsp:spPr>
        <a:xfrm>
          <a:off x="7015466" y="399125"/>
          <a:ext cx="873896" cy="8738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48D67F-EF3D-4024-909B-2EF184FE1556}">
      <dsp:nvSpPr>
        <dsp:cNvPr id="0" name=""/>
        <dsp:cNvSpPr/>
      </dsp:nvSpPr>
      <dsp:spPr>
        <a:xfrm>
          <a:off x="7201706" y="585365"/>
          <a:ext cx="501416" cy="5014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D70926-1E92-4B8C-B865-0EC47C9DE03E}">
      <dsp:nvSpPr>
        <dsp:cNvPr id="0" name=""/>
        <dsp:cNvSpPr/>
      </dsp:nvSpPr>
      <dsp:spPr>
        <a:xfrm>
          <a:off x="6736105" y="1545219"/>
          <a:ext cx="1432617" cy="60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a:t>The chosen organisation are “The Aurora Group” and the “Bank of England” </a:t>
          </a:r>
          <a:endParaRPr lang="en-US" sz="1100" kern="1200"/>
        </a:p>
      </dsp:txBody>
      <dsp:txXfrm>
        <a:off x="6736105" y="1545219"/>
        <a:ext cx="1432617" cy="608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FA42F-9E37-4007-8BB7-84563208F752}">
      <dsp:nvSpPr>
        <dsp:cNvPr id="0" name=""/>
        <dsp:cNvSpPr/>
      </dsp:nvSpPr>
      <dsp:spPr>
        <a:xfrm>
          <a:off x="396774" y="254737"/>
          <a:ext cx="644677" cy="644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289A55-1ECF-491A-9934-22275D2FB05B}">
      <dsp:nvSpPr>
        <dsp:cNvPr id="0" name=""/>
        <dsp:cNvSpPr/>
      </dsp:nvSpPr>
      <dsp:spPr>
        <a:xfrm>
          <a:off x="2805" y="1206099"/>
          <a:ext cx="1432617" cy="109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According to Margherita and Bua (2021), HRM refers to the functioning within organisations fostering and developing the skills of the employees to reaction maximum value from the employees.</a:t>
          </a:r>
          <a:endParaRPr lang="en-US" sz="1100" kern="1200"/>
        </a:p>
      </dsp:txBody>
      <dsp:txXfrm>
        <a:off x="2805" y="1206099"/>
        <a:ext cx="1432617" cy="1092370"/>
      </dsp:txXfrm>
    </dsp:sp>
    <dsp:sp modelId="{2132859D-16B5-4DE4-A25B-CC9852545370}">
      <dsp:nvSpPr>
        <dsp:cNvPr id="0" name=""/>
        <dsp:cNvSpPr/>
      </dsp:nvSpPr>
      <dsp:spPr>
        <a:xfrm>
          <a:off x="2080099" y="254737"/>
          <a:ext cx="644677" cy="644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28FEF2-66FF-45D0-80C5-2EA03FACA503}">
      <dsp:nvSpPr>
        <dsp:cNvPr id="0" name=""/>
        <dsp:cNvSpPr/>
      </dsp:nvSpPr>
      <dsp:spPr>
        <a:xfrm>
          <a:off x="1686130" y="1206099"/>
          <a:ext cx="1432617" cy="109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The purpose of HRM is to maintain the workforce effectively to accomplish organisational aims and objectives (Prieto </a:t>
          </a:r>
          <a:r>
            <a:rPr lang="en-GB" sz="1100" b="1" i="1" kern="1200"/>
            <a:t>et al</a:t>
          </a:r>
          <a:r>
            <a:rPr lang="en-GB" sz="1100" b="1" i="0" kern="1200"/>
            <a:t>., 2021).</a:t>
          </a:r>
          <a:endParaRPr lang="en-US" sz="1100" kern="1200"/>
        </a:p>
      </dsp:txBody>
      <dsp:txXfrm>
        <a:off x="1686130" y="1206099"/>
        <a:ext cx="1432617" cy="1092370"/>
      </dsp:txXfrm>
    </dsp:sp>
    <dsp:sp modelId="{7BE043FF-9D7D-49FB-BB1F-75C9D0494CC9}">
      <dsp:nvSpPr>
        <dsp:cNvPr id="0" name=""/>
        <dsp:cNvSpPr/>
      </dsp:nvSpPr>
      <dsp:spPr>
        <a:xfrm>
          <a:off x="3763425" y="254737"/>
          <a:ext cx="644677" cy="6446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3AEC4C-D8B2-481F-BC06-5161DFD43BC4}">
      <dsp:nvSpPr>
        <dsp:cNvPr id="0" name=""/>
        <dsp:cNvSpPr/>
      </dsp:nvSpPr>
      <dsp:spPr>
        <a:xfrm>
          <a:off x="3369455" y="1206099"/>
          <a:ext cx="1432617" cy="109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Even with the development of advanced technologies like AI, skilled human employees are a necessary component of any organisation.</a:t>
          </a:r>
          <a:endParaRPr lang="en-US" sz="1100" kern="1200"/>
        </a:p>
      </dsp:txBody>
      <dsp:txXfrm>
        <a:off x="3369455" y="1206099"/>
        <a:ext cx="1432617" cy="1092370"/>
      </dsp:txXfrm>
    </dsp:sp>
    <dsp:sp modelId="{DFD0C416-7ED4-40F4-9119-E40B7F5CCFAF}">
      <dsp:nvSpPr>
        <dsp:cNvPr id="0" name=""/>
        <dsp:cNvSpPr/>
      </dsp:nvSpPr>
      <dsp:spPr>
        <a:xfrm>
          <a:off x="5446750" y="254737"/>
          <a:ext cx="644677" cy="6446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D13880-5590-447D-8103-22361349C774}">
      <dsp:nvSpPr>
        <dsp:cNvPr id="0" name=""/>
        <dsp:cNvSpPr/>
      </dsp:nvSpPr>
      <dsp:spPr>
        <a:xfrm>
          <a:off x="5052780" y="1206099"/>
          <a:ext cx="1432617" cy="109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HRM play a crucial part to help organisations deal with different challenges.</a:t>
          </a:r>
          <a:endParaRPr lang="en-US" sz="1100" kern="1200"/>
        </a:p>
      </dsp:txBody>
      <dsp:txXfrm>
        <a:off x="5052780" y="1206099"/>
        <a:ext cx="1432617" cy="1092370"/>
      </dsp:txXfrm>
    </dsp:sp>
    <dsp:sp modelId="{AB325317-73F2-491E-B74A-2084FED22C74}">
      <dsp:nvSpPr>
        <dsp:cNvPr id="0" name=""/>
        <dsp:cNvSpPr/>
      </dsp:nvSpPr>
      <dsp:spPr>
        <a:xfrm>
          <a:off x="7130075" y="254737"/>
          <a:ext cx="644677" cy="6446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180E40-6466-4CE3-86FF-8B562BD4CED4}">
      <dsp:nvSpPr>
        <dsp:cNvPr id="0" name=""/>
        <dsp:cNvSpPr/>
      </dsp:nvSpPr>
      <dsp:spPr>
        <a:xfrm>
          <a:off x="6736105" y="1206099"/>
          <a:ext cx="1432617" cy="109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HRM also contribute to the creation of a safe working environment (Bulte, 2021).</a:t>
          </a:r>
          <a:endParaRPr lang="en-US" sz="1100" kern="1200"/>
        </a:p>
      </dsp:txBody>
      <dsp:txXfrm>
        <a:off x="6736105" y="1206099"/>
        <a:ext cx="1432617" cy="10923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437EF-0864-4059-A6BD-9D0A65463F64}">
      <dsp:nvSpPr>
        <dsp:cNvPr id="0" name=""/>
        <dsp:cNvSpPr/>
      </dsp:nvSpPr>
      <dsp:spPr>
        <a:xfrm>
          <a:off x="396774" y="248093"/>
          <a:ext cx="644677" cy="644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176118-05F9-42E6-9E7A-2468E63EB8AF}">
      <dsp:nvSpPr>
        <dsp:cNvPr id="0" name=""/>
        <dsp:cNvSpPr/>
      </dsp:nvSpPr>
      <dsp:spPr>
        <a:xfrm>
          <a:off x="2805" y="1201550"/>
          <a:ext cx="1432617" cy="1103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Pursuant to Dhanpat </a:t>
          </a:r>
          <a:r>
            <a:rPr lang="en-GB" sz="1100" b="1" i="1" kern="1200"/>
            <a:t>et al</a:t>
          </a:r>
          <a:r>
            <a:rPr lang="en-GB" sz="1100" b="1" i="0" kern="1200"/>
            <a:t>. (2020), HRM is the relevant group of professionals that benefits the organisation to manage its employees. </a:t>
          </a:r>
          <a:endParaRPr lang="en-US" sz="1100" kern="1200"/>
        </a:p>
      </dsp:txBody>
      <dsp:txXfrm>
        <a:off x="2805" y="1201550"/>
        <a:ext cx="1432617" cy="1103562"/>
      </dsp:txXfrm>
    </dsp:sp>
    <dsp:sp modelId="{F5289444-017B-4548-A19F-0546C01069EA}">
      <dsp:nvSpPr>
        <dsp:cNvPr id="0" name=""/>
        <dsp:cNvSpPr/>
      </dsp:nvSpPr>
      <dsp:spPr>
        <a:xfrm>
          <a:off x="2080099" y="248093"/>
          <a:ext cx="644677" cy="644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79FF5C-A315-46F5-ACBA-99170CF30939}">
      <dsp:nvSpPr>
        <dsp:cNvPr id="0" name=""/>
        <dsp:cNvSpPr/>
      </dsp:nvSpPr>
      <dsp:spPr>
        <a:xfrm>
          <a:off x="1686130" y="1201550"/>
          <a:ext cx="1432617" cy="1103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HRM functions in different roles within the organisation like employee advocate, functional expert, strategic partner and human resources developer (Ulrich and Brockbank, 2020).</a:t>
          </a:r>
          <a:endParaRPr lang="en-US" sz="1100" kern="1200"/>
        </a:p>
      </dsp:txBody>
      <dsp:txXfrm>
        <a:off x="1686130" y="1201550"/>
        <a:ext cx="1432617" cy="1103562"/>
      </dsp:txXfrm>
    </dsp:sp>
    <dsp:sp modelId="{599258BA-3F16-4B40-A9EE-8758F3ED9DC4}">
      <dsp:nvSpPr>
        <dsp:cNvPr id="0" name=""/>
        <dsp:cNvSpPr/>
      </dsp:nvSpPr>
      <dsp:spPr>
        <a:xfrm>
          <a:off x="3763425" y="248093"/>
          <a:ext cx="644677" cy="6446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994683-4113-4D95-95D5-9843C15D5EFD}">
      <dsp:nvSpPr>
        <dsp:cNvPr id="0" name=""/>
        <dsp:cNvSpPr/>
      </dsp:nvSpPr>
      <dsp:spPr>
        <a:xfrm>
          <a:off x="3369455" y="1201550"/>
          <a:ext cx="1432617" cy="1103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Through effective communication the needs of the employees can be identified in organisations.</a:t>
          </a:r>
          <a:endParaRPr lang="en-US" sz="1100" kern="1200"/>
        </a:p>
      </dsp:txBody>
      <dsp:txXfrm>
        <a:off x="3369455" y="1201550"/>
        <a:ext cx="1432617" cy="1103562"/>
      </dsp:txXfrm>
    </dsp:sp>
    <dsp:sp modelId="{BDBDAA93-9066-4155-B230-E480E1E43FF0}">
      <dsp:nvSpPr>
        <dsp:cNvPr id="0" name=""/>
        <dsp:cNvSpPr/>
      </dsp:nvSpPr>
      <dsp:spPr>
        <a:xfrm>
          <a:off x="5446750" y="248093"/>
          <a:ext cx="644677" cy="6446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D812BA-C259-4CBD-BF93-6A66C00DF820}">
      <dsp:nvSpPr>
        <dsp:cNvPr id="0" name=""/>
        <dsp:cNvSpPr/>
      </dsp:nvSpPr>
      <dsp:spPr>
        <a:xfrm>
          <a:off x="5052780" y="1201550"/>
          <a:ext cx="1432617" cy="1103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HRM enables the organisation to develop next-generation leaders to secure the future of the organisation in the business (Bakuwa, 2020).</a:t>
          </a:r>
          <a:endParaRPr lang="en-US" sz="1100" kern="1200"/>
        </a:p>
      </dsp:txBody>
      <dsp:txXfrm>
        <a:off x="5052780" y="1201550"/>
        <a:ext cx="1432617" cy="1103562"/>
      </dsp:txXfrm>
    </dsp:sp>
    <dsp:sp modelId="{AEBEA8CA-F4E4-46E8-AE7A-F54ABF97D65D}">
      <dsp:nvSpPr>
        <dsp:cNvPr id="0" name=""/>
        <dsp:cNvSpPr/>
      </dsp:nvSpPr>
      <dsp:spPr>
        <a:xfrm>
          <a:off x="7130075" y="248093"/>
          <a:ext cx="644677" cy="6446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A03CE0-97DA-4A8F-8A99-B97E06817721}">
      <dsp:nvSpPr>
        <dsp:cNvPr id="0" name=""/>
        <dsp:cNvSpPr/>
      </dsp:nvSpPr>
      <dsp:spPr>
        <a:xfrm>
          <a:off x="6736105" y="1201550"/>
          <a:ext cx="1432617" cy="1103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The selection and retention of valuable and skilled employees are major duties of HR management. </a:t>
          </a:r>
          <a:endParaRPr lang="en-US" sz="1100" kern="1200"/>
        </a:p>
      </dsp:txBody>
      <dsp:txXfrm>
        <a:off x="6736105" y="1201550"/>
        <a:ext cx="1432617" cy="11035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2ebbd94f46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2ebbd94f46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2ebbd94f46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2ebbd94f46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presentation shall present a summary of 3 different articles that explain the HRM support to the overall organisation strategy. Furthermore, it shall present different HR strategies deployed in private and public organisations. The support of the HR strategies on the organisation. Lastly, the presentation will show the impact of HR strategies on the overall organisational strategy.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22ebbd94f46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22ebbd94f46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Mohammad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human resource management (HRM) refers to the department of the organisation that works to effectively manage employees. The duties of the HRM involve providing necessary training for the development of the employees to ensure the proper utilisation of their skills (Brewster, 2021). HRM has a huge contribution to the organisation's success (Zhu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Effective HRM policies and strategies help the organisation to gain an advantage in the competitive market by enhancing employee performance (Richard and Johnson, 2021). In the opinion of Boselie and Keegan (2021), HRM acts as a process of social construction between the employees and the employer.  There are various important HR practices that are beneficial for the organisation. As per Sinha and Thaly (2021), “recruitment” is an effective HR practice that allows an organisation to select skilled and talented employees. “Development” practices allow the employees to polish their skills to ensure improved work productivity. Through the process of “retention” organisations intend to retain the skilled employees to work for the organisation and archive an advantage in the business market (Nelson and Quick, 2021). The organisation offers a number of facilities, rewards, appraisals and benefits to their employees in order to retain them.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2ebbd94f46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2ebbd94f46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Margherita and Bua (2021), HRM refers to the practices of developing the skills of the employees to reaction maximum value from the employees. The main aim of HRM practices is to maintain higher competencies and workforce ability to achieve organisational objectives (Prieto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Although there has been significant growth in the implementation of technologies and artificial intelligence within the work process of the organisation, it still requires skilled employees to use technological tools (Frey and Osborne, 2021). Human Resources Management assists the organisation in dealing with the challenges that come along the way while organising their employees (Imperatori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It is a methodical approach that includes the whole process of employees' lifecycle from recruitment to exit (Sivathanu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HR practices hire valid employees for the desired role. It helps the organisation to create a work environment adapting to the needs of changing culture leading to increased employee motivation (Bulte, 2021). HR practices are the fundamental elements of the organisation as they support the company’s performance and allow them to capitalise on the skills of the employees (Margherita and Braccini, 2021). All these practices allow the company to stay relevant in the business market.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22ebbd94f46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22ebbd94f46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the opinion of Dhanpat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(2020), HRM is the relevant group of professionals that helps the organisation to manage its employees.  HRM performs various roles within the organisation such as employee advocate, functional expert, strategic partner and human resources developer (Ulrich and Brockbank, 2020). HRM department recognises the needs of employees through effective communication. This helps in mitigating the negative effects of career doubt and anxiety to increase employee engagement (Rizvi, 2020). Another important support that HRM provides to the overall organisational strategy is human capital development.  This helps the organisation to meet the future needs of the company (Mamman and Kulaiby, 2020). Good HRM practices provide the required tools to the employees to advance their skills. Human capital development allows the organisation to develop next-generation leaders to secure the future of the organisation in the business (Bakuwa, 2020). HRM professionals act as functional experts by offering the organisation a competitive edge by selecting the best employees in the business. HRM also helps to boost employee productivity resulting in improved outcomes and high-quality services to the customers.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2ebbd94f46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2ebbd94f46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Arora Group” is a UK-based private organisation that manages hotels, property and construction. The company has more than 500 working employees </a:t>
            </a:r>
            <a:r>
              <a:rPr lang="en-GB" sz="1200">
                <a:solidFill>
                  <a:schemeClr val="dk1"/>
                </a:solidFill>
                <a:highlight>
                  <a:srgbClr val="FFFFFF"/>
                </a:highlight>
                <a:latin typeface="Times New Roman"/>
                <a:ea typeface="Times New Roman"/>
                <a:cs typeface="Times New Roman"/>
                <a:sym typeface="Times New Roman"/>
              </a:rPr>
              <a:t>(Arora Group, 2023)</a:t>
            </a:r>
            <a:r>
              <a:rPr lang="en-GB" sz="1200">
                <a:solidFill>
                  <a:schemeClr val="dk1"/>
                </a:solidFill>
                <a:latin typeface="Times New Roman"/>
                <a:ea typeface="Times New Roman"/>
                <a:cs typeface="Times New Roman"/>
                <a:sym typeface="Times New Roman"/>
              </a:rPr>
              <a:t>. It places its employees at the heart of the organisation and its policies. Moving from the traditional HRM practices the company is focused on e-HRM in order to select its employees. The main of the company's HRM policy is to create an environment that provides equal opportunities to each individual. Arora Group advertises its job through its official websites and other job portals like LinkedIn saving the cost and time of physical advertisement. The company provides all the necessary information on the job role and requirements. The recruitment process is carried out through both online and offline interviews. Online interview is more cost-efficient as compared to offline interview. More than 92% of employees of the Arora Group recommended the company to other potential candidates </a:t>
            </a:r>
            <a:r>
              <a:rPr lang="en-GB" sz="1200">
                <a:solidFill>
                  <a:schemeClr val="dk1"/>
                </a:solidFill>
                <a:highlight>
                  <a:srgbClr val="FFFFFF"/>
                </a:highlight>
                <a:latin typeface="Times New Roman"/>
                <a:ea typeface="Times New Roman"/>
                <a:cs typeface="Times New Roman"/>
                <a:sym typeface="Times New Roman"/>
              </a:rPr>
              <a:t>(Arora Group, 2023). The HR strategy of the company is focused on the diversification of the working force. Hence, the company hires its employees regardless of race, gender, sexual orientation and historical background.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2ebbd94f46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2ebbd94f46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“Bank of England” is a public organisation in the UK which provides financial services to customers. The main mission of the institution is to maintain the financial stability of the citizen of the UK. As a part of its HRM policy, the organisation provides a Handbook to its employee to understand the working policies of the bank. It is required for every employee to sign the “Contract of Employment” with the bank. The organisation offers salaries to its employees on the 19th of the month in order to retain the best employees in the market (Bank of England, 2022). The bank offers access to a non-pensionable benefit package to their employees. The employees are entitled to 25 paid leave each year along with other recognised bank holidays. Other than that the employees are also entitled to 13 working days additional leaves (Bank of England, 2022). The HR practices of the banks are focused on quality and impartiality. Another beneficial HRM policy of the Bank of England is its “working from abroad policy” which allows employees to work from abroad for 40 working days </a:t>
            </a:r>
            <a:r>
              <a:rPr lang="en-GB" sz="1200">
                <a:solidFill>
                  <a:schemeClr val="dk1"/>
                </a:solidFill>
                <a:highlight>
                  <a:srgbClr val="FFFFFF"/>
                </a:highlight>
                <a:latin typeface="Times New Roman"/>
                <a:ea typeface="Times New Roman"/>
                <a:cs typeface="Times New Roman"/>
                <a:sym typeface="Times New Roman"/>
              </a:rPr>
              <a:t>(Bankofengland, 2019)</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2ebbd94f46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2ebbd94f46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Effective HR strategies have provided tremendous support to the competitive advantage of the “Arora Group”. As the company uses an online approach in its recruitment process. The online process helps the company to save its capital as the digital platform is much cheaper than the offline system of recruitment </a:t>
            </a:r>
            <a:r>
              <a:rPr lang="en-GB" sz="1200">
                <a:solidFill>
                  <a:schemeClr val="dk1"/>
                </a:solidFill>
                <a:highlight>
                  <a:srgbClr val="FFFFFF"/>
                </a:highlight>
                <a:latin typeface="Times New Roman"/>
                <a:ea typeface="Times New Roman"/>
                <a:cs typeface="Times New Roman"/>
                <a:sym typeface="Times New Roman"/>
              </a:rPr>
              <a:t>(NSTR, 2022)</a:t>
            </a:r>
            <a:r>
              <a:rPr lang="en-GB" sz="1200">
                <a:solidFill>
                  <a:schemeClr val="dk1"/>
                </a:solidFill>
                <a:latin typeface="Times New Roman"/>
                <a:ea typeface="Times New Roman"/>
                <a:cs typeface="Times New Roman"/>
                <a:sym typeface="Times New Roman"/>
              </a:rPr>
              <a:t>.  The saved capital can be invested in the further development of the organisation. An online recruitment system also allows the organisation to dedicate the necessary time to each employee during the interview process (D'Silva, 2020). It will help the company to better understand the potential employees and determine whether the candidates are suitable for the given job role. Through effective HR practice, Arora Group is able to hire skilled candidates that have helped them to produce high-quality outcomes. High-quality services are equivalent to increased customer satisfaction (Valecha, 2022). All these allow the company to achieve a competitive advantage in the business market. The company focuses on the diversification of the workforce. This has led to an environment of free ideas and open conversation within large groups of people from different backgrounds.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2ebbd94f46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2ebbd94f46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Financial institutions are usually accompanied by intense competition. However, it is very difficult for new banks to establish themselves in the business of finance. Hence, the “Bank of England” has capitalised on the good HR practices of the organisation.  The Bank of England employs almost 4000 workers </a:t>
            </a:r>
            <a:r>
              <a:rPr lang="en-GB" sz="1200">
                <a:solidFill>
                  <a:schemeClr val="dk1"/>
                </a:solidFill>
                <a:highlight>
                  <a:srgbClr val="FFFFFF"/>
                </a:highlight>
                <a:latin typeface="Times New Roman"/>
                <a:ea typeface="Times New Roman"/>
                <a:cs typeface="Times New Roman"/>
                <a:sym typeface="Times New Roman"/>
              </a:rPr>
              <a:t>(Bank of England, 2023). The company </a:t>
            </a:r>
            <a:r>
              <a:rPr lang="en-GB" sz="1200">
                <a:solidFill>
                  <a:schemeClr val="dk1"/>
                </a:solidFill>
                <a:latin typeface="Times New Roman"/>
                <a:ea typeface="Times New Roman"/>
                <a:cs typeface="Times New Roman"/>
                <a:sym typeface="Times New Roman"/>
              </a:rPr>
              <a:t>does not employ people under the age of 18. As the financial department requires expertise and experience due to its sensitive nature the HRM policy of the bank has allowed them to select skilled workers in the financial field. The company renders necessary support to their employees that lead to improved employee performance. The HRM of the Bank of England offers many employee benefits in order to retain skilled employees. With this good HR practice, the bank has been able to retain high-quality human resources leading them to deliver value to the customers of the bank. Due to its high-quality services to the customers, the bank has been able to achieve a competitive advantage in the financial business sector.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2ebbd94f46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2ebbd94f46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HR strategies have an immense impact on the overall organisational strategy of The Arora Group. Private sectors are not backed by government bodies, they have their own investors. It is essential for private companies like Arora Group to make effective use of their human resource. HR strategies help the organisation to align the organisation's vision as a solid foundation (Sanders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HR professionals allow business leaders to understand the vision and purpose of the organisation  It has Arora Group to reconsider and refocus on the vision of the company to stay true to the objective of the business. HR practices have prompted the management of the Arora Group to create a positive work culture. The culture of the organisation has a huge role to play in work productivity and idea generation (Meng and Berger, 2019). HR strategies allow the company to understand its employees and build a relationship of mutual trust (Cooke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2021). This helps them to understand and identify the needs of the employees and formulate a plan in order to resolve those issues and needs. It has engaged the mind of the employees of Arora Group through increased motivation and engagement. HRM of the Arora Group has helped the company to improve its organisational strategy.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2ebbd94f46_0_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2ebbd94f46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HR strategies of the Bank of England have impacted the overall organisational strategy of the bank. The HR strategy has made the organisation reconsider its recruitment process as the institution mostly hires its employees through offline processes. The organisation is working to make its job description more attractive in order to attract suitable candidates for the organisation. HR strategy has enabled the Bank of England to enhance its service quality to the customers. Along with that, quality has helped the Bank of England to build its market reputation (</a:t>
            </a:r>
            <a:r>
              <a:rPr lang="en-GB" sz="1100" b="0" i="0" u="none" strike="noStrike" cap="none" dirty="0" err="1">
                <a:solidFill>
                  <a:srgbClr val="000000"/>
                </a:solidFill>
                <a:effectLst/>
                <a:latin typeface="Arial"/>
                <a:ea typeface="Arial"/>
                <a:cs typeface="Arial"/>
                <a:sym typeface="Arial"/>
              </a:rPr>
              <a:t>Hamzah</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Shamsudin</a:t>
            </a:r>
            <a:r>
              <a:rPr lang="en-GB" sz="1100" b="0" i="0" u="none" strike="noStrike" cap="none" dirty="0">
                <a:solidFill>
                  <a:srgbClr val="000000"/>
                </a:solidFill>
                <a:effectLst/>
                <a:latin typeface="Arial"/>
                <a:ea typeface="Arial"/>
                <a:cs typeface="Arial"/>
                <a:sym typeface="Arial"/>
              </a:rPr>
              <a:t>, 2020). The HR strategy and practice of the bank also helps to better understand the needs and demands of the customer (KUMAR, 2022). It has assisted the organisation to frame improved appraisal and re-compensation plans. HR strategy has also allowed the organisation to comply with the “Equality Act 2010” informing every business organisation to offer fair opportunities to the employees (Legislation.gov.uk, 2023). This further has guided the organisation to recruit employees no matter their age, race, gender and sexual orientation. The Bank of England also provide required training and development programs to make sure the proper development of the skills and abilities of the employees. As a result, the Bank of England has been able to amplify customer satisfaction level and competitive advantage.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2ebbd94f46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2ebbd94f46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presentation above shed light on the importance of HR practices in the strategy of organisation. The report has also emphasised the HR practices of “The Arora Group” and the “Bank of England”. The study made obvious similarity in the execution of the HR strategy in both private and public business organisations. Further, the presentation demonstrated the need for effective HRM practices in organisations. </a:t>
            </a:r>
            <a:endParaRPr lang="en-US" sz="1100" b="0" i="0" u="none" strike="noStrike" cap="none">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2ebbd94f46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2ebbd94f46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085850"/>
            <a:ext cx="6619244" cy="2497186"/>
          </a:xfrm>
        </p:spPr>
        <p:txBody>
          <a:bodyPr anchor="b"/>
          <a:lstStyle>
            <a:lvl1pPr>
              <a:defRPr sz="12800"/>
            </a:lvl1pPr>
          </a:lstStyle>
          <a:p>
            <a:r>
              <a:rPr lang="en-US" dirty="0"/>
              <a:t>Click to edit Master title style</a:t>
            </a:r>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bg2">
                    <a:lumMod val="40000"/>
                    <a:lumOff val="60000"/>
                  </a:schemeClr>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036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7772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146300"/>
            <a:ext cx="6619243" cy="1436735"/>
          </a:xfrm>
        </p:spPr>
        <p:txBody>
          <a:bodyPr anchor="b"/>
          <a:lstStyle>
            <a:lvl1pPr algn="l">
              <a:defRPr sz="7111" b="0" cap="none"/>
            </a:lvl1pPr>
          </a:lstStyle>
          <a:p>
            <a:r>
              <a:rPr lang="en-US" dirty="0"/>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3556" cap="all">
                <a:solidFill>
                  <a:schemeClr val="bg2">
                    <a:lumMod val="40000"/>
                    <a:lumOff val="60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1931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27485" y="1545432"/>
            <a:ext cx="3297254" cy="3146822"/>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40870" y="1542069"/>
            <a:ext cx="3297256" cy="3150184"/>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09300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27485" y="1428750"/>
            <a:ext cx="3297254"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p:cNvSpPr>
            <a:spLocks noGrp="1"/>
          </p:cNvSpPr>
          <p:nvPr>
            <p:ph sz="half" idx="2"/>
          </p:nvPr>
        </p:nvSpPr>
        <p:spPr>
          <a:xfrm>
            <a:off x="827485" y="1885950"/>
            <a:ext cx="3297254" cy="2806304"/>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240872" y="1428750"/>
            <a:ext cx="3297254"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p:cNvSpPr>
            <a:spLocks noGrp="1"/>
          </p:cNvSpPr>
          <p:nvPr>
            <p:ph sz="quarter" idx="4"/>
          </p:nvPr>
        </p:nvSpPr>
        <p:spPr>
          <a:xfrm>
            <a:off x="4240872" y="1885950"/>
            <a:ext cx="3297254" cy="2806304"/>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13832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95816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0848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085850"/>
            <a:ext cx="2550798" cy="1085850"/>
          </a:xfrm>
        </p:spPr>
        <p:txBody>
          <a:bodyPr anchor="b"/>
          <a:lstStyle>
            <a:lvl1pPr algn="l">
              <a:defRPr sz="4267" b="0"/>
            </a:lvl1pPr>
          </a:lstStyle>
          <a:p>
            <a:r>
              <a:rPr lang="en-US" dirty="0"/>
              <a:t>Click to edit Master title style</a:t>
            </a:r>
          </a:p>
        </p:txBody>
      </p:sp>
      <p:sp>
        <p:nvSpPr>
          <p:cNvPr id="3" name="Content Placeholder 2"/>
          <p:cNvSpPr>
            <a:spLocks noGrp="1"/>
          </p:cNvSpPr>
          <p:nvPr>
            <p:ph idx="1"/>
          </p:nvPr>
        </p:nvSpPr>
        <p:spPr>
          <a:xfrm>
            <a:off x="3588462" y="1085850"/>
            <a:ext cx="3896998" cy="3429000"/>
          </a:xfrm>
        </p:spPr>
        <p:txBody>
          <a:bodyPr anchor="ctr">
            <a:normAutofit/>
          </a:bodyPr>
          <a:lstStyle>
            <a:lvl1pPr>
              <a:defRPr sz="3556"/>
            </a:lvl1pPr>
            <a:lvl2pPr>
              <a:defRPr sz="3200"/>
            </a:lvl2pPr>
            <a:lvl3pPr>
              <a:defRPr sz="2844"/>
            </a:lvl3pPr>
            <a:lvl4pPr>
              <a:defRPr sz="2489"/>
            </a:lvl4pPr>
            <a:lvl5pPr>
              <a:defRPr sz="2489"/>
            </a:lvl5pPr>
            <a:lvl6pPr>
              <a:defRPr sz="2489"/>
            </a:lvl6pPr>
            <a:lvl7pPr>
              <a:defRPr sz="2489"/>
            </a:lvl7pPr>
            <a:lvl8pPr>
              <a:defRPr sz="2489"/>
            </a:lvl8pPr>
            <a:lvl9pPr>
              <a:defRPr sz="2489"/>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66215" y="2346961"/>
            <a:ext cx="2550797" cy="2171699"/>
          </a:xfrm>
        </p:spPr>
        <p:txBody>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5816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390644"/>
            <a:ext cx="3819680" cy="1181106"/>
          </a:xfrm>
        </p:spPr>
        <p:txBody>
          <a:bodyPr anchor="b">
            <a:normAutofit/>
          </a:bodyPr>
          <a:lstStyle>
            <a:lvl1pPr algn="l">
              <a:defRPr sz="6400" b="0"/>
            </a:lvl1pPr>
          </a:lstStyle>
          <a:p>
            <a:r>
              <a:rPr lang="en-US" dirty="0"/>
              <a:t>Click to edit Master title style</a:t>
            </a:r>
          </a:p>
        </p:txBody>
      </p:sp>
      <p:sp>
        <p:nvSpPr>
          <p:cNvPr id="3" name="Picture Placeholder 2"/>
          <p:cNvSpPr>
            <a:spLocks noGrp="1" noChangeAspect="1"/>
          </p:cNvSpPr>
          <p:nvPr>
            <p:ph type="pic" idx="1"/>
          </p:nvPr>
        </p:nvSpPr>
        <p:spPr>
          <a:xfrm>
            <a:off x="5212160" y="857250"/>
            <a:ext cx="2400300"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4" name="Text Placeholder 3"/>
          <p:cNvSpPr>
            <a:spLocks noGrp="1"/>
          </p:cNvSpPr>
          <p:nvPr>
            <p:ph type="body" sz="half" idx="2"/>
          </p:nvPr>
        </p:nvSpPr>
        <p:spPr>
          <a:xfrm>
            <a:off x="866216" y="2743200"/>
            <a:ext cx="3813734" cy="1028700"/>
          </a:xfrm>
        </p:spPr>
        <p:txBody>
          <a:bodyPr>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5148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3600440"/>
            <a:ext cx="6619243" cy="425054"/>
          </a:xfrm>
        </p:spPr>
        <p:txBody>
          <a:bodyPr anchor="b">
            <a:normAutofit/>
          </a:bodyPr>
          <a:lstStyle>
            <a:lvl1pPr algn="l">
              <a:defRPr sz="4267" b="0"/>
            </a:lvl1pPr>
          </a:lstStyle>
          <a:p>
            <a:r>
              <a:rPr lang="en-US" dirty="0"/>
              <a:t>Click to edit Master title style</a:t>
            </a:r>
          </a:p>
        </p:txBody>
      </p:sp>
      <p:sp>
        <p:nvSpPr>
          <p:cNvPr id="3" name="Picture Placeholder 2"/>
          <p:cNvSpPr>
            <a:spLocks noGrp="1" noChangeAspect="1"/>
          </p:cNvSpPr>
          <p:nvPr>
            <p:ph type="pic" idx="1"/>
          </p:nvPr>
        </p:nvSpPr>
        <p:spPr>
          <a:xfrm>
            <a:off x="866216" y="514350"/>
            <a:ext cx="6619244" cy="27305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4" name="Text Placeholder 3"/>
          <p:cNvSpPr>
            <a:spLocks noGrp="1"/>
          </p:cNvSpPr>
          <p:nvPr>
            <p:ph type="body" sz="half" idx="2"/>
          </p:nvPr>
        </p:nvSpPr>
        <p:spPr>
          <a:xfrm>
            <a:off x="866217" y="4025494"/>
            <a:ext cx="6619242" cy="370284"/>
          </a:xfrm>
        </p:spPr>
        <p:txBody>
          <a:bodyPr>
            <a:normAutofit/>
          </a:bodyPr>
          <a:lstStyle>
            <a:lvl1pPr marL="0" indent="0">
              <a:buNone/>
              <a:defRPr sz="2133"/>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802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085850"/>
            <a:ext cx="6619244" cy="1485900"/>
          </a:xfrm>
        </p:spPr>
        <p:txBody>
          <a:bodyPr/>
          <a:lstStyle>
            <a:lvl1pPr>
              <a:defRPr sz="8533"/>
            </a:lvl1pPr>
          </a:lstStyle>
          <a:p>
            <a:r>
              <a:rPr lang="en-US" dirty="0"/>
              <a:t>Click to edit Master title style</a:t>
            </a:r>
          </a:p>
        </p:txBody>
      </p:sp>
      <p:sp>
        <p:nvSpPr>
          <p:cNvPr id="8" name="Text Placeholder 3"/>
          <p:cNvSpPr>
            <a:spLocks noGrp="1"/>
          </p:cNvSpPr>
          <p:nvPr>
            <p:ph type="body" sz="half" idx="2"/>
          </p:nvPr>
        </p:nvSpPr>
        <p:spPr>
          <a:xfrm>
            <a:off x="866216" y="2743200"/>
            <a:ext cx="6619244" cy="1771650"/>
          </a:xfrm>
        </p:spPr>
        <p:txBody>
          <a:bodyPr anchor="ctr">
            <a:normAutofit/>
          </a:bodyPr>
          <a:lstStyle>
            <a:lvl1pPr marL="0" indent="0">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60919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085850"/>
            <a:ext cx="5999486" cy="1742531"/>
          </a:xfrm>
        </p:spPr>
        <p:txBody>
          <a:bodyPr/>
          <a:lstStyle>
            <a:lvl1pPr>
              <a:defRPr sz="8533"/>
            </a:lvl1pPr>
          </a:lstStyle>
          <a:p>
            <a:r>
              <a:rPr lang="en-US" dirty="0"/>
              <a:t>Click to edit Master title style</a:t>
            </a:r>
          </a:p>
        </p:txBody>
      </p:sp>
      <p:sp>
        <p:nvSpPr>
          <p:cNvPr id="11" name="Text Placeholder 3"/>
          <p:cNvSpPr>
            <a:spLocks noGrp="1"/>
          </p:cNvSpPr>
          <p:nvPr>
            <p:ph type="body" sz="half" idx="14"/>
          </p:nvPr>
        </p:nvSpPr>
        <p:spPr>
          <a:xfrm>
            <a:off x="1447800" y="2828380"/>
            <a:ext cx="5459737" cy="256631"/>
          </a:xfrm>
        </p:spPr>
        <p:txBody>
          <a:bodyPr vert="horz" lIns="91440" tIns="45720" rIns="91440" bIns="45720" rtlCol="0" anchor="t">
            <a:normAutofit/>
          </a:bodyPr>
          <a:lstStyle>
            <a:lvl1pPr marL="0" indent="0">
              <a:buNone/>
              <a:defRPr lang="en-US" sz="2489" b="0" i="0" kern="1200" cap="small" dirty="0">
                <a:solidFill>
                  <a:schemeClr val="bg2">
                    <a:lumMod val="40000"/>
                    <a:lumOff val="60000"/>
                  </a:schemeClr>
                </a:solidFill>
                <a:latin typeface="+mj-lt"/>
                <a:ea typeface="+mj-ea"/>
                <a:cs typeface="+mj-cs"/>
              </a:defRPr>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866216" y="3262993"/>
            <a:ext cx="6619244" cy="1257300"/>
          </a:xfrm>
        </p:spPr>
        <p:txBody>
          <a:bodyPr anchor="ctr">
            <a:normAutofit/>
          </a:bodyPr>
          <a:lstStyle>
            <a:lvl1pPr marL="0" indent="0">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721" y="728440"/>
            <a:ext cx="601434" cy="343004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1689" dirty="0"/>
              <a:t>“</a:t>
            </a:r>
          </a:p>
        </p:txBody>
      </p:sp>
      <p:sp>
        <p:nvSpPr>
          <p:cNvPr id="15" name="TextBox 14"/>
          <p:cNvSpPr txBox="1"/>
          <p:nvPr/>
        </p:nvSpPr>
        <p:spPr>
          <a:xfrm>
            <a:off x="6997868" y="1960340"/>
            <a:ext cx="601434" cy="343004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1689" dirty="0"/>
              <a:t>”</a:t>
            </a:r>
          </a:p>
        </p:txBody>
      </p:sp>
    </p:spTree>
    <p:extLst>
      <p:ext uri="{BB962C8B-B14F-4D97-AF65-F5344CB8AC3E}">
        <p14:creationId xmlns:p14="http://schemas.microsoft.com/office/powerpoint/2010/main" val="1527098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2343151"/>
            <a:ext cx="6619245" cy="1239885"/>
          </a:xfrm>
        </p:spPr>
        <p:txBody>
          <a:bodyPr anchor="b"/>
          <a:lstStyle>
            <a:lvl1pPr algn="l">
              <a:defRPr sz="7111" b="0" cap="none"/>
            </a:lvl1pPr>
          </a:lstStyle>
          <a:p>
            <a:r>
              <a:rPr lang="en-US" dirty="0"/>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3556" cap="none">
                <a:solidFill>
                  <a:schemeClr val="bg2">
                    <a:lumMod val="40000"/>
                    <a:lumOff val="60000"/>
                  </a:schemeClr>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98230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7467"/>
            </a:lvl1pPr>
          </a:lstStyle>
          <a:p>
            <a:r>
              <a:rPr lang="en-US" dirty="0"/>
              <a:t>Click to edit Master title style</a:t>
            </a:r>
          </a:p>
        </p:txBody>
      </p:sp>
      <p:sp>
        <p:nvSpPr>
          <p:cNvPr id="3" name="Text Placeholder 2"/>
          <p:cNvSpPr>
            <a:spLocks noGrp="1"/>
          </p:cNvSpPr>
          <p:nvPr>
            <p:ph type="body" idx="1"/>
          </p:nvPr>
        </p:nvSpPr>
        <p:spPr>
          <a:xfrm>
            <a:off x="474710" y="1485900"/>
            <a:ext cx="2210150"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16" name="Text Placeholder 3"/>
          <p:cNvSpPr>
            <a:spLocks noGrp="1"/>
          </p:cNvSpPr>
          <p:nvPr>
            <p:ph type="body" sz="half" idx="15"/>
          </p:nvPr>
        </p:nvSpPr>
        <p:spPr>
          <a:xfrm>
            <a:off x="489347" y="2000250"/>
            <a:ext cx="2195513" cy="2692004"/>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Text Placeholder 4"/>
          <p:cNvSpPr>
            <a:spLocks noGrp="1"/>
          </p:cNvSpPr>
          <p:nvPr>
            <p:ph type="body" sz="quarter" idx="3"/>
          </p:nvPr>
        </p:nvSpPr>
        <p:spPr>
          <a:xfrm>
            <a:off x="2912745" y="1485900"/>
            <a:ext cx="2202181"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19" name="Text Placeholder 3"/>
          <p:cNvSpPr>
            <a:spLocks noGrp="1"/>
          </p:cNvSpPr>
          <p:nvPr>
            <p:ph type="body" sz="half" idx="16"/>
          </p:nvPr>
        </p:nvSpPr>
        <p:spPr>
          <a:xfrm>
            <a:off x="2904829" y="2000250"/>
            <a:ext cx="2210096" cy="2692004"/>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14" name="Text Placeholder 4"/>
          <p:cNvSpPr>
            <a:spLocks noGrp="1"/>
          </p:cNvSpPr>
          <p:nvPr>
            <p:ph type="body" sz="quarter" idx="13"/>
          </p:nvPr>
        </p:nvSpPr>
        <p:spPr>
          <a:xfrm>
            <a:off x="5343525" y="1485900"/>
            <a:ext cx="2199085"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20" name="Text Placeholder 3"/>
          <p:cNvSpPr>
            <a:spLocks noGrp="1"/>
          </p:cNvSpPr>
          <p:nvPr>
            <p:ph type="body" sz="half" idx="17"/>
          </p:nvPr>
        </p:nvSpPr>
        <p:spPr>
          <a:xfrm>
            <a:off x="5343525" y="2000250"/>
            <a:ext cx="2199085" cy="2692004"/>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cxnSp>
        <p:nvCxnSpPr>
          <p:cNvPr id="17" name="Straight Connector 16"/>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2750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7467"/>
            </a:lvl1pPr>
          </a:lstStyle>
          <a:p>
            <a:r>
              <a:rPr lang="en-US" dirty="0"/>
              <a:t>Click to edit Master title style</a:t>
            </a:r>
          </a:p>
        </p:txBody>
      </p:sp>
      <p:sp>
        <p:nvSpPr>
          <p:cNvPr id="3" name="Text Placeholder 2"/>
          <p:cNvSpPr>
            <a:spLocks noGrp="1"/>
          </p:cNvSpPr>
          <p:nvPr>
            <p:ph type="body" idx="1"/>
          </p:nvPr>
        </p:nvSpPr>
        <p:spPr>
          <a:xfrm>
            <a:off x="489347" y="3188212"/>
            <a:ext cx="2205038"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29" name="Picture Placeholder 2"/>
          <p:cNvSpPr>
            <a:spLocks noGrp="1" noChangeAspect="1"/>
          </p:cNvSpPr>
          <p:nvPr>
            <p:ph type="pic" idx="15"/>
          </p:nvPr>
        </p:nvSpPr>
        <p:spPr>
          <a:xfrm>
            <a:off x="489347" y="1657350"/>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22" name="Text Placeholder 3"/>
          <p:cNvSpPr>
            <a:spLocks noGrp="1"/>
          </p:cNvSpPr>
          <p:nvPr>
            <p:ph type="body" sz="half" idx="18"/>
          </p:nvPr>
        </p:nvSpPr>
        <p:spPr>
          <a:xfrm>
            <a:off x="489347" y="3620409"/>
            <a:ext cx="2205038" cy="494392"/>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5" name="Text Placeholder 4"/>
          <p:cNvSpPr>
            <a:spLocks noGrp="1"/>
          </p:cNvSpPr>
          <p:nvPr>
            <p:ph type="body" sz="quarter" idx="3"/>
          </p:nvPr>
        </p:nvSpPr>
        <p:spPr>
          <a:xfrm>
            <a:off x="2917032" y="3188212"/>
            <a:ext cx="2197894"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30" name="Picture Placeholder 2"/>
          <p:cNvSpPr>
            <a:spLocks noGrp="1" noChangeAspect="1"/>
          </p:cNvSpPr>
          <p:nvPr>
            <p:ph type="pic" idx="21"/>
          </p:nvPr>
        </p:nvSpPr>
        <p:spPr>
          <a:xfrm>
            <a:off x="2917031" y="1657350"/>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23" name="Text Placeholder 3"/>
          <p:cNvSpPr>
            <a:spLocks noGrp="1"/>
          </p:cNvSpPr>
          <p:nvPr>
            <p:ph type="body" sz="half" idx="19"/>
          </p:nvPr>
        </p:nvSpPr>
        <p:spPr>
          <a:xfrm>
            <a:off x="2916016" y="3620408"/>
            <a:ext cx="2200805" cy="494392"/>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sp>
        <p:nvSpPr>
          <p:cNvPr id="14" name="Text Placeholder 4"/>
          <p:cNvSpPr>
            <a:spLocks noGrp="1"/>
          </p:cNvSpPr>
          <p:nvPr>
            <p:ph type="body" sz="quarter" idx="13"/>
          </p:nvPr>
        </p:nvSpPr>
        <p:spPr>
          <a:xfrm>
            <a:off x="5343525" y="3188212"/>
            <a:ext cx="2199085" cy="432197"/>
          </a:xfrm>
        </p:spPr>
        <p:txBody>
          <a:bodyPr anchor="b">
            <a:noAutofit/>
          </a:bodyPr>
          <a:lstStyle>
            <a:lvl1pPr marL="0" indent="0">
              <a:buNone/>
              <a:defRPr sz="4267" b="0">
                <a:solidFill>
                  <a:schemeClr val="bg2">
                    <a:lumMod val="40000"/>
                    <a:lumOff val="6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31" name="Picture Placeholder 2"/>
          <p:cNvSpPr>
            <a:spLocks noGrp="1" noChangeAspect="1"/>
          </p:cNvSpPr>
          <p:nvPr>
            <p:ph type="pic" idx="22"/>
          </p:nvPr>
        </p:nvSpPr>
        <p:spPr>
          <a:xfrm>
            <a:off x="5343525" y="1657350"/>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dirty="0"/>
          </a:p>
        </p:txBody>
      </p:sp>
      <p:sp>
        <p:nvSpPr>
          <p:cNvPr id="24" name="Text Placeholder 3"/>
          <p:cNvSpPr>
            <a:spLocks noGrp="1"/>
          </p:cNvSpPr>
          <p:nvPr>
            <p:ph type="body" sz="half" idx="20"/>
          </p:nvPr>
        </p:nvSpPr>
        <p:spPr>
          <a:xfrm>
            <a:off x="5343432" y="3620406"/>
            <a:ext cx="2201998" cy="494392"/>
          </a:xfrm>
        </p:spPr>
        <p:txBody>
          <a:bodyPr anchor="t">
            <a:normAutofit/>
          </a:bodyPr>
          <a:lstStyle>
            <a:lvl1pPr marL="0" indent="0">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dirty="0"/>
              <a:t>Click to edit Master text styles</a:t>
            </a:r>
          </a:p>
        </p:txBody>
      </p:sp>
      <p:cxnSp>
        <p:nvCxnSpPr>
          <p:cNvPr id="19" name="Straight Connector 18"/>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84313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76749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322660"/>
            <a:ext cx="1314451" cy="4369594"/>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489348" y="665561"/>
            <a:ext cx="5567362" cy="40266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536503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740970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002264"/>
            <a:ext cx="3027759" cy="3141236"/>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169261"/>
            <a:ext cx="1141809" cy="1774090"/>
          </a:xfrm>
          <a:prstGeom prst="rect">
            <a:avLst/>
          </a:prstGeom>
        </p:spPr>
      </p:pic>
      <p:sp>
        <p:nvSpPr>
          <p:cNvPr id="16" name="Oval 15"/>
          <p:cNvSpPr/>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5999560" y="1"/>
            <a:ext cx="1202540" cy="856055"/>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584" y="339538"/>
            <a:ext cx="7053542" cy="1050398"/>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827484" y="1539689"/>
            <a:ext cx="6709906" cy="314661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7616730" y="1343026"/>
            <a:ext cx="742949" cy="228599"/>
          </a:xfrm>
          <a:prstGeom prst="rect">
            <a:avLst/>
          </a:prstGeom>
        </p:spPr>
        <p:txBody>
          <a:bodyPr vert="horz" lIns="91440" tIns="45720" rIns="91440" bIns="45720" rtlCol="0" anchor="t"/>
          <a:lstStyle>
            <a:lvl1pPr algn="l">
              <a:defRPr sz="1956" b="0" i="0">
                <a:solidFill>
                  <a:schemeClr val="tx1">
                    <a:tint val="75000"/>
                    <a:alpha val="60000"/>
                  </a:schemeClr>
                </a:solidFill>
              </a:defRPr>
            </a:lvl1pPr>
          </a:lstStyle>
          <a:p>
            <a:fld id="{4AAD347D-5ACD-4C99-B74B-A9C85AD731AF}" type="datetimeFigureOut">
              <a:rPr lang="en-US" dirty="0"/>
              <a:t>7/10/2023</a:t>
            </a:fld>
            <a:endParaRPr lang="en-US" dirty="0"/>
          </a:p>
        </p:txBody>
      </p:sp>
      <p:sp>
        <p:nvSpPr>
          <p:cNvPr id="5" name="Footer Placeholder 4"/>
          <p:cNvSpPr>
            <a:spLocks noGrp="1"/>
          </p:cNvSpPr>
          <p:nvPr>
            <p:ph type="ftr" sz="quarter" idx="3"/>
          </p:nvPr>
        </p:nvSpPr>
        <p:spPr>
          <a:xfrm rot="5400000">
            <a:off x="6713680" y="2418973"/>
            <a:ext cx="2894846" cy="228601"/>
          </a:xfrm>
          <a:prstGeom prst="rect">
            <a:avLst/>
          </a:prstGeom>
        </p:spPr>
        <p:txBody>
          <a:bodyPr vert="horz" lIns="91440" tIns="45720" rIns="91440" bIns="45720" rtlCol="0" anchor="b"/>
          <a:lstStyle>
            <a:lvl1pPr algn="l">
              <a:defRPr sz="1956"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4978"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7431681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png"/><Relationship Id="rId7" Type="http://schemas.openxmlformats.org/officeDocument/2006/relationships/diagramData" Target="../diagrams/data4.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image" Target="../media/image4.png"/><Relationship Id="rId10" Type="http://schemas.openxmlformats.org/officeDocument/2006/relationships/diagramColors" Target="../diagrams/colors4.xml"/><Relationship Id="rId4" Type="http://schemas.openxmlformats.org/officeDocument/2006/relationships/image" Target="../media/image3.png"/><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58"/>
        <p:cNvGrpSpPr/>
        <p:nvPr/>
      </p:nvGrpSpPr>
      <p:grpSpPr>
        <a:xfrm>
          <a:off x="0" y="0"/>
          <a:ext cx="0" cy="0"/>
          <a:chOff x="0" y="0"/>
          <a:chExt cx="0" cy="0"/>
        </a:xfrm>
      </p:grpSpPr>
      <p:sp>
        <p:nvSpPr>
          <p:cNvPr id="65" name="Rectangle 64">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9" name="Google Shape;59;p13"/>
          <p:cNvSpPr txBox="1">
            <a:spLocks noGrp="1"/>
          </p:cNvSpPr>
          <p:nvPr>
            <p:ph type="ctrTitle"/>
          </p:nvPr>
        </p:nvSpPr>
        <p:spPr>
          <a:xfrm>
            <a:off x="3707924" y="3188539"/>
            <a:ext cx="5178356" cy="2497185"/>
          </a:xfrm>
          <a:prstGeom prst="rect">
            <a:avLst/>
          </a:prstGeom>
        </p:spPr>
        <p:txBody>
          <a:bodyPr spcFirstLastPara="1" lIns="91425" tIns="91425" rIns="91425" bIns="91425" anchorCtr="0">
            <a:normAutofit fontScale="90000"/>
          </a:bodyPr>
          <a:lstStyle/>
          <a:p>
            <a:pPr algn="ctr">
              <a:lnSpc>
                <a:spcPct val="90000"/>
              </a:lnSpc>
            </a:pPr>
            <a:r>
              <a:rPr lang="en-GB" sz="3200" dirty="0">
                <a:solidFill>
                  <a:srgbClr val="EBEBEB"/>
                </a:solidFill>
              </a:rPr>
              <a:t>HUMAN RESOURCE MANAGEMENT</a:t>
            </a:r>
            <a:br>
              <a:rPr lang="en-GB" sz="3200" dirty="0"/>
            </a:br>
            <a:r>
              <a:rPr lang="en-GB" sz="3200" dirty="0">
                <a:solidFill>
                  <a:srgbClr val="EBEBEB"/>
                </a:solidFill>
              </a:rPr>
              <a:t>Human Resources Management</a:t>
            </a:r>
            <a:endParaRPr lang="en-US" sz="3200" dirty="0">
              <a:solidFill>
                <a:srgbClr val="EBEBEB"/>
              </a:solidFill>
            </a:endParaRPr>
          </a:p>
          <a:p>
            <a:pPr algn="ctr">
              <a:lnSpc>
                <a:spcPct val="90000"/>
              </a:lnSpc>
            </a:pPr>
            <a:r>
              <a:rPr lang="en-GB" sz="3200" dirty="0">
                <a:solidFill>
                  <a:srgbClr val="EBEBEB"/>
                </a:solidFill>
              </a:rPr>
              <a:t>LCMB7000 </a:t>
            </a:r>
            <a:br>
              <a:rPr lang="en-GB" sz="3200" dirty="0"/>
            </a:br>
            <a:r>
              <a:rPr lang="en-GB" sz="3200" dirty="0">
                <a:solidFill>
                  <a:srgbClr val="EBEBEB"/>
                </a:solidFill>
              </a:rPr>
              <a:t>Student </a:t>
            </a:r>
            <a:r>
              <a:rPr lang="en-GB" sz="3200" dirty="0" err="1">
                <a:solidFill>
                  <a:srgbClr val="EBEBEB"/>
                </a:solidFill>
              </a:rPr>
              <a:t>Name:Mohammed</a:t>
            </a:r>
            <a:r>
              <a:rPr lang="en-GB" sz="3200" dirty="0">
                <a:solidFill>
                  <a:srgbClr val="EBEBEB"/>
                </a:solidFill>
              </a:rPr>
              <a:t> </a:t>
            </a:r>
            <a:r>
              <a:rPr lang="en-GB" sz="3200" dirty="0" err="1">
                <a:solidFill>
                  <a:srgbClr val="EBEBEB"/>
                </a:solidFill>
              </a:rPr>
              <a:t>Kamruzzaman</a:t>
            </a:r>
            <a:endParaRPr lang="en-GB" sz="3200" dirty="0">
              <a:solidFill>
                <a:srgbClr val="EBEBEB"/>
              </a:solidFill>
            </a:endParaRPr>
          </a:p>
          <a:p>
            <a:pPr algn="ctr">
              <a:lnSpc>
                <a:spcPct val="90000"/>
              </a:lnSpc>
            </a:pPr>
            <a:r>
              <a:rPr lang="en-GB" sz="3200" dirty="0">
                <a:solidFill>
                  <a:srgbClr val="EBEBEB"/>
                </a:solidFill>
              </a:rPr>
              <a:t>Student ID:2237652</a:t>
            </a:r>
            <a:br>
              <a:rPr lang="en-GB" sz="3200" dirty="0"/>
            </a:br>
            <a:endParaRPr lang="en-GB" sz="3200">
              <a:solidFill>
                <a:srgbClr val="EBEBEB"/>
              </a:solidFill>
            </a:endParaRPr>
          </a:p>
          <a:p>
            <a:pPr>
              <a:lnSpc>
                <a:spcPct val="90000"/>
              </a:lnSpc>
            </a:pPr>
            <a:endParaRPr lang="en-GB" sz="3200">
              <a:solidFill>
                <a:srgbClr val="EBEBEB"/>
              </a:solidFill>
            </a:endParaRPr>
          </a:p>
        </p:txBody>
      </p:sp>
      <p:sp>
        <p:nvSpPr>
          <p:cNvPr id="67"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01769" y="0"/>
            <a:ext cx="419604" cy="2782230"/>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1" name="Picture 60">
            <a:extLst>
              <a:ext uri="{FF2B5EF4-FFF2-40B4-BE49-F238E27FC236}">
                <a16:creationId xmlns:a16="http://schemas.microsoft.com/office/drawing/2014/main" id="{B7A63C87-C3FF-62A7-3499-AC246E329894}"/>
              </a:ext>
            </a:extLst>
          </p:cNvPr>
          <p:cNvPicPr>
            <a:picLocks noChangeAspect="1"/>
          </p:cNvPicPr>
          <p:nvPr/>
        </p:nvPicPr>
        <p:blipFill rotWithShape="1">
          <a:blip r:embed="rId4"/>
          <a:srcRect l="31477" r="35847" b="1"/>
          <a:stretch/>
        </p:blipFill>
        <p:spPr>
          <a:xfrm>
            <a:off x="20" y="10"/>
            <a:ext cx="3361453" cy="51434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69" name="Rectangle 68">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4"/>
        <p:cNvGrpSpPr/>
        <p:nvPr/>
      </p:nvGrpSpPr>
      <p:grpSpPr>
        <a:xfrm>
          <a:off x="0" y="0"/>
          <a:ext cx="0" cy="0"/>
          <a:chOff x="0" y="0"/>
          <a:chExt cx="0" cy="0"/>
        </a:xfrm>
      </p:grpSpPr>
      <p:pic>
        <p:nvPicPr>
          <p:cNvPr id="106" name="Picture 7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07" name="Picture 7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08" name="Oval 7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9" name="Picture 7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10" name="Picture 7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11" name="Rectangle 8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2" name="Rectangle 8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65" name="Google Shape;65;p14"/>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a:spcBef>
                <a:spcPct val="0"/>
              </a:spcBef>
              <a:spcAft>
                <a:spcPts val="0"/>
              </a:spcAft>
            </a:pPr>
            <a:r>
              <a:rPr lang="en-US">
                <a:solidFill>
                  <a:srgbClr val="EBEBEB"/>
                </a:solidFill>
              </a:rPr>
              <a:t>Table of Contents</a:t>
            </a:r>
          </a:p>
        </p:txBody>
      </p:sp>
      <p:sp>
        <p:nvSpPr>
          <p:cNvPr id="114" name="Rectangle 8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5" name="Freeform: Shape 8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16" name="Google Shape;66;p14">
            <a:extLst>
              <a:ext uri="{FF2B5EF4-FFF2-40B4-BE49-F238E27FC236}">
                <a16:creationId xmlns:a16="http://schemas.microsoft.com/office/drawing/2014/main" id="{22212182-3687-8EB8-C3D1-FA4EBB5A7E4F}"/>
              </a:ext>
            </a:extLst>
          </p:cNvPr>
          <p:cNvGraphicFramePr/>
          <p:nvPr>
            <p:extLst>
              <p:ext uri="{D42A27DB-BD31-4B8C-83A1-F6EECF244321}">
                <p14:modId xmlns:p14="http://schemas.microsoft.com/office/powerpoint/2010/main" val="1588780273"/>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0"/>
        <p:cNvGrpSpPr/>
        <p:nvPr/>
      </p:nvGrpSpPr>
      <p:grpSpPr>
        <a:xfrm>
          <a:off x="0" y="0"/>
          <a:ext cx="0" cy="0"/>
          <a:chOff x="0" y="0"/>
          <a:chExt cx="0" cy="0"/>
        </a:xfrm>
      </p:grpSpPr>
      <p:pic>
        <p:nvPicPr>
          <p:cNvPr id="78" name="Picture 77">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80" name="Picture 79">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82" name="Oval 8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4" name="Picture 8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86" name="Picture 8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88" name="Rectangle 8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0" name="Rectangle 8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71" name="Google Shape;71;p15"/>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a:spcBef>
                <a:spcPct val="0"/>
              </a:spcBef>
              <a:spcAft>
                <a:spcPts val="0"/>
              </a:spcAft>
            </a:pPr>
            <a:r>
              <a:rPr lang="en-US">
                <a:solidFill>
                  <a:srgbClr val="EBEBEB"/>
                </a:solidFill>
              </a:rPr>
              <a:t>Introduction</a:t>
            </a:r>
          </a:p>
        </p:txBody>
      </p:sp>
      <p:sp>
        <p:nvSpPr>
          <p:cNvPr id="94" name="Rectangle 9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6" name="Freeform: Shape 9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74" name="Google Shape;72;p15">
            <a:extLst>
              <a:ext uri="{FF2B5EF4-FFF2-40B4-BE49-F238E27FC236}">
                <a16:creationId xmlns:a16="http://schemas.microsoft.com/office/drawing/2014/main" id="{D9846868-77FB-7199-AFE4-8ECA9480EBC9}"/>
              </a:ext>
            </a:extLst>
          </p:cNvPr>
          <p:cNvGraphicFramePr/>
          <p:nvPr>
            <p:extLst>
              <p:ext uri="{D42A27DB-BD31-4B8C-83A1-F6EECF244321}">
                <p14:modId xmlns:p14="http://schemas.microsoft.com/office/powerpoint/2010/main" val="2421511931"/>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76"/>
        <p:cNvGrpSpPr/>
        <p:nvPr/>
      </p:nvGrpSpPr>
      <p:grpSpPr>
        <a:xfrm>
          <a:off x="0" y="0"/>
          <a:ext cx="0" cy="0"/>
          <a:chOff x="0" y="0"/>
          <a:chExt cx="0" cy="0"/>
        </a:xfrm>
      </p:grpSpPr>
      <p:pic>
        <p:nvPicPr>
          <p:cNvPr id="104" name="Picture 8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05" name="Picture 8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06" name="Oval 8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7" name="Picture 8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08" name="Picture 9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09" name="Rectangle 9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0" name="Rectangle 9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7" name="Google Shape;77;p16"/>
          <p:cNvSpPr txBox="1">
            <a:spLocks noGrp="1"/>
          </p:cNvSpPr>
          <p:nvPr>
            <p:ph type="title"/>
          </p:nvPr>
        </p:nvSpPr>
        <p:spPr>
          <a:xfrm>
            <a:off x="486697" y="471949"/>
            <a:ext cx="4641143" cy="1216741"/>
          </a:xfrm>
          <a:prstGeom prst="rect">
            <a:avLst/>
          </a:prstGeom>
        </p:spPr>
        <p:txBody>
          <a:bodyPr spcFirstLastPara="1" vert="horz" lIns="91440" tIns="45720" rIns="91440" bIns="45720" rtlCol="0" anchor="t" anchorCtr="0">
            <a:normAutofit/>
          </a:bodyPr>
          <a:lstStyle/>
          <a:p>
            <a:pPr marL="0" lvl="0" indent="0">
              <a:lnSpc>
                <a:spcPct val="90000"/>
              </a:lnSpc>
              <a:spcBef>
                <a:spcPct val="0"/>
              </a:spcBef>
              <a:spcAft>
                <a:spcPts val="0"/>
              </a:spcAft>
            </a:pPr>
            <a:r>
              <a:rPr lang="en-US" sz="2300">
                <a:solidFill>
                  <a:srgbClr val="EBEBEB"/>
                </a:solidFill>
              </a:rPr>
              <a:t>A summary of article 1 explaining how HRM supports overall organisational strategy</a:t>
            </a:r>
          </a:p>
        </p:txBody>
      </p:sp>
      <p:sp>
        <p:nvSpPr>
          <p:cNvPr id="111" name="Google Shape;78;p16"/>
          <p:cNvSpPr txBox="1">
            <a:spLocks noGrp="1"/>
          </p:cNvSpPr>
          <p:nvPr>
            <p:ph type="body" idx="1"/>
          </p:nvPr>
        </p:nvSpPr>
        <p:spPr>
          <a:xfrm>
            <a:off x="486697" y="1828800"/>
            <a:ext cx="4641142" cy="2839064"/>
          </a:xfrm>
          <a:prstGeom prst="rect">
            <a:avLst/>
          </a:prstGeom>
        </p:spPr>
        <p:txBody>
          <a:bodyPr spcFirstLastPara="1" vert="horz" lIns="91440" tIns="45720" rIns="91440" bIns="45720" rtlCol="0" anchorCtr="0">
            <a:normAutofit/>
          </a:bodyPr>
          <a:lstStyle/>
          <a:p>
            <a:pPr marL="457200" lvl="0" indent="-304800">
              <a:lnSpc>
                <a:spcPct val="90000"/>
              </a:lnSpc>
              <a:spcBef>
                <a:spcPts val="1000"/>
              </a:spcBef>
              <a:buSzPct val="80000"/>
              <a:buFont typeface="Wingdings 3" charset="2"/>
              <a:buChar char=""/>
            </a:pPr>
            <a:r>
              <a:rPr lang="en-US" sz="1000">
                <a:solidFill>
                  <a:srgbClr val="FFFFFF"/>
                </a:solidFill>
              </a:rPr>
              <a:t>According to Mohammad et al. (2021), human resource management (HRM) is the department within the organisation that operates to successfully manage employees.</a:t>
            </a:r>
          </a:p>
          <a:p>
            <a:pPr marL="457200" lvl="0" indent="-304800">
              <a:lnSpc>
                <a:spcPct val="90000"/>
              </a:lnSpc>
              <a:spcBef>
                <a:spcPts val="1000"/>
              </a:spcBef>
              <a:buSzPct val="80000"/>
              <a:buFont typeface="Wingdings 3" charset="2"/>
              <a:buChar char=""/>
            </a:pPr>
            <a:r>
              <a:rPr lang="en-US" sz="1000">
                <a:solidFill>
                  <a:srgbClr val="FFFFFF"/>
                </a:solidFill>
              </a:rPr>
              <a:t>The roles and responsibilities of HRM include training and development to guarantee employees make proper use of developed skills to achieve organisational success.</a:t>
            </a:r>
          </a:p>
          <a:p>
            <a:pPr marL="457200" lvl="0" indent="-304800">
              <a:lnSpc>
                <a:spcPct val="90000"/>
              </a:lnSpc>
              <a:spcBef>
                <a:spcPts val="1000"/>
              </a:spcBef>
              <a:buSzPct val="80000"/>
              <a:buFont typeface="Wingdings 3" charset="2"/>
              <a:buChar char=""/>
            </a:pPr>
            <a:r>
              <a:rPr lang="en-US" sz="1000">
                <a:solidFill>
                  <a:srgbClr val="FFFFFF"/>
                </a:solidFill>
              </a:rPr>
              <a:t>Operative HRM strategies and policies are significant elements in organisations operating successfully in the competitive market. </a:t>
            </a:r>
          </a:p>
          <a:p>
            <a:pPr marL="457200" lvl="0" indent="-304800">
              <a:lnSpc>
                <a:spcPct val="90000"/>
              </a:lnSpc>
              <a:spcBef>
                <a:spcPts val="1000"/>
              </a:spcBef>
              <a:buSzPct val="80000"/>
              <a:buFont typeface="Wingdings 3" charset="2"/>
              <a:buChar char=""/>
            </a:pPr>
            <a:r>
              <a:rPr lang="en-US" sz="1000">
                <a:solidFill>
                  <a:srgbClr val="FFFFFF"/>
                </a:solidFill>
              </a:rPr>
              <a:t>As per Sinha and Thaly (2021), “recruitment” is a successful HR practice that enables organisations to hire and recruit skilled and talented employees.</a:t>
            </a:r>
          </a:p>
          <a:p>
            <a:pPr marL="457200" lvl="0" indent="-304800">
              <a:lnSpc>
                <a:spcPct val="90000"/>
              </a:lnSpc>
              <a:spcBef>
                <a:spcPts val="1000"/>
              </a:spcBef>
              <a:buSzPct val="80000"/>
              <a:buFont typeface="Wingdings 3" charset="2"/>
              <a:buChar char=""/>
            </a:pPr>
            <a:r>
              <a:rPr lang="en-US" sz="1000">
                <a:solidFill>
                  <a:srgbClr val="FFFFFF"/>
                </a:solidFill>
              </a:rPr>
              <a:t>Employee retention strategies also play a huge role to retain skilled employees to remain competitive in the industry. </a:t>
            </a:r>
          </a:p>
        </p:txBody>
      </p:sp>
      <p:sp>
        <p:nvSpPr>
          <p:cNvPr id="1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0"/>
            <a:ext cx="419604" cy="2782230"/>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13" name="Picture 79" descr="Light bulb on yellow background with sketched light beams and cord">
            <a:extLst>
              <a:ext uri="{FF2B5EF4-FFF2-40B4-BE49-F238E27FC236}">
                <a16:creationId xmlns:a16="http://schemas.microsoft.com/office/drawing/2014/main" id="{68CC8DC1-1276-8D9A-DC84-53EF0BF564B4}"/>
              </a:ext>
            </a:extLst>
          </p:cNvPr>
          <p:cNvPicPr>
            <a:picLocks noChangeAspect="1"/>
          </p:cNvPicPr>
          <p:nvPr/>
        </p:nvPicPr>
        <p:blipFill rotWithShape="1">
          <a:blip r:embed="rId8"/>
          <a:srcRect l="48903" r="6570" b="-3"/>
          <a:stretch/>
        </p:blipFill>
        <p:spPr>
          <a:xfrm>
            <a:off x="5421881" y="10"/>
            <a:ext cx="3722434" cy="514349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2"/>
        <p:cNvGrpSpPr/>
        <p:nvPr/>
      </p:nvGrpSpPr>
      <p:grpSpPr>
        <a:xfrm>
          <a:off x="0" y="0"/>
          <a:ext cx="0" cy="0"/>
          <a:chOff x="0" y="0"/>
          <a:chExt cx="0" cy="0"/>
        </a:xfrm>
      </p:grpSpPr>
      <p:pic>
        <p:nvPicPr>
          <p:cNvPr id="90" name="Picture 8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92" name="Picture 9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94" name="Oval 9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6" name="Picture 9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98" name="Picture 9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00" name="Rectangle 9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2" name="Rectangle 101">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3" name="Google Shape;83;p17"/>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a:lnSpc>
                <a:spcPct val="90000"/>
              </a:lnSpc>
              <a:spcBef>
                <a:spcPct val="0"/>
              </a:spcBef>
              <a:spcAft>
                <a:spcPts val="0"/>
              </a:spcAft>
            </a:pPr>
            <a:r>
              <a:rPr lang="en-US" sz="2300">
                <a:solidFill>
                  <a:srgbClr val="EBEBEB"/>
                </a:solidFill>
              </a:rPr>
              <a:t>A summary of article 2 explaining how HRM supports overall organisational strategy</a:t>
            </a:r>
          </a:p>
        </p:txBody>
      </p:sp>
      <p:sp>
        <p:nvSpPr>
          <p:cNvPr id="106" name="Rectangle 105">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8" name="Freeform: Shape 107">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86" name="Google Shape;84;p17">
            <a:extLst>
              <a:ext uri="{FF2B5EF4-FFF2-40B4-BE49-F238E27FC236}">
                <a16:creationId xmlns:a16="http://schemas.microsoft.com/office/drawing/2014/main" id="{8F147F2C-9FD7-9909-65EE-FB6F77817DC8}"/>
              </a:ext>
            </a:extLst>
          </p:cNvPr>
          <p:cNvGraphicFramePr/>
          <p:nvPr>
            <p:extLst>
              <p:ext uri="{D42A27DB-BD31-4B8C-83A1-F6EECF244321}">
                <p14:modId xmlns:p14="http://schemas.microsoft.com/office/powerpoint/2010/main" val="354709523"/>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8"/>
        <p:cNvGrpSpPr/>
        <p:nvPr/>
      </p:nvGrpSpPr>
      <p:grpSpPr>
        <a:xfrm>
          <a:off x="0" y="0"/>
          <a:ext cx="0" cy="0"/>
          <a:chOff x="0" y="0"/>
          <a:chExt cx="0" cy="0"/>
        </a:xfrm>
      </p:grpSpPr>
      <p:pic>
        <p:nvPicPr>
          <p:cNvPr id="96" name="Picture 95">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98" name="Picture 97">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00" name="Oval 99">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2" name="Picture 101">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04" name="Picture 10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06" name="Rectangle 105">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8" name="Rectangle 107">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9" name="Google Shape;89;p18"/>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a:lnSpc>
                <a:spcPct val="90000"/>
              </a:lnSpc>
              <a:spcBef>
                <a:spcPct val="0"/>
              </a:spcBef>
              <a:spcAft>
                <a:spcPts val="0"/>
              </a:spcAft>
            </a:pPr>
            <a:r>
              <a:rPr lang="en-US" sz="2300">
                <a:solidFill>
                  <a:srgbClr val="EBEBEB"/>
                </a:solidFill>
              </a:rPr>
              <a:t>A summary of article 3 explaining how HRM supports overall organisational strategy</a:t>
            </a:r>
          </a:p>
        </p:txBody>
      </p:sp>
      <p:sp>
        <p:nvSpPr>
          <p:cNvPr id="112" name="Rectangle 111">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4" name="Freeform: Shape 113">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92" name="Google Shape;90;p18">
            <a:extLst>
              <a:ext uri="{FF2B5EF4-FFF2-40B4-BE49-F238E27FC236}">
                <a16:creationId xmlns:a16="http://schemas.microsoft.com/office/drawing/2014/main" id="{0DB7AEE1-4F5E-2798-7055-78ADC693A292}"/>
              </a:ext>
            </a:extLst>
          </p:cNvPr>
          <p:cNvGraphicFramePr/>
          <p:nvPr>
            <p:extLst>
              <p:ext uri="{D42A27DB-BD31-4B8C-83A1-F6EECF244321}">
                <p14:modId xmlns:p14="http://schemas.microsoft.com/office/powerpoint/2010/main" val="1675986533"/>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solidFill>
                  <a:srgbClr val="000000"/>
                </a:solidFill>
              </a:rPr>
              <a:t>HR Strategies deployed in The Arora Group</a:t>
            </a:r>
            <a:endParaRPr b="1">
              <a:solidFill>
                <a:srgbClr val="000000"/>
              </a:solidFill>
            </a:endParaRPr>
          </a:p>
        </p:txBody>
      </p:sp>
      <p:sp>
        <p:nvSpPr>
          <p:cNvPr id="96" name="Google Shape;96;p19"/>
          <p:cNvSpPr txBox="1">
            <a:spLocks noGrp="1"/>
          </p:cNvSpPr>
          <p:nvPr>
            <p:ph type="body" idx="1"/>
          </p:nvPr>
        </p:nvSpPr>
        <p:spPr>
          <a:xfrm>
            <a:off x="2789900" y="1152475"/>
            <a:ext cx="6042300" cy="31392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“The Arora Group” is a UK-based private organisation that manages hotels, property and construction (Arora Group, 2023).</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The company consider employees as an integral part of an organisation.</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“The Arora Group” operates with e-HRM practices.</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Through online and offline recruitment processes; the company is successful to hire and recruit a competent workforce.</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It has been found that above 92% of employees of the Arora Group recommended the company to other potential candidates (Arora Group, 2023).</a:t>
            </a:r>
            <a:endParaRPr sz="2000" b="1">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2164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solidFill>
                  <a:srgbClr val="000000"/>
                </a:solidFill>
              </a:rPr>
              <a:t>HR Strategies deployed in The Bank of England</a:t>
            </a:r>
            <a:endParaRPr b="1">
              <a:solidFill>
                <a:srgbClr val="000000"/>
              </a:solidFill>
            </a:endParaRPr>
          </a:p>
        </p:txBody>
      </p:sp>
      <p:sp>
        <p:nvSpPr>
          <p:cNvPr id="102" name="Google Shape;102;p20"/>
          <p:cNvSpPr txBox="1">
            <a:spLocks noGrp="1"/>
          </p:cNvSpPr>
          <p:nvPr>
            <p:ph type="body" idx="1"/>
          </p:nvPr>
        </p:nvSpPr>
        <p:spPr>
          <a:xfrm>
            <a:off x="311700" y="1000075"/>
            <a:ext cx="4662900" cy="2948700"/>
          </a:xfrm>
          <a:prstGeom prst="rect">
            <a:avLst/>
          </a:prstGeom>
        </p:spPr>
        <p:txBody>
          <a:bodyPr spcFirstLastPara="1" wrap="square" lIns="91425" tIns="91425" rIns="91425" bIns="91425" anchor="t" anchorCtr="0">
            <a:noAutofit/>
          </a:bodyPr>
          <a:lstStyle/>
          <a:p>
            <a:pPr marL="457200" lvl="0" indent="-304800" algn="just" rtl="0">
              <a:lnSpc>
                <a:spcPct val="130000"/>
              </a:lnSpc>
              <a:spcBef>
                <a:spcPts val="0"/>
              </a:spcBef>
              <a:spcAft>
                <a:spcPts val="0"/>
              </a:spcAft>
              <a:buClr>
                <a:srgbClr val="000000"/>
              </a:buClr>
              <a:buSzPts val="1200"/>
              <a:buChar char="●"/>
            </a:pPr>
            <a:r>
              <a:rPr lang="en-GB" sz="1200" b="1">
                <a:solidFill>
                  <a:srgbClr val="000000"/>
                </a:solidFill>
              </a:rPr>
              <a:t>The “Bank of England” is a public organisation in the UK which offers financial services to customers.</a:t>
            </a:r>
            <a:endParaRPr sz="1200" b="1">
              <a:solidFill>
                <a:srgbClr val="000000"/>
              </a:solidFill>
            </a:endParaRPr>
          </a:p>
          <a:p>
            <a:pPr marL="457200" lvl="0" indent="-304800" algn="just" rtl="0">
              <a:lnSpc>
                <a:spcPct val="130000"/>
              </a:lnSpc>
              <a:spcBef>
                <a:spcPts val="0"/>
              </a:spcBef>
              <a:spcAft>
                <a:spcPts val="0"/>
              </a:spcAft>
              <a:buClr>
                <a:srgbClr val="000000"/>
              </a:buClr>
              <a:buSzPts val="1200"/>
              <a:buChar char="●"/>
            </a:pPr>
            <a:r>
              <a:rPr lang="en-GB" sz="1200" b="1">
                <a:solidFill>
                  <a:srgbClr val="000000"/>
                </a:solidFill>
              </a:rPr>
              <a:t>The organisation through Employee Handbook provides information regarding the working practices to employees.</a:t>
            </a:r>
            <a:endParaRPr sz="1200" b="1">
              <a:solidFill>
                <a:srgbClr val="000000"/>
              </a:solidFill>
            </a:endParaRPr>
          </a:p>
          <a:p>
            <a:pPr marL="457200" lvl="0" indent="-304800" algn="just" rtl="0">
              <a:lnSpc>
                <a:spcPct val="130000"/>
              </a:lnSpc>
              <a:spcBef>
                <a:spcPts val="0"/>
              </a:spcBef>
              <a:spcAft>
                <a:spcPts val="0"/>
              </a:spcAft>
              <a:buClr>
                <a:srgbClr val="000000"/>
              </a:buClr>
              <a:buSzPts val="1200"/>
              <a:buChar char="●"/>
            </a:pPr>
            <a:r>
              <a:rPr lang="en-GB" sz="1200" b="1">
                <a:solidFill>
                  <a:srgbClr val="000000"/>
                </a:solidFill>
              </a:rPr>
              <a:t>The organisation offers salaries to its employees on the 19th of the month ensuring the best employees are retained (Bank of England, 2022).</a:t>
            </a:r>
            <a:endParaRPr sz="1200" b="1">
              <a:solidFill>
                <a:srgbClr val="000000"/>
              </a:solidFill>
            </a:endParaRPr>
          </a:p>
          <a:p>
            <a:pPr marL="457200" lvl="0" indent="-304800" algn="just" rtl="0">
              <a:lnSpc>
                <a:spcPct val="130000"/>
              </a:lnSpc>
              <a:spcBef>
                <a:spcPts val="0"/>
              </a:spcBef>
              <a:spcAft>
                <a:spcPts val="0"/>
              </a:spcAft>
              <a:buClr>
                <a:srgbClr val="000000"/>
              </a:buClr>
              <a:buSzPts val="1200"/>
              <a:buChar char="●"/>
            </a:pPr>
            <a:r>
              <a:rPr lang="en-GB" sz="1200" b="1">
                <a:solidFill>
                  <a:srgbClr val="000000"/>
                </a:solidFill>
              </a:rPr>
              <a:t>The employees are granted 25 paid leave annually along with other recognised bank holidays (Bank of England, 2022).</a:t>
            </a:r>
            <a:endParaRPr sz="1200" b="1">
              <a:solidFill>
                <a:srgbClr val="000000"/>
              </a:solidFill>
            </a:endParaRPr>
          </a:p>
          <a:p>
            <a:pPr marL="457200" lvl="0" indent="-304800" algn="just" rtl="0">
              <a:lnSpc>
                <a:spcPct val="130000"/>
              </a:lnSpc>
              <a:spcBef>
                <a:spcPts val="0"/>
              </a:spcBef>
              <a:spcAft>
                <a:spcPts val="0"/>
              </a:spcAft>
              <a:buClr>
                <a:srgbClr val="000000"/>
              </a:buClr>
              <a:buSzPts val="1200"/>
              <a:buChar char="●"/>
            </a:pPr>
            <a:r>
              <a:rPr lang="en-GB" sz="1200" b="1">
                <a:solidFill>
                  <a:srgbClr val="000000"/>
                </a:solidFill>
              </a:rPr>
              <a:t>The HR practices of the bank are concentrated on quality and impartiality</a:t>
            </a:r>
            <a:endParaRPr b="1">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1761200" y="445025"/>
            <a:ext cx="70710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1800" b="1">
                <a:solidFill>
                  <a:srgbClr val="000000"/>
                </a:solidFill>
              </a:rPr>
              <a:t>How HR strategies support competitive advantage of The Arora Group</a:t>
            </a:r>
            <a:endParaRPr sz="1800" b="1"/>
          </a:p>
        </p:txBody>
      </p:sp>
      <p:sp>
        <p:nvSpPr>
          <p:cNvPr id="108" name="Google Shape;108;p21"/>
          <p:cNvSpPr txBox="1">
            <a:spLocks noGrp="1"/>
          </p:cNvSpPr>
          <p:nvPr>
            <p:ph type="body" idx="1"/>
          </p:nvPr>
        </p:nvSpPr>
        <p:spPr>
          <a:xfrm>
            <a:off x="4259450" y="1152475"/>
            <a:ext cx="4751700" cy="3521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Competent HR strategies provide tremendous support to the competitive advantage of the “Arora Group”.</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The online recruitment process allows the company to save its capital as compared to the offline system of recruitment (NSTR, 2022).</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Online recruitment system further allows the organisation to dedicate the necessary time to each employee during the interview process (D'Silva, 2020).</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With the adoption of effective HR practices, Arora Group is successful to recruit talented candidates that help them to produce high-quality outcomes (Valecha, 2022).</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The company promotes diversity in the workforce.</a:t>
            </a:r>
            <a:endParaRPr b="1">
              <a:solidFill>
                <a:srgbClr val="0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1800" b="1">
                <a:solidFill>
                  <a:srgbClr val="000000"/>
                </a:solidFill>
              </a:rPr>
              <a:t>How HR strategies support competitive advantage of The Bank of England</a:t>
            </a:r>
            <a:endParaRPr sz="1800" b="1"/>
          </a:p>
        </p:txBody>
      </p:sp>
      <p:sp>
        <p:nvSpPr>
          <p:cNvPr id="114" name="Google Shape;114;p22"/>
          <p:cNvSpPr txBox="1">
            <a:spLocks noGrp="1"/>
          </p:cNvSpPr>
          <p:nvPr>
            <p:ph type="body" idx="1"/>
          </p:nvPr>
        </p:nvSpPr>
        <p:spPr>
          <a:xfrm>
            <a:off x="2870450" y="1152475"/>
            <a:ext cx="58857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The presence of competition is a constant phenomenon in the financial environment</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 “Bank of England” has capitalised on the good HR practices of the organisation</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As a result of effective HR strategy Bank of England employs almost 4000 workers </a:t>
            </a:r>
            <a:r>
              <a:rPr lang="en-GB" sz="1200" b="1">
                <a:solidFill>
                  <a:srgbClr val="000000"/>
                </a:solidFill>
                <a:highlight>
                  <a:srgbClr val="FFFFFF"/>
                </a:highlight>
              </a:rPr>
              <a:t>(Bank of England, 2023)</a:t>
            </a:r>
            <a:endParaRPr sz="1200" b="1">
              <a:solidFill>
                <a:srgbClr val="000000"/>
              </a:solidFill>
              <a:highlight>
                <a:srgbClr val="FFFFFF"/>
              </a:highlight>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highlight>
                  <a:srgbClr val="FFFFFF"/>
                </a:highlight>
              </a:rPr>
              <a:t>Bank of England</a:t>
            </a:r>
            <a:r>
              <a:rPr lang="en-GB" sz="1200" b="1">
                <a:solidFill>
                  <a:srgbClr val="000000"/>
                </a:solidFill>
              </a:rPr>
              <a:t> renders necessary support to their employees that lead to improved employee performance</a:t>
            </a:r>
            <a:endParaRPr sz="1200" b="1">
              <a:solidFill>
                <a:srgbClr val="000000"/>
              </a:solidFill>
            </a:endParaRPr>
          </a:p>
          <a:p>
            <a:pPr marL="457200" lvl="0" indent="-304800" algn="just" rtl="0">
              <a:lnSpc>
                <a:spcPct val="150000"/>
              </a:lnSpc>
              <a:spcBef>
                <a:spcPts val="0"/>
              </a:spcBef>
              <a:spcAft>
                <a:spcPts val="0"/>
              </a:spcAft>
              <a:buClr>
                <a:srgbClr val="000000"/>
              </a:buClr>
              <a:buSzPts val="1200"/>
              <a:buChar char="●"/>
            </a:pPr>
            <a:r>
              <a:rPr lang="en-GB" sz="1200" b="1">
                <a:solidFill>
                  <a:srgbClr val="000000"/>
                </a:solidFill>
              </a:rPr>
              <a:t>The Bank has been able to deliver high-quality services to its customers over the years</a:t>
            </a:r>
            <a:endParaRPr b="1">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8"/>
        <p:cNvGrpSpPr/>
        <p:nvPr/>
      </p:nvGrpSpPr>
      <p:grpSpPr>
        <a:xfrm>
          <a:off x="0" y="0"/>
          <a:ext cx="0" cy="0"/>
          <a:chOff x="0" y="0"/>
          <a:chExt cx="0" cy="0"/>
        </a:xfrm>
      </p:grpSpPr>
      <p:sp>
        <p:nvSpPr>
          <p:cNvPr id="119" name="Google Shape;119;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1800" b="1">
                <a:solidFill>
                  <a:srgbClr val="000000"/>
                </a:solidFill>
              </a:rPr>
              <a:t>Impact of HR Strategies on the overall organisational strategy of The Arora Group</a:t>
            </a:r>
            <a:endParaRPr sz="1800" b="1">
              <a:solidFill>
                <a:srgbClr val="000000"/>
              </a:solidFill>
            </a:endParaRPr>
          </a:p>
        </p:txBody>
      </p:sp>
      <p:sp>
        <p:nvSpPr>
          <p:cNvPr id="120" name="Google Shape;120;p23"/>
          <p:cNvSpPr txBox="1">
            <a:spLocks noGrp="1"/>
          </p:cNvSpPr>
          <p:nvPr>
            <p:ph type="body" idx="1"/>
          </p:nvPr>
        </p:nvSpPr>
        <p:spPr>
          <a:prstGeom prst="rect">
            <a:avLst/>
          </a:prstGeom>
        </p:spPr>
        <p:txBody>
          <a:bodyPr spcFirstLastPara="1" wrap="square" lIns="91425" tIns="91425" rIns="91425" bIns="91425" anchor="t" anchorCtr="0">
            <a:normAutofit lnSpcReduction="10000"/>
          </a:bodyPr>
          <a:lstStyle/>
          <a:p>
            <a:pPr marL="457200" lvl="0" indent="-330200" algn="just" rtl="0">
              <a:lnSpc>
                <a:spcPct val="150000"/>
              </a:lnSpc>
              <a:spcBef>
                <a:spcPts val="0"/>
              </a:spcBef>
              <a:spcAft>
                <a:spcPts val="0"/>
              </a:spcAft>
              <a:buClr>
                <a:srgbClr val="000000"/>
              </a:buClr>
              <a:buSzPts val="1600"/>
              <a:buChar char="●"/>
            </a:pPr>
            <a:r>
              <a:rPr lang="en-GB" sz="1600" b="1">
                <a:solidFill>
                  <a:srgbClr val="000000"/>
                </a:solidFill>
              </a:rPr>
              <a:t>HR strategies aid the organisation to align the organisation's vision as a solid foundation (Sanders </a:t>
            </a:r>
            <a:r>
              <a:rPr lang="en-GB" sz="1600" b="1" i="1">
                <a:solidFill>
                  <a:srgbClr val="000000"/>
                </a:solidFill>
              </a:rPr>
              <a:t>et al</a:t>
            </a:r>
            <a:r>
              <a:rPr lang="en-GB" sz="1600" b="1">
                <a:solidFill>
                  <a:srgbClr val="000000"/>
                </a:solidFill>
              </a:rPr>
              <a:t>., 2021).</a:t>
            </a:r>
            <a:endParaRPr sz="1600" b="1">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GB" sz="1600" b="1">
                <a:solidFill>
                  <a:srgbClr val="000000"/>
                </a:solidFill>
              </a:rPr>
              <a:t>Effective HR practices have enabled the management of the Arora Group to foster a positive work culture.</a:t>
            </a:r>
            <a:endParaRPr sz="1600" b="1">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GB" sz="1600" b="1">
                <a:solidFill>
                  <a:srgbClr val="000000"/>
                </a:solidFill>
              </a:rPr>
              <a:t>The culture of the Arora Group has a huge role to play in work productivity and idea generation (Meng and Berger, 2019).</a:t>
            </a:r>
            <a:endParaRPr sz="1600" b="1">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GB" sz="1600" b="1">
                <a:solidFill>
                  <a:srgbClr val="000000"/>
                </a:solidFill>
              </a:rPr>
              <a:t>Building relationships and developing trust with employees makes communication and decision-making effective for the company.</a:t>
            </a:r>
            <a:endParaRPr sz="1600" b="1">
              <a:solidFill>
                <a:srgbClr val="000000"/>
              </a:solidFill>
            </a:endParaRPr>
          </a:p>
          <a:p>
            <a:pPr marL="457200" lvl="0" indent="-342900" algn="just" rtl="0">
              <a:lnSpc>
                <a:spcPct val="150000"/>
              </a:lnSpc>
              <a:spcBef>
                <a:spcPts val="0"/>
              </a:spcBef>
              <a:spcAft>
                <a:spcPts val="0"/>
              </a:spcAft>
              <a:buClr>
                <a:srgbClr val="000000"/>
              </a:buClr>
              <a:buSzPts val="1800"/>
              <a:buChar char="●"/>
            </a:pPr>
            <a:r>
              <a:rPr lang="en-GB" sz="1400" b="1">
                <a:solidFill>
                  <a:srgbClr val="000000"/>
                </a:solidFill>
                <a:latin typeface="Times New Roman"/>
                <a:ea typeface="Times New Roman"/>
                <a:cs typeface="Times New Roman"/>
                <a:sym typeface="Times New Roman"/>
              </a:rPr>
              <a:t>The culture of the Arora Group further promotes employees’ motivation and engagement.</a:t>
            </a:r>
            <a:endParaRPr b="1">
              <a:solidFill>
                <a:srgbClr val="00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4"/>
        <p:cNvGrpSpPr/>
        <p:nvPr/>
      </p:nvGrpSpPr>
      <p:grpSpPr>
        <a:xfrm>
          <a:off x="0" y="0"/>
          <a:ext cx="0" cy="0"/>
          <a:chOff x="0" y="0"/>
          <a:chExt cx="0" cy="0"/>
        </a:xfrm>
      </p:grpSpPr>
      <p:sp>
        <p:nvSpPr>
          <p:cNvPr id="125" name="Google Shape;125;p2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1800" b="1">
                <a:solidFill>
                  <a:srgbClr val="000000"/>
                </a:solidFill>
              </a:rPr>
              <a:t>Impact of HR Strategies on the overall organisational strategy of The Bank of England</a:t>
            </a:r>
            <a:endParaRPr sz="1800" b="1">
              <a:solidFill>
                <a:srgbClr val="000000"/>
              </a:solidFill>
            </a:endParaRPr>
          </a:p>
          <a:p>
            <a:pPr marL="0" lvl="0" indent="0" algn="l" rtl="0">
              <a:spcBef>
                <a:spcPts val="0"/>
              </a:spcBef>
              <a:spcAft>
                <a:spcPts val="0"/>
              </a:spcAft>
              <a:buNone/>
            </a:pPr>
            <a:endParaRPr sz="1800">
              <a:solidFill>
                <a:srgbClr val="000000"/>
              </a:solidFill>
            </a:endParaRPr>
          </a:p>
        </p:txBody>
      </p:sp>
      <p:sp>
        <p:nvSpPr>
          <p:cNvPr id="126" name="Google Shape;126;p24"/>
          <p:cNvSpPr txBox="1">
            <a:spLocks noGrp="1"/>
          </p:cNvSpPr>
          <p:nvPr>
            <p:ph type="body" idx="1"/>
          </p:nvPr>
        </p:nvSpPr>
        <p:spPr>
          <a:xfrm>
            <a:off x="311700" y="1152475"/>
            <a:ext cx="5515200" cy="34164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HR strategy has an immense impact on the organisational strategy of the bank</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HR strategy permits the bank to better comprehend the requirements of the consumer (KUMAR, 2022)</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HR strategy has also prompted the organisation to align with the “Equality Act 2010”</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High-quality service has allowed the Bank of England to improve its market reputation (Hamzah and Shamsudin, 2020)</a:t>
            </a:r>
            <a:endParaRPr sz="1400" b="1">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GB" sz="1400" b="1">
                <a:solidFill>
                  <a:srgbClr val="000000"/>
                </a:solidFill>
              </a:rPr>
              <a:t>The Bank of England capitalises on the effective HR strategies</a:t>
            </a:r>
            <a:endParaRPr sz="2000" b="1">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30"/>
        <p:cNvGrpSpPr/>
        <p:nvPr/>
      </p:nvGrpSpPr>
      <p:grpSpPr>
        <a:xfrm>
          <a:off x="0" y="0"/>
          <a:ext cx="0" cy="0"/>
          <a:chOff x="0" y="0"/>
          <a:chExt cx="0" cy="0"/>
        </a:xfrm>
      </p:grpSpPr>
      <p:pic>
        <p:nvPicPr>
          <p:cNvPr id="137" name="Picture 13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39" name="Picture 13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41" name="Oval 14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3" name="Picture 14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45" name="Picture 14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7" name="Rectangle 14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49" name="Rectangle 14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2782231"/>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3" name="Freeform: Shape 15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43184" cy="51435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15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1" name="Google Shape;131;p25"/>
          <p:cNvSpPr txBox="1">
            <a:spLocks noGrp="1"/>
          </p:cNvSpPr>
          <p:nvPr>
            <p:ph type="title"/>
          </p:nvPr>
        </p:nvSpPr>
        <p:spPr>
          <a:xfrm>
            <a:off x="489857" y="1234440"/>
            <a:ext cx="2642159" cy="3353115"/>
          </a:xfrm>
          <a:prstGeom prst="rect">
            <a:avLst/>
          </a:prstGeom>
        </p:spPr>
        <p:txBody>
          <a:bodyPr spcFirstLastPara="1" vert="horz" lIns="91440" tIns="45720" rIns="91440" bIns="45720" rtlCol="0" anchor="t" anchorCtr="0">
            <a:normAutofit/>
          </a:bodyPr>
          <a:lstStyle/>
          <a:p>
            <a:pPr marL="0" lvl="0" indent="0" algn="r">
              <a:spcBef>
                <a:spcPct val="0"/>
              </a:spcBef>
              <a:spcAft>
                <a:spcPts val="0"/>
              </a:spcAft>
            </a:pPr>
            <a:r>
              <a:rPr lang="en-US" sz="3300" b="0" i="0" kern="1200">
                <a:solidFill>
                  <a:schemeClr val="bg2"/>
                </a:solidFill>
                <a:latin typeface="+mj-lt"/>
                <a:ea typeface="+mj-ea"/>
                <a:cs typeface="+mj-cs"/>
              </a:rPr>
              <a:t>Conclusion</a:t>
            </a:r>
          </a:p>
        </p:txBody>
      </p:sp>
      <p:sp>
        <p:nvSpPr>
          <p:cNvPr id="158" name="Google Shape;132;p25"/>
          <p:cNvSpPr txBox="1">
            <a:spLocks noGrp="1"/>
          </p:cNvSpPr>
          <p:nvPr>
            <p:ph type="body" idx="1"/>
          </p:nvPr>
        </p:nvSpPr>
        <p:spPr>
          <a:xfrm>
            <a:off x="3903081" y="1234440"/>
            <a:ext cx="4702076" cy="3353115"/>
          </a:xfrm>
          <a:prstGeom prst="rect">
            <a:avLst/>
          </a:prstGeom>
        </p:spPr>
        <p:txBody>
          <a:bodyPr spcFirstLastPara="1" vert="horz" lIns="91440" tIns="45720" rIns="91440" bIns="45720" rtlCol="0" anchorCtr="0">
            <a:normAutofit/>
          </a:bodyPr>
          <a:lstStyle/>
          <a:p>
            <a:pPr marL="457200" lvl="0" indent="-336550">
              <a:lnSpc>
                <a:spcPct val="90000"/>
              </a:lnSpc>
              <a:spcBef>
                <a:spcPts val="1000"/>
              </a:spcBef>
              <a:buSzPct val="80000"/>
              <a:buFont typeface="Wingdings 3" charset="2"/>
              <a:buChar char=""/>
            </a:pPr>
            <a:r>
              <a:rPr lang="en-US" sz="1700">
                <a:sym typeface="Times New Roman"/>
              </a:rPr>
              <a:t>The study displayed the importance of HR practices</a:t>
            </a:r>
          </a:p>
          <a:p>
            <a:pPr marL="457200" lvl="0" indent="-336550">
              <a:lnSpc>
                <a:spcPct val="90000"/>
              </a:lnSpc>
              <a:spcBef>
                <a:spcPts val="1000"/>
              </a:spcBef>
              <a:buSzPct val="80000"/>
              <a:buFont typeface="Wingdings 3" charset="2"/>
              <a:buChar char=""/>
            </a:pPr>
            <a:r>
              <a:rPr lang="en-US" sz="1700">
                <a:sym typeface="Times New Roman"/>
              </a:rPr>
              <a:t>The discussed private organisation was “The Arora Group”</a:t>
            </a:r>
          </a:p>
          <a:p>
            <a:pPr marL="457200" lvl="0" indent="-336550">
              <a:lnSpc>
                <a:spcPct val="90000"/>
              </a:lnSpc>
              <a:spcBef>
                <a:spcPts val="1000"/>
              </a:spcBef>
              <a:buSzPct val="80000"/>
              <a:buFont typeface="Wingdings 3" charset="2"/>
              <a:buChar char=""/>
            </a:pPr>
            <a:r>
              <a:rPr lang="en-US" sz="1700">
                <a:sym typeface="Times New Roman"/>
              </a:rPr>
              <a:t>The discussed public organisation was the “Bank of England”</a:t>
            </a:r>
          </a:p>
          <a:p>
            <a:pPr marL="457200" lvl="0" indent="-336550">
              <a:lnSpc>
                <a:spcPct val="90000"/>
              </a:lnSpc>
              <a:spcBef>
                <a:spcPts val="1000"/>
              </a:spcBef>
              <a:buSzPct val="80000"/>
              <a:buFont typeface="Wingdings 3" charset="2"/>
              <a:buChar char=""/>
            </a:pPr>
            <a:r>
              <a:rPr lang="en-US" sz="1700">
                <a:sym typeface="Times New Roman"/>
              </a:rPr>
              <a:t>The similarity in HR practices between both organisations have been discussed.</a:t>
            </a:r>
          </a:p>
          <a:p>
            <a:pPr marL="457200" lvl="0" indent="-336550">
              <a:lnSpc>
                <a:spcPct val="90000"/>
              </a:lnSpc>
              <a:spcBef>
                <a:spcPts val="1000"/>
              </a:spcBef>
              <a:buSzPct val="80000"/>
              <a:buFont typeface="Wingdings 3" charset="2"/>
              <a:buChar char=""/>
            </a:pPr>
            <a:r>
              <a:rPr lang="en-US" sz="1700">
                <a:sym typeface="Times New Roman"/>
              </a:rPr>
              <a:t>HRM strategies are effective if implemented with utmost care</a:t>
            </a:r>
          </a:p>
          <a:p>
            <a:pPr marL="457200" lvl="0" indent="0">
              <a:lnSpc>
                <a:spcPct val="90000"/>
              </a:lnSpc>
              <a:spcBef>
                <a:spcPts val="1000"/>
              </a:spcBef>
              <a:buSzPct val="80000"/>
              <a:buFont typeface="Wingdings 3" charset="2"/>
              <a:buChar char=""/>
            </a:pPr>
            <a:endParaRPr lang="en-US" sz="17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136"/>
        <p:cNvGrpSpPr/>
        <p:nvPr/>
      </p:nvGrpSpPr>
      <p:grpSpPr>
        <a:xfrm>
          <a:off x="0" y="0"/>
          <a:ext cx="0" cy="0"/>
          <a:chOff x="0" y="0"/>
          <a:chExt cx="0" cy="0"/>
        </a:xfrm>
      </p:grpSpPr>
      <p:pic>
        <p:nvPicPr>
          <p:cNvPr id="143" name="Picture 142">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45" name="Picture 144">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47" name="Oval 146">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9" name="Picture 148">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51" name="Picture 150">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53" name="Rectangle 152">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55" name="Rectangle 154">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7"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2782231"/>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9" name="Freeform: Shape 158">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43184" cy="51435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Rectangle 160">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7" name="Google Shape;137;p26"/>
          <p:cNvSpPr txBox="1">
            <a:spLocks noGrp="1"/>
          </p:cNvSpPr>
          <p:nvPr>
            <p:ph type="title"/>
          </p:nvPr>
        </p:nvSpPr>
        <p:spPr>
          <a:xfrm>
            <a:off x="489857" y="1234440"/>
            <a:ext cx="2642159" cy="3353115"/>
          </a:xfrm>
          <a:prstGeom prst="rect">
            <a:avLst/>
          </a:prstGeom>
        </p:spPr>
        <p:txBody>
          <a:bodyPr spcFirstLastPara="1" vert="horz" lIns="91440" tIns="45720" rIns="91440" bIns="45720" rtlCol="0" anchor="t" anchorCtr="0">
            <a:normAutofit/>
          </a:bodyPr>
          <a:lstStyle/>
          <a:p>
            <a:pPr marL="0" lvl="0" indent="0" algn="r">
              <a:spcBef>
                <a:spcPct val="0"/>
              </a:spcBef>
              <a:spcAft>
                <a:spcPts val="0"/>
              </a:spcAft>
            </a:pPr>
            <a:r>
              <a:rPr lang="en-US" sz="3300" b="0" i="0" kern="1200">
                <a:solidFill>
                  <a:schemeClr val="bg2"/>
                </a:solidFill>
                <a:latin typeface="+mj-lt"/>
                <a:ea typeface="+mj-ea"/>
                <a:cs typeface="+mj-cs"/>
              </a:rPr>
              <a:t>References</a:t>
            </a:r>
          </a:p>
        </p:txBody>
      </p:sp>
      <p:sp>
        <p:nvSpPr>
          <p:cNvPr id="138" name="Google Shape;138;p26"/>
          <p:cNvSpPr txBox="1">
            <a:spLocks noGrp="1"/>
          </p:cNvSpPr>
          <p:nvPr>
            <p:ph type="body" idx="1"/>
          </p:nvPr>
        </p:nvSpPr>
        <p:spPr>
          <a:xfrm>
            <a:off x="3903081" y="1234440"/>
            <a:ext cx="4702076" cy="3353115"/>
          </a:xfrm>
          <a:prstGeom prst="rect">
            <a:avLst/>
          </a:prstGeom>
        </p:spPr>
        <p:txBody>
          <a:bodyPr spcFirstLastPara="1" vert="horz" lIns="91440" tIns="45720" rIns="91440" bIns="45720" rtlCol="0" anchorCtr="0">
            <a:normAutofit/>
          </a:bodyPr>
          <a:lstStyle/>
          <a:p>
            <a:pPr marL="457200" lvl="0" indent="-282892">
              <a:lnSpc>
                <a:spcPct val="90000"/>
              </a:lnSpc>
              <a:spcBef>
                <a:spcPts val="1000"/>
              </a:spcBef>
              <a:buSzPct val="80000"/>
              <a:buFont typeface="Wingdings 3" charset="2"/>
              <a:buChar char=""/>
            </a:pPr>
            <a:r>
              <a:rPr lang="en-US" sz="500"/>
              <a:t>Arora Group (2023). Arora Group. [online] Thearoragroup.com. Available at: https://thearoragroup.com/companyhighlights/fy17/#TalentCulture1 [Accessed 3 Jul. 2023].</a:t>
            </a:r>
          </a:p>
          <a:p>
            <a:pPr marL="457200" lvl="0" indent="-282892">
              <a:lnSpc>
                <a:spcPct val="90000"/>
              </a:lnSpc>
              <a:spcBef>
                <a:spcPts val="1000"/>
              </a:spcBef>
              <a:buSzPct val="80000"/>
              <a:buFont typeface="Wingdings 3" charset="2"/>
              <a:buChar char=""/>
            </a:pPr>
            <a:r>
              <a:rPr lang="en-US" sz="500"/>
              <a:t>Bank of England (2022). Bank of England Staff Handbook. [online] Available at: https://www.bankofengland.co.uk/-/media/boe/files/about/human-resources/staff-handbook.pdf [Accessed 3 Jul. 2023].</a:t>
            </a:r>
          </a:p>
          <a:p>
            <a:pPr marL="457200" lvl="0" indent="-282892">
              <a:lnSpc>
                <a:spcPct val="90000"/>
              </a:lnSpc>
              <a:spcBef>
                <a:spcPts val="1000"/>
              </a:spcBef>
              <a:buSzPct val="80000"/>
              <a:buFont typeface="Wingdings 3" charset="2"/>
              <a:buChar char=""/>
            </a:pPr>
            <a:r>
              <a:rPr lang="en-US" sz="500"/>
              <a:t>Bank of England (2023). People. [online] Bankofengland.co.uk. Available at: https://www.bankofengland.co.uk/about/people [Accessed 3 Jul. 2023].</a:t>
            </a:r>
          </a:p>
          <a:p>
            <a:pPr marL="457200" lvl="0" indent="-282892">
              <a:lnSpc>
                <a:spcPct val="90000"/>
              </a:lnSpc>
              <a:spcBef>
                <a:spcPts val="1000"/>
              </a:spcBef>
              <a:buSzPct val="80000"/>
              <a:buFont typeface="Wingdings 3" charset="2"/>
              <a:buChar char=""/>
            </a:pPr>
            <a:r>
              <a:rPr lang="en-US" sz="500"/>
              <a:t>Bankofengland (2019). Our Code. [online] Bankofengland.co.uk. Available at: https://www.bankofengland.co.uk/about/governance-and-funding/staff-codes-and-policies/our-code#:~:text=Selflessness%2C%20objectivity%20and%20impartiality%20are,of%20our%20analysis%20and%20research. [Accessed 3 Jul. 2023].</a:t>
            </a:r>
          </a:p>
          <a:p>
            <a:pPr marL="457200" lvl="0" indent="-282892">
              <a:lnSpc>
                <a:spcPct val="90000"/>
              </a:lnSpc>
              <a:spcBef>
                <a:spcPts val="1000"/>
              </a:spcBef>
              <a:buSzPct val="80000"/>
              <a:buFont typeface="Wingdings 3" charset="2"/>
              <a:buChar char=""/>
            </a:pPr>
            <a:r>
              <a:rPr lang="en-US" sz="500"/>
              <a:t>Cooke, F.L., Wood, G., Wang, M. and Li, A.S., (2021). Riding the tides of mergers and acquisitions by building a resilient workforce: A framework for studying the role of human resource management. Human Resource Management Review, 31(3), p.100747.</a:t>
            </a:r>
          </a:p>
          <a:p>
            <a:pPr marL="457200" lvl="0" indent="-282892">
              <a:lnSpc>
                <a:spcPct val="90000"/>
              </a:lnSpc>
              <a:spcBef>
                <a:spcPts val="1000"/>
              </a:spcBef>
              <a:buSzPct val="80000"/>
              <a:buFont typeface="Wingdings 3" charset="2"/>
              <a:buChar char=""/>
            </a:pPr>
            <a:r>
              <a:rPr lang="en-US" sz="500"/>
              <a:t>Dhanpat, N., Buthelezi, Z.P., Joe, M.R., Maphela, T.V. and Shongwe, N., (2020). Industry 4.0: The role of human resource professionals. SA Journal of Human Resource Management, 18(1), pp.1-11.</a:t>
            </a:r>
          </a:p>
          <a:p>
            <a:pPr marL="457200" lvl="0" indent="-282892">
              <a:lnSpc>
                <a:spcPct val="90000"/>
              </a:lnSpc>
              <a:spcBef>
                <a:spcPts val="1000"/>
              </a:spcBef>
              <a:buSzPct val="80000"/>
              <a:buFont typeface="Wingdings 3" charset="2"/>
              <a:buChar char=""/>
            </a:pPr>
            <a:r>
              <a:rPr lang="en-US" sz="500"/>
              <a:t>D'Silva, C., (2020). A study on increase in e-recruitment and selection process. International Journal of Research in Engineering, Science and Management, 3(8), pp.205-213.</a:t>
            </a:r>
          </a:p>
          <a:p>
            <a:pPr marL="457200" lvl="0" indent="-282892">
              <a:lnSpc>
                <a:spcPct val="90000"/>
              </a:lnSpc>
              <a:spcBef>
                <a:spcPts val="1000"/>
              </a:spcBef>
              <a:buSzPct val="80000"/>
              <a:buFont typeface="Wingdings 3" charset="2"/>
              <a:buChar char=""/>
            </a:pPr>
            <a:r>
              <a:rPr lang="en-US" sz="500"/>
              <a:t>‌Hamzah, A.A. and Shamsudin, M.F., (2020). Why customer satisfaction is important to business?. Journal of Undergraduate Social Science and Technology, 1(1).</a:t>
            </a:r>
          </a:p>
          <a:p>
            <a:pPr marL="457200" lvl="0" indent="-282892">
              <a:lnSpc>
                <a:spcPct val="90000"/>
              </a:lnSpc>
              <a:spcBef>
                <a:spcPts val="1000"/>
              </a:spcBef>
              <a:buSzPct val="80000"/>
              <a:buFont typeface="Wingdings 3" charset="2"/>
              <a:buChar char=""/>
            </a:pPr>
            <a:r>
              <a:rPr lang="en-US" sz="500"/>
              <a:t>KUMAR, D.L., (2022) CRITICAL STUDY OF ROLE OF HRM IN CUSTOMER SATISFACTION.</a:t>
            </a:r>
          </a:p>
          <a:p>
            <a:pPr marL="457200" lvl="0" indent="-282892">
              <a:lnSpc>
                <a:spcPct val="90000"/>
              </a:lnSpc>
              <a:spcBef>
                <a:spcPts val="1000"/>
              </a:spcBef>
              <a:buSzPct val="80000"/>
              <a:buFont typeface="Wingdings 3" charset="2"/>
              <a:buChar char=""/>
            </a:pPr>
            <a:r>
              <a:rPr lang="en-US" sz="500"/>
              <a:t>Legislation.gov.uk. (2023). Equality Act 2010. [online] Available at: https://www.legislation.gov.uk/ukpga/2010/15/contents [Accessed 3 Jul. 2023].</a:t>
            </a:r>
          </a:p>
          <a:p>
            <a:pPr marL="457200" lvl="0" indent="-282892">
              <a:lnSpc>
                <a:spcPct val="90000"/>
              </a:lnSpc>
              <a:spcBef>
                <a:spcPts val="1000"/>
              </a:spcBef>
              <a:buSzPct val="80000"/>
              <a:buFont typeface="Wingdings 3" charset="2"/>
              <a:buChar char=""/>
            </a:pPr>
            <a:r>
              <a:rPr lang="en-US" sz="500"/>
              <a:t>Margherita, E.G. and Bua, I., (2021). The role of human resource practices for the development of Operator 4.0 in Industry 4.0 organisations: a literature review and a research agenda. Businesses, 1(1), pp.18-33.</a:t>
            </a:r>
          </a:p>
          <a:p>
            <a:pPr marL="457200" lvl="0" indent="-282892">
              <a:lnSpc>
                <a:spcPct val="90000"/>
              </a:lnSpc>
              <a:spcBef>
                <a:spcPts val="1000"/>
              </a:spcBef>
              <a:buSzPct val="80000"/>
              <a:buFont typeface="Wingdings 3" charset="2"/>
              <a:buChar char=""/>
            </a:pPr>
            <a:r>
              <a:rPr lang="en-US" sz="500"/>
              <a:t>Meng, J. and Berger, B.K., (2019). The impact of organizational culture and leadership performance on PR professionals’ job satisfaction: Testing the joint mediating effects of engagement and trust. Public Relations Review, 45(1), pp.64-75.‌</a:t>
            </a:r>
          </a:p>
          <a:p>
            <a:pPr marL="457200" lvl="0" indent="-282892">
              <a:lnSpc>
                <a:spcPct val="90000"/>
              </a:lnSpc>
              <a:spcBef>
                <a:spcPts val="1000"/>
              </a:spcBef>
              <a:buSzPct val="80000"/>
              <a:buFont typeface="Wingdings 3" charset="2"/>
              <a:buChar char=""/>
            </a:pPr>
            <a:r>
              <a:rPr lang="en-US" sz="500"/>
              <a:t>Mohammad, T., Darwish, T.K., Singh, S. and Khassawneh, O., (2021). Human resource management and organisational performance: The mediating role of social exchange. European Management Review, 18(1), pp.125-136.</a:t>
            </a:r>
          </a:p>
          <a:p>
            <a:pPr marL="457200" lvl="0" indent="-282892">
              <a:lnSpc>
                <a:spcPct val="90000"/>
              </a:lnSpc>
              <a:spcBef>
                <a:spcPts val="1000"/>
              </a:spcBef>
              <a:buSzPct val="80000"/>
              <a:buFont typeface="Wingdings 3" charset="2"/>
              <a:buChar char=""/>
            </a:pPr>
            <a:r>
              <a:rPr lang="en-US" sz="500"/>
              <a:t>NSTR (2022). Face-To-Face vs. Online Interviews - NSTR. [online] NSTR. Available at: https://www.nstr.co.uk/face-to-face-vs-online-interviews/ [Accessed 3 Jul. 2023].</a:t>
            </a:r>
          </a:p>
          <a:p>
            <a:pPr marL="457200" lvl="0" indent="-282892">
              <a:lnSpc>
                <a:spcPct val="90000"/>
              </a:lnSpc>
              <a:spcBef>
                <a:spcPts val="1000"/>
              </a:spcBef>
              <a:buSzPct val="80000"/>
              <a:buFont typeface="Wingdings 3" charset="2"/>
              <a:buChar char=""/>
            </a:pPr>
            <a:r>
              <a:rPr lang="en-US" sz="500"/>
              <a:t>Sanders, K., Guest, D. and Rodrigues, R., (2021). The role of HR attributions in the HRM–Outcome relationship: Introduction to the special issue. Human Resource Management Journal, 31(3), pp.694-703.</a:t>
            </a:r>
          </a:p>
          <a:p>
            <a:pPr marL="457200" lvl="0" indent="-282892">
              <a:lnSpc>
                <a:spcPct val="90000"/>
              </a:lnSpc>
              <a:spcBef>
                <a:spcPts val="1000"/>
              </a:spcBef>
              <a:buSzPct val="80000"/>
              <a:buFont typeface="Wingdings 3" charset="2"/>
              <a:buChar char=""/>
            </a:pPr>
            <a:r>
              <a:rPr lang="en-US" sz="500"/>
              <a:t>Valecha, N., (2022). A Study on Importance of Ethical Responsibilities in HR Management. International Journal for Global Academic &amp; Scientific Research, 1(1), pp.13-22.</a:t>
            </a:r>
          </a:p>
          <a:p>
            <a:pPr marL="457200" lvl="0" indent="-282892">
              <a:lnSpc>
                <a:spcPct val="90000"/>
              </a:lnSpc>
              <a:spcBef>
                <a:spcPts val="1000"/>
              </a:spcBef>
              <a:buSzPct val="80000"/>
              <a:buFont typeface="Wingdings 3" charset="2"/>
              <a:buChar char=""/>
            </a:pPr>
            <a:endParaRPr lang="en-US" sz="5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3808</Words>
  <Application>Microsoft Office PowerPoint</Application>
  <PresentationFormat>On-screen Show (16:9)</PresentationFormat>
  <Paragraphs>110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HUMAN RESOURCE MANAGEMENT Human Resources Management LCMB7000  Student Name:Mohammed Kamruzzaman Student ID:2237652  </vt:lpstr>
      <vt:lpstr>Table of Contents</vt:lpstr>
      <vt:lpstr>Introduction</vt:lpstr>
      <vt:lpstr>A summary of article 1 explaining how HRM supports overall organisational strategy</vt:lpstr>
      <vt:lpstr>A summary of article 2 explaining how HRM supports overall organisational strategy</vt:lpstr>
      <vt:lpstr>A summary of article 3 explaining how HRM supports overall organisational strategy</vt:lpstr>
      <vt:lpstr>HR Strategies deployed in The Arora Group</vt:lpstr>
      <vt:lpstr>HR Strategies deployed in The Bank of England</vt:lpstr>
      <vt:lpstr>How HR strategies support competitive advantage of The Arora Group</vt:lpstr>
      <vt:lpstr>How HR strategies support competitive advantage of The Bank of England</vt:lpstr>
      <vt:lpstr>Impact of HR Strategies on the overall organisational strategy of The Arora Group</vt:lpstr>
      <vt:lpstr>Impact of HR Strategies on the overall organisational strategy of The Bank of England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WINDOWS</dc:creator>
  <cp:lastModifiedBy>mac</cp:lastModifiedBy>
  <cp:revision>55</cp:revision>
  <dcterms:modified xsi:type="dcterms:W3CDTF">2023-07-10T10:54:08Z</dcterms:modified>
</cp:coreProperties>
</file>